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13" autoAdjust="0"/>
  </p:normalViewPr>
  <p:slideViewPr>
    <p:cSldViewPr>
      <p:cViewPr varScale="1">
        <p:scale>
          <a:sx n="74" d="100"/>
          <a:sy n="74" d="100"/>
        </p:scale>
        <p:origin x="12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D006D7-E887-40FF-8BEF-FFD7DA7A48DE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FFB58F-E380-4185-8CAD-C645A8C0E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071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FFB58F-E380-4185-8CAD-C645A8C0EEA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988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833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59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29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88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728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716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563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304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135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8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75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64047-D18A-4A9E-A7A5-5AF6E9B5575F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3"/>
          <p:cNvSpPr txBox="1">
            <a:spLocks/>
          </p:cNvSpPr>
          <p:nvPr userDrawn="1"/>
        </p:nvSpPr>
        <p:spPr>
          <a:xfrm>
            <a:off x="1907704" y="1"/>
            <a:ext cx="7236296" cy="404664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第１回大阪府都市基盤施設維持管理技術審議会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タイトル 3"/>
          <p:cNvSpPr txBox="1">
            <a:spLocks/>
          </p:cNvSpPr>
          <p:nvPr userDrawn="1"/>
        </p:nvSpPr>
        <p:spPr>
          <a:xfrm>
            <a:off x="0" y="-6215"/>
            <a:ext cx="1907704" cy="40466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　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266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438304"/>
            <a:ext cx="8229600" cy="645535"/>
          </a:xfrm>
          <a:noFill/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ja-JP" altLang="en-US" sz="2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今後</a:t>
            </a:r>
            <a:r>
              <a:rPr lang="ja-JP" altLang="en-US" sz="2400" b="1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のスケジュール</a:t>
            </a:r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8304685" y="41247"/>
            <a:ext cx="756000" cy="28800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none" lIns="72000" tIns="36000" rIns="72000" bIns="36000" rtlCol="0" anchor="ctr" anchorCtr="0">
            <a:spAutoFit/>
          </a:bodyPr>
          <a:lstStyle/>
          <a:p>
            <a:pPr algn="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資料６</a:t>
            </a:r>
            <a:endParaRPr kumimoji="1"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49" name="グループ化 48"/>
          <p:cNvGrpSpPr/>
          <p:nvPr/>
        </p:nvGrpSpPr>
        <p:grpSpPr>
          <a:xfrm>
            <a:off x="193351" y="1126840"/>
            <a:ext cx="1002805" cy="4174367"/>
            <a:chOff x="-22317" y="165769"/>
            <a:chExt cx="844405" cy="1455359"/>
          </a:xfrm>
        </p:grpSpPr>
        <p:sp>
          <p:nvSpPr>
            <p:cNvPr id="55" name="山形 54"/>
            <p:cNvSpPr/>
            <p:nvPr/>
          </p:nvSpPr>
          <p:spPr>
            <a:xfrm rot="5400000">
              <a:off x="-327794" y="471246"/>
              <a:ext cx="1455359" cy="844405"/>
            </a:xfrm>
            <a:prstGeom prst="chevron">
              <a:avLst>
                <a:gd name="adj" fmla="val 51321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山形 4"/>
            <p:cNvSpPr/>
            <p:nvPr/>
          </p:nvSpPr>
          <p:spPr>
            <a:xfrm>
              <a:off x="3" y="397874"/>
              <a:ext cx="782906" cy="10095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000" b="1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平成</a:t>
              </a:r>
              <a:endParaRPr kumimoji="1" lang="en-US" altLang="ja-JP" sz="2000" b="1" kern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en-US" altLang="ja-JP" sz="2000" b="1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30</a:t>
              </a: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000" b="1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</a:t>
              </a:r>
              <a:endParaRPr kumimoji="1" lang="ja-JP" altLang="en-US" sz="2000" b="1" kern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193351" y="4688209"/>
            <a:ext cx="1002805" cy="2091734"/>
            <a:chOff x="-18789" y="1752822"/>
            <a:chExt cx="905194" cy="1678833"/>
          </a:xfrm>
        </p:grpSpPr>
        <p:sp>
          <p:nvSpPr>
            <p:cNvPr id="51" name="山形 50"/>
            <p:cNvSpPr/>
            <p:nvPr/>
          </p:nvSpPr>
          <p:spPr>
            <a:xfrm rot="5400000">
              <a:off x="-405609" y="2139642"/>
              <a:ext cx="1678833" cy="905194"/>
            </a:xfrm>
            <a:prstGeom prst="chevron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4" name="山形 8"/>
            <p:cNvSpPr/>
            <p:nvPr/>
          </p:nvSpPr>
          <p:spPr>
            <a:xfrm>
              <a:off x="5138" y="2027450"/>
              <a:ext cx="839268" cy="12576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000" b="1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平成</a:t>
              </a:r>
              <a:endParaRPr kumimoji="1" lang="en-US" altLang="ja-JP" sz="2000" b="1" kern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en-US" altLang="ja-JP" sz="2000" b="1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31</a:t>
              </a: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000" b="1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</a:t>
              </a:r>
              <a:endParaRPr kumimoji="1" lang="ja-JP" altLang="en-US" sz="2000" b="1" kern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60" name="グループ化 59"/>
          <p:cNvGrpSpPr/>
          <p:nvPr/>
        </p:nvGrpSpPr>
        <p:grpSpPr>
          <a:xfrm>
            <a:off x="1318883" y="2443205"/>
            <a:ext cx="7633213" cy="1162439"/>
            <a:chOff x="844405" y="5100292"/>
            <a:chExt cx="3036486" cy="784092"/>
          </a:xfrm>
        </p:grpSpPr>
        <p:sp>
          <p:nvSpPr>
            <p:cNvPr id="63" name="片側の 2 つの角を丸めた四角形 62"/>
            <p:cNvSpPr/>
            <p:nvPr/>
          </p:nvSpPr>
          <p:spPr>
            <a:xfrm rot="5400000">
              <a:off x="1970603" y="3974096"/>
              <a:ext cx="784090" cy="3036486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4" name="片側の 2 つの角を丸めた四角形 18"/>
            <p:cNvSpPr/>
            <p:nvPr/>
          </p:nvSpPr>
          <p:spPr>
            <a:xfrm>
              <a:off x="844405" y="5100292"/>
              <a:ext cx="2998210" cy="7840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H31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年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19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日</a:t>
              </a:r>
              <a:r>
                <a:rPr lang="ja-JP" altLang="en-US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H30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第２回審議会</a:t>
              </a:r>
              <a:r>
                <a:rPr lang="ja-JP" altLang="en-US" sz="16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endParaRPr lang="en-US" altLang="ja-JP" sz="16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・区間指定条件案の確認</a:t>
              </a:r>
              <a:endParaRPr lang="en-US" altLang="ja-JP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・土壌雨量指数による予測値を加味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した規制基準値の考え方</a:t>
              </a:r>
              <a:endPara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grpSp>
        <p:nvGrpSpPr>
          <p:cNvPr id="65" name="グループ化 64"/>
          <p:cNvGrpSpPr/>
          <p:nvPr/>
        </p:nvGrpSpPr>
        <p:grpSpPr>
          <a:xfrm>
            <a:off x="1318883" y="1128400"/>
            <a:ext cx="7633213" cy="1148472"/>
            <a:chOff x="844405" y="5100292"/>
            <a:chExt cx="3036486" cy="784092"/>
          </a:xfrm>
        </p:grpSpPr>
        <p:sp>
          <p:nvSpPr>
            <p:cNvPr id="66" name="片側の 2 つの角を丸めた四角形 65"/>
            <p:cNvSpPr/>
            <p:nvPr/>
          </p:nvSpPr>
          <p:spPr>
            <a:xfrm rot="5400000">
              <a:off x="1970603" y="3974096"/>
              <a:ext cx="784090" cy="3036486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5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7" name="片側の 2 つの角を丸めた四角形 18"/>
            <p:cNvSpPr/>
            <p:nvPr/>
          </p:nvSpPr>
          <p:spPr>
            <a:xfrm>
              <a:off x="844405" y="5100292"/>
              <a:ext cx="2998210" cy="7840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◆Ｈ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31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年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10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日</a:t>
              </a:r>
              <a:r>
                <a:rPr lang="ja-JP" altLang="en-US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H30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第１回審議会</a:t>
              </a:r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 </a:t>
              </a:r>
              <a:endParaRPr lang="en-US" altLang="ja-JP" sz="16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r>
                <a:rPr lang="ja-JP" altLang="ja-JP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これまでの経過（継続審議内容）</a:t>
              </a:r>
              <a:endPara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・区間指定条件の見直し検討、指定条件の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考え方</a:t>
              </a:r>
              <a:endPara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grpSp>
        <p:nvGrpSpPr>
          <p:cNvPr id="68" name="グループ化 67"/>
          <p:cNvGrpSpPr/>
          <p:nvPr/>
        </p:nvGrpSpPr>
        <p:grpSpPr>
          <a:xfrm>
            <a:off x="1329290" y="3769977"/>
            <a:ext cx="7633213" cy="1162440"/>
            <a:chOff x="844405" y="5100292"/>
            <a:chExt cx="3036486" cy="784092"/>
          </a:xfrm>
        </p:grpSpPr>
        <p:sp>
          <p:nvSpPr>
            <p:cNvPr id="69" name="片側の 2 つの角を丸めた四角形 68"/>
            <p:cNvSpPr/>
            <p:nvPr/>
          </p:nvSpPr>
          <p:spPr>
            <a:xfrm rot="5400000">
              <a:off x="1970603" y="3974096"/>
              <a:ext cx="784090" cy="3036486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0" name="片側の 2 つの角を丸めた四角形 18"/>
            <p:cNvSpPr/>
            <p:nvPr/>
          </p:nvSpPr>
          <p:spPr>
            <a:xfrm>
              <a:off x="844405" y="5100292"/>
              <a:ext cx="2998210" cy="7840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H31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年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3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28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日</a:t>
              </a:r>
              <a:r>
                <a:rPr lang="ja-JP" altLang="en-US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H30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第３回審議会</a:t>
              </a:r>
              <a:r>
                <a:rPr lang="ja-JP" altLang="en-US" sz="16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endParaRPr lang="en-US" altLang="ja-JP" sz="16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・見直し指定条件に基づく区間検討結果の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分析</a:t>
              </a:r>
              <a:endParaRPr lang="en-US" altLang="ja-JP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・規制基準値の確認</a:t>
              </a:r>
              <a:endParaRPr lang="en-US" altLang="ja-JP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grpSp>
        <p:nvGrpSpPr>
          <p:cNvPr id="71" name="グループ化 70"/>
          <p:cNvGrpSpPr/>
          <p:nvPr/>
        </p:nvGrpSpPr>
        <p:grpSpPr>
          <a:xfrm>
            <a:off x="1329290" y="5152855"/>
            <a:ext cx="7633213" cy="1162441"/>
            <a:chOff x="844405" y="5100292"/>
            <a:chExt cx="3036486" cy="784092"/>
          </a:xfrm>
        </p:grpSpPr>
        <p:sp>
          <p:nvSpPr>
            <p:cNvPr id="72" name="片側の 2 つの角を丸めた四角形 71"/>
            <p:cNvSpPr/>
            <p:nvPr/>
          </p:nvSpPr>
          <p:spPr>
            <a:xfrm rot="5400000">
              <a:off x="1970603" y="3974096"/>
              <a:ext cx="784090" cy="3036486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>
                <a:alpha val="9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3" name="片側の 2 つの角を丸めた四角形 18"/>
            <p:cNvSpPr/>
            <p:nvPr/>
          </p:nvSpPr>
          <p:spPr>
            <a:xfrm>
              <a:off x="844405" y="5100292"/>
              <a:ext cx="2998210" cy="784091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H31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年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5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月下旬　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H31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第１回審議会</a:t>
              </a:r>
              <a:r>
                <a:rPr lang="ja-JP" altLang="en-US" sz="16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endParaRPr lang="en-US" altLang="ja-JP" sz="16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・異常気象時通行規制区間及び基準の見直しについて　答申予定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1974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F2E74B89BA4499CB1BEF8348AA80B" ma:contentTypeVersion="0" ma:contentTypeDescription="新しいドキュメントを作成します。" ma:contentTypeScope="" ma:versionID="6a2a72e2d454aba72df80c79ecd9f829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B1B4B729-83E0-40AE-AC1A-1A560DA4496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BE8F6C-169B-4F44-8F57-8E1316FF5114}">
  <ds:schemaRefs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45D6970-3ADC-4B13-9B3C-CD841E38B0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40</Words>
  <Application>Microsoft Office PowerPoint</Application>
  <PresentationFormat>画面に合わせる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HGPｺﾞｼｯｸM</vt:lpstr>
      <vt:lpstr>Meiryo UI</vt:lpstr>
      <vt:lpstr>ＭＳ Ｐゴシック</vt:lpstr>
      <vt:lpstr>Arial</vt:lpstr>
      <vt:lpstr>Calibri</vt:lpstr>
      <vt:lpstr>Wingdings</vt:lpstr>
      <vt:lpstr>Office ​​テーマ</vt:lpstr>
      <vt:lpstr>今後のスケジュール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大井祥之</dc:creator>
  <cp:lastModifiedBy>中田　剛</cp:lastModifiedBy>
  <cp:revision>65</cp:revision>
  <cp:lastPrinted>2019-01-09T09:21:01Z</cp:lastPrinted>
  <dcterms:created xsi:type="dcterms:W3CDTF">2013-12-10T01:50:39Z</dcterms:created>
  <dcterms:modified xsi:type="dcterms:W3CDTF">2019-01-09T09:21:03Z</dcterms:modified>
</cp:coreProperties>
</file>