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5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98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のスケジュール</a:t>
            </a: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8299726" y="25785"/>
            <a:ext cx="760959" cy="318924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資料５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193351" y="1126840"/>
            <a:ext cx="1002805" cy="4174367"/>
            <a:chOff x="-22317" y="165769"/>
            <a:chExt cx="844405" cy="1455359"/>
          </a:xfrm>
        </p:grpSpPr>
        <p:sp>
          <p:nvSpPr>
            <p:cNvPr id="55" name="山形 54"/>
            <p:cNvSpPr/>
            <p:nvPr/>
          </p:nvSpPr>
          <p:spPr>
            <a:xfrm rot="5400000">
              <a:off x="-327794" y="471246"/>
              <a:ext cx="1455359" cy="844405"/>
            </a:xfrm>
            <a:prstGeom prst="chevron">
              <a:avLst>
                <a:gd name="adj" fmla="val 51321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山形 4"/>
            <p:cNvSpPr/>
            <p:nvPr/>
          </p:nvSpPr>
          <p:spPr>
            <a:xfrm>
              <a:off x="3" y="397874"/>
              <a:ext cx="782906" cy="10095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sz="2000" b="1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30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000" b="1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93351" y="4688209"/>
            <a:ext cx="1002805" cy="2091734"/>
            <a:chOff x="-18789" y="1752822"/>
            <a:chExt cx="905194" cy="1678833"/>
          </a:xfrm>
        </p:grpSpPr>
        <p:sp>
          <p:nvSpPr>
            <p:cNvPr id="51" name="山形 50"/>
            <p:cNvSpPr/>
            <p:nvPr/>
          </p:nvSpPr>
          <p:spPr>
            <a:xfrm rot="5400000">
              <a:off x="-405609" y="2139642"/>
              <a:ext cx="1678833" cy="905194"/>
            </a:xfrm>
            <a:prstGeom prst="chevron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山形 8"/>
            <p:cNvSpPr/>
            <p:nvPr/>
          </p:nvSpPr>
          <p:spPr>
            <a:xfrm>
              <a:off x="5138" y="2027450"/>
              <a:ext cx="839268" cy="1257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endParaRPr kumimoji="1" lang="en-US" altLang="ja-JP" sz="2000" b="1" kern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en-US" altLang="ja-JP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31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000" b="1" kern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endParaRPr kumimoji="1" lang="ja-JP" altLang="en-US" sz="2000" b="1" kern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1318883" y="2443205"/>
            <a:ext cx="7633213" cy="1162439"/>
            <a:chOff x="844405" y="5100292"/>
            <a:chExt cx="3036486" cy="784092"/>
          </a:xfrm>
        </p:grpSpPr>
        <p:sp>
          <p:nvSpPr>
            <p:cNvPr id="63" name="片側の 2 つの角を丸めた四角形 62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5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19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第２回審議会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・区間指定条件案の確認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・土壌雨量指数による予測値を加味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した規制基準の考え方</a:t>
              </a:r>
              <a:endPara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1318883" y="1128400"/>
            <a:ext cx="7633213" cy="1148472"/>
            <a:chOff x="844405" y="5100292"/>
            <a:chExt cx="3036486" cy="784092"/>
          </a:xfrm>
        </p:grpSpPr>
        <p:sp>
          <p:nvSpPr>
            <p:cNvPr id="66" name="片側の 2 つの角を丸めた四角形 65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5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第１回審議会</a:t>
              </a:r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r>
                <a:rPr lang="ja-JP" altLang="ja-JP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これまでの経過（継続審議内容）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・区間指定条件の見直し検討、指定条件の考え方</a:t>
              </a:r>
              <a:endPara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1329290" y="3769977"/>
            <a:ext cx="7633213" cy="1162440"/>
            <a:chOff x="844405" y="5100292"/>
            <a:chExt cx="3036486" cy="784092"/>
          </a:xfrm>
        </p:grpSpPr>
        <p:sp>
          <p:nvSpPr>
            <p:cNvPr id="69" name="片側の 2 つの角を丸めた四角形 68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5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0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28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日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H30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第３回審議会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・見直し指定条件に基づく区間検討結果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・規制基準の確認</a:t>
              </a:r>
              <a:endPara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1329290" y="5152855"/>
            <a:ext cx="7633213" cy="1162441"/>
            <a:chOff x="844405" y="5100292"/>
            <a:chExt cx="3036486" cy="784092"/>
          </a:xfrm>
        </p:grpSpPr>
        <p:sp>
          <p:nvSpPr>
            <p:cNvPr id="72" name="片側の 2 つの角を丸めた四角形 71"/>
            <p:cNvSpPr/>
            <p:nvPr/>
          </p:nvSpPr>
          <p:spPr>
            <a:xfrm rot="5400000">
              <a:off x="1970603" y="3974096"/>
              <a:ext cx="784090" cy="30364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alpha val="9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3" name="片側の 2 つの角を丸めた四角形 18"/>
            <p:cNvSpPr/>
            <p:nvPr/>
          </p:nvSpPr>
          <p:spPr>
            <a:xfrm>
              <a:off x="844405" y="5100292"/>
              <a:ext cx="2998210" cy="784091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r>
                <a:rPr lang="ja-JP" altLang="en-US" sz="16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◆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5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月下旬　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H31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第１回審議会</a:t>
              </a:r>
              <a:r>
                <a:rPr lang="ja-JP" altLang="en-US" sz="16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</a:t>
              </a:r>
              <a:endParaRPr lang="en-US" altLang="ja-JP" sz="16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ja-JP" altLang="en-US" sz="14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4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・異常気象時通行規制区間及び基準の見直しについて　答申予定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974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BE8F6C-169B-4F44-8F57-8E1316FF5114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40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今後のスケジュール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70</cp:revision>
  <cp:lastPrinted>2019-02-07T08:32:18Z</cp:lastPrinted>
  <dcterms:created xsi:type="dcterms:W3CDTF">2013-12-10T01:50:39Z</dcterms:created>
  <dcterms:modified xsi:type="dcterms:W3CDTF">2019-03-25T06:42:46Z</dcterms:modified>
</cp:coreProperties>
</file>