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20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正方形/長方形 86"/>
          <p:cNvSpPr/>
          <p:nvPr/>
        </p:nvSpPr>
        <p:spPr>
          <a:xfrm rot="16200000">
            <a:off x="1694315" y="-587269"/>
            <a:ext cx="5774190" cy="8910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6732400" y="1545071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報道者席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049697" y="1538795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速記者席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87624" y="2077516"/>
            <a:ext cx="5192488" cy="4447828"/>
            <a:chOff x="467544" y="1945261"/>
            <a:chExt cx="5192488" cy="4447828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4439838" y="3128055"/>
              <a:ext cx="1220194" cy="438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西川課長補佐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道路環境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425466" y="5179467"/>
              <a:ext cx="1152149" cy="438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山本参事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事業企画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 rot="5400000">
              <a:off x="-241672" y="3971334"/>
              <a:ext cx="1778432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スクリ</a:t>
              </a:r>
              <a:endPara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|</a:t>
              </a: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ン</a:t>
              </a:r>
              <a:endPara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3818012" y="2649457"/>
              <a:ext cx="1625539" cy="2939783"/>
              <a:chOff x="3923849" y="2649457"/>
              <a:chExt cx="1625539" cy="2939783"/>
            </a:xfrm>
          </p:grpSpPr>
          <p:sp>
            <p:nvSpPr>
              <p:cNvPr id="86" name="正方形/長方形 85"/>
              <p:cNvSpPr/>
              <p:nvPr/>
            </p:nvSpPr>
            <p:spPr>
              <a:xfrm rot="5400000">
                <a:off x="3383849" y="4689240"/>
                <a:ext cx="1440000" cy="36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円/楕円 101"/>
              <p:cNvSpPr/>
              <p:nvPr/>
            </p:nvSpPr>
            <p:spPr>
              <a:xfrm>
                <a:off x="4355916" y="4248405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4350477" y="3232310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 rot="5400000">
                <a:off x="3383907" y="3249240"/>
                <a:ext cx="1440000" cy="36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円/楕円 121"/>
              <p:cNvSpPr/>
              <p:nvPr/>
            </p:nvSpPr>
            <p:spPr>
              <a:xfrm>
                <a:off x="4350496" y="4755171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3" name="テキスト ボックス 152"/>
              <p:cNvSpPr txBox="1"/>
              <p:nvPr/>
            </p:nvSpPr>
            <p:spPr>
              <a:xfrm>
                <a:off x="4544202" y="4632758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松倉課長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事業企画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4545461" y="4128033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野口副理事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事業管理室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4355916" y="5295788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4548184" y="2649457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西栫総括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4361387" y="2753379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/楕円 102"/>
              <p:cNvSpPr/>
              <p:nvPr/>
            </p:nvSpPr>
            <p:spPr>
              <a:xfrm>
                <a:off x="4355976" y="3729832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4544202" y="3616663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東課長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830934" y="1945261"/>
              <a:ext cx="3146079" cy="1123699"/>
              <a:chOff x="830934" y="1945261"/>
              <a:chExt cx="3146079" cy="1123699"/>
            </a:xfrm>
          </p:grpSpPr>
          <p:sp>
            <p:nvSpPr>
              <p:cNvPr id="47" name="テキスト ボックス 46"/>
              <p:cNvSpPr txBox="1"/>
              <p:nvPr/>
            </p:nvSpPr>
            <p:spPr>
              <a:xfrm>
                <a:off x="2537012" y="1948774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小山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委員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関西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准教授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7" name="グループ化 6"/>
              <p:cNvGrpSpPr/>
              <p:nvPr/>
            </p:nvGrpSpPr>
            <p:grpSpPr>
              <a:xfrm>
                <a:off x="830934" y="1945261"/>
                <a:ext cx="2876970" cy="1123699"/>
                <a:chOff x="830934" y="1945261"/>
                <a:chExt cx="2876970" cy="1123699"/>
              </a:xfrm>
            </p:grpSpPr>
            <p:sp>
              <p:nvSpPr>
                <p:cNvPr id="35" name="円/楕円 34"/>
                <p:cNvSpPr/>
                <p:nvPr/>
              </p:nvSpPr>
              <p:spPr>
                <a:xfrm>
                  <a:off x="1475656" y="2415468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1115775" y="1945261"/>
                  <a:ext cx="1440001" cy="4385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古川</a:t>
                  </a:r>
                  <a:r>
                    <a:rPr kumimoji="1"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委員</a:t>
                  </a:r>
                  <a:endPara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r>
                    <a:rPr lang="ja-JP" altLang="en-US" sz="105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京都大学　准教授</a:t>
                  </a:r>
                  <a:endParaRPr kumimoji="1"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4" name="円/楕円 43"/>
                <p:cNvSpPr/>
                <p:nvPr/>
              </p:nvSpPr>
              <p:spPr>
                <a:xfrm>
                  <a:off x="2870350" y="2423276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6" name="グループ化 5"/>
                <p:cNvGrpSpPr/>
                <p:nvPr/>
              </p:nvGrpSpPr>
              <p:grpSpPr>
                <a:xfrm>
                  <a:off x="830934" y="2708845"/>
                  <a:ext cx="2876970" cy="360115"/>
                  <a:chOff x="1388801" y="3141364"/>
                  <a:chExt cx="2876970" cy="360115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1388801" y="3141364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0800000">
                    <a:off x="2825771" y="3141479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8" name="グループ化 7"/>
            <p:cNvGrpSpPr/>
            <p:nvPr/>
          </p:nvGrpSpPr>
          <p:grpSpPr>
            <a:xfrm>
              <a:off x="830934" y="5225099"/>
              <a:ext cx="2876970" cy="1167990"/>
              <a:chOff x="830934" y="5225099"/>
              <a:chExt cx="2876970" cy="1167990"/>
            </a:xfrm>
          </p:grpSpPr>
          <p:sp>
            <p:nvSpPr>
              <p:cNvPr id="42" name="円/楕円 41"/>
              <p:cNvSpPr/>
              <p:nvPr/>
            </p:nvSpPr>
            <p:spPr>
              <a:xfrm>
                <a:off x="1974292" y="5655828"/>
                <a:ext cx="221444" cy="22144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929186" y="5946813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岸田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委員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京都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94" name="グループ化 93"/>
              <p:cNvGrpSpPr/>
              <p:nvPr/>
            </p:nvGrpSpPr>
            <p:grpSpPr>
              <a:xfrm>
                <a:off x="830934" y="5225099"/>
                <a:ext cx="2876970" cy="360115"/>
                <a:chOff x="1388801" y="3141364"/>
                <a:chExt cx="2876970" cy="360115"/>
              </a:xfrm>
            </p:grpSpPr>
            <p:sp>
              <p:nvSpPr>
                <p:cNvPr id="95" name="正方形/長方形 94"/>
                <p:cNvSpPr/>
                <p:nvPr/>
              </p:nvSpPr>
              <p:spPr>
                <a:xfrm>
                  <a:off x="1388801" y="3141364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正方形/長方形 95"/>
                <p:cNvSpPr/>
                <p:nvPr/>
              </p:nvSpPr>
              <p:spPr>
                <a:xfrm rot="10800000">
                  <a:off x="2825771" y="3141479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11" name="グループ化 10"/>
          <p:cNvGrpSpPr/>
          <p:nvPr/>
        </p:nvGrpSpPr>
        <p:grpSpPr>
          <a:xfrm>
            <a:off x="6732240" y="2133795"/>
            <a:ext cx="1656349" cy="4292131"/>
            <a:chOff x="7136679" y="2001540"/>
            <a:chExt cx="1656349" cy="4292131"/>
          </a:xfrm>
        </p:grpSpPr>
        <p:sp>
          <p:nvSpPr>
            <p:cNvPr id="52" name="正方形/長方形 51"/>
            <p:cNvSpPr/>
            <p:nvPr/>
          </p:nvSpPr>
          <p:spPr>
            <a:xfrm rot="5400000">
              <a:off x="6467336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傍聴者席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 rot="5400000">
              <a:off x="6026725" y="3967979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関係者席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 rot="5400000">
              <a:off x="5170987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国土交通省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堺市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本庁室課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 rot="5400000">
              <a:off x="5595540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各土木事務所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座席表（府庁本館</a:t>
            </a:r>
            <a:r>
              <a:rPr lang="en-US" altLang="ja-JP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5F</a:t>
            </a: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正庁の間）</a:t>
            </a:r>
          </a:p>
        </p:txBody>
      </p:sp>
    </p:spTree>
    <p:extLst>
      <p:ext uri="{BB962C8B-B14F-4D97-AF65-F5344CB8AC3E}">
        <p14:creationId xmlns:p14="http://schemas.microsoft.com/office/powerpoint/2010/main" val="33438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50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座席表（府庁本館5F　正庁の間）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63</cp:revision>
  <cp:lastPrinted>2018-12-13T02:49:25Z</cp:lastPrinted>
  <dcterms:created xsi:type="dcterms:W3CDTF">2013-12-10T01:50:39Z</dcterms:created>
  <dcterms:modified xsi:type="dcterms:W3CDTF">2019-02-07T09:17:10Z</dcterms:modified>
</cp:coreProperties>
</file>