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7" r:id="rId5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9813" autoAdjust="0"/>
  </p:normalViewPr>
  <p:slideViewPr>
    <p:cSldViewPr>
      <p:cViewPr varScale="1">
        <p:scale>
          <a:sx n="58" d="100"/>
          <a:sy n="58" d="100"/>
        </p:scale>
        <p:origin x="87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D006D7-E887-40FF-8BEF-FFD7DA7A48DE}" type="datetimeFigureOut">
              <a:rPr kumimoji="1" lang="ja-JP" altLang="en-US" smtClean="0"/>
              <a:t>2018/12/17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FFB58F-E380-4185-8CAD-C645A8C0EE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70717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FFB58F-E380-4185-8CAD-C645A8C0EEA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2998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2018/12/17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1833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2018/12/17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2595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2018/12/17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9295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2018/12/17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4887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2018/12/17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0728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2018/12/17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7161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2018/12/17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9563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2018/12/17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3304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2018/12/17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7135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2018/12/17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586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2018/12/17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0758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964047-D18A-4A9E-A7A5-5AF6E9B5575F}" type="datetimeFigureOut">
              <a:rPr kumimoji="1" lang="ja-JP" altLang="en-US" smtClean="0"/>
              <a:t>2018/12/17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タイトル 3"/>
          <p:cNvSpPr txBox="1">
            <a:spLocks/>
          </p:cNvSpPr>
          <p:nvPr userDrawn="1"/>
        </p:nvSpPr>
        <p:spPr>
          <a:xfrm>
            <a:off x="1907704" y="1"/>
            <a:ext cx="7236296" cy="404664"/>
          </a:xfrm>
          <a:prstGeom prst="rect">
            <a:avLst/>
          </a:prstGeom>
          <a:solidFill>
            <a:schemeClr val="tx2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第１回大阪府都市基盤施設維持管理技術審議会</a:t>
            </a:r>
            <a:endParaRPr lang="ja-JP" altLang="en-US" sz="2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タイトル 3"/>
          <p:cNvSpPr txBox="1">
            <a:spLocks/>
          </p:cNvSpPr>
          <p:nvPr userDrawn="1"/>
        </p:nvSpPr>
        <p:spPr>
          <a:xfrm>
            <a:off x="0" y="-6215"/>
            <a:ext cx="1907704" cy="40466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平成</a:t>
            </a:r>
            <a:r>
              <a:rPr lang="en-US" altLang="ja-JP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en-US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　</a:t>
            </a:r>
            <a:endParaRPr lang="ja-JP" altLang="en-US" sz="2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82664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8562210"/>
              </p:ext>
            </p:extLst>
          </p:nvPr>
        </p:nvGraphicFramePr>
        <p:xfrm>
          <a:off x="126315" y="1484784"/>
          <a:ext cx="8910179" cy="37624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6278">
                  <a:extLst>
                    <a:ext uri="{9D8B030D-6E8A-4147-A177-3AD203B41FA5}">
                      <a16:colId xmlns:a16="http://schemas.microsoft.com/office/drawing/2014/main" val="875270036"/>
                    </a:ext>
                  </a:extLst>
                </a:gridCol>
                <a:gridCol w="4654429">
                  <a:extLst>
                    <a:ext uri="{9D8B030D-6E8A-4147-A177-3AD203B41FA5}">
                      <a16:colId xmlns:a16="http://schemas.microsoft.com/office/drawing/2014/main" val="448831865"/>
                    </a:ext>
                  </a:extLst>
                </a:gridCol>
                <a:gridCol w="1134736">
                  <a:extLst>
                    <a:ext uri="{9D8B030D-6E8A-4147-A177-3AD203B41FA5}">
                      <a16:colId xmlns:a16="http://schemas.microsoft.com/office/drawing/2014/main" val="2416678599"/>
                    </a:ext>
                  </a:extLst>
                </a:gridCol>
                <a:gridCol w="1134736">
                  <a:extLst>
                    <a:ext uri="{9D8B030D-6E8A-4147-A177-3AD203B41FA5}">
                      <a16:colId xmlns:a16="http://schemas.microsoft.com/office/drawing/2014/main" val="1624823188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委 員 名</a:t>
                      </a:r>
                      <a:endParaRPr kumimoji="1" lang="ja-JP" altLang="en-US" sz="24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所　　　属</a:t>
                      </a:r>
                      <a:endParaRPr kumimoji="1" lang="ja-JP" altLang="en-US" sz="24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役</a:t>
                      </a:r>
                      <a:r>
                        <a:rPr kumimoji="1" lang="ja-JP" altLang="en-US" sz="2400" baseline="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 </a:t>
                      </a:r>
                      <a:r>
                        <a:rPr kumimoji="1" lang="ja-JP" altLang="en-US" sz="24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職</a:t>
                      </a:r>
                      <a:endParaRPr kumimoji="1" lang="ja-JP" altLang="en-US" sz="24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備 考</a:t>
                      </a:r>
                      <a:endParaRPr kumimoji="1" lang="ja-JP" altLang="en-US" sz="24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97929855"/>
                  </a:ext>
                </a:extLst>
              </a:tr>
              <a:tr h="1062118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b="1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岸田　　潔</a:t>
                      </a:r>
                      <a:endParaRPr kumimoji="1" lang="ja-JP" altLang="en-US" sz="2400" b="1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b="1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京都大学大学院　工学研究科</a:t>
                      </a:r>
                      <a:endParaRPr kumimoji="1" lang="ja-JP" altLang="en-US" sz="2400" b="1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b="1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教授</a:t>
                      </a:r>
                      <a:endParaRPr kumimoji="1" lang="ja-JP" altLang="en-US" sz="2400" b="1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2400" b="1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73946626"/>
                  </a:ext>
                </a:extLst>
              </a:tr>
              <a:tr h="1062118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b="1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小山　倫史</a:t>
                      </a:r>
                      <a:endParaRPr kumimoji="1" lang="ja-JP" altLang="en-US" sz="2400" b="1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b="1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関西大学</a:t>
                      </a:r>
                      <a:endParaRPr kumimoji="1" lang="en-US" altLang="ja-JP" sz="2400" b="1" dirty="0" smtClean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2400" b="1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社会安全学部　社会安全研究科</a:t>
                      </a:r>
                      <a:endParaRPr kumimoji="1" lang="ja-JP" altLang="en-US" sz="2400" b="1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b="1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准教授</a:t>
                      </a:r>
                      <a:endParaRPr kumimoji="1" lang="ja-JP" altLang="en-US" sz="2400" b="1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2400" b="1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73490297"/>
                  </a:ext>
                </a:extLst>
              </a:tr>
              <a:tr h="1062118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b="1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古川　愛子</a:t>
                      </a:r>
                      <a:endParaRPr kumimoji="1" lang="ja-JP" altLang="en-US" sz="2400" b="1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b="1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京都大学大学院　工学研究科</a:t>
                      </a:r>
                      <a:endParaRPr kumimoji="1" lang="ja-JP" altLang="en-US" sz="2400" b="1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b="1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准教授</a:t>
                      </a:r>
                      <a:endParaRPr kumimoji="1" lang="ja-JP" altLang="en-US" sz="2400" b="1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2400" b="1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79182722"/>
                  </a:ext>
                </a:extLst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7021798" y="5260529"/>
            <a:ext cx="1995839" cy="391628"/>
          </a:xfrm>
          <a:prstGeom prst="rect">
            <a:avLst/>
          </a:prstGeom>
          <a:noFill/>
          <a:ln w="12700">
            <a:noFill/>
          </a:ln>
        </p:spPr>
        <p:txBody>
          <a:bodyPr wrap="none" lIns="108000" tIns="72000" rIns="108000" bIns="72000" rtlCol="0" anchor="ctr" anchorCtr="0">
            <a:spAutoFit/>
          </a:bodyPr>
          <a:lstStyle/>
          <a:p>
            <a:pPr algn="r"/>
            <a:r>
              <a:rPr lang="ja-JP" altLang="en-US" sz="16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（五十音順、敬称略）</a:t>
            </a:r>
            <a:endParaRPr kumimoji="1" lang="ja-JP" altLang="en-US" sz="1200" dirty="0">
              <a:latin typeface="HGPｺﾞｼｯｸM" panose="020B0600000000000000" pitchFamily="50" charset="-128"/>
              <a:ea typeface="HGPｺﾞｼｯｸM" panose="020B06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304685" y="41247"/>
            <a:ext cx="756000" cy="288000"/>
          </a:xfrm>
          <a:prstGeom prst="rect">
            <a:avLst/>
          </a:prstGeom>
          <a:noFill/>
          <a:ln w="12700">
            <a:solidFill>
              <a:schemeClr val="bg1"/>
            </a:solidFill>
          </a:ln>
        </p:spPr>
        <p:txBody>
          <a:bodyPr wrap="none" lIns="72000" tIns="36000" rIns="72000" bIns="36000" rtlCol="0" anchor="ctr" anchorCtr="0">
            <a:spAutoFit/>
          </a:bodyPr>
          <a:lstStyle/>
          <a:p>
            <a:pPr algn="r"/>
            <a:r>
              <a:rPr kumimoji="1"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資料２</a:t>
            </a:r>
            <a:endParaRPr kumimoji="1" lang="ja-JP" altLang="en-US" sz="12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タイトル 3"/>
          <p:cNvSpPr>
            <a:spLocks noGrp="1"/>
          </p:cNvSpPr>
          <p:nvPr>
            <p:ph type="title"/>
          </p:nvPr>
        </p:nvSpPr>
        <p:spPr>
          <a:xfrm>
            <a:off x="457200" y="438304"/>
            <a:ext cx="8229600" cy="645535"/>
          </a:xfrm>
          <a:noFill/>
        </p:spPr>
        <p:txBody>
          <a:bodyPr>
            <a:noAutofit/>
          </a:bodyPr>
          <a:lstStyle/>
          <a:p>
            <a:pPr marL="342900" indent="-342900" algn="l">
              <a:buFont typeface="Wingdings" panose="05000000000000000000" pitchFamily="2" charset="2"/>
              <a:buChar char="l"/>
            </a:pPr>
            <a:r>
              <a:rPr lang="zh-TW" altLang="en-US" sz="2400" b="1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審議会委員名簿</a:t>
            </a:r>
            <a:endParaRPr lang="ja-JP" altLang="en-US" sz="2400" b="1" dirty="0">
              <a:latin typeface="HGPｺﾞｼｯｸM" panose="020B0600000000000000" pitchFamily="50" charset="-128"/>
              <a:ea typeface="HGPｺﾞｼｯｸM" panose="020B0600000000000000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0795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A9F2E74B89BA4499CB1BEF8348AA80B" ma:contentTypeVersion="0" ma:contentTypeDescription="新しいドキュメントを作成します。" ma:contentTypeScope="" ma:versionID="6a2a72e2d454aba72df80c79ecd9f829">
  <xsd:schema xmlns:xsd="http://www.w3.org/2001/XMLSchema" xmlns:p="http://schemas.microsoft.com/office/2006/metadata/properties" targetNamespace="http://schemas.microsoft.com/office/2006/metadata/properties" ma:root="true" ma:fieldsID="f4cff559f9a06213828a8956bc5bb22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 ma:readOnly="true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B1B4B729-83E0-40AE-AC1A-1A560DA4496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45D6970-3ADC-4B13-9B3C-CD841E38B0F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D7BE8F6C-169B-4F44-8F57-8E1316FF5114}">
  <ds:schemaRefs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545</TotalTime>
  <Words>38</Words>
  <Application>Microsoft Office PowerPoint</Application>
  <PresentationFormat>画面に合わせる (4:3)</PresentationFormat>
  <Paragraphs>18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HGPｺﾞｼｯｸM</vt:lpstr>
      <vt:lpstr>Meiryo UI</vt:lpstr>
      <vt:lpstr>ＭＳ Ｐゴシック</vt:lpstr>
      <vt:lpstr>Arial</vt:lpstr>
      <vt:lpstr>Calibri</vt:lpstr>
      <vt:lpstr>Wingdings</vt:lpstr>
      <vt:lpstr>Office ​​テーマ</vt:lpstr>
      <vt:lpstr>審議会委員名簿</vt:lpstr>
    </vt:vector>
  </TitlesOfParts>
  <Company>大阪府庁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大井祥之</dc:creator>
  <cp:lastModifiedBy>中田　剛</cp:lastModifiedBy>
  <cp:revision>61</cp:revision>
  <cp:lastPrinted>2018-12-13T02:49:25Z</cp:lastPrinted>
  <dcterms:created xsi:type="dcterms:W3CDTF">2013-12-10T01:50:39Z</dcterms:created>
  <dcterms:modified xsi:type="dcterms:W3CDTF">2018-12-17T01:46:33Z</dcterms:modified>
</cp:coreProperties>
</file>