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57" r:id="rId5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9813" autoAdjust="0"/>
  </p:normalViewPr>
  <p:slideViewPr>
    <p:cSldViewPr>
      <p:cViewPr varScale="1">
        <p:scale>
          <a:sx n="74" d="100"/>
          <a:sy n="74" d="100"/>
        </p:scale>
        <p:origin x="1266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D006D7-E887-40FF-8BEF-FFD7DA7A48DE}" type="datetimeFigureOut">
              <a:rPr kumimoji="1" lang="ja-JP" altLang="en-US" smtClean="0"/>
              <a:t>2019/3/12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21186"/>
            <a:ext cx="5445760" cy="447270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8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FFB58F-E380-4185-8CAD-C645A8C0EEA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870717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FFB58F-E380-4185-8CAD-C645A8C0EEAF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702998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64047-D18A-4A9E-A7A5-5AF6E9B5575F}" type="datetimeFigureOut">
              <a:rPr kumimoji="1" lang="ja-JP" altLang="en-US" smtClean="0"/>
              <a:t>2019/3/12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40098-3F96-4856-91E4-A08DA6961A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018334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64047-D18A-4A9E-A7A5-5AF6E9B5575F}" type="datetimeFigureOut">
              <a:rPr kumimoji="1" lang="ja-JP" altLang="en-US" smtClean="0"/>
              <a:t>2019/3/12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40098-3F96-4856-91E4-A08DA6961A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825958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64047-D18A-4A9E-A7A5-5AF6E9B5575F}" type="datetimeFigureOut">
              <a:rPr kumimoji="1" lang="ja-JP" altLang="en-US" smtClean="0"/>
              <a:t>2019/3/12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40098-3F96-4856-91E4-A08DA6961A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392959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64047-D18A-4A9E-A7A5-5AF6E9B5575F}" type="datetimeFigureOut">
              <a:rPr kumimoji="1" lang="ja-JP" altLang="en-US" smtClean="0"/>
              <a:t>2019/3/12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40098-3F96-4856-91E4-A08DA6961A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348879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5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64047-D18A-4A9E-A7A5-5AF6E9B5575F}" type="datetimeFigureOut">
              <a:rPr kumimoji="1" lang="ja-JP" altLang="en-US" smtClean="0"/>
              <a:t>2019/3/12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40098-3F96-4856-91E4-A08DA6961A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207284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64047-D18A-4A9E-A7A5-5AF6E9B5575F}" type="datetimeFigureOut">
              <a:rPr kumimoji="1" lang="ja-JP" altLang="en-US" smtClean="0"/>
              <a:t>2019/3/12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40098-3F96-4856-91E4-A08DA6961A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771619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2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2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64047-D18A-4A9E-A7A5-5AF6E9B5575F}" type="datetimeFigureOut">
              <a:rPr kumimoji="1" lang="ja-JP" altLang="en-US" smtClean="0"/>
              <a:t>2019/3/12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40098-3F96-4856-91E4-A08DA6961A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395633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64047-D18A-4A9E-A7A5-5AF6E9B5575F}" type="datetimeFigureOut">
              <a:rPr kumimoji="1" lang="ja-JP" altLang="en-US" smtClean="0"/>
              <a:t>2019/3/12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40098-3F96-4856-91E4-A08DA6961A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433048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64047-D18A-4A9E-A7A5-5AF6E9B5575F}" type="datetimeFigureOut">
              <a:rPr kumimoji="1" lang="ja-JP" altLang="en-US" smtClean="0"/>
              <a:t>2019/3/12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40098-3F96-4856-91E4-A08DA6961A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571354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1" y="273052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64047-D18A-4A9E-A7A5-5AF6E9B5575F}" type="datetimeFigureOut">
              <a:rPr kumimoji="1" lang="ja-JP" altLang="en-US" smtClean="0"/>
              <a:t>2019/3/12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40098-3F96-4856-91E4-A08DA6961A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05863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64047-D18A-4A9E-A7A5-5AF6E9B5575F}" type="datetimeFigureOut">
              <a:rPr kumimoji="1" lang="ja-JP" altLang="en-US" smtClean="0"/>
              <a:t>2019/3/12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40098-3F96-4856-91E4-A08DA6961A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907581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2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964047-D18A-4A9E-A7A5-5AF6E9B5575F}" type="datetimeFigureOut">
              <a:rPr kumimoji="1" lang="ja-JP" altLang="en-US" smtClean="0"/>
              <a:t>2019/3/12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840098-3F96-4856-91E4-A08DA6961AD8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7" name="タイトル 3"/>
          <p:cNvSpPr txBox="1">
            <a:spLocks/>
          </p:cNvSpPr>
          <p:nvPr userDrawn="1"/>
        </p:nvSpPr>
        <p:spPr>
          <a:xfrm>
            <a:off x="1907704" y="1"/>
            <a:ext cx="7236296" cy="404664"/>
          </a:xfrm>
          <a:prstGeom prst="rect">
            <a:avLst/>
          </a:prstGeom>
          <a:solidFill>
            <a:schemeClr val="tx2"/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20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第３回</a:t>
            </a:r>
            <a:r>
              <a:rPr lang="ja-JP" altLang="en-US" sz="20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大阪府都市基盤施設維持管理技術審議会</a:t>
            </a:r>
            <a:endParaRPr lang="ja-JP" altLang="en-US" sz="20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" name="タイトル 3"/>
          <p:cNvSpPr txBox="1">
            <a:spLocks/>
          </p:cNvSpPr>
          <p:nvPr userDrawn="1"/>
        </p:nvSpPr>
        <p:spPr>
          <a:xfrm>
            <a:off x="0" y="-6215"/>
            <a:ext cx="1907704" cy="41088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ja-JP" altLang="en-US" sz="20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平成</a:t>
            </a:r>
            <a:r>
              <a:rPr lang="en-US" altLang="ja-JP" sz="20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30</a:t>
            </a:r>
            <a:r>
              <a:rPr lang="ja-JP" altLang="en-US" sz="20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年度　</a:t>
            </a:r>
            <a:endParaRPr lang="ja-JP" altLang="en-US" sz="20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826643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表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92210894"/>
              </p:ext>
            </p:extLst>
          </p:nvPr>
        </p:nvGraphicFramePr>
        <p:xfrm>
          <a:off x="126315" y="1484784"/>
          <a:ext cx="8910179" cy="37624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86278">
                  <a:extLst>
                    <a:ext uri="{9D8B030D-6E8A-4147-A177-3AD203B41FA5}">
                      <a16:colId xmlns:a16="http://schemas.microsoft.com/office/drawing/2014/main" val="875270036"/>
                    </a:ext>
                  </a:extLst>
                </a:gridCol>
                <a:gridCol w="4654429">
                  <a:extLst>
                    <a:ext uri="{9D8B030D-6E8A-4147-A177-3AD203B41FA5}">
                      <a16:colId xmlns:a16="http://schemas.microsoft.com/office/drawing/2014/main" val="448831865"/>
                    </a:ext>
                  </a:extLst>
                </a:gridCol>
                <a:gridCol w="1134736">
                  <a:extLst>
                    <a:ext uri="{9D8B030D-6E8A-4147-A177-3AD203B41FA5}">
                      <a16:colId xmlns:a16="http://schemas.microsoft.com/office/drawing/2014/main" val="2416678599"/>
                    </a:ext>
                  </a:extLst>
                </a:gridCol>
                <a:gridCol w="1134736">
                  <a:extLst>
                    <a:ext uri="{9D8B030D-6E8A-4147-A177-3AD203B41FA5}">
                      <a16:colId xmlns:a16="http://schemas.microsoft.com/office/drawing/2014/main" val="1624823188"/>
                    </a:ext>
                  </a:extLst>
                </a:gridCol>
              </a:tblGrid>
              <a:tr h="57606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 smtClean="0"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委 員 名</a:t>
                      </a:r>
                      <a:endParaRPr kumimoji="1" lang="ja-JP" altLang="en-US" sz="2400" dirty="0"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 smtClean="0"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所　　　属</a:t>
                      </a:r>
                      <a:endParaRPr kumimoji="1" lang="ja-JP" altLang="en-US" sz="2400" dirty="0"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 smtClean="0"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役</a:t>
                      </a:r>
                      <a:r>
                        <a:rPr kumimoji="1" lang="ja-JP" altLang="en-US" sz="2400" baseline="0" dirty="0" smtClean="0"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 </a:t>
                      </a:r>
                      <a:r>
                        <a:rPr kumimoji="1" lang="ja-JP" altLang="en-US" sz="2400" dirty="0" smtClean="0"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職</a:t>
                      </a:r>
                      <a:endParaRPr kumimoji="1" lang="ja-JP" altLang="en-US" sz="2400" dirty="0"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 smtClean="0"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備 考</a:t>
                      </a:r>
                      <a:endParaRPr kumimoji="1" lang="ja-JP" altLang="en-US" sz="2400" dirty="0"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897929855"/>
                  </a:ext>
                </a:extLst>
              </a:tr>
              <a:tr h="1062118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2400" b="1" dirty="0" smtClean="0"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　岸田　　潔</a:t>
                      </a:r>
                      <a:endParaRPr kumimoji="1" lang="ja-JP" altLang="en-US" sz="2400" b="1" dirty="0"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2400" b="1" dirty="0" smtClean="0"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京都大学大学院　工学研究科</a:t>
                      </a:r>
                      <a:endParaRPr kumimoji="1" lang="ja-JP" altLang="en-US" sz="2400" b="1" dirty="0"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2400" b="1" dirty="0" smtClean="0"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教授</a:t>
                      </a:r>
                      <a:endParaRPr kumimoji="1" lang="ja-JP" altLang="en-US" sz="2400" b="1" dirty="0"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2400" b="1" dirty="0" smtClean="0"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会長</a:t>
                      </a:r>
                      <a:endParaRPr kumimoji="1" lang="ja-JP" altLang="en-US" sz="2400" b="1" dirty="0"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73946626"/>
                  </a:ext>
                </a:extLst>
              </a:tr>
              <a:tr h="1062118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2400" b="1" dirty="0" smtClean="0"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　小山　倫史</a:t>
                      </a:r>
                      <a:endParaRPr kumimoji="1" lang="ja-JP" altLang="en-US" sz="2400" b="1" dirty="0"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2400" b="1" dirty="0" smtClean="0"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関西大学</a:t>
                      </a:r>
                      <a:endParaRPr kumimoji="1" lang="en-US" altLang="ja-JP" sz="2400" b="1" dirty="0" smtClean="0"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  <a:p>
                      <a:pPr algn="l"/>
                      <a:r>
                        <a:rPr kumimoji="1" lang="ja-JP" altLang="en-US" sz="2400" b="1" dirty="0" smtClean="0"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社会安全学部　社会安全研究科</a:t>
                      </a:r>
                      <a:endParaRPr kumimoji="1" lang="ja-JP" altLang="en-US" sz="2400" b="1" dirty="0"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2400" b="1" dirty="0" smtClean="0"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准教授</a:t>
                      </a:r>
                      <a:endParaRPr kumimoji="1" lang="ja-JP" altLang="en-US" sz="2400" b="1" dirty="0"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2400" b="1" dirty="0"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73490297"/>
                  </a:ext>
                </a:extLst>
              </a:tr>
              <a:tr h="1062118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2400" b="1" dirty="0" smtClean="0"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　古川　愛子</a:t>
                      </a:r>
                      <a:endParaRPr kumimoji="1" lang="ja-JP" altLang="en-US" sz="2400" b="1" dirty="0"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2400" b="1" dirty="0" smtClean="0"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京都大学大学院　工学研究科</a:t>
                      </a:r>
                      <a:endParaRPr kumimoji="1" lang="ja-JP" altLang="en-US" sz="2400" b="1" dirty="0"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2400" b="1" dirty="0" smtClean="0"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准教授</a:t>
                      </a:r>
                      <a:endParaRPr kumimoji="1" lang="ja-JP" altLang="en-US" sz="2400" b="1" dirty="0"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2400" b="1" dirty="0"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879182722"/>
                  </a:ext>
                </a:extLst>
              </a:tr>
            </a:tbl>
          </a:graphicData>
        </a:graphic>
      </p:graphicFrame>
      <p:sp>
        <p:nvSpPr>
          <p:cNvPr id="6" name="テキスト ボックス 5"/>
          <p:cNvSpPr txBox="1"/>
          <p:nvPr/>
        </p:nvSpPr>
        <p:spPr>
          <a:xfrm>
            <a:off x="7021798" y="5260529"/>
            <a:ext cx="1995839" cy="391628"/>
          </a:xfrm>
          <a:prstGeom prst="rect">
            <a:avLst/>
          </a:prstGeom>
          <a:noFill/>
          <a:ln w="12700">
            <a:noFill/>
          </a:ln>
        </p:spPr>
        <p:txBody>
          <a:bodyPr wrap="none" lIns="108000" tIns="72000" rIns="108000" bIns="72000" rtlCol="0" anchor="ctr" anchorCtr="0">
            <a:spAutoFit/>
          </a:bodyPr>
          <a:lstStyle/>
          <a:p>
            <a:pPr algn="r"/>
            <a:r>
              <a:rPr lang="ja-JP" altLang="en-US" sz="1600" dirty="0" smtClean="0">
                <a:latin typeface="HGPｺﾞｼｯｸM" panose="020B0600000000000000" pitchFamily="50" charset="-128"/>
                <a:ea typeface="HGPｺﾞｼｯｸM" panose="020B0600000000000000" pitchFamily="50" charset="-128"/>
                <a:cs typeface="Meiryo UI" panose="020B0604030504040204" pitchFamily="50" charset="-128"/>
              </a:rPr>
              <a:t>（五十音順、敬称略）</a:t>
            </a:r>
            <a:endParaRPr kumimoji="1" lang="ja-JP" altLang="en-US" sz="1200" dirty="0">
              <a:latin typeface="HGPｺﾞｼｯｸM" panose="020B0600000000000000" pitchFamily="50" charset="-128"/>
              <a:ea typeface="HGPｺﾞｼｯｸM" panose="020B0600000000000000" pitchFamily="50" charset="-128"/>
              <a:cs typeface="Meiryo UI" panose="020B0604030504040204" pitchFamily="50" charset="-128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8304685" y="41247"/>
            <a:ext cx="756000" cy="288000"/>
          </a:xfrm>
          <a:prstGeom prst="rect">
            <a:avLst/>
          </a:prstGeom>
          <a:noFill/>
          <a:ln w="12700">
            <a:solidFill>
              <a:schemeClr val="bg1"/>
            </a:solidFill>
          </a:ln>
        </p:spPr>
        <p:txBody>
          <a:bodyPr wrap="none" lIns="72000" tIns="36000" rIns="72000" bIns="36000" rtlCol="0" anchor="ctr" anchorCtr="0">
            <a:spAutoFit/>
          </a:bodyPr>
          <a:lstStyle/>
          <a:p>
            <a:pPr algn="r"/>
            <a:r>
              <a:rPr kumimoji="1" lang="ja-JP" altLang="en-US" sz="16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資料２</a:t>
            </a:r>
            <a:endParaRPr kumimoji="1" lang="ja-JP" altLang="en-US" sz="12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9" name="タイトル 3"/>
          <p:cNvSpPr>
            <a:spLocks noGrp="1"/>
          </p:cNvSpPr>
          <p:nvPr>
            <p:ph type="title"/>
          </p:nvPr>
        </p:nvSpPr>
        <p:spPr>
          <a:xfrm>
            <a:off x="457200" y="438304"/>
            <a:ext cx="8229600" cy="645535"/>
          </a:xfrm>
          <a:noFill/>
        </p:spPr>
        <p:txBody>
          <a:bodyPr>
            <a:noAutofit/>
          </a:bodyPr>
          <a:lstStyle/>
          <a:p>
            <a:pPr marL="342900" indent="-342900" algn="l">
              <a:buFont typeface="Wingdings" panose="05000000000000000000" pitchFamily="2" charset="2"/>
              <a:buChar char="l"/>
            </a:pPr>
            <a:r>
              <a:rPr lang="zh-TW" altLang="en-US" sz="2400" b="1" dirty="0">
                <a:latin typeface="HGPｺﾞｼｯｸM" panose="020B0600000000000000" pitchFamily="50" charset="-128"/>
                <a:ea typeface="HGPｺﾞｼｯｸM" panose="020B0600000000000000" pitchFamily="50" charset="-128"/>
                <a:cs typeface="Meiryo UI" panose="020B0604030504040204" pitchFamily="50" charset="-128"/>
              </a:rPr>
              <a:t>審議会委員名簿</a:t>
            </a:r>
            <a:endParaRPr lang="ja-JP" altLang="en-US" sz="2400" b="1" dirty="0">
              <a:latin typeface="HGPｺﾞｼｯｸM" panose="020B0600000000000000" pitchFamily="50" charset="-128"/>
              <a:ea typeface="HGPｺﾞｼｯｸM" panose="020B0600000000000000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0795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2A9F2E74B89BA4499CB1BEF8348AA80B" ma:contentTypeVersion="0" ma:contentTypeDescription="新しいドキュメントを作成します。" ma:contentTypeScope="" ma:versionID="6a2a72e2d454aba72df80c79ecd9f829">
  <xsd:schema xmlns:xsd="http://www.w3.org/2001/XMLSchema" xmlns:p="http://schemas.microsoft.com/office/2006/metadata/properties" targetNamespace="http://schemas.microsoft.com/office/2006/metadata/properties" ma:root="true" ma:fieldsID="f4cff559f9a06213828a8956bc5bb220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 ma:readOnly="true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7BE8F6C-169B-4F44-8F57-8E1316FF5114}">
  <ds:schemaRefs>
    <ds:schemaRef ds:uri="http://www.w3.org/XML/1998/namespace"/>
    <ds:schemaRef ds:uri="http://purl.org/dc/elements/1.1/"/>
    <ds:schemaRef ds:uri="http://schemas.microsoft.com/office/2006/documentManagement/types"/>
    <ds:schemaRef ds:uri="http://purl.org/dc/dcmitype/"/>
    <ds:schemaRef ds:uri="http://schemas.microsoft.com/office/2006/metadata/properties"/>
    <ds:schemaRef ds:uri="http://purl.org/dc/terms/"/>
    <ds:schemaRef ds:uri="http://schemas.openxmlformats.org/package/2006/metadata/core-properties"/>
  </ds:schemaRefs>
</ds:datastoreItem>
</file>

<file path=customXml/itemProps2.xml><?xml version="1.0" encoding="utf-8"?>
<ds:datastoreItem xmlns:ds="http://schemas.openxmlformats.org/officeDocument/2006/customXml" ds:itemID="{A45D6970-3ADC-4B13-9B3C-CD841E38B0F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3.xml><?xml version="1.0" encoding="utf-8"?>
<ds:datastoreItem xmlns:ds="http://schemas.openxmlformats.org/officeDocument/2006/customXml" ds:itemID="{B1B4B729-83E0-40AE-AC1A-1A560DA44962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549</TotalTime>
  <Words>39</Words>
  <Application>Microsoft Office PowerPoint</Application>
  <PresentationFormat>画面に合わせる (4:3)</PresentationFormat>
  <Paragraphs>19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HGPｺﾞｼｯｸM</vt:lpstr>
      <vt:lpstr>Meiryo UI</vt:lpstr>
      <vt:lpstr>ＭＳ Ｐゴシック</vt:lpstr>
      <vt:lpstr>Arial</vt:lpstr>
      <vt:lpstr>Calibri</vt:lpstr>
      <vt:lpstr>Wingdings</vt:lpstr>
      <vt:lpstr>Office ​​テーマ</vt:lpstr>
      <vt:lpstr>審議会委員名簿</vt:lpstr>
    </vt:vector>
  </TitlesOfParts>
  <Company>大阪府庁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大井祥之</dc:creator>
  <cp:lastModifiedBy>北村　奈津美</cp:lastModifiedBy>
  <cp:revision>65</cp:revision>
  <cp:lastPrinted>2019-03-12T06:47:38Z</cp:lastPrinted>
  <dcterms:created xsi:type="dcterms:W3CDTF">2013-12-10T01:50:39Z</dcterms:created>
  <dcterms:modified xsi:type="dcterms:W3CDTF">2019-03-12T06:47:39Z</dcterms:modified>
</cp:coreProperties>
</file>