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3" autoAdjust="0"/>
  </p:normalViewPr>
  <p:slideViewPr>
    <p:cSldViewPr>
      <p:cViewPr varScale="1">
        <p:scale>
          <a:sx n="58" d="100"/>
          <a:sy n="58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21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第１回大阪府都市基盤施設維持管理技術審議会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0466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899592" y="1579875"/>
            <a:ext cx="7704857" cy="2930784"/>
          </a:xfrm>
          <a:prstGeom prst="rect">
            <a:avLst/>
          </a:prstGeom>
          <a:noFill/>
          <a:ln w="12700">
            <a:noFill/>
          </a:ln>
        </p:spPr>
        <p:txBody>
          <a:bodyPr wrap="square" lIns="108000" tIns="72000" rIns="108000" bIns="72000" rtlCol="0" anchor="ctr" anchorCtr="0">
            <a:spAutoFit/>
          </a:bodyPr>
          <a:lstStyle/>
          <a:p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．開会</a:t>
            </a:r>
            <a:endParaRPr lang="ja-JP" altLang="en-US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２．委員</a:t>
            </a:r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紹介</a:t>
            </a:r>
          </a:p>
          <a:p>
            <a:endParaRPr lang="en-US" altLang="ja-JP" sz="900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３．議題</a:t>
            </a:r>
            <a:endParaRPr lang="ja-JP" altLang="en-US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（１）会長選任について</a:t>
            </a:r>
            <a:endParaRPr lang="en-US" altLang="ja-JP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（２）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異常</a:t>
            </a:r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気象時通行規制区間及び規制基準の見直しに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ついて</a:t>
            </a:r>
            <a:endParaRPr lang="en-US" altLang="ja-JP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ja-JP" altLang="en-US" sz="9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（３）今後のスケジュールについて</a:t>
            </a:r>
            <a:endParaRPr lang="en-US" altLang="ja-JP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ja-JP" altLang="en-US" sz="9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４．閉会</a:t>
            </a:r>
            <a:endParaRPr lang="ja-JP" altLang="en-US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16016" y="980728"/>
            <a:ext cx="4299355" cy="576293"/>
          </a:xfrm>
          <a:prstGeom prst="rect">
            <a:avLst/>
          </a:prstGeom>
          <a:noFill/>
          <a:ln w="12700">
            <a:noFill/>
          </a:ln>
        </p:spPr>
        <p:txBody>
          <a:bodyPr wrap="none" lIns="108000" tIns="72000" rIns="108000" bIns="72000" rtlCol="0" anchor="ctr" anchorCtr="0">
            <a:spAutoFit/>
          </a:bodyPr>
          <a:lstStyle/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日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時　：　平成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３１年１月１０日（木）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１０：００～１１：３０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場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所　：　大阪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府庁　本館５階　正庁の間</a:t>
            </a:r>
          </a:p>
        </p:txBody>
      </p: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1437353" y="4619765"/>
            <a:ext cx="6508229" cy="21602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【配布資料】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資料１　　　：議事次第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資料２　　　：審議会委員名簿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資料３　　　：座席表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資料４　　　：これまでの経過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資料５　　　：異常気象時通行規制区間及び規制基準の見直し検討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資料６　　　：今後のスケジュール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参考資料１：大阪府都市基盤施設維持管理技術審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議会規則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参考資料２：大阪府都市基盤施設維持管理技術審議会運営要綱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参考資料３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審議会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諮問</a:t>
            </a: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文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書</a:t>
            </a:r>
            <a:endParaRPr lang="en-US" altLang="ja-JP" sz="1200" kern="100" dirty="0" smtClean="0">
              <a:effectLst/>
              <a:latin typeface="Century" panose="02040604050505020304" pitchFamily="18" charset="0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 marL="133350" algn="just">
              <a:spcAft>
                <a:spcPts val="0"/>
              </a:spcAft>
            </a:pPr>
            <a:r>
              <a:rPr lang="ja-JP" altLang="en-US" sz="1200" kern="100" dirty="0" smtClean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参考資料４：諮問の趣旨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04685" y="41247"/>
            <a:ext cx="756000" cy="288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r>
              <a:rPr lang="ja-JP" altLang="en-US" sz="2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議　事　次　第</a:t>
            </a:r>
            <a:endParaRPr lang="ja-JP" altLang="en-US" sz="24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91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BE8F6C-169B-4F44-8F57-8E1316FF5114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21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Meiryo UI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議　事　次　第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中田　剛</cp:lastModifiedBy>
  <cp:revision>62</cp:revision>
  <cp:lastPrinted>2018-12-13T02:49:25Z</cp:lastPrinted>
  <dcterms:created xsi:type="dcterms:W3CDTF">2013-12-10T01:50:39Z</dcterms:created>
  <dcterms:modified xsi:type="dcterms:W3CDTF">2018-12-17T09:01:48Z</dcterms:modified>
</cp:coreProperties>
</file>