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6"/>
  </p:notesMasterIdLst>
  <p:sldIdLst>
    <p:sldId id="256" r:id="rId5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9813" autoAdjust="0"/>
  </p:normalViewPr>
  <p:slideViewPr>
    <p:cSldViewPr>
      <p:cViewPr varScale="1">
        <p:scale>
          <a:sx n="58" d="100"/>
          <a:sy n="58" d="100"/>
        </p:scale>
        <p:origin x="876" y="6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customXml" Target="../customXml/item3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0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5838" y="0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D006D7-E887-40FF-8BEF-FFD7DA7A48DE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0720" y="4721186"/>
            <a:ext cx="5445760" cy="4472702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5838" y="9440646"/>
            <a:ext cx="2949787" cy="49696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FFB58F-E380-4185-8CAD-C645A8C0EEAF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70717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FFB58F-E380-4185-8CAD-C645A8C0EEAF}" type="slidenum">
              <a:rPr kumimoji="1" lang="ja-JP" altLang="en-US" smtClean="0"/>
              <a:t>1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2921710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7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18334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825958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40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392959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48879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5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2072843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71619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2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2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395633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433048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571354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2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1" y="273052"/>
            <a:ext cx="5111751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05863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1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9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6907581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2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964047-D18A-4A9E-A7A5-5AF6E9B5575F}" type="datetimeFigureOut">
              <a:rPr kumimoji="1" lang="ja-JP" altLang="en-US" smtClean="0"/>
              <a:t>2018/12/17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2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840098-3F96-4856-91E4-A08DA6961AD8}" type="slidenum">
              <a:rPr kumimoji="1" lang="ja-JP" altLang="en-US" smtClean="0"/>
              <a:t>‹#›</a:t>
            </a:fld>
            <a:endParaRPr kumimoji="1" lang="ja-JP" altLang="en-US"/>
          </a:p>
        </p:txBody>
      </p:sp>
      <p:sp>
        <p:nvSpPr>
          <p:cNvPr id="7" name="タイトル 3"/>
          <p:cNvSpPr txBox="1">
            <a:spLocks/>
          </p:cNvSpPr>
          <p:nvPr userDrawn="1"/>
        </p:nvSpPr>
        <p:spPr>
          <a:xfrm>
            <a:off x="1907704" y="1"/>
            <a:ext cx="7236296" cy="404664"/>
          </a:xfrm>
          <a:prstGeom prst="rect">
            <a:avLst/>
          </a:prstGeom>
          <a:solidFill>
            <a:schemeClr val="tx2"/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第１回大阪府都市基盤施設維持管理技術審議会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  <p:sp>
        <p:nvSpPr>
          <p:cNvPr id="8" name="タイトル 3"/>
          <p:cNvSpPr txBox="1">
            <a:spLocks/>
          </p:cNvSpPr>
          <p:nvPr userDrawn="1"/>
        </p:nvSpPr>
        <p:spPr>
          <a:xfrm>
            <a:off x="0" y="-6215"/>
            <a:ext cx="1907704" cy="404664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</p:spPr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kumimoji="1"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平成</a:t>
            </a:r>
            <a:r>
              <a:rPr lang="en-US" altLang="ja-JP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30</a:t>
            </a:r>
            <a:r>
              <a:rPr lang="ja-JP" altLang="en-US" sz="20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　</a:t>
            </a:r>
            <a:endParaRPr lang="ja-JP" altLang="en-US" sz="20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082664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テキスト ボックス 5"/>
          <p:cNvSpPr txBox="1"/>
          <p:nvPr/>
        </p:nvSpPr>
        <p:spPr>
          <a:xfrm>
            <a:off x="899592" y="1579875"/>
            <a:ext cx="7704857" cy="2930784"/>
          </a:xfrm>
          <a:prstGeom prst="rect">
            <a:avLst/>
          </a:prstGeom>
          <a:noFill/>
          <a:ln w="12700">
            <a:noFill/>
          </a:ln>
        </p:spPr>
        <p:txBody>
          <a:bodyPr wrap="square" lIns="108000" tIns="72000" rIns="108000" bIns="72000" rtlCol="0" anchor="ctr" anchorCtr="0">
            <a:spAutoFit/>
          </a:bodyPr>
          <a:lstStyle/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１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．開会</a:t>
            </a:r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２．委員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紹介</a:t>
            </a: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３．議題</a:t>
            </a:r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　（１）会長選任について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en-US" altLang="ja-JP" sz="900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（２）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異常</a:t>
            </a:r>
            <a:r>
              <a:rPr lang="ja-JP" altLang="en-US" b="1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気象時通行規制区間及び規制基準の見直しに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ついて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sz="9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　　</a:t>
            </a:r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（３）今後のスケジュールについて</a:t>
            </a:r>
            <a:endParaRPr lang="en-US" altLang="ja-JP" b="1" dirty="0" smtClean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endParaRPr lang="ja-JP" altLang="en-US" sz="9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４．閉会</a:t>
            </a:r>
            <a:endParaRPr lang="ja-JP" altLang="en-US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4716016" y="980728"/>
            <a:ext cx="4299355" cy="576293"/>
          </a:xfrm>
          <a:prstGeom prst="rect">
            <a:avLst/>
          </a:prstGeom>
          <a:noFill/>
          <a:ln w="12700">
            <a:noFill/>
          </a:ln>
        </p:spPr>
        <p:txBody>
          <a:bodyPr wrap="none" lIns="108000" tIns="72000" rIns="108000" bIns="72000" rtlCol="0" anchor="ctr" anchorCtr="0">
            <a:spAutoFit/>
          </a:bodyPr>
          <a:lstStyle/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日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時　：　平成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３１年１月１０日（木）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１０：００～１１：３０</a:t>
            </a:r>
            <a:endParaRPr lang="en-US" altLang="ja-JP" sz="1400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場　</a:t>
            </a:r>
            <a:r>
              <a:rPr lang="ja-JP" altLang="en-US" sz="1400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所　：　大阪</a:t>
            </a:r>
            <a:r>
              <a:rPr lang="ja-JP" altLang="en-US" sz="1400" dirty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府庁　本館５階　正庁の間</a:t>
            </a:r>
          </a:p>
        </p:txBody>
      </p:sp>
      <p:sp>
        <p:nvSpPr>
          <p:cNvPr id="8" name="テキスト ボックス 2"/>
          <p:cNvSpPr txBox="1">
            <a:spLocks noChangeArrowheads="1"/>
          </p:cNvSpPr>
          <p:nvPr/>
        </p:nvSpPr>
        <p:spPr bwMode="auto">
          <a:xfrm>
            <a:off x="1437353" y="4619765"/>
            <a:ext cx="6508229" cy="2160240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 rot="0" vert="horz" wrap="square" lIns="91440" tIns="45720" rIns="91440" bIns="45720" anchor="t" anchorCtr="0" upright="1">
            <a:noAutofit/>
          </a:bodyPr>
          <a:lstStyle/>
          <a:p>
            <a:pPr algn="just">
              <a:lnSpc>
                <a:spcPts val="1800"/>
              </a:lnSpc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【配布資料】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資料１　　　：議事次第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資料２　　　：審議会委員名簿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資料３　　　：座席表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資料４　　　：これまでの経過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資料５　　　：異常気象時通行規制区間及び規制基準の見直し検討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資料６　　　：今後のスケジュール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参考資料１：大阪府都市基盤施設維持管理技術審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議会規則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参考資料２：大阪府都市基盤施設維持管理技術審議会運営要綱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  <a:p>
            <a:pPr marL="133350" algn="just">
              <a:spcAft>
                <a:spcPts val="0"/>
              </a:spcAft>
            </a:pPr>
            <a:r>
              <a:rPr lang="ja-JP" sz="1200" kern="100" dirty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参考資料３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：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審議会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諮問</a:t>
            </a:r>
            <a:r>
              <a:rPr lang="ja-JP" altLang="en-US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文</a:t>
            </a:r>
            <a:r>
              <a:rPr lang="ja-JP" sz="1200" kern="100" dirty="0" smtClean="0">
                <a:effectLst/>
                <a:latin typeface="Century" panose="02040604050505020304" pitchFamily="18" charset="0"/>
                <a:ea typeface="HGPｺﾞｼｯｸM" panose="020B0600000000000000" pitchFamily="50" charset="-128"/>
                <a:cs typeface="Meiryo UI" panose="020B0604030504040204" pitchFamily="50" charset="-128"/>
              </a:rPr>
              <a:t>書</a:t>
            </a:r>
            <a:endParaRPr lang="en-US" altLang="ja-JP" sz="1200" kern="100" dirty="0" smtClean="0">
              <a:effectLst/>
              <a:latin typeface="Century" panose="02040604050505020304" pitchFamily="18" charset="0"/>
              <a:ea typeface="HGPｺﾞｼｯｸM" panose="020B0600000000000000" pitchFamily="50" charset="-128"/>
              <a:cs typeface="Meiryo UI" panose="020B0604030504040204" pitchFamily="50" charset="-128"/>
            </a:endParaRPr>
          </a:p>
          <a:p>
            <a:pPr marL="133350" algn="just">
              <a:spcAft>
                <a:spcPts val="0"/>
              </a:spcAft>
            </a:pPr>
            <a:r>
              <a:rPr lang="ja-JP" altLang="en-US" sz="1200" kern="100" dirty="0" smtClean="0">
                <a:latin typeface="Century" panose="02040604050505020304" pitchFamily="18" charset="0"/>
                <a:ea typeface="HGPｺﾞｼｯｸM" panose="020B0600000000000000" pitchFamily="50" charset="-128"/>
                <a:cs typeface="Times New Roman" panose="02020603050405020304" pitchFamily="18" charset="0"/>
              </a:rPr>
              <a:t>参考資料４：諮問の趣旨</a:t>
            </a:r>
            <a:endParaRPr lang="ja-JP" sz="1200" kern="100" dirty="0">
              <a:effectLst/>
              <a:latin typeface="Century" panose="02040604050505020304" pitchFamily="18" charset="0"/>
              <a:ea typeface="ＭＳ 明朝" panose="02020609040205080304" pitchFamily="17" charset="-128"/>
              <a:cs typeface="Times New Roman" panose="02020603050405020304" pitchFamily="18" charset="0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8304685" y="41247"/>
            <a:ext cx="756000" cy="288000"/>
          </a:xfrm>
          <a:prstGeom prst="rect">
            <a:avLst/>
          </a:prstGeom>
          <a:noFill/>
          <a:ln w="12700">
            <a:solidFill>
              <a:schemeClr val="bg1"/>
            </a:solidFill>
          </a:ln>
        </p:spPr>
        <p:txBody>
          <a:bodyPr wrap="none" lIns="72000" tIns="36000" rIns="72000" bIns="36000" rtlCol="0" anchor="ctr" anchorCtr="0">
            <a:spAutoFit/>
          </a:bodyPr>
          <a:lstStyle/>
          <a:p>
            <a:pPr algn="r"/>
            <a:r>
              <a:rPr kumimoji="1" lang="ja-JP" altLang="en-US" sz="1600" b="1" dirty="0" smtClean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  <a:cs typeface="Meiryo UI" panose="020B0604030504040204" pitchFamily="50" charset="-128"/>
              </a:rPr>
              <a:t>資料１</a:t>
            </a:r>
            <a:endParaRPr kumimoji="1" lang="ja-JP" altLang="en-US" sz="12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  <a:cs typeface="Meiryo UI" panose="020B0604030504040204" pitchFamily="50" charset="-128"/>
            </a:endParaRPr>
          </a:p>
        </p:txBody>
      </p:sp>
      <p:sp>
        <p:nvSpPr>
          <p:cNvPr id="10" name="タイトル 3"/>
          <p:cNvSpPr>
            <a:spLocks noGrp="1"/>
          </p:cNvSpPr>
          <p:nvPr>
            <p:ph type="title"/>
          </p:nvPr>
        </p:nvSpPr>
        <p:spPr>
          <a:xfrm>
            <a:off x="457200" y="438304"/>
            <a:ext cx="8229600" cy="645535"/>
          </a:xfrm>
          <a:noFill/>
        </p:spPr>
        <p:txBody>
          <a:bodyPr>
            <a:noAutofit/>
          </a:bodyPr>
          <a:lstStyle/>
          <a:p>
            <a:r>
              <a:rPr lang="ja-JP" altLang="en-US" sz="2400" b="1" dirty="0" smtClean="0">
                <a:latin typeface="HGPｺﾞｼｯｸM" panose="020B0600000000000000" pitchFamily="50" charset="-128"/>
                <a:ea typeface="HGPｺﾞｼｯｸM" panose="020B0600000000000000" pitchFamily="50" charset="-128"/>
                <a:cs typeface="Meiryo UI" panose="020B0604030504040204" pitchFamily="50" charset="-128"/>
              </a:rPr>
              <a:t>議　事　次　第</a:t>
            </a:r>
            <a:endParaRPr lang="ja-JP" altLang="en-US" sz="2400" b="1" dirty="0">
              <a:latin typeface="HGPｺﾞｼｯｸM" panose="020B0600000000000000" pitchFamily="50" charset="-128"/>
              <a:ea typeface="HGPｺﾞｼｯｸM" panose="020B0600000000000000" pitchFamily="50" charset="-128"/>
              <a:cs typeface="Meiryo UI" panose="020B0604030504040204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379187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2A9F2E74B89BA4499CB1BEF8348AA80B" ma:contentTypeVersion="0" ma:contentTypeDescription="新しいドキュメントを作成します。" ma:contentTypeScope="" ma:versionID="6a2a72e2d454aba72df80c79ecd9f829">
  <xsd:schema xmlns:xsd="http://www.w3.org/2001/XMLSchema" xmlns:p="http://schemas.microsoft.com/office/2006/metadata/properties" targetNamespace="http://schemas.microsoft.com/office/2006/metadata/properties" ma:root="true" ma:fieldsID="f4cff559f9a06213828a8956bc5bb220">
    <xsd:element name="properties">
      <xsd:complexType>
        <xsd:sequence>
          <xsd:element name="documentManagement">
            <xsd:complexType>
              <xsd:all/>
            </xsd:complexType>
          </xsd:element>
        </xsd:sequence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office/internal/2005/internalDocumentation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 ma:readOnly="true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lastPrinted" minOccurs="0" maxOccurs="1" type="xsd:dateTime"/>
        <xsd:element name="contentStatus" minOccurs="0" maxOccurs="1" type="xsd:string"/>
      </xsd:all>
    </xsd:complexType>
  </xsd:schema>
</ct:contentTypeSchema>
</file>

<file path=customXml/itemProps1.xml><?xml version="1.0" encoding="utf-8"?>
<ds:datastoreItem xmlns:ds="http://schemas.openxmlformats.org/officeDocument/2006/customXml" ds:itemID="{B1B4B729-83E0-40AE-AC1A-1A560DA44962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D7BE8F6C-169B-4F44-8F57-8E1316FF5114}">
  <ds:schemaRefs>
    <ds:schemaRef ds:uri="http://schemas.microsoft.com/office/2006/metadata/properties"/>
    <ds:schemaRef ds:uri="http://purl.org/dc/elements/1.1/"/>
    <ds:schemaRef ds:uri="http://schemas.microsoft.com/office/2006/documentManagement/types"/>
    <ds:schemaRef ds:uri="http://purl.org/dc/dcmitype/"/>
    <ds:schemaRef ds:uri="http://schemas.openxmlformats.org/package/2006/metadata/core-properties"/>
    <ds:schemaRef ds:uri="http://www.w3.org/XML/1998/namespace"/>
    <ds:schemaRef ds:uri="http://purl.org/dc/terms/"/>
  </ds:schemaRefs>
</ds:datastoreItem>
</file>

<file path=customXml/itemProps3.xml><?xml version="1.0" encoding="utf-8"?>
<ds:datastoreItem xmlns:ds="http://schemas.openxmlformats.org/officeDocument/2006/customXml" ds:itemID="{A45D6970-3ADC-4B13-9B3C-CD841E38B0F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openxmlformats.org/package/2006/metadata/core-properties"/>
    <ds:schemaRef ds:uri="http://purl.org/dc/elements/1.1/"/>
    <ds:schemaRef ds:uri="http://purl.org/dc/terms/"/>
    <ds:schemaRef ds:uri="http://schemas.microsoft.com/office/internal/2005/internalDocumentation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550</TotalTime>
  <Words>21</Words>
  <Application>Microsoft Office PowerPoint</Application>
  <PresentationFormat>画面に合わせる (4:3)</PresentationFormat>
  <Paragraphs>29</Paragraphs>
  <Slides>1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8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10" baseType="lpstr">
      <vt:lpstr>HGPｺﾞｼｯｸM</vt:lpstr>
      <vt:lpstr>Meiryo UI</vt:lpstr>
      <vt:lpstr>ＭＳ Ｐゴシック</vt:lpstr>
      <vt:lpstr>ＭＳ 明朝</vt:lpstr>
      <vt:lpstr>Arial</vt:lpstr>
      <vt:lpstr>Calibri</vt:lpstr>
      <vt:lpstr>Century</vt:lpstr>
      <vt:lpstr>Times New Roman</vt:lpstr>
      <vt:lpstr>Office ​​テーマ</vt:lpstr>
      <vt:lpstr>議　事　次　第</vt:lpstr>
    </vt:vector>
  </TitlesOfParts>
  <Company>大阪府庁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大井祥之</dc:creator>
  <cp:lastModifiedBy>中田　剛</cp:lastModifiedBy>
  <cp:revision>62</cp:revision>
  <cp:lastPrinted>2018-12-13T02:49:25Z</cp:lastPrinted>
  <dcterms:created xsi:type="dcterms:W3CDTF">2013-12-10T01:50:39Z</dcterms:created>
  <dcterms:modified xsi:type="dcterms:W3CDTF">2018-12-17T09:01:48Z</dcterms:modified>
</cp:coreProperties>
</file>