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21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716016" y="980728"/>
            <a:ext cx="4299355" cy="576293"/>
          </a:xfrm>
          <a:prstGeom prst="rect">
            <a:avLst/>
          </a:prstGeom>
          <a:noFill/>
          <a:ln w="12700">
            <a:noFill/>
          </a:ln>
        </p:spPr>
        <p:txBody>
          <a:bodyPr wrap="none" lIns="108000" tIns="72000" rIns="108000" bIns="72000" rtlCol="0" anchor="ctr" anchorCtr="0">
            <a:spAutoFit/>
          </a:bodyPr>
          <a:lstStyle/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日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時　：　平成３１年３月２８日（木）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１６：００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～１７：３０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場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所　：　大阪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府庁　本館５階　正庁の間</a:t>
            </a: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1437353" y="4697039"/>
            <a:ext cx="6508229" cy="13295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【配布資料】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資料１　　　：議事次第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資料２　　　：審議会委員名簿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資料３　　　：座席表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200" kern="100" dirty="0"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４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　　　：異常気象時通行規制区間及び規制基準の見直し検討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５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　　　：今後の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スケジュール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r>
              <a:rPr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議　事　次　第</a:t>
            </a:r>
            <a:endParaRPr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9592" y="1708335"/>
            <a:ext cx="7704857" cy="2776896"/>
          </a:xfrm>
          <a:prstGeom prst="rect">
            <a:avLst/>
          </a:prstGeom>
          <a:noFill/>
          <a:ln w="12700">
            <a:noFill/>
          </a:ln>
        </p:spPr>
        <p:txBody>
          <a:bodyPr wrap="square" lIns="108000" tIns="72000" rIns="108000" bIns="72000" rtlCol="0" anchor="ctr" anchorCtr="0">
            <a:spAutoFit/>
          </a:bodyPr>
          <a:lstStyle/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１．開会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２．委員紹介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３．議題</a:t>
            </a:r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異常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気象時通行規制区間及び規制基準の見直しに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ついて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sz="9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sz="9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４．閉会</a:t>
            </a:r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1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7BE8F6C-169B-4F44-8F57-8E1316FF5114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21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Meiryo UI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議　事　次　第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北村　奈津美</cp:lastModifiedBy>
  <cp:revision>69</cp:revision>
  <cp:lastPrinted>2019-03-11T01:14:36Z</cp:lastPrinted>
  <dcterms:created xsi:type="dcterms:W3CDTF">2013-12-10T01:50:39Z</dcterms:created>
  <dcterms:modified xsi:type="dcterms:W3CDTF">2019-03-11T01:14:37Z</dcterms:modified>
</cp:coreProperties>
</file>