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13" autoAdjust="0"/>
  </p:normalViewPr>
  <p:slideViewPr>
    <p:cSldViewPr>
      <p:cViewPr varScale="1">
        <p:scale>
          <a:sx n="74" d="100"/>
          <a:sy n="74" d="100"/>
        </p:scale>
        <p:origin x="12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006D7-E887-40FF-8BEF-FFD7DA7A48DE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FB58F-E380-4185-8CAD-C645A8C0E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071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FB58F-E380-4185-8CAD-C645A8C0EEA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217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83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59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29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88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72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16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6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04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13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8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75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3"/>
          <p:cNvSpPr txBox="1">
            <a:spLocks/>
          </p:cNvSpPr>
          <p:nvPr userDrawn="1"/>
        </p:nvSpPr>
        <p:spPr>
          <a:xfrm>
            <a:off x="1907704" y="1"/>
            <a:ext cx="7236296" cy="404664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第２回大阪府都市基盤施設維持管理技術審議会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3"/>
          <p:cNvSpPr txBox="1">
            <a:spLocks/>
          </p:cNvSpPr>
          <p:nvPr userDrawn="1"/>
        </p:nvSpPr>
        <p:spPr>
          <a:xfrm>
            <a:off x="0" y="-6215"/>
            <a:ext cx="1907704" cy="4108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　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266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4716016" y="980728"/>
            <a:ext cx="4299355" cy="576293"/>
          </a:xfrm>
          <a:prstGeom prst="rect">
            <a:avLst/>
          </a:prstGeom>
          <a:noFill/>
          <a:ln w="12700">
            <a:noFill/>
          </a:ln>
        </p:spPr>
        <p:txBody>
          <a:bodyPr wrap="none" lIns="108000" tIns="72000" rIns="108000" bIns="72000" rtlCol="0" anchor="ctr" anchorCtr="0">
            <a:spAutoFit/>
          </a:bodyPr>
          <a:lstStyle/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日　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時　：　平成３１年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２月１９日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（火）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１０：００～１１：３０</a:t>
            </a:r>
            <a:endParaRPr lang="en-US" altLang="ja-JP" sz="1400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場　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所　：　大阪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府庁　本館５階　正庁の間</a:t>
            </a:r>
          </a:p>
        </p:txBody>
      </p:sp>
      <p:sp>
        <p:nvSpPr>
          <p:cNvPr id="8" name="テキスト ボックス 2"/>
          <p:cNvSpPr txBox="1">
            <a:spLocks noChangeArrowheads="1"/>
          </p:cNvSpPr>
          <p:nvPr/>
        </p:nvSpPr>
        <p:spPr bwMode="auto">
          <a:xfrm>
            <a:off x="1437353" y="4697039"/>
            <a:ext cx="6508229" cy="13295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【配布資料】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資料１　　　：議事次第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資料２　　　：審議会委員名簿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資料３　　　：座席表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ja-JP" sz="1200" kern="100" dirty="0" smtClean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1200" kern="100" dirty="0"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４</a:t>
            </a: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　　　：異常気象時通行規制区間及び規制基準の見直し検討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ja-JP" sz="1200" kern="100" dirty="0" smtClean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1200" kern="100" dirty="0" smtClean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５</a:t>
            </a: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　　　：今後の</a:t>
            </a:r>
            <a:r>
              <a:rPr lang="ja-JP" sz="1200" kern="100" dirty="0" smtClean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スケジュール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304685" y="41247"/>
            <a:ext cx="756000" cy="28800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none" lIns="72000" tIns="36000" rIns="72000" bIns="36000" rtlCol="0" anchor="ctr" anchorCtr="0">
            <a:spAutoFit/>
          </a:bodyPr>
          <a:lstStyle/>
          <a:p>
            <a:pPr algn="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</a:t>
            </a:r>
            <a:endParaRPr kumimoji="1"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タイトル 3"/>
          <p:cNvSpPr>
            <a:spLocks noGrp="1"/>
          </p:cNvSpPr>
          <p:nvPr>
            <p:ph type="title"/>
          </p:nvPr>
        </p:nvSpPr>
        <p:spPr>
          <a:xfrm>
            <a:off x="457200" y="438304"/>
            <a:ext cx="8229600" cy="645535"/>
          </a:xfrm>
          <a:noFill/>
        </p:spPr>
        <p:txBody>
          <a:bodyPr>
            <a:noAutofit/>
          </a:bodyPr>
          <a:lstStyle/>
          <a:p>
            <a:r>
              <a:rPr lang="ja-JP" altLang="en-US" sz="2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議　事　次　第</a:t>
            </a:r>
            <a:endParaRPr lang="ja-JP" altLang="en-US" sz="2400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99592" y="1708335"/>
            <a:ext cx="7704857" cy="2776896"/>
          </a:xfrm>
          <a:prstGeom prst="rect">
            <a:avLst/>
          </a:prstGeom>
          <a:noFill/>
          <a:ln w="12700">
            <a:noFill/>
          </a:ln>
        </p:spPr>
        <p:txBody>
          <a:bodyPr wrap="square" lIns="108000" tIns="72000" rIns="108000" bIns="72000" rtlCol="0" anchor="ctr" anchorCtr="0">
            <a:spAutoFit/>
          </a:bodyPr>
          <a:lstStyle/>
          <a:p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１．開会</a:t>
            </a:r>
            <a:endParaRPr lang="en-US" altLang="ja-JP" b="1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ja-JP" altLang="en-US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en-US" altLang="ja-JP" sz="900" b="1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２．委員紹介</a:t>
            </a:r>
            <a:endParaRPr lang="en-US" altLang="ja-JP" b="1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ja-JP" altLang="en-US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en-US" altLang="ja-JP" sz="900" b="1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３．議題</a:t>
            </a:r>
            <a:endParaRPr lang="ja-JP" altLang="en-US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en-US" altLang="ja-JP" sz="900" b="1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異常</a:t>
            </a:r>
            <a:r>
              <a:rPr lang="ja-JP" altLang="en-US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気象時通行規制区間及び規制基準の見直しに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ついて</a:t>
            </a:r>
            <a:endParaRPr lang="en-US" altLang="ja-JP" b="1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ja-JP" altLang="en-US" sz="900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ja-JP" altLang="en-US" sz="900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４．閉会</a:t>
            </a:r>
            <a:endParaRPr lang="ja-JP" altLang="en-US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91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7BE8F6C-169B-4F44-8F57-8E1316FF5114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1B4B729-83E0-40AE-AC1A-1A560DA449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5D6970-3ADC-4B13-9B3C-CD841E38B0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21</Words>
  <Application>Microsoft Office PowerPoint</Application>
  <PresentationFormat>画面に合わせる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HGPｺﾞｼｯｸM</vt:lpstr>
      <vt:lpstr>Meiryo UI</vt:lpstr>
      <vt:lpstr>ＭＳ Ｐゴシック</vt:lpstr>
      <vt:lpstr>ＭＳ 明朝</vt:lpstr>
      <vt:lpstr>Arial</vt:lpstr>
      <vt:lpstr>Calibri</vt:lpstr>
      <vt:lpstr>Century</vt:lpstr>
      <vt:lpstr>Times New Roman</vt:lpstr>
      <vt:lpstr>Office ​​テーマ</vt:lpstr>
      <vt:lpstr>議　事　次　第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中田　剛</cp:lastModifiedBy>
  <cp:revision>67</cp:revision>
  <cp:lastPrinted>2019-02-04T05:54:03Z</cp:lastPrinted>
  <dcterms:created xsi:type="dcterms:W3CDTF">2013-12-10T01:50:39Z</dcterms:created>
  <dcterms:modified xsi:type="dcterms:W3CDTF">2019-02-07T09:16:06Z</dcterms:modified>
</cp:coreProperties>
</file>