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3" autoAdjust="0"/>
  </p:normalViewPr>
  <p:slideViewPr>
    <p:cSldViewPr>
      <p:cViewPr varScale="1">
        <p:scale>
          <a:sx n="86" d="100"/>
          <a:sy n="86" d="100"/>
        </p:scale>
        <p:origin x="21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65D5D-25B8-452F-8B0A-0ADAF1C1031B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587B3-F19D-450E-A8E3-9D752326CF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29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20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第１回大阪府都市基盤施設維持管理技術審議会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108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令和元年度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正方形/長方形 86"/>
          <p:cNvSpPr/>
          <p:nvPr/>
        </p:nvSpPr>
        <p:spPr>
          <a:xfrm rot="16200000">
            <a:off x="1694315" y="-587269"/>
            <a:ext cx="5774190" cy="8910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正方形/長方形 199"/>
          <p:cNvSpPr/>
          <p:nvPr/>
        </p:nvSpPr>
        <p:spPr>
          <a:xfrm>
            <a:off x="6732400" y="1545071"/>
            <a:ext cx="1440000" cy="36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報道者席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049697" y="1538795"/>
            <a:ext cx="1440000" cy="36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速記者席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187624" y="2077516"/>
            <a:ext cx="5214529" cy="4447828"/>
            <a:chOff x="467544" y="1945261"/>
            <a:chExt cx="5214529" cy="4447828"/>
          </a:xfrm>
        </p:grpSpPr>
        <p:sp>
          <p:nvSpPr>
            <p:cNvPr id="156" name="テキスト ボックス 155"/>
            <p:cNvSpPr txBox="1"/>
            <p:nvPr/>
          </p:nvSpPr>
          <p:spPr>
            <a:xfrm>
              <a:off x="4461879" y="3198017"/>
              <a:ext cx="1220194" cy="438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北山課長補佐</a:t>
              </a:r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/>
              </a:r>
              <a:b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道路環境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課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 rot="5400000">
              <a:off x="-241672" y="3971334"/>
              <a:ext cx="1778432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スクリ</a:t>
              </a:r>
              <a:endParaRPr kumimoji="1"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|</a:t>
              </a:r>
            </a:p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ン</a:t>
              </a:r>
              <a:endPara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3815801" y="2767481"/>
              <a:ext cx="1866271" cy="2820565"/>
              <a:chOff x="3921638" y="2767481"/>
              <a:chExt cx="1866271" cy="2820565"/>
            </a:xfrm>
          </p:grpSpPr>
          <p:sp>
            <p:nvSpPr>
              <p:cNvPr id="102" name="円/楕円 101"/>
              <p:cNvSpPr/>
              <p:nvPr/>
            </p:nvSpPr>
            <p:spPr>
              <a:xfrm>
                <a:off x="4349507" y="4267933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円/楕円 102"/>
              <p:cNvSpPr/>
              <p:nvPr/>
            </p:nvSpPr>
            <p:spPr>
              <a:xfrm>
                <a:off x="4343148" y="3809701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 rot="5400000">
                <a:off x="3381638" y="4688046"/>
                <a:ext cx="1440000" cy="36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2" name="円/楕円 121"/>
              <p:cNvSpPr/>
              <p:nvPr/>
            </p:nvSpPr>
            <p:spPr>
              <a:xfrm>
                <a:off x="4349507" y="4731844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" name="テキスト ボックス 153"/>
              <p:cNvSpPr txBox="1"/>
              <p:nvPr/>
            </p:nvSpPr>
            <p:spPr>
              <a:xfrm>
                <a:off x="4559799" y="4168660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齋藤副理事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事業管理室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4582220" y="2767481"/>
                <a:ext cx="1205689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西栫</a:t>
                </a:r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総括主査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道路環境</a:t>
                </a: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課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4" name="円/楕円 33"/>
              <p:cNvSpPr/>
              <p:nvPr/>
            </p:nvSpPr>
            <p:spPr>
              <a:xfrm>
                <a:off x="4348004" y="3317046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テキスト ボックス 61"/>
              <p:cNvSpPr txBox="1"/>
              <p:nvPr/>
            </p:nvSpPr>
            <p:spPr>
              <a:xfrm>
                <a:off x="4570951" y="3708118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錦織課長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道路環境</a:t>
                </a: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課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2" name="グループ化 1"/>
            <p:cNvGrpSpPr/>
            <p:nvPr/>
          </p:nvGrpSpPr>
          <p:grpSpPr>
            <a:xfrm>
              <a:off x="830934" y="1945261"/>
              <a:ext cx="3146079" cy="1123699"/>
              <a:chOff x="830934" y="1945261"/>
              <a:chExt cx="3146079" cy="1123699"/>
            </a:xfrm>
          </p:grpSpPr>
          <p:sp>
            <p:nvSpPr>
              <p:cNvPr id="47" name="テキスト ボックス 46"/>
              <p:cNvSpPr txBox="1"/>
              <p:nvPr/>
            </p:nvSpPr>
            <p:spPr>
              <a:xfrm>
                <a:off x="2537012" y="1948774"/>
                <a:ext cx="1440001" cy="446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小山</a:t>
                </a:r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委員</a:t>
                </a:r>
                <a:endPara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関西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大学　准教授</a:t>
                </a:r>
                <a:endPara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grpSp>
            <p:nvGrpSpPr>
              <p:cNvPr id="7" name="グループ化 6"/>
              <p:cNvGrpSpPr/>
              <p:nvPr/>
            </p:nvGrpSpPr>
            <p:grpSpPr>
              <a:xfrm>
                <a:off x="830934" y="1945261"/>
                <a:ext cx="2876970" cy="1123699"/>
                <a:chOff x="830934" y="1945261"/>
                <a:chExt cx="2876970" cy="1123699"/>
              </a:xfrm>
            </p:grpSpPr>
            <p:sp>
              <p:nvSpPr>
                <p:cNvPr id="35" name="円/楕円 34"/>
                <p:cNvSpPr/>
                <p:nvPr/>
              </p:nvSpPr>
              <p:spPr>
                <a:xfrm>
                  <a:off x="1475656" y="2415468"/>
                  <a:ext cx="221444" cy="221444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テキスト ボックス 35"/>
                <p:cNvSpPr txBox="1"/>
                <p:nvPr/>
              </p:nvSpPr>
              <p:spPr>
                <a:xfrm>
                  <a:off x="1115775" y="1945261"/>
                  <a:ext cx="1440001" cy="4385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200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古川</a:t>
                  </a:r>
                  <a:r>
                    <a:rPr kumimoji="1" lang="ja-JP" altLang="en-US" sz="1200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委員</a:t>
                  </a:r>
                  <a:endPara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r>
                    <a:rPr lang="ja-JP" altLang="en-US" sz="1050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京都大学　准教授</a:t>
                  </a:r>
                  <a:endParaRPr kumimoji="1" lang="ja-JP" altLang="en-US" sz="10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44" name="円/楕円 43"/>
                <p:cNvSpPr/>
                <p:nvPr/>
              </p:nvSpPr>
              <p:spPr>
                <a:xfrm>
                  <a:off x="2870350" y="2423276"/>
                  <a:ext cx="221444" cy="221444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6" name="グループ化 5"/>
                <p:cNvGrpSpPr/>
                <p:nvPr/>
              </p:nvGrpSpPr>
              <p:grpSpPr>
                <a:xfrm>
                  <a:off x="830934" y="2708845"/>
                  <a:ext cx="2876970" cy="360115"/>
                  <a:chOff x="1388801" y="3141364"/>
                  <a:chExt cx="2876970" cy="360115"/>
                </a:xfrm>
              </p:grpSpPr>
              <p:sp>
                <p:nvSpPr>
                  <p:cNvPr id="92" name="正方形/長方形 91"/>
                  <p:cNvSpPr/>
                  <p:nvPr/>
                </p:nvSpPr>
                <p:spPr>
                  <a:xfrm>
                    <a:off x="1388801" y="3141364"/>
                    <a:ext cx="1440000" cy="36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3" name="正方形/長方形 92"/>
                  <p:cNvSpPr/>
                  <p:nvPr/>
                </p:nvSpPr>
                <p:spPr>
                  <a:xfrm rot="10800000">
                    <a:off x="2825771" y="3141479"/>
                    <a:ext cx="1440000" cy="36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8" name="グループ化 7"/>
            <p:cNvGrpSpPr/>
            <p:nvPr/>
          </p:nvGrpSpPr>
          <p:grpSpPr>
            <a:xfrm>
              <a:off x="830934" y="5225099"/>
              <a:ext cx="2876970" cy="1167990"/>
              <a:chOff x="830934" y="5225099"/>
              <a:chExt cx="2876970" cy="1167990"/>
            </a:xfrm>
          </p:grpSpPr>
          <p:sp>
            <p:nvSpPr>
              <p:cNvPr id="42" name="円/楕円 41"/>
              <p:cNvSpPr/>
              <p:nvPr/>
            </p:nvSpPr>
            <p:spPr>
              <a:xfrm>
                <a:off x="1974292" y="5655828"/>
                <a:ext cx="221444" cy="22144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1929186" y="5946813"/>
                <a:ext cx="1440001" cy="446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岸田</a:t>
                </a:r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会長</a:t>
                </a:r>
                <a:endPara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京都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大学　教授</a:t>
                </a:r>
                <a:endPara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grpSp>
            <p:nvGrpSpPr>
              <p:cNvPr id="94" name="グループ化 93"/>
              <p:cNvGrpSpPr/>
              <p:nvPr/>
            </p:nvGrpSpPr>
            <p:grpSpPr>
              <a:xfrm>
                <a:off x="830934" y="5225099"/>
                <a:ext cx="2876970" cy="360115"/>
                <a:chOff x="1388801" y="3141364"/>
                <a:chExt cx="2876970" cy="360115"/>
              </a:xfrm>
            </p:grpSpPr>
            <p:sp>
              <p:nvSpPr>
                <p:cNvPr id="95" name="正方形/長方形 94"/>
                <p:cNvSpPr/>
                <p:nvPr/>
              </p:nvSpPr>
              <p:spPr>
                <a:xfrm>
                  <a:off x="1388801" y="3141364"/>
                  <a:ext cx="1440000" cy="36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6" name="正方形/長方形 95"/>
                <p:cNvSpPr/>
                <p:nvPr/>
              </p:nvSpPr>
              <p:spPr>
                <a:xfrm rot="10800000">
                  <a:off x="2825771" y="3141479"/>
                  <a:ext cx="1440000" cy="36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11" name="グループ化 10"/>
          <p:cNvGrpSpPr/>
          <p:nvPr/>
        </p:nvGrpSpPr>
        <p:grpSpPr>
          <a:xfrm>
            <a:off x="6732240" y="2133795"/>
            <a:ext cx="1656349" cy="4292131"/>
            <a:chOff x="7136679" y="2001540"/>
            <a:chExt cx="1656349" cy="4292131"/>
          </a:xfrm>
        </p:grpSpPr>
        <p:sp>
          <p:nvSpPr>
            <p:cNvPr id="52" name="正方形/長方形 51"/>
            <p:cNvSpPr/>
            <p:nvPr/>
          </p:nvSpPr>
          <p:spPr>
            <a:xfrm rot="5400000">
              <a:off x="6467336" y="3967232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傍聴者席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 rot="5400000">
              <a:off x="6026725" y="3967979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関係者席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 rot="5400000">
              <a:off x="5170987" y="3967232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国土交通省</a:t>
              </a:r>
              <a:endPara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endPara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大阪市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堺市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endPara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本庁室課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8" name="正方形/長方形 97"/>
            <p:cNvSpPr/>
            <p:nvPr/>
          </p:nvSpPr>
          <p:spPr>
            <a:xfrm rot="5400000">
              <a:off x="5595540" y="3967232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各土木事務所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8304685" y="41247"/>
            <a:ext cx="756000" cy="288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座席表（府庁</a:t>
            </a:r>
            <a:r>
              <a:rPr lang="ja-JP" altLang="en-US" sz="2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本館５</a:t>
            </a:r>
            <a:r>
              <a:rPr lang="en-US" altLang="ja-JP" sz="2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F</a:t>
            </a:r>
            <a:r>
              <a:rPr lang="ja-JP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正庁の間）</a:t>
            </a:r>
          </a:p>
        </p:txBody>
      </p:sp>
      <p:sp>
        <p:nvSpPr>
          <p:cNvPr id="45" name="正方形/長方形 44"/>
          <p:cNvSpPr/>
          <p:nvPr/>
        </p:nvSpPr>
        <p:spPr>
          <a:xfrm rot="5400000">
            <a:off x="3999424" y="3384061"/>
            <a:ext cx="1440000" cy="351923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33"/>
          <p:cNvSpPr/>
          <p:nvPr/>
        </p:nvSpPr>
        <p:spPr>
          <a:xfrm>
            <a:off x="4958530" y="2996678"/>
            <a:ext cx="221444" cy="22144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140038" y="4781010"/>
            <a:ext cx="1281326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今井課長補佐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事業管理室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円/楕円 121"/>
          <p:cNvSpPr/>
          <p:nvPr/>
        </p:nvSpPr>
        <p:spPr>
          <a:xfrm>
            <a:off x="4961272" y="5362631"/>
            <a:ext cx="221444" cy="22144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146154" y="5272276"/>
            <a:ext cx="1281326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冨永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総括主査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事業管理室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38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7BE8F6C-169B-4F44-8F57-8E1316FF5114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53</Words>
  <Application>Microsoft Office PowerPoint</Application>
  <PresentationFormat>画面に合わせる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Meiryo UI</vt:lpstr>
      <vt:lpstr>ＭＳ Ｐゴシック</vt:lpstr>
      <vt:lpstr>游ゴシック</vt:lpstr>
      <vt:lpstr>Arial</vt:lpstr>
      <vt:lpstr>Calibri</vt:lpstr>
      <vt:lpstr>Wingdings</vt:lpstr>
      <vt:lpstr>Office ​​テーマ</vt:lpstr>
      <vt:lpstr>座席表（府庁本館５F　正庁の間）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冨永　英昭</cp:lastModifiedBy>
  <cp:revision>74</cp:revision>
  <cp:lastPrinted>2019-05-15T10:51:45Z</cp:lastPrinted>
  <dcterms:created xsi:type="dcterms:W3CDTF">2013-12-10T01:50:39Z</dcterms:created>
  <dcterms:modified xsi:type="dcterms:W3CDTF">2019-05-24T01:23:10Z</dcterms:modified>
</cp:coreProperties>
</file>