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13" autoAdjust="0"/>
  </p:normalViewPr>
  <p:slideViewPr>
    <p:cSldViewPr>
      <p:cViewPr varScale="1">
        <p:scale>
          <a:sx n="86" d="100"/>
          <a:sy n="86" d="100"/>
        </p:scale>
        <p:origin x="21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006D7-E887-40FF-8BEF-FFD7DA7A48DE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FB58F-E380-4185-8CAD-C645A8C0E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071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FB58F-E380-4185-8CAD-C645A8C0EEA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299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833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59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29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88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728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161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6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6828" y="980728"/>
            <a:ext cx="8229600" cy="114300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304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13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86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75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64047-D18A-4A9E-A7A5-5AF6E9B5575F}" type="datetimeFigureOut">
              <a:rPr kumimoji="1" lang="ja-JP" altLang="en-US" smtClean="0"/>
              <a:t>2019/5/24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3"/>
          <p:cNvSpPr txBox="1">
            <a:spLocks/>
          </p:cNvSpPr>
          <p:nvPr userDrawn="1"/>
        </p:nvSpPr>
        <p:spPr>
          <a:xfrm>
            <a:off x="1907704" y="1"/>
            <a:ext cx="7236296" cy="4046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第１回大阪府都市基盤施設維持管理技術審議会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3"/>
          <p:cNvSpPr txBox="1">
            <a:spLocks/>
          </p:cNvSpPr>
          <p:nvPr userDrawn="1"/>
        </p:nvSpPr>
        <p:spPr>
          <a:xfrm>
            <a:off x="0" y="-6215"/>
            <a:ext cx="1907704" cy="4108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令和元年度　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266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780127"/>
              </p:ext>
            </p:extLst>
          </p:nvPr>
        </p:nvGraphicFramePr>
        <p:xfrm>
          <a:off x="126315" y="1484784"/>
          <a:ext cx="8910179" cy="3762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6278">
                  <a:extLst>
                    <a:ext uri="{9D8B030D-6E8A-4147-A177-3AD203B41FA5}">
                      <a16:colId xmlns:a16="http://schemas.microsoft.com/office/drawing/2014/main" val="875270036"/>
                    </a:ext>
                  </a:extLst>
                </a:gridCol>
                <a:gridCol w="4654429">
                  <a:extLst>
                    <a:ext uri="{9D8B030D-6E8A-4147-A177-3AD203B41FA5}">
                      <a16:colId xmlns:a16="http://schemas.microsoft.com/office/drawing/2014/main" val="448831865"/>
                    </a:ext>
                  </a:extLst>
                </a:gridCol>
                <a:gridCol w="1134736">
                  <a:extLst>
                    <a:ext uri="{9D8B030D-6E8A-4147-A177-3AD203B41FA5}">
                      <a16:colId xmlns:a16="http://schemas.microsoft.com/office/drawing/2014/main" val="2416678599"/>
                    </a:ext>
                  </a:extLst>
                </a:gridCol>
                <a:gridCol w="1134736">
                  <a:extLst>
                    <a:ext uri="{9D8B030D-6E8A-4147-A177-3AD203B41FA5}">
                      <a16:colId xmlns:a16="http://schemas.microsoft.com/office/drawing/2014/main" val="1624823188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委 員 名</a:t>
                      </a:r>
                      <a:endParaRPr kumimoji="1" lang="ja-JP" altLang="en-US" sz="2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所　　　属</a:t>
                      </a:r>
                      <a:endParaRPr kumimoji="1" lang="ja-JP" altLang="en-US" sz="2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役</a:t>
                      </a:r>
                      <a:r>
                        <a:rPr kumimoji="1" lang="ja-JP" altLang="en-US" sz="2400" baseline="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</a:t>
                      </a:r>
                      <a:r>
                        <a:rPr kumimoji="1" lang="ja-JP" altLang="en-US" sz="2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職</a:t>
                      </a:r>
                      <a:endParaRPr kumimoji="1" lang="ja-JP" altLang="en-US" sz="2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備 考</a:t>
                      </a:r>
                      <a:endParaRPr kumimoji="1" lang="ja-JP" altLang="en-US" sz="2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7929855"/>
                  </a:ext>
                </a:extLst>
              </a:tr>
              <a:tr h="106211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岸田　　潔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京都大学大学院　工学研究科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教授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会長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3946626"/>
                  </a:ext>
                </a:extLst>
              </a:tr>
              <a:tr h="106211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小山　倫史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関西大学</a:t>
                      </a:r>
                      <a:endParaRPr kumimoji="1" lang="en-US" altLang="ja-JP" sz="2400" b="1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社会安全学部　社会安全研究科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准教授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490297"/>
                  </a:ext>
                </a:extLst>
              </a:tr>
              <a:tr h="106211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古川　愛子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京都大学大学院　工学研究科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准教授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918272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7021798" y="5260529"/>
            <a:ext cx="1995839" cy="391628"/>
          </a:xfrm>
          <a:prstGeom prst="rect">
            <a:avLst/>
          </a:prstGeom>
          <a:noFill/>
          <a:ln w="12700">
            <a:noFill/>
          </a:ln>
        </p:spPr>
        <p:txBody>
          <a:bodyPr wrap="none" lIns="108000" tIns="72000" rIns="108000" bIns="72000" rtlCol="0" anchor="ctr" anchorCtr="0">
            <a:spAutoFit/>
          </a:bodyPr>
          <a:lstStyle/>
          <a:p>
            <a:pPr algn="r"/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（五十音順、敬称略）</a:t>
            </a:r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304685" y="41247"/>
            <a:ext cx="756000" cy="28800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none" lIns="72000" tIns="36000" rIns="72000" bIns="36000" rtlCol="0" anchor="ctr" anchorCtr="0">
            <a:spAutoFit/>
          </a:bodyPr>
          <a:lstStyle/>
          <a:p>
            <a:pPr algn="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資料２</a:t>
            </a:r>
            <a:endParaRPr kumimoji="1"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タイトル 3"/>
          <p:cNvSpPr>
            <a:spLocks noGrp="1"/>
          </p:cNvSpPr>
          <p:nvPr>
            <p:ph type="title"/>
          </p:nvPr>
        </p:nvSpPr>
        <p:spPr>
          <a:xfrm>
            <a:off x="457200" y="438304"/>
            <a:ext cx="8229600" cy="645535"/>
          </a:xfrm>
          <a:noFill/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zh-TW" altLang="en-US" sz="2400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審議会委員名簿</a:t>
            </a:r>
            <a:endParaRPr lang="ja-JP" altLang="en-US" sz="2400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79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BE8F6C-169B-4F44-8F57-8E1316FF5114}">
  <ds:schemaRefs>
    <ds:schemaRef ds:uri="http://www.w3.org/XML/1998/namespace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45D6970-3ADC-4B13-9B3C-CD841E38B0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B1B4B729-83E0-40AE-AC1A-1A560DA449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38</Words>
  <Application>Microsoft Office PowerPoint</Application>
  <PresentationFormat>画面に合わせる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Meiryo UI</vt:lpstr>
      <vt:lpstr>ＭＳ Ｐゴシック</vt:lpstr>
      <vt:lpstr>Arial</vt:lpstr>
      <vt:lpstr>Calibri</vt:lpstr>
      <vt:lpstr>Wingdings</vt:lpstr>
      <vt:lpstr>Office ​​テーマ</vt:lpstr>
      <vt:lpstr>審議会委員名簿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冨永　英昭</cp:lastModifiedBy>
  <cp:revision>69</cp:revision>
  <cp:lastPrinted>2019-05-24T01:21:28Z</cp:lastPrinted>
  <dcterms:created xsi:type="dcterms:W3CDTF">2013-12-10T01:50:39Z</dcterms:created>
  <dcterms:modified xsi:type="dcterms:W3CDTF">2019-05-24T01:22:15Z</dcterms:modified>
</cp:coreProperties>
</file>