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4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028D-4356-4319-B2D6-68F79449D299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0E15-475B-4767-A1CC-4011852D4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02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6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33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6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18F0-D0F3-4191-97FF-6917DFF59C77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2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7812" y="0"/>
            <a:ext cx="9171811" cy="46166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1644" y="0"/>
            <a:ext cx="917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年度スケジュール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</a:t>
            </a: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145374" y="519096"/>
            <a:ext cx="8107145" cy="1243103"/>
            <a:chOff x="839356" y="76690"/>
            <a:chExt cx="3096543" cy="797292"/>
          </a:xfrm>
        </p:grpSpPr>
        <p:sp>
          <p:nvSpPr>
            <p:cNvPr id="10" name="片側の 2 つの角を丸めた四角形 9"/>
            <p:cNvSpPr/>
            <p:nvPr/>
          </p:nvSpPr>
          <p:spPr>
            <a:xfrm rot="5400000">
              <a:off x="1961478" y="-1045432"/>
              <a:ext cx="797292" cy="3041536"/>
            </a:xfrm>
            <a:prstGeom prst="round2SameRect">
              <a:avLst>
                <a:gd name="adj1" fmla="val 11098"/>
                <a:gd name="adj2" fmla="val 0"/>
              </a:avLst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片側の 2 つの角を丸めた四角形 6"/>
            <p:cNvSpPr/>
            <p:nvPr/>
          </p:nvSpPr>
          <p:spPr>
            <a:xfrm>
              <a:off x="855577" y="111394"/>
              <a:ext cx="3080322" cy="7625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05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12/4</a:t>
              </a:r>
              <a:r>
                <a:rPr kumimoji="1" lang="ja-JP" altLang="en-US" sz="105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kumimoji="1" lang="en-US" altLang="ja-JP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回大阪府都市基盤施設維持管理技術審議会　 </a:t>
              </a:r>
              <a:endPara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</a:t>
              </a:r>
              <a:r>
                <a:rPr kumimoji="1" lang="ja-JP" altLang="en-US" sz="105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kumimoji="1" lang="en-US" altLang="ja-JP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kumimoji="1" lang="ja-JP" altLang="en-US" sz="105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　</a:t>
              </a:r>
              <a:r>
                <a:rPr kumimoji="1" lang="ja-JP" altLang="en-US" sz="105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1/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９　　 第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　　</a:t>
              </a:r>
            </a:p>
            <a:p>
              <a:r>
                <a:rPr lang="en-US" altLang="ja-JP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1/21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回幹事会　</a:t>
              </a:r>
              <a:endPara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５     第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・橋梁等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2/6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回河川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・港湾・公園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部会、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2/10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回下水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等設備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endPara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ja-JP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0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2/24  </a:t>
              </a:r>
              <a:r>
                <a:rPr lang="ja-JP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　　</a:t>
              </a:r>
              <a:endParaRPr lang="en-US" altLang="ja-JP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zh-TW" sz="10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3/24  </a:t>
              </a:r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zh-TW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回幹事会</a:t>
              </a:r>
              <a:r>
                <a:rPr lang="en-US" altLang="zh-TW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&amp;</a:t>
              </a:r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zh-TW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4</a:t>
              </a:r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r>
                <a:rPr lang="zh-TW" altLang="en-US" sz="10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sz="10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検討の方向性（案））</a:t>
              </a:r>
              <a:r>
                <a:rPr lang="zh-TW" altLang="en-US" sz="105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zh-TW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21152" y="3008527"/>
            <a:ext cx="947085" cy="1512168"/>
            <a:chOff x="172035" y="1916833"/>
            <a:chExt cx="947085" cy="1512168"/>
          </a:xfrm>
        </p:grpSpPr>
        <p:sp>
          <p:nvSpPr>
            <p:cNvPr id="13" name="山形 12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第二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10062" y="4154196"/>
            <a:ext cx="947085" cy="1512168"/>
            <a:chOff x="172035" y="1916833"/>
            <a:chExt cx="947085" cy="1512168"/>
          </a:xfrm>
        </p:grpSpPr>
        <p:sp>
          <p:nvSpPr>
            <p:cNvPr id="16" name="山形 15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10062" y="5301208"/>
            <a:ext cx="947085" cy="1512168"/>
            <a:chOff x="172035" y="1916833"/>
            <a:chExt cx="947085" cy="1512168"/>
          </a:xfrm>
        </p:grpSpPr>
        <p:sp>
          <p:nvSpPr>
            <p:cNvPr id="19" name="山形 18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第四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137777" y="1864099"/>
            <a:ext cx="8114741" cy="1437876"/>
            <a:chOff x="816336" y="1451205"/>
            <a:chExt cx="3095106" cy="973173"/>
          </a:xfrm>
        </p:grpSpPr>
        <p:sp>
          <p:nvSpPr>
            <p:cNvPr id="22" name="片側の 2 つの角を丸めた四角形 21"/>
            <p:cNvSpPr/>
            <p:nvPr/>
          </p:nvSpPr>
          <p:spPr>
            <a:xfrm rot="5400000">
              <a:off x="1845867" y="421674"/>
              <a:ext cx="973173" cy="3032236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片側の 2 つの角を丸めた四角形 10"/>
            <p:cNvSpPr/>
            <p:nvPr/>
          </p:nvSpPr>
          <p:spPr>
            <a:xfrm>
              <a:off x="840803" y="1477693"/>
              <a:ext cx="3070639" cy="893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◆４月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大阪府都市基盤施設維持管理技術審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議会の検討状況報告会（市町村）　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５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各部会の開催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　（河川・港湾・公園部会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5/1</a:t>
              </a:r>
              <a:r>
                <a:rPr lang="ja-JP" altLang="en-US" sz="1050" b="1" dirty="0" err="1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下水設備等部会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5/1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道路・橋梁等部会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5/9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5/30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endPara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下水等設備部会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6/20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河川･港湾･公園部会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6/24</a:t>
              </a:r>
              <a:r>
                <a:rPr lang="ja-JP" altLang="en-US" sz="105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道路･橋梁等部会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6/25</a:t>
              </a:r>
              <a:r>
                <a:rPr lang="ja-JP" altLang="en-US" sz="1050" b="1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　</a:t>
              </a:r>
              <a:r>
                <a:rPr lang="en-US" altLang="ja-JP" sz="105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7/3)</a:t>
              </a: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（仮称）都市基盤施設長寿命化計画（素案）の検討</a:t>
              </a:r>
              <a:endParaRPr lang="en-US" altLang="ja-JP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　</a:t>
              </a:r>
              <a:r>
                <a:rPr lang="ja-JP" altLang="en-US" sz="1200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ゝ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効率的・効果的な維持管理手法の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確立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err="1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ゝ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持続可能な維持管理の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仕組づくり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145378" y="3368442"/>
            <a:ext cx="7949909" cy="1096184"/>
            <a:chOff x="814941" y="1435028"/>
            <a:chExt cx="3029904" cy="1568081"/>
          </a:xfrm>
        </p:grpSpPr>
        <p:sp>
          <p:nvSpPr>
            <p:cNvPr id="25" name="片側の 2 つの角を丸めた四角形 24"/>
            <p:cNvSpPr/>
            <p:nvPr/>
          </p:nvSpPr>
          <p:spPr>
            <a:xfrm rot="5400000">
              <a:off x="1545852" y="704117"/>
              <a:ext cx="1568081" cy="3029904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片側の 2 つの角を丸めた四角形 10"/>
            <p:cNvSpPr/>
            <p:nvPr/>
          </p:nvSpPr>
          <p:spPr>
            <a:xfrm>
              <a:off x="840803" y="1558998"/>
              <a:ext cx="2965070" cy="13201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◆７月～８月　各部会の開催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（下水</a:t>
              </a:r>
              <a:r>
                <a:rPr lang="ja-JP" altLang="en-US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設備等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　</a:t>
              </a:r>
              <a:r>
                <a:rPr lang="en-US" altLang="ja-JP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7/25</a:t>
              </a:r>
              <a:r>
                <a:rPr lang="ja-JP" altLang="en-US" sz="1050" b="1" dirty="0" err="1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道路・橋梁</a:t>
              </a:r>
              <a:r>
                <a:rPr lang="ja-JP" altLang="en-US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r>
                <a:rPr lang="ja-JP" altLang="en-US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7/25</a:t>
              </a:r>
              <a:r>
                <a:rPr lang="ja-JP" altLang="en-US" sz="1050" b="1" dirty="0" err="1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河川</a:t>
              </a:r>
              <a:r>
                <a:rPr lang="ja-JP" altLang="en-US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・港湾・公園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　</a:t>
              </a:r>
              <a:r>
                <a:rPr lang="en-US" altLang="ja-JP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7/30</a:t>
              </a:r>
              <a:r>
                <a:rPr lang="ja-JP" altLang="en-US" sz="105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600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（仮称）都市基盤施設長寿命化</a:t>
              </a:r>
              <a:r>
                <a:rPr lang="ja-JP" altLang="en-US" sz="1600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計画（素案）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の検討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８月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　幹事会の開催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中間とりまとめ　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en-US" altLang="ja-JP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｢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仮称）都市基盤施設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長寿命化計画（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r>
                <a:rPr lang="en-US" altLang="ja-JP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｣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の作成</a:t>
              </a:r>
              <a:endPara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28" name="ホームベース 27"/>
          <p:cNvSpPr/>
          <p:nvPr/>
        </p:nvSpPr>
        <p:spPr>
          <a:xfrm rot="5400000">
            <a:off x="-144479" y="2166988"/>
            <a:ext cx="1479510" cy="90049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山形 4"/>
          <p:cNvSpPr/>
          <p:nvPr/>
        </p:nvSpPr>
        <p:spPr>
          <a:xfrm>
            <a:off x="136151" y="1997740"/>
            <a:ext cx="898177" cy="71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145376" y="4536735"/>
            <a:ext cx="7949908" cy="1053068"/>
            <a:chOff x="1145376" y="4183466"/>
            <a:chExt cx="7949908" cy="1053068"/>
          </a:xfrm>
        </p:grpSpPr>
        <p:sp>
          <p:nvSpPr>
            <p:cNvPr id="27" name="片側の 2 つの角を丸めた四角形 26"/>
            <p:cNvSpPr/>
            <p:nvPr/>
          </p:nvSpPr>
          <p:spPr>
            <a:xfrm rot="5400000">
              <a:off x="4593796" y="735046"/>
              <a:ext cx="1053068" cy="7949908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片側の 2 つの角を丸めた四角形 10"/>
            <p:cNvSpPr/>
            <p:nvPr/>
          </p:nvSpPr>
          <p:spPr>
            <a:xfrm>
              <a:off x="1243646" y="4239309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９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（仮称）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都市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基盤施設長寿命化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計画（案）の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検討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全体検討部会の開催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都市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基盤施設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長寿命化計画（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案）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検討　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145376" y="5667092"/>
            <a:ext cx="7949907" cy="1053068"/>
            <a:chOff x="1145376" y="5755438"/>
            <a:chExt cx="7949907" cy="1053068"/>
          </a:xfrm>
        </p:grpSpPr>
        <p:sp>
          <p:nvSpPr>
            <p:cNvPr id="31" name="片側の 2 つの角を丸めた四角形 30"/>
            <p:cNvSpPr/>
            <p:nvPr/>
          </p:nvSpPr>
          <p:spPr>
            <a:xfrm rot="5400000">
              <a:off x="4593796" y="2307018"/>
              <a:ext cx="1053068" cy="7949907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片側の 2 つの角を丸めた四角形 10"/>
            <p:cNvSpPr/>
            <p:nvPr/>
          </p:nvSpPr>
          <p:spPr>
            <a:xfrm>
              <a:off x="1222834" y="5831673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各部会・幹事会の開催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600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（仮称）都市基盤</a:t>
              </a:r>
              <a:r>
                <a:rPr lang="ja-JP" altLang="en-US" sz="1600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施設長寿命化</a:t>
              </a:r>
              <a:r>
                <a:rPr lang="ja-JP" altLang="en-US" sz="1600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の検討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議会の開催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（仮称）都市基盤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施設長寿命化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案）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の作成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34" name="ホームベース 33"/>
          <p:cNvSpPr/>
          <p:nvPr/>
        </p:nvSpPr>
        <p:spPr>
          <a:xfrm rot="5400000">
            <a:off x="19211" y="644911"/>
            <a:ext cx="1152128" cy="900498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山形 4"/>
          <p:cNvSpPr/>
          <p:nvPr/>
        </p:nvSpPr>
        <p:spPr>
          <a:xfrm>
            <a:off x="128704" y="629588"/>
            <a:ext cx="898177" cy="71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4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7683</TotalTime>
  <Words>32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大井祥之</cp:lastModifiedBy>
  <cp:revision>352</cp:revision>
  <cp:lastPrinted>2014-06-29T10:58:39Z</cp:lastPrinted>
  <dcterms:created xsi:type="dcterms:W3CDTF">2014-01-16T12:35:31Z</dcterms:created>
  <dcterms:modified xsi:type="dcterms:W3CDTF">2014-08-07T04:27:43Z</dcterms:modified>
</cp:coreProperties>
</file>