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9"/>
  </p:notesMasterIdLst>
  <p:sldIdLst>
    <p:sldId id="474" r:id="rId5"/>
    <p:sldId id="513" r:id="rId6"/>
    <p:sldId id="516" r:id="rId7"/>
    <p:sldId id="514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FF"/>
    <a:srgbClr val="FFFF99"/>
    <a:srgbClr val="FF99FF"/>
    <a:srgbClr val="F79646"/>
    <a:srgbClr val="FFCC66"/>
    <a:srgbClr val="FFFFCC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9" autoAdjust="0"/>
    <p:restoredTop sz="98763" autoAdjust="0"/>
  </p:normalViewPr>
  <p:slideViewPr>
    <p:cSldViewPr>
      <p:cViewPr>
        <p:scale>
          <a:sx n="75" d="100"/>
          <a:sy n="75" d="100"/>
        </p:scale>
        <p:origin x="-138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F38C-6E4F-43E4-B380-23D02E40BCD7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F96-4107-474E-98CE-425263293568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37E0-598D-4C0A-9214-78E9E6E84EEB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88A5-7B5D-4D53-ADEF-CF0E2A473AB6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3FBC-A858-4C67-A5A2-2CD3EACD0C9F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5034-0E76-45DC-BB45-25E00916E94B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1E2E-FF66-40BB-AC77-C8620D5C88FB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592B-2939-4B6A-8DD4-6C8A4E2BF2A4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C486-5C7A-489C-AE29-6D97C088ADA4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CE46-7F73-4F63-9196-D6AD30472A67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59A8-3E1E-4425-B951-8A0747034D39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7FCCE-0F5E-46C4-A885-525F3F50D810}" type="datetime1">
              <a:rPr kumimoji="1" lang="ja-JP" altLang="en-US" smtClean="0"/>
              <a:t>2014/2/22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20000" y="6501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/>
              <a:t>0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"/>
          <p:cNvSpPr>
            <a:spLocks noGrp="1"/>
          </p:cNvSpPr>
          <p:nvPr/>
        </p:nvSpPr>
        <p:spPr>
          <a:xfrm>
            <a:off x="685800" y="44624"/>
            <a:ext cx="7772400" cy="13778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回大阪府都市基盤施設維持管理技術審議会</a:t>
            </a:r>
            <a:r>
              <a:rPr lang="en-US" altLang="ja-JP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都市基盤施設長寿命化計画（仮称）の策定に向けて</a:t>
            </a:r>
            <a:r>
              <a:rPr lang="en-US" altLang="ja-JP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1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～効率的・効果的な都市インフラの維持管理・更新をめざして～</a:t>
            </a:r>
            <a:endParaRPr lang="ja-JP" altLang="en-US" sz="18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サブタイトル 2"/>
          <p:cNvSpPr>
            <a:spLocks noGrp="1"/>
          </p:cNvSpPr>
          <p:nvPr/>
        </p:nvSpPr>
        <p:spPr>
          <a:xfrm>
            <a:off x="1371600" y="5877272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prstClr val="black">
                    <a:tint val="75000"/>
                  </a:prst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大阪府都市整備部</a:t>
            </a:r>
            <a:endParaRPr lang="en-US" altLang="ja-JP" sz="2400" b="1" dirty="0" smtClean="0">
              <a:solidFill>
                <a:prstClr val="black">
                  <a:tint val="75000"/>
                </a:prst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400" b="1" dirty="0">
                <a:solidFill>
                  <a:prstClr val="black">
                    <a:tint val="75000"/>
                  </a:prst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事業管理室</a:t>
            </a: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0" y="2790800"/>
            <a:ext cx="9144000" cy="86177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参考資料　５</a:t>
            </a:r>
            <a:endParaRPr lang="en-US" altLang="ja-JP" sz="2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8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大阪府都市整備部組織図及び人員</a:t>
            </a:r>
            <a:endParaRPr lang="en-US" altLang="ja-JP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930961" y="127754"/>
            <a:ext cx="2199184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参考資料５</a:t>
            </a:r>
            <a:endParaRPr lang="en-US" altLang="ja-JP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0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160" y="-19653"/>
            <a:ext cx="9144000" cy="6365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0234" y="61531"/>
            <a:ext cx="496357" cy="496357"/>
          </a:xfrm>
          <a:prstGeom prst="rect">
            <a:avLst/>
          </a:prstGeom>
          <a:gradFill flip="none" rotWithShape="1">
            <a:gsLst>
              <a:gs pos="100000">
                <a:schemeClr val="accent6"/>
              </a:gs>
              <a:gs pos="0">
                <a:srgbClr val="FFC000"/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42767" y="61531"/>
            <a:ext cx="6109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  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</a:t>
            </a: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都市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整備部の組織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8671" y="708458"/>
            <a:ext cx="9014656" cy="402431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大阪府都市整備部と事務所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5400000">
            <a:off x="650795" y="260126"/>
            <a:ext cx="180000" cy="108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58670" y="1196752"/>
            <a:ext cx="1620000" cy="4024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都市整備部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3234491" y="1213301"/>
            <a:ext cx="180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都市整備総務課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739747" y="1674049"/>
            <a:ext cx="1440000" cy="36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事業管理室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739747" y="3282689"/>
            <a:ext cx="1440000" cy="36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交通道路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739747" y="4472752"/>
            <a:ext cx="1440000" cy="36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　川　室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1739747" y="5286742"/>
            <a:ext cx="1440000" cy="36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 水 道 室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744090" y="6381328"/>
            <a:ext cx="1440000" cy="3600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　地　室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3465291" y="2862473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市街地整備課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3465291" y="2476746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総合計画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3455766" y="3283844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3460177" y="3663756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都市交通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3455766" y="4045446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道路環境課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3465291" y="4475037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河川整備課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3460177" y="2056100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技術管理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3460177" y="1676288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事業企画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>
            <a:stCxn id="21" idx="3"/>
            <a:endCxn id="22" idx="1"/>
          </p:cNvCxnSpPr>
          <p:nvPr/>
        </p:nvCxnSpPr>
        <p:spPr>
          <a:xfrm flipV="1">
            <a:off x="1678670" y="1393301"/>
            <a:ext cx="1555821" cy="46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23" idx="3"/>
            <a:endCxn id="49" idx="1"/>
          </p:cNvCxnSpPr>
          <p:nvPr/>
        </p:nvCxnSpPr>
        <p:spPr>
          <a:xfrm>
            <a:off x="3179747" y="1854049"/>
            <a:ext cx="280430" cy="22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24" idx="3"/>
            <a:endCxn id="31" idx="1"/>
          </p:cNvCxnSpPr>
          <p:nvPr/>
        </p:nvCxnSpPr>
        <p:spPr>
          <a:xfrm>
            <a:off x="3179747" y="3462689"/>
            <a:ext cx="276019" cy="11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コンテンツ プレースホルダー 2"/>
          <p:cNvSpPr txBox="1">
            <a:spLocks/>
          </p:cNvSpPr>
          <p:nvPr/>
        </p:nvSpPr>
        <p:spPr>
          <a:xfrm>
            <a:off x="3465291" y="4856185"/>
            <a:ext cx="1440000" cy="3600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3323190" y="1858714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endCxn id="48" idx="1"/>
          </p:cNvCxnSpPr>
          <p:nvPr/>
        </p:nvCxnSpPr>
        <p:spPr>
          <a:xfrm>
            <a:off x="3323190" y="2234903"/>
            <a:ext cx="136987" cy="11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21" idx="2"/>
          </p:cNvCxnSpPr>
          <p:nvPr/>
        </p:nvCxnSpPr>
        <p:spPr>
          <a:xfrm>
            <a:off x="868670" y="1599183"/>
            <a:ext cx="0" cy="49668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endCxn id="28" idx="1"/>
          </p:cNvCxnSpPr>
          <p:nvPr/>
        </p:nvCxnSpPr>
        <p:spPr>
          <a:xfrm flipV="1">
            <a:off x="868670" y="6561328"/>
            <a:ext cx="875420" cy="46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endCxn id="23" idx="1"/>
          </p:cNvCxnSpPr>
          <p:nvPr/>
        </p:nvCxnSpPr>
        <p:spPr>
          <a:xfrm>
            <a:off x="868670" y="1854049"/>
            <a:ext cx="87107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30" idx="1"/>
          </p:cNvCxnSpPr>
          <p:nvPr/>
        </p:nvCxnSpPr>
        <p:spPr>
          <a:xfrm>
            <a:off x="868670" y="2656746"/>
            <a:ext cx="259662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endCxn id="29" idx="1"/>
          </p:cNvCxnSpPr>
          <p:nvPr/>
        </p:nvCxnSpPr>
        <p:spPr>
          <a:xfrm flipV="1">
            <a:off x="868670" y="3042473"/>
            <a:ext cx="2596621" cy="56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3317756" y="3463844"/>
            <a:ext cx="0" cy="7616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endCxn id="32" idx="1"/>
          </p:cNvCxnSpPr>
          <p:nvPr/>
        </p:nvCxnSpPr>
        <p:spPr>
          <a:xfrm>
            <a:off x="3317756" y="3843756"/>
            <a:ext cx="14242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endCxn id="33" idx="1"/>
          </p:cNvCxnSpPr>
          <p:nvPr/>
        </p:nvCxnSpPr>
        <p:spPr>
          <a:xfrm>
            <a:off x="3317756" y="4225446"/>
            <a:ext cx="13801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>
            <a:stCxn id="25" idx="3"/>
            <a:endCxn id="34" idx="1"/>
          </p:cNvCxnSpPr>
          <p:nvPr/>
        </p:nvCxnSpPr>
        <p:spPr>
          <a:xfrm>
            <a:off x="3179747" y="4652752"/>
            <a:ext cx="285544" cy="22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3308822" y="4659844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>
            <a:endCxn id="38" idx="1"/>
          </p:cNvCxnSpPr>
          <p:nvPr/>
        </p:nvCxnSpPr>
        <p:spPr>
          <a:xfrm>
            <a:off x="3308822" y="5036033"/>
            <a:ext cx="156469" cy="1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endCxn id="25" idx="1"/>
          </p:cNvCxnSpPr>
          <p:nvPr/>
        </p:nvCxnSpPr>
        <p:spPr>
          <a:xfrm flipV="1">
            <a:off x="865520" y="4652752"/>
            <a:ext cx="874227" cy="46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>
            <a:endCxn id="24" idx="1"/>
          </p:cNvCxnSpPr>
          <p:nvPr/>
        </p:nvCxnSpPr>
        <p:spPr>
          <a:xfrm>
            <a:off x="863907" y="3462689"/>
            <a:ext cx="875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コンテンツ プレースホルダー 2"/>
          <p:cNvSpPr txBox="1">
            <a:spLocks/>
          </p:cNvSpPr>
          <p:nvPr/>
        </p:nvSpPr>
        <p:spPr>
          <a:xfrm>
            <a:off x="3465291" y="5302131"/>
            <a:ext cx="1440000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7" name="直線コネクタ 86"/>
          <p:cNvCxnSpPr>
            <a:stCxn id="27" idx="3"/>
            <a:endCxn id="86" idx="1"/>
          </p:cNvCxnSpPr>
          <p:nvPr/>
        </p:nvCxnSpPr>
        <p:spPr>
          <a:xfrm>
            <a:off x="3179747" y="5466742"/>
            <a:ext cx="285544" cy="46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コンテンツ プレースホルダー 2"/>
          <p:cNvSpPr txBox="1">
            <a:spLocks/>
          </p:cNvSpPr>
          <p:nvPr/>
        </p:nvSpPr>
        <p:spPr>
          <a:xfrm>
            <a:off x="3465291" y="5664108"/>
            <a:ext cx="1440000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経営企画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3315343" y="5465321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>
            <a:off x="3317756" y="5841662"/>
            <a:ext cx="1477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endCxn id="27" idx="1"/>
          </p:cNvCxnSpPr>
          <p:nvPr/>
        </p:nvCxnSpPr>
        <p:spPr>
          <a:xfrm>
            <a:off x="865520" y="5465321"/>
            <a:ext cx="874227" cy="14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stCxn id="22" idx="3"/>
            <a:endCxn id="105" idx="1"/>
          </p:cNvCxnSpPr>
          <p:nvPr/>
        </p:nvCxnSpPr>
        <p:spPr>
          <a:xfrm>
            <a:off x="5034491" y="1393301"/>
            <a:ext cx="4889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コンテンツ プレースホルダー 2"/>
          <p:cNvSpPr txBox="1">
            <a:spLocks/>
          </p:cNvSpPr>
          <p:nvPr/>
        </p:nvSpPr>
        <p:spPr>
          <a:xfrm>
            <a:off x="5523471" y="1239412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　　　　　湾　　　　　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コンテンツ プレースホルダー 2"/>
          <p:cNvSpPr txBox="1">
            <a:spLocks/>
          </p:cNvSpPr>
          <p:nvPr/>
        </p:nvSpPr>
        <p:spPr>
          <a:xfrm>
            <a:off x="5523471" y="1609055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 田 土 木 事 務 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コンテンツ プレースホルダー 2"/>
          <p:cNvSpPr txBox="1">
            <a:spLocks/>
          </p:cNvSpPr>
          <p:nvPr/>
        </p:nvSpPr>
        <p:spPr>
          <a:xfrm>
            <a:off x="5523471" y="2277451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 方 土 木 事 務 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コンテンツ プレースホルダー 2"/>
          <p:cNvSpPr txBox="1">
            <a:spLocks/>
          </p:cNvSpPr>
          <p:nvPr/>
        </p:nvSpPr>
        <p:spPr>
          <a:xfrm>
            <a:off x="5523471" y="2602574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 尾 土 木 事 務 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コンテンツ プレースホルダー 2"/>
          <p:cNvSpPr txBox="1">
            <a:spLocks/>
          </p:cNvSpPr>
          <p:nvPr/>
        </p:nvSpPr>
        <p:spPr>
          <a:xfrm>
            <a:off x="5523471" y="2932564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土木事務所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コンテンツ プレースホルダー 2"/>
          <p:cNvSpPr txBox="1">
            <a:spLocks/>
          </p:cNvSpPr>
          <p:nvPr/>
        </p:nvSpPr>
        <p:spPr>
          <a:xfrm>
            <a:off x="5523471" y="3262528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鳳  土  木  事  務  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コンテンツ プレースホルダー 2"/>
          <p:cNvSpPr txBox="1">
            <a:spLocks/>
          </p:cNvSpPr>
          <p:nvPr/>
        </p:nvSpPr>
        <p:spPr>
          <a:xfrm>
            <a:off x="5523471" y="3593165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岸和田土木事務所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コンテンツ プレースホルダー 2"/>
          <p:cNvSpPr txBox="1">
            <a:spLocks/>
          </p:cNvSpPr>
          <p:nvPr/>
        </p:nvSpPr>
        <p:spPr>
          <a:xfrm>
            <a:off x="5523471" y="1946322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 木 土 木 事 務 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コンテンツ プレースホルダー 2"/>
          <p:cNvSpPr txBox="1">
            <a:spLocks/>
          </p:cNvSpPr>
          <p:nvPr/>
        </p:nvSpPr>
        <p:spPr>
          <a:xfrm>
            <a:off x="5523471" y="3964806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大阪治水事務所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コンテンツ プレースホルダー 2"/>
          <p:cNvSpPr txBox="1">
            <a:spLocks/>
          </p:cNvSpPr>
          <p:nvPr/>
        </p:nvSpPr>
        <p:spPr>
          <a:xfrm>
            <a:off x="5523471" y="4340721"/>
            <a:ext cx="1980000" cy="324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寝屋川水系改修工営所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コンテンツ プレースホルダー 2"/>
          <p:cNvSpPr txBox="1">
            <a:spLocks/>
          </p:cNvSpPr>
          <p:nvPr/>
        </p:nvSpPr>
        <p:spPr>
          <a:xfrm>
            <a:off x="5523471" y="4743890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北部流域下水道事務所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コンテンツ プレースホルダー 2"/>
          <p:cNvSpPr txBox="1">
            <a:spLocks/>
          </p:cNvSpPr>
          <p:nvPr/>
        </p:nvSpPr>
        <p:spPr>
          <a:xfrm>
            <a:off x="5523471" y="5071821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流域下水道事務所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コンテンツ プレースホルダー 2"/>
          <p:cNvSpPr txBox="1">
            <a:spLocks/>
          </p:cNvSpPr>
          <p:nvPr/>
        </p:nvSpPr>
        <p:spPr>
          <a:xfrm>
            <a:off x="5523471" y="5399610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流域下水道事務所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8" name="コンテンツ プレースホルダー 2"/>
          <p:cNvSpPr txBox="1">
            <a:spLocks/>
          </p:cNvSpPr>
          <p:nvPr/>
        </p:nvSpPr>
        <p:spPr>
          <a:xfrm>
            <a:off x="5523471" y="5783171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安威川ダム建設事務所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コンテンツ プレースホルダー 2"/>
          <p:cNvSpPr txBox="1">
            <a:spLocks/>
          </p:cNvSpPr>
          <p:nvPr/>
        </p:nvSpPr>
        <p:spPr>
          <a:xfrm>
            <a:off x="5523471" y="6158940"/>
            <a:ext cx="1980000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 面 整 備 事 務 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3" name="直線コネクタ 122"/>
          <p:cNvCxnSpPr/>
          <p:nvPr/>
        </p:nvCxnSpPr>
        <p:spPr>
          <a:xfrm>
            <a:off x="5167087" y="1393300"/>
            <a:ext cx="0" cy="49195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5339569" y="1762943"/>
            <a:ext cx="0" cy="19841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>
            <a:endCxn id="106" idx="1"/>
          </p:cNvCxnSpPr>
          <p:nvPr/>
        </p:nvCxnSpPr>
        <p:spPr>
          <a:xfrm>
            <a:off x="5339569" y="1762943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H="1">
            <a:off x="5346937" y="4893016"/>
            <a:ext cx="1" cy="6604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>
            <a:endCxn id="108" idx="1"/>
          </p:cNvCxnSpPr>
          <p:nvPr/>
        </p:nvCxnSpPr>
        <p:spPr>
          <a:xfrm>
            <a:off x="5167087" y="2756463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>
            <a:endCxn id="112" idx="1"/>
          </p:cNvCxnSpPr>
          <p:nvPr/>
        </p:nvCxnSpPr>
        <p:spPr>
          <a:xfrm>
            <a:off x="5341355" y="2100211"/>
            <a:ext cx="1821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>
            <a:endCxn id="107" idx="1"/>
          </p:cNvCxnSpPr>
          <p:nvPr/>
        </p:nvCxnSpPr>
        <p:spPr>
          <a:xfrm>
            <a:off x="5339569" y="2431339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>
            <a:endCxn id="109" idx="1"/>
          </p:cNvCxnSpPr>
          <p:nvPr/>
        </p:nvCxnSpPr>
        <p:spPr>
          <a:xfrm>
            <a:off x="5339569" y="3086452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>
            <a:endCxn id="110" idx="1"/>
          </p:cNvCxnSpPr>
          <p:nvPr/>
        </p:nvCxnSpPr>
        <p:spPr>
          <a:xfrm>
            <a:off x="5346936" y="3416416"/>
            <a:ext cx="176535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>
            <a:endCxn id="111" idx="1"/>
          </p:cNvCxnSpPr>
          <p:nvPr/>
        </p:nvCxnSpPr>
        <p:spPr>
          <a:xfrm>
            <a:off x="5339569" y="3747053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>
            <a:endCxn id="116" idx="1"/>
          </p:cNvCxnSpPr>
          <p:nvPr/>
        </p:nvCxnSpPr>
        <p:spPr>
          <a:xfrm>
            <a:off x="5167087" y="5225710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>
            <a:endCxn id="115" idx="1"/>
          </p:cNvCxnSpPr>
          <p:nvPr/>
        </p:nvCxnSpPr>
        <p:spPr>
          <a:xfrm>
            <a:off x="5346936" y="4897779"/>
            <a:ext cx="1765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>
            <a:endCxn id="117" idx="1"/>
          </p:cNvCxnSpPr>
          <p:nvPr/>
        </p:nvCxnSpPr>
        <p:spPr>
          <a:xfrm>
            <a:off x="5344145" y="5553498"/>
            <a:ext cx="17932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>
            <a:endCxn id="118" idx="1"/>
          </p:cNvCxnSpPr>
          <p:nvPr/>
        </p:nvCxnSpPr>
        <p:spPr>
          <a:xfrm>
            <a:off x="5167087" y="5937060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>
            <a:endCxn id="120" idx="1"/>
          </p:cNvCxnSpPr>
          <p:nvPr/>
        </p:nvCxnSpPr>
        <p:spPr>
          <a:xfrm>
            <a:off x="5167087" y="6312829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コンテンツ プレースホルダー 2"/>
          <p:cNvSpPr txBox="1">
            <a:spLocks/>
          </p:cNvSpPr>
          <p:nvPr/>
        </p:nvSpPr>
        <p:spPr>
          <a:xfrm>
            <a:off x="7633327" y="1250468"/>
            <a:ext cx="1440000" cy="288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堺泉北港湾事務所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0" name="コンテンツ プレースホルダー 2"/>
          <p:cNvSpPr txBox="1">
            <a:spLocks/>
          </p:cNvSpPr>
          <p:nvPr/>
        </p:nvSpPr>
        <p:spPr>
          <a:xfrm>
            <a:off x="7633525" y="1554944"/>
            <a:ext cx="1440000" cy="288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堺泉北港湾事務所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コンテンツ プレースホルダー 2"/>
          <p:cNvSpPr txBox="1">
            <a:spLocks/>
          </p:cNvSpPr>
          <p:nvPr/>
        </p:nvSpPr>
        <p:spPr>
          <a:xfrm>
            <a:off x="7633327" y="1920305"/>
            <a:ext cx="1440000" cy="36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新名神関連事業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建設事業所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4" name="直線コネクタ 183"/>
          <p:cNvCxnSpPr>
            <a:stCxn id="105" idx="3"/>
            <a:endCxn id="179" idx="1"/>
          </p:cNvCxnSpPr>
          <p:nvPr/>
        </p:nvCxnSpPr>
        <p:spPr>
          <a:xfrm>
            <a:off x="7503471" y="1393301"/>
            <a:ext cx="129856" cy="11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/>
          <p:nvPr/>
        </p:nvCxnSpPr>
        <p:spPr>
          <a:xfrm>
            <a:off x="7568399" y="1400348"/>
            <a:ext cx="0" cy="3009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>
            <a:endCxn id="180" idx="1"/>
          </p:cNvCxnSpPr>
          <p:nvPr/>
        </p:nvCxnSpPr>
        <p:spPr>
          <a:xfrm>
            <a:off x="7568399" y="1698944"/>
            <a:ext cx="6512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コネクタ 197"/>
          <p:cNvCxnSpPr>
            <a:stCxn id="112" idx="3"/>
            <a:endCxn id="181" idx="1"/>
          </p:cNvCxnSpPr>
          <p:nvPr/>
        </p:nvCxnSpPr>
        <p:spPr>
          <a:xfrm>
            <a:off x="7503471" y="2100211"/>
            <a:ext cx="129856" cy="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コンテンツ プレースホルダー 2"/>
          <p:cNvSpPr txBox="1">
            <a:spLocks/>
          </p:cNvSpPr>
          <p:nvPr/>
        </p:nvSpPr>
        <p:spPr>
          <a:xfrm>
            <a:off x="7633327" y="2963341"/>
            <a:ext cx="1440000" cy="2462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 原 建 設 事 務 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2" name="直線コネクタ 201"/>
          <p:cNvCxnSpPr>
            <a:stCxn id="109" idx="3"/>
            <a:endCxn id="201" idx="1"/>
          </p:cNvCxnSpPr>
          <p:nvPr/>
        </p:nvCxnSpPr>
        <p:spPr>
          <a:xfrm flipV="1">
            <a:off x="7503471" y="3086452"/>
            <a:ext cx="12985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コンテンツ プレースホルダー 2"/>
          <p:cNvSpPr txBox="1">
            <a:spLocks/>
          </p:cNvSpPr>
          <p:nvPr/>
        </p:nvSpPr>
        <p:spPr>
          <a:xfrm>
            <a:off x="7633327" y="3623942"/>
            <a:ext cx="1440000" cy="2462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尾　 崎 　出 　張　 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7" name="直線コネクタ 206"/>
          <p:cNvCxnSpPr>
            <a:stCxn id="111" idx="3"/>
            <a:endCxn id="206" idx="1"/>
          </p:cNvCxnSpPr>
          <p:nvPr/>
        </p:nvCxnSpPr>
        <p:spPr>
          <a:xfrm flipV="1">
            <a:off x="7503471" y="3747053"/>
            <a:ext cx="12985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コンテンツ プレースホルダー 2"/>
          <p:cNvSpPr txBox="1">
            <a:spLocks/>
          </p:cNvSpPr>
          <p:nvPr/>
        </p:nvSpPr>
        <p:spPr>
          <a:xfrm>
            <a:off x="7633327" y="3995583"/>
            <a:ext cx="1440000" cy="2462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神　崎　川　出　張　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11" name="直線コネクタ 210"/>
          <p:cNvCxnSpPr>
            <a:stCxn id="113" idx="3"/>
            <a:endCxn id="210" idx="1"/>
          </p:cNvCxnSpPr>
          <p:nvPr/>
        </p:nvCxnSpPr>
        <p:spPr>
          <a:xfrm flipV="1">
            <a:off x="7503471" y="4118694"/>
            <a:ext cx="12985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flipV="1">
            <a:off x="883879" y="6165304"/>
            <a:ext cx="2581583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コンテンツ プレースホルダー 2"/>
          <p:cNvSpPr txBox="1">
            <a:spLocks/>
          </p:cNvSpPr>
          <p:nvPr/>
        </p:nvSpPr>
        <p:spPr>
          <a:xfrm>
            <a:off x="3481023" y="6042774"/>
            <a:ext cx="1440000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公園課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26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160" y="-19653"/>
            <a:ext cx="9144000" cy="6365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0234" y="61531"/>
            <a:ext cx="496357" cy="496357"/>
          </a:xfrm>
          <a:prstGeom prst="rect">
            <a:avLst/>
          </a:prstGeom>
          <a:gradFill flip="none" rotWithShape="1">
            <a:gsLst>
              <a:gs pos="100000">
                <a:schemeClr val="accent6"/>
              </a:gs>
              <a:gs pos="0">
                <a:srgbClr val="FFC000"/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42767" y="61531"/>
            <a:ext cx="6109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　   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</a:t>
            </a:r>
            <a:r>
              <a:rPr lang="ja-JP" altLang="en-US" sz="2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都市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整備部の組織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8671" y="708458"/>
            <a:ext cx="9014656" cy="402431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大阪府都市整備部と事務所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5400000">
            <a:off x="650795" y="260126"/>
            <a:ext cx="180000" cy="108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4560" y="6558765"/>
            <a:ext cx="2133600" cy="365125"/>
          </a:xfrm>
        </p:spPr>
        <p:txBody>
          <a:bodyPr/>
          <a:lstStyle/>
          <a:p>
            <a:fld id="{57D6C0A1-9264-47D4-A470-56C07D157F34}" type="slidenum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58669" y="1196752"/>
            <a:ext cx="2742729" cy="4024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整備部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1198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3455765" y="1208635"/>
            <a:ext cx="2268363" cy="36933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都市整備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028148" y="1669383"/>
            <a:ext cx="2151600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管理室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028148" y="3278023"/>
            <a:ext cx="2151600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交通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道路室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028148" y="4468086"/>
            <a:ext cx="2151600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　川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1028148" y="5282076"/>
            <a:ext cx="2151600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 水 道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028148" y="6376662"/>
            <a:ext cx="2156747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　地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3465290" y="2873196"/>
            <a:ext cx="226493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市街地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3465291" y="2487469"/>
            <a:ext cx="2258298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3455765" y="3294567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3460176" y="3674479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交通課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3455765" y="4056169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3465290" y="4485760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3460176" y="2066823"/>
            <a:ext cx="2263951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技術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3460176" y="1687011"/>
            <a:ext cx="2263952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企画課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>
            <a:stCxn id="21" idx="3"/>
            <a:endCxn id="22" idx="1"/>
          </p:cNvCxnSpPr>
          <p:nvPr/>
        </p:nvCxnSpPr>
        <p:spPr>
          <a:xfrm flipV="1">
            <a:off x="2801398" y="1393301"/>
            <a:ext cx="654367" cy="46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23" idx="3"/>
            <a:endCxn id="49" idx="1"/>
          </p:cNvCxnSpPr>
          <p:nvPr/>
        </p:nvCxnSpPr>
        <p:spPr>
          <a:xfrm>
            <a:off x="3179748" y="1854049"/>
            <a:ext cx="280428" cy="22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24" idx="3"/>
            <a:endCxn id="31" idx="1"/>
          </p:cNvCxnSpPr>
          <p:nvPr/>
        </p:nvCxnSpPr>
        <p:spPr>
          <a:xfrm>
            <a:off x="3179748" y="3462689"/>
            <a:ext cx="276017" cy="11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コンテンツ プレースホルダー 2"/>
          <p:cNvSpPr txBox="1">
            <a:spLocks/>
          </p:cNvSpPr>
          <p:nvPr/>
        </p:nvSpPr>
        <p:spPr>
          <a:xfrm>
            <a:off x="3465290" y="4866908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3323190" y="1858714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endCxn id="48" idx="1"/>
          </p:cNvCxnSpPr>
          <p:nvPr/>
        </p:nvCxnSpPr>
        <p:spPr>
          <a:xfrm>
            <a:off x="3323190" y="2234903"/>
            <a:ext cx="136986" cy="11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39552" y="1599183"/>
            <a:ext cx="4763" cy="49668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endCxn id="28" idx="1"/>
          </p:cNvCxnSpPr>
          <p:nvPr/>
        </p:nvCxnSpPr>
        <p:spPr>
          <a:xfrm flipV="1">
            <a:off x="532571" y="6561328"/>
            <a:ext cx="495577" cy="46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endCxn id="23" idx="1"/>
          </p:cNvCxnSpPr>
          <p:nvPr/>
        </p:nvCxnSpPr>
        <p:spPr>
          <a:xfrm>
            <a:off x="544315" y="1854049"/>
            <a:ext cx="48383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30" idx="1"/>
          </p:cNvCxnSpPr>
          <p:nvPr/>
        </p:nvCxnSpPr>
        <p:spPr>
          <a:xfrm>
            <a:off x="541933" y="2656746"/>
            <a:ext cx="292335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endCxn id="29" idx="1"/>
          </p:cNvCxnSpPr>
          <p:nvPr/>
        </p:nvCxnSpPr>
        <p:spPr>
          <a:xfrm>
            <a:off x="541933" y="3042473"/>
            <a:ext cx="2923357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3317756" y="3463844"/>
            <a:ext cx="0" cy="7616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endCxn id="32" idx="1"/>
          </p:cNvCxnSpPr>
          <p:nvPr/>
        </p:nvCxnSpPr>
        <p:spPr>
          <a:xfrm>
            <a:off x="3317756" y="3843756"/>
            <a:ext cx="1424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endCxn id="33" idx="1"/>
          </p:cNvCxnSpPr>
          <p:nvPr/>
        </p:nvCxnSpPr>
        <p:spPr>
          <a:xfrm>
            <a:off x="3317756" y="4225446"/>
            <a:ext cx="1380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>
            <a:stCxn id="25" idx="3"/>
            <a:endCxn id="34" idx="1"/>
          </p:cNvCxnSpPr>
          <p:nvPr/>
        </p:nvCxnSpPr>
        <p:spPr>
          <a:xfrm>
            <a:off x="3179748" y="4652752"/>
            <a:ext cx="285542" cy="22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3308822" y="4659844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>
            <a:endCxn id="38" idx="1"/>
          </p:cNvCxnSpPr>
          <p:nvPr/>
        </p:nvCxnSpPr>
        <p:spPr>
          <a:xfrm>
            <a:off x="3308822" y="5036033"/>
            <a:ext cx="156468" cy="1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endCxn id="25" idx="1"/>
          </p:cNvCxnSpPr>
          <p:nvPr/>
        </p:nvCxnSpPr>
        <p:spPr>
          <a:xfrm flipV="1">
            <a:off x="529421" y="4652752"/>
            <a:ext cx="498727" cy="46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>
            <a:endCxn id="24" idx="1"/>
          </p:cNvCxnSpPr>
          <p:nvPr/>
        </p:nvCxnSpPr>
        <p:spPr>
          <a:xfrm>
            <a:off x="527808" y="3462689"/>
            <a:ext cx="5003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コンテンツ プレースホルダー 2"/>
          <p:cNvSpPr txBox="1">
            <a:spLocks/>
          </p:cNvSpPr>
          <p:nvPr/>
        </p:nvSpPr>
        <p:spPr>
          <a:xfrm>
            <a:off x="3465290" y="5302131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7" name="直線コネクタ 86"/>
          <p:cNvCxnSpPr>
            <a:stCxn id="27" idx="3"/>
            <a:endCxn id="86" idx="1"/>
          </p:cNvCxnSpPr>
          <p:nvPr/>
        </p:nvCxnSpPr>
        <p:spPr>
          <a:xfrm>
            <a:off x="3179748" y="5466742"/>
            <a:ext cx="285542" cy="46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コンテンツ プレースホルダー 2"/>
          <p:cNvSpPr txBox="1">
            <a:spLocks/>
          </p:cNvSpPr>
          <p:nvPr/>
        </p:nvSpPr>
        <p:spPr>
          <a:xfrm>
            <a:off x="3465290" y="5664108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経営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企画課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3315343" y="5465321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>
            <a:off x="3317756" y="5841662"/>
            <a:ext cx="1477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endCxn id="27" idx="1"/>
          </p:cNvCxnSpPr>
          <p:nvPr/>
        </p:nvCxnSpPr>
        <p:spPr>
          <a:xfrm>
            <a:off x="529421" y="5465321"/>
            <a:ext cx="498727" cy="14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stCxn id="22" idx="3"/>
            <a:endCxn id="105" idx="1"/>
          </p:cNvCxnSpPr>
          <p:nvPr/>
        </p:nvCxnSpPr>
        <p:spPr>
          <a:xfrm>
            <a:off x="5724128" y="1393301"/>
            <a:ext cx="52810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コンテンツ プレースホルダー 2"/>
          <p:cNvSpPr txBox="1">
            <a:spLocks/>
          </p:cNvSpPr>
          <p:nvPr/>
        </p:nvSpPr>
        <p:spPr>
          <a:xfrm>
            <a:off x="6252237" y="1239412"/>
            <a:ext cx="2821089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　　　　　湾　　　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コンテンツ プレースホルダー 2"/>
          <p:cNvSpPr txBox="1">
            <a:spLocks/>
          </p:cNvSpPr>
          <p:nvPr/>
        </p:nvSpPr>
        <p:spPr>
          <a:xfrm>
            <a:off x="6252238" y="1609055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 田 土 木 事 務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コンテンツ プレースホルダー 2"/>
          <p:cNvSpPr txBox="1">
            <a:spLocks/>
          </p:cNvSpPr>
          <p:nvPr/>
        </p:nvSpPr>
        <p:spPr>
          <a:xfrm>
            <a:off x="6252238" y="2277451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 方 土 木 事 務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コンテンツ プレースホルダー 2"/>
          <p:cNvSpPr txBox="1">
            <a:spLocks/>
          </p:cNvSpPr>
          <p:nvPr/>
        </p:nvSpPr>
        <p:spPr>
          <a:xfrm>
            <a:off x="6252238" y="2602574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 尾 土 木 事 務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コンテンツ プレースホルダー 2"/>
          <p:cNvSpPr txBox="1">
            <a:spLocks/>
          </p:cNvSpPr>
          <p:nvPr/>
        </p:nvSpPr>
        <p:spPr>
          <a:xfrm>
            <a:off x="6252238" y="2932564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コンテンツ プレースホルダー 2"/>
          <p:cNvSpPr txBox="1">
            <a:spLocks/>
          </p:cNvSpPr>
          <p:nvPr/>
        </p:nvSpPr>
        <p:spPr>
          <a:xfrm>
            <a:off x="6252238" y="3262528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鳳  土  木  事  務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コンテンツ プレースホルダー 2"/>
          <p:cNvSpPr txBox="1">
            <a:spLocks/>
          </p:cNvSpPr>
          <p:nvPr/>
        </p:nvSpPr>
        <p:spPr>
          <a:xfrm>
            <a:off x="6252238" y="3593165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岸和田土木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コンテンツ プレースホルダー 2"/>
          <p:cNvSpPr txBox="1">
            <a:spLocks/>
          </p:cNvSpPr>
          <p:nvPr/>
        </p:nvSpPr>
        <p:spPr>
          <a:xfrm>
            <a:off x="6252238" y="1946322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 木 土 木 事 務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コンテンツ プレースホルダー 2"/>
          <p:cNvSpPr txBox="1">
            <a:spLocks/>
          </p:cNvSpPr>
          <p:nvPr/>
        </p:nvSpPr>
        <p:spPr>
          <a:xfrm>
            <a:off x="6252238" y="3964806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大阪治水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コンテンツ プレースホルダー 2"/>
          <p:cNvSpPr txBox="1">
            <a:spLocks/>
          </p:cNvSpPr>
          <p:nvPr/>
        </p:nvSpPr>
        <p:spPr>
          <a:xfrm>
            <a:off x="6252238" y="4348832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寝屋川水系改修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工営所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コンテンツ プレースホルダー 2"/>
          <p:cNvSpPr txBox="1">
            <a:spLocks/>
          </p:cNvSpPr>
          <p:nvPr/>
        </p:nvSpPr>
        <p:spPr>
          <a:xfrm>
            <a:off x="6252238" y="4743890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北部流域下水道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コンテンツ プレースホルダー 2"/>
          <p:cNvSpPr txBox="1">
            <a:spLocks/>
          </p:cNvSpPr>
          <p:nvPr/>
        </p:nvSpPr>
        <p:spPr>
          <a:xfrm>
            <a:off x="6252238" y="5071821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流域下水道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コンテンツ プレースホルダー 2"/>
          <p:cNvSpPr txBox="1">
            <a:spLocks/>
          </p:cNvSpPr>
          <p:nvPr/>
        </p:nvSpPr>
        <p:spPr>
          <a:xfrm>
            <a:off x="6252238" y="5399610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南部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流域下水道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8" name="コンテンツ プレースホルダー 2"/>
          <p:cNvSpPr txBox="1">
            <a:spLocks/>
          </p:cNvSpPr>
          <p:nvPr/>
        </p:nvSpPr>
        <p:spPr>
          <a:xfrm>
            <a:off x="6252238" y="5783171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安威川ダム建設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コンテンツ プレースホルダー 2"/>
          <p:cNvSpPr txBox="1">
            <a:spLocks/>
          </p:cNvSpPr>
          <p:nvPr/>
        </p:nvSpPr>
        <p:spPr>
          <a:xfrm>
            <a:off x="6252238" y="6158940"/>
            <a:ext cx="2821088" cy="30777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 面 整 備 事 務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3" name="直線コネクタ 122"/>
          <p:cNvCxnSpPr/>
          <p:nvPr/>
        </p:nvCxnSpPr>
        <p:spPr>
          <a:xfrm>
            <a:off x="5868144" y="1393300"/>
            <a:ext cx="0" cy="491952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6066657" y="1762943"/>
            <a:ext cx="0" cy="19841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>
            <a:endCxn id="106" idx="1"/>
          </p:cNvCxnSpPr>
          <p:nvPr/>
        </p:nvCxnSpPr>
        <p:spPr>
          <a:xfrm>
            <a:off x="6068336" y="1762943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H="1">
            <a:off x="6070312" y="4893016"/>
            <a:ext cx="1" cy="6604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>
            <a:endCxn id="108" idx="1"/>
          </p:cNvCxnSpPr>
          <p:nvPr/>
        </p:nvCxnSpPr>
        <p:spPr>
          <a:xfrm>
            <a:off x="5895854" y="2756463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>
            <a:endCxn id="112" idx="1"/>
          </p:cNvCxnSpPr>
          <p:nvPr/>
        </p:nvCxnSpPr>
        <p:spPr>
          <a:xfrm>
            <a:off x="6070122" y="2100211"/>
            <a:ext cx="1821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>
            <a:endCxn id="107" idx="1"/>
          </p:cNvCxnSpPr>
          <p:nvPr/>
        </p:nvCxnSpPr>
        <p:spPr>
          <a:xfrm>
            <a:off x="6068336" y="2431339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>
            <a:endCxn id="109" idx="1"/>
          </p:cNvCxnSpPr>
          <p:nvPr/>
        </p:nvCxnSpPr>
        <p:spPr>
          <a:xfrm>
            <a:off x="6068336" y="3086452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>
            <a:endCxn id="110" idx="1"/>
          </p:cNvCxnSpPr>
          <p:nvPr/>
        </p:nvCxnSpPr>
        <p:spPr>
          <a:xfrm>
            <a:off x="6075703" y="3416416"/>
            <a:ext cx="176535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>
            <a:endCxn id="111" idx="1"/>
          </p:cNvCxnSpPr>
          <p:nvPr/>
        </p:nvCxnSpPr>
        <p:spPr>
          <a:xfrm>
            <a:off x="6068336" y="3747053"/>
            <a:ext cx="18390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>
            <a:endCxn id="116" idx="1"/>
          </p:cNvCxnSpPr>
          <p:nvPr/>
        </p:nvCxnSpPr>
        <p:spPr>
          <a:xfrm>
            <a:off x="5895854" y="5225710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>
            <a:endCxn id="115" idx="1"/>
          </p:cNvCxnSpPr>
          <p:nvPr/>
        </p:nvCxnSpPr>
        <p:spPr>
          <a:xfrm>
            <a:off x="6075703" y="4897779"/>
            <a:ext cx="1765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>
            <a:endCxn id="117" idx="1"/>
          </p:cNvCxnSpPr>
          <p:nvPr/>
        </p:nvCxnSpPr>
        <p:spPr>
          <a:xfrm>
            <a:off x="6072912" y="5553498"/>
            <a:ext cx="17932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>
            <a:endCxn id="118" idx="1"/>
          </p:cNvCxnSpPr>
          <p:nvPr/>
        </p:nvCxnSpPr>
        <p:spPr>
          <a:xfrm>
            <a:off x="5895854" y="5937060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>
            <a:endCxn id="120" idx="1"/>
          </p:cNvCxnSpPr>
          <p:nvPr/>
        </p:nvCxnSpPr>
        <p:spPr>
          <a:xfrm>
            <a:off x="5895854" y="6312829"/>
            <a:ext cx="3563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539552" y="6158940"/>
            <a:ext cx="2925910" cy="63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コンテンツ プレースホルダー 2"/>
          <p:cNvSpPr txBox="1">
            <a:spLocks/>
          </p:cNvSpPr>
          <p:nvPr/>
        </p:nvSpPr>
        <p:spPr>
          <a:xfrm>
            <a:off x="3481022" y="6042774"/>
            <a:ext cx="2268827" cy="33855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公園課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160" y="-19653"/>
            <a:ext cx="9144000" cy="6365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wrap="none" lIns="91350" tIns="45674" rIns="91350" bIns="4567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0234" y="61531"/>
            <a:ext cx="496357" cy="496357"/>
          </a:xfrm>
          <a:prstGeom prst="rect">
            <a:avLst/>
          </a:prstGeom>
          <a:gradFill flip="none" rotWithShape="1">
            <a:gsLst>
              <a:gs pos="100000">
                <a:schemeClr val="accent6"/>
              </a:gs>
              <a:gs pos="0">
                <a:srgbClr val="FFC000"/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42767" y="61531"/>
            <a:ext cx="6109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　  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大阪府都市整備部の組織</a:t>
            </a:r>
            <a:endParaRPr lang="en-US" altLang="zh-TW" sz="2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8671" y="708458"/>
            <a:ext cx="9014656" cy="402431"/>
          </a:xfrm>
          <a:prstGeom prst="rect">
            <a:avLst/>
          </a:prstGeom>
          <a:gradFill>
            <a:gsLst>
              <a:gs pos="0">
                <a:srgbClr val="FFFF99"/>
              </a:gs>
              <a:gs pos="100000">
                <a:schemeClr val="bg1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組織と人員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5400000">
            <a:off x="650795" y="260126"/>
            <a:ext cx="180000" cy="108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コンテンツ プレースホルダー 2"/>
          <p:cNvSpPr txBox="1">
            <a:spLocks/>
          </p:cNvSpPr>
          <p:nvPr/>
        </p:nvSpPr>
        <p:spPr>
          <a:xfrm>
            <a:off x="142649" y="1196752"/>
            <a:ext cx="2989191" cy="402431"/>
          </a:xfrm>
          <a:prstGeom prst="rect">
            <a:avLst/>
          </a:prstGeom>
          <a:solidFill>
            <a:srgbClr val="CCFFFF"/>
          </a:solidFill>
          <a:ln w="12700">
            <a:solidFill>
              <a:srgbClr val="0070C0"/>
            </a:solidFill>
          </a:ln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土木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コンテンツ プレースホルダー 2"/>
          <p:cNvSpPr txBox="1">
            <a:spLocks/>
          </p:cNvSpPr>
          <p:nvPr/>
        </p:nvSpPr>
        <p:spPr>
          <a:xfrm>
            <a:off x="3889966" y="1208635"/>
            <a:ext cx="2770266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総務・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契約課　３人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コンテンツ プレースホルダー 2"/>
          <p:cNvSpPr txBox="1">
            <a:spLocks/>
          </p:cNvSpPr>
          <p:nvPr/>
        </p:nvSpPr>
        <p:spPr>
          <a:xfrm>
            <a:off x="1739746" y="1682717"/>
            <a:ext cx="2616229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　　　設　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コンテンツ プレースホルダー 2"/>
          <p:cNvSpPr txBox="1">
            <a:spLocks/>
          </p:cNvSpPr>
          <p:nvPr/>
        </p:nvSpPr>
        <p:spPr>
          <a:xfrm>
            <a:off x="1744089" y="2560238"/>
            <a:ext cx="2616229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地域支援・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企画課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1739746" y="3432661"/>
            <a:ext cx="2616229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　持　管　理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コンテンツ プレースホルダー 2"/>
          <p:cNvSpPr txBox="1">
            <a:spLocks/>
          </p:cNvSpPr>
          <p:nvPr/>
        </p:nvSpPr>
        <p:spPr>
          <a:xfrm>
            <a:off x="3889966" y="4869160"/>
            <a:ext cx="2770266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　　　地　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コンテンツ プレースホルダー 2"/>
          <p:cNvSpPr txBox="1">
            <a:spLocks/>
          </p:cNvSpPr>
          <p:nvPr/>
        </p:nvSpPr>
        <p:spPr>
          <a:xfrm>
            <a:off x="3889966" y="5399727"/>
            <a:ext cx="2770266" cy="36933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 み ど り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0" name="コンテンツ プレースホルダー 2"/>
          <p:cNvSpPr txBox="1">
            <a:spLocks/>
          </p:cNvSpPr>
          <p:nvPr/>
        </p:nvSpPr>
        <p:spPr>
          <a:xfrm>
            <a:off x="4679842" y="2081699"/>
            <a:ext cx="2484445" cy="3385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 川 砂 防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コンテンツ プレースホルダー 2"/>
          <p:cNvSpPr txBox="1">
            <a:spLocks/>
          </p:cNvSpPr>
          <p:nvPr/>
        </p:nvSpPr>
        <p:spPr>
          <a:xfrm>
            <a:off x="4679842" y="1695537"/>
            <a:ext cx="2484445" cy="3385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 路 整 備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2" name="直線コネクタ 131"/>
          <p:cNvCxnSpPr>
            <a:stCxn id="96" idx="3"/>
            <a:endCxn id="97" idx="1"/>
          </p:cNvCxnSpPr>
          <p:nvPr/>
        </p:nvCxnSpPr>
        <p:spPr>
          <a:xfrm flipV="1">
            <a:off x="3131840" y="1393301"/>
            <a:ext cx="758126" cy="46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>
            <a:stCxn id="98" idx="3"/>
            <a:endCxn id="131" idx="1"/>
          </p:cNvCxnSpPr>
          <p:nvPr/>
        </p:nvCxnSpPr>
        <p:spPr>
          <a:xfrm flipV="1">
            <a:off x="4355975" y="1864814"/>
            <a:ext cx="323867" cy="25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>
            <a:off x="4542856" y="1873590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>
            <a:endCxn id="130" idx="1"/>
          </p:cNvCxnSpPr>
          <p:nvPr/>
        </p:nvCxnSpPr>
        <p:spPr>
          <a:xfrm>
            <a:off x="4542856" y="2249779"/>
            <a:ext cx="136986" cy="11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 flipH="1">
            <a:off x="865520" y="1599183"/>
            <a:ext cx="3150" cy="4591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>
            <a:endCxn id="104" idx="1"/>
          </p:cNvCxnSpPr>
          <p:nvPr/>
        </p:nvCxnSpPr>
        <p:spPr>
          <a:xfrm>
            <a:off x="865520" y="5584393"/>
            <a:ext cx="302444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>
            <a:endCxn id="98" idx="1"/>
          </p:cNvCxnSpPr>
          <p:nvPr/>
        </p:nvCxnSpPr>
        <p:spPr>
          <a:xfrm>
            <a:off x="868670" y="1867383"/>
            <a:ext cx="8710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>
            <a:endCxn id="101" idx="1"/>
          </p:cNvCxnSpPr>
          <p:nvPr/>
        </p:nvCxnSpPr>
        <p:spPr>
          <a:xfrm flipV="1">
            <a:off x="865520" y="3617327"/>
            <a:ext cx="874226" cy="46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>
            <a:endCxn id="99" idx="1"/>
          </p:cNvCxnSpPr>
          <p:nvPr/>
        </p:nvCxnSpPr>
        <p:spPr>
          <a:xfrm flipV="1">
            <a:off x="868670" y="2744904"/>
            <a:ext cx="875419" cy="86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>
            <a:endCxn id="102" idx="1"/>
          </p:cNvCxnSpPr>
          <p:nvPr/>
        </p:nvCxnSpPr>
        <p:spPr>
          <a:xfrm>
            <a:off x="865520" y="5053826"/>
            <a:ext cx="302444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コンテンツ プレースホルダー 2"/>
          <p:cNvSpPr txBox="1">
            <a:spLocks/>
          </p:cNvSpPr>
          <p:nvPr/>
        </p:nvSpPr>
        <p:spPr>
          <a:xfrm>
            <a:off x="4679842" y="2961670"/>
            <a:ext cx="2484445" cy="3385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　　画　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コンテンツ プレースホルダー 2"/>
          <p:cNvSpPr txBox="1">
            <a:spLocks/>
          </p:cNvSpPr>
          <p:nvPr/>
        </p:nvSpPr>
        <p:spPr>
          <a:xfrm>
            <a:off x="4679842" y="2575508"/>
            <a:ext cx="2484445" cy="3385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地域支援防災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3" name="直線コネクタ 172"/>
          <p:cNvCxnSpPr>
            <a:stCxn id="99" idx="3"/>
            <a:endCxn id="172" idx="1"/>
          </p:cNvCxnSpPr>
          <p:nvPr/>
        </p:nvCxnSpPr>
        <p:spPr>
          <a:xfrm flipV="1">
            <a:off x="4360318" y="2744785"/>
            <a:ext cx="319524" cy="1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4542856" y="2753561"/>
            <a:ext cx="0" cy="376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>
            <a:endCxn id="171" idx="1"/>
          </p:cNvCxnSpPr>
          <p:nvPr/>
        </p:nvCxnSpPr>
        <p:spPr>
          <a:xfrm>
            <a:off x="4542856" y="3129750"/>
            <a:ext cx="136986" cy="11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コンテンツ プレースホルダー 2"/>
          <p:cNvSpPr txBox="1">
            <a:spLocks/>
          </p:cNvSpPr>
          <p:nvPr/>
        </p:nvSpPr>
        <p:spPr>
          <a:xfrm>
            <a:off x="4679842" y="3834212"/>
            <a:ext cx="2484445" cy="3385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 画 補 修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コンテンツ プレースホルダー 2"/>
          <p:cNvSpPr txBox="1">
            <a:spLocks/>
          </p:cNvSpPr>
          <p:nvPr/>
        </p:nvSpPr>
        <p:spPr>
          <a:xfrm>
            <a:off x="4679842" y="3448050"/>
            <a:ext cx="2484445" cy="3385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　　理　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8" name="直線コネクタ 177"/>
          <p:cNvCxnSpPr>
            <a:stCxn id="101" idx="3"/>
            <a:endCxn id="177" idx="1"/>
          </p:cNvCxnSpPr>
          <p:nvPr/>
        </p:nvCxnSpPr>
        <p:spPr>
          <a:xfrm>
            <a:off x="4355975" y="3617327"/>
            <a:ext cx="3238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4542856" y="3617327"/>
            <a:ext cx="0" cy="7750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>
            <a:endCxn id="176" idx="1"/>
          </p:cNvCxnSpPr>
          <p:nvPr/>
        </p:nvCxnSpPr>
        <p:spPr>
          <a:xfrm>
            <a:off x="4542856" y="4002292"/>
            <a:ext cx="136986" cy="11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コンテンツ プレースホルダー 2"/>
          <p:cNvSpPr txBox="1">
            <a:spLocks/>
          </p:cNvSpPr>
          <p:nvPr/>
        </p:nvSpPr>
        <p:spPr>
          <a:xfrm>
            <a:off x="4680191" y="4223112"/>
            <a:ext cx="2484445" cy="3385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 境 整 備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8" name="直線コネクタ 187"/>
          <p:cNvCxnSpPr>
            <a:endCxn id="186" idx="1"/>
          </p:cNvCxnSpPr>
          <p:nvPr/>
        </p:nvCxnSpPr>
        <p:spPr>
          <a:xfrm>
            <a:off x="4542856" y="4392389"/>
            <a:ext cx="1373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コンテンツ プレースホルダー 2"/>
          <p:cNvSpPr txBox="1">
            <a:spLocks/>
          </p:cNvSpPr>
          <p:nvPr/>
        </p:nvSpPr>
        <p:spPr>
          <a:xfrm>
            <a:off x="1207851" y="6021288"/>
            <a:ext cx="1620000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</p:spPr>
        <p:txBody>
          <a:bodyPr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　　の　　他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91" name="直線コネクタ 190"/>
          <p:cNvCxnSpPr>
            <a:endCxn id="190" idx="1"/>
          </p:cNvCxnSpPr>
          <p:nvPr/>
        </p:nvCxnSpPr>
        <p:spPr>
          <a:xfrm>
            <a:off x="868670" y="6190565"/>
            <a:ext cx="3391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コンテンツ プレースホルダー 2"/>
          <p:cNvSpPr txBox="1">
            <a:spLocks/>
          </p:cNvSpPr>
          <p:nvPr/>
        </p:nvSpPr>
        <p:spPr>
          <a:xfrm>
            <a:off x="6252071" y="6052646"/>
            <a:ext cx="2628000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 anchorCtr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</a:t>
            </a:r>
            <a:r>
              <a:rPr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8672" y="1155700"/>
            <a:ext cx="9014656" cy="5600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44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 sz="1400" b="1" dirty="0" smtClean="0">
            <a:solidFill>
              <a:schemeClr val="tx1"/>
            </a:solidFill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351DC-4415-4586-B2F6-D399B22B7849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9035</TotalTime>
  <Words>334</Words>
  <Application>Microsoft Office PowerPoint</Application>
  <PresentationFormat>画面に合わせる (4:3)</PresentationFormat>
  <Paragraphs>107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OOI</dc:creator>
  <cp:lastModifiedBy>大井祥之</cp:lastModifiedBy>
  <cp:revision>517</cp:revision>
  <cp:lastPrinted>2013-11-28T00:46:41Z</cp:lastPrinted>
  <dcterms:created xsi:type="dcterms:W3CDTF">2013-03-26T10:27:51Z</dcterms:created>
  <dcterms:modified xsi:type="dcterms:W3CDTF">2014-02-22T10:25:26Z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