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0" autoAdjust="0"/>
  </p:normalViewPr>
  <p:slideViewPr>
    <p:cSldViewPr>
      <p:cViewPr>
        <p:scale>
          <a:sx n="66" d="100"/>
          <a:sy n="66" d="100"/>
        </p:scale>
        <p:origin x="-118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03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7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17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59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39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74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94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39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46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43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7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4E120-C5DB-4FBD-A8A9-2EFDBC8B9DAF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E32C9-9347-4B5E-BBE7-BDDC1E6AB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30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61950" y="508030"/>
            <a:ext cx="8974546" cy="62333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コネクタ 30"/>
          <p:cNvCxnSpPr>
            <a:stCxn id="15" idx="1"/>
            <a:endCxn id="21" idx="3"/>
          </p:cNvCxnSpPr>
          <p:nvPr/>
        </p:nvCxnSpPr>
        <p:spPr>
          <a:xfrm flipH="1" flipV="1">
            <a:off x="2324109" y="3348432"/>
            <a:ext cx="1675394" cy="1973063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メモ 6"/>
          <p:cNvSpPr/>
          <p:nvPr/>
        </p:nvSpPr>
        <p:spPr>
          <a:xfrm>
            <a:off x="4359354" y="4329320"/>
            <a:ext cx="3600000" cy="1980000"/>
          </a:xfrm>
          <a:prstGeom prst="foldedCorner">
            <a:avLst/>
          </a:prstGeo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メモ 3"/>
          <p:cNvSpPr/>
          <p:nvPr/>
        </p:nvSpPr>
        <p:spPr>
          <a:xfrm>
            <a:off x="3999503" y="3664660"/>
            <a:ext cx="3600000" cy="1980000"/>
          </a:xfrm>
          <a:prstGeom prst="foldedCorner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メモ 4"/>
          <p:cNvSpPr/>
          <p:nvPr/>
        </p:nvSpPr>
        <p:spPr>
          <a:xfrm>
            <a:off x="3653507" y="3002733"/>
            <a:ext cx="3600000" cy="1980000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メモ 5"/>
          <p:cNvSpPr/>
          <p:nvPr/>
        </p:nvSpPr>
        <p:spPr>
          <a:xfrm>
            <a:off x="3307321" y="2340806"/>
            <a:ext cx="3600000" cy="1980000"/>
          </a:xfrm>
          <a:prstGeom prst="foldedCorner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メモ 7"/>
          <p:cNvSpPr/>
          <p:nvPr/>
        </p:nvSpPr>
        <p:spPr>
          <a:xfrm>
            <a:off x="2947460" y="1677280"/>
            <a:ext cx="3600000" cy="1980000"/>
          </a:xfrm>
          <a:prstGeom prst="foldedCorner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メモ 8"/>
          <p:cNvSpPr/>
          <p:nvPr/>
        </p:nvSpPr>
        <p:spPr>
          <a:xfrm>
            <a:off x="2581592" y="1016732"/>
            <a:ext cx="3600000" cy="1980000"/>
          </a:xfrm>
          <a:prstGeom prst="foldedCorner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81592" y="1403484"/>
            <a:ext cx="360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都市基盤</a:t>
            </a: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施設長寿命化計画</a:t>
            </a:r>
            <a:endParaRPr kumimoji="1" lang="ja-JP" altLang="en-US" sz="20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82304" y="1990581"/>
            <a:ext cx="3599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第１編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～基本方針～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47460" y="3020937"/>
            <a:ext cx="32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第２編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～道路施設　行動計画～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07121" y="3674475"/>
            <a:ext cx="32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第３編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～河川施設　行動計画～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53507" y="4331967"/>
            <a:ext cx="32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第４編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～港湾・海岸施設　行動計画～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99503" y="4998329"/>
            <a:ext cx="32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第５編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～公園施設行動計画～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59354" y="5662989"/>
            <a:ext cx="32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第６編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～下水道施設　行動計画～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6181591" y="1235489"/>
            <a:ext cx="478641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667442" y="1434262"/>
            <a:ext cx="1569660" cy="36933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全体検討部会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08200" y="3163766"/>
            <a:ext cx="191590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道路・橋梁等部会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950" y="4466113"/>
            <a:ext cx="2262159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河川・港湾・公園部会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3313" y="5798978"/>
            <a:ext cx="1800493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下水等設備部会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9512" y="118373"/>
            <a:ext cx="2236302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都市基盤施設維持管理技術審議会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684484" y="1016732"/>
            <a:ext cx="877164" cy="36933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幹事会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8" name="直線コネクタ 27"/>
          <p:cNvCxnSpPr>
            <a:stCxn id="12" idx="1"/>
            <a:endCxn id="21" idx="3"/>
          </p:cNvCxnSpPr>
          <p:nvPr/>
        </p:nvCxnSpPr>
        <p:spPr>
          <a:xfrm flipH="1">
            <a:off x="2324109" y="3344103"/>
            <a:ext cx="623351" cy="4329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13" idx="1"/>
            <a:endCxn id="22" idx="3"/>
          </p:cNvCxnSpPr>
          <p:nvPr/>
        </p:nvCxnSpPr>
        <p:spPr>
          <a:xfrm flipH="1">
            <a:off x="2324109" y="3997641"/>
            <a:ext cx="983012" cy="653138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4" idx="1"/>
            <a:endCxn id="22" idx="3"/>
          </p:cNvCxnSpPr>
          <p:nvPr/>
        </p:nvCxnSpPr>
        <p:spPr>
          <a:xfrm flipH="1" flipV="1">
            <a:off x="2324109" y="4650779"/>
            <a:ext cx="1329398" cy="4354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5" idx="1"/>
            <a:endCxn id="22" idx="3"/>
          </p:cNvCxnSpPr>
          <p:nvPr/>
        </p:nvCxnSpPr>
        <p:spPr>
          <a:xfrm flipH="1" flipV="1">
            <a:off x="2324109" y="4650779"/>
            <a:ext cx="1675394" cy="670716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endCxn id="23" idx="3"/>
          </p:cNvCxnSpPr>
          <p:nvPr/>
        </p:nvCxnSpPr>
        <p:spPr>
          <a:xfrm flipH="1">
            <a:off x="2343806" y="3240693"/>
            <a:ext cx="565555" cy="2742951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13" idx="1"/>
            <a:endCxn id="23" idx="3"/>
          </p:cNvCxnSpPr>
          <p:nvPr/>
        </p:nvCxnSpPr>
        <p:spPr>
          <a:xfrm flipH="1">
            <a:off x="2343806" y="3997641"/>
            <a:ext cx="963315" cy="1986003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14" idx="1"/>
            <a:endCxn id="23" idx="3"/>
          </p:cNvCxnSpPr>
          <p:nvPr/>
        </p:nvCxnSpPr>
        <p:spPr>
          <a:xfrm flipH="1">
            <a:off x="2343806" y="4655133"/>
            <a:ext cx="1309701" cy="1328511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15" idx="1"/>
            <a:endCxn id="23" idx="3"/>
          </p:cNvCxnSpPr>
          <p:nvPr/>
        </p:nvCxnSpPr>
        <p:spPr>
          <a:xfrm flipH="1">
            <a:off x="2343806" y="5321495"/>
            <a:ext cx="1655697" cy="662149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16" idx="1"/>
            <a:endCxn id="23" idx="3"/>
          </p:cNvCxnSpPr>
          <p:nvPr/>
        </p:nvCxnSpPr>
        <p:spPr>
          <a:xfrm flipH="1" flipV="1">
            <a:off x="2343806" y="5983644"/>
            <a:ext cx="2015548" cy="2511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2"/>
          <p:cNvSpPr txBox="1"/>
          <p:nvPr/>
        </p:nvSpPr>
        <p:spPr>
          <a:xfrm>
            <a:off x="7647572" y="120940"/>
            <a:ext cx="1388924" cy="294005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b="1" kern="100" dirty="0">
                <a:effectLst/>
                <a:ea typeface="HG丸ｺﾞｼｯｸM-PRO"/>
                <a:cs typeface="Times New Roman"/>
              </a:rPr>
              <a:t>参考</a:t>
            </a:r>
            <a:r>
              <a:rPr lang="ja-JP" b="1" kern="100" dirty="0" smtClean="0">
                <a:effectLst/>
                <a:ea typeface="HG丸ｺﾞｼｯｸM-PRO"/>
                <a:cs typeface="Times New Roman"/>
              </a:rPr>
              <a:t>資料</a:t>
            </a:r>
            <a:r>
              <a:rPr lang="ja-JP" altLang="en-US" b="1" kern="100" dirty="0">
                <a:ea typeface="HG丸ｺﾞｼｯｸM-PRO"/>
                <a:cs typeface="Times New Roman"/>
              </a:rPr>
              <a:t>５</a:t>
            </a:r>
            <a:endParaRPr lang="ja-JP" b="1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43313" y="1235489"/>
            <a:ext cx="2173392" cy="13466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審議会の答申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084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61950" y="508030"/>
            <a:ext cx="4942098" cy="62333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メモ 6"/>
          <p:cNvSpPr/>
          <p:nvPr/>
        </p:nvSpPr>
        <p:spPr>
          <a:xfrm>
            <a:off x="1684042" y="4713742"/>
            <a:ext cx="3031974" cy="1667586"/>
          </a:xfrm>
          <a:prstGeom prst="foldedCorner">
            <a:avLst/>
          </a:prstGeo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メモ 3"/>
          <p:cNvSpPr/>
          <p:nvPr/>
        </p:nvSpPr>
        <p:spPr>
          <a:xfrm>
            <a:off x="1324191" y="4109688"/>
            <a:ext cx="3031974" cy="1667586"/>
          </a:xfrm>
          <a:prstGeom prst="foldedCorner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メモ 4"/>
          <p:cNvSpPr/>
          <p:nvPr/>
        </p:nvSpPr>
        <p:spPr>
          <a:xfrm>
            <a:off x="978195" y="3447761"/>
            <a:ext cx="3031974" cy="1667586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メモ 5"/>
          <p:cNvSpPr/>
          <p:nvPr/>
        </p:nvSpPr>
        <p:spPr>
          <a:xfrm>
            <a:off x="632009" y="2785834"/>
            <a:ext cx="3031974" cy="1667586"/>
          </a:xfrm>
          <a:prstGeom prst="foldedCorner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メモ 7"/>
          <p:cNvSpPr/>
          <p:nvPr/>
        </p:nvSpPr>
        <p:spPr>
          <a:xfrm>
            <a:off x="272148" y="2122308"/>
            <a:ext cx="3031974" cy="1667586"/>
          </a:xfrm>
          <a:prstGeom prst="foldedCorner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3985" y="3068960"/>
            <a:ext cx="3000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第２編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～道路施設　行動計画～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1809" y="3849646"/>
            <a:ext cx="3000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第３編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～河川施設　行動計画～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78195" y="4561015"/>
            <a:ext cx="3000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第４編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～港湾・海岸施設　行動計画～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24191" y="5145790"/>
            <a:ext cx="3000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第５編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～公園施設行動計画～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84042" y="5796553"/>
            <a:ext cx="3000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第６編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～下水道施設　行動計画～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9512" y="118373"/>
            <a:ext cx="2236302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都市基盤施設維持管理技術審議会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2"/>
          <p:cNvSpPr txBox="1"/>
          <p:nvPr/>
        </p:nvSpPr>
        <p:spPr>
          <a:xfrm>
            <a:off x="7647572" y="123046"/>
            <a:ext cx="1388924" cy="294005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b="1" kern="100" dirty="0">
                <a:effectLst/>
                <a:ea typeface="HG丸ｺﾞｼｯｸM-PRO"/>
                <a:cs typeface="Times New Roman"/>
              </a:rPr>
              <a:t>参考</a:t>
            </a:r>
            <a:r>
              <a:rPr lang="ja-JP" b="1" kern="100" dirty="0" smtClean="0">
                <a:effectLst/>
                <a:ea typeface="HG丸ｺﾞｼｯｸM-PRO"/>
                <a:cs typeface="Times New Roman"/>
              </a:rPr>
              <a:t>資料</a:t>
            </a:r>
            <a:r>
              <a:rPr lang="ja-JP" altLang="en-US" b="1" kern="100" dirty="0">
                <a:ea typeface="HG丸ｺﾞｼｯｸM-PRO"/>
                <a:cs typeface="Times New Roman"/>
              </a:rPr>
              <a:t>５</a:t>
            </a:r>
            <a:endParaRPr lang="ja-JP" b="1" kern="100" dirty="0">
              <a:effectLst/>
              <a:ea typeface="ＭＳ 明朝"/>
              <a:cs typeface="Times New Roman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200140" y="1252709"/>
            <a:ext cx="2777939" cy="1312195"/>
            <a:chOff x="383867" y="983618"/>
            <a:chExt cx="2777939" cy="1312195"/>
          </a:xfrm>
        </p:grpSpPr>
        <p:sp>
          <p:nvSpPr>
            <p:cNvPr id="9" name="メモ 8"/>
            <p:cNvSpPr/>
            <p:nvPr/>
          </p:nvSpPr>
          <p:spPr>
            <a:xfrm>
              <a:off x="1132490" y="983618"/>
              <a:ext cx="2029316" cy="1116124"/>
            </a:xfrm>
            <a:prstGeom prst="foldedCorner">
              <a:avLst/>
            </a:prstGeom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1132490" y="1235646"/>
              <a:ext cx="2029316" cy="704539"/>
              <a:chOff x="2581592" y="1268760"/>
              <a:chExt cx="2029316" cy="704539"/>
            </a:xfrm>
          </p:grpSpPr>
          <p:sp>
            <p:nvSpPr>
              <p:cNvPr id="10" name="テキスト ボックス 9"/>
              <p:cNvSpPr txBox="1"/>
              <p:nvPr/>
            </p:nvSpPr>
            <p:spPr>
              <a:xfrm>
                <a:off x="2581592" y="1268760"/>
                <a:ext cx="20293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b="1" u="sng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都市基盤</a:t>
                </a:r>
                <a:r>
                  <a:rPr lang="ja-JP" altLang="en-US" sz="12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施設長寿命化計画</a:t>
                </a:r>
                <a:endParaRPr kumimoji="1" lang="ja-JP" altLang="en-US" sz="12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2581592" y="1542412"/>
                <a:ext cx="202860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1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第１編</a:t>
                </a:r>
                <a:endParaRPr lang="en-US" altLang="ja-JP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1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～基本方針～</a:t>
                </a:r>
                <a:endParaRPr kumimoji="1"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2" name="正方形/長方形 1"/>
            <p:cNvSpPr/>
            <p:nvPr/>
          </p:nvSpPr>
          <p:spPr>
            <a:xfrm>
              <a:off x="383867" y="1536699"/>
              <a:ext cx="1225138" cy="75911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審議会の答申</a:t>
              </a:r>
              <a:endPara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8" name="メモ 37"/>
          <p:cNvSpPr/>
          <p:nvPr/>
        </p:nvSpPr>
        <p:spPr>
          <a:xfrm>
            <a:off x="5436096" y="980728"/>
            <a:ext cx="3342044" cy="1838125"/>
          </a:xfrm>
          <a:prstGeom prst="foldedCorner">
            <a:avLst/>
          </a:prstGeom>
          <a:solidFill>
            <a:srgbClr val="FF505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36096" y="1476281"/>
            <a:ext cx="33420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各事務所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行動計画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毎年見直し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1" name="直線コネクタ 30"/>
          <p:cNvCxnSpPr>
            <a:stCxn id="8" idx="3"/>
            <a:endCxn id="38" idx="1"/>
          </p:cNvCxnSpPr>
          <p:nvPr/>
        </p:nvCxnSpPr>
        <p:spPr>
          <a:xfrm flipV="1">
            <a:off x="3304122" y="1899791"/>
            <a:ext cx="2131974" cy="1056310"/>
          </a:xfrm>
          <a:prstGeom prst="line">
            <a:avLst/>
          </a:prstGeom>
          <a:ln w="31750">
            <a:solidFill>
              <a:srgbClr val="FF5050"/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6" idx="3"/>
            <a:endCxn id="38" idx="1"/>
          </p:cNvCxnSpPr>
          <p:nvPr/>
        </p:nvCxnSpPr>
        <p:spPr>
          <a:xfrm flipV="1">
            <a:off x="3663983" y="1899791"/>
            <a:ext cx="1772113" cy="1719836"/>
          </a:xfrm>
          <a:prstGeom prst="line">
            <a:avLst/>
          </a:prstGeom>
          <a:ln w="31750">
            <a:solidFill>
              <a:srgbClr val="FF5050"/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5" idx="3"/>
            <a:endCxn id="38" idx="1"/>
          </p:cNvCxnSpPr>
          <p:nvPr/>
        </p:nvCxnSpPr>
        <p:spPr>
          <a:xfrm flipV="1">
            <a:off x="4010169" y="1899791"/>
            <a:ext cx="1425927" cy="2381763"/>
          </a:xfrm>
          <a:prstGeom prst="line">
            <a:avLst/>
          </a:prstGeom>
          <a:ln w="31750">
            <a:solidFill>
              <a:srgbClr val="FF5050"/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4" idx="3"/>
            <a:endCxn id="38" idx="1"/>
          </p:cNvCxnSpPr>
          <p:nvPr/>
        </p:nvCxnSpPr>
        <p:spPr>
          <a:xfrm flipV="1">
            <a:off x="4356165" y="1899791"/>
            <a:ext cx="1079931" cy="3043690"/>
          </a:xfrm>
          <a:prstGeom prst="line">
            <a:avLst/>
          </a:prstGeom>
          <a:ln w="31750">
            <a:solidFill>
              <a:srgbClr val="FF5050"/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7" idx="3"/>
            <a:endCxn id="38" idx="1"/>
          </p:cNvCxnSpPr>
          <p:nvPr/>
        </p:nvCxnSpPr>
        <p:spPr>
          <a:xfrm flipV="1">
            <a:off x="4716016" y="1899791"/>
            <a:ext cx="720080" cy="3647744"/>
          </a:xfrm>
          <a:prstGeom prst="line">
            <a:avLst/>
          </a:prstGeom>
          <a:ln w="31750">
            <a:solidFill>
              <a:srgbClr val="FF5050"/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下矢印 56"/>
          <p:cNvSpPr/>
          <p:nvPr/>
        </p:nvSpPr>
        <p:spPr>
          <a:xfrm>
            <a:off x="6675070" y="3193631"/>
            <a:ext cx="864096" cy="920207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590359" y="6084585"/>
            <a:ext cx="3000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の担当者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実務へ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4449295"/>
            <a:ext cx="1834335" cy="14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図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073" y="4449294"/>
            <a:ext cx="1950078" cy="14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3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143</Words>
  <Application>Microsoft Office PowerPoint</Application>
  <PresentationFormat>画面に合わせる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大井　祥之</cp:lastModifiedBy>
  <cp:revision>19</cp:revision>
  <cp:lastPrinted>2014-11-19T08:09:38Z</cp:lastPrinted>
  <dcterms:created xsi:type="dcterms:W3CDTF">2014-10-29T04:40:21Z</dcterms:created>
  <dcterms:modified xsi:type="dcterms:W3CDTF">2014-12-03T06:27:18Z</dcterms:modified>
</cp:coreProperties>
</file>