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4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028D-4356-4319-B2D6-68F79449D299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0E15-475B-4767-A1CC-4011852D4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02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6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33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6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18F0-D0F3-4191-97FF-6917DFF59C77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2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7812" y="0"/>
            <a:ext cx="9171811" cy="46166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1644" y="0"/>
            <a:ext cx="917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H26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年度スケジュール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en-US" altLang="ja-JP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31961" y="522723"/>
            <a:ext cx="911824" cy="1577265"/>
            <a:chOff x="12833" y="165768"/>
            <a:chExt cx="857235" cy="1537783"/>
          </a:xfrm>
        </p:grpSpPr>
        <p:sp>
          <p:nvSpPr>
            <p:cNvPr id="7" name="山形 6"/>
            <p:cNvSpPr/>
            <p:nvPr/>
          </p:nvSpPr>
          <p:spPr>
            <a:xfrm rot="5400000">
              <a:off x="-321026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山形 4"/>
            <p:cNvSpPr/>
            <p:nvPr/>
          </p:nvSpPr>
          <p:spPr>
            <a:xfrm>
              <a:off x="12833" y="680837"/>
              <a:ext cx="844405" cy="693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</a:t>
              </a:r>
              <a:r>
                <a:rPr lang="en-US" altLang="ja-JP" sz="2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endPara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0" name="片側の 2 つの角を丸めた四角形 9"/>
          <p:cNvSpPr/>
          <p:nvPr/>
        </p:nvSpPr>
        <p:spPr>
          <a:xfrm rot="5400000">
            <a:off x="4368242" y="-2703773"/>
            <a:ext cx="1517392" cy="7963130"/>
          </a:xfrm>
          <a:prstGeom prst="round2SameRect">
            <a:avLst>
              <a:gd name="adj1" fmla="val 11098"/>
              <a:gd name="adj2" fmla="val 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片側の 2 つの角を丸めた四角形 6"/>
          <p:cNvSpPr/>
          <p:nvPr/>
        </p:nvSpPr>
        <p:spPr>
          <a:xfrm>
            <a:off x="1187843" y="573205"/>
            <a:ext cx="8064676" cy="146328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2700" rIns="12700" bIns="12700" numCol="1" spcCol="1270" anchor="ctr" anchorCtr="0">
            <a:noAutofit/>
          </a:bodyPr>
          <a:lstStyle/>
          <a:p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kumimoji="1" lang="en-US" altLang="ja-JP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12/4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回都市基盤施設維持管理技術審議会　 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12/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kumimoji="1" lang="ja-JP" altLang="en-US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　</a:t>
            </a:r>
            <a:r>
              <a:rPr kumimoji="1" lang="ja-JP" altLang="en-US" sz="14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９　　 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全体検討部会　　</a:t>
            </a:r>
          </a:p>
          <a:p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1/21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回幹事会　</a:t>
            </a:r>
            <a:endParaRPr lang="en-US" altLang="ja-JP" sz="14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     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回道路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・橋梁等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　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2/6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回河川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・港湾・公園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　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2/10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回下水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等設備部会　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2/24  </a:t>
            </a:r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ja-JP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　　</a:t>
            </a:r>
            <a:endParaRPr lang="en-US" altLang="ja-JP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lvl="1"/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en-US" altLang="zh-TW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3/24  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回幹事会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&amp;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zh-TW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回全体検討部会</a:t>
            </a:r>
            <a:r>
              <a:rPr lang="zh-TW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中間とりまとめ　・　検討の方向性（案））</a:t>
            </a:r>
            <a:r>
              <a:rPr lang="zh-TW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TW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21152" y="3008527"/>
            <a:ext cx="947085" cy="1512168"/>
            <a:chOff x="172035" y="1916833"/>
            <a:chExt cx="947085" cy="1512168"/>
          </a:xfrm>
        </p:grpSpPr>
        <p:sp>
          <p:nvSpPr>
            <p:cNvPr id="13" name="山形 12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第二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10062" y="4154196"/>
            <a:ext cx="947085" cy="1512168"/>
            <a:chOff x="172035" y="1916833"/>
            <a:chExt cx="947085" cy="1512168"/>
          </a:xfrm>
        </p:grpSpPr>
        <p:sp>
          <p:nvSpPr>
            <p:cNvPr id="16" name="山形 15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10062" y="5301208"/>
            <a:ext cx="947085" cy="1512168"/>
            <a:chOff x="172035" y="1916833"/>
            <a:chExt cx="947085" cy="1512168"/>
          </a:xfrm>
        </p:grpSpPr>
        <p:sp>
          <p:nvSpPr>
            <p:cNvPr id="19" name="山形 18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第四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145377" y="2087942"/>
            <a:ext cx="7949909" cy="1103170"/>
            <a:chOff x="816336" y="1451205"/>
            <a:chExt cx="3032236" cy="973173"/>
          </a:xfrm>
        </p:grpSpPr>
        <p:sp>
          <p:nvSpPr>
            <p:cNvPr id="22" name="片側の 2 つの角を丸めた四角形 21"/>
            <p:cNvSpPr/>
            <p:nvPr/>
          </p:nvSpPr>
          <p:spPr>
            <a:xfrm rot="5400000">
              <a:off x="1845867" y="421674"/>
              <a:ext cx="973173" cy="3032236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片側の 2 つの角を丸めた四角形 10"/>
            <p:cNvSpPr/>
            <p:nvPr/>
          </p:nvSpPr>
          <p:spPr>
            <a:xfrm>
              <a:off x="840803" y="1477693"/>
              <a:ext cx="2965070" cy="893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5/9</a:t>
              </a:r>
              <a:r>
                <a:rPr lang="ja-JP" altLang="en-US" sz="16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回道路･橋梁等部会</a:t>
              </a:r>
              <a:r>
                <a:rPr lang="ja-JP" altLang="en-US" sz="16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6/25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回道路・橋梁等部会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145378" y="3284984"/>
            <a:ext cx="7949909" cy="1276198"/>
            <a:chOff x="814941" y="1410520"/>
            <a:chExt cx="3029904" cy="1568081"/>
          </a:xfrm>
        </p:grpSpPr>
        <p:sp>
          <p:nvSpPr>
            <p:cNvPr id="25" name="片側の 2 つの角を丸めた四角形 24"/>
            <p:cNvSpPr/>
            <p:nvPr/>
          </p:nvSpPr>
          <p:spPr>
            <a:xfrm rot="5400000">
              <a:off x="1545852" y="679609"/>
              <a:ext cx="1568081" cy="3029904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片側の 2 つの角を丸めた四角形 10"/>
            <p:cNvSpPr/>
            <p:nvPr/>
          </p:nvSpPr>
          <p:spPr>
            <a:xfrm>
              <a:off x="840803" y="1559000"/>
              <a:ext cx="2965070" cy="132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7/25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回道路･橋梁等部会</a:t>
              </a:r>
              <a:endPara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ゝ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仮称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道路施設長寿命化計画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endParaRPr lang="en-US" altLang="ja-JP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8/11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幹事会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素案）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endPara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28" name="ホームベース 27"/>
          <p:cNvSpPr/>
          <p:nvPr/>
        </p:nvSpPr>
        <p:spPr>
          <a:xfrm rot="5400000">
            <a:off x="9709" y="2316199"/>
            <a:ext cx="1152128" cy="90049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山形 4"/>
          <p:cNvSpPr/>
          <p:nvPr/>
        </p:nvSpPr>
        <p:spPr>
          <a:xfrm>
            <a:off x="136151" y="2273227"/>
            <a:ext cx="898177" cy="71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145376" y="4634916"/>
            <a:ext cx="7949908" cy="1053068"/>
            <a:chOff x="1145376" y="4581129"/>
            <a:chExt cx="7949908" cy="1053068"/>
          </a:xfrm>
        </p:grpSpPr>
        <p:sp>
          <p:nvSpPr>
            <p:cNvPr id="27" name="片側の 2 つの角を丸めた四角形 26"/>
            <p:cNvSpPr/>
            <p:nvPr/>
          </p:nvSpPr>
          <p:spPr>
            <a:xfrm rot="5400000">
              <a:off x="4593796" y="1132709"/>
              <a:ext cx="1053068" cy="7949908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片側の 2 つの角を丸めた四角形 10"/>
            <p:cNvSpPr/>
            <p:nvPr/>
          </p:nvSpPr>
          <p:spPr>
            <a:xfrm>
              <a:off x="1243646" y="4639631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11/12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4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回道路・橋梁等部会</a:t>
              </a:r>
              <a:endParaRPr lang="en-US" altLang="ja-JP" sz="16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全体検討部会・幹事会の開催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計画（案）の作成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145376" y="5755438"/>
            <a:ext cx="7949907" cy="1053068"/>
            <a:chOff x="1145376" y="5755438"/>
            <a:chExt cx="7949907" cy="1053068"/>
          </a:xfrm>
        </p:grpSpPr>
        <p:sp>
          <p:nvSpPr>
            <p:cNvPr id="31" name="片側の 2 つの角を丸めた四角形 30"/>
            <p:cNvSpPr/>
            <p:nvPr/>
          </p:nvSpPr>
          <p:spPr>
            <a:xfrm rot="5400000">
              <a:off x="4593796" y="2307018"/>
              <a:ext cx="1053068" cy="7949907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片側の 2 つの角を丸めた四角形 10"/>
            <p:cNvSpPr/>
            <p:nvPr/>
          </p:nvSpPr>
          <p:spPr>
            <a:xfrm>
              <a:off x="1222834" y="5831673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en-US" altLang="ja-JP" sz="16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３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各部会・幹事会・審議会の開催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kumimoji="1" lang="ja-JP" altLang="en-US" sz="16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171325" y="522721"/>
            <a:ext cx="7907441" cy="2608519"/>
          </a:xfrm>
          <a:prstGeom prst="rect">
            <a:avLst/>
          </a:prstGeom>
          <a:solidFill>
            <a:schemeClr val="tx2">
              <a:lumMod val="60000"/>
              <a:lumOff val="4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CF92D3-BE7C-4A88-9B63-6153DFF58A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8537BA2-45BF-4237-817C-5C92118E17E1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6A125A3-F385-4746-8F96-2DE816F090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7271</TotalTime>
  <Words>26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346</cp:revision>
  <cp:lastPrinted>2014-06-17T06:47:21Z</cp:lastPrinted>
  <dcterms:created xsi:type="dcterms:W3CDTF">2014-01-16T12:35:31Z</dcterms:created>
  <dcterms:modified xsi:type="dcterms:W3CDTF">2014-07-24T05:44:50Z</dcterms:modified>
</cp:coreProperties>
</file>