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s/slide6.xml" ContentType="application/vnd.openxmlformats-officedocument.presentationml.slide+xml"/>
  <Override PartName="/ppt/slides/slide5.xml" ContentType="application/vnd.openxmlformats-officedocument.presentationml.slide+xml"/>
  <Override PartName="/ppt/slides/slide1.xml" ContentType="application/vnd.openxmlformats-officedocument.presentationml.slide+xml"/>
  <Override PartName="/ppt/slides/slide4.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4.xml" ContentType="application/vnd.openxmlformats-officedocument.presentationml.slideLayout+xml"/>
  <Override PartName="/ppt/slideLayouts/slideLayout7.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8"/>
  </p:notesMasterIdLst>
  <p:handoutMasterIdLst>
    <p:handoutMasterId r:id="rId9"/>
  </p:handoutMasterIdLst>
  <p:sldIdLst>
    <p:sldId id="343" r:id="rId2"/>
    <p:sldId id="344" r:id="rId3"/>
    <p:sldId id="339" r:id="rId4"/>
    <p:sldId id="340" r:id="rId5"/>
    <p:sldId id="341" r:id="rId6"/>
    <p:sldId id="342" r:id="rId7"/>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49" autoAdjust="0"/>
    <p:restoredTop sz="94700" autoAdjust="0"/>
  </p:normalViewPr>
  <p:slideViewPr>
    <p:cSldViewPr>
      <p:cViewPr>
        <p:scale>
          <a:sx n="70" d="100"/>
          <a:sy n="70" d="100"/>
        </p:scale>
        <p:origin x="-1074" y="3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customXml" Target="../customXml/item2.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handoutMaster" Target="handoutMasters/handoutMaster1.xml"/><Relationship Id="rId14" Type="http://schemas.openxmlformats.org/officeDocument/2006/relationships/customXml" Target="../customXml/item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9190" cy="497048"/>
          </a:xfrm>
          <a:prstGeom prst="rect">
            <a:avLst/>
          </a:prstGeom>
        </p:spPr>
        <p:txBody>
          <a:bodyPr vert="horz" lIns="93232" tIns="46616" rIns="93232" bIns="46616"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384" y="0"/>
            <a:ext cx="2949190" cy="497048"/>
          </a:xfrm>
          <a:prstGeom prst="rect">
            <a:avLst/>
          </a:prstGeom>
        </p:spPr>
        <p:txBody>
          <a:bodyPr vert="horz" lIns="93232" tIns="46616" rIns="93232" bIns="46616" rtlCol="0"/>
          <a:lstStyle>
            <a:lvl1pPr algn="r">
              <a:defRPr sz="1200"/>
            </a:lvl1pPr>
          </a:lstStyle>
          <a:p>
            <a:fld id="{FD3ADC6C-0A69-4C30-8B87-6D0144EAB3B0}" type="datetimeFigureOut">
              <a:rPr kumimoji="1" lang="ja-JP" altLang="en-US" smtClean="0"/>
              <a:t>2016/11/21</a:t>
            </a:fld>
            <a:endParaRPr kumimoji="1" lang="ja-JP" altLang="en-US"/>
          </a:p>
        </p:txBody>
      </p:sp>
      <p:sp>
        <p:nvSpPr>
          <p:cNvPr id="4" name="フッター プレースホルダー 3"/>
          <p:cNvSpPr>
            <a:spLocks noGrp="1"/>
          </p:cNvSpPr>
          <p:nvPr>
            <p:ph type="ftr" sz="quarter" idx="2"/>
          </p:nvPr>
        </p:nvSpPr>
        <p:spPr>
          <a:xfrm>
            <a:off x="1" y="9440676"/>
            <a:ext cx="2949190" cy="497048"/>
          </a:xfrm>
          <a:prstGeom prst="rect">
            <a:avLst/>
          </a:prstGeom>
        </p:spPr>
        <p:txBody>
          <a:bodyPr vert="horz" lIns="93232" tIns="46616" rIns="93232" bIns="46616"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384" y="9440676"/>
            <a:ext cx="2949190" cy="497048"/>
          </a:xfrm>
          <a:prstGeom prst="rect">
            <a:avLst/>
          </a:prstGeom>
        </p:spPr>
        <p:txBody>
          <a:bodyPr vert="horz" lIns="93232" tIns="46616" rIns="93232" bIns="46616" rtlCol="0" anchor="b"/>
          <a:lstStyle>
            <a:lvl1pPr algn="r">
              <a:defRPr sz="1200"/>
            </a:lvl1pPr>
          </a:lstStyle>
          <a:p>
            <a:fld id="{C728B60C-6745-431B-B9B6-A892AC2FDF1E}" type="slidenum">
              <a:rPr kumimoji="1" lang="ja-JP" altLang="en-US" smtClean="0"/>
              <a:t>‹#›</a:t>
            </a:fld>
            <a:endParaRPr kumimoji="1" lang="ja-JP" altLang="en-US"/>
          </a:p>
        </p:txBody>
      </p:sp>
    </p:spTree>
    <p:extLst>
      <p:ext uri="{BB962C8B-B14F-4D97-AF65-F5344CB8AC3E}">
        <p14:creationId xmlns:p14="http://schemas.microsoft.com/office/powerpoint/2010/main" val="3377552932"/>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3"/>
            <a:ext cx="2949787" cy="496967"/>
          </a:xfrm>
          <a:prstGeom prst="rect">
            <a:avLst/>
          </a:prstGeom>
        </p:spPr>
        <p:txBody>
          <a:bodyPr vert="horz" lIns="91417" tIns="45711" rIns="91417" bIns="45711"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41" y="3"/>
            <a:ext cx="2949787" cy="496967"/>
          </a:xfrm>
          <a:prstGeom prst="rect">
            <a:avLst/>
          </a:prstGeom>
        </p:spPr>
        <p:txBody>
          <a:bodyPr vert="horz" lIns="91417" tIns="45711" rIns="91417" bIns="45711" rtlCol="0"/>
          <a:lstStyle>
            <a:lvl1pPr algn="r">
              <a:defRPr sz="1200"/>
            </a:lvl1pPr>
          </a:lstStyle>
          <a:p>
            <a:fld id="{ECF6F7F8-8913-4732-AEA3-7F832FCF49E4}" type="datetimeFigureOut">
              <a:rPr kumimoji="1" lang="ja-JP" altLang="en-US" smtClean="0"/>
              <a:t>2016/11/21</a:t>
            </a:fld>
            <a:endParaRPr kumimoji="1" lang="ja-JP" altLang="en-US"/>
          </a:p>
        </p:txBody>
      </p:sp>
      <p:sp>
        <p:nvSpPr>
          <p:cNvPr id="4" name="スライド イメージ プレースホルダー 3"/>
          <p:cNvSpPr>
            <a:spLocks noGrp="1" noRot="1" noChangeAspect="1"/>
          </p:cNvSpPr>
          <p:nvPr>
            <p:ph type="sldImg" idx="2"/>
          </p:nvPr>
        </p:nvSpPr>
        <p:spPr>
          <a:xfrm>
            <a:off x="919163" y="746125"/>
            <a:ext cx="4968875" cy="3725863"/>
          </a:xfrm>
          <a:prstGeom prst="rect">
            <a:avLst/>
          </a:prstGeom>
          <a:noFill/>
          <a:ln w="12700">
            <a:solidFill>
              <a:prstClr val="black"/>
            </a:solidFill>
          </a:ln>
        </p:spPr>
        <p:txBody>
          <a:bodyPr vert="horz" lIns="91417" tIns="45711" rIns="91417" bIns="45711" rtlCol="0" anchor="ctr"/>
          <a:lstStyle/>
          <a:p>
            <a:endParaRPr lang="ja-JP" altLang="en-US"/>
          </a:p>
        </p:txBody>
      </p:sp>
      <p:sp>
        <p:nvSpPr>
          <p:cNvPr id="5" name="ノート プレースホルダー 4"/>
          <p:cNvSpPr>
            <a:spLocks noGrp="1"/>
          </p:cNvSpPr>
          <p:nvPr>
            <p:ph type="body" sz="quarter" idx="3"/>
          </p:nvPr>
        </p:nvSpPr>
        <p:spPr>
          <a:xfrm>
            <a:off x="680721" y="4721185"/>
            <a:ext cx="5445760" cy="4472702"/>
          </a:xfrm>
          <a:prstGeom prst="rect">
            <a:avLst/>
          </a:prstGeom>
        </p:spPr>
        <p:txBody>
          <a:bodyPr vert="horz" lIns="91417" tIns="45711" rIns="91417" bIns="45711"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0649"/>
            <a:ext cx="2949787" cy="496967"/>
          </a:xfrm>
          <a:prstGeom prst="rect">
            <a:avLst/>
          </a:prstGeom>
        </p:spPr>
        <p:txBody>
          <a:bodyPr vert="horz" lIns="91417" tIns="45711" rIns="91417" bIns="45711"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41" y="9440649"/>
            <a:ext cx="2949787" cy="496967"/>
          </a:xfrm>
          <a:prstGeom prst="rect">
            <a:avLst/>
          </a:prstGeom>
        </p:spPr>
        <p:txBody>
          <a:bodyPr vert="horz" lIns="91417" tIns="45711" rIns="91417" bIns="45711" rtlCol="0" anchor="b"/>
          <a:lstStyle>
            <a:lvl1pPr algn="r">
              <a:defRPr sz="1200"/>
            </a:lvl1pPr>
          </a:lstStyle>
          <a:p>
            <a:fld id="{54ED8BD2-EA18-4486-8D13-45C074BF6543}" type="slidenum">
              <a:rPr kumimoji="1" lang="ja-JP" altLang="en-US" smtClean="0"/>
              <a:t>‹#›</a:t>
            </a:fld>
            <a:endParaRPr kumimoji="1" lang="ja-JP" altLang="en-US"/>
          </a:p>
        </p:txBody>
      </p:sp>
    </p:spTree>
    <p:extLst>
      <p:ext uri="{BB962C8B-B14F-4D97-AF65-F5344CB8AC3E}">
        <p14:creationId xmlns:p14="http://schemas.microsoft.com/office/powerpoint/2010/main" val="3322422137"/>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048991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2</a:t>
            </a:fld>
            <a:endParaRPr kumimoji="1" lang="ja-JP" altLang="en-US"/>
          </a:p>
        </p:txBody>
      </p:sp>
    </p:spTree>
    <p:extLst>
      <p:ext uri="{BB962C8B-B14F-4D97-AF65-F5344CB8AC3E}">
        <p14:creationId xmlns:p14="http://schemas.microsoft.com/office/powerpoint/2010/main" val="883038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8" name="タイトル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ja-JP" altLang="en-US" smtClean="0"/>
              <a:t>マスター タイトルの書式設定</a:t>
            </a:r>
            <a:endParaRPr kumimoji="0" lang="en-US"/>
          </a:p>
        </p:txBody>
      </p:sp>
      <p:sp>
        <p:nvSpPr>
          <p:cNvPr id="9" name="サブタイトル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smtClean="0"/>
              <a:t>マスター サブタイトルの書式設定</a:t>
            </a:r>
            <a:endParaRPr kumimoji="0" lang="en-US"/>
          </a:p>
        </p:txBody>
      </p:sp>
      <p:sp>
        <p:nvSpPr>
          <p:cNvPr id="28" name="日付プレースホルダー 27"/>
          <p:cNvSpPr>
            <a:spLocks noGrp="1"/>
          </p:cNvSpPr>
          <p:nvPr>
            <p:ph type="dt" sz="half" idx="10"/>
          </p:nvPr>
        </p:nvSpPr>
        <p:spPr>
          <a:xfrm>
            <a:off x="6400800" y="6355080"/>
            <a:ext cx="2286000" cy="365760"/>
          </a:xfrm>
        </p:spPr>
        <p:txBody>
          <a:bodyPr/>
          <a:lstStyle>
            <a:lvl1pPr>
              <a:defRPr sz="1400"/>
            </a:lvl1pPr>
          </a:lstStyle>
          <a:p>
            <a:endParaRPr kumimoji="1" lang="ja-JP" altLang="en-US"/>
          </a:p>
        </p:txBody>
      </p:sp>
      <p:sp>
        <p:nvSpPr>
          <p:cNvPr id="17" name="フッター プレースホルダー 16"/>
          <p:cNvSpPr>
            <a:spLocks noGrp="1"/>
          </p:cNvSpPr>
          <p:nvPr>
            <p:ph type="ftr" sz="quarter" idx="11"/>
          </p:nvPr>
        </p:nvSpPr>
        <p:spPr>
          <a:xfrm>
            <a:off x="2898648" y="6355080"/>
            <a:ext cx="3474720" cy="365760"/>
          </a:xfrm>
        </p:spPr>
        <p:txBody>
          <a:bodyPr/>
          <a:lstStyle/>
          <a:p>
            <a:r>
              <a:rPr kumimoji="1" lang="ja-JP" altLang="en-US" smtClean="0"/>
              <a:t>資料２</a:t>
            </a:r>
            <a:r>
              <a:rPr kumimoji="1" lang="en-US" altLang="ja-JP" smtClean="0"/>
              <a:t>-</a:t>
            </a:r>
            <a:r>
              <a:rPr kumimoji="1" lang="ja-JP" altLang="en-US" smtClean="0"/>
              <a:t>３</a:t>
            </a:r>
            <a:endParaRPr kumimoji="1" lang="ja-JP" altLang="en-US"/>
          </a:p>
        </p:txBody>
      </p:sp>
      <p:sp>
        <p:nvSpPr>
          <p:cNvPr id="29" name="スライド番号プレースホルダー 28"/>
          <p:cNvSpPr>
            <a:spLocks noGrp="1"/>
          </p:cNvSpPr>
          <p:nvPr>
            <p:ph type="sldNum" sz="quarter" idx="12"/>
          </p:nvPr>
        </p:nvSpPr>
        <p:spPr>
          <a:xfrm>
            <a:off x="1216152" y="6355080"/>
            <a:ext cx="1219200" cy="365760"/>
          </a:xfrm>
        </p:spPr>
        <p:txBody>
          <a:bodyPr/>
          <a:lstStyle/>
          <a:p>
            <a:fld id="{40F85341-AB73-4280-8395-A80C95690EE8}" type="slidenum">
              <a:rPr kumimoji="1" lang="ja-JP" altLang="en-US" smtClean="0"/>
              <a:t>‹#›</a:t>
            </a:fld>
            <a:endParaRPr kumimoji="1" lang="ja-JP" altLang="en-US"/>
          </a:p>
        </p:txBody>
      </p:sp>
      <p:sp>
        <p:nvSpPr>
          <p:cNvPr id="21" name="正方形/長方形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正方形/長方形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正方形/長方形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正方形/長方形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マスター タイトルの書式設定</a:t>
            </a:r>
            <a:endParaRPr kumimoji="0" lang="en-US"/>
          </a:p>
        </p:txBody>
      </p:sp>
      <p:sp>
        <p:nvSpPr>
          <p:cNvPr id="3" name="縦書きテキスト プレースホルダー 2"/>
          <p:cNvSpPr>
            <a:spLocks noGrp="1"/>
          </p:cNvSpPr>
          <p:nvPr>
            <p:ph type="body" orient="vert" idx="1"/>
          </p:nvPr>
        </p:nvSpPr>
        <p:spPr/>
        <p:txBody>
          <a:bodyPr vert="eaVer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smtClean="0"/>
              <a:t>資料２</a:t>
            </a:r>
            <a:r>
              <a:rPr kumimoji="1" lang="en-US" altLang="ja-JP" smtClean="0"/>
              <a:t>-</a:t>
            </a:r>
            <a:r>
              <a:rPr kumimoji="1" lang="ja-JP" altLang="en-US" smtClean="0"/>
              <a:t>３</a:t>
            </a:r>
            <a:endParaRPr kumimoji="1" lang="ja-JP" altLang="en-US"/>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0" lang="ja-JP" altLang="en-US" smtClean="0"/>
              <a:t>マスター タイトルの書式設定</a:t>
            </a:r>
            <a:endParaRPr kumimoji="0" 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smtClean="0"/>
              <a:t>資料２</a:t>
            </a:r>
            <a:r>
              <a:rPr kumimoji="1" lang="en-US" altLang="ja-JP" smtClean="0"/>
              <a:t>-</a:t>
            </a:r>
            <a:r>
              <a:rPr kumimoji="1" lang="ja-JP" altLang="en-US" smtClean="0"/>
              <a:t>３</a:t>
            </a:r>
            <a:endParaRPr kumimoji="1" lang="ja-JP" altLang="en-US"/>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7" name="直線コネクタ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二等辺三角形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直線コネクタ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マスター タイトルの書式設定</a:t>
            </a:r>
            <a:endParaRPr kumimoji="0" lang="en-US"/>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smtClean="0"/>
              <a:t>資料２</a:t>
            </a:r>
            <a:r>
              <a:rPr kumimoji="1" lang="en-US" altLang="ja-JP" smtClean="0"/>
              <a:t>-</a:t>
            </a:r>
            <a:r>
              <a:rPr kumimoji="1" lang="ja-JP" altLang="en-US" smtClean="0"/>
              <a:t>３</a:t>
            </a:r>
            <a:endParaRPr kumimoji="1" lang="ja-JP" altLang="en-US"/>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8" name="コンテンツ プレースホルダー 7"/>
          <p:cNvSpPr>
            <a:spLocks noGrp="1"/>
          </p:cNvSpPr>
          <p:nvPr>
            <p:ph sz="quarter" idx="1"/>
          </p:nvPr>
        </p:nvSpPr>
        <p:spPr>
          <a:xfrm>
            <a:off x="457200" y="1219200"/>
            <a:ext cx="8229600" cy="493776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Ref idx="1001">
        <a:schemeClr val="bg2"/>
      </p:bgRef>
    </p:bg>
    <p:spTree>
      <p:nvGrpSpPr>
        <p:cNvPr id="1" name=""/>
        <p:cNvGrpSpPr/>
        <p:nvPr/>
      </p:nvGrpSpPr>
      <p:grpSpPr>
        <a:xfrm>
          <a:off x="0" y="0"/>
          <a:ext cx="0" cy="0"/>
          <a:chOff x="0" y="0"/>
          <a:chExt cx="0" cy="0"/>
        </a:xfrm>
      </p:grpSpPr>
      <p:sp>
        <p:nvSpPr>
          <p:cNvPr id="2" name="タイトル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ja-JP" altLang="en-US" smtClean="0"/>
              <a:t>マスター タイトルの書式設定</a:t>
            </a:r>
            <a:endParaRPr kumimoji="0" lang="en-US"/>
          </a:p>
        </p:txBody>
      </p:sp>
      <p:sp>
        <p:nvSpPr>
          <p:cNvPr id="3" name="テキスト プレースホルダー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smtClean="0"/>
              <a:t>マスター テキストの書式設定</a:t>
            </a:r>
          </a:p>
        </p:txBody>
      </p:sp>
      <p:sp>
        <p:nvSpPr>
          <p:cNvPr id="4" name="日付プレースホルダー 3"/>
          <p:cNvSpPr>
            <a:spLocks noGrp="1"/>
          </p:cNvSpPr>
          <p:nvPr>
            <p:ph type="dt" sz="half" idx="10"/>
          </p:nvPr>
        </p:nvSpPr>
        <p:spPr>
          <a:xfrm>
            <a:off x="6400800" y="6355080"/>
            <a:ext cx="2286000" cy="365760"/>
          </a:xfrm>
        </p:spPr>
        <p:txBody>
          <a:bodyPr/>
          <a:lstStyle/>
          <a:p>
            <a:endParaRPr kumimoji="1" lang="ja-JP" altLang="en-US"/>
          </a:p>
        </p:txBody>
      </p:sp>
      <p:sp>
        <p:nvSpPr>
          <p:cNvPr id="5" name="フッター プレースホルダー 4"/>
          <p:cNvSpPr>
            <a:spLocks noGrp="1"/>
          </p:cNvSpPr>
          <p:nvPr>
            <p:ph type="ftr" sz="quarter" idx="11"/>
          </p:nvPr>
        </p:nvSpPr>
        <p:spPr>
          <a:xfrm>
            <a:off x="2898648" y="6355080"/>
            <a:ext cx="3474720" cy="365760"/>
          </a:xfrm>
        </p:spPr>
        <p:txBody>
          <a:bodyPr/>
          <a:lstStyle/>
          <a:p>
            <a:r>
              <a:rPr kumimoji="1" lang="ja-JP" altLang="en-US" smtClean="0"/>
              <a:t>資料２</a:t>
            </a:r>
            <a:r>
              <a:rPr kumimoji="1" lang="en-US" altLang="ja-JP" smtClean="0"/>
              <a:t>-</a:t>
            </a:r>
            <a:r>
              <a:rPr kumimoji="1" lang="ja-JP" altLang="en-US" smtClean="0"/>
              <a:t>３</a:t>
            </a:r>
            <a:endParaRPr kumimoji="1" lang="ja-JP" altLang="en-US"/>
          </a:p>
        </p:txBody>
      </p:sp>
      <p:sp>
        <p:nvSpPr>
          <p:cNvPr id="6" name="スライド番号プレースホルダー 5"/>
          <p:cNvSpPr>
            <a:spLocks noGrp="1"/>
          </p:cNvSpPr>
          <p:nvPr>
            <p:ph type="sldNum" sz="quarter" idx="12"/>
          </p:nvPr>
        </p:nvSpPr>
        <p:spPr>
          <a:xfrm>
            <a:off x="1069848" y="6355080"/>
            <a:ext cx="1520952" cy="365760"/>
          </a:xfrm>
        </p:spPr>
        <p:txBody>
          <a:bodyPr/>
          <a:lstStyle/>
          <a:p>
            <a:fld id="{40F85341-AB73-4280-8395-A80C95690EE8}" type="slidenum">
              <a:rPr kumimoji="1" lang="ja-JP" altLang="en-US" smtClean="0"/>
              <a:t>‹#›</a:t>
            </a:fld>
            <a:endParaRPr kumimoji="1" lang="ja-JP" altLang="en-US"/>
          </a:p>
        </p:txBody>
      </p:sp>
      <p:sp>
        <p:nvSpPr>
          <p:cNvPr id="7" name="正方形/長方形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正方形/長方形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229600" cy="914400"/>
          </a:xfrm>
        </p:spPr>
        <p:txBody>
          <a:bodyPr/>
          <a:lstStyle/>
          <a:p>
            <a:r>
              <a:rPr kumimoji="0" lang="ja-JP" altLang="en-US" smtClean="0"/>
              <a:t>マスター タイトルの書式設定</a:t>
            </a:r>
            <a:endParaRPr kumimoji="0" lang="en-US"/>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r>
              <a:rPr kumimoji="1" lang="ja-JP" altLang="en-US" smtClean="0"/>
              <a:t>資料２</a:t>
            </a:r>
            <a:r>
              <a:rPr kumimoji="1" lang="en-US" altLang="ja-JP" smtClean="0"/>
              <a:t>-</a:t>
            </a:r>
            <a:r>
              <a:rPr kumimoji="1" lang="ja-JP" altLang="en-US" smtClean="0"/>
              <a:t>３</a:t>
            </a:r>
            <a:endParaRPr kumimoji="1" lang="ja-JP" altLang="en-US"/>
          </a:p>
        </p:txBody>
      </p: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9" name="コンテンツ プレースホルダー 8"/>
          <p:cNvSpPr>
            <a:spLocks noGrp="1"/>
          </p:cNvSpPr>
          <p:nvPr>
            <p:ph sz="quarter" idx="1"/>
          </p:nvPr>
        </p:nvSpPr>
        <p:spPr>
          <a:xfrm>
            <a:off x="457200" y="1219200"/>
            <a:ext cx="4041648" cy="493776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11" name="コンテンツ プレースホルダー 10"/>
          <p:cNvSpPr>
            <a:spLocks noGrp="1"/>
          </p:cNvSpPr>
          <p:nvPr>
            <p:ph sz="quarter" idx="2"/>
          </p:nvPr>
        </p:nvSpPr>
        <p:spPr>
          <a:xfrm>
            <a:off x="4632198" y="1216152"/>
            <a:ext cx="4041648" cy="493776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229600" cy="914400"/>
          </a:xfrm>
        </p:spPr>
        <p:txBody>
          <a:bodyPr anchor="ctr"/>
          <a:lstStyle>
            <a:lvl1pPr>
              <a:defRPr/>
            </a:lvl1pPr>
          </a:lstStyle>
          <a:p>
            <a:r>
              <a:rPr kumimoji="0" lang="ja-JP" altLang="en-US" smtClean="0"/>
              <a:t>マスター タイトルの書式設定</a:t>
            </a:r>
            <a:endParaRPr kumimoji="0" lang="en-US"/>
          </a:p>
        </p:txBody>
      </p:sp>
      <p:sp>
        <p:nvSpPr>
          <p:cNvPr id="3" name="テキスト プレースホルダー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マスター テキストの書式設定</a:t>
            </a:r>
          </a:p>
        </p:txBody>
      </p:sp>
      <p:sp>
        <p:nvSpPr>
          <p:cNvPr id="4" name="テキスト プレースホルダー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マスター テキストの書式設定</a:t>
            </a:r>
          </a:p>
        </p:txBody>
      </p:sp>
      <p:sp>
        <p:nvSpPr>
          <p:cNvPr id="7" name="日付プレースホルダー 6"/>
          <p:cNvSpPr>
            <a:spLocks noGrp="1"/>
          </p:cNvSpPr>
          <p:nvPr>
            <p:ph type="dt" sz="half" idx="10"/>
          </p:nvPr>
        </p:nvSpPr>
        <p:spPr/>
        <p:txBody>
          <a:bodyPr/>
          <a:lstStyle/>
          <a:p>
            <a:endParaRPr kumimoji="1" lang="ja-JP" altLang="en-US"/>
          </a:p>
        </p:txBody>
      </p:sp>
      <p:sp>
        <p:nvSpPr>
          <p:cNvPr id="8" name="フッター プレースホルダー 7"/>
          <p:cNvSpPr>
            <a:spLocks noGrp="1"/>
          </p:cNvSpPr>
          <p:nvPr>
            <p:ph type="ftr" sz="quarter" idx="11"/>
          </p:nvPr>
        </p:nvSpPr>
        <p:spPr/>
        <p:txBody>
          <a:bodyPr/>
          <a:lstStyle/>
          <a:p>
            <a:r>
              <a:rPr kumimoji="1" lang="ja-JP" altLang="en-US" smtClean="0"/>
              <a:t>資料２</a:t>
            </a:r>
            <a:r>
              <a:rPr kumimoji="1" lang="en-US" altLang="ja-JP" smtClean="0"/>
              <a:t>-</a:t>
            </a:r>
            <a:r>
              <a:rPr kumimoji="1" lang="ja-JP" altLang="en-US" smtClean="0"/>
              <a:t>３</a:t>
            </a:r>
            <a:endParaRPr kumimoji="1" lang="ja-JP" altLang="en-US"/>
          </a:p>
        </p:txBody>
      </p:sp>
      <p:sp>
        <p:nvSpPr>
          <p:cNvPr id="9" name="スライド番号プレースホルダー 8"/>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11" name="コンテンツ プレースホルダー 10"/>
          <p:cNvSpPr>
            <a:spLocks noGrp="1"/>
          </p:cNvSpPr>
          <p:nvPr>
            <p:ph sz="quarter" idx="2"/>
          </p:nvPr>
        </p:nvSpPr>
        <p:spPr>
          <a:xfrm>
            <a:off x="457200" y="2133600"/>
            <a:ext cx="4038600" cy="403860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13" name="コンテンツ プレースホルダー 12"/>
          <p:cNvSpPr>
            <a:spLocks noGrp="1"/>
          </p:cNvSpPr>
          <p:nvPr>
            <p:ph sz="quarter" idx="4"/>
          </p:nvPr>
        </p:nvSpPr>
        <p:spPr>
          <a:xfrm>
            <a:off x="4648200" y="2133600"/>
            <a:ext cx="4038600" cy="403860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229600" cy="914400"/>
          </a:xfrm>
        </p:spPr>
        <p:txBody>
          <a:bodyPr/>
          <a:lstStyle/>
          <a:p>
            <a:r>
              <a:rPr kumimoji="0" lang="ja-JP" altLang="en-US" smtClean="0"/>
              <a:t>マスター タイトルの書式設定</a:t>
            </a:r>
            <a:endParaRPr kumimoji="0" lang="en-US"/>
          </a:p>
        </p:txBody>
      </p:sp>
      <p:sp>
        <p:nvSpPr>
          <p:cNvPr id="4" name="フッター プレースホルダー 3"/>
          <p:cNvSpPr>
            <a:spLocks noGrp="1"/>
          </p:cNvSpPr>
          <p:nvPr>
            <p:ph type="ftr" sz="quarter" idx="11"/>
          </p:nvPr>
        </p:nvSpPr>
        <p:spPr>
          <a:xfrm>
            <a:off x="5220072" y="6344752"/>
            <a:ext cx="3505200" cy="365760"/>
          </a:xfrm>
        </p:spPr>
        <p:txBody>
          <a:bodyPr/>
          <a:lstStyle/>
          <a:p>
            <a:r>
              <a:rPr kumimoji="1" lang="ja-JP" altLang="en-US" smtClean="0"/>
              <a:t>資料２</a:t>
            </a:r>
            <a:r>
              <a:rPr kumimoji="1" lang="en-US" altLang="ja-JP" smtClean="0"/>
              <a:t>-</a:t>
            </a:r>
            <a:r>
              <a:rPr kumimoji="1" lang="ja-JP" altLang="en-US" smtClean="0"/>
              <a:t>３</a:t>
            </a:r>
            <a:endParaRPr kumimoji="1" lang="ja-JP" altLang="en-US" dirty="0"/>
          </a:p>
        </p:txBody>
      </p:sp>
      <p:sp>
        <p:nvSpPr>
          <p:cNvPr id="5" name="スライド番号プレースホルダー 4"/>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6" name="二等辺三角形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endParaRPr kumimoji="1" lang="ja-JP" altLang="en-US"/>
          </a:p>
        </p:txBody>
      </p:sp>
      <p:sp>
        <p:nvSpPr>
          <p:cNvPr id="3" name="フッター プレースホルダー 2"/>
          <p:cNvSpPr>
            <a:spLocks noGrp="1"/>
          </p:cNvSpPr>
          <p:nvPr>
            <p:ph type="ftr" sz="quarter" idx="11"/>
          </p:nvPr>
        </p:nvSpPr>
        <p:spPr/>
        <p:txBody>
          <a:bodyPr/>
          <a:lstStyle/>
          <a:p>
            <a:r>
              <a:rPr kumimoji="1" lang="ja-JP" altLang="en-US" smtClean="0"/>
              <a:t>資料２</a:t>
            </a:r>
            <a:r>
              <a:rPr kumimoji="1" lang="en-US" altLang="ja-JP" smtClean="0"/>
              <a:t>-</a:t>
            </a:r>
            <a:r>
              <a:rPr kumimoji="1" lang="ja-JP" altLang="en-US" smtClean="0"/>
              <a:t>３</a:t>
            </a:r>
            <a:endParaRPr kumimoji="1" lang="ja-JP" altLang="en-US"/>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5" name="直線コネクタ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二等辺三角形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タイトル 1"/>
          <p:cNvSpPr>
            <a:spLocks noGrp="1"/>
          </p:cNvSpPr>
          <p:nvPr>
            <p:ph type="title"/>
          </p:nvPr>
        </p:nvSpPr>
        <p:spPr>
          <a:xfrm>
            <a:off x="457200" y="228600"/>
            <a:ext cx="8229600" cy="914400"/>
          </a:xfrm>
        </p:spPr>
        <p:txBody>
          <a:bodyPr/>
          <a:lstStyle/>
          <a:p>
            <a:r>
              <a:rPr kumimoji="0" lang="ja-JP" altLang="en-US" smtClean="0"/>
              <a:t>マスター タイトルの書式設定</a:t>
            </a:r>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ja-JP" altLang="en-US" smtClean="0"/>
              <a:t>マスター タイトルの書式設定</a:t>
            </a:r>
            <a:endParaRPr kumimoji="0" lang="en-US"/>
          </a:p>
        </p:txBody>
      </p:sp>
      <p:sp>
        <p:nvSpPr>
          <p:cNvPr id="3" name="テキスト プレースホルダー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ja-JP" altLang="en-US" smtClean="0"/>
              <a:t>マスター テキストの書式設定</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r>
              <a:rPr kumimoji="1" lang="ja-JP" altLang="en-US" smtClean="0"/>
              <a:t>資料２</a:t>
            </a:r>
            <a:r>
              <a:rPr kumimoji="1" lang="en-US" altLang="ja-JP" smtClean="0"/>
              <a:t>-</a:t>
            </a:r>
            <a:r>
              <a:rPr kumimoji="1" lang="ja-JP" altLang="en-US" smtClean="0"/>
              <a:t>３</a:t>
            </a:r>
            <a:endParaRPr kumimoji="1" lang="ja-JP" altLang="en-US"/>
          </a:p>
        </p:txBody>
      </p: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8" name="直線コネクタ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直線コネクタ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二等辺三角形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コンテンツ プレースホルダー 11"/>
          <p:cNvSpPr>
            <a:spLocks noGrp="1"/>
          </p:cNvSpPr>
          <p:nvPr>
            <p:ph sz="quarter" idx="1"/>
          </p:nvPr>
        </p:nvSpPr>
        <p:spPr>
          <a:xfrm>
            <a:off x="304800" y="304800"/>
            <a:ext cx="5715000" cy="571500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bg>
      <p:bgRef idx="1001">
        <a:schemeClr val="bg2"/>
      </p:bgRef>
    </p:bg>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ja-JP" altLang="en-US" smtClean="0"/>
              <a:t>マスター タイトルの書式設定</a:t>
            </a:r>
            <a:endParaRPr kumimoji="0" lang="en-US"/>
          </a:p>
        </p:txBody>
      </p:sp>
      <p:sp>
        <p:nvSpPr>
          <p:cNvPr id="3" name="図プレースホルダー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ja-JP" altLang="en-US" smtClean="0"/>
              <a:t>アイコンをクリックして図を追加</a:t>
            </a:r>
            <a:endParaRPr kumimoji="0" lang="en-US" dirty="0"/>
          </a:p>
        </p:txBody>
      </p:sp>
      <p:sp>
        <p:nvSpPr>
          <p:cNvPr id="4" name="テキスト プレースホルダー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ja-JP" altLang="en-US" smtClean="0"/>
              <a:t>マスター テキストの書式設定</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r>
              <a:rPr kumimoji="1" lang="ja-JP" altLang="en-US" smtClean="0"/>
              <a:t>資料２</a:t>
            </a:r>
            <a:r>
              <a:rPr kumimoji="1" lang="en-US" altLang="ja-JP" smtClean="0"/>
              <a:t>-</a:t>
            </a:r>
            <a:r>
              <a:rPr kumimoji="1" lang="ja-JP" altLang="en-US" smtClean="0"/>
              <a:t>３</a:t>
            </a:r>
            <a:endParaRPr kumimoji="1" lang="ja-JP" altLang="en-US"/>
          </a:p>
        </p:txBody>
      </p: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8" name="直線コネクタ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二等辺三角形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正方形/長方形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タイトル プレースホルダー 21"/>
          <p:cNvSpPr>
            <a:spLocks noGrp="1"/>
          </p:cNvSpPr>
          <p:nvPr>
            <p:ph type="title"/>
          </p:nvPr>
        </p:nvSpPr>
        <p:spPr>
          <a:xfrm>
            <a:off x="457200" y="152400"/>
            <a:ext cx="8229600" cy="990600"/>
          </a:xfrm>
          <a:prstGeom prst="rect">
            <a:avLst/>
          </a:prstGeom>
        </p:spPr>
        <p:txBody>
          <a:bodyPr vert="horz" anchor="b" anchorCtr="0">
            <a:normAutofit/>
          </a:bodyPr>
          <a:lstStyle/>
          <a:p>
            <a:r>
              <a:rPr kumimoji="0" lang="ja-JP" altLang="en-US" smtClean="0"/>
              <a:t>マスター タイトルの書式設定</a:t>
            </a:r>
            <a:endParaRPr kumimoji="0" lang="en-US"/>
          </a:p>
        </p:txBody>
      </p:sp>
      <p:sp>
        <p:nvSpPr>
          <p:cNvPr id="13" name="テキスト プレースホルダー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ja-JP" altLang="en-US" smtClean="0"/>
              <a:t>マスター テキストの書式設定</a:t>
            </a:r>
          </a:p>
          <a:p>
            <a:pPr lvl="1" eaLnBrk="1" latinLnBrk="0" hangingPunct="1"/>
            <a:r>
              <a:rPr kumimoji="0" lang="ja-JP" altLang="en-US" smtClean="0"/>
              <a:t>第 </a:t>
            </a:r>
            <a:r>
              <a:rPr kumimoji="0" lang="en-US" altLang="ja-JP" smtClean="0"/>
              <a:t>2 </a:t>
            </a:r>
            <a:r>
              <a:rPr kumimoji="0" lang="ja-JP" altLang="en-US" smtClean="0"/>
              <a:t>レベル</a:t>
            </a:r>
          </a:p>
          <a:p>
            <a:pPr lvl="2" eaLnBrk="1" latinLnBrk="0" hangingPunct="1"/>
            <a:r>
              <a:rPr kumimoji="0" lang="ja-JP" altLang="en-US" smtClean="0"/>
              <a:t>第 </a:t>
            </a:r>
            <a:r>
              <a:rPr kumimoji="0" lang="en-US" altLang="ja-JP" smtClean="0"/>
              <a:t>3 </a:t>
            </a:r>
            <a:r>
              <a:rPr kumimoji="0" lang="ja-JP" altLang="en-US" smtClean="0"/>
              <a:t>レベル</a:t>
            </a:r>
          </a:p>
          <a:p>
            <a:pPr lvl="3" eaLnBrk="1" latinLnBrk="0" hangingPunct="1"/>
            <a:r>
              <a:rPr kumimoji="0" lang="ja-JP" altLang="en-US" smtClean="0"/>
              <a:t>第 </a:t>
            </a:r>
            <a:r>
              <a:rPr kumimoji="0" lang="en-US" altLang="ja-JP" smtClean="0"/>
              <a:t>4 </a:t>
            </a:r>
            <a:r>
              <a:rPr kumimoji="0" lang="ja-JP" altLang="en-US" smtClean="0"/>
              <a:t>レベル</a:t>
            </a:r>
          </a:p>
          <a:p>
            <a:pPr lvl="4" eaLnBrk="1" latinLnBrk="0" hangingPunct="1"/>
            <a:r>
              <a:rPr kumimoji="0" lang="ja-JP" altLang="en-US" smtClean="0"/>
              <a:t>第 </a:t>
            </a:r>
            <a:r>
              <a:rPr kumimoji="0" lang="en-US" altLang="ja-JP" smtClean="0"/>
              <a:t>5 </a:t>
            </a:r>
            <a:r>
              <a:rPr kumimoji="0" lang="ja-JP" altLang="en-US" smtClean="0"/>
              <a:t>レベル</a:t>
            </a:r>
            <a:endParaRPr kumimoji="0" lang="en-US"/>
          </a:p>
        </p:txBody>
      </p:sp>
      <p:sp>
        <p:nvSpPr>
          <p:cNvPr id="14" name="日付プレースホルダー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endParaRPr kumimoji="1" lang="ja-JP" altLang="en-US"/>
          </a:p>
        </p:txBody>
      </p:sp>
      <p:sp>
        <p:nvSpPr>
          <p:cNvPr id="3" name="フッター プレースホルダー 2"/>
          <p:cNvSpPr>
            <a:spLocks noGrp="1"/>
          </p:cNvSpPr>
          <p:nvPr>
            <p:ph type="ftr" sz="quarter" idx="3"/>
          </p:nvPr>
        </p:nvSpPr>
        <p:spPr>
          <a:xfrm>
            <a:off x="5201614" y="6353175"/>
            <a:ext cx="3505200" cy="365760"/>
          </a:xfrm>
          <a:prstGeom prst="rect">
            <a:avLst/>
          </a:prstGeom>
        </p:spPr>
        <p:txBody>
          <a:bodyPr vert="horz"/>
          <a:lstStyle>
            <a:lvl1pPr algn="r" eaLnBrk="1" latinLnBrk="0" hangingPunct="1">
              <a:defRPr kumimoji="0" sz="1400">
                <a:solidFill>
                  <a:schemeClr val="tx2"/>
                </a:solidFill>
              </a:defRPr>
            </a:lvl1pPr>
          </a:lstStyle>
          <a:p>
            <a:r>
              <a:rPr kumimoji="1" lang="ja-JP" altLang="en-US" smtClean="0"/>
              <a:t>資料２</a:t>
            </a:r>
            <a:r>
              <a:rPr kumimoji="1" lang="en-US" altLang="ja-JP" smtClean="0"/>
              <a:t>-</a:t>
            </a:r>
            <a:r>
              <a:rPr kumimoji="1" lang="ja-JP" altLang="en-US" smtClean="0"/>
              <a:t>３</a:t>
            </a:r>
            <a:endParaRPr kumimoji="1" lang="ja-JP" altLang="en-US"/>
          </a:p>
        </p:txBody>
      </p:sp>
      <p:sp>
        <p:nvSpPr>
          <p:cNvPr id="23" name="スライド番号プレースホルダー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40F85341-AB73-4280-8395-A80C95690EE8}" type="slidenum">
              <a:rPr kumimoji="1" lang="ja-JP" altLang="en-US" smtClean="0"/>
              <a:t>‹#›</a:t>
            </a:fld>
            <a:endParaRPr kumimoji="1" lang="ja-JP" altLang="en-US"/>
          </a:p>
        </p:txBody>
      </p:sp>
      <p:sp>
        <p:nvSpPr>
          <p:cNvPr id="28" name="直線コネクタ 27"/>
          <p:cNvSpPr>
            <a:spLocks noChangeShapeType="1"/>
          </p:cNvSpPr>
          <p:nvPr/>
        </p:nvSpPr>
        <p:spPr bwMode="auto">
          <a:xfrm>
            <a:off x="467544"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直線コネクタ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二等辺三角形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dt="0"/>
  <p:txStyles>
    <p:titleStyle>
      <a:lvl1pPr algn="l" rtl="0" eaLnBrk="1" latinLnBrk="0" hangingPunct="1">
        <a:spcBef>
          <a:spcPct val="0"/>
        </a:spcBef>
        <a:buNone/>
        <a:defRPr kumimoji="1"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1"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1"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1"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1"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1"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1"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1"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1"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1" lang="en-US" sz="1200" kern="1200" smtClean="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87624" y="3717032"/>
            <a:ext cx="6984776" cy="1152128"/>
          </a:xfrm>
        </p:spPr>
        <p:txBody>
          <a:bodyPr>
            <a:normAutofit fontScale="90000"/>
          </a:bodyPr>
          <a:lstStyle/>
          <a:p>
            <a:pPr algn="l"/>
            <a:r>
              <a:rPr lang="ja-JP" altLang="en-US" sz="3600" b="1" dirty="0" smtClean="0">
                <a:latin typeface="HGSｺﾞｼｯｸM" panose="020B0600000000000000" pitchFamily="50" charset="-128"/>
                <a:ea typeface="HGSｺﾞｼｯｸM" panose="020B0600000000000000" pitchFamily="50" charset="-128"/>
                <a:cs typeface="Meiryo UI" panose="020B0604030504040204" pitchFamily="50" charset="-128"/>
              </a:rPr>
              <a:t>府県境を連続する事前通行区間の</a:t>
            </a:r>
            <a:r>
              <a:rPr lang="en-US" altLang="ja-JP" sz="3600" b="1" dirty="0" smtClean="0">
                <a:latin typeface="HGSｺﾞｼｯｸM" panose="020B0600000000000000" pitchFamily="50" charset="-128"/>
                <a:ea typeface="HGSｺﾞｼｯｸM" panose="020B0600000000000000" pitchFamily="50" charset="-128"/>
                <a:cs typeface="Meiryo UI" panose="020B0604030504040204" pitchFamily="50" charset="-128"/>
              </a:rPr>
              <a:t/>
            </a:r>
            <a:br>
              <a:rPr lang="en-US" altLang="ja-JP" sz="3600" b="1" dirty="0" smtClean="0">
                <a:latin typeface="HGSｺﾞｼｯｸM" panose="020B0600000000000000" pitchFamily="50" charset="-128"/>
                <a:ea typeface="HGSｺﾞｼｯｸM" panose="020B0600000000000000" pitchFamily="50" charset="-128"/>
                <a:cs typeface="Meiryo UI" panose="020B0604030504040204" pitchFamily="50" charset="-128"/>
              </a:rPr>
            </a:br>
            <a:r>
              <a:rPr lang="ja-JP" altLang="en-US" sz="3600" b="1" dirty="0" smtClean="0">
                <a:latin typeface="HGSｺﾞｼｯｸM" panose="020B0600000000000000" pitchFamily="50" charset="-128"/>
                <a:ea typeface="HGSｺﾞｼｯｸM" panose="020B0600000000000000" pitchFamily="50" charset="-128"/>
                <a:cs typeface="Meiryo UI" panose="020B0604030504040204" pitchFamily="50" charset="-128"/>
              </a:rPr>
              <a:t>現状について</a:t>
            </a:r>
            <a:r>
              <a:rPr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　　　　</a:t>
            </a:r>
            <a:endParaRPr kumimoji="1"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3" name="サブタイトル 2"/>
          <p:cNvSpPr>
            <a:spLocks noGrp="1"/>
          </p:cNvSpPr>
          <p:nvPr>
            <p:ph type="subTitle" idx="1"/>
          </p:nvPr>
        </p:nvSpPr>
        <p:spPr>
          <a:xfrm>
            <a:off x="1115616" y="5013176"/>
            <a:ext cx="7056784" cy="720080"/>
          </a:xfrm>
        </p:spPr>
        <p:txBody>
          <a:bodyPr>
            <a:noAutofit/>
          </a:bodyPr>
          <a:lstStyle/>
          <a:p>
            <a:pPr algn="ctr"/>
            <a:r>
              <a:rPr lang="ja-JP" altLang="en-US" sz="1800" b="1" dirty="0" smtClean="0">
                <a:latin typeface="HGSｺﾞｼｯｸM" panose="020B0600000000000000" pitchFamily="50" charset="-128"/>
                <a:ea typeface="HGSｺﾞｼｯｸM" panose="020B0600000000000000" pitchFamily="50" charset="-128"/>
                <a:cs typeface="Meiryo UI" panose="020B0604030504040204" pitchFamily="50" charset="-128"/>
              </a:rPr>
              <a:t>大阪府都市基盤施設維持管理技術審議会</a:t>
            </a:r>
            <a:endParaRPr lang="en-US" altLang="ja-JP" sz="18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algn="ct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平成２８年度　第２回　道路・橋梁等部会</a:t>
            </a:r>
            <a:endParaRPr kumimoji="1" lang="ja-JP" altLang="en-US" b="1"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8" name="スライド番号プレースホルダー 7"/>
          <p:cNvSpPr>
            <a:spLocks noGrp="1"/>
          </p:cNvSpPr>
          <p:nvPr>
            <p:ph type="sldNum" sz="quarter" idx="12"/>
          </p:nvPr>
        </p:nvSpPr>
        <p:spPr>
          <a:xfrm>
            <a:off x="539552" y="6355080"/>
            <a:ext cx="1219200" cy="365760"/>
          </a:xfrm>
        </p:spPr>
        <p:txBody>
          <a:bodyPr/>
          <a:lstStyle/>
          <a:p>
            <a:fld id="{40F85341-AB73-4280-8395-A80C95690EE8}" type="slidenum">
              <a:rPr kumimoji="1" lang="ja-JP" altLang="en-US" smtClean="0"/>
              <a:t>1</a:t>
            </a:fld>
            <a:endParaRPr kumimoji="1" lang="ja-JP" altLang="en-US" dirty="0"/>
          </a:p>
        </p:txBody>
      </p:sp>
      <p:sp>
        <p:nvSpPr>
          <p:cNvPr id="11" name="フッター プレースホルダー 3"/>
          <p:cNvSpPr>
            <a:spLocks noGrp="1"/>
          </p:cNvSpPr>
          <p:nvPr>
            <p:ph type="ftr" sz="quarter" idx="11"/>
          </p:nvPr>
        </p:nvSpPr>
        <p:spPr>
          <a:xfrm>
            <a:off x="6660232" y="260648"/>
            <a:ext cx="2250584" cy="648072"/>
          </a:xfrm>
        </p:spPr>
        <p:txBody>
          <a:bodyPr/>
          <a:lstStyle/>
          <a:p>
            <a:r>
              <a:rPr kumimoji="1" lang="ja-JP" altLang="en-US" sz="3200" b="1" smtClean="0">
                <a:latin typeface="Meiryo UI" panose="020B0604030504040204" pitchFamily="50" charset="-128"/>
                <a:ea typeface="Meiryo UI" panose="020B0604030504040204" pitchFamily="50" charset="-128"/>
                <a:cs typeface="Meiryo UI" panose="020B0604030504040204" pitchFamily="50" charset="-128"/>
              </a:rPr>
              <a:t>資料２</a:t>
            </a:r>
            <a:r>
              <a:rPr kumimoji="1" lang="en-US" altLang="ja-JP" sz="3200" b="1"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3200" b="1" smtClean="0">
                <a:latin typeface="Meiryo UI" panose="020B0604030504040204" pitchFamily="50" charset="-128"/>
                <a:ea typeface="Meiryo UI" panose="020B0604030504040204" pitchFamily="50" charset="-128"/>
                <a:cs typeface="Meiryo UI" panose="020B0604030504040204" pitchFamily="50" charset="-128"/>
              </a:rPr>
              <a:t>３</a:t>
            </a:r>
            <a:endParaRPr kumimoji="1" lang="en-US" altLang="ja-JP" sz="3200" b="1"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47098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228600"/>
            <a:ext cx="8892480" cy="914400"/>
          </a:xfrm>
        </p:spPr>
        <p:txBody>
          <a:bodyPr>
            <a:normAutofit/>
          </a:bodyPr>
          <a:lstStyle/>
          <a:p>
            <a:r>
              <a:rPr lang="ja-JP" altLang="en-US" sz="2800" dirty="0">
                <a:latin typeface="HGSｺﾞｼｯｸM" panose="020B0600000000000000" pitchFamily="50" charset="-128"/>
                <a:ea typeface="HGSｺﾞｼｯｸM" panose="020B0600000000000000" pitchFamily="50" charset="-128"/>
              </a:rPr>
              <a:t>１．府県境を連続する事前通行</a:t>
            </a:r>
            <a:r>
              <a:rPr lang="ja-JP" altLang="en-US" sz="2800" dirty="0" smtClean="0">
                <a:latin typeface="HGSｺﾞｼｯｸM" panose="020B0600000000000000" pitchFamily="50" charset="-128"/>
                <a:ea typeface="HGSｺﾞｼｯｸM" panose="020B0600000000000000" pitchFamily="50" charset="-128"/>
              </a:rPr>
              <a:t>区間の設定状況</a:t>
            </a:r>
            <a:endParaRPr kumimoji="1" lang="ja-JP" altLang="en-US" sz="2200" dirty="0"/>
          </a:p>
        </p:txBody>
      </p:sp>
      <p:sp>
        <p:nvSpPr>
          <p:cNvPr id="3" name="フッター プレースホルダー 2"/>
          <p:cNvSpPr>
            <a:spLocks noGrp="1"/>
          </p:cNvSpPr>
          <p:nvPr>
            <p:ph type="ftr" sz="quarter" idx="11"/>
          </p:nvPr>
        </p:nvSpPr>
        <p:spPr/>
        <p:txBody>
          <a:bodyPr/>
          <a:lstStyle/>
          <a:p>
            <a:r>
              <a:rPr kumimoji="1" lang="ja-JP" altLang="en-US" smtClean="0"/>
              <a:t>資料２</a:t>
            </a:r>
            <a:r>
              <a:rPr kumimoji="1" lang="en-US" altLang="ja-JP" smtClean="0"/>
              <a:t>-</a:t>
            </a:r>
            <a:r>
              <a:rPr kumimoji="1" lang="ja-JP" altLang="en-US" smtClean="0"/>
              <a:t>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a:t>
            </a:fld>
            <a:endParaRPr kumimoji="1" lang="ja-JP" altLang="en-US"/>
          </a:p>
        </p:txBody>
      </p:sp>
      <p:sp>
        <p:nvSpPr>
          <p:cNvPr id="5" name="テキスト ボックス 4"/>
          <p:cNvSpPr txBox="1"/>
          <p:nvPr/>
        </p:nvSpPr>
        <p:spPr>
          <a:xfrm>
            <a:off x="487685" y="1603188"/>
            <a:ext cx="8332787" cy="707886"/>
          </a:xfrm>
          <a:prstGeom prst="rect">
            <a:avLst/>
          </a:prstGeom>
          <a:noFill/>
          <a:ln>
            <a:solidFill>
              <a:schemeClr val="tx1"/>
            </a:solidFill>
            <a:prstDash val="solid"/>
          </a:ln>
        </p:spPr>
        <p:txBody>
          <a:bodyPr wrap="square" rtlCol="0">
            <a:spAutoFit/>
          </a:bodyPr>
          <a:lstStyle/>
          <a:p>
            <a:r>
              <a:rPr lang="ja-JP" altLang="en-US" sz="2000" dirty="0" smtClean="0">
                <a:latin typeface="+mn-ea"/>
              </a:rPr>
              <a:t>　府県間連絡道路のうち、</a:t>
            </a:r>
            <a:r>
              <a:rPr lang="ja-JP" altLang="en-US" sz="2000" b="1" u="sng" dirty="0" smtClean="0">
                <a:solidFill>
                  <a:srgbClr val="FF0000"/>
                </a:solidFill>
                <a:latin typeface="+mn-ea"/>
              </a:rPr>
              <a:t>大阪府域と隣接府県域の事前通行規制区間が連続している区間</a:t>
            </a:r>
            <a:r>
              <a:rPr lang="ja-JP" altLang="en-US" sz="2000" dirty="0" smtClean="0">
                <a:latin typeface="+mn-ea"/>
              </a:rPr>
              <a:t>を対象に、</a:t>
            </a:r>
            <a:r>
              <a:rPr lang="ja-JP" altLang="en-US" sz="2000" b="1" u="sng" dirty="0" smtClean="0">
                <a:solidFill>
                  <a:srgbClr val="FF0000"/>
                </a:solidFill>
                <a:latin typeface="+mn-ea"/>
              </a:rPr>
              <a:t>事前通行規制の基準</a:t>
            </a:r>
            <a:r>
              <a:rPr lang="ja-JP" altLang="en-US" sz="2000" dirty="0" smtClean="0">
                <a:latin typeface="+mn-ea"/>
              </a:rPr>
              <a:t>の調査を実施</a:t>
            </a:r>
            <a:endParaRPr lang="en-US" altLang="ja-JP" sz="2000" dirty="0">
              <a:latin typeface="+mn-ea"/>
            </a:endParaRPr>
          </a:p>
        </p:txBody>
      </p:sp>
      <p:sp>
        <p:nvSpPr>
          <p:cNvPr id="6" name="テキスト ボックス 5"/>
          <p:cNvSpPr txBox="1"/>
          <p:nvPr/>
        </p:nvSpPr>
        <p:spPr>
          <a:xfrm>
            <a:off x="487684" y="4077072"/>
            <a:ext cx="8332787" cy="1938992"/>
          </a:xfrm>
          <a:prstGeom prst="rect">
            <a:avLst/>
          </a:prstGeom>
          <a:noFill/>
          <a:ln>
            <a:solidFill>
              <a:schemeClr val="tx1"/>
            </a:solidFill>
            <a:prstDash val="solid"/>
          </a:ln>
        </p:spPr>
        <p:txBody>
          <a:bodyPr wrap="square" rtlCol="0">
            <a:spAutoFit/>
          </a:bodyPr>
          <a:lstStyle/>
          <a:p>
            <a:r>
              <a:rPr lang="ja-JP" altLang="en-US" sz="2000" b="1" u="sng" dirty="0" smtClean="0">
                <a:latin typeface="+mn-ea"/>
              </a:rPr>
              <a:t>現在における対応</a:t>
            </a:r>
            <a:endParaRPr lang="en-US" altLang="ja-JP" sz="2000" b="1" u="sng" dirty="0" smtClean="0">
              <a:latin typeface="+mn-ea"/>
            </a:endParaRPr>
          </a:p>
          <a:p>
            <a:pPr marL="273050" indent="-95250"/>
            <a:r>
              <a:rPr lang="ja-JP" altLang="en-US" sz="2000" dirty="0" smtClean="0">
                <a:latin typeface="+mn-ea"/>
              </a:rPr>
              <a:t>・事前通行規制区間においては、当該区間の状況に応じて</a:t>
            </a:r>
            <a:r>
              <a:rPr lang="ja-JP" altLang="en-US" sz="2000" dirty="0">
                <a:latin typeface="+mn-ea"/>
              </a:rPr>
              <a:t>各道路</a:t>
            </a:r>
            <a:r>
              <a:rPr lang="ja-JP" altLang="en-US" sz="2000" dirty="0" smtClean="0">
                <a:latin typeface="+mn-ea"/>
              </a:rPr>
              <a:t>管理者</a:t>
            </a:r>
            <a:r>
              <a:rPr lang="ja-JP" altLang="en-US" sz="2000" dirty="0">
                <a:latin typeface="+mn-ea"/>
              </a:rPr>
              <a:t>が</a:t>
            </a:r>
            <a:r>
              <a:rPr lang="ja-JP" altLang="en-US" sz="2000" dirty="0" smtClean="0">
                <a:latin typeface="+mn-ea"/>
              </a:rPr>
              <a:t>事前通行規制の基準値を設定</a:t>
            </a:r>
            <a:endParaRPr lang="en-US" altLang="ja-JP" sz="2000" dirty="0" smtClean="0">
              <a:latin typeface="+mn-ea"/>
            </a:endParaRPr>
          </a:p>
          <a:p>
            <a:pPr marL="273050" indent="-95250"/>
            <a:r>
              <a:rPr lang="ja-JP" altLang="en-US" sz="2000" dirty="0" smtClean="0">
                <a:latin typeface="+mn-ea"/>
              </a:rPr>
              <a:t>・一方の区間のみを規制する場合は、規制実施府県によって、隣接府県の迂回路が取れる地点まで規制を実施</a:t>
            </a:r>
            <a:endParaRPr lang="en-US" altLang="ja-JP" sz="2000" dirty="0" smtClean="0">
              <a:latin typeface="+mn-ea"/>
            </a:endParaRPr>
          </a:p>
          <a:p>
            <a:pPr marL="273050" indent="-95250"/>
            <a:r>
              <a:rPr lang="ja-JP" altLang="en-US" sz="2000" dirty="0">
                <a:latin typeface="+mn-ea"/>
              </a:rPr>
              <a:t>・異常気象時における通行規制の情報は、隣接府県間で</a:t>
            </a:r>
            <a:r>
              <a:rPr lang="ja-JP" altLang="en-US" sz="2000" b="1" u="sng" dirty="0">
                <a:solidFill>
                  <a:srgbClr val="FF0000"/>
                </a:solidFill>
                <a:latin typeface="+mn-ea"/>
              </a:rPr>
              <a:t>相互に情報</a:t>
            </a:r>
            <a:r>
              <a:rPr lang="ja-JP" altLang="en-US" sz="2000" b="1" u="sng" dirty="0" smtClean="0">
                <a:solidFill>
                  <a:srgbClr val="FF0000"/>
                </a:solidFill>
                <a:latin typeface="+mn-ea"/>
              </a:rPr>
              <a:t>共有</a:t>
            </a:r>
            <a:endParaRPr lang="en-US" altLang="ja-JP" sz="2000" b="1" u="sng" dirty="0">
              <a:solidFill>
                <a:srgbClr val="FF0000"/>
              </a:solidFill>
              <a:latin typeface="+mn-ea"/>
            </a:endParaRPr>
          </a:p>
        </p:txBody>
      </p:sp>
      <p:sp>
        <p:nvSpPr>
          <p:cNvPr id="7" name="下矢印 6"/>
          <p:cNvSpPr/>
          <p:nvPr/>
        </p:nvSpPr>
        <p:spPr>
          <a:xfrm>
            <a:off x="4139952" y="2458768"/>
            <a:ext cx="1064205" cy="3685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正方形/長方形 7"/>
          <p:cNvSpPr/>
          <p:nvPr/>
        </p:nvSpPr>
        <p:spPr>
          <a:xfrm>
            <a:off x="1331640" y="3047825"/>
            <a:ext cx="6624738" cy="453183"/>
          </a:xfrm>
          <a:prstGeom prst="rect">
            <a:avLst/>
          </a:prstGeom>
          <a:ln w="63500" cmpd="thinThick">
            <a:solidFill>
              <a:schemeClr val="tx1"/>
            </a:solidFill>
          </a:ln>
        </p:spPr>
        <p:txBody>
          <a:bodyPr wrap="square" lIns="108000" tIns="72000" rIns="108000" bIns="72000">
            <a:spAutoFit/>
          </a:bodyPr>
          <a:lstStyle/>
          <a:p>
            <a:r>
              <a:rPr lang="ja-JP" altLang="en-US" sz="2000" dirty="0" smtClean="0"/>
              <a:t>対象６区間のうち、４区間で基準値に不連続な状況あり</a:t>
            </a:r>
            <a:endParaRPr lang="en-US" altLang="ja-JP" sz="2000" dirty="0" smtClean="0"/>
          </a:p>
        </p:txBody>
      </p:sp>
    </p:spTree>
    <p:extLst>
      <p:ext uri="{BB962C8B-B14F-4D97-AF65-F5344CB8AC3E}">
        <p14:creationId xmlns:p14="http://schemas.microsoft.com/office/powerpoint/2010/main" val="21601512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フッター プレースホルダー 30"/>
          <p:cNvSpPr>
            <a:spLocks noGrp="1"/>
          </p:cNvSpPr>
          <p:nvPr>
            <p:ph type="ftr" sz="quarter" idx="11"/>
          </p:nvPr>
        </p:nvSpPr>
        <p:spPr/>
        <p:txBody>
          <a:bodyPr/>
          <a:lstStyle/>
          <a:p>
            <a:r>
              <a:rPr kumimoji="1" lang="ja-JP" altLang="en-US" smtClean="0"/>
              <a:t>資料２</a:t>
            </a:r>
            <a:r>
              <a:rPr kumimoji="1" lang="en-US" altLang="ja-JP" smtClean="0"/>
              <a:t>-</a:t>
            </a:r>
            <a:r>
              <a:rPr kumimoji="1" lang="ja-JP" altLang="en-US" smtClean="0"/>
              <a:t>３</a:t>
            </a:r>
            <a:endParaRPr kumimoji="1" lang="ja-JP" altLang="en-US" dirty="0"/>
          </a:p>
        </p:txBody>
      </p:sp>
      <p:sp>
        <p:nvSpPr>
          <p:cNvPr id="23" name="タイトル 22"/>
          <p:cNvSpPr>
            <a:spLocks noGrp="1"/>
          </p:cNvSpPr>
          <p:nvPr>
            <p:ph type="title"/>
          </p:nvPr>
        </p:nvSpPr>
        <p:spPr>
          <a:xfrm>
            <a:off x="457200" y="477158"/>
            <a:ext cx="8229600"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６．大阪府の通行規制区間</a:t>
            </a:r>
            <a:endParaRPr kumimoji="1" lang="ja-JP" altLang="en-US" dirty="0"/>
          </a:p>
        </p:txBody>
      </p:sp>
      <p:grpSp>
        <p:nvGrpSpPr>
          <p:cNvPr id="2" name="グループ化 1"/>
          <p:cNvGrpSpPr/>
          <p:nvPr/>
        </p:nvGrpSpPr>
        <p:grpSpPr>
          <a:xfrm>
            <a:off x="25400" y="759571"/>
            <a:ext cx="9140342" cy="5621758"/>
            <a:chOff x="-36512" y="618789"/>
            <a:chExt cx="9140342" cy="5621758"/>
          </a:xfrm>
        </p:grpSpPr>
        <p:grpSp>
          <p:nvGrpSpPr>
            <p:cNvPr id="5" name="グループ化 4"/>
            <p:cNvGrpSpPr>
              <a:grpSpLocks noChangeAspect="1"/>
            </p:cNvGrpSpPr>
            <p:nvPr/>
          </p:nvGrpSpPr>
          <p:grpSpPr>
            <a:xfrm>
              <a:off x="-36512" y="668634"/>
              <a:ext cx="9140342" cy="5566987"/>
              <a:chOff x="0" y="589243"/>
              <a:chExt cx="9144000" cy="5569215"/>
            </a:xfrm>
          </p:grpSpPr>
          <p:pic>
            <p:nvPicPr>
              <p:cNvPr id="9" name="図 8"/>
              <p:cNvPicPr>
                <a:picLocks noChangeAspect="1"/>
              </p:cNvPicPr>
              <p:nvPr/>
            </p:nvPicPr>
            <p:blipFill rotWithShape="1">
              <a:blip r:embed="rId2" cstate="print">
                <a:extLst>
                  <a:ext uri="{28A0092B-C50C-407E-A947-70E740481C1C}">
                    <a14:useLocalDpi xmlns:a14="http://schemas.microsoft.com/office/drawing/2010/main" val="0"/>
                  </a:ext>
                </a:extLst>
              </a:blip>
              <a:srcRect t="6079" b="7785"/>
              <a:stretch/>
            </p:blipFill>
            <p:spPr>
              <a:xfrm>
                <a:off x="0" y="589243"/>
                <a:ext cx="9144000" cy="5569215"/>
              </a:xfrm>
              <a:prstGeom prst="rect">
                <a:avLst/>
              </a:prstGeom>
              <a:ln w="47625">
                <a:noFill/>
              </a:ln>
            </p:spPr>
          </p:pic>
          <p:grpSp>
            <p:nvGrpSpPr>
              <p:cNvPr id="3" name="グループ化 2"/>
              <p:cNvGrpSpPr/>
              <p:nvPr/>
            </p:nvGrpSpPr>
            <p:grpSpPr>
              <a:xfrm>
                <a:off x="900113" y="1013324"/>
                <a:ext cx="5757862" cy="4577851"/>
                <a:chOff x="900113" y="1013324"/>
                <a:chExt cx="5757862" cy="4577851"/>
              </a:xfrm>
            </p:grpSpPr>
            <p:sp>
              <p:nvSpPr>
                <p:cNvPr id="4" name="フリーフォーム 3"/>
                <p:cNvSpPr/>
                <p:nvPr/>
              </p:nvSpPr>
              <p:spPr>
                <a:xfrm>
                  <a:off x="900113" y="1013324"/>
                  <a:ext cx="214312" cy="21320"/>
                </a:xfrm>
                <a:custGeom>
                  <a:avLst/>
                  <a:gdLst>
                    <a:gd name="connsiteX0" fmla="*/ 0 w 214312"/>
                    <a:gd name="connsiteY0" fmla="*/ 20139 h 21320"/>
                    <a:gd name="connsiteX1" fmla="*/ 33337 w 214312"/>
                    <a:gd name="connsiteY1" fmla="*/ 15376 h 21320"/>
                    <a:gd name="connsiteX2" fmla="*/ 61912 w 214312"/>
                    <a:gd name="connsiteY2" fmla="*/ 10614 h 21320"/>
                    <a:gd name="connsiteX3" fmla="*/ 38100 w 214312"/>
                    <a:gd name="connsiteY3" fmla="*/ 5851 h 21320"/>
                    <a:gd name="connsiteX4" fmla="*/ 109537 w 214312"/>
                    <a:gd name="connsiteY4" fmla="*/ 5851 h 21320"/>
                    <a:gd name="connsiteX5" fmla="*/ 123825 w 214312"/>
                    <a:gd name="connsiteY5" fmla="*/ 10614 h 21320"/>
                    <a:gd name="connsiteX6" fmla="*/ 138112 w 214312"/>
                    <a:gd name="connsiteY6" fmla="*/ 20139 h 21320"/>
                    <a:gd name="connsiteX7" fmla="*/ 214312 w 214312"/>
                    <a:gd name="connsiteY7" fmla="*/ 20139 h 21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4312" h="21320">
                      <a:moveTo>
                        <a:pt x="0" y="20139"/>
                      </a:moveTo>
                      <a:lnTo>
                        <a:pt x="33337" y="15376"/>
                      </a:lnTo>
                      <a:cubicBezTo>
                        <a:pt x="42881" y="13908"/>
                        <a:pt x="57593" y="19251"/>
                        <a:pt x="61912" y="10614"/>
                      </a:cubicBezTo>
                      <a:cubicBezTo>
                        <a:pt x="65532" y="3374"/>
                        <a:pt x="46037" y="7439"/>
                        <a:pt x="38100" y="5851"/>
                      </a:cubicBezTo>
                      <a:cubicBezTo>
                        <a:pt x="71253" y="-2436"/>
                        <a:pt x="58422" y="-1451"/>
                        <a:pt x="109537" y="5851"/>
                      </a:cubicBezTo>
                      <a:cubicBezTo>
                        <a:pt x="114507" y="6561"/>
                        <a:pt x="119335" y="8369"/>
                        <a:pt x="123825" y="10614"/>
                      </a:cubicBezTo>
                      <a:cubicBezTo>
                        <a:pt x="128944" y="13174"/>
                        <a:pt x="132420" y="19540"/>
                        <a:pt x="138112" y="20139"/>
                      </a:cubicBezTo>
                      <a:cubicBezTo>
                        <a:pt x="163372" y="22798"/>
                        <a:pt x="188912" y="20139"/>
                        <a:pt x="214312" y="20139"/>
                      </a:cubicBez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フリーフォーム 5"/>
                <p:cNvSpPr/>
                <p:nvPr/>
              </p:nvSpPr>
              <p:spPr>
                <a:xfrm>
                  <a:off x="2114550" y="1514475"/>
                  <a:ext cx="128746" cy="504825"/>
                </a:xfrm>
                <a:custGeom>
                  <a:avLst/>
                  <a:gdLst>
                    <a:gd name="connsiteX0" fmla="*/ 0 w 128746"/>
                    <a:gd name="connsiteY0" fmla="*/ 0 h 504825"/>
                    <a:gd name="connsiteX1" fmla="*/ 14288 w 128746"/>
                    <a:gd name="connsiteY1" fmla="*/ 23813 h 504825"/>
                    <a:gd name="connsiteX2" fmla="*/ 19050 w 128746"/>
                    <a:gd name="connsiteY2" fmla="*/ 85725 h 504825"/>
                    <a:gd name="connsiteX3" fmla="*/ 28575 w 128746"/>
                    <a:gd name="connsiteY3" fmla="*/ 114300 h 504825"/>
                    <a:gd name="connsiteX4" fmla="*/ 42863 w 128746"/>
                    <a:gd name="connsiteY4" fmla="*/ 123825 h 504825"/>
                    <a:gd name="connsiteX5" fmla="*/ 52388 w 128746"/>
                    <a:gd name="connsiteY5" fmla="*/ 138113 h 504825"/>
                    <a:gd name="connsiteX6" fmla="*/ 80963 w 128746"/>
                    <a:gd name="connsiteY6" fmla="*/ 147638 h 504825"/>
                    <a:gd name="connsiteX7" fmla="*/ 90488 w 128746"/>
                    <a:gd name="connsiteY7" fmla="*/ 161925 h 504825"/>
                    <a:gd name="connsiteX8" fmla="*/ 104775 w 128746"/>
                    <a:gd name="connsiteY8" fmla="*/ 171450 h 504825"/>
                    <a:gd name="connsiteX9" fmla="*/ 109538 w 128746"/>
                    <a:gd name="connsiteY9" fmla="*/ 185738 h 504825"/>
                    <a:gd name="connsiteX10" fmla="*/ 104775 w 128746"/>
                    <a:gd name="connsiteY10" fmla="*/ 323850 h 504825"/>
                    <a:gd name="connsiteX11" fmla="*/ 100013 w 128746"/>
                    <a:gd name="connsiteY11" fmla="*/ 338138 h 504825"/>
                    <a:gd name="connsiteX12" fmla="*/ 104775 w 128746"/>
                    <a:gd name="connsiteY12" fmla="*/ 404813 h 504825"/>
                    <a:gd name="connsiteX13" fmla="*/ 114300 w 128746"/>
                    <a:gd name="connsiteY13" fmla="*/ 433388 h 504825"/>
                    <a:gd name="connsiteX14" fmla="*/ 119063 w 128746"/>
                    <a:gd name="connsiteY14" fmla="*/ 447675 h 504825"/>
                    <a:gd name="connsiteX15" fmla="*/ 123825 w 128746"/>
                    <a:gd name="connsiteY15" fmla="*/ 476250 h 504825"/>
                    <a:gd name="connsiteX16" fmla="*/ 128588 w 128746"/>
                    <a:gd name="connsiteY16" fmla="*/ 504825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8746" h="504825">
                      <a:moveTo>
                        <a:pt x="0" y="0"/>
                      </a:moveTo>
                      <a:cubicBezTo>
                        <a:pt x="4763" y="7938"/>
                        <a:pt x="12280" y="14777"/>
                        <a:pt x="14288" y="23813"/>
                      </a:cubicBezTo>
                      <a:cubicBezTo>
                        <a:pt x="18778" y="44018"/>
                        <a:pt x="15822" y="65280"/>
                        <a:pt x="19050" y="85725"/>
                      </a:cubicBezTo>
                      <a:cubicBezTo>
                        <a:pt x="20616" y="95642"/>
                        <a:pt x="20221" y="108731"/>
                        <a:pt x="28575" y="114300"/>
                      </a:cubicBezTo>
                      <a:lnTo>
                        <a:pt x="42863" y="123825"/>
                      </a:lnTo>
                      <a:cubicBezTo>
                        <a:pt x="46038" y="128588"/>
                        <a:pt x="47534" y="135079"/>
                        <a:pt x="52388" y="138113"/>
                      </a:cubicBezTo>
                      <a:cubicBezTo>
                        <a:pt x="60902" y="143434"/>
                        <a:pt x="80963" y="147638"/>
                        <a:pt x="80963" y="147638"/>
                      </a:cubicBezTo>
                      <a:cubicBezTo>
                        <a:pt x="84138" y="152400"/>
                        <a:pt x="86441" y="157878"/>
                        <a:pt x="90488" y="161925"/>
                      </a:cubicBezTo>
                      <a:cubicBezTo>
                        <a:pt x="94535" y="165972"/>
                        <a:pt x="101199" y="166981"/>
                        <a:pt x="104775" y="171450"/>
                      </a:cubicBezTo>
                      <a:cubicBezTo>
                        <a:pt x="107911" y="175370"/>
                        <a:pt x="107950" y="180975"/>
                        <a:pt x="109538" y="185738"/>
                      </a:cubicBezTo>
                      <a:cubicBezTo>
                        <a:pt x="107950" y="231775"/>
                        <a:pt x="107648" y="277875"/>
                        <a:pt x="104775" y="323850"/>
                      </a:cubicBezTo>
                      <a:cubicBezTo>
                        <a:pt x="104462" y="328860"/>
                        <a:pt x="100013" y="333118"/>
                        <a:pt x="100013" y="338138"/>
                      </a:cubicBezTo>
                      <a:cubicBezTo>
                        <a:pt x="100013" y="360420"/>
                        <a:pt x="101470" y="382778"/>
                        <a:pt x="104775" y="404813"/>
                      </a:cubicBezTo>
                      <a:cubicBezTo>
                        <a:pt x="106264" y="414742"/>
                        <a:pt x="111125" y="423863"/>
                        <a:pt x="114300" y="433388"/>
                      </a:cubicBezTo>
                      <a:lnTo>
                        <a:pt x="119063" y="447675"/>
                      </a:lnTo>
                      <a:cubicBezTo>
                        <a:pt x="120650" y="457200"/>
                        <a:pt x="121730" y="466824"/>
                        <a:pt x="123825" y="476250"/>
                      </a:cubicBezTo>
                      <a:cubicBezTo>
                        <a:pt x="130094" y="504461"/>
                        <a:pt x="128588" y="476596"/>
                        <a:pt x="128588" y="504825"/>
                      </a:cubicBez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フリーフォーム 6"/>
                <p:cNvSpPr/>
                <p:nvPr/>
              </p:nvSpPr>
              <p:spPr>
                <a:xfrm>
                  <a:off x="1319213" y="2547938"/>
                  <a:ext cx="80962" cy="495300"/>
                </a:xfrm>
                <a:custGeom>
                  <a:avLst/>
                  <a:gdLst>
                    <a:gd name="connsiteX0" fmla="*/ 19050 w 80962"/>
                    <a:gd name="connsiteY0" fmla="*/ 0 h 495300"/>
                    <a:gd name="connsiteX1" fmla="*/ 38100 w 80962"/>
                    <a:gd name="connsiteY1" fmla="*/ 38100 h 495300"/>
                    <a:gd name="connsiteX2" fmla="*/ 42862 w 80962"/>
                    <a:gd name="connsiteY2" fmla="*/ 61912 h 495300"/>
                    <a:gd name="connsiteX3" fmla="*/ 47625 w 80962"/>
                    <a:gd name="connsiteY3" fmla="*/ 76200 h 495300"/>
                    <a:gd name="connsiteX4" fmla="*/ 42862 w 80962"/>
                    <a:gd name="connsiteY4" fmla="*/ 128587 h 495300"/>
                    <a:gd name="connsiteX5" fmla="*/ 38100 w 80962"/>
                    <a:gd name="connsiteY5" fmla="*/ 152400 h 495300"/>
                    <a:gd name="connsiteX6" fmla="*/ 33337 w 80962"/>
                    <a:gd name="connsiteY6" fmla="*/ 257175 h 495300"/>
                    <a:gd name="connsiteX7" fmla="*/ 14287 w 80962"/>
                    <a:gd name="connsiteY7" fmla="*/ 261937 h 495300"/>
                    <a:gd name="connsiteX8" fmla="*/ 0 w 80962"/>
                    <a:gd name="connsiteY8" fmla="*/ 266700 h 495300"/>
                    <a:gd name="connsiteX9" fmla="*/ 4762 w 80962"/>
                    <a:gd name="connsiteY9" fmla="*/ 295275 h 495300"/>
                    <a:gd name="connsiteX10" fmla="*/ 19050 w 80962"/>
                    <a:gd name="connsiteY10" fmla="*/ 309562 h 495300"/>
                    <a:gd name="connsiteX11" fmla="*/ 23812 w 80962"/>
                    <a:gd name="connsiteY11" fmla="*/ 323850 h 495300"/>
                    <a:gd name="connsiteX12" fmla="*/ 28575 w 80962"/>
                    <a:gd name="connsiteY12" fmla="*/ 357187 h 495300"/>
                    <a:gd name="connsiteX13" fmla="*/ 47625 w 80962"/>
                    <a:gd name="connsiteY13" fmla="*/ 447675 h 495300"/>
                    <a:gd name="connsiteX14" fmla="*/ 71437 w 80962"/>
                    <a:gd name="connsiteY14" fmla="*/ 490537 h 495300"/>
                    <a:gd name="connsiteX15" fmla="*/ 80962 w 80962"/>
                    <a:gd name="connsiteY1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962" h="495300">
                      <a:moveTo>
                        <a:pt x="19050" y="0"/>
                      </a:moveTo>
                      <a:cubicBezTo>
                        <a:pt x="33148" y="70497"/>
                        <a:pt x="11419" y="-15263"/>
                        <a:pt x="38100" y="38100"/>
                      </a:cubicBezTo>
                      <a:cubicBezTo>
                        <a:pt x="41720" y="45340"/>
                        <a:pt x="40899" y="54059"/>
                        <a:pt x="42862" y="61912"/>
                      </a:cubicBezTo>
                      <a:cubicBezTo>
                        <a:pt x="44080" y="66782"/>
                        <a:pt x="46037" y="71437"/>
                        <a:pt x="47625" y="76200"/>
                      </a:cubicBezTo>
                      <a:cubicBezTo>
                        <a:pt x="46037" y="93662"/>
                        <a:pt x="45037" y="111188"/>
                        <a:pt x="42862" y="128587"/>
                      </a:cubicBezTo>
                      <a:cubicBezTo>
                        <a:pt x="41858" y="136619"/>
                        <a:pt x="38698" y="144327"/>
                        <a:pt x="38100" y="152400"/>
                      </a:cubicBezTo>
                      <a:cubicBezTo>
                        <a:pt x="35517" y="187266"/>
                        <a:pt x="40764" y="223012"/>
                        <a:pt x="33337" y="257175"/>
                      </a:cubicBezTo>
                      <a:cubicBezTo>
                        <a:pt x="31947" y="263571"/>
                        <a:pt x="20581" y="260139"/>
                        <a:pt x="14287" y="261937"/>
                      </a:cubicBezTo>
                      <a:cubicBezTo>
                        <a:pt x="9460" y="263316"/>
                        <a:pt x="4762" y="265112"/>
                        <a:pt x="0" y="266700"/>
                      </a:cubicBezTo>
                      <a:cubicBezTo>
                        <a:pt x="1587" y="276225"/>
                        <a:pt x="840" y="286451"/>
                        <a:pt x="4762" y="295275"/>
                      </a:cubicBezTo>
                      <a:cubicBezTo>
                        <a:pt x="7497" y="301430"/>
                        <a:pt x="15314" y="303958"/>
                        <a:pt x="19050" y="309562"/>
                      </a:cubicBezTo>
                      <a:cubicBezTo>
                        <a:pt x="21835" y="313739"/>
                        <a:pt x="22225" y="319087"/>
                        <a:pt x="23812" y="323850"/>
                      </a:cubicBezTo>
                      <a:cubicBezTo>
                        <a:pt x="25400" y="334962"/>
                        <a:pt x="27643" y="346001"/>
                        <a:pt x="28575" y="357187"/>
                      </a:cubicBezTo>
                      <a:cubicBezTo>
                        <a:pt x="35923" y="445364"/>
                        <a:pt x="10366" y="422837"/>
                        <a:pt x="47625" y="447675"/>
                      </a:cubicBezTo>
                      <a:cubicBezTo>
                        <a:pt x="56382" y="473945"/>
                        <a:pt x="51995" y="474983"/>
                        <a:pt x="71437" y="490537"/>
                      </a:cubicBezTo>
                      <a:cubicBezTo>
                        <a:pt x="74209" y="492755"/>
                        <a:pt x="77787" y="493712"/>
                        <a:pt x="80962" y="495300"/>
                      </a:cubicBez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フリーフォーム 7"/>
                <p:cNvSpPr/>
                <p:nvPr/>
              </p:nvSpPr>
              <p:spPr>
                <a:xfrm>
                  <a:off x="2386013" y="2967038"/>
                  <a:ext cx="638175" cy="304913"/>
                </a:xfrm>
                <a:custGeom>
                  <a:avLst/>
                  <a:gdLst>
                    <a:gd name="connsiteX0" fmla="*/ 0 w 638175"/>
                    <a:gd name="connsiteY0" fmla="*/ 0 h 304913"/>
                    <a:gd name="connsiteX1" fmla="*/ 76200 w 638175"/>
                    <a:gd name="connsiteY1" fmla="*/ 4762 h 304913"/>
                    <a:gd name="connsiteX2" fmla="*/ 104775 w 638175"/>
                    <a:gd name="connsiteY2" fmla="*/ 14287 h 304913"/>
                    <a:gd name="connsiteX3" fmla="*/ 242887 w 638175"/>
                    <a:gd name="connsiteY3" fmla="*/ 23812 h 304913"/>
                    <a:gd name="connsiteX4" fmla="*/ 266700 w 638175"/>
                    <a:gd name="connsiteY4" fmla="*/ 42862 h 304913"/>
                    <a:gd name="connsiteX5" fmla="*/ 276225 w 638175"/>
                    <a:gd name="connsiteY5" fmla="*/ 71437 h 304913"/>
                    <a:gd name="connsiteX6" fmla="*/ 323850 w 638175"/>
                    <a:gd name="connsiteY6" fmla="*/ 66675 h 304913"/>
                    <a:gd name="connsiteX7" fmla="*/ 385762 w 638175"/>
                    <a:gd name="connsiteY7" fmla="*/ 76200 h 304913"/>
                    <a:gd name="connsiteX8" fmla="*/ 390525 w 638175"/>
                    <a:gd name="connsiteY8" fmla="*/ 95250 h 304913"/>
                    <a:gd name="connsiteX9" fmla="*/ 400050 w 638175"/>
                    <a:gd name="connsiteY9" fmla="*/ 138112 h 304913"/>
                    <a:gd name="connsiteX10" fmla="*/ 419100 w 638175"/>
                    <a:gd name="connsiteY10" fmla="*/ 133350 h 304913"/>
                    <a:gd name="connsiteX11" fmla="*/ 442912 w 638175"/>
                    <a:gd name="connsiteY11" fmla="*/ 138112 h 304913"/>
                    <a:gd name="connsiteX12" fmla="*/ 447675 w 638175"/>
                    <a:gd name="connsiteY12" fmla="*/ 152400 h 304913"/>
                    <a:gd name="connsiteX13" fmla="*/ 457200 w 638175"/>
                    <a:gd name="connsiteY13" fmla="*/ 185737 h 304913"/>
                    <a:gd name="connsiteX14" fmla="*/ 471487 w 638175"/>
                    <a:gd name="connsiteY14" fmla="*/ 190500 h 304913"/>
                    <a:gd name="connsiteX15" fmla="*/ 500062 w 638175"/>
                    <a:gd name="connsiteY15" fmla="*/ 204787 h 304913"/>
                    <a:gd name="connsiteX16" fmla="*/ 519112 w 638175"/>
                    <a:gd name="connsiteY16" fmla="*/ 233362 h 304913"/>
                    <a:gd name="connsiteX17" fmla="*/ 523875 w 638175"/>
                    <a:gd name="connsiteY17" fmla="*/ 247650 h 304913"/>
                    <a:gd name="connsiteX18" fmla="*/ 576262 w 638175"/>
                    <a:gd name="connsiteY18" fmla="*/ 252412 h 304913"/>
                    <a:gd name="connsiteX19" fmla="*/ 571500 w 638175"/>
                    <a:gd name="connsiteY19" fmla="*/ 285750 h 304913"/>
                    <a:gd name="connsiteX20" fmla="*/ 623887 w 638175"/>
                    <a:gd name="connsiteY20" fmla="*/ 290512 h 304913"/>
                    <a:gd name="connsiteX21" fmla="*/ 633412 w 638175"/>
                    <a:gd name="connsiteY21" fmla="*/ 304800 h 304913"/>
                    <a:gd name="connsiteX22" fmla="*/ 638175 w 638175"/>
                    <a:gd name="connsiteY22" fmla="*/ 295275 h 30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38175" h="304913">
                      <a:moveTo>
                        <a:pt x="0" y="0"/>
                      </a:moveTo>
                      <a:cubicBezTo>
                        <a:pt x="25400" y="1587"/>
                        <a:pt x="50984" y="1324"/>
                        <a:pt x="76200" y="4762"/>
                      </a:cubicBezTo>
                      <a:cubicBezTo>
                        <a:pt x="86148" y="6119"/>
                        <a:pt x="94785" y="13288"/>
                        <a:pt x="104775" y="14287"/>
                      </a:cubicBezTo>
                      <a:cubicBezTo>
                        <a:pt x="182454" y="22056"/>
                        <a:pt x="136468" y="18212"/>
                        <a:pt x="242887" y="23812"/>
                      </a:cubicBezTo>
                      <a:cubicBezTo>
                        <a:pt x="258380" y="28977"/>
                        <a:pt x="259207" y="26004"/>
                        <a:pt x="266700" y="42862"/>
                      </a:cubicBezTo>
                      <a:cubicBezTo>
                        <a:pt x="270778" y="52037"/>
                        <a:pt x="276225" y="71437"/>
                        <a:pt x="276225" y="71437"/>
                      </a:cubicBezTo>
                      <a:cubicBezTo>
                        <a:pt x="292100" y="69850"/>
                        <a:pt x="307896" y="66675"/>
                        <a:pt x="323850" y="66675"/>
                      </a:cubicBezTo>
                      <a:cubicBezTo>
                        <a:pt x="360688" y="66675"/>
                        <a:pt x="361306" y="68047"/>
                        <a:pt x="385762" y="76200"/>
                      </a:cubicBezTo>
                      <a:cubicBezTo>
                        <a:pt x="387350" y="82550"/>
                        <a:pt x="389053" y="88872"/>
                        <a:pt x="390525" y="95250"/>
                      </a:cubicBezTo>
                      <a:cubicBezTo>
                        <a:pt x="393816" y="109511"/>
                        <a:pt x="391268" y="126403"/>
                        <a:pt x="400050" y="138112"/>
                      </a:cubicBezTo>
                      <a:cubicBezTo>
                        <a:pt x="403977" y="143348"/>
                        <a:pt x="412750" y="134937"/>
                        <a:pt x="419100" y="133350"/>
                      </a:cubicBezTo>
                      <a:cubicBezTo>
                        <a:pt x="427037" y="134937"/>
                        <a:pt x="436177" y="133622"/>
                        <a:pt x="442912" y="138112"/>
                      </a:cubicBezTo>
                      <a:cubicBezTo>
                        <a:pt x="447089" y="140897"/>
                        <a:pt x="446296" y="147573"/>
                        <a:pt x="447675" y="152400"/>
                      </a:cubicBezTo>
                      <a:cubicBezTo>
                        <a:pt x="447725" y="152576"/>
                        <a:pt x="454914" y="183451"/>
                        <a:pt x="457200" y="185737"/>
                      </a:cubicBezTo>
                      <a:cubicBezTo>
                        <a:pt x="460750" y="189287"/>
                        <a:pt x="466997" y="188255"/>
                        <a:pt x="471487" y="190500"/>
                      </a:cubicBezTo>
                      <a:cubicBezTo>
                        <a:pt x="508408" y="208961"/>
                        <a:pt x="464159" y="192820"/>
                        <a:pt x="500062" y="204787"/>
                      </a:cubicBezTo>
                      <a:cubicBezTo>
                        <a:pt x="506412" y="214312"/>
                        <a:pt x="515492" y="222502"/>
                        <a:pt x="519112" y="233362"/>
                      </a:cubicBezTo>
                      <a:cubicBezTo>
                        <a:pt x="520700" y="238125"/>
                        <a:pt x="519112" y="246062"/>
                        <a:pt x="523875" y="247650"/>
                      </a:cubicBezTo>
                      <a:cubicBezTo>
                        <a:pt x="540510" y="253195"/>
                        <a:pt x="558800" y="250825"/>
                        <a:pt x="576262" y="252412"/>
                      </a:cubicBezTo>
                      <a:cubicBezTo>
                        <a:pt x="574675" y="263525"/>
                        <a:pt x="562734" y="278738"/>
                        <a:pt x="571500" y="285750"/>
                      </a:cubicBezTo>
                      <a:cubicBezTo>
                        <a:pt x="585192" y="296704"/>
                        <a:pt x="607128" y="285355"/>
                        <a:pt x="623887" y="290512"/>
                      </a:cubicBezTo>
                      <a:cubicBezTo>
                        <a:pt x="629358" y="292195"/>
                        <a:pt x="627982" y="302990"/>
                        <a:pt x="633412" y="304800"/>
                      </a:cubicBezTo>
                      <a:cubicBezTo>
                        <a:pt x="636780" y="305923"/>
                        <a:pt x="636587" y="298450"/>
                        <a:pt x="638175" y="295275"/>
                      </a:cubicBez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フリーフォーム 9"/>
                <p:cNvSpPr/>
                <p:nvPr/>
              </p:nvSpPr>
              <p:spPr>
                <a:xfrm>
                  <a:off x="2862263" y="2405063"/>
                  <a:ext cx="400050" cy="33337"/>
                </a:xfrm>
                <a:custGeom>
                  <a:avLst/>
                  <a:gdLst>
                    <a:gd name="connsiteX0" fmla="*/ 0 w 400050"/>
                    <a:gd name="connsiteY0" fmla="*/ 14287 h 33337"/>
                    <a:gd name="connsiteX1" fmla="*/ 71437 w 400050"/>
                    <a:gd name="connsiteY1" fmla="*/ 14287 h 33337"/>
                    <a:gd name="connsiteX2" fmla="*/ 109537 w 400050"/>
                    <a:gd name="connsiteY2" fmla="*/ 19050 h 33337"/>
                    <a:gd name="connsiteX3" fmla="*/ 138112 w 400050"/>
                    <a:gd name="connsiteY3" fmla="*/ 28575 h 33337"/>
                    <a:gd name="connsiteX4" fmla="*/ 152400 w 400050"/>
                    <a:gd name="connsiteY4" fmla="*/ 33337 h 33337"/>
                    <a:gd name="connsiteX5" fmla="*/ 214312 w 400050"/>
                    <a:gd name="connsiteY5" fmla="*/ 28575 h 33337"/>
                    <a:gd name="connsiteX6" fmla="*/ 242887 w 400050"/>
                    <a:gd name="connsiteY6" fmla="*/ 19050 h 33337"/>
                    <a:gd name="connsiteX7" fmla="*/ 247650 w 400050"/>
                    <a:gd name="connsiteY7" fmla="*/ 4762 h 33337"/>
                    <a:gd name="connsiteX8" fmla="*/ 261937 w 400050"/>
                    <a:gd name="connsiteY8" fmla="*/ 0 h 33337"/>
                    <a:gd name="connsiteX9" fmla="*/ 314325 w 400050"/>
                    <a:gd name="connsiteY9" fmla="*/ 4762 h 33337"/>
                    <a:gd name="connsiteX10" fmla="*/ 328612 w 400050"/>
                    <a:gd name="connsiteY10" fmla="*/ 9525 h 33337"/>
                    <a:gd name="connsiteX11" fmla="*/ 357187 w 400050"/>
                    <a:gd name="connsiteY11" fmla="*/ 28575 h 33337"/>
                    <a:gd name="connsiteX12" fmla="*/ 400050 w 400050"/>
                    <a:gd name="connsiteY12" fmla="*/ 28575 h 33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0050" h="33337">
                      <a:moveTo>
                        <a:pt x="0" y="14287"/>
                      </a:moveTo>
                      <a:cubicBezTo>
                        <a:pt x="83793" y="26259"/>
                        <a:pt x="-20885" y="14287"/>
                        <a:pt x="71437" y="14287"/>
                      </a:cubicBezTo>
                      <a:cubicBezTo>
                        <a:pt x="84236" y="14287"/>
                        <a:pt x="96837" y="17462"/>
                        <a:pt x="109537" y="19050"/>
                      </a:cubicBezTo>
                      <a:lnTo>
                        <a:pt x="138112" y="28575"/>
                      </a:lnTo>
                      <a:lnTo>
                        <a:pt x="152400" y="33337"/>
                      </a:lnTo>
                      <a:cubicBezTo>
                        <a:pt x="173037" y="31750"/>
                        <a:pt x="193867" y="31803"/>
                        <a:pt x="214312" y="28575"/>
                      </a:cubicBezTo>
                      <a:cubicBezTo>
                        <a:pt x="224229" y="27009"/>
                        <a:pt x="242887" y="19050"/>
                        <a:pt x="242887" y="19050"/>
                      </a:cubicBezTo>
                      <a:cubicBezTo>
                        <a:pt x="244475" y="14287"/>
                        <a:pt x="244100" y="8312"/>
                        <a:pt x="247650" y="4762"/>
                      </a:cubicBezTo>
                      <a:cubicBezTo>
                        <a:pt x="251200" y="1212"/>
                        <a:pt x="256917" y="0"/>
                        <a:pt x="261937" y="0"/>
                      </a:cubicBezTo>
                      <a:cubicBezTo>
                        <a:pt x="279472" y="0"/>
                        <a:pt x="296862" y="3175"/>
                        <a:pt x="314325" y="4762"/>
                      </a:cubicBezTo>
                      <a:cubicBezTo>
                        <a:pt x="319087" y="6350"/>
                        <a:pt x="324224" y="7087"/>
                        <a:pt x="328612" y="9525"/>
                      </a:cubicBezTo>
                      <a:cubicBezTo>
                        <a:pt x="338619" y="15085"/>
                        <a:pt x="345739" y="28575"/>
                        <a:pt x="357187" y="28575"/>
                      </a:cubicBezTo>
                      <a:lnTo>
                        <a:pt x="400050" y="28575"/>
                      </a:ln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フリーフォーム 10"/>
                <p:cNvSpPr/>
                <p:nvPr/>
              </p:nvSpPr>
              <p:spPr>
                <a:xfrm>
                  <a:off x="4757738" y="2676525"/>
                  <a:ext cx="485775" cy="585788"/>
                </a:xfrm>
                <a:custGeom>
                  <a:avLst/>
                  <a:gdLst>
                    <a:gd name="connsiteX0" fmla="*/ 485775 w 485775"/>
                    <a:gd name="connsiteY0" fmla="*/ 0 h 585788"/>
                    <a:gd name="connsiteX1" fmla="*/ 461962 w 485775"/>
                    <a:gd name="connsiteY1" fmla="*/ 9525 h 585788"/>
                    <a:gd name="connsiteX2" fmla="*/ 442912 w 485775"/>
                    <a:gd name="connsiteY2" fmla="*/ 14288 h 585788"/>
                    <a:gd name="connsiteX3" fmla="*/ 433387 w 485775"/>
                    <a:gd name="connsiteY3" fmla="*/ 42863 h 585788"/>
                    <a:gd name="connsiteX4" fmla="*/ 404812 w 485775"/>
                    <a:gd name="connsiteY4" fmla="*/ 61913 h 585788"/>
                    <a:gd name="connsiteX5" fmla="*/ 390525 w 485775"/>
                    <a:gd name="connsiteY5" fmla="*/ 71438 h 585788"/>
                    <a:gd name="connsiteX6" fmla="*/ 385762 w 485775"/>
                    <a:gd name="connsiteY6" fmla="*/ 85725 h 585788"/>
                    <a:gd name="connsiteX7" fmla="*/ 376237 w 485775"/>
                    <a:gd name="connsiteY7" fmla="*/ 161925 h 585788"/>
                    <a:gd name="connsiteX8" fmla="*/ 361950 w 485775"/>
                    <a:gd name="connsiteY8" fmla="*/ 214313 h 585788"/>
                    <a:gd name="connsiteX9" fmla="*/ 347662 w 485775"/>
                    <a:gd name="connsiteY9" fmla="*/ 261938 h 585788"/>
                    <a:gd name="connsiteX10" fmla="*/ 304800 w 485775"/>
                    <a:gd name="connsiteY10" fmla="*/ 280988 h 585788"/>
                    <a:gd name="connsiteX11" fmla="*/ 295275 w 485775"/>
                    <a:gd name="connsiteY11" fmla="*/ 295275 h 585788"/>
                    <a:gd name="connsiteX12" fmla="*/ 290512 w 485775"/>
                    <a:gd name="connsiteY12" fmla="*/ 309563 h 585788"/>
                    <a:gd name="connsiteX13" fmla="*/ 276225 w 485775"/>
                    <a:gd name="connsiteY13" fmla="*/ 314325 h 585788"/>
                    <a:gd name="connsiteX14" fmla="*/ 261937 w 485775"/>
                    <a:gd name="connsiteY14" fmla="*/ 328613 h 585788"/>
                    <a:gd name="connsiteX15" fmla="*/ 219075 w 485775"/>
                    <a:gd name="connsiteY15" fmla="*/ 338138 h 585788"/>
                    <a:gd name="connsiteX16" fmla="*/ 190500 w 485775"/>
                    <a:gd name="connsiteY16" fmla="*/ 328613 h 585788"/>
                    <a:gd name="connsiteX17" fmla="*/ 176212 w 485775"/>
                    <a:gd name="connsiteY17" fmla="*/ 323850 h 585788"/>
                    <a:gd name="connsiteX18" fmla="*/ 128587 w 485775"/>
                    <a:gd name="connsiteY18" fmla="*/ 328613 h 585788"/>
                    <a:gd name="connsiteX19" fmla="*/ 123825 w 485775"/>
                    <a:gd name="connsiteY19" fmla="*/ 342900 h 585788"/>
                    <a:gd name="connsiteX20" fmla="*/ 109537 w 485775"/>
                    <a:gd name="connsiteY20" fmla="*/ 352425 h 585788"/>
                    <a:gd name="connsiteX21" fmla="*/ 100012 w 485775"/>
                    <a:gd name="connsiteY21" fmla="*/ 338138 h 585788"/>
                    <a:gd name="connsiteX22" fmla="*/ 61912 w 485775"/>
                    <a:gd name="connsiteY22" fmla="*/ 357188 h 585788"/>
                    <a:gd name="connsiteX23" fmla="*/ 61912 w 485775"/>
                    <a:gd name="connsiteY23" fmla="*/ 442913 h 585788"/>
                    <a:gd name="connsiteX24" fmla="*/ 52387 w 485775"/>
                    <a:gd name="connsiteY24" fmla="*/ 457200 h 585788"/>
                    <a:gd name="connsiteX25" fmla="*/ 47625 w 485775"/>
                    <a:gd name="connsiteY25" fmla="*/ 471488 h 585788"/>
                    <a:gd name="connsiteX26" fmla="*/ 38100 w 485775"/>
                    <a:gd name="connsiteY26" fmla="*/ 485775 h 585788"/>
                    <a:gd name="connsiteX27" fmla="*/ 28575 w 485775"/>
                    <a:gd name="connsiteY27" fmla="*/ 528638 h 585788"/>
                    <a:gd name="connsiteX28" fmla="*/ 19050 w 485775"/>
                    <a:gd name="connsiteY28" fmla="*/ 542925 h 585788"/>
                    <a:gd name="connsiteX29" fmla="*/ 4762 w 485775"/>
                    <a:gd name="connsiteY29" fmla="*/ 571500 h 585788"/>
                    <a:gd name="connsiteX30" fmla="*/ 0 w 485775"/>
                    <a:gd name="connsiteY30" fmla="*/ 585788 h 585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85775" h="585788">
                      <a:moveTo>
                        <a:pt x="485775" y="0"/>
                      </a:moveTo>
                      <a:cubicBezTo>
                        <a:pt x="477837" y="3175"/>
                        <a:pt x="470072" y="6821"/>
                        <a:pt x="461962" y="9525"/>
                      </a:cubicBezTo>
                      <a:cubicBezTo>
                        <a:pt x="455752" y="11595"/>
                        <a:pt x="447172" y="9318"/>
                        <a:pt x="442912" y="14288"/>
                      </a:cubicBezTo>
                      <a:cubicBezTo>
                        <a:pt x="436378" y="21911"/>
                        <a:pt x="441741" y="37294"/>
                        <a:pt x="433387" y="42863"/>
                      </a:cubicBezTo>
                      <a:lnTo>
                        <a:pt x="404812" y="61913"/>
                      </a:lnTo>
                      <a:lnTo>
                        <a:pt x="390525" y="71438"/>
                      </a:lnTo>
                      <a:cubicBezTo>
                        <a:pt x="388937" y="76200"/>
                        <a:pt x="386545" y="80766"/>
                        <a:pt x="385762" y="85725"/>
                      </a:cubicBezTo>
                      <a:cubicBezTo>
                        <a:pt x="381770" y="111009"/>
                        <a:pt x="384332" y="137641"/>
                        <a:pt x="376237" y="161925"/>
                      </a:cubicBezTo>
                      <a:cubicBezTo>
                        <a:pt x="361366" y="206537"/>
                        <a:pt x="370927" y="173916"/>
                        <a:pt x="361950" y="214313"/>
                      </a:cubicBezTo>
                      <a:cubicBezTo>
                        <a:pt x="360454" y="221045"/>
                        <a:pt x="350510" y="260989"/>
                        <a:pt x="347662" y="261938"/>
                      </a:cubicBezTo>
                      <a:cubicBezTo>
                        <a:pt x="313657" y="273273"/>
                        <a:pt x="327441" y="265894"/>
                        <a:pt x="304800" y="280988"/>
                      </a:cubicBezTo>
                      <a:cubicBezTo>
                        <a:pt x="301625" y="285750"/>
                        <a:pt x="297835" y="290156"/>
                        <a:pt x="295275" y="295275"/>
                      </a:cubicBezTo>
                      <a:cubicBezTo>
                        <a:pt x="293030" y="299765"/>
                        <a:pt x="294062" y="306013"/>
                        <a:pt x="290512" y="309563"/>
                      </a:cubicBezTo>
                      <a:cubicBezTo>
                        <a:pt x="286962" y="313113"/>
                        <a:pt x="280987" y="312738"/>
                        <a:pt x="276225" y="314325"/>
                      </a:cubicBezTo>
                      <a:cubicBezTo>
                        <a:pt x="271462" y="319088"/>
                        <a:pt x="267785" y="325271"/>
                        <a:pt x="261937" y="328613"/>
                      </a:cubicBezTo>
                      <a:cubicBezTo>
                        <a:pt x="258319" y="330680"/>
                        <a:pt x="220509" y="337851"/>
                        <a:pt x="219075" y="338138"/>
                      </a:cubicBezTo>
                      <a:lnTo>
                        <a:pt x="190500" y="328613"/>
                      </a:lnTo>
                      <a:lnTo>
                        <a:pt x="176212" y="323850"/>
                      </a:lnTo>
                      <a:cubicBezTo>
                        <a:pt x="160337" y="325438"/>
                        <a:pt x="143581" y="323161"/>
                        <a:pt x="128587" y="328613"/>
                      </a:cubicBezTo>
                      <a:cubicBezTo>
                        <a:pt x="123869" y="330329"/>
                        <a:pt x="126961" y="338980"/>
                        <a:pt x="123825" y="342900"/>
                      </a:cubicBezTo>
                      <a:cubicBezTo>
                        <a:pt x="120249" y="347370"/>
                        <a:pt x="114300" y="349250"/>
                        <a:pt x="109537" y="352425"/>
                      </a:cubicBezTo>
                      <a:cubicBezTo>
                        <a:pt x="106362" y="347663"/>
                        <a:pt x="105599" y="339380"/>
                        <a:pt x="100012" y="338138"/>
                      </a:cubicBezTo>
                      <a:cubicBezTo>
                        <a:pt x="66045" y="330590"/>
                        <a:pt x="68284" y="338074"/>
                        <a:pt x="61912" y="357188"/>
                      </a:cubicBezTo>
                      <a:cubicBezTo>
                        <a:pt x="73151" y="390900"/>
                        <a:pt x="72106" y="381754"/>
                        <a:pt x="61912" y="442913"/>
                      </a:cubicBezTo>
                      <a:cubicBezTo>
                        <a:pt x="60971" y="448559"/>
                        <a:pt x="55562" y="452438"/>
                        <a:pt x="52387" y="457200"/>
                      </a:cubicBezTo>
                      <a:cubicBezTo>
                        <a:pt x="50800" y="461963"/>
                        <a:pt x="49870" y="466998"/>
                        <a:pt x="47625" y="471488"/>
                      </a:cubicBezTo>
                      <a:cubicBezTo>
                        <a:pt x="45065" y="476607"/>
                        <a:pt x="40355" y="480514"/>
                        <a:pt x="38100" y="485775"/>
                      </a:cubicBezTo>
                      <a:cubicBezTo>
                        <a:pt x="30773" y="502869"/>
                        <a:pt x="35363" y="510537"/>
                        <a:pt x="28575" y="528638"/>
                      </a:cubicBezTo>
                      <a:cubicBezTo>
                        <a:pt x="26565" y="533997"/>
                        <a:pt x="21610" y="537806"/>
                        <a:pt x="19050" y="542925"/>
                      </a:cubicBezTo>
                      <a:cubicBezTo>
                        <a:pt x="-668" y="582359"/>
                        <a:pt x="32058" y="530557"/>
                        <a:pt x="4762" y="571500"/>
                      </a:cubicBezTo>
                      <a:lnTo>
                        <a:pt x="0" y="585788"/>
                      </a:ln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フリーフォーム 11"/>
                <p:cNvSpPr/>
                <p:nvPr/>
              </p:nvSpPr>
              <p:spPr>
                <a:xfrm>
                  <a:off x="4471988" y="3657600"/>
                  <a:ext cx="133350" cy="185738"/>
                </a:xfrm>
                <a:custGeom>
                  <a:avLst/>
                  <a:gdLst>
                    <a:gd name="connsiteX0" fmla="*/ 128587 w 133350"/>
                    <a:gd name="connsiteY0" fmla="*/ 0 h 185738"/>
                    <a:gd name="connsiteX1" fmla="*/ 133350 w 133350"/>
                    <a:gd name="connsiteY1" fmla="*/ 23813 h 185738"/>
                    <a:gd name="connsiteX2" fmla="*/ 128587 w 133350"/>
                    <a:gd name="connsiteY2" fmla="*/ 47625 h 185738"/>
                    <a:gd name="connsiteX3" fmla="*/ 123825 w 133350"/>
                    <a:gd name="connsiteY3" fmla="*/ 80963 h 185738"/>
                    <a:gd name="connsiteX4" fmla="*/ 114300 w 133350"/>
                    <a:gd name="connsiteY4" fmla="*/ 95250 h 185738"/>
                    <a:gd name="connsiteX5" fmla="*/ 90487 w 133350"/>
                    <a:gd name="connsiteY5" fmla="*/ 100013 h 185738"/>
                    <a:gd name="connsiteX6" fmla="*/ 76200 w 133350"/>
                    <a:gd name="connsiteY6" fmla="*/ 104775 h 185738"/>
                    <a:gd name="connsiteX7" fmla="*/ 52387 w 133350"/>
                    <a:gd name="connsiteY7" fmla="*/ 138113 h 185738"/>
                    <a:gd name="connsiteX8" fmla="*/ 33337 w 133350"/>
                    <a:gd name="connsiteY8" fmla="*/ 142875 h 185738"/>
                    <a:gd name="connsiteX9" fmla="*/ 23812 w 133350"/>
                    <a:gd name="connsiteY9" fmla="*/ 157163 h 185738"/>
                    <a:gd name="connsiteX10" fmla="*/ 19050 w 133350"/>
                    <a:gd name="connsiteY10" fmla="*/ 171450 h 185738"/>
                    <a:gd name="connsiteX11" fmla="*/ 4762 w 133350"/>
                    <a:gd name="connsiteY11" fmla="*/ 180975 h 185738"/>
                    <a:gd name="connsiteX12" fmla="*/ 0 w 133350"/>
                    <a:gd name="connsiteY12" fmla="*/ 185738 h 18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350" h="185738">
                      <a:moveTo>
                        <a:pt x="128587" y="0"/>
                      </a:moveTo>
                      <a:cubicBezTo>
                        <a:pt x="130175" y="7938"/>
                        <a:pt x="133350" y="15718"/>
                        <a:pt x="133350" y="23813"/>
                      </a:cubicBezTo>
                      <a:cubicBezTo>
                        <a:pt x="133350" y="31908"/>
                        <a:pt x="129918" y="39641"/>
                        <a:pt x="128587" y="47625"/>
                      </a:cubicBezTo>
                      <a:cubicBezTo>
                        <a:pt x="126742" y="58698"/>
                        <a:pt x="127051" y="70211"/>
                        <a:pt x="123825" y="80963"/>
                      </a:cubicBezTo>
                      <a:cubicBezTo>
                        <a:pt x="122180" y="86445"/>
                        <a:pt x="119270" y="92410"/>
                        <a:pt x="114300" y="95250"/>
                      </a:cubicBezTo>
                      <a:cubicBezTo>
                        <a:pt x="107272" y="99266"/>
                        <a:pt x="98340" y="98050"/>
                        <a:pt x="90487" y="100013"/>
                      </a:cubicBezTo>
                      <a:cubicBezTo>
                        <a:pt x="85617" y="101231"/>
                        <a:pt x="80962" y="103188"/>
                        <a:pt x="76200" y="104775"/>
                      </a:cubicBezTo>
                      <a:cubicBezTo>
                        <a:pt x="65923" y="135605"/>
                        <a:pt x="75782" y="131429"/>
                        <a:pt x="52387" y="138113"/>
                      </a:cubicBezTo>
                      <a:cubicBezTo>
                        <a:pt x="46093" y="139911"/>
                        <a:pt x="39687" y="141288"/>
                        <a:pt x="33337" y="142875"/>
                      </a:cubicBezTo>
                      <a:cubicBezTo>
                        <a:pt x="30162" y="147638"/>
                        <a:pt x="26372" y="152043"/>
                        <a:pt x="23812" y="157163"/>
                      </a:cubicBezTo>
                      <a:cubicBezTo>
                        <a:pt x="21567" y="161653"/>
                        <a:pt x="22186" y="167530"/>
                        <a:pt x="19050" y="171450"/>
                      </a:cubicBezTo>
                      <a:cubicBezTo>
                        <a:pt x="15474" y="175920"/>
                        <a:pt x="9341" y="177541"/>
                        <a:pt x="4762" y="180975"/>
                      </a:cubicBezTo>
                      <a:cubicBezTo>
                        <a:pt x="2966" y="182322"/>
                        <a:pt x="1587" y="184150"/>
                        <a:pt x="0" y="185738"/>
                      </a:cubicBez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フリーフォーム 12"/>
                <p:cNvSpPr/>
                <p:nvPr/>
              </p:nvSpPr>
              <p:spPr>
                <a:xfrm>
                  <a:off x="5414963" y="3386138"/>
                  <a:ext cx="140100" cy="662000"/>
                </a:xfrm>
                <a:custGeom>
                  <a:avLst/>
                  <a:gdLst>
                    <a:gd name="connsiteX0" fmla="*/ 42862 w 140100"/>
                    <a:gd name="connsiteY0" fmla="*/ 0 h 662000"/>
                    <a:gd name="connsiteX1" fmla="*/ 19050 w 140100"/>
                    <a:gd name="connsiteY1" fmla="*/ 14287 h 662000"/>
                    <a:gd name="connsiteX2" fmla="*/ 4762 w 140100"/>
                    <a:gd name="connsiteY2" fmla="*/ 23812 h 662000"/>
                    <a:gd name="connsiteX3" fmla="*/ 0 w 140100"/>
                    <a:gd name="connsiteY3" fmla="*/ 38100 h 662000"/>
                    <a:gd name="connsiteX4" fmla="*/ 14287 w 140100"/>
                    <a:gd name="connsiteY4" fmla="*/ 66675 h 662000"/>
                    <a:gd name="connsiteX5" fmla="*/ 19050 w 140100"/>
                    <a:gd name="connsiteY5" fmla="*/ 109537 h 662000"/>
                    <a:gd name="connsiteX6" fmla="*/ 33337 w 140100"/>
                    <a:gd name="connsiteY6" fmla="*/ 114300 h 662000"/>
                    <a:gd name="connsiteX7" fmla="*/ 47625 w 140100"/>
                    <a:gd name="connsiteY7" fmla="*/ 123825 h 662000"/>
                    <a:gd name="connsiteX8" fmla="*/ 80962 w 140100"/>
                    <a:gd name="connsiteY8" fmla="*/ 166687 h 662000"/>
                    <a:gd name="connsiteX9" fmla="*/ 100012 w 140100"/>
                    <a:gd name="connsiteY9" fmla="*/ 171450 h 662000"/>
                    <a:gd name="connsiteX10" fmla="*/ 128587 w 140100"/>
                    <a:gd name="connsiteY10" fmla="*/ 180975 h 662000"/>
                    <a:gd name="connsiteX11" fmla="*/ 138112 w 140100"/>
                    <a:gd name="connsiteY11" fmla="*/ 223837 h 662000"/>
                    <a:gd name="connsiteX12" fmla="*/ 133350 w 140100"/>
                    <a:gd name="connsiteY12" fmla="*/ 252412 h 662000"/>
                    <a:gd name="connsiteX13" fmla="*/ 114300 w 140100"/>
                    <a:gd name="connsiteY13" fmla="*/ 257175 h 662000"/>
                    <a:gd name="connsiteX14" fmla="*/ 66675 w 140100"/>
                    <a:gd name="connsiteY14" fmla="*/ 261937 h 662000"/>
                    <a:gd name="connsiteX15" fmla="*/ 61912 w 140100"/>
                    <a:gd name="connsiteY15" fmla="*/ 295275 h 662000"/>
                    <a:gd name="connsiteX16" fmla="*/ 57150 w 140100"/>
                    <a:gd name="connsiteY16" fmla="*/ 309562 h 662000"/>
                    <a:gd name="connsiteX17" fmla="*/ 42862 w 140100"/>
                    <a:gd name="connsiteY17" fmla="*/ 314325 h 662000"/>
                    <a:gd name="connsiteX18" fmla="*/ 28575 w 140100"/>
                    <a:gd name="connsiteY18" fmla="*/ 309562 h 662000"/>
                    <a:gd name="connsiteX19" fmla="*/ 23812 w 140100"/>
                    <a:gd name="connsiteY19" fmla="*/ 323850 h 662000"/>
                    <a:gd name="connsiteX20" fmla="*/ 42862 w 140100"/>
                    <a:gd name="connsiteY20" fmla="*/ 385762 h 662000"/>
                    <a:gd name="connsiteX21" fmla="*/ 57150 w 140100"/>
                    <a:gd name="connsiteY21" fmla="*/ 381000 h 662000"/>
                    <a:gd name="connsiteX22" fmla="*/ 71437 w 140100"/>
                    <a:gd name="connsiteY22" fmla="*/ 371475 h 662000"/>
                    <a:gd name="connsiteX23" fmla="*/ 80962 w 140100"/>
                    <a:gd name="connsiteY23" fmla="*/ 385762 h 662000"/>
                    <a:gd name="connsiteX24" fmla="*/ 85725 w 140100"/>
                    <a:gd name="connsiteY24" fmla="*/ 419100 h 662000"/>
                    <a:gd name="connsiteX25" fmla="*/ 133350 w 140100"/>
                    <a:gd name="connsiteY25" fmla="*/ 423862 h 662000"/>
                    <a:gd name="connsiteX26" fmla="*/ 114300 w 140100"/>
                    <a:gd name="connsiteY26" fmla="*/ 476250 h 662000"/>
                    <a:gd name="connsiteX27" fmla="*/ 85725 w 140100"/>
                    <a:gd name="connsiteY27" fmla="*/ 481012 h 662000"/>
                    <a:gd name="connsiteX28" fmla="*/ 85725 w 140100"/>
                    <a:gd name="connsiteY28" fmla="*/ 519112 h 662000"/>
                    <a:gd name="connsiteX29" fmla="*/ 76200 w 140100"/>
                    <a:gd name="connsiteY29" fmla="*/ 566737 h 662000"/>
                    <a:gd name="connsiteX30" fmla="*/ 71437 w 140100"/>
                    <a:gd name="connsiteY30" fmla="*/ 614362 h 662000"/>
                    <a:gd name="connsiteX31" fmla="*/ 57150 w 140100"/>
                    <a:gd name="connsiteY31" fmla="*/ 619125 h 662000"/>
                    <a:gd name="connsiteX32" fmla="*/ 47625 w 140100"/>
                    <a:gd name="connsiteY32" fmla="*/ 633412 h 662000"/>
                    <a:gd name="connsiteX33" fmla="*/ 57150 w 140100"/>
                    <a:gd name="connsiteY33" fmla="*/ 661987 h 6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0100" h="662000">
                      <a:moveTo>
                        <a:pt x="42862" y="0"/>
                      </a:moveTo>
                      <a:cubicBezTo>
                        <a:pt x="34925" y="4762"/>
                        <a:pt x="26899" y="9381"/>
                        <a:pt x="19050" y="14287"/>
                      </a:cubicBezTo>
                      <a:cubicBezTo>
                        <a:pt x="14196" y="17321"/>
                        <a:pt x="8338" y="19342"/>
                        <a:pt x="4762" y="23812"/>
                      </a:cubicBezTo>
                      <a:cubicBezTo>
                        <a:pt x="1626" y="27732"/>
                        <a:pt x="1587" y="33337"/>
                        <a:pt x="0" y="38100"/>
                      </a:cubicBezTo>
                      <a:cubicBezTo>
                        <a:pt x="7315" y="49073"/>
                        <a:pt x="12096" y="53528"/>
                        <a:pt x="14287" y="66675"/>
                      </a:cubicBezTo>
                      <a:cubicBezTo>
                        <a:pt x="16650" y="80855"/>
                        <a:pt x="13711" y="96190"/>
                        <a:pt x="19050" y="109537"/>
                      </a:cubicBezTo>
                      <a:cubicBezTo>
                        <a:pt x="20914" y="114198"/>
                        <a:pt x="28847" y="112055"/>
                        <a:pt x="33337" y="114300"/>
                      </a:cubicBezTo>
                      <a:cubicBezTo>
                        <a:pt x="38457" y="116860"/>
                        <a:pt x="42862" y="120650"/>
                        <a:pt x="47625" y="123825"/>
                      </a:cubicBezTo>
                      <a:cubicBezTo>
                        <a:pt x="52853" y="131667"/>
                        <a:pt x="68910" y="159800"/>
                        <a:pt x="80962" y="166687"/>
                      </a:cubicBezTo>
                      <a:cubicBezTo>
                        <a:pt x="86645" y="169934"/>
                        <a:pt x="93743" y="169569"/>
                        <a:pt x="100012" y="171450"/>
                      </a:cubicBezTo>
                      <a:cubicBezTo>
                        <a:pt x="109629" y="174335"/>
                        <a:pt x="128587" y="180975"/>
                        <a:pt x="128587" y="180975"/>
                      </a:cubicBezTo>
                      <a:cubicBezTo>
                        <a:pt x="133499" y="195710"/>
                        <a:pt x="138112" y="207070"/>
                        <a:pt x="138112" y="223837"/>
                      </a:cubicBezTo>
                      <a:cubicBezTo>
                        <a:pt x="138112" y="233493"/>
                        <a:pt x="138963" y="244554"/>
                        <a:pt x="133350" y="252412"/>
                      </a:cubicBezTo>
                      <a:cubicBezTo>
                        <a:pt x="129546" y="257738"/>
                        <a:pt x="120780" y="256249"/>
                        <a:pt x="114300" y="257175"/>
                      </a:cubicBezTo>
                      <a:cubicBezTo>
                        <a:pt x="98506" y="259431"/>
                        <a:pt x="82550" y="260350"/>
                        <a:pt x="66675" y="261937"/>
                      </a:cubicBezTo>
                      <a:cubicBezTo>
                        <a:pt x="65087" y="273050"/>
                        <a:pt x="64114" y="284267"/>
                        <a:pt x="61912" y="295275"/>
                      </a:cubicBezTo>
                      <a:cubicBezTo>
                        <a:pt x="60928" y="300197"/>
                        <a:pt x="60700" y="306012"/>
                        <a:pt x="57150" y="309562"/>
                      </a:cubicBezTo>
                      <a:cubicBezTo>
                        <a:pt x="53600" y="313112"/>
                        <a:pt x="47625" y="312737"/>
                        <a:pt x="42862" y="314325"/>
                      </a:cubicBezTo>
                      <a:cubicBezTo>
                        <a:pt x="38100" y="312737"/>
                        <a:pt x="33065" y="307317"/>
                        <a:pt x="28575" y="309562"/>
                      </a:cubicBezTo>
                      <a:cubicBezTo>
                        <a:pt x="24085" y="311807"/>
                        <a:pt x="23812" y="318830"/>
                        <a:pt x="23812" y="323850"/>
                      </a:cubicBezTo>
                      <a:cubicBezTo>
                        <a:pt x="23812" y="384276"/>
                        <a:pt x="11800" y="375409"/>
                        <a:pt x="42862" y="385762"/>
                      </a:cubicBezTo>
                      <a:cubicBezTo>
                        <a:pt x="47625" y="384175"/>
                        <a:pt x="52660" y="383245"/>
                        <a:pt x="57150" y="381000"/>
                      </a:cubicBezTo>
                      <a:cubicBezTo>
                        <a:pt x="62269" y="378440"/>
                        <a:pt x="65824" y="370353"/>
                        <a:pt x="71437" y="371475"/>
                      </a:cubicBezTo>
                      <a:cubicBezTo>
                        <a:pt x="77050" y="372597"/>
                        <a:pt x="77787" y="381000"/>
                        <a:pt x="80962" y="385762"/>
                      </a:cubicBezTo>
                      <a:cubicBezTo>
                        <a:pt x="82550" y="396875"/>
                        <a:pt x="76646" y="412498"/>
                        <a:pt x="85725" y="419100"/>
                      </a:cubicBezTo>
                      <a:cubicBezTo>
                        <a:pt x="98628" y="428484"/>
                        <a:pt x="122677" y="412003"/>
                        <a:pt x="133350" y="423862"/>
                      </a:cubicBezTo>
                      <a:cubicBezTo>
                        <a:pt x="150503" y="442921"/>
                        <a:pt x="131571" y="470493"/>
                        <a:pt x="114300" y="476250"/>
                      </a:cubicBezTo>
                      <a:cubicBezTo>
                        <a:pt x="105139" y="479304"/>
                        <a:pt x="95250" y="479425"/>
                        <a:pt x="85725" y="481012"/>
                      </a:cubicBezTo>
                      <a:cubicBezTo>
                        <a:pt x="74837" y="513673"/>
                        <a:pt x="85725" y="473135"/>
                        <a:pt x="85725" y="519112"/>
                      </a:cubicBezTo>
                      <a:cubicBezTo>
                        <a:pt x="85725" y="540999"/>
                        <a:pt x="82064" y="549143"/>
                        <a:pt x="76200" y="566737"/>
                      </a:cubicBezTo>
                      <a:cubicBezTo>
                        <a:pt x="74612" y="582612"/>
                        <a:pt x="76889" y="599368"/>
                        <a:pt x="71437" y="614362"/>
                      </a:cubicBezTo>
                      <a:cubicBezTo>
                        <a:pt x="69721" y="619080"/>
                        <a:pt x="61070" y="615989"/>
                        <a:pt x="57150" y="619125"/>
                      </a:cubicBezTo>
                      <a:cubicBezTo>
                        <a:pt x="52681" y="622701"/>
                        <a:pt x="50800" y="628650"/>
                        <a:pt x="47625" y="633412"/>
                      </a:cubicBezTo>
                      <a:cubicBezTo>
                        <a:pt x="52648" y="663553"/>
                        <a:pt x="42731" y="661987"/>
                        <a:pt x="57150" y="661987"/>
                      </a:cubicBez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フリーフォーム 13"/>
                <p:cNvSpPr/>
                <p:nvPr/>
              </p:nvSpPr>
              <p:spPr>
                <a:xfrm>
                  <a:off x="6428604" y="3814763"/>
                  <a:ext cx="229371" cy="400050"/>
                </a:xfrm>
                <a:custGeom>
                  <a:avLst/>
                  <a:gdLst>
                    <a:gd name="connsiteX0" fmla="*/ 81734 w 229371"/>
                    <a:gd name="connsiteY0" fmla="*/ 0 h 400050"/>
                    <a:gd name="connsiteX1" fmla="*/ 67446 w 229371"/>
                    <a:gd name="connsiteY1" fmla="*/ 23812 h 400050"/>
                    <a:gd name="connsiteX2" fmla="*/ 38871 w 229371"/>
                    <a:gd name="connsiteY2" fmla="*/ 19050 h 400050"/>
                    <a:gd name="connsiteX3" fmla="*/ 24584 w 229371"/>
                    <a:gd name="connsiteY3" fmla="*/ 14287 h 400050"/>
                    <a:gd name="connsiteX4" fmla="*/ 771 w 229371"/>
                    <a:gd name="connsiteY4" fmla="*/ 19050 h 400050"/>
                    <a:gd name="connsiteX5" fmla="*/ 10296 w 229371"/>
                    <a:gd name="connsiteY5" fmla="*/ 33337 h 400050"/>
                    <a:gd name="connsiteX6" fmla="*/ 38871 w 229371"/>
                    <a:gd name="connsiteY6" fmla="*/ 47625 h 400050"/>
                    <a:gd name="connsiteX7" fmla="*/ 96021 w 229371"/>
                    <a:gd name="connsiteY7" fmla="*/ 42862 h 400050"/>
                    <a:gd name="connsiteX8" fmla="*/ 110309 w 229371"/>
                    <a:gd name="connsiteY8" fmla="*/ 47625 h 400050"/>
                    <a:gd name="connsiteX9" fmla="*/ 124596 w 229371"/>
                    <a:gd name="connsiteY9" fmla="*/ 85725 h 400050"/>
                    <a:gd name="connsiteX10" fmla="*/ 138884 w 229371"/>
                    <a:gd name="connsiteY10" fmla="*/ 90487 h 400050"/>
                    <a:gd name="connsiteX11" fmla="*/ 157934 w 229371"/>
                    <a:gd name="connsiteY11" fmla="*/ 85725 h 400050"/>
                    <a:gd name="connsiteX12" fmla="*/ 172221 w 229371"/>
                    <a:gd name="connsiteY12" fmla="*/ 76200 h 400050"/>
                    <a:gd name="connsiteX13" fmla="*/ 181746 w 229371"/>
                    <a:gd name="connsiteY13" fmla="*/ 90487 h 400050"/>
                    <a:gd name="connsiteX14" fmla="*/ 162696 w 229371"/>
                    <a:gd name="connsiteY14" fmla="*/ 109537 h 400050"/>
                    <a:gd name="connsiteX15" fmla="*/ 138884 w 229371"/>
                    <a:gd name="connsiteY15" fmla="*/ 128587 h 400050"/>
                    <a:gd name="connsiteX16" fmla="*/ 124596 w 229371"/>
                    <a:gd name="connsiteY16" fmla="*/ 138112 h 400050"/>
                    <a:gd name="connsiteX17" fmla="*/ 119834 w 229371"/>
                    <a:gd name="connsiteY17" fmla="*/ 152400 h 400050"/>
                    <a:gd name="connsiteX18" fmla="*/ 110309 w 229371"/>
                    <a:gd name="connsiteY18" fmla="*/ 166687 h 400050"/>
                    <a:gd name="connsiteX19" fmla="*/ 100784 w 229371"/>
                    <a:gd name="connsiteY19" fmla="*/ 204787 h 400050"/>
                    <a:gd name="connsiteX20" fmla="*/ 105546 w 229371"/>
                    <a:gd name="connsiteY20" fmla="*/ 223837 h 400050"/>
                    <a:gd name="connsiteX21" fmla="*/ 124596 w 229371"/>
                    <a:gd name="connsiteY21" fmla="*/ 252412 h 400050"/>
                    <a:gd name="connsiteX22" fmla="*/ 143646 w 229371"/>
                    <a:gd name="connsiteY22" fmla="*/ 280987 h 400050"/>
                    <a:gd name="connsiteX23" fmla="*/ 148409 w 229371"/>
                    <a:gd name="connsiteY23" fmla="*/ 300037 h 400050"/>
                    <a:gd name="connsiteX24" fmla="*/ 153171 w 229371"/>
                    <a:gd name="connsiteY24" fmla="*/ 323850 h 400050"/>
                    <a:gd name="connsiteX25" fmla="*/ 157934 w 229371"/>
                    <a:gd name="connsiteY25" fmla="*/ 338137 h 400050"/>
                    <a:gd name="connsiteX26" fmla="*/ 186509 w 229371"/>
                    <a:gd name="connsiteY26" fmla="*/ 361950 h 400050"/>
                    <a:gd name="connsiteX27" fmla="*/ 200796 w 229371"/>
                    <a:gd name="connsiteY27" fmla="*/ 366712 h 400050"/>
                    <a:gd name="connsiteX28" fmla="*/ 210321 w 229371"/>
                    <a:gd name="connsiteY28" fmla="*/ 381000 h 400050"/>
                    <a:gd name="connsiteX29" fmla="*/ 224609 w 229371"/>
                    <a:gd name="connsiteY29" fmla="*/ 385762 h 400050"/>
                    <a:gd name="connsiteX30" fmla="*/ 229371 w 229371"/>
                    <a:gd name="connsiteY30" fmla="*/ 400050 h 400050"/>
                    <a:gd name="connsiteX0" fmla="*/ 81734 w 229371"/>
                    <a:gd name="connsiteY0" fmla="*/ 0 h 400050"/>
                    <a:gd name="connsiteX1" fmla="*/ 67446 w 229371"/>
                    <a:gd name="connsiteY1" fmla="*/ 23812 h 400050"/>
                    <a:gd name="connsiteX2" fmla="*/ 38871 w 229371"/>
                    <a:gd name="connsiteY2" fmla="*/ 19050 h 400050"/>
                    <a:gd name="connsiteX3" fmla="*/ 24584 w 229371"/>
                    <a:gd name="connsiteY3" fmla="*/ 14287 h 400050"/>
                    <a:gd name="connsiteX4" fmla="*/ 771 w 229371"/>
                    <a:gd name="connsiteY4" fmla="*/ 19050 h 400050"/>
                    <a:gd name="connsiteX5" fmla="*/ 10296 w 229371"/>
                    <a:gd name="connsiteY5" fmla="*/ 33337 h 400050"/>
                    <a:gd name="connsiteX6" fmla="*/ 38871 w 229371"/>
                    <a:gd name="connsiteY6" fmla="*/ 47625 h 400050"/>
                    <a:gd name="connsiteX7" fmla="*/ 96021 w 229371"/>
                    <a:gd name="connsiteY7" fmla="*/ 42862 h 400050"/>
                    <a:gd name="connsiteX8" fmla="*/ 110309 w 229371"/>
                    <a:gd name="connsiteY8" fmla="*/ 47625 h 400050"/>
                    <a:gd name="connsiteX9" fmla="*/ 124596 w 229371"/>
                    <a:gd name="connsiteY9" fmla="*/ 85725 h 400050"/>
                    <a:gd name="connsiteX10" fmla="*/ 138884 w 229371"/>
                    <a:gd name="connsiteY10" fmla="*/ 90487 h 400050"/>
                    <a:gd name="connsiteX11" fmla="*/ 157934 w 229371"/>
                    <a:gd name="connsiteY11" fmla="*/ 85725 h 400050"/>
                    <a:gd name="connsiteX12" fmla="*/ 172221 w 229371"/>
                    <a:gd name="connsiteY12" fmla="*/ 76200 h 400050"/>
                    <a:gd name="connsiteX13" fmla="*/ 181746 w 229371"/>
                    <a:gd name="connsiteY13" fmla="*/ 90487 h 400050"/>
                    <a:gd name="connsiteX14" fmla="*/ 162696 w 229371"/>
                    <a:gd name="connsiteY14" fmla="*/ 109537 h 400050"/>
                    <a:gd name="connsiteX15" fmla="*/ 138884 w 229371"/>
                    <a:gd name="connsiteY15" fmla="*/ 128587 h 400050"/>
                    <a:gd name="connsiteX16" fmla="*/ 124596 w 229371"/>
                    <a:gd name="connsiteY16" fmla="*/ 138112 h 400050"/>
                    <a:gd name="connsiteX17" fmla="*/ 119834 w 229371"/>
                    <a:gd name="connsiteY17" fmla="*/ 152400 h 400050"/>
                    <a:gd name="connsiteX18" fmla="*/ 110309 w 229371"/>
                    <a:gd name="connsiteY18" fmla="*/ 166687 h 400050"/>
                    <a:gd name="connsiteX19" fmla="*/ 100784 w 229371"/>
                    <a:gd name="connsiteY19" fmla="*/ 204787 h 400050"/>
                    <a:gd name="connsiteX20" fmla="*/ 105546 w 229371"/>
                    <a:gd name="connsiteY20" fmla="*/ 223837 h 400050"/>
                    <a:gd name="connsiteX21" fmla="*/ 124596 w 229371"/>
                    <a:gd name="connsiteY21" fmla="*/ 252412 h 400050"/>
                    <a:gd name="connsiteX22" fmla="*/ 143646 w 229371"/>
                    <a:gd name="connsiteY22" fmla="*/ 280987 h 400050"/>
                    <a:gd name="connsiteX23" fmla="*/ 148409 w 229371"/>
                    <a:gd name="connsiteY23" fmla="*/ 300037 h 400050"/>
                    <a:gd name="connsiteX24" fmla="*/ 153171 w 229371"/>
                    <a:gd name="connsiteY24" fmla="*/ 323850 h 400050"/>
                    <a:gd name="connsiteX25" fmla="*/ 157934 w 229371"/>
                    <a:gd name="connsiteY25" fmla="*/ 338137 h 400050"/>
                    <a:gd name="connsiteX26" fmla="*/ 181746 w 229371"/>
                    <a:gd name="connsiteY26" fmla="*/ 333375 h 400050"/>
                    <a:gd name="connsiteX27" fmla="*/ 186509 w 229371"/>
                    <a:gd name="connsiteY27" fmla="*/ 361950 h 400050"/>
                    <a:gd name="connsiteX28" fmla="*/ 200796 w 229371"/>
                    <a:gd name="connsiteY28" fmla="*/ 366712 h 400050"/>
                    <a:gd name="connsiteX29" fmla="*/ 210321 w 229371"/>
                    <a:gd name="connsiteY29" fmla="*/ 381000 h 400050"/>
                    <a:gd name="connsiteX30" fmla="*/ 224609 w 229371"/>
                    <a:gd name="connsiteY30" fmla="*/ 385762 h 400050"/>
                    <a:gd name="connsiteX31" fmla="*/ 229371 w 229371"/>
                    <a:gd name="connsiteY31" fmla="*/ 400050 h 400050"/>
                    <a:gd name="connsiteX0" fmla="*/ 81734 w 229371"/>
                    <a:gd name="connsiteY0" fmla="*/ 0 h 400050"/>
                    <a:gd name="connsiteX1" fmla="*/ 67446 w 229371"/>
                    <a:gd name="connsiteY1" fmla="*/ 23812 h 400050"/>
                    <a:gd name="connsiteX2" fmla="*/ 38871 w 229371"/>
                    <a:gd name="connsiteY2" fmla="*/ 19050 h 400050"/>
                    <a:gd name="connsiteX3" fmla="*/ 24584 w 229371"/>
                    <a:gd name="connsiteY3" fmla="*/ 14287 h 400050"/>
                    <a:gd name="connsiteX4" fmla="*/ 771 w 229371"/>
                    <a:gd name="connsiteY4" fmla="*/ 19050 h 400050"/>
                    <a:gd name="connsiteX5" fmla="*/ 10296 w 229371"/>
                    <a:gd name="connsiteY5" fmla="*/ 33337 h 400050"/>
                    <a:gd name="connsiteX6" fmla="*/ 38871 w 229371"/>
                    <a:gd name="connsiteY6" fmla="*/ 47625 h 400050"/>
                    <a:gd name="connsiteX7" fmla="*/ 96021 w 229371"/>
                    <a:gd name="connsiteY7" fmla="*/ 42862 h 400050"/>
                    <a:gd name="connsiteX8" fmla="*/ 110309 w 229371"/>
                    <a:gd name="connsiteY8" fmla="*/ 47625 h 400050"/>
                    <a:gd name="connsiteX9" fmla="*/ 124596 w 229371"/>
                    <a:gd name="connsiteY9" fmla="*/ 85725 h 400050"/>
                    <a:gd name="connsiteX10" fmla="*/ 138884 w 229371"/>
                    <a:gd name="connsiteY10" fmla="*/ 90487 h 400050"/>
                    <a:gd name="connsiteX11" fmla="*/ 157934 w 229371"/>
                    <a:gd name="connsiteY11" fmla="*/ 85725 h 400050"/>
                    <a:gd name="connsiteX12" fmla="*/ 172221 w 229371"/>
                    <a:gd name="connsiteY12" fmla="*/ 76200 h 400050"/>
                    <a:gd name="connsiteX13" fmla="*/ 181746 w 229371"/>
                    <a:gd name="connsiteY13" fmla="*/ 90487 h 400050"/>
                    <a:gd name="connsiteX14" fmla="*/ 162696 w 229371"/>
                    <a:gd name="connsiteY14" fmla="*/ 109537 h 400050"/>
                    <a:gd name="connsiteX15" fmla="*/ 138884 w 229371"/>
                    <a:gd name="connsiteY15" fmla="*/ 128587 h 400050"/>
                    <a:gd name="connsiteX16" fmla="*/ 124596 w 229371"/>
                    <a:gd name="connsiteY16" fmla="*/ 138112 h 400050"/>
                    <a:gd name="connsiteX17" fmla="*/ 119834 w 229371"/>
                    <a:gd name="connsiteY17" fmla="*/ 152400 h 400050"/>
                    <a:gd name="connsiteX18" fmla="*/ 110309 w 229371"/>
                    <a:gd name="connsiteY18" fmla="*/ 166687 h 400050"/>
                    <a:gd name="connsiteX19" fmla="*/ 100784 w 229371"/>
                    <a:gd name="connsiteY19" fmla="*/ 204787 h 400050"/>
                    <a:gd name="connsiteX20" fmla="*/ 105546 w 229371"/>
                    <a:gd name="connsiteY20" fmla="*/ 223837 h 400050"/>
                    <a:gd name="connsiteX21" fmla="*/ 124596 w 229371"/>
                    <a:gd name="connsiteY21" fmla="*/ 252412 h 400050"/>
                    <a:gd name="connsiteX22" fmla="*/ 143646 w 229371"/>
                    <a:gd name="connsiteY22" fmla="*/ 280987 h 400050"/>
                    <a:gd name="connsiteX23" fmla="*/ 148409 w 229371"/>
                    <a:gd name="connsiteY23" fmla="*/ 300037 h 400050"/>
                    <a:gd name="connsiteX24" fmla="*/ 153171 w 229371"/>
                    <a:gd name="connsiteY24" fmla="*/ 323850 h 400050"/>
                    <a:gd name="connsiteX25" fmla="*/ 162697 w 229371"/>
                    <a:gd name="connsiteY25" fmla="*/ 319087 h 400050"/>
                    <a:gd name="connsiteX26" fmla="*/ 181746 w 229371"/>
                    <a:gd name="connsiteY26" fmla="*/ 333375 h 400050"/>
                    <a:gd name="connsiteX27" fmla="*/ 186509 w 229371"/>
                    <a:gd name="connsiteY27" fmla="*/ 361950 h 400050"/>
                    <a:gd name="connsiteX28" fmla="*/ 200796 w 229371"/>
                    <a:gd name="connsiteY28" fmla="*/ 366712 h 400050"/>
                    <a:gd name="connsiteX29" fmla="*/ 210321 w 229371"/>
                    <a:gd name="connsiteY29" fmla="*/ 381000 h 400050"/>
                    <a:gd name="connsiteX30" fmla="*/ 224609 w 229371"/>
                    <a:gd name="connsiteY30" fmla="*/ 385762 h 400050"/>
                    <a:gd name="connsiteX31" fmla="*/ 229371 w 229371"/>
                    <a:gd name="connsiteY31" fmla="*/ 400050 h 400050"/>
                    <a:gd name="connsiteX0" fmla="*/ 81734 w 229371"/>
                    <a:gd name="connsiteY0" fmla="*/ 0 h 400050"/>
                    <a:gd name="connsiteX1" fmla="*/ 67446 w 229371"/>
                    <a:gd name="connsiteY1" fmla="*/ 23812 h 400050"/>
                    <a:gd name="connsiteX2" fmla="*/ 38871 w 229371"/>
                    <a:gd name="connsiteY2" fmla="*/ 19050 h 400050"/>
                    <a:gd name="connsiteX3" fmla="*/ 24584 w 229371"/>
                    <a:gd name="connsiteY3" fmla="*/ 14287 h 400050"/>
                    <a:gd name="connsiteX4" fmla="*/ 771 w 229371"/>
                    <a:gd name="connsiteY4" fmla="*/ 19050 h 400050"/>
                    <a:gd name="connsiteX5" fmla="*/ 10296 w 229371"/>
                    <a:gd name="connsiteY5" fmla="*/ 33337 h 400050"/>
                    <a:gd name="connsiteX6" fmla="*/ 38871 w 229371"/>
                    <a:gd name="connsiteY6" fmla="*/ 47625 h 400050"/>
                    <a:gd name="connsiteX7" fmla="*/ 96021 w 229371"/>
                    <a:gd name="connsiteY7" fmla="*/ 42862 h 400050"/>
                    <a:gd name="connsiteX8" fmla="*/ 110309 w 229371"/>
                    <a:gd name="connsiteY8" fmla="*/ 47625 h 400050"/>
                    <a:gd name="connsiteX9" fmla="*/ 124596 w 229371"/>
                    <a:gd name="connsiteY9" fmla="*/ 85725 h 400050"/>
                    <a:gd name="connsiteX10" fmla="*/ 138884 w 229371"/>
                    <a:gd name="connsiteY10" fmla="*/ 90487 h 400050"/>
                    <a:gd name="connsiteX11" fmla="*/ 157934 w 229371"/>
                    <a:gd name="connsiteY11" fmla="*/ 85725 h 400050"/>
                    <a:gd name="connsiteX12" fmla="*/ 172221 w 229371"/>
                    <a:gd name="connsiteY12" fmla="*/ 76200 h 400050"/>
                    <a:gd name="connsiteX13" fmla="*/ 181746 w 229371"/>
                    <a:gd name="connsiteY13" fmla="*/ 90487 h 400050"/>
                    <a:gd name="connsiteX14" fmla="*/ 162696 w 229371"/>
                    <a:gd name="connsiteY14" fmla="*/ 109537 h 400050"/>
                    <a:gd name="connsiteX15" fmla="*/ 138884 w 229371"/>
                    <a:gd name="connsiteY15" fmla="*/ 128587 h 400050"/>
                    <a:gd name="connsiteX16" fmla="*/ 124596 w 229371"/>
                    <a:gd name="connsiteY16" fmla="*/ 138112 h 400050"/>
                    <a:gd name="connsiteX17" fmla="*/ 119834 w 229371"/>
                    <a:gd name="connsiteY17" fmla="*/ 152400 h 400050"/>
                    <a:gd name="connsiteX18" fmla="*/ 110309 w 229371"/>
                    <a:gd name="connsiteY18" fmla="*/ 166687 h 400050"/>
                    <a:gd name="connsiteX19" fmla="*/ 100784 w 229371"/>
                    <a:gd name="connsiteY19" fmla="*/ 204787 h 400050"/>
                    <a:gd name="connsiteX20" fmla="*/ 105546 w 229371"/>
                    <a:gd name="connsiteY20" fmla="*/ 223837 h 400050"/>
                    <a:gd name="connsiteX21" fmla="*/ 124596 w 229371"/>
                    <a:gd name="connsiteY21" fmla="*/ 252412 h 400050"/>
                    <a:gd name="connsiteX22" fmla="*/ 143646 w 229371"/>
                    <a:gd name="connsiteY22" fmla="*/ 280987 h 400050"/>
                    <a:gd name="connsiteX23" fmla="*/ 148409 w 229371"/>
                    <a:gd name="connsiteY23" fmla="*/ 300037 h 400050"/>
                    <a:gd name="connsiteX24" fmla="*/ 153171 w 229371"/>
                    <a:gd name="connsiteY24" fmla="*/ 323850 h 400050"/>
                    <a:gd name="connsiteX25" fmla="*/ 162697 w 229371"/>
                    <a:gd name="connsiteY25" fmla="*/ 319087 h 400050"/>
                    <a:gd name="connsiteX26" fmla="*/ 181746 w 229371"/>
                    <a:gd name="connsiteY26" fmla="*/ 333375 h 400050"/>
                    <a:gd name="connsiteX27" fmla="*/ 186509 w 229371"/>
                    <a:gd name="connsiteY27" fmla="*/ 361950 h 400050"/>
                    <a:gd name="connsiteX28" fmla="*/ 219846 w 229371"/>
                    <a:gd name="connsiteY28" fmla="*/ 361949 h 400050"/>
                    <a:gd name="connsiteX29" fmla="*/ 210321 w 229371"/>
                    <a:gd name="connsiteY29" fmla="*/ 381000 h 400050"/>
                    <a:gd name="connsiteX30" fmla="*/ 224609 w 229371"/>
                    <a:gd name="connsiteY30" fmla="*/ 385762 h 400050"/>
                    <a:gd name="connsiteX31" fmla="*/ 229371 w 229371"/>
                    <a:gd name="connsiteY31" fmla="*/ 400050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29371" h="400050">
                      <a:moveTo>
                        <a:pt x="81734" y="0"/>
                      </a:moveTo>
                      <a:cubicBezTo>
                        <a:pt x="76971" y="7937"/>
                        <a:pt x="73991" y="17267"/>
                        <a:pt x="67446" y="23812"/>
                      </a:cubicBezTo>
                      <a:cubicBezTo>
                        <a:pt x="54692" y="36566"/>
                        <a:pt x="49396" y="24313"/>
                        <a:pt x="38871" y="19050"/>
                      </a:cubicBezTo>
                      <a:cubicBezTo>
                        <a:pt x="34381" y="16805"/>
                        <a:pt x="29346" y="15875"/>
                        <a:pt x="24584" y="14287"/>
                      </a:cubicBezTo>
                      <a:cubicBezTo>
                        <a:pt x="16646" y="15875"/>
                        <a:pt x="5628" y="12574"/>
                        <a:pt x="771" y="19050"/>
                      </a:cubicBezTo>
                      <a:cubicBezTo>
                        <a:pt x="-2663" y="23629"/>
                        <a:pt x="6249" y="29290"/>
                        <a:pt x="10296" y="33337"/>
                      </a:cubicBezTo>
                      <a:cubicBezTo>
                        <a:pt x="19528" y="42568"/>
                        <a:pt x="27252" y="43751"/>
                        <a:pt x="38871" y="47625"/>
                      </a:cubicBezTo>
                      <a:cubicBezTo>
                        <a:pt x="57921" y="46037"/>
                        <a:pt x="76905" y="42862"/>
                        <a:pt x="96021" y="42862"/>
                      </a:cubicBezTo>
                      <a:cubicBezTo>
                        <a:pt x="101041" y="42862"/>
                        <a:pt x="107524" y="43448"/>
                        <a:pt x="110309" y="47625"/>
                      </a:cubicBezTo>
                      <a:cubicBezTo>
                        <a:pt x="125798" y="70859"/>
                        <a:pt x="103789" y="69080"/>
                        <a:pt x="124596" y="85725"/>
                      </a:cubicBezTo>
                      <a:cubicBezTo>
                        <a:pt x="128516" y="88861"/>
                        <a:pt x="134121" y="88900"/>
                        <a:pt x="138884" y="90487"/>
                      </a:cubicBezTo>
                      <a:cubicBezTo>
                        <a:pt x="145234" y="88900"/>
                        <a:pt x="151918" y="88303"/>
                        <a:pt x="157934" y="85725"/>
                      </a:cubicBezTo>
                      <a:cubicBezTo>
                        <a:pt x="163195" y="83470"/>
                        <a:pt x="166608" y="75078"/>
                        <a:pt x="172221" y="76200"/>
                      </a:cubicBezTo>
                      <a:cubicBezTo>
                        <a:pt x="177834" y="77322"/>
                        <a:pt x="178571" y="85725"/>
                        <a:pt x="181746" y="90487"/>
                      </a:cubicBezTo>
                      <a:cubicBezTo>
                        <a:pt x="171356" y="121661"/>
                        <a:pt x="185787" y="91064"/>
                        <a:pt x="162696" y="109537"/>
                      </a:cubicBezTo>
                      <a:cubicBezTo>
                        <a:pt x="131921" y="134157"/>
                        <a:pt x="174796" y="116617"/>
                        <a:pt x="138884" y="128587"/>
                      </a:cubicBezTo>
                      <a:cubicBezTo>
                        <a:pt x="134121" y="131762"/>
                        <a:pt x="128172" y="133642"/>
                        <a:pt x="124596" y="138112"/>
                      </a:cubicBezTo>
                      <a:cubicBezTo>
                        <a:pt x="121460" y="142032"/>
                        <a:pt x="122079" y="147910"/>
                        <a:pt x="119834" y="152400"/>
                      </a:cubicBezTo>
                      <a:cubicBezTo>
                        <a:pt x="117274" y="157519"/>
                        <a:pt x="112869" y="161568"/>
                        <a:pt x="110309" y="166687"/>
                      </a:cubicBezTo>
                      <a:cubicBezTo>
                        <a:pt x="105426" y="176452"/>
                        <a:pt x="102596" y="195726"/>
                        <a:pt x="100784" y="204787"/>
                      </a:cubicBezTo>
                      <a:cubicBezTo>
                        <a:pt x="102371" y="211137"/>
                        <a:pt x="102619" y="217983"/>
                        <a:pt x="105546" y="223837"/>
                      </a:cubicBezTo>
                      <a:cubicBezTo>
                        <a:pt x="110665" y="234076"/>
                        <a:pt x="120976" y="241552"/>
                        <a:pt x="124596" y="252412"/>
                      </a:cubicBezTo>
                      <a:cubicBezTo>
                        <a:pt x="131489" y="273089"/>
                        <a:pt x="125809" y="263150"/>
                        <a:pt x="143646" y="280987"/>
                      </a:cubicBezTo>
                      <a:cubicBezTo>
                        <a:pt x="145234" y="287337"/>
                        <a:pt x="146989" y="293647"/>
                        <a:pt x="148409" y="300037"/>
                      </a:cubicBezTo>
                      <a:cubicBezTo>
                        <a:pt x="150165" y="307939"/>
                        <a:pt x="150790" y="320675"/>
                        <a:pt x="153171" y="323850"/>
                      </a:cubicBezTo>
                      <a:cubicBezTo>
                        <a:pt x="155552" y="327025"/>
                        <a:pt x="157935" y="317500"/>
                        <a:pt x="162697" y="319087"/>
                      </a:cubicBezTo>
                      <a:cubicBezTo>
                        <a:pt x="167459" y="320674"/>
                        <a:pt x="176984" y="329406"/>
                        <a:pt x="181746" y="333375"/>
                      </a:cubicBezTo>
                      <a:cubicBezTo>
                        <a:pt x="186508" y="337344"/>
                        <a:pt x="180159" y="357188"/>
                        <a:pt x="186509" y="361950"/>
                      </a:cubicBezTo>
                      <a:cubicBezTo>
                        <a:pt x="192859" y="366712"/>
                        <a:pt x="215084" y="360362"/>
                        <a:pt x="219846" y="361949"/>
                      </a:cubicBezTo>
                      <a:cubicBezTo>
                        <a:pt x="223021" y="366712"/>
                        <a:pt x="209527" y="377031"/>
                        <a:pt x="210321" y="381000"/>
                      </a:cubicBezTo>
                      <a:cubicBezTo>
                        <a:pt x="211115" y="384969"/>
                        <a:pt x="221059" y="382212"/>
                        <a:pt x="224609" y="385762"/>
                      </a:cubicBezTo>
                      <a:cubicBezTo>
                        <a:pt x="228159" y="389312"/>
                        <a:pt x="229371" y="400050"/>
                        <a:pt x="229371" y="400050"/>
                      </a:cubicBez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フリーフォーム 14"/>
                <p:cNvSpPr/>
                <p:nvPr/>
              </p:nvSpPr>
              <p:spPr>
                <a:xfrm>
                  <a:off x="3133725" y="4210050"/>
                  <a:ext cx="138113" cy="471139"/>
                </a:xfrm>
                <a:custGeom>
                  <a:avLst/>
                  <a:gdLst>
                    <a:gd name="connsiteX0" fmla="*/ 0 w 138113"/>
                    <a:gd name="connsiteY0" fmla="*/ 0 h 471139"/>
                    <a:gd name="connsiteX1" fmla="*/ 23813 w 138113"/>
                    <a:gd name="connsiteY1" fmla="*/ 19050 h 471139"/>
                    <a:gd name="connsiteX2" fmla="*/ 61913 w 138113"/>
                    <a:gd name="connsiteY2" fmla="*/ 28575 h 471139"/>
                    <a:gd name="connsiteX3" fmla="*/ 76200 w 138113"/>
                    <a:gd name="connsiteY3" fmla="*/ 33338 h 471139"/>
                    <a:gd name="connsiteX4" fmla="*/ 90488 w 138113"/>
                    <a:gd name="connsiteY4" fmla="*/ 42863 h 471139"/>
                    <a:gd name="connsiteX5" fmla="*/ 114300 w 138113"/>
                    <a:gd name="connsiteY5" fmla="*/ 85725 h 471139"/>
                    <a:gd name="connsiteX6" fmla="*/ 119063 w 138113"/>
                    <a:gd name="connsiteY6" fmla="*/ 109538 h 471139"/>
                    <a:gd name="connsiteX7" fmla="*/ 128588 w 138113"/>
                    <a:gd name="connsiteY7" fmla="*/ 138113 h 471139"/>
                    <a:gd name="connsiteX8" fmla="*/ 133350 w 138113"/>
                    <a:gd name="connsiteY8" fmla="*/ 152400 h 471139"/>
                    <a:gd name="connsiteX9" fmla="*/ 138113 w 138113"/>
                    <a:gd name="connsiteY9" fmla="*/ 257175 h 471139"/>
                    <a:gd name="connsiteX10" fmla="*/ 133350 w 138113"/>
                    <a:gd name="connsiteY10" fmla="*/ 290513 h 471139"/>
                    <a:gd name="connsiteX11" fmla="*/ 104775 w 138113"/>
                    <a:gd name="connsiteY11" fmla="*/ 304800 h 471139"/>
                    <a:gd name="connsiteX12" fmla="*/ 100013 w 138113"/>
                    <a:gd name="connsiteY12" fmla="*/ 371475 h 471139"/>
                    <a:gd name="connsiteX13" fmla="*/ 109538 w 138113"/>
                    <a:gd name="connsiteY13" fmla="*/ 400050 h 471139"/>
                    <a:gd name="connsiteX14" fmla="*/ 109538 w 138113"/>
                    <a:gd name="connsiteY14" fmla="*/ 457200 h 471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8113" h="471139">
                      <a:moveTo>
                        <a:pt x="0" y="0"/>
                      </a:moveTo>
                      <a:cubicBezTo>
                        <a:pt x="7938" y="6350"/>
                        <a:pt x="14583" y="14790"/>
                        <a:pt x="23813" y="19050"/>
                      </a:cubicBezTo>
                      <a:cubicBezTo>
                        <a:pt x="35699" y="24536"/>
                        <a:pt x="49494" y="24435"/>
                        <a:pt x="61913" y="28575"/>
                      </a:cubicBezTo>
                      <a:cubicBezTo>
                        <a:pt x="66675" y="30163"/>
                        <a:pt x="71710" y="31093"/>
                        <a:pt x="76200" y="33338"/>
                      </a:cubicBezTo>
                      <a:cubicBezTo>
                        <a:pt x="81320" y="35898"/>
                        <a:pt x="85725" y="39688"/>
                        <a:pt x="90488" y="42863"/>
                      </a:cubicBezTo>
                      <a:cubicBezTo>
                        <a:pt x="104678" y="64149"/>
                        <a:pt x="109270" y="65606"/>
                        <a:pt x="114300" y="85725"/>
                      </a:cubicBezTo>
                      <a:cubicBezTo>
                        <a:pt x="116263" y="93578"/>
                        <a:pt x="116933" y="101728"/>
                        <a:pt x="119063" y="109538"/>
                      </a:cubicBezTo>
                      <a:cubicBezTo>
                        <a:pt x="121705" y="119224"/>
                        <a:pt x="125413" y="128588"/>
                        <a:pt x="128588" y="138113"/>
                      </a:cubicBezTo>
                      <a:lnTo>
                        <a:pt x="133350" y="152400"/>
                      </a:lnTo>
                      <a:cubicBezTo>
                        <a:pt x="134938" y="187325"/>
                        <a:pt x="138113" y="222214"/>
                        <a:pt x="138113" y="257175"/>
                      </a:cubicBezTo>
                      <a:cubicBezTo>
                        <a:pt x="138113" y="268401"/>
                        <a:pt x="137909" y="280255"/>
                        <a:pt x="133350" y="290513"/>
                      </a:cubicBezTo>
                      <a:cubicBezTo>
                        <a:pt x="130138" y="297739"/>
                        <a:pt x="111115" y="302687"/>
                        <a:pt x="104775" y="304800"/>
                      </a:cubicBezTo>
                      <a:cubicBezTo>
                        <a:pt x="95251" y="342895"/>
                        <a:pt x="91369" y="336901"/>
                        <a:pt x="100013" y="371475"/>
                      </a:cubicBezTo>
                      <a:cubicBezTo>
                        <a:pt x="102448" y="381215"/>
                        <a:pt x="109538" y="400050"/>
                        <a:pt x="109538" y="400050"/>
                      </a:cubicBezTo>
                      <a:cubicBezTo>
                        <a:pt x="104522" y="470266"/>
                        <a:pt x="94810" y="486654"/>
                        <a:pt x="109538" y="457200"/>
                      </a:cubicBez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フリーフォーム 15"/>
                <p:cNvSpPr/>
                <p:nvPr/>
              </p:nvSpPr>
              <p:spPr>
                <a:xfrm>
                  <a:off x="4610100" y="3662363"/>
                  <a:ext cx="261938" cy="671512"/>
                </a:xfrm>
                <a:custGeom>
                  <a:avLst/>
                  <a:gdLst>
                    <a:gd name="connsiteX0" fmla="*/ 261938 w 261938"/>
                    <a:gd name="connsiteY0" fmla="*/ 0 h 671512"/>
                    <a:gd name="connsiteX1" fmla="*/ 238125 w 261938"/>
                    <a:gd name="connsiteY1" fmla="*/ 4762 h 671512"/>
                    <a:gd name="connsiteX2" fmla="*/ 228600 w 261938"/>
                    <a:gd name="connsiteY2" fmla="*/ 19050 h 671512"/>
                    <a:gd name="connsiteX3" fmla="*/ 223838 w 261938"/>
                    <a:gd name="connsiteY3" fmla="*/ 76200 h 671512"/>
                    <a:gd name="connsiteX4" fmla="*/ 204788 w 261938"/>
                    <a:gd name="connsiteY4" fmla="*/ 80962 h 671512"/>
                    <a:gd name="connsiteX5" fmla="*/ 190500 w 261938"/>
                    <a:gd name="connsiteY5" fmla="*/ 85725 h 671512"/>
                    <a:gd name="connsiteX6" fmla="*/ 157163 w 261938"/>
                    <a:gd name="connsiteY6" fmla="*/ 95250 h 671512"/>
                    <a:gd name="connsiteX7" fmla="*/ 166688 w 261938"/>
                    <a:gd name="connsiteY7" fmla="*/ 109537 h 671512"/>
                    <a:gd name="connsiteX8" fmla="*/ 195263 w 261938"/>
                    <a:gd name="connsiteY8" fmla="*/ 119062 h 671512"/>
                    <a:gd name="connsiteX9" fmla="*/ 204788 w 261938"/>
                    <a:gd name="connsiteY9" fmla="*/ 147637 h 671512"/>
                    <a:gd name="connsiteX10" fmla="*/ 209550 w 261938"/>
                    <a:gd name="connsiteY10" fmla="*/ 161925 h 671512"/>
                    <a:gd name="connsiteX11" fmla="*/ 219075 w 261938"/>
                    <a:gd name="connsiteY11" fmla="*/ 176212 h 671512"/>
                    <a:gd name="connsiteX12" fmla="*/ 233363 w 261938"/>
                    <a:gd name="connsiteY12" fmla="*/ 223837 h 671512"/>
                    <a:gd name="connsiteX13" fmla="*/ 238125 w 261938"/>
                    <a:gd name="connsiteY13" fmla="*/ 238125 h 671512"/>
                    <a:gd name="connsiteX14" fmla="*/ 228600 w 261938"/>
                    <a:gd name="connsiteY14" fmla="*/ 257175 h 671512"/>
                    <a:gd name="connsiteX15" fmla="*/ 200025 w 261938"/>
                    <a:gd name="connsiteY15" fmla="*/ 266700 h 671512"/>
                    <a:gd name="connsiteX16" fmla="*/ 185738 w 261938"/>
                    <a:gd name="connsiteY16" fmla="*/ 309562 h 671512"/>
                    <a:gd name="connsiteX17" fmla="*/ 180975 w 261938"/>
                    <a:gd name="connsiteY17" fmla="*/ 323850 h 671512"/>
                    <a:gd name="connsiteX18" fmla="*/ 166688 w 261938"/>
                    <a:gd name="connsiteY18" fmla="*/ 333375 h 671512"/>
                    <a:gd name="connsiteX19" fmla="*/ 147638 w 261938"/>
                    <a:gd name="connsiteY19" fmla="*/ 357187 h 671512"/>
                    <a:gd name="connsiteX20" fmla="*/ 128588 w 261938"/>
                    <a:gd name="connsiteY20" fmla="*/ 385762 h 671512"/>
                    <a:gd name="connsiteX21" fmla="*/ 119063 w 261938"/>
                    <a:gd name="connsiteY21" fmla="*/ 400050 h 671512"/>
                    <a:gd name="connsiteX22" fmla="*/ 114300 w 261938"/>
                    <a:gd name="connsiteY22" fmla="*/ 414337 h 671512"/>
                    <a:gd name="connsiteX23" fmla="*/ 85725 w 261938"/>
                    <a:gd name="connsiteY23" fmla="*/ 423862 h 671512"/>
                    <a:gd name="connsiteX24" fmla="*/ 76200 w 261938"/>
                    <a:gd name="connsiteY24" fmla="*/ 519112 h 671512"/>
                    <a:gd name="connsiteX25" fmla="*/ 66675 w 261938"/>
                    <a:gd name="connsiteY25" fmla="*/ 533400 h 671512"/>
                    <a:gd name="connsiteX26" fmla="*/ 52388 w 261938"/>
                    <a:gd name="connsiteY26" fmla="*/ 538162 h 671512"/>
                    <a:gd name="connsiteX27" fmla="*/ 38100 w 261938"/>
                    <a:gd name="connsiteY27" fmla="*/ 547687 h 671512"/>
                    <a:gd name="connsiteX28" fmla="*/ 33338 w 261938"/>
                    <a:gd name="connsiteY28" fmla="*/ 561975 h 671512"/>
                    <a:gd name="connsiteX29" fmla="*/ 28575 w 261938"/>
                    <a:gd name="connsiteY29" fmla="*/ 628650 h 671512"/>
                    <a:gd name="connsiteX30" fmla="*/ 19050 w 261938"/>
                    <a:gd name="connsiteY30" fmla="*/ 642937 h 671512"/>
                    <a:gd name="connsiteX31" fmla="*/ 14288 w 261938"/>
                    <a:gd name="connsiteY31" fmla="*/ 657225 h 671512"/>
                    <a:gd name="connsiteX32" fmla="*/ 0 w 261938"/>
                    <a:gd name="connsiteY32" fmla="*/ 671512 h 671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61938" h="671512">
                      <a:moveTo>
                        <a:pt x="261938" y="0"/>
                      </a:moveTo>
                      <a:cubicBezTo>
                        <a:pt x="254000" y="1587"/>
                        <a:pt x="245153" y="746"/>
                        <a:pt x="238125" y="4762"/>
                      </a:cubicBezTo>
                      <a:cubicBezTo>
                        <a:pt x="233155" y="7602"/>
                        <a:pt x="229723" y="13437"/>
                        <a:pt x="228600" y="19050"/>
                      </a:cubicBezTo>
                      <a:cubicBezTo>
                        <a:pt x="224851" y="37795"/>
                        <a:pt x="230700" y="58358"/>
                        <a:pt x="223838" y="76200"/>
                      </a:cubicBezTo>
                      <a:cubicBezTo>
                        <a:pt x="221488" y="82309"/>
                        <a:pt x="211082" y="79164"/>
                        <a:pt x="204788" y="80962"/>
                      </a:cubicBezTo>
                      <a:cubicBezTo>
                        <a:pt x="199961" y="82341"/>
                        <a:pt x="195327" y="84346"/>
                        <a:pt x="190500" y="85725"/>
                      </a:cubicBezTo>
                      <a:cubicBezTo>
                        <a:pt x="148648" y="97683"/>
                        <a:pt x="191412" y="83832"/>
                        <a:pt x="157163" y="95250"/>
                      </a:cubicBezTo>
                      <a:cubicBezTo>
                        <a:pt x="160338" y="100012"/>
                        <a:pt x="161834" y="106504"/>
                        <a:pt x="166688" y="109537"/>
                      </a:cubicBezTo>
                      <a:cubicBezTo>
                        <a:pt x="175202" y="114858"/>
                        <a:pt x="195263" y="119062"/>
                        <a:pt x="195263" y="119062"/>
                      </a:cubicBezTo>
                      <a:lnTo>
                        <a:pt x="204788" y="147637"/>
                      </a:lnTo>
                      <a:cubicBezTo>
                        <a:pt x="206375" y="152400"/>
                        <a:pt x="206765" y="157748"/>
                        <a:pt x="209550" y="161925"/>
                      </a:cubicBezTo>
                      <a:lnTo>
                        <a:pt x="219075" y="176212"/>
                      </a:lnTo>
                      <a:cubicBezTo>
                        <a:pt x="226274" y="205007"/>
                        <a:pt x="221767" y="189046"/>
                        <a:pt x="233363" y="223837"/>
                      </a:cubicBezTo>
                      <a:lnTo>
                        <a:pt x="238125" y="238125"/>
                      </a:lnTo>
                      <a:cubicBezTo>
                        <a:pt x="234950" y="244475"/>
                        <a:pt x="234280" y="252915"/>
                        <a:pt x="228600" y="257175"/>
                      </a:cubicBezTo>
                      <a:cubicBezTo>
                        <a:pt x="220568" y="263199"/>
                        <a:pt x="200025" y="266700"/>
                        <a:pt x="200025" y="266700"/>
                      </a:cubicBezTo>
                      <a:lnTo>
                        <a:pt x="185738" y="309562"/>
                      </a:lnTo>
                      <a:cubicBezTo>
                        <a:pt x="184150" y="314325"/>
                        <a:pt x="185152" y="321065"/>
                        <a:pt x="180975" y="323850"/>
                      </a:cubicBezTo>
                      <a:lnTo>
                        <a:pt x="166688" y="333375"/>
                      </a:lnTo>
                      <a:cubicBezTo>
                        <a:pt x="155962" y="365550"/>
                        <a:pt x="170837" y="330673"/>
                        <a:pt x="147638" y="357187"/>
                      </a:cubicBezTo>
                      <a:cubicBezTo>
                        <a:pt x="140100" y="365802"/>
                        <a:pt x="134938" y="376237"/>
                        <a:pt x="128588" y="385762"/>
                      </a:cubicBezTo>
                      <a:cubicBezTo>
                        <a:pt x="125413" y="390525"/>
                        <a:pt x="120873" y="394620"/>
                        <a:pt x="119063" y="400050"/>
                      </a:cubicBezTo>
                      <a:cubicBezTo>
                        <a:pt x="117475" y="404812"/>
                        <a:pt x="118385" y="411419"/>
                        <a:pt x="114300" y="414337"/>
                      </a:cubicBezTo>
                      <a:cubicBezTo>
                        <a:pt x="106130" y="420173"/>
                        <a:pt x="85725" y="423862"/>
                        <a:pt x="85725" y="423862"/>
                      </a:cubicBezTo>
                      <a:cubicBezTo>
                        <a:pt x="69768" y="471739"/>
                        <a:pt x="95512" y="390370"/>
                        <a:pt x="76200" y="519112"/>
                      </a:cubicBezTo>
                      <a:cubicBezTo>
                        <a:pt x="75351" y="524773"/>
                        <a:pt x="71145" y="529824"/>
                        <a:pt x="66675" y="533400"/>
                      </a:cubicBezTo>
                      <a:cubicBezTo>
                        <a:pt x="62755" y="536536"/>
                        <a:pt x="57150" y="536575"/>
                        <a:pt x="52388" y="538162"/>
                      </a:cubicBezTo>
                      <a:cubicBezTo>
                        <a:pt x="47625" y="541337"/>
                        <a:pt x="41676" y="543217"/>
                        <a:pt x="38100" y="547687"/>
                      </a:cubicBezTo>
                      <a:cubicBezTo>
                        <a:pt x="34964" y="551607"/>
                        <a:pt x="33925" y="556989"/>
                        <a:pt x="33338" y="561975"/>
                      </a:cubicBezTo>
                      <a:cubicBezTo>
                        <a:pt x="30735" y="584104"/>
                        <a:pt x="32447" y="606707"/>
                        <a:pt x="28575" y="628650"/>
                      </a:cubicBezTo>
                      <a:cubicBezTo>
                        <a:pt x="27580" y="634287"/>
                        <a:pt x="22225" y="638175"/>
                        <a:pt x="19050" y="642937"/>
                      </a:cubicBezTo>
                      <a:cubicBezTo>
                        <a:pt x="17463" y="647700"/>
                        <a:pt x="17073" y="653048"/>
                        <a:pt x="14288" y="657225"/>
                      </a:cubicBezTo>
                      <a:cubicBezTo>
                        <a:pt x="10552" y="662829"/>
                        <a:pt x="0" y="671512"/>
                        <a:pt x="0" y="671512"/>
                      </a:cubicBez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フリーフォーム 16"/>
                <p:cNvSpPr/>
                <p:nvPr/>
              </p:nvSpPr>
              <p:spPr>
                <a:xfrm>
                  <a:off x="4429125" y="4300538"/>
                  <a:ext cx="171450" cy="47625"/>
                </a:xfrm>
                <a:custGeom>
                  <a:avLst/>
                  <a:gdLst>
                    <a:gd name="connsiteX0" fmla="*/ 0 w 171450"/>
                    <a:gd name="connsiteY0" fmla="*/ 33337 h 47625"/>
                    <a:gd name="connsiteX1" fmla="*/ 23813 w 171450"/>
                    <a:gd name="connsiteY1" fmla="*/ 23812 h 47625"/>
                    <a:gd name="connsiteX2" fmla="*/ 33338 w 171450"/>
                    <a:gd name="connsiteY2" fmla="*/ 9525 h 47625"/>
                    <a:gd name="connsiteX3" fmla="*/ 47625 w 171450"/>
                    <a:gd name="connsiteY3" fmla="*/ 0 h 47625"/>
                    <a:gd name="connsiteX4" fmla="*/ 90488 w 171450"/>
                    <a:gd name="connsiteY4" fmla="*/ 4762 h 47625"/>
                    <a:gd name="connsiteX5" fmla="*/ 95250 w 171450"/>
                    <a:gd name="connsiteY5" fmla="*/ 19050 h 47625"/>
                    <a:gd name="connsiteX6" fmla="*/ 109538 w 171450"/>
                    <a:gd name="connsiteY6" fmla="*/ 47625 h 47625"/>
                    <a:gd name="connsiteX7" fmla="*/ 171450 w 171450"/>
                    <a:gd name="connsiteY7" fmla="*/ 4286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450" h="47625">
                      <a:moveTo>
                        <a:pt x="0" y="33337"/>
                      </a:moveTo>
                      <a:cubicBezTo>
                        <a:pt x="7938" y="30162"/>
                        <a:pt x="16856" y="28781"/>
                        <a:pt x="23813" y="23812"/>
                      </a:cubicBezTo>
                      <a:cubicBezTo>
                        <a:pt x="28471" y="20485"/>
                        <a:pt x="29291" y="13572"/>
                        <a:pt x="33338" y="9525"/>
                      </a:cubicBezTo>
                      <a:cubicBezTo>
                        <a:pt x="37385" y="5478"/>
                        <a:pt x="42863" y="3175"/>
                        <a:pt x="47625" y="0"/>
                      </a:cubicBezTo>
                      <a:cubicBezTo>
                        <a:pt x="61913" y="1587"/>
                        <a:pt x="77141" y="-577"/>
                        <a:pt x="90488" y="4762"/>
                      </a:cubicBezTo>
                      <a:cubicBezTo>
                        <a:pt x="95149" y="6626"/>
                        <a:pt x="93005" y="14560"/>
                        <a:pt x="95250" y="19050"/>
                      </a:cubicBezTo>
                      <a:cubicBezTo>
                        <a:pt x="113718" y="55987"/>
                        <a:pt x="97563" y="11704"/>
                        <a:pt x="109538" y="47625"/>
                      </a:cubicBezTo>
                      <a:cubicBezTo>
                        <a:pt x="168270" y="42730"/>
                        <a:pt x="147572" y="42862"/>
                        <a:pt x="171450" y="42862"/>
                      </a:cubicBez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フリーフォーム 17"/>
                <p:cNvSpPr/>
                <p:nvPr/>
              </p:nvSpPr>
              <p:spPr>
                <a:xfrm>
                  <a:off x="4867275" y="4010025"/>
                  <a:ext cx="228126" cy="557213"/>
                </a:xfrm>
                <a:custGeom>
                  <a:avLst/>
                  <a:gdLst>
                    <a:gd name="connsiteX0" fmla="*/ 190500 w 228126"/>
                    <a:gd name="connsiteY0" fmla="*/ 0 h 557213"/>
                    <a:gd name="connsiteX1" fmla="*/ 185738 w 228126"/>
                    <a:gd name="connsiteY1" fmla="*/ 23813 h 557213"/>
                    <a:gd name="connsiteX2" fmla="*/ 180975 w 228126"/>
                    <a:gd name="connsiteY2" fmla="*/ 38100 h 557213"/>
                    <a:gd name="connsiteX3" fmla="*/ 176213 w 228126"/>
                    <a:gd name="connsiteY3" fmla="*/ 80963 h 557213"/>
                    <a:gd name="connsiteX4" fmla="*/ 147638 w 228126"/>
                    <a:gd name="connsiteY4" fmla="*/ 100013 h 557213"/>
                    <a:gd name="connsiteX5" fmla="*/ 138113 w 228126"/>
                    <a:gd name="connsiteY5" fmla="*/ 114300 h 557213"/>
                    <a:gd name="connsiteX6" fmla="*/ 133350 w 228126"/>
                    <a:gd name="connsiteY6" fmla="*/ 128588 h 557213"/>
                    <a:gd name="connsiteX7" fmla="*/ 128588 w 228126"/>
                    <a:gd name="connsiteY7" fmla="*/ 228600 h 557213"/>
                    <a:gd name="connsiteX8" fmla="*/ 119063 w 228126"/>
                    <a:gd name="connsiteY8" fmla="*/ 261938 h 557213"/>
                    <a:gd name="connsiteX9" fmla="*/ 109538 w 228126"/>
                    <a:gd name="connsiteY9" fmla="*/ 295275 h 557213"/>
                    <a:gd name="connsiteX10" fmla="*/ 90488 w 228126"/>
                    <a:gd name="connsiteY10" fmla="*/ 323850 h 557213"/>
                    <a:gd name="connsiteX11" fmla="*/ 76200 w 228126"/>
                    <a:gd name="connsiteY11" fmla="*/ 333375 h 557213"/>
                    <a:gd name="connsiteX12" fmla="*/ 52388 w 228126"/>
                    <a:gd name="connsiteY12" fmla="*/ 352425 h 557213"/>
                    <a:gd name="connsiteX13" fmla="*/ 28575 w 228126"/>
                    <a:gd name="connsiteY13" fmla="*/ 371475 h 557213"/>
                    <a:gd name="connsiteX14" fmla="*/ 14288 w 228126"/>
                    <a:gd name="connsiteY14" fmla="*/ 381000 h 557213"/>
                    <a:gd name="connsiteX15" fmla="*/ 0 w 228126"/>
                    <a:gd name="connsiteY15" fmla="*/ 409575 h 557213"/>
                    <a:gd name="connsiteX16" fmla="*/ 14288 w 228126"/>
                    <a:gd name="connsiteY16" fmla="*/ 442913 h 557213"/>
                    <a:gd name="connsiteX17" fmla="*/ 28575 w 228126"/>
                    <a:gd name="connsiteY17" fmla="*/ 452438 h 557213"/>
                    <a:gd name="connsiteX18" fmla="*/ 42863 w 228126"/>
                    <a:gd name="connsiteY18" fmla="*/ 481013 h 557213"/>
                    <a:gd name="connsiteX19" fmla="*/ 47625 w 228126"/>
                    <a:gd name="connsiteY19" fmla="*/ 500063 h 557213"/>
                    <a:gd name="connsiteX20" fmla="*/ 61913 w 228126"/>
                    <a:gd name="connsiteY20" fmla="*/ 504825 h 557213"/>
                    <a:gd name="connsiteX21" fmla="*/ 109538 w 228126"/>
                    <a:gd name="connsiteY21" fmla="*/ 509588 h 557213"/>
                    <a:gd name="connsiteX22" fmla="*/ 157163 w 228126"/>
                    <a:gd name="connsiteY22" fmla="*/ 519113 h 557213"/>
                    <a:gd name="connsiteX23" fmla="*/ 223838 w 228126"/>
                    <a:gd name="connsiteY23" fmla="*/ 523875 h 557213"/>
                    <a:gd name="connsiteX24" fmla="*/ 223838 w 228126"/>
                    <a:gd name="connsiteY24" fmla="*/ 557213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8126" h="557213">
                      <a:moveTo>
                        <a:pt x="190500" y="0"/>
                      </a:moveTo>
                      <a:cubicBezTo>
                        <a:pt x="188913" y="7938"/>
                        <a:pt x="187701" y="15960"/>
                        <a:pt x="185738" y="23813"/>
                      </a:cubicBezTo>
                      <a:cubicBezTo>
                        <a:pt x="184520" y="28683"/>
                        <a:pt x="181800" y="33148"/>
                        <a:pt x="180975" y="38100"/>
                      </a:cubicBezTo>
                      <a:cubicBezTo>
                        <a:pt x="178612" y="52280"/>
                        <a:pt x="183028" y="68306"/>
                        <a:pt x="176213" y="80963"/>
                      </a:cubicBezTo>
                      <a:cubicBezTo>
                        <a:pt x="170786" y="91042"/>
                        <a:pt x="147638" y="100013"/>
                        <a:pt x="147638" y="100013"/>
                      </a:cubicBezTo>
                      <a:cubicBezTo>
                        <a:pt x="144463" y="104775"/>
                        <a:pt x="140673" y="109181"/>
                        <a:pt x="138113" y="114300"/>
                      </a:cubicBezTo>
                      <a:cubicBezTo>
                        <a:pt x="135868" y="118790"/>
                        <a:pt x="133767" y="123585"/>
                        <a:pt x="133350" y="128588"/>
                      </a:cubicBezTo>
                      <a:cubicBezTo>
                        <a:pt x="130578" y="161848"/>
                        <a:pt x="131250" y="195331"/>
                        <a:pt x="128588" y="228600"/>
                      </a:cubicBezTo>
                      <a:cubicBezTo>
                        <a:pt x="127762" y="238930"/>
                        <a:pt x="121941" y="251863"/>
                        <a:pt x="119063" y="261938"/>
                      </a:cubicBezTo>
                      <a:cubicBezTo>
                        <a:pt x="117614" y="267010"/>
                        <a:pt x="112894" y="289233"/>
                        <a:pt x="109538" y="295275"/>
                      </a:cubicBezTo>
                      <a:cubicBezTo>
                        <a:pt x="103979" y="305282"/>
                        <a:pt x="100013" y="317500"/>
                        <a:pt x="90488" y="323850"/>
                      </a:cubicBezTo>
                      <a:lnTo>
                        <a:pt x="76200" y="333375"/>
                      </a:lnTo>
                      <a:cubicBezTo>
                        <a:pt x="48902" y="374324"/>
                        <a:pt x="85251" y="326134"/>
                        <a:pt x="52388" y="352425"/>
                      </a:cubicBezTo>
                      <a:cubicBezTo>
                        <a:pt x="21615" y="377044"/>
                        <a:pt x="64486" y="359506"/>
                        <a:pt x="28575" y="371475"/>
                      </a:cubicBezTo>
                      <a:cubicBezTo>
                        <a:pt x="23813" y="374650"/>
                        <a:pt x="18335" y="376953"/>
                        <a:pt x="14288" y="381000"/>
                      </a:cubicBezTo>
                      <a:cubicBezTo>
                        <a:pt x="5057" y="390232"/>
                        <a:pt x="3874" y="397956"/>
                        <a:pt x="0" y="409575"/>
                      </a:cubicBezTo>
                      <a:cubicBezTo>
                        <a:pt x="3644" y="424148"/>
                        <a:pt x="3325" y="431950"/>
                        <a:pt x="14288" y="442913"/>
                      </a:cubicBezTo>
                      <a:cubicBezTo>
                        <a:pt x="18335" y="446960"/>
                        <a:pt x="23813" y="449263"/>
                        <a:pt x="28575" y="452438"/>
                      </a:cubicBezTo>
                      <a:cubicBezTo>
                        <a:pt x="48655" y="512669"/>
                        <a:pt x="15153" y="416353"/>
                        <a:pt x="42863" y="481013"/>
                      </a:cubicBezTo>
                      <a:cubicBezTo>
                        <a:pt x="45441" y="487029"/>
                        <a:pt x="43536" y="494952"/>
                        <a:pt x="47625" y="500063"/>
                      </a:cubicBezTo>
                      <a:cubicBezTo>
                        <a:pt x="50761" y="503983"/>
                        <a:pt x="56951" y="504062"/>
                        <a:pt x="61913" y="504825"/>
                      </a:cubicBezTo>
                      <a:cubicBezTo>
                        <a:pt x="77682" y="507251"/>
                        <a:pt x="93760" y="507221"/>
                        <a:pt x="109538" y="509588"/>
                      </a:cubicBezTo>
                      <a:cubicBezTo>
                        <a:pt x="125548" y="511990"/>
                        <a:pt x="141015" y="517960"/>
                        <a:pt x="157163" y="519113"/>
                      </a:cubicBezTo>
                      <a:cubicBezTo>
                        <a:pt x="179388" y="520700"/>
                        <a:pt x="204492" y="512820"/>
                        <a:pt x="223838" y="523875"/>
                      </a:cubicBezTo>
                      <a:cubicBezTo>
                        <a:pt x="233486" y="529388"/>
                        <a:pt x="223838" y="546100"/>
                        <a:pt x="223838" y="557213"/>
                      </a:cubicBez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フリーフォーム 18"/>
                <p:cNvSpPr/>
                <p:nvPr/>
              </p:nvSpPr>
              <p:spPr>
                <a:xfrm>
                  <a:off x="2952750" y="5233988"/>
                  <a:ext cx="90048" cy="357187"/>
                </a:xfrm>
                <a:custGeom>
                  <a:avLst/>
                  <a:gdLst>
                    <a:gd name="connsiteX0" fmla="*/ 0 w 90048"/>
                    <a:gd name="connsiteY0" fmla="*/ 0 h 357187"/>
                    <a:gd name="connsiteX1" fmla="*/ 23813 w 90048"/>
                    <a:gd name="connsiteY1" fmla="*/ 19050 h 357187"/>
                    <a:gd name="connsiteX2" fmla="*/ 38100 w 90048"/>
                    <a:gd name="connsiteY2" fmla="*/ 23812 h 357187"/>
                    <a:gd name="connsiteX3" fmla="*/ 42863 w 90048"/>
                    <a:gd name="connsiteY3" fmla="*/ 38100 h 357187"/>
                    <a:gd name="connsiteX4" fmla="*/ 52388 w 90048"/>
                    <a:gd name="connsiteY4" fmla="*/ 52387 h 357187"/>
                    <a:gd name="connsiteX5" fmla="*/ 57150 w 90048"/>
                    <a:gd name="connsiteY5" fmla="*/ 109537 h 357187"/>
                    <a:gd name="connsiteX6" fmla="*/ 76200 w 90048"/>
                    <a:gd name="connsiteY6" fmla="*/ 114300 h 357187"/>
                    <a:gd name="connsiteX7" fmla="*/ 85725 w 90048"/>
                    <a:gd name="connsiteY7" fmla="*/ 128587 h 357187"/>
                    <a:gd name="connsiteX8" fmla="*/ 66675 w 90048"/>
                    <a:gd name="connsiteY8" fmla="*/ 223837 h 357187"/>
                    <a:gd name="connsiteX9" fmla="*/ 52388 w 90048"/>
                    <a:gd name="connsiteY9" fmla="*/ 233362 h 357187"/>
                    <a:gd name="connsiteX10" fmla="*/ 47625 w 90048"/>
                    <a:gd name="connsiteY10" fmla="*/ 271462 h 357187"/>
                    <a:gd name="connsiteX11" fmla="*/ 28575 w 90048"/>
                    <a:gd name="connsiteY11" fmla="*/ 300037 h 357187"/>
                    <a:gd name="connsiteX12" fmla="*/ 38100 w 90048"/>
                    <a:gd name="connsiteY12" fmla="*/ 323850 h 357187"/>
                    <a:gd name="connsiteX13" fmla="*/ 66675 w 90048"/>
                    <a:gd name="connsiteY13" fmla="*/ 333375 h 357187"/>
                    <a:gd name="connsiteX14" fmla="*/ 76200 w 90048"/>
                    <a:gd name="connsiteY14" fmla="*/ 357187 h 35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0048" h="357187">
                      <a:moveTo>
                        <a:pt x="0" y="0"/>
                      </a:moveTo>
                      <a:cubicBezTo>
                        <a:pt x="7938" y="6350"/>
                        <a:pt x="15193" y="13663"/>
                        <a:pt x="23813" y="19050"/>
                      </a:cubicBezTo>
                      <a:cubicBezTo>
                        <a:pt x="28070" y="21711"/>
                        <a:pt x="34550" y="20262"/>
                        <a:pt x="38100" y="23812"/>
                      </a:cubicBezTo>
                      <a:cubicBezTo>
                        <a:pt x="41650" y="27362"/>
                        <a:pt x="40618" y="33610"/>
                        <a:pt x="42863" y="38100"/>
                      </a:cubicBezTo>
                      <a:cubicBezTo>
                        <a:pt x="45423" y="43219"/>
                        <a:pt x="49213" y="47625"/>
                        <a:pt x="52388" y="52387"/>
                      </a:cubicBezTo>
                      <a:cubicBezTo>
                        <a:pt x="53975" y="71437"/>
                        <a:pt x="50288" y="91695"/>
                        <a:pt x="57150" y="109537"/>
                      </a:cubicBezTo>
                      <a:cubicBezTo>
                        <a:pt x="59500" y="115646"/>
                        <a:pt x="70754" y="110669"/>
                        <a:pt x="76200" y="114300"/>
                      </a:cubicBezTo>
                      <a:cubicBezTo>
                        <a:pt x="80962" y="117475"/>
                        <a:pt x="82550" y="123825"/>
                        <a:pt x="85725" y="128587"/>
                      </a:cubicBezTo>
                      <a:cubicBezTo>
                        <a:pt x="78371" y="268321"/>
                        <a:pt x="110005" y="202173"/>
                        <a:pt x="66675" y="223837"/>
                      </a:cubicBezTo>
                      <a:cubicBezTo>
                        <a:pt x="61556" y="226397"/>
                        <a:pt x="57150" y="230187"/>
                        <a:pt x="52388" y="233362"/>
                      </a:cubicBezTo>
                      <a:cubicBezTo>
                        <a:pt x="50800" y="246062"/>
                        <a:pt x="51930" y="259409"/>
                        <a:pt x="47625" y="271462"/>
                      </a:cubicBezTo>
                      <a:cubicBezTo>
                        <a:pt x="43775" y="282243"/>
                        <a:pt x="28575" y="300037"/>
                        <a:pt x="28575" y="300037"/>
                      </a:cubicBezTo>
                      <a:cubicBezTo>
                        <a:pt x="23048" y="316620"/>
                        <a:pt x="18445" y="315114"/>
                        <a:pt x="38100" y="323850"/>
                      </a:cubicBezTo>
                      <a:cubicBezTo>
                        <a:pt x="47275" y="327928"/>
                        <a:pt x="66675" y="333375"/>
                        <a:pt x="66675" y="333375"/>
                      </a:cubicBezTo>
                      <a:cubicBezTo>
                        <a:pt x="77961" y="350304"/>
                        <a:pt x="76200" y="341938"/>
                        <a:pt x="76200" y="357187"/>
                      </a:cubicBez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フリーフォーム 19"/>
                <p:cNvSpPr/>
                <p:nvPr/>
              </p:nvSpPr>
              <p:spPr>
                <a:xfrm>
                  <a:off x="3480432" y="4838699"/>
                  <a:ext cx="93194" cy="461963"/>
                </a:xfrm>
                <a:custGeom>
                  <a:avLst/>
                  <a:gdLst>
                    <a:gd name="connsiteX0" fmla="*/ 58106 w 353623"/>
                    <a:gd name="connsiteY0" fmla="*/ 0 h 528638"/>
                    <a:gd name="connsiteX1" fmla="*/ 58106 w 353623"/>
                    <a:gd name="connsiteY1" fmla="*/ 52388 h 528638"/>
                    <a:gd name="connsiteX2" fmla="*/ 86681 w 353623"/>
                    <a:gd name="connsiteY2" fmla="*/ 66675 h 528638"/>
                    <a:gd name="connsiteX3" fmla="*/ 86681 w 353623"/>
                    <a:gd name="connsiteY3" fmla="*/ 109538 h 528638"/>
                    <a:gd name="connsiteX4" fmla="*/ 58106 w 353623"/>
                    <a:gd name="connsiteY4" fmla="*/ 119063 h 528638"/>
                    <a:gd name="connsiteX5" fmla="*/ 43818 w 353623"/>
                    <a:gd name="connsiteY5" fmla="*/ 123825 h 528638"/>
                    <a:gd name="connsiteX6" fmla="*/ 29531 w 353623"/>
                    <a:gd name="connsiteY6" fmla="*/ 133350 h 528638"/>
                    <a:gd name="connsiteX7" fmla="*/ 24768 w 353623"/>
                    <a:gd name="connsiteY7" fmla="*/ 147638 h 528638"/>
                    <a:gd name="connsiteX8" fmla="*/ 20006 w 353623"/>
                    <a:gd name="connsiteY8" fmla="*/ 195263 h 528638"/>
                    <a:gd name="connsiteX9" fmla="*/ 5718 w 353623"/>
                    <a:gd name="connsiteY9" fmla="*/ 223838 h 528638"/>
                    <a:gd name="connsiteX10" fmla="*/ 5718 w 353623"/>
                    <a:gd name="connsiteY10" fmla="*/ 295275 h 528638"/>
                    <a:gd name="connsiteX11" fmla="*/ 15243 w 353623"/>
                    <a:gd name="connsiteY11" fmla="*/ 309563 h 528638"/>
                    <a:gd name="connsiteX12" fmla="*/ 20006 w 353623"/>
                    <a:gd name="connsiteY12" fmla="*/ 323850 h 528638"/>
                    <a:gd name="connsiteX13" fmla="*/ 53343 w 353623"/>
                    <a:gd name="connsiteY13" fmla="*/ 361950 h 528638"/>
                    <a:gd name="connsiteX14" fmla="*/ 58106 w 353623"/>
                    <a:gd name="connsiteY14" fmla="*/ 376238 h 528638"/>
                    <a:gd name="connsiteX15" fmla="*/ 67631 w 353623"/>
                    <a:gd name="connsiteY15" fmla="*/ 390525 h 528638"/>
                    <a:gd name="connsiteX16" fmla="*/ 72393 w 353623"/>
                    <a:gd name="connsiteY16" fmla="*/ 433388 h 528638"/>
                    <a:gd name="connsiteX17" fmla="*/ 77156 w 353623"/>
                    <a:gd name="connsiteY17" fmla="*/ 447675 h 528638"/>
                    <a:gd name="connsiteX18" fmla="*/ 91443 w 353623"/>
                    <a:gd name="connsiteY18" fmla="*/ 461963 h 528638"/>
                    <a:gd name="connsiteX19" fmla="*/ 224793 w 353623"/>
                    <a:gd name="connsiteY19" fmla="*/ 485775 h 528638"/>
                    <a:gd name="connsiteX20" fmla="*/ 329568 w 353623"/>
                    <a:gd name="connsiteY20" fmla="*/ 495300 h 528638"/>
                    <a:gd name="connsiteX21" fmla="*/ 343856 w 353623"/>
                    <a:gd name="connsiteY21" fmla="*/ 500063 h 528638"/>
                    <a:gd name="connsiteX22" fmla="*/ 353381 w 353623"/>
                    <a:gd name="connsiteY22" fmla="*/ 528638 h 528638"/>
                    <a:gd name="connsiteX0" fmla="*/ 58106 w 353381"/>
                    <a:gd name="connsiteY0" fmla="*/ 0 h 528638"/>
                    <a:gd name="connsiteX1" fmla="*/ 58106 w 353381"/>
                    <a:gd name="connsiteY1" fmla="*/ 52388 h 528638"/>
                    <a:gd name="connsiteX2" fmla="*/ 86681 w 353381"/>
                    <a:gd name="connsiteY2" fmla="*/ 66675 h 528638"/>
                    <a:gd name="connsiteX3" fmla="*/ 86681 w 353381"/>
                    <a:gd name="connsiteY3" fmla="*/ 109538 h 528638"/>
                    <a:gd name="connsiteX4" fmla="*/ 58106 w 353381"/>
                    <a:gd name="connsiteY4" fmla="*/ 119063 h 528638"/>
                    <a:gd name="connsiteX5" fmla="*/ 43818 w 353381"/>
                    <a:gd name="connsiteY5" fmla="*/ 123825 h 528638"/>
                    <a:gd name="connsiteX6" fmla="*/ 29531 w 353381"/>
                    <a:gd name="connsiteY6" fmla="*/ 133350 h 528638"/>
                    <a:gd name="connsiteX7" fmla="*/ 24768 w 353381"/>
                    <a:gd name="connsiteY7" fmla="*/ 147638 h 528638"/>
                    <a:gd name="connsiteX8" fmla="*/ 20006 w 353381"/>
                    <a:gd name="connsiteY8" fmla="*/ 195263 h 528638"/>
                    <a:gd name="connsiteX9" fmla="*/ 5718 w 353381"/>
                    <a:gd name="connsiteY9" fmla="*/ 223838 h 528638"/>
                    <a:gd name="connsiteX10" fmla="*/ 5718 w 353381"/>
                    <a:gd name="connsiteY10" fmla="*/ 295275 h 528638"/>
                    <a:gd name="connsiteX11" fmla="*/ 15243 w 353381"/>
                    <a:gd name="connsiteY11" fmla="*/ 309563 h 528638"/>
                    <a:gd name="connsiteX12" fmla="*/ 20006 w 353381"/>
                    <a:gd name="connsiteY12" fmla="*/ 323850 h 528638"/>
                    <a:gd name="connsiteX13" fmla="*/ 53343 w 353381"/>
                    <a:gd name="connsiteY13" fmla="*/ 361950 h 528638"/>
                    <a:gd name="connsiteX14" fmla="*/ 58106 w 353381"/>
                    <a:gd name="connsiteY14" fmla="*/ 376238 h 528638"/>
                    <a:gd name="connsiteX15" fmla="*/ 67631 w 353381"/>
                    <a:gd name="connsiteY15" fmla="*/ 390525 h 528638"/>
                    <a:gd name="connsiteX16" fmla="*/ 72393 w 353381"/>
                    <a:gd name="connsiteY16" fmla="*/ 433388 h 528638"/>
                    <a:gd name="connsiteX17" fmla="*/ 77156 w 353381"/>
                    <a:gd name="connsiteY17" fmla="*/ 447675 h 528638"/>
                    <a:gd name="connsiteX18" fmla="*/ 91443 w 353381"/>
                    <a:gd name="connsiteY18" fmla="*/ 461963 h 528638"/>
                    <a:gd name="connsiteX19" fmla="*/ 224793 w 353381"/>
                    <a:gd name="connsiteY19" fmla="*/ 485775 h 528638"/>
                    <a:gd name="connsiteX20" fmla="*/ 329568 w 353381"/>
                    <a:gd name="connsiteY20" fmla="*/ 495300 h 528638"/>
                    <a:gd name="connsiteX21" fmla="*/ 353381 w 353381"/>
                    <a:gd name="connsiteY21" fmla="*/ 528638 h 528638"/>
                    <a:gd name="connsiteX0" fmla="*/ 58106 w 329568"/>
                    <a:gd name="connsiteY0" fmla="*/ 0 h 495300"/>
                    <a:gd name="connsiteX1" fmla="*/ 58106 w 329568"/>
                    <a:gd name="connsiteY1" fmla="*/ 52388 h 495300"/>
                    <a:gd name="connsiteX2" fmla="*/ 86681 w 329568"/>
                    <a:gd name="connsiteY2" fmla="*/ 66675 h 495300"/>
                    <a:gd name="connsiteX3" fmla="*/ 86681 w 329568"/>
                    <a:gd name="connsiteY3" fmla="*/ 109538 h 495300"/>
                    <a:gd name="connsiteX4" fmla="*/ 58106 w 329568"/>
                    <a:gd name="connsiteY4" fmla="*/ 119063 h 495300"/>
                    <a:gd name="connsiteX5" fmla="*/ 43818 w 329568"/>
                    <a:gd name="connsiteY5" fmla="*/ 123825 h 495300"/>
                    <a:gd name="connsiteX6" fmla="*/ 29531 w 329568"/>
                    <a:gd name="connsiteY6" fmla="*/ 133350 h 495300"/>
                    <a:gd name="connsiteX7" fmla="*/ 24768 w 329568"/>
                    <a:gd name="connsiteY7" fmla="*/ 147638 h 495300"/>
                    <a:gd name="connsiteX8" fmla="*/ 20006 w 329568"/>
                    <a:gd name="connsiteY8" fmla="*/ 195263 h 495300"/>
                    <a:gd name="connsiteX9" fmla="*/ 5718 w 329568"/>
                    <a:gd name="connsiteY9" fmla="*/ 223838 h 495300"/>
                    <a:gd name="connsiteX10" fmla="*/ 5718 w 329568"/>
                    <a:gd name="connsiteY10" fmla="*/ 295275 h 495300"/>
                    <a:gd name="connsiteX11" fmla="*/ 15243 w 329568"/>
                    <a:gd name="connsiteY11" fmla="*/ 309563 h 495300"/>
                    <a:gd name="connsiteX12" fmla="*/ 20006 w 329568"/>
                    <a:gd name="connsiteY12" fmla="*/ 323850 h 495300"/>
                    <a:gd name="connsiteX13" fmla="*/ 53343 w 329568"/>
                    <a:gd name="connsiteY13" fmla="*/ 361950 h 495300"/>
                    <a:gd name="connsiteX14" fmla="*/ 58106 w 329568"/>
                    <a:gd name="connsiteY14" fmla="*/ 376238 h 495300"/>
                    <a:gd name="connsiteX15" fmla="*/ 67631 w 329568"/>
                    <a:gd name="connsiteY15" fmla="*/ 390525 h 495300"/>
                    <a:gd name="connsiteX16" fmla="*/ 72393 w 329568"/>
                    <a:gd name="connsiteY16" fmla="*/ 433388 h 495300"/>
                    <a:gd name="connsiteX17" fmla="*/ 77156 w 329568"/>
                    <a:gd name="connsiteY17" fmla="*/ 447675 h 495300"/>
                    <a:gd name="connsiteX18" fmla="*/ 91443 w 329568"/>
                    <a:gd name="connsiteY18" fmla="*/ 461963 h 495300"/>
                    <a:gd name="connsiteX19" fmla="*/ 224793 w 329568"/>
                    <a:gd name="connsiteY19" fmla="*/ 485775 h 495300"/>
                    <a:gd name="connsiteX20" fmla="*/ 329568 w 329568"/>
                    <a:gd name="connsiteY20" fmla="*/ 495300 h 495300"/>
                    <a:gd name="connsiteX0" fmla="*/ 58106 w 329568"/>
                    <a:gd name="connsiteY0" fmla="*/ 0 h 495300"/>
                    <a:gd name="connsiteX1" fmla="*/ 58106 w 329568"/>
                    <a:gd name="connsiteY1" fmla="*/ 52388 h 495300"/>
                    <a:gd name="connsiteX2" fmla="*/ 86681 w 329568"/>
                    <a:gd name="connsiteY2" fmla="*/ 66675 h 495300"/>
                    <a:gd name="connsiteX3" fmla="*/ 86681 w 329568"/>
                    <a:gd name="connsiteY3" fmla="*/ 109538 h 495300"/>
                    <a:gd name="connsiteX4" fmla="*/ 58106 w 329568"/>
                    <a:gd name="connsiteY4" fmla="*/ 119063 h 495300"/>
                    <a:gd name="connsiteX5" fmla="*/ 43818 w 329568"/>
                    <a:gd name="connsiteY5" fmla="*/ 123825 h 495300"/>
                    <a:gd name="connsiteX6" fmla="*/ 29531 w 329568"/>
                    <a:gd name="connsiteY6" fmla="*/ 133350 h 495300"/>
                    <a:gd name="connsiteX7" fmla="*/ 24768 w 329568"/>
                    <a:gd name="connsiteY7" fmla="*/ 147638 h 495300"/>
                    <a:gd name="connsiteX8" fmla="*/ 20006 w 329568"/>
                    <a:gd name="connsiteY8" fmla="*/ 195263 h 495300"/>
                    <a:gd name="connsiteX9" fmla="*/ 5718 w 329568"/>
                    <a:gd name="connsiteY9" fmla="*/ 223838 h 495300"/>
                    <a:gd name="connsiteX10" fmla="*/ 5718 w 329568"/>
                    <a:gd name="connsiteY10" fmla="*/ 295275 h 495300"/>
                    <a:gd name="connsiteX11" fmla="*/ 15243 w 329568"/>
                    <a:gd name="connsiteY11" fmla="*/ 309563 h 495300"/>
                    <a:gd name="connsiteX12" fmla="*/ 20006 w 329568"/>
                    <a:gd name="connsiteY12" fmla="*/ 323850 h 495300"/>
                    <a:gd name="connsiteX13" fmla="*/ 53343 w 329568"/>
                    <a:gd name="connsiteY13" fmla="*/ 361950 h 495300"/>
                    <a:gd name="connsiteX14" fmla="*/ 58106 w 329568"/>
                    <a:gd name="connsiteY14" fmla="*/ 376238 h 495300"/>
                    <a:gd name="connsiteX15" fmla="*/ 67631 w 329568"/>
                    <a:gd name="connsiteY15" fmla="*/ 390525 h 495300"/>
                    <a:gd name="connsiteX16" fmla="*/ 72393 w 329568"/>
                    <a:gd name="connsiteY16" fmla="*/ 433388 h 495300"/>
                    <a:gd name="connsiteX17" fmla="*/ 77156 w 329568"/>
                    <a:gd name="connsiteY17" fmla="*/ 447675 h 495300"/>
                    <a:gd name="connsiteX18" fmla="*/ 91443 w 329568"/>
                    <a:gd name="connsiteY18" fmla="*/ 461963 h 495300"/>
                    <a:gd name="connsiteX19" fmla="*/ 329568 w 329568"/>
                    <a:gd name="connsiteY19" fmla="*/ 495300 h 495300"/>
                    <a:gd name="connsiteX0" fmla="*/ 58106 w 93194"/>
                    <a:gd name="connsiteY0" fmla="*/ 0 h 461963"/>
                    <a:gd name="connsiteX1" fmla="*/ 58106 w 93194"/>
                    <a:gd name="connsiteY1" fmla="*/ 52388 h 461963"/>
                    <a:gd name="connsiteX2" fmla="*/ 86681 w 93194"/>
                    <a:gd name="connsiteY2" fmla="*/ 66675 h 461963"/>
                    <a:gd name="connsiteX3" fmla="*/ 86681 w 93194"/>
                    <a:gd name="connsiteY3" fmla="*/ 109538 h 461963"/>
                    <a:gd name="connsiteX4" fmla="*/ 58106 w 93194"/>
                    <a:gd name="connsiteY4" fmla="*/ 119063 h 461963"/>
                    <a:gd name="connsiteX5" fmla="*/ 43818 w 93194"/>
                    <a:gd name="connsiteY5" fmla="*/ 123825 h 461963"/>
                    <a:gd name="connsiteX6" fmla="*/ 29531 w 93194"/>
                    <a:gd name="connsiteY6" fmla="*/ 133350 h 461963"/>
                    <a:gd name="connsiteX7" fmla="*/ 24768 w 93194"/>
                    <a:gd name="connsiteY7" fmla="*/ 147638 h 461963"/>
                    <a:gd name="connsiteX8" fmla="*/ 20006 w 93194"/>
                    <a:gd name="connsiteY8" fmla="*/ 195263 h 461963"/>
                    <a:gd name="connsiteX9" fmla="*/ 5718 w 93194"/>
                    <a:gd name="connsiteY9" fmla="*/ 223838 h 461963"/>
                    <a:gd name="connsiteX10" fmla="*/ 5718 w 93194"/>
                    <a:gd name="connsiteY10" fmla="*/ 295275 h 461963"/>
                    <a:gd name="connsiteX11" fmla="*/ 15243 w 93194"/>
                    <a:gd name="connsiteY11" fmla="*/ 309563 h 461963"/>
                    <a:gd name="connsiteX12" fmla="*/ 20006 w 93194"/>
                    <a:gd name="connsiteY12" fmla="*/ 323850 h 461963"/>
                    <a:gd name="connsiteX13" fmla="*/ 53343 w 93194"/>
                    <a:gd name="connsiteY13" fmla="*/ 361950 h 461963"/>
                    <a:gd name="connsiteX14" fmla="*/ 58106 w 93194"/>
                    <a:gd name="connsiteY14" fmla="*/ 376238 h 461963"/>
                    <a:gd name="connsiteX15" fmla="*/ 67631 w 93194"/>
                    <a:gd name="connsiteY15" fmla="*/ 390525 h 461963"/>
                    <a:gd name="connsiteX16" fmla="*/ 72393 w 93194"/>
                    <a:gd name="connsiteY16" fmla="*/ 433388 h 461963"/>
                    <a:gd name="connsiteX17" fmla="*/ 77156 w 93194"/>
                    <a:gd name="connsiteY17" fmla="*/ 447675 h 461963"/>
                    <a:gd name="connsiteX18" fmla="*/ 91443 w 93194"/>
                    <a:gd name="connsiteY18" fmla="*/ 461963 h 461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3194" h="461963">
                      <a:moveTo>
                        <a:pt x="58106" y="0"/>
                      </a:moveTo>
                      <a:cubicBezTo>
                        <a:pt x="54368" y="18689"/>
                        <a:pt x="48530" y="33236"/>
                        <a:pt x="58106" y="52388"/>
                      </a:cubicBezTo>
                      <a:cubicBezTo>
                        <a:pt x="61799" y="59775"/>
                        <a:pt x="79918" y="64421"/>
                        <a:pt x="86681" y="66675"/>
                      </a:cubicBezTo>
                      <a:cubicBezTo>
                        <a:pt x="91091" y="79906"/>
                        <a:pt x="98819" y="95666"/>
                        <a:pt x="86681" y="109538"/>
                      </a:cubicBezTo>
                      <a:cubicBezTo>
                        <a:pt x="80070" y="117094"/>
                        <a:pt x="67631" y="115888"/>
                        <a:pt x="58106" y="119063"/>
                      </a:cubicBezTo>
                      <a:lnTo>
                        <a:pt x="43818" y="123825"/>
                      </a:lnTo>
                      <a:cubicBezTo>
                        <a:pt x="39056" y="127000"/>
                        <a:pt x="33107" y="128881"/>
                        <a:pt x="29531" y="133350"/>
                      </a:cubicBezTo>
                      <a:cubicBezTo>
                        <a:pt x="26395" y="137270"/>
                        <a:pt x="25531" y="142676"/>
                        <a:pt x="24768" y="147638"/>
                      </a:cubicBezTo>
                      <a:cubicBezTo>
                        <a:pt x="22342" y="163407"/>
                        <a:pt x="22432" y="179494"/>
                        <a:pt x="20006" y="195263"/>
                      </a:cubicBezTo>
                      <a:cubicBezTo>
                        <a:pt x="18035" y="208077"/>
                        <a:pt x="12780" y="213244"/>
                        <a:pt x="5718" y="223838"/>
                      </a:cubicBezTo>
                      <a:cubicBezTo>
                        <a:pt x="-458" y="254718"/>
                        <a:pt x="-3230" y="256499"/>
                        <a:pt x="5718" y="295275"/>
                      </a:cubicBezTo>
                      <a:cubicBezTo>
                        <a:pt x="7005" y="300852"/>
                        <a:pt x="12683" y="304443"/>
                        <a:pt x="15243" y="309563"/>
                      </a:cubicBezTo>
                      <a:cubicBezTo>
                        <a:pt x="17488" y="314053"/>
                        <a:pt x="17568" y="319462"/>
                        <a:pt x="20006" y="323850"/>
                      </a:cubicBezTo>
                      <a:cubicBezTo>
                        <a:pt x="36349" y="353266"/>
                        <a:pt x="32472" y="348036"/>
                        <a:pt x="53343" y="361950"/>
                      </a:cubicBezTo>
                      <a:cubicBezTo>
                        <a:pt x="54931" y="366713"/>
                        <a:pt x="55861" y="371748"/>
                        <a:pt x="58106" y="376238"/>
                      </a:cubicBezTo>
                      <a:cubicBezTo>
                        <a:pt x="60666" y="381357"/>
                        <a:pt x="66243" y="384972"/>
                        <a:pt x="67631" y="390525"/>
                      </a:cubicBezTo>
                      <a:cubicBezTo>
                        <a:pt x="71117" y="404471"/>
                        <a:pt x="70030" y="419208"/>
                        <a:pt x="72393" y="433388"/>
                      </a:cubicBezTo>
                      <a:cubicBezTo>
                        <a:pt x="73218" y="438340"/>
                        <a:pt x="74371" y="443498"/>
                        <a:pt x="77156" y="447675"/>
                      </a:cubicBezTo>
                      <a:cubicBezTo>
                        <a:pt x="80892" y="453279"/>
                        <a:pt x="49374" y="454026"/>
                        <a:pt x="91443" y="461963"/>
                      </a:cubicBez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フリーフォーム 20"/>
                <p:cNvSpPr/>
                <p:nvPr/>
              </p:nvSpPr>
              <p:spPr>
                <a:xfrm>
                  <a:off x="2481263" y="4695825"/>
                  <a:ext cx="104775" cy="162282"/>
                </a:xfrm>
                <a:custGeom>
                  <a:avLst/>
                  <a:gdLst>
                    <a:gd name="connsiteX0" fmla="*/ 104775 w 104775"/>
                    <a:gd name="connsiteY0" fmla="*/ 0 h 161926"/>
                    <a:gd name="connsiteX1" fmla="*/ 80962 w 104775"/>
                    <a:gd name="connsiteY1" fmla="*/ 14288 h 161926"/>
                    <a:gd name="connsiteX2" fmla="*/ 0 w 104775"/>
                    <a:gd name="connsiteY2" fmla="*/ 23813 h 161926"/>
                    <a:gd name="connsiteX3" fmla="*/ 4762 w 104775"/>
                    <a:gd name="connsiteY3" fmla="*/ 47625 h 161926"/>
                    <a:gd name="connsiteX4" fmla="*/ 9525 w 104775"/>
                    <a:gd name="connsiteY4" fmla="*/ 61913 h 161926"/>
                    <a:gd name="connsiteX5" fmla="*/ 0 w 104775"/>
                    <a:gd name="connsiteY5" fmla="*/ 161925 h 161926"/>
                    <a:gd name="connsiteX0" fmla="*/ 104775 w 104775"/>
                    <a:gd name="connsiteY0" fmla="*/ 0 h 161926"/>
                    <a:gd name="connsiteX1" fmla="*/ 80962 w 104775"/>
                    <a:gd name="connsiteY1" fmla="*/ 14288 h 161926"/>
                    <a:gd name="connsiteX2" fmla="*/ 28575 w 104775"/>
                    <a:gd name="connsiteY2" fmla="*/ 23813 h 161926"/>
                    <a:gd name="connsiteX3" fmla="*/ 4762 w 104775"/>
                    <a:gd name="connsiteY3" fmla="*/ 47625 h 161926"/>
                    <a:gd name="connsiteX4" fmla="*/ 9525 w 104775"/>
                    <a:gd name="connsiteY4" fmla="*/ 61913 h 161926"/>
                    <a:gd name="connsiteX5" fmla="*/ 0 w 104775"/>
                    <a:gd name="connsiteY5" fmla="*/ 161925 h 161926"/>
                    <a:gd name="connsiteX0" fmla="*/ 104775 w 104775"/>
                    <a:gd name="connsiteY0" fmla="*/ 0 h 162282"/>
                    <a:gd name="connsiteX1" fmla="*/ 80962 w 104775"/>
                    <a:gd name="connsiteY1" fmla="*/ 14288 h 162282"/>
                    <a:gd name="connsiteX2" fmla="*/ 28575 w 104775"/>
                    <a:gd name="connsiteY2" fmla="*/ 23813 h 162282"/>
                    <a:gd name="connsiteX3" fmla="*/ 4762 w 104775"/>
                    <a:gd name="connsiteY3" fmla="*/ 47625 h 162282"/>
                    <a:gd name="connsiteX4" fmla="*/ 23813 w 104775"/>
                    <a:gd name="connsiteY4" fmla="*/ 71438 h 162282"/>
                    <a:gd name="connsiteX5" fmla="*/ 0 w 104775"/>
                    <a:gd name="connsiteY5" fmla="*/ 161925 h 16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75" h="162282">
                      <a:moveTo>
                        <a:pt x="104775" y="0"/>
                      </a:moveTo>
                      <a:cubicBezTo>
                        <a:pt x="96837" y="4763"/>
                        <a:pt x="93662" y="10319"/>
                        <a:pt x="80962" y="14288"/>
                      </a:cubicBezTo>
                      <a:cubicBezTo>
                        <a:pt x="68262" y="18257"/>
                        <a:pt x="53541" y="-13637"/>
                        <a:pt x="28575" y="23813"/>
                      </a:cubicBezTo>
                      <a:cubicBezTo>
                        <a:pt x="30162" y="31750"/>
                        <a:pt x="5556" y="39688"/>
                        <a:pt x="4762" y="47625"/>
                      </a:cubicBezTo>
                      <a:cubicBezTo>
                        <a:pt x="3968" y="55562"/>
                        <a:pt x="23813" y="66418"/>
                        <a:pt x="23813" y="71438"/>
                      </a:cubicBezTo>
                      <a:cubicBezTo>
                        <a:pt x="23813" y="173036"/>
                        <a:pt x="37907" y="161925"/>
                        <a:pt x="0" y="161925"/>
                      </a:cubicBez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フリーフォーム 21"/>
                <p:cNvSpPr/>
                <p:nvPr/>
              </p:nvSpPr>
              <p:spPr>
                <a:xfrm>
                  <a:off x="3900488" y="4695825"/>
                  <a:ext cx="228600" cy="128704"/>
                </a:xfrm>
                <a:custGeom>
                  <a:avLst/>
                  <a:gdLst>
                    <a:gd name="connsiteX0" fmla="*/ 0 w 228600"/>
                    <a:gd name="connsiteY0" fmla="*/ 0 h 128704"/>
                    <a:gd name="connsiteX1" fmla="*/ 47625 w 228600"/>
                    <a:gd name="connsiteY1" fmla="*/ 9525 h 128704"/>
                    <a:gd name="connsiteX2" fmla="*/ 61912 w 228600"/>
                    <a:gd name="connsiteY2" fmla="*/ 19050 h 128704"/>
                    <a:gd name="connsiteX3" fmla="*/ 76200 w 228600"/>
                    <a:gd name="connsiteY3" fmla="*/ 76200 h 128704"/>
                    <a:gd name="connsiteX4" fmla="*/ 85725 w 228600"/>
                    <a:gd name="connsiteY4" fmla="*/ 90488 h 128704"/>
                    <a:gd name="connsiteX5" fmla="*/ 114300 w 228600"/>
                    <a:gd name="connsiteY5" fmla="*/ 104775 h 128704"/>
                    <a:gd name="connsiteX6" fmla="*/ 147637 w 228600"/>
                    <a:gd name="connsiteY6" fmla="*/ 100013 h 128704"/>
                    <a:gd name="connsiteX7" fmla="*/ 161925 w 228600"/>
                    <a:gd name="connsiteY7" fmla="*/ 95250 h 128704"/>
                    <a:gd name="connsiteX8" fmla="*/ 190500 w 228600"/>
                    <a:gd name="connsiteY8" fmla="*/ 104775 h 128704"/>
                    <a:gd name="connsiteX9" fmla="*/ 214312 w 228600"/>
                    <a:gd name="connsiteY9" fmla="*/ 128588 h 128704"/>
                    <a:gd name="connsiteX10" fmla="*/ 223837 w 228600"/>
                    <a:gd name="connsiteY10" fmla="*/ 114300 h 128704"/>
                    <a:gd name="connsiteX11" fmla="*/ 228600 w 228600"/>
                    <a:gd name="connsiteY11" fmla="*/ 114300 h 12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8600" h="128704">
                      <a:moveTo>
                        <a:pt x="0" y="0"/>
                      </a:moveTo>
                      <a:cubicBezTo>
                        <a:pt x="12279" y="1754"/>
                        <a:pt x="34328" y="2877"/>
                        <a:pt x="47625" y="9525"/>
                      </a:cubicBezTo>
                      <a:cubicBezTo>
                        <a:pt x="52744" y="12085"/>
                        <a:pt x="57150" y="15875"/>
                        <a:pt x="61912" y="19050"/>
                      </a:cubicBezTo>
                      <a:cubicBezTo>
                        <a:pt x="83707" y="51743"/>
                        <a:pt x="60016" y="11465"/>
                        <a:pt x="76200" y="76200"/>
                      </a:cubicBezTo>
                      <a:cubicBezTo>
                        <a:pt x="77588" y="81753"/>
                        <a:pt x="81678" y="86440"/>
                        <a:pt x="85725" y="90488"/>
                      </a:cubicBezTo>
                      <a:cubicBezTo>
                        <a:pt x="94958" y="99721"/>
                        <a:pt x="102679" y="100902"/>
                        <a:pt x="114300" y="104775"/>
                      </a:cubicBezTo>
                      <a:cubicBezTo>
                        <a:pt x="125412" y="103188"/>
                        <a:pt x="136630" y="102214"/>
                        <a:pt x="147637" y="100013"/>
                      </a:cubicBezTo>
                      <a:cubicBezTo>
                        <a:pt x="152560" y="99028"/>
                        <a:pt x="156935" y="94696"/>
                        <a:pt x="161925" y="95250"/>
                      </a:cubicBezTo>
                      <a:cubicBezTo>
                        <a:pt x="171904" y="96359"/>
                        <a:pt x="190500" y="104775"/>
                        <a:pt x="190500" y="104775"/>
                      </a:cubicBezTo>
                      <a:cubicBezTo>
                        <a:pt x="193488" y="109257"/>
                        <a:pt x="204974" y="130456"/>
                        <a:pt x="214312" y="128588"/>
                      </a:cubicBezTo>
                      <a:cubicBezTo>
                        <a:pt x="219925" y="127465"/>
                        <a:pt x="219790" y="118347"/>
                        <a:pt x="223837" y="114300"/>
                      </a:cubicBezTo>
                      <a:cubicBezTo>
                        <a:pt x="224960" y="113177"/>
                        <a:pt x="227012" y="114300"/>
                        <a:pt x="228600" y="114300"/>
                      </a:cubicBez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24" name="テキスト ボックス 23"/>
            <p:cNvSpPr txBox="1"/>
            <p:nvPr/>
          </p:nvSpPr>
          <p:spPr>
            <a:xfrm>
              <a:off x="3707904" y="1539167"/>
              <a:ext cx="1420582" cy="584775"/>
            </a:xfrm>
            <a:prstGeom prst="rect">
              <a:avLst/>
            </a:prstGeom>
            <a:noFill/>
          </p:spPr>
          <p:txBody>
            <a:bodyPr wrap="none" rtlCol="0" anchor="ctr" anchorCtr="0">
              <a:spAutoFit/>
            </a:bodyPr>
            <a:lstStyle/>
            <a:p>
              <a:r>
                <a:rPr kumimoji="1" lang="ja-JP" altLang="en-US" sz="3200" b="1" dirty="0" smtClean="0">
                  <a:solidFill>
                    <a:srgbClr val="0070C0"/>
                  </a:solidFill>
                  <a:latin typeface="HGSｺﾞｼｯｸM" panose="020B0600000000000000" pitchFamily="50" charset="-128"/>
                  <a:ea typeface="HGSｺﾞｼｯｸM" panose="020B0600000000000000" pitchFamily="50" charset="-128"/>
                </a:rPr>
                <a:t>京都府</a:t>
              </a:r>
              <a:endParaRPr kumimoji="1" lang="ja-JP" altLang="en-US" sz="3200" b="1" dirty="0">
                <a:solidFill>
                  <a:srgbClr val="0070C0"/>
                </a:solidFill>
                <a:latin typeface="HGSｺﾞｼｯｸM" panose="020B0600000000000000" pitchFamily="50" charset="-128"/>
                <a:ea typeface="HGSｺﾞｼｯｸM" panose="020B0600000000000000" pitchFamily="50" charset="-128"/>
              </a:endParaRPr>
            </a:p>
          </p:txBody>
        </p:sp>
        <p:sp>
          <p:nvSpPr>
            <p:cNvPr id="25" name="フリーフォーム 24"/>
            <p:cNvSpPr/>
            <p:nvPr/>
          </p:nvSpPr>
          <p:spPr>
            <a:xfrm>
              <a:off x="1025313" y="684663"/>
              <a:ext cx="7192536" cy="5470856"/>
            </a:xfrm>
            <a:custGeom>
              <a:avLst/>
              <a:gdLst>
                <a:gd name="connsiteX0" fmla="*/ 7390 w 8236990"/>
                <a:gd name="connsiteY0" fmla="*/ 0 h 6426200"/>
                <a:gd name="connsiteX1" fmla="*/ 312190 w 8236990"/>
                <a:gd name="connsiteY1" fmla="*/ 1308100 h 6426200"/>
                <a:gd name="connsiteX2" fmla="*/ 2039390 w 8236990"/>
                <a:gd name="connsiteY2" fmla="*/ 1549400 h 6426200"/>
                <a:gd name="connsiteX3" fmla="*/ 2433090 w 8236990"/>
                <a:gd name="connsiteY3" fmla="*/ 1930400 h 6426200"/>
                <a:gd name="connsiteX4" fmla="*/ 2306090 w 8236990"/>
                <a:gd name="connsiteY4" fmla="*/ 2717800 h 6426200"/>
                <a:gd name="connsiteX5" fmla="*/ 2674390 w 8236990"/>
                <a:gd name="connsiteY5" fmla="*/ 2997200 h 6426200"/>
                <a:gd name="connsiteX6" fmla="*/ 3703090 w 8236990"/>
                <a:gd name="connsiteY6" fmla="*/ 3187700 h 6426200"/>
                <a:gd name="connsiteX7" fmla="*/ 4020590 w 8236990"/>
                <a:gd name="connsiteY7" fmla="*/ 2298700 h 6426200"/>
                <a:gd name="connsiteX8" fmla="*/ 4757190 w 8236990"/>
                <a:gd name="connsiteY8" fmla="*/ 2209800 h 6426200"/>
                <a:gd name="connsiteX9" fmla="*/ 5023890 w 8236990"/>
                <a:gd name="connsiteY9" fmla="*/ 2908300 h 6426200"/>
                <a:gd name="connsiteX10" fmla="*/ 5912890 w 8236990"/>
                <a:gd name="connsiteY10" fmla="*/ 3746500 h 6426200"/>
                <a:gd name="connsiteX11" fmla="*/ 6357390 w 8236990"/>
                <a:gd name="connsiteY11" fmla="*/ 4559300 h 6426200"/>
                <a:gd name="connsiteX12" fmla="*/ 7068590 w 8236990"/>
                <a:gd name="connsiteY12" fmla="*/ 5715000 h 6426200"/>
                <a:gd name="connsiteX13" fmla="*/ 8236990 w 8236990"/>
                <a:gd name="connsiteY13" fmla="*/ 6426200 h 6426200"/>
                <a:gd name="connsiteX14" fmla="*/ 8236990 w 8236990"/>
                <a:gd name="connsiteY14" fmla="*/ 6426200 h 6426200"/>
                <a:gd name="connsiteX15" fmla="*/ 8236990 w 8236990"/>
                <a:gd name="connsiteY15" fmla="*/ 6426200 h 6426200"/>
                <a:gd name="connsiteX16" fmla="*/ 8236990 w 8236990"/>
                <a:gd name="connsiteY16" fmla="*/ 6426200 h 6426200"/>
                <a:gd name="connsiteX0" fmla="*/ 7390 w 8236990"/>
                <a:gd name="connsiteY0" fmla="*/ 0 h 6426200"/>
                <a:gd name="connsiteX1" fmla="*/ 312190 w 8236990"/>
                <a:gd name="connsiteY1" fmla="*/ 1308100 h 6426200"/>
                <a:gd name="connsiteX2" fmla="*/ 2039390 w 8236990"/>
                <a:gd name="connsiteY2" fmla="*/ 1549400 h 6426200"/>
                <a:gd name="connsiteX3" fmla="*/ 2534690 w 8236990"/>
                <a:gd name="connsiteY3" fmla="*/ 2095500 h 6426200"/>
                <a:gd name="connsiteX4" fmla="*/ 2306090 w 8236990"/>
                <a:gd name="connsiteY4" fmla="*/ 2717800 h 6426200"/>
                <a:gd name="connsiteX5" fmla="*/ 2674390 w 8236990"/>
                <a:gd name="connsiteY5" fmla="*/ 2997200 h 6426200"/>
                <a:gd name="connsiteX6" fmla="*/ 3703090 w 8236990"/>
                <a:gd name="connsiteY6" fmla="*/ 3187700 h 6426200"/>
                <a:gd name="connsiteX7" fmla="*/ 4020590 w 8236990"/>
                <a:gd name="connsiteY7" fmla="*/ 2298700 h 6426200"/>
                <a:gd name="connsiteX8" fmla="*/ 4757190 w 8236990"/>
                <a:gd name="connsiteY8" fmla="*/ 2209800 h 6426200"/>
                <a:gd name="connsiteX9" fmla="*/ 5023890 w 8236990"/>
                <a:gd name="connsiteY9" fmla="*/ 2908300 h 6426200"/>
                <a:gd name="connsiteX10" fmla="*/ 5912890 w 8236990"/>
                <a:gd name="connsiteY10" fmla="*/ 3746500 h 6426200"/>
                <a:gd name="connsiteX11" fmla="*/ 6357390 w 8236990"/>
                <a:gd name="connsiteY11" fmla="*/ 4559300 h 6426200"/>
                <a:gd name="connsiteX12" fmla="*/ 7068590 w 8236990"/>
                <a:gd name="connsiteY12" fmla="*/ 5715000 h 6426200"/>
                <a:gd name="connsiteX13" fmla="*/ 8236990 w 8236990"/>
                <a:gd name="connsiteY13" fmla="*/ 6426200 h 6426200"/>
                <a:gd name="connsiteX14" fmla="*/ 8236990 w 8236990"/>
                <a:gd name="connsiteY14" fmla="*/ 6426200 h 6426200"/>
                <a:gd name="connsiteX15" fmla="*/ 8236990 w 8236990"/>
                <a:gd name="connsiteY15" fmla="*/ 6426200 h 6426200"/>
                <a:gd name="connsiteX16" fmla="*/ 8236990 w 8236990"/>
                <a:gd name="connsiteY16" fmla="*/ 6426200 h 6426200"/>
                <a:gd name="connsiteX0" fmla="*/ 22 w 8229622"/>
                <a:gd name="connsiteY0" fmla="*/ 0 h 6426200"/>
                <a:gd name="connsiteX1" fmla="*/ 203222 w 8229622"/>
                <a:gd name="connsiteY1" fmla="*/ 787400 h 6426200"/>
                <a:gd name="connsiteX2" fmla="*/ 304822 w 8229622"/>
                <a:gd name="connsiteY2" fmla="*/ 1308100 h 6426200"/>
                <a:gd name="connsiteX3" fmla="*/ 2032022 w 8229622"/>
                <a:gd name="connsiteY3" fmla="*/ 1549400 h 6426200"/>
                <a:gd name="connsiteX4" fmla="*/ 2527322 w 8229622"/>
                <a:gd name="connsiteY4" fmla="*/ 2095500 h 6426200"/>
                <a:gd name="connsiteX5" fmla="*/ 2298722 w 8229622"/>
                <a:gd name="connsiteY5" fmla="*/ 2717800 h 6426200"/>
                <a:gd name="connsiteX6" fmla="*/ 2667022 w 8229622"/>
                <a:gd name="connsiteY6" fmla="*/ 2997200 h 6426200"/>
                <a:gd name="connsiteX7" fmla="*/ 3695722 w 8229622"/>
                <a:gd name="connsiteY7" fmla="*/ 3187700 h 6426200"/>
                <a:gd name="connsiteX8" fmla="*/ 4013222 w 8229622"/>
                <a:gd name="connsiteY8" fmla="*/ 2298700 h 6426200"/>
                <a:gd name="connsiteX9" fmla="*/ 4749822 w 8229622"/>
                <a:gd name="connsiteY9" fmla="*/ 2209800 h 6426200"/>
                <a:gd name="connsiteX10" fmla="*/ 5016522 w 8229622"/>
                <a:gd name="connsiteY10" fmla="*/ 2908300 h 6426200"/>
                <a:gd name="connsiteX11" fmla="*/ 5905522 w 8229622"/>
                <a:gd name="connsiteY11" fmla="*/ 3746500 h 6426200"/>
                <a:gd name="connsiteX12" fmla="*/ 6350022 w 8229622"/>
                <a:gd name="connsiteY12" fmla="*/ 4559300 h 6426200"/>
                <a:gd name="connsiteX13" fmla="*/ 7061222 w 8229622"/>
                <a:gd name="connsiteY13" fmla="*/ 5715000 h 6426200"/>
                <a:gd name="connsiteX14" fmla="*/ 8229622 w 8229622"/>
                <a:gd name="connsiteY14" fmla="*/ 6426200 h 6426200"/>
                <a:gd name="connsiteX15" fmla="*/ 8229622 w 8229622"/>
                <a:gd name="connsiteY15" fmla="*/ 6426200 h 6426200"/>
                <a:gd name="connsiteX16" fmla="*/ 8229622 w 8229622"/>
                <a:gd name="connsiteY16" fmla="*/ 6426200 h 6426200"/>
                <a:gd name="connsiteX17" fmla="*/ 8229622 w 8229622"/>
                <a:gd name="connsiteY17" fmla="*/ 6426200 h 6426200"/>
                <a:gd name="connsiteX0" fmla="*/ 22 w 8229622"/>
                <a:gd name="connsiteY0" fmla="*/ 0 h 6426200"/>
                <a:gd name="connsiteX1" fmla="*/ 203222 w 8229622"/>
                <a:gd name="connsiteY1" fmla="*/ 787400 h 6426200"/>
                <a:gd name="connsiteX2" fmla="*/ 215922 w 8229622"/>
                <a:gd name="connsiteY2" fmla="*/ 1206500 h 6426200"/>
                <a:gd name="connsiteX3" fmla="*/ 304822 w 8229622"/>
                <a:gd name="connsiteY3" fmla="*/ 1308100 h 6426200"/>
                <a:gd name="connsiteX4" fmla="*/ 2032022 w 8229622"/>
                <a:gd name="connsiteY4" fmla="*/ 1549400 h 6426200"/>
                <a:gd name="connsiteX5" fmla="*/ 2527322 w 8229622"/>
                <a:gd name="connsiteY5" fmla="*/ 2095500 h 6426200"/>
                <a:gd name="connsiteX6" fmla="*/ 2298722 w 8229622"/>
                <a:gd name="connsiteY6" fmla="*/ 2717800 h 6426200"/>
                <a:gd name="connsiteX7" fmla="*/ 2667022 w 8229622"/>
                <a:gd name="connsiteY7" fmla="*/ 2997200 h 6426200"/>
                <a:gd name="connsiteX8" fmla="*/ 3695722 w 8229622"/>
                <a:gd name="connsiteY8" fmla="*/ 3187700 h 6426200"/>
                <a:gd name="connsiteX9" fmla="*/ 4013222 w 8229622"/>
                <a:gd name="connsiteY9" fmla="*/ 2298700 h 6426200"/>
                <a:gd name="connsiteX10" fmla="*/ 4749822 w 8229622"/>
                <a:gd name="connsiteY10" fmla="*/ 2209800 h 6426200"/>
                <a:gd name="connsiteX11" fmla="*/ 5016522 w 8229622"/>
                <a:gd name="connsiteY11" fmla="*/ 2908300 h 6426200"/>
                <a:gd name="connsiteX12" fmla="*/ 5905522 w 8229622"/>
                <a:gd name="connsiteY12" fmla="*/ 3746500 h 6426200"/>
                <a:gd name="connsiteX13" fmla="*/ 6350022 w 8229622"/>
                <a:gd name="connsiteY13" fmla="*/ 4559300 h 6426200"/>
                <a:gd name="connsiteX14" fmla="*/ 7061222 w 8229622"/>
                <a:gd name="connsiteY14" fmla="*/ 5715000 h 6426200"/>
                <a:gd name="connsiteX15" fmla="*/ 8229622 w 8229622"/>
                <a:gd name="connsiteY15" fmla="*/ 6426200 h 6426200"/>
                <a:gd name="connsiteX16" fmla="*/ 8229622 w 8229622"/>
                <a:gd name="connsiteY16" fmla="*/ 6426200 h 6426200"/>
                <a:gd name="connsiteX17" fmla="*/ 8229622 w 8229622"/>
                <a:gd name="connsiteY17" fmla="*/ 6426200 h 6426200"/>
                <a:gd name="connsiteX18" fmla="*/ 8229622 w 8229622"/>
                <a:gd name="connsiteY18" fmla="*/ 6426200 h 6426200"/>
                <a:gd name="connsiteX0" fmla="*/ 22 w 8229622"/>
                <a:gd name="connsiteY0" fmla="*/ 0 h 6426200"/>
                <a:gd name="connsiteX1" fmla="*/ 203222 w 8229622"/>
                <a:gd name="connsiteY1" fmla="*/ 787400 h 6426200"/>
                <a:gd name="connsiteX2" fmla="*/ 215922 w 8229622"/>
                <a:gd name="connsiteY2" fmla="*/ 1206500 h 6426200"/>
                <a:gd name="connsiteX3" fmla="*/ 304822 w 8229622"/>
                <a:gd name="connsiteY3" fmla="*/ 1308100 h 6426200"/>
                <a:gd name="connsiteX4" fmla="*/ 2032022 w 8229622"/>
                <a:gd name="connsiteY4" fmla="*/ 1549400 h 6426200"/>
                <a:gd name="connsiteX5" fmla="*/ 2527322 w 8229622"/>
                <a:gd name="connsiteY5" fmla="*/ 2095500 h 6426200"/>
                <a:gd name="connsiteX6" fmla="*/ 2298722 w 8229622"/>
                <a:gd name="connsiteY6" fmla="*/ 2717800 h 6426200"/>
                <a:gd name="connsiteX7" fmla="*/ 2667022 w 8229622"/>
                <a:gd name="connsiteY7" fmla="*/ 2997200 h 6426200"/>
                <a:gd name="connsiteX8" fmla="*/ 3708422 w 8229622"/>
                <a:gd name="connsiteY8" fmla="*/ 3530600 h 6426200"/>
                <a:gd name="connsiteX9" fmla="*/ 4013222 w 8229622"/>
                <a:gd name="connsiteY9" fmla="*/ 2298700 h 6426200"/>
                <a:gd name="connsiteX10" fmla="*/ 4749822 w 8229622"/>
                <a:gd name="connsiteY10" fmla="*/ 2209800 h 6426200"/>
                <a:gd name="connsiteX11" fmla="*/ 5016522 w 8229622"/>
                <a:gd name="connsiteY11" fmla="*/ 2908300 h 6426200"/>
                <a:gd name="connsiteX12" fmla="*/ 5905522 w 8229622"/>
                <a:gd name="connsiteY12" fmla="*/ 3746500 h 6426200"/>
                <a:gd name="connsiteX13" fmla="*/ 6350022 w 8229622"/>
                <a:gd name="connsiteY13" fmla="*/ 4559300 h 6426200"/>
                <a:gd name="connsiteX14" fmla="*/ 7061222 w 8229622"/>
                <a:gd name="connsiteY14" fmla="*/ 5715000 h 6426200"/>
                <a:gd name="connsiteX15" fmla="*/ 8229622 w 8229622"/>
                <a:gd name="connsiteY15" fmla="*/ 6426200 h 6426200"/>
                <a:gd name="connsiteX16" fmla="*/ 8229622 w 8229622"/>
                <a:gd name="connsiteY16" fmla="*/ 6426200 h 6426200"/>
                <a:gd name="connsiteX17" fmla="*/ 8229622 w 8229622"/>
                <a:gd name="connsiteY17" fmla="*/ 6426200 h 6426200"/>
                <a:gd name="connsiteX18" fmla="*/ 8229622 w 8229622"/>
                <a:gd name="connsiteY18" fmla="*/ 6426200 h 6426200"/>
                <a:gd name="connsiteX0" fmla="*/ 22 w 8229622"/>
                <a:gd name="connsiteY0" fmla="*/ 0 h 6426200"/>
                <a:gd name="connsiteX1" fmla="*/ 203222 w 8229622"/>
                <a:gd name="connsiteY1" fmla="*/ 787400 h 6426200"/>
                <a:gd name="connsiteX2" fmla="*/ 215922 w 8229622"/>
                <a:gd name="connsiteY2" fmla="*/ 1206500 h 6426200"/>
                <a:gd name="connsiteX3" fmla="*/ 304822 w 8229622"/>
                <a:gd name="connsiteY3" fmla="*/ 1308100 h 6426200"/>
                <a:gd name="connsiteX4" fmla="*/ 2032022 w 8229622"/>
                <a:gd name="connsiteY4" fmla="*/ 1549400 h 6426200"/>
                <a:gd name="connsiteX5" fmla="*/ 2527322 w 8229622"/>
                <a:gd name="connsiteY5" fmla="*/ 2095500 h 6426200"/>
                <a:gd name="connsiteX6" fmla="*/ 2298722 w 8229622"/>
                <a:gd name="connsiteY6" fmla="*/ 2717800 h 6426200"/>
                <a:gd name="connsiteX7" fmla="*/ 2667022 w 8229622"/>
                <a:gd name="connsiteY7" fmla="*/ 2997200 h 6426200"/>
                <a:gd name="connsiteX8" fmla="*/ 3708422 w 8229622"/>
                <a:gd name="connsiteY8" fmla="*/ 3530600 h 6426200"/>
                <a:gd name="connsiteX9" fmla="*/ 3657622 w 8229622"/>
                <a:gd name="connsiteY9" fmla="*/ 2819400 h 6426200"/>
                <a:gd name="connsiteX10" fmla="*/ 4013222 w 8229622"/>
                <a:gd name="connsiteY10" fmla="*/ 2298700 h 6426200"/>
                <a:gd name="connsiteX11" fmla="*/ 4749822 w 8229622"/>
                <a:gd name="connsiteY11" fmla="*/ 2209800 h 6426200"/>
                <a:gd name="connsiteX12" fmla="*/ 5016522 w 8229622"/>
                <a:gd name="connsiteY12" fmla="*/ 2908300 h 6426200"/>
                <a:gd name="connsiteX13" fmla="*/ 5905522 w 8229622"/>
                <a:gd name="connsiteY13" fmla="*/ 3746500 h 6426200"/>
                <a:gd name="connsiteX14" fmla="*/ 6350022 w 8229622"/>
                <a:gd name="connsiteY14" fmla="*/ 4559300 h 6426200"/>
                <a:gd name="connsiteX15" fmla="*/ 7061222 w 8229622"/>
                <a:gd name="connsiteY15" fmla="*/ 5715000 h 6426200"/>
                <a:gd name="connsiteX16" fmla="*/ 8229622 w 8229622"/>
                <a:gd name="connsiteY16" fmla="*/ 6426200 h 6426200"/>
                <a:gd name="connsiteX17" fmla="*/ 8229622 w 8229622"/>
                <a:gd name="connsiteY17" fmla="*/ 6426200 h 6426200"/>
                <a:gd name="connsiteX18" fmla="*/ 8229622 w 8229622"/>
                <a:gd name="connsiteY18" fmla="*/ 6426200 h 6426200"/>
                <a:gd name="connsiteX19" fmla="*/ 8229622 w 8229622"/>
                <a:gd name="connsiteY19" fmla="*/ 6426200 h 6426200"/>
                <a:gd name="connsiteX0" fmla="*/ 22 w 8229622"/>
                <a:gd name="connsiteY0" fmla="*/ 0 h 6426200"/>
                <a:gd name="connsiteX1" fmla="*/ 203222 w 8229622"/>
                <a:gd name="connsiteY1" fmla="*/ 787400 h 6426200"/>
                <a:gd name="connsiteX2" fmla="*/ 215922 w 8229622"/>
                <a:gd name="connsiteY2" fmla="*/ 1206500 h 6426200"/>
                <a:gd name="connsiteX3" fmla="*/ 304822 w 8229622"/>
                <a:gd name="connsiteY3" fmla="*/ 1308100 h 6426200"/>
                <a:gd name="connsiteX4" fmla="*/ 2032022 w 8229622"/>
                <a:gd name="connsiteY4" fmla="*/ 1549400 h 6426200"/>
                <a:gd name="connsiteX5" fmla="*/ 2527322 w 8229622"/>
                <a:gd name="connsiteY5" fmla="*/ 2095500 h 6426200"/>
                <a:gd name="connsiteX6" fmla="*/ 2298722 w 8229622"/>
                <a:gd name="connsiteY6" fmla="*/ 2717800 h 6426200"/>
                <a:gd name="connsiteX7" fmla="*/ 2667022 w 8229622"/>
                <a:gd name="connsiteY7" fmla="*/ 2997200 h 6426200"/>
                <a:gd name="connsiteX8" fmla="*/ 3708422 w 8229622"/>
                <a:gd name="connsiteY8" fmla="*/ 3530600 h 6426200"/>
                <a:gd name="connsiteX9" fmla="*/ 3657622 w 8229622"/>
                <a:gd name="connsiteY9" fmla="*/ 2819400 h 6426200"/>
                <a:gd name="connsiteX10" fmla="*/ 4013222 w 8229622"/>
                <a:gd name="connsiteY10" fmla="*/ 2298700 h 6426200"/>
                <a:gd name="connsiteX11" fmla="*/ 4749822 w 8229622"/>
                <a:gd name="connsiteY11" fmla="*/ 2209800 h 6426200"/>
                <a:gd name="connsiteX12" fmla="*/ 5016522 w 8229622"/>
                <a:gd name="connsiteY12" fmla="*/ 2908300 h 6426200"/>
                <a:gd name="connsiteX13" fmla="*/ 5728101 w 8229622"/>
                <a:gd name="connsiteY13" fmla="*/ 3801091 h 6426200"/>
                <a:gd name="connsiteX14" fmla="*/ 6350022 w 8229622"/>
                <a:gd name="connsiteY14" fmla="*/ 4559300 h 6426200"/>
                <a:gd name="connsiteX15" fmla="*/ 7061222 w 8229622"/>
                <a:gd name="connsiteY15" fmla="*/ 5715000 h 6426200"/>
                <a:gd name="connsiteX16" fmla="*/ 8229622 w 8229622"/>
                <a:gd name="connsiteY16" fmla="*/ 6426200 h 6426200"/>
                <a:gd name="connsiteX17" fmla="*/ 8229622 w 8229622"/>
                <a:gd name="connsiteY17" fmla="*/ 6426200 h 6426200"/>
                <a:gd name="connsiteX18" fmla="*/ 8229622 w 8229622"/>
                <a:gd name="connsiteY18" fmla="*/ 6426200 h 6426200"/>
                <a:gd name="connsiteX19" fmla="*/ 8229622 w 8229622"/>
                <a:gd name="connsiteY19" fmla="*/ 6426200 h 6426200"/>
                <a:gd name="connsiteX0" fmla="*/ 22 w 8229622"/>
                <a:gd name="connsiteY0" fmla="*/ 0 h 6426200"/>
                <a:gd name="connsiteX1" fmla="*/ 203222 w 8229622"/>
                <a:gd name="connsiteY1" fmla="*/ 787400 h 6426200"/>
                <a:gd name="connsiteX2" fmla="*/ 215922 w 8229622"/>
                <a:gd name="connsiteY2" fmla="*/ 1206500 h 6426200"/>
                <a:gd name="connsiteX3" fmla="*/ 304822 w 8229622"/>
                <a:gd name="connsiteY3" fmla="*/ 1308100 h 6426200"/>
                <a:gd name="connsiteX4" fmla="*/ 2032022 w 8229622"/>
                <a:gd name="connsiteY4" fmla="*/ 1549400 h 6426200"/>
                <a:gd name="connsiteX5" fmla="*/ 2527322 w 8229622"/>
                <a:gd name="connsiteY5" fmla="*/ 2095500 h 6426200"/>
                <a:gd name="connsiteX6" fmla="*/ 2298722 w 8229622"/>
                <a:gd name="connsiteY6" fmla="*/ 2717800 h 6426200"/>
                <a:gd name="connsiteX7" fmla="*/ 2667022 w 8229622"/>
                <a:gd name="connsiteY7" fmla="*/ 2997200 h 6426200"/>
                <a:gd name="connsiteX8" fmla="*/ 3708422 w 8229622"/>
                <a:gd name="connsiteY8" fmla="*/ 3530600 h 6426200"/>
                <a:gd name="connsiteX9" fmla="*/ 3657622 w 8229622"/>
                <a:gd name="connsiteY9" fmla="*/ 2819400 h 6426200"/>
                <a:gd name="connsiteX10" fmla="*/ 4013222 w 8229622"/>
                <a:gd name="connsiteY10" fmla="*/ 2298700 h 6426200"/>
                <a:gd name="connsiteX11" fmla="*/ 4749822 w 8229622"/>
                <a:gd name="connsiteY11" fmla="*/ 2209800 h 6426200"/>
                <a:gd name="connsiteX12" fmla="*/ 5016522 w 8229622"/>
                <a:gd name="connsiteY12" fmla="*/ 2908300 h 6426200"/>
                <a:gd name="connsiteX13" fmla="*/ 5728101 w 8229622"/>
                <a:gd name="connsiteY13" fmla="*/ 3801091 h 6426200"/>
                <a:gd name="connsiteX14" fmla="*/ 6350022 w 8229622"/>
                <a:gd name="connsiteY14" fmla="*/ 4559300 h 6426200"/>
                <a:gd name="connsiteX15" fmla="*/ 7061222 w 8229622"/>
                <a:gd name="connsiteY15" fmla="*/ 5715000 h 6426200"/>
                <a:gd name="connsiteX16" fmla="*/ 8229622 w 8229622"/>
                <a:gd name="connsiteY16" fmla="*/ 6426200 h 6426200"/>
                <a:gd name="connsiteX17" fmla="*/ 8229622 w 8229622"/>
                <a:gd name="connsiteY17" fmla="*/ 6426200 h 6426200"/>
                <a:gd name="connsiteX18" fmla="*/ 8229622 w 8229622"/>
                <a:gd name="connsiteY18" fmla="*/ 6426200 h 6426200"/>
                <a:gd name="connsiteX19" fmla="*/ 7328870 w 8229622"/>
                <a:gd name="connsiteY19" fmla="*/ 6003119 h 6426200"/>
                <a:gd name="connsiteX0" fmla="*/ 22 w 8229622"/>
                <a:gd name="connsiteY0" fmla="*/ 0 h 6426200"/>
                <a:gd name="connsiteX1" fmla="*/ 203222 w 8229622"/>
                <a:gd name="connsiteY1" fmla="*/ 787400 h 6426200"/>
                <a:gd name="connsiteX2" fmla="*/ 215922 w 8229622"/>
                <a:gd name="connsiteY2" fmla="*/ 1206500 h 6426200"/>
                <a:gd name="connsiteX3" fmla="*/ 304822 w 8229622"/>
                <a:gd name="connsiteY3" fmla="*/ 1308100 h 6426200"/>
                <a:gd name="connsiteX4" fmla="*/ 2032022 w 8229622"/>
                <a:gd name="connsiteY4" fmla="*/ 1549400 h 6426200"/>
                <a:gd name="connsiteX5" fmla="*/ 2527322 w 8229622"/>
                <a:gd name="connsiteY5" fmla="*/ 2095500 h 6426200"/>
                <a:gd name="connsiteX6" fmla="*/ 2298722 w 8229622"/>
                <a:gd name="connsiteY6" fmla="*/ 2717800 h 6426200"/>
                <a:gd name="connsiteX7" fmla="*/ 2667022 w 8229622"/>
                <a:gd name="connsiteY7" fmla="*/ 2997200 h 6426200"/>
                <a:gd name="connsiteX8" fmla="*/ 3708422 w 8229622"/>
                <a:gd name="connsiteY8" fmla="*/ 3530600 h 6426200"/>
                <a:gd name="connsiteX9" fmla="*/ 3657622 w 8229622"/>
                <a:gd name="connsiteY9" fmla="*/ 2819400 h 6426200"/>
                <a:gd name="connsiteX10" fmla="*/ 4013222 w 8229622"/>
                <a:gd name="connsiteY10" fmla="*/ 2298700 h 6426200"/>
                <a:gd name="connsiteX11" fmla="*/ 4749822 w 8229622"/>
                <a:gd name="connsiteY11" fmla="*/ 2209800 h 6426200"/>
                <a:gd name="connsiteX12" fmla="*/ 5016522 w 8229622"/>
                <a:gd name="connsiteY12" fmla="*/ 2908300 h 6426200"/>
                <a:gd name="connsiteX13" fmla="*/ 5728101 w 8229622"/>
                <a:gd name="connsiteY13" fmla="*/ 3801091 h 6426200"/>
                <a:gd name="connsiteX14" fmla="*/ 6350022 w 8229622"/>
                <a:gd name="connsiteY14" fmla="*/ 4559300 h 6426200"/>
                <a:gd name="connsiteX15" fmla="*/ 7061222 w 8229622"/>
                <a:gd name="connsiteY15" fmla="*/ 5715000 h 6426200"/>
                <a:gd name="connsiteX16" fmla="*/ 8229622 w 8229622"/>
                <a:gd name="connsiteY16" fmla="*/ 6426200 h 6426200"/>
                <a:gd name="connsiteX17" fmla="*/ 8229622 w 8229622"/>
                <a:gd name="connsiteY17" fmla="*/ 6426200 h 6426200"/>
                <a:gd name="connsiteX18" fmla="*/ 7328870 w 8229622"/>
                <a:gd name="connsiteY18" fmla="*/ 6003119 h 6426200"/>
                <a:gd name="connsiteX0" fmla="*/ 22 w 8229622"/>
                <a:gd name="connsiteY0" fmla="*/ 0 h 6426200"/>
                <a:gd name="connsiteX1" fmla="*/ 203222 w 8229622"/>
                <a:gd name="connsiteY1" fmla="*/ 787400 h 6426200"/>
                <a:gd name="connsiteX2" fmla="*/ 215922 w 8229622"/>
                <a:gd name="connsiteY2" fmla="*/ 1206500 h 6426200"/>
                <a:gd name="connsiteX3" fmla="*/ 304822 w 8229622"/>
                <a:gd name="connsiteY3" fmla="*/ 1308100 h 6426200"/>
                <a:gd name="connsiteX4" fmla="*/ 2032022 w 8229622"/>
                <a:gd name="connsiteY4" fmla="*/ 1549400 h 6426200"/>
                <a:gd name="connsiteX5" fmla="*/ 2527322 w 8229622"/>
                <a:gd name="connsiteY5" fmla="*/ 2095500 h 6426200"/>
                <a:gd name="connsiteX6" fmla="*/ 2298722 w 8229622"/>
                <a:gd name="connsiteY6" fmla="*/ 2717800 h 6426200"/>
                <a:gd name="connsiteX7" fmla="*/ 2667022 w 8229622"/>
                <a:gd name="connsiteY7" fmla="*/ 2997200 h 6426200"/>
                <a:gd name="connsiteX8" fmla="*/ 3708422 w 8229622"/>
                <a:gd name="connsiteY8" fmla="*/ 3530600 h 6426200"/>
                <a:gd name="connsiteX9" fmla="*/ 3657622 w 8229622"/>
                <a:gd name="connsiteY9" fmla="*/ 2819400 h 6426200"/>
                <a:gd name="connsiteX10" fmla="*/ 4013222 w 8229622"/>
                <a:gd name="connsiteY10" fmla="*/ 2298700 h 6426200"/>
                <a:gd name="connsiteX11" fmla="*/ 4749822 w 8229622"/>
                <a:gd name="connsiteY11" fmla="*/ 2209800 h 6426200"/>
                <a:gd name="connsiteX12" fmla="*/ 5016522 w 8229622"/>
                <a:gd name="connsiteY12" fmla="*/ 2908300 h 6426200"/>
                <a:gd name="connsiteX13" fmla="*/ 5728101 w 8229622"/>
                <a:gd name="connsiteY13" fmla="*/ 3801091 h 6426200"/>
                <a:gd name="connsiteX14" fmla="*/ 6350022 w 8229622"/>
                <a:gd name="connsiteY14" fmla="*/ 4559300 h 6426200"/>
                <a:gd name="connsiteX15" fmla="*/ 7061222 w 8229622"/>
                <a:gd name="connsiteY15" fmla="*/ 5715000 h 6426200"/>
                <a:gd name="connsiteX16" fmla="*/ 8229622 w 8229622"/>
                <a:gd name="connsiteY16" fmla="*/ 6426200 h 6426200"/>
                <a:gd name="connsiteX17" fmla="*/ 7328870 w 8229622"/>
                <a:gd name="connsiteY17" fmla="*/ 6003119 h 6426200"/>
                <a:gd name="connsiteX0" fmla="*/ 22 w 7328870"/>
                <a:gd name="connsiteY0" fmla="*/ 0 h 6003119"/>
                <a:gd name="connsiteX1" fmla="*/ 203222 w 7328870"/>
                <a:gd name="connsiteY1" fmla="*/ 787400 h 6003119"/>
                <a:gd name="connsiteX2" fmla="*/ 215922 w 7328870"/>
                <a:gd name="connsiteY2" fmla="*/ 1206500 h 6003119"/>
                <a:gd name="connsiteX3" fmla="*/ 304822 w 7328870"/>
                <a:gd name="connsiteY3" fmla="*/ 1308100 h 6003119"/>
                <a:gd name="connsiteX4" fmla="*/ 2032022 w 7328870"/>
                <a:gd name="connsiteY4" fmla="*/ 1549400 h 6003119"/>
                <a:gd name="connsiteX5" fmla="*/ 2527322 w 7328870"/>
                <a:gd name="connsiteY5" fmla="*/ 2095500 h 6003119"/>
                <a:gd name="connsiteX6" fmla="*/ 2298722 w 7328870"/>
                <a:gd name="connsiteY6" fmla="*/ 2717800 h 6003119"/>
                <a:gd name="connsiteX7" fmla="*/ 2667022 w 7328870"/>
                <a:gd name="connsiteY7" fmla="*/ 2997200 h 6003119"/>
                <a:gd name="connsiteX8" fmla="*/ 3708422 w 7328870"/>
                <a:gd name="connsiteY8" fmla="*/ 3530600 h 6003119"/>
                <a:gd name="connsiteX9" fmla="*/ 3657622 w 7328870"/>
                <a:gd name="connsiteY9" fmla="*/ 2819400 h 6003119"/>
                <a:gd name="connsiteX10" fmla="*/ 4013222 w 7328870"/>
                <a:gd name="connsiteY10" fmla="*/ 2298700 h 6003119"/>
                <a:gd name="connsiteX11" fmla="*/ 4749822 w 7328870"/>
                <a:gd name="connsiteY11" fmla="*/ 2209800 h 6003119"/>
                <a:gd name="connsiteX12" fmla="*/ 5016522 w 7328870"/>
                <a:gd name="connsiteY12" fmla="*/ 2908300 h 6003119"/>
                <a:gd name="connsiteX13" fmla="*/ 5728101 w 7328870"/>
                <a:gd name="connsiteY13" fmla="*/ 3801091 h 6003119"/>
                <a:gd name="connsiteX14" fmla="*/ 6350022 w 7328870"/>
                <a:gd name="connsiteY14" fmla="*/ 4559300 h 6003119"/>
                <a:gd name="connsiteX15" fmla="*/ 7061222 w 7328870"/>
                <a:gd name="connsiteY15" fmla="*/ 5715000 h 6003119"/>
                <a:gd name="connsiteX16" fmla="*/ 7328870 w 7328870"/>
                <a:gd name="connsiteY16" fmla="*/ 6003119 h 6003119"/>
                <a:gd name="connsiteX0" fmla="*/ 100 w 7206119"/>
                <a:gd name="connsiteY0" fmla="*/ 0 h 5539095"/>
                <a:gd name="connsiteX1" fmla="*/ 80471 w 7206119"/>
                <a:gd name="connsiteY1" fmla="*/ 323376 h 5539095"/>
                <a:gd name="connsiteX2" fmla="*/ 93171 w 7206119"/>
                <a:gd name="connsiteY2" fmla="*/ 742476 h 5539095"/>
                <a:gd name="connsiteX3" fmla="*/ 182071 w 7206119"/>
                <a:gd name="connsiteY3" fmla="*/ 844076 h 5539095"/>
                <a:gd name="connsiteX4" fmla="*/ 1909271 w 7206119"/>
                <a:gd name="connsiteY4" fmla="*/ 1085376 h 5539095"/>
                <a:gd name="connsiteX5" fmla="*/ 2404571 w 7206119"/>
                <a:gd name="connsiteY5" fmla="*/ 1631476 h 5539095"/>
                <a:gd name="connsiteX6" fmla="*/ 2175971 w 7206119"/>
                <a:gd name="connsiteY6" fmla="*/ 2253776 h 5539095"/>
                <a:gd name="connsiteX7" fmla="*/ 2544271 w 7206119"/>
                <a:gd name="connsiteY7" fmla="*/ 2533176 h 5539095"/>
                <a:gd name="connsiteX8" fmla="*/ 3585671 w 7206119"/>
                <a:gd name="connsiteY8" fmla="*/ 3066576 h 5539095"/>
                <a:gd name="connsiteX9" fmla="*/ 3534871 w 7206119"/>
                <a:gd name="connsiteY9" fmla="*/ 2355376 h 5539095"/>
                <a:gd name="connsiteX10" fmla="*/ 3890471 w 7206119"/>
                <a:gd name="connsiteY10" fmla="*/ 1834676 h 5539095"/>
                <a:gd name="connsiteX11" fmla="*/ 4627071 w 7206119"/>
                <a:gd name="connsiteY11" fmla="*/ 1745776 h 5539095"/>
                <a:gd name="connsiteX12" fmla="*/ 4893771 w 7206119"/>
                <a:gd name="connsiteY12" fmla="*/ 2444276 h 5539095"/>
                <a:gd name="connsiteX13" fmla="*/ 5605350 w 7206119"/>
                <a:gd name="connsiteY13" fmla="*/ 3337067 h 5539095"/>
                <a:gd name="connsiteX14" fmla="*/ 6227271 w 7206119"/>
                <a:gd name="connsiteY14" fmla="*/ 4095276 h 5539095"/>
                <a:gd name="connsiteX15" fmla="*/ 6938471 w 7206119"/>
                <a:gd name="connsiteY15" fmla="*/ 5250976 h 5539095"/>
                <a:gd name="connsiteX16" fmla="*/ 7206119 w 7206119"/>
                <a:gd name="connsiteY16" fmla="*/ 5539095 h 5539095"/>
                <a:gd name="connsiteX0" fmla="*/ 165 w 7192536"/>
                <a:gd name="connsiteY0" fmla="*/ 0 h 5470856"/>
                <a:gd name="connsiteX1" fmla="*/ 66888 w 7192536"/>
                <a:gd name="connsiteY1" fmla="*/ 255137 h 5470856"/>
                <a:gd name="connsiteX2" fmla="*/ 79588 w 7192536"/>
                <a:gd name="connsiteY2" fmla="*/ 674237 h 5470856"/>
                <a:gd name="connsiteX3" fmla="*/ 168488 w 7192536"/>
                <a:gd name="connsiteY3" fmla="*/ 775837 h 5470856"/>
                <a:gd name="connsiteX4" fmla="*/ 1895688 w 7192536"/>
                <a:gd name="connsiteY4" fmla="*/ 1017137 h 5470856"/>
                <a:gd name="connsiteX5" fmla="*/ 2390988 w 7192536"/>
                <a:gd name="connsiteY5" fmla="*/ 1563237 h 5470856"/>
                <a:gd name="connsiteX6" fmla="*/ 2162388 w 7192536"/>
                <a:gd name="connsiteY6" fmla="*/ 2185537 h 5470856"/>
                <a:gd name="connsiteX7" fmla="*/ 2530688 w 7192536"/>
                <a:gd name="connsiteY7" fmla="*/ 2464937 h 5470856"/>
                <a:gd name="connsiteX8" fmla="*/ 3572088 w 7192536"/>
                <a:gd name="connsiteY8" fmla="*/ 2998337 h 5470856"/>
                <a:gd name="connsiteX9" fmla="*/ 3521288 w 7192536"/>
                <a:gd name="connsiteY9" fmla="*/ 2287137 h 5470856"/>
                <a:gd name="connsiteX10" fmla="*/ 3876888 w 7192536"/>
                <a:gd name="connsiteY10" fmla="*/ 1766437 h 5470856"/>
                <a:gd name="connsiteX11" fmla="*/ 4613488 w 7192536"/>
                <a:gd name="connsiteY11" fmla="*/ 1677537 h 5470856"/>
                <a:gd name="connsiteX12" fmla="*/ 4880188 w 7192536"/>
                <a:gd name="connsiteY12" fmla="*/ 2376037 h 5470856"/>
                <a:gd name="connsiteX13" fmla="*/ 5591767 w 7192536"/>
                <a:gd name="connsiteY13" fmla="*/ 3268828 h 5470856"/>
                <a:gd name="connsiteX14" fmla="*/ 6213688 w 7192536"/>
                <a:gd name="connsiteY14" fmla="*/ 4027037 h 5470856"/>
                <a:gd name="connsiteX15" fmla="*/ 6924888 w 7192536"/>
                <a:gd name="connsiteY15" fmla="*/ 5182737 h 5470856"/>
                <a:gd name="connsiteX16" fmla="*/ 7192536 w 7192536"/>
                <a:gd name="connsiteY16" fmla="*/ 5470856 h 5470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92536" h="5470856">
                  <a:moveTo>
                    <a:pt x="165" y="0"/>
                  </a:moveTo>
                  <a:cubicBezTo>
                    <a:pt x="-1952" y="118533"/>
                    <a:pt x="16088" y="37120"/>
                    <a:pt x="66888" y="255137"/>
                  </a:cubicBezTo>
                  <a:cubicBezTo>
                    <a:pt x="90171" y="449870"/>
                    <a:pt x="62655" y="587454"/>
                    <a:pt x="79588" y="674237"/>
                  </a:cubicBezTo>
                  <a:cubicBezTo>
                    <a:pt x="96521" y="761020"/>
                    <a:pt x="-134195" y="718687"/>
                    <a:pt x="168488" y="775837"/>
                  </a:cubicBezTo>
                  <a:cubicBezTo>
                    <a:pt x="471171" y="832987"/>
                    <a:pt x="1525271" y="885904"/>
                    <a:pt x="1895688" y="1017137"/>
                  </a:cubicBezTo>
                  <a:cubicBezTo>
                    <a:pt x="2266105" y="1148370"/>
                    <a:pt x="2346538" y="1368504"/>
                    <a:pt x="2390988" y="1563237"/>
                  </a:cubicBezTo>
                  <a:cubicBezTo>
                    <a:pt x="2435438" y="1757970"/>
                    <a:pt x="2139105" y="2035254"/>
                    <a:pt x="2162388" y="2185537"/>
                  </a:cubicBezTo>
                  <a:cubicBezTo>
                    <a:pt x="2185671" y="2335820"/>
                    <a:pt x="2295738" y="2329470"/>
                    <a:pt x="2530688" y="2464937"/>
                  </a:cubicBezTo>
                  <a:cubicBezTo>
                    <a:pt x="2765638" y="2600404"/>
                    <a:pt x="3406988" y="3027970"/>
                    <a:pt x="3572088" y="2998337"/>
                  </a:cubicBezTo>
                  <a:cubicBezTo>
                    <a:pt x="3737188" y="2968704"/>
                    <a:pt x="3470488" y="2492454"/>
                    <a:pt x="3521288" y="2287137"/>
                  </a:cubicBezTo>
                  <a:cubicBezTo>
                    <a:pt x="3572088" y="2081820"/>
                    <a:pt x="3694855" y="1868037"/>
                    <a:pt x="3876888" y="1766437"/>
                  </a:cubicBezTo>
                  <a:cubicBezTo>
                    <a:pt x="4058921" y="1664837"/>
                    <a:pt x="4446271" y="1575937"/>
                    <a:pt x="4613488" y="1677537"/>
                  </a:cubicBezTo>
                  <a:cubicBezTo>
                    <a:pt x="4780705" y="1779137"/>
                    <a:pt x="4717142" y="2110822"/>
                    <a:pt x="4880188" y="2376037"/>
                  </a:cubicBezTo>
                  <a:cubicBezTo>
                    <a:pt x="5043234" y="2641252"/>
                    <a:pt x="5369517" y="2993661"/>
                    <a:pt x="5591767" y="3268828"/>
                  </a:cubicBezTo>
                  <a:cubicBezTo>
                    <a:pt x="5814017" y="3543995"/>
                    <a:pt x="5991501" y="3708052"/>
                    <a:pt x="6213688" y="4027037"/>
                  </a:cubicBezTo>
                  <a:cubicBezTo>
                    <a:pt x="6435875" y="4346022"/>
                    <a:pt x="6761747" y="4942101"/>
                    <a:pt x="6924888" y="5182737"/>
                  </a:cubicBezTo>
                  <a:cubicBezTo>
                    <a:pt x="7088029" y="5423374"/>
                    <a:pt x="7136776" y="5410831"/>
                    <a:pt x="7192536" y="5470856"/>
                  </a:cubicBezTo>
                </a:path>
              </a:pathLst>
            </a:custGeom>
            <a:noFill/>
            <a:ln w="38100">
              <a:solidFill>
                <a:srgbClr val="0070C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フリーフォーム 25"/>
            <p:cNvSpPr/>
            <p:nvPr/>
          </p:nvSpPr>
          <p:spPr>
            <a:xfrm>
              <a:off x="27601" y="618789"/>
              <a:ext cx="2301683" cy="5621758"/>
            </a:xfrm>
            <a:custGeom>
              <a:avLst/>
              <a:gdLst>
                <a:gd name="connsiteX0" fmla="*/ 0 w 2126086"/>
                <a:gd name="connsiteY0" fmla="*/ 0 h 5816600"/>
                <a:gd name="connsiteX1" fmla="*/ 381000 w 2126086"/>
                <a:gd name="connsiteY1" fmla="*/ 444500 h 5816600"/>
                <a:gd name="connsiteX2" fmla="*/ 406400 w 2126086"/>
                <a:gd name="connsiteY2" fmla="*/ 1663700 h 5816600"/>
                <a:gd name="connsiteX3" fmla="*/ 1079500 w 2126086"/>
                <a:gd name="connsiteY3" fmla="*/ 2159000 h 5816600"/>
                <a:gd name="connsiteX4" fmla="*/ 1612900 w 2126086"/>
                <a:gd name="connsiteY4" fmla="*/ 2374900 h 5816600"/>
                <a:gd name="connsiteX5" fmla="*/ 2108200 w 2126086"/>
                <a:gd name="connsiteY5" fmla="*/ 2476500 h 5816600"/>
                <a:gd name="connsiteX6" fmla="*/ 1981200 w 2126086"/>
                <a:gd name="connsiteY6" fmla="*/ 3962400 h 5816600"/>
                <a:gd name="connsiteX7" fmla="*/ 1638300 w 2126086"/>
                <a:gd name="connsiteY7" fmla="*/ 4432300 h 5816600"/>
                <a:gd name="connsiteX8" fmla="*/ 1701800 w 2126086"/>
                <a:gd name="connsiteY8" fmla="*/ 5105400 h 5816600"/>
                <a:gd name="connsiteX9" fmla="*/ 1066800 w 2126086"/>
                <a:gd name="connsiteY9" fmla="*/ 5816600 h 5816600"/>
                <a:gd name="connsiteX0" fmla="*/ 0 w 2126086"/>
                <a:gd name="connsiteY0" fmla="*/ 0 h 5816600"/>
                <a:gd name="connsiteX1" fmla="*/ 381000 w 2126086"/>
                <a:gd name="connsiteY1" fmla="*/ 444500 h 5816600"/>
                <a:gd name="connsiteX2" fmla="*/ 266700 w 2126086"/>
                <a:gd name="connsiteY2" fmla="*/ 1676400 h 5816600"/>
                <a:gd name="connsiteX3" fmla="*/ 1079500 w 2126086"/>
                <a:gd name="connsiteY3" fmla="*/ 2159000 h 5816600"/>
                <a:gd name="connsiteX4" fmla="*/ 1612900 w 2126086"/>
                <a:gd name="connsiteY4" fmla="*/ 2374900 h 5816600"/>
                <a:gd name="connsiteX5" fmla="*/ 2108200 w 2126086"/>
                <a:gd name="connsiteY5" fmla="*/ 2476500 h 5816600"/>
                <a:gd name="connsiteX6" fmla="*/ 1981200 w 2126086"/>
                <a:gd name="connsiteY6" fmla="*/ 3962400 h 5816600"/>
                <a:gd name="connsiteX7" fmla="*/ 1638300 w 2126086"/>
                <a:gd name="connsiteY7" fmla="*/ 4432300 h 5816600"/>
                <a:gd name="connsiteX8" fmla="*/ 1701800 w 2126086"/>
                <a:gd name="connsiteY8" fmla="*/ 5105400 h 5816600"/>
                <a:gd name="connsiteX9" fmla="*/ 1066800 w 2126086"/>
                <a:gd name="connsiteY9" fmla="*/ 5816600 h 5816600"/>
                <a:gd name="connsiteX0" fmla="*/ 501061 w 1901433"/>
                <a:gd name="connsiteY0" fmla="*/ 0 h 6179457"/>
                <a:gd name="connsiteX1" fmla="*/ 156347 w 1901433"/>
                <a:gd name="connsiteY1" fmla="*/ 807357 h 6179457"/>
                <a:gd name="connsiteX2" fmla="*/ 42047 w 1901433"/>
                <a:gd name="connsiteY2" fmla="*/ 2039257 h 6179457"/>
                <a:gd name="connsiteX3" fmla="*/ 854847 w 1901433"/>
                <a:gd name="connsiteY3" fmla="*/ 2521857 h 6179457"/>
                <a:gd name="connsiteX4" fmla="*/ 1388247 w 1901433"/>
                <a:gd name="connsiteY4" fmla="*/ 2737757 h 6179457"/>
                <a:gd name="connsiteX5" fmla="*/ 1883547 w 1901433"/>
                <a:gd name="connsiteY5" fmla="*/ 2839357 h 6179457"/>
                <a:gd name="connsiteX6" fmla="*/ 1756547 w 1901433"/>
                <a:gd name="connsiteY6" fmla="*/ 4325257 h 6179457"/>
                <a:gd name="connsiteX7" fmla="*/ 1413647 w 1901433"/>
                <a:gd name="connsiteY7" fmla="*/ 4795157 h 6179457"/>
                <a:gd name="connsiteX8" fmla="*/ 1477147 w 1901433"/>
                <a:gd name="connsiteY8" fmla="*/ 5468257 h 6179457"/>
                <a:gd name="connsiteX9" fmla="*/ 842147 w 1901433"/>
                <a:gd name="connsiteY9" fmla="*/ 6179457 h 6179457"/>
                <a:gd name="connsiteX0" fmla="*/ 531898 w 1932270"/>
                <a:gd name="connsiteY0" fmla="*/ 0 h 6179457"/>
                <a:gd name="connsiteX1" fmla="*/ 9384 w 1932270"/>
                <a:gd name="connsiteY1" fmla="*/ 101601 h 6179457"/>
                <a:gd name="connsiteX2" fmla="*/ 187184 w 1932270"/>
                <a:gd name="connsiteY2" fmla="*/ 807357 h 6179457"/>
                <a:gd name="connsiteX3" fmla="*/ 72884 w 1932270"/>
                <a:gd name="connsiteY3" fmla="*/ 2039257 h 6179457"/>
                <a:gd name="connsiteX4" fmla="*/ 885684 w 1932270"/>
                <a:gd name="connsiteY4" fmla="*/ 2521857 h 6179457"/>
                <a:gd name="connsiteX5" fmla="*/ 1419084 w 1932270"/>
                <a:gd name="connsiteY5" fmla="*/ 2737757 h 6179457"/>
                <a:gd name="connsiteX6" fmla="*/ 1914384 w 1932270"/>
                <a:gd name="connsiteY6" fmla="*/ 2839357 h 6179457"/>
                <a:gd name="connsiteX7" fmla="*/ 1787384 w 1932270"/>
                <a:gd name="connsiteY7" fmla="*/ 4325257 h 6179457"/>
                <a:gd name="connsiteX8" fmla="*/ 1444484 w 1932270"/>
                <a:gd name="connsiteY8" fmla="*/ 4795157 h 6179457"/>
                <a:gd name="connsiteX9" fmla="*/ 1507984 w 1932270"/>
                <a:gd name="connsiteY9" fmla="*/ 5468257 h 6179457"/>
                <a:gd name="connsiteX10" fmla="*/ 872984 w 1932270"/>
                <a:gd name="connsiteY10" fmla="*/ 6179457 h 6179457"/>
                <a:gd name="connsiteX0" fmla="*/ 800949 w 2201321"/>
                <a:gd name="connsiteY0" fmla="*/ 0 h 6179457"/>
                <a:gd name="connsiteX1" fmla="*/ 278435 w 2201321"/>
                <a:gd name="connsiteY1" fmla="*/ 101601 h 6179457"/>
                <a:gd name="connsiteX2" fmla="*/ 2664 w 2201321"/>
                <a:gd name="connsiteY2" fmla="*/ 449944 h 6179457"/>
                <a:gd name="connsiteX3" fmla="*/ 456235 w 2201321"/>
                <a:gd name="connsiteY3" fmla="*/ 807357 h 6179457"/>
                <a:gd name="connsiteX4" fmla="*/ 341935 w 2201321"/>
                <a:gd name="connsiteY4" fmla="*/ 2039257 h 6179457"/>
                <a:gd name="connsiteX5" fmla="*/ 1154735 w 2201321"/>
                <a:gd name="connsiteY5" fmla="*/ 2521857 h 6179457"/>
                <a:gd name="connsiteX6" fmla="*/ 1688135 w 2201321"/>
                <a:gd name="connsiteY6" fmla="*/ 2737757 h 6179457"/>
                <a:gd name="connsiteX7" fmla="*/ 2183435 w 2201321"/>
                <a:gd name="connsiteY7" fmla="*/ 2839357 h 6179457"/>
                <a:gd name="connsiteX8" fmla="*/ 2056435 w 2201321"/>
                <a:gd name="connsiteY8" fmla="*/ 4325257 h 6179457"/>
                <a:gd name="connsiteX9" fmla="*/ 1713535 w 2201321"/>
                <a:gd name="connsiteY9" fmla="*/ 4795157 h 6179457"/>
                <a:gd name="connsiteX10" fmla="*/ 1777035 w 2201321"/>
                <a:gd name="connsiteY10" fmla="*/ 5468257 h 6179457"/>
                <a:gd name="connsiteX11" fmla="*/ 1142035 w 2201321"/>
                <a:gd name="connsiteY11" fmla="*/ 6179457 h 6179457"/>
                <a:gd name="connsiteX0" fmla="*/ 802040 w 2202412"/>
                <a:gd name="connsiteY0" fmla="*/ 0 h 6179457"/>
                <a:gd name="connsiteX1" fmla="*/ 206955 w 2202412"/>
                <a:gd name="connsiteY1" fmla="*/ 58058 h 6179457"/>
                <a:gd name="connsiteX2" fmla="*/ 3755 w 2202412"/>
                <a:gd name="connsiteY2" fmla="*/ 449944 h 6179457"/>
                <a:gd name="connsiteX3" fmla="*/ 457326 w 2202412"/>
                <a:gd name="connsiteY3" fmla="*/ 807357 h 6179457"/>
                <a:gd name="connsiteX4" fmla="*/ 343026 w 2202412"/>
                <a:gd name="connsiteY4" fmla="*/ 2039257 h 6179457"/>
                <a:gd name="connsiteX5" fmla="*/ 1155826 w 2202412"/>
                <a:gd name="connsiteY5" fmla="*/ 2521857 h 6179457"/>
                <a:gd name="connsiteX6" fmla="*/ 1689226 w 2202412"/>
                <a:gd name="connsiteY6" fmla="*/ 2737757 h 6179457"/>
                <a:gd name="connsiteX7" fmla="*/ 2184526 w 2202412"/>
                <a:gd name="connsiteY7" fmla="*/ 2839357 h 6179457"/>
                <a:gd name="connsiteX8" fmla="*/ 2057526 w 2202412"/>
                <a:gd name="connsiteY8" fmla="*/ 4325257 h 6179457"/>
                <a:gd name="connsiteX9" fmla="*/ 1714626 w 2202412"/>
                <a:gd name="connsiteY9" fmla="*/ 4795157 h 6179457"/>
                <a:gd name="connsiteX10" fmla="*/ 1778126 w 2202412"/>
                <a:gd name="connsiteY10" fmla="*/ 5468257 h 6179457"/>
                <a:gd name="connsiteX11" fmla="*/ 1143126 w 2202412"/>
                <a:gd name="connsiteY11" fmla="*/ 6179457 h 6179457"/>
                <a:gd name="connsiteX0" fmla="*/ 902271 w 2302643"/>
                <a:gd name="connsiteY0" fmla="*/ 0 h 6179457"/>
                <a:gd name="connsiteX1" fmla="*/ 307186 w 2302643"/>
                <a:gd name="connsiteY1" fmla="*/ 58058 h 6179457"/>
                <a:gd name="connsiteX2" fmla="*/ 2386 w 2302643"/>
                <a:gd name="connsiteY2" fmla="*/ 435430 h 6179457"/>
                <a:gd name="connsiteX3" fmla="*/ 557557 w 2302643"/>
                <a:gd name="connsiteY3" fmla="*/ 807357 h 6179457"/>
                <a:gd name="connsiteX4" fmla="*/ 443257 w 2302643"/>
                <a:gd name="connsiteY4" fmla="*/ 2039257 h 6179457"/>
                <a:gd name="connsiteX5" fmla="*/ 1256057 w 2302643"/>
                <a:gd name="connsiteY5" fmla="*/ 2521857 h 6179457"/>
                <a:gd name="connsiteX6" fmla="*/ 1789457 w 2302643"/>
                <a:gd name="connsiteY6" fmla="*/ 2737757 h 6179457"/>
                <a:gd name="connsiteX7" fmla="*/ 2284757 w 2302643"/>
                <a:gd name="connsiteY7" fmla="*/ 2839357 h 6179457"/>
                <a:gd name="connsiteX8" fmla="*/ 2157757 w 2302643"/>
                <a:gd name="connsiteY8" fmla="*/ 4325257 h 6179457"/>
                <a:gd name="connsiteX9" fmla="*/ 1814857 w 2302643"/>
                <a:gd name="connsiteY9" fmla="*/ 4795157 h 6179457"/>
                <a:gd name="connsiteX10" fmla="*/ 1878357 w 2302643"/>
                <a:gd name="connsiteY10" fmla="*/ 5468257 h 6179457"/>
                <a:gd name="connsiteX11" fmla="*/ 1243357 w 2302643"/>
                <a:gd name="connsiteY11" fmla="*/ 6179457 h 6179457"/>
                <a:gd name="connsiteX0" fmla="*/ 902271 w 2302643"/>
                <a:gd name="connsiteY0" fmla="*/ 0 h 6179457"/>
                <a:gd name="connsiteX1" fmla="*/ 307186 w 2302643"/>
                <a:gd name="connsiteY1" fmla="*/ 58058 h 6179457"/>
                <a:gd name="connsiteX2" fmla="*/ 2386 w 2302643"/>
                <a:gd name="connsiteY2" fmla="*/ 435430 h 6179457"/>
                <a:gd name="connsiteX3" fmla="*/ 441443 w 2302643"/>
                <a:gd name="connsiteY3" fmla="*/ 894443 h 6179457"/>
                <a:gd name="connsiteX4" fmla="*/ 443257 w 2302643"/>
                <a:gd name="connsiteY4" fmla="*/ 2039257 h 6179457"/>
                <a:gd name="connsiteX5" fmla="*/ 1256057 w 2302643"/>
                <a:gd name="connsiteY5" fmla="*/ 2521857 h 6179457"/>
                <a:gd name="connsiteX6" fmla="*/ 1789457 w 2302643"/>
                <a:gd name="connsiteY6" fmla="*/ 2737757 h 6179457"/>
                <a:gd name="connsiteX7" fmla="*/ 2284757 w 2302643"/>
                <a:gd name="connsiteY7" fmla="*/ 2839357 h 6179457"/>
                <a:gd name="connsiteX8" fmla="*/ 2157757 w 2302643"/>
                <a:gd name="connsiteY8" fmla="*/ 4325257 h 6179457"/>
                <a:gd name="connsiteX9" fmla="*/ 1814857 w 2302643"/>
                <a:gd name="connsiteY9" fmla="*/ 4795157 h 6179457"/>
                <a:gd name="connsiteX10" fmla="*/ 1878357 w 2302643"/>
                <a:gd name="connsiteY10" fmla="*/ 5468257 h 6179457"/>
                <a:gd name="connsiteX11" fmla="*/ 1243357 w 2302643"/>
                <a:gd name="connsiteY11" fmla="*/ 6179457 h 6179457"/>
                <a:gd name="connsiteX0" fmla="*/ 902271 w 2302643"/>
                <a:gd name="connsiteY0" fmla="*/ 0 h 6193971"/>
                <a:gd name="connsiteX1" fmla="*/ 307186 w 2302643"/>
                <a:gd name="connsiteY1" fmla="*/ 58058 h 6193971"/>
                <a:gd name="connsiteX2" fmla="*/ 2386 w 2302643"/>
                <a:gd name="connsiteY2" fmla="*/ 435430 h 6193971"/>
                <a:gd name="connsiteX3" fmla="*/ 441443 w 2302643"/>
                <a:gd name="connsiteY3" fmla="*/ 894443 h 6193971"/>
                <a:gd name="connsiteX4" fmla="*/ 443257 w 2302643"/>
                <a:gd name="connsiteY4" fmla="*/ 2039257 h 6193971"/>
                <a:gd name="connsiteX5" fmla="*/ 1256057 w 2302643"/>
                <a:gd name="connsiteY5" fmla="*/ 2521857 h 6193971"/>
                <a:gd name="connsiteX6" fmla="*/ 1789457 w 2302643"/>
                <a:gd name="connsiteY6" fmla="*/ 2737757 h 6193971"/>
                <a:gd name="connsiteX7" fmla="*/ 2284757 w 2302643"/>
                <a:gd name="connsiteY7" fmla="*/ 2839357 h 6193971"/>
                <a:gd name="connsiteX8" fmla="*/ 2157757 w 2302643"/>
                <a:gd name="connsiteY8" fmla="*/ 4325257 h 6193971"/>
                <a:gd name="connsiteX9" fmla="*/ 1814857 w 2302643"/>
                <a:gd name="connsiteY9" fmla="*/ 4795157 h 6193971"/>
                <a:gd name="connsiteX10" fmla="*/ 1878357 w 2302643"/>
                <a:gd name="connsiteY10" fmla="*/ 5468257 h 6193971"/>
                <a:gd name="connsiteX11" fmla="*/ 1678785 w 2302643"/>
                <a:gd name="connsiteY11" fmla="*/ 6193971 h 6193971"/>
                <a:gd name="connsiteX0" fmla="*/ 902271 w 2302643"/>
                <a:gd name="connsiteY0" fmla="*/ 0 h 6193971"/>
                <a:gd name="connsiteX1" fmla="*/ 307186 w 2302643"/>
                <a:gd name="connsiteY1" fmla="*/ 58058 h 6193971"/>
                <a:gd name="connsiteX2" fmla="*/ 2386 w 2302643"/>
                <a:gd name="connsiteY2" fmla="*/ 435430 h 6193971"/>
                <a:gd name="connsiteX3" fmla="*/ 441443 w 2302643"/>
                <a:gd name="connsiteY3" fmla="*/ 894443 h 6193971"/>
                <a:gd name="connsiteX4" fmla="*/ 443257 w 2302643"/>
                <a:gd name="connsiteY4" fmla="*/ 2039257 h 6193971"/>
                <a:gd name="connsiteX5" fmla="*/ 1256057 w 2302643"/>
                <a:gd name="connsiteY5" fmla="*/ 2521857 h 6193971"/>
                <a:gd name="connsiteX6" fmla="*/ 1789457 w 2302643"/>
                <a:gd name="connsiteY6" fmla="*/ 2737757 h 6193971"/>
                <a:gd name="connsiteX7" fmla="*/ 2284757 w 2302643"/>
                <a:gd name="connsiteY7" fmla="*/ 2839357 h 6193971"/>
                <a:gd name="connsiteX8" fmla="*/ 2157757 w 2302643"/>
                <a:gd name="connsiteY8" fmla="*/ 4325257 h 6193971"/>
                <a:gd name="connsiteX9" fmla="*/ 1814857 w 2302643"/>
                <a:gd name="connsiteY9" fmla="*/ 4795157 h 6193971"/>
                <a:gd name="connsiteX10" fmla="*/ 1762242 w 2302643"/>
                <a:gd name="connsiteY10" fmla="*/ 5482771 h 6193971"/>
                <a:gd name="connsiteX11" fmla="*/ 1678785 w 2302643"/>
                <a:gd name="connsiteY11" fmla="*/ 6193971 h 6193971"/>
                <a:gd name="connsiteX0" fmla="*/ 902271 w 2302643"/>
                <a:gd name="connsiteY0" fmla="*/ 0 h 5689004"/>
                <a:gd name="connsiteX1" fmla="*/ 307186 w 2302643"/>
                <a:gd name="connsiteY1" fmla="*/ 58058 h 5689004"/>
                <a:gd name="connsiteX2" fmla="*/ 2386 w 2302643"/>
                <a:gd name="connsiteY2" fmla="*/ 435430 h 5689004"/>
                <a:gd name="connsiteX3" fmla="*/ 441443 w 2302643"/>
                <a:gd name="connsiteY3" fmla="*/ 894443 h 5689004"/>
                <a:gd name="connsiteX4" fmla="*/ 443257 w 2302643"/>
                <a:gd name="connsiteY4" fmla="*/ 2039257 h 5689004"/>
                <a:gd name="connsiteX5" fmla="*/ 1256057 w 2302643"/>
                <a:gd name="connsiteY5" fmla="*/ 2521857 h 5689004"/>
                <a:gd name="connsiteX6" fmla="*/ 1789457 w 2302643"/>
                <a:gd name="connsiteY6" fmla="*/ 2737757 h 5689004"/>
                <a:gd name="connsiteX7" fmla="*/ 2284757 w 2302643"/>
                <a:gd name="connsiteY7" fmla="*/ 2839357 h 5689004"/>
                <a:gd name="connsiteX8" fmla="*/ 2157757 w 2302643"/>
                <a:gd name="connsiteY8" fmla="*/ 4325257 h 5689004"/>
                <a:gd name="connsiteX9" fmla="*/ 1814857 w 2302643"/>
                <a:gd name="connsiteY9" fmla="*/ 4795157 h 5689004"/>
                <a:gd name="connsiteX10" fmla="*/ 1762242 w 2302643"/>
                <a:gd name="connsiteY10" fmla="*/ 5482771 h 5689004"/>
                <a:gd name="connsiteX11" fmla="*/ 1801615 w 2302643"/>
                <a:gd name="connsiteY11" fmla="*/ 5689004 h 5689004"/>
                <a:gd name="connsiteX0" fmla="*/ 943214 w 2302643"/>
                <a:gd name="connsiteY0" fmla="*/ 89377 h 5669199"/>
                <a:gd name="connsiteX1" fmla="*/ 307186 w 2302643"/>
                <a:gd name="connsiteY1" fmla="*/ 38253 h 5669199"/>
                <a:gd name="connsiteX2" fmla="*/ 2386 w 2302643"/>
                <a:gd name="connsiteY2" fmla="*/ 415625 h 5669199"/>
                <a:gd name="connsiteX3" fmla="*/ 441443 w 2302643"/>
                <a:gd name="connsiteY3" fmla="*/ 874638 h 5669199"/>
                <a:gd name="connsiteX4" fmla="*/ 443257 w 2302643"/>
                <a:gd name="connsiteY4" fmla="*/ 2019452 h 5669199"/>
                <a:gd name="connsiteX5" fmla="*/ 1256057 w 2302643"/>
                <a:gd name="connsiteY5" fmla="*/ 2502052 h 5669199"/>
                <a:gd name="connsiteX6" fmla="*/ 1789457 w 2302643"/>
                <a:gd name="connsiteY6" fmla="*/ 2717952 h 5669199"/>
                <a:gd name="connsiteX7" fmla="*/ 2284757 w 2302643"/>
                <a:gd name="connsiteY7" fmla="*/ 2819552 h 5669199"/>
                <a:gd name="connsiteX8" fmla="*/ 2157757 w 2302643"/>
                <a:gd name="connsiteY8" fmla="*/ 4305452 h 5669199"/>
                <a:gd name="connsiteX9" fmla="*/ 1814857 w 2302643"/>
                <a:gd name="connsiteY9" fmla="*/ 4775352 h 5669199"/>
                <a:gd name="connsiteX10" fmla="*/ 1762242 w 2302643"/>
                <a:gd name="connsiteY10" fmla="*/ 5462966 h 5669199"/>
                <a:gd name="connsiteX11" fmla="*/ 1801615 w 2302643"/>
                <a:gd name="connsiteY11" fmla="*/ 5669199 h 5669199"/>
                <a:gd name="connsiteX0" fmla="*/ 942254 w 2301683"/>
                <a:gd name="connsiteY0" fmla="*/ 41936 h 5621758"/>
                <a:gd name="connsiteX1" fmla="*/ 306226 w 2301683"/>
                <a:gd name="connsiteY1" fmla="*/ 45403 h 5621758"/>
                <a:gd name="connsiteX2" fmla="*/ 1426 w 2301683"/>
                <a:gd name="connsiteY2" fmla="*/ 368184 h 5621758"/>
                <a:gd name="connsiteX3" fmla="*/ 440483 w 2301683"/>
                <a:gd name="connsiteY3" fmla="*/ 827197 h 5621758"/>
                <a:gd name="connsiteX4" fmla="*/ 442297 w 2301683"/>
                <a:gd name="connsiteY4" fmla="*/ 1972011 h 5621758"/>
                <a:gd name="connsiteX5" fmla="*/ 1255097 w 2301683"/>
                <a:gd name="connsiteY5" fmla="*/ 2454611 h 5621758"/>
                <a:gd name="connsiteX6" fmla="*/ 1788497 w 2301683"/>
                <a:gd name="connsiteY6" fmla="*/ 2670511 h 5621758"/>
                <a:gd name="connsiteX7" fmla="*/ 2283797 w 2301683"/>
                <a:gd name="connsiteY7" fmla="*/ 2772111 h 5621758"/>
                <a:gd name="connsiteX8" fmla="*/ 2156797 w 2301683"/>
                <a:gd name="connsiteY8" fmla="*/ 4258011 h 5621758"/>
                <a:gd name="connsiteX9" fmla="*/ 1813897 w 2301683"/>
                <a:gd name="connsiteY9" fmla="*/ 4727911 h 5621758"/>
                <a:gd name="connsiteX10" fmla="*/ 1761282 w 2301683"/>
                <a:gd name="connsiteY10" fmla="*/ 5415525 h 5621758"/>
                <a:gd name="connsiteX11" fmla="*/ 1800655 w 2301683"/>
                <a:gd name="connsiteY11" fmla="*/ 5621758 h 5621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1683" h="5621758">
                  <a:moveTo>
                    <a:pt x="942254" y="41936"/>
                  </a:moveTo>
                  <a:cubicBezTo>
                    <a:pt x="910807" y="126603"/>
                    <a:pt x="363678" y="-89156"/>
                    <a:pt x="306226" y="45403"/>
                  </a:cubicBezTo>
                  <a:cubicBezTo>
                    <a:pt x="226398" y="93784"/>
                    <a:pt x="-20950" y="237885"/>
                    <a:pt x="1426" y="368184"/>
                  </a:cubicBezTo>
                  <a:cubicBezTo>
                    <a:pt x="23802" y="498483"/>
                    <a:pt x="367005" y="559893"/>
                    <a:pt x="440483" y="827197"/>
                  </a:cubicBezTo>
                  <a:cubicBezTo>
                    <a:pt x="513962" y="1094502"/>
                    <a:pt x="306528" y="1700775"/>
                    <a:pt x="442297" y="1972011"/>
                  </a:cubicBezTo>
                  <a:cubicBezTo>
                    <a:pt x="578066" y="2243247"/>
                    <a:pt x="1030730" y="2338194"/>
                    <a:pt x="1255097" y="2454611"/>
                  </a:cubicBezTo>
                  <a:cubicBezTo>
                    <a:pt x="1479464" y="2571028"/>
                    <a:pt x="1617047" y="2617594"/>
                    <a:pt x="1788497" y="2670511"/>
                  </a:cubicBezTo>
                  <a:cubicBezTo>
                    <a:pt x="1959947" y="2723428"/>
                    <a:pt x="2222414" y="2507528"/>
                    <a:pt x="2283797" y="2772111"/>
                  </a:cubicBezTo>
                  <a:cubicBezTo>
                    <a:pt x="2345180" y="3036694"/>
                    <a:pt x="2235114" y="3932044"/>
                    <a:pt x="2156797" y="4258011"/>
                  </a:cubicBezTo>
                  <a:cubicBezTo>
                    <a:pt x="2078480" y="4583978"/>
                    <a:pt x="1879816" y="4534992"/>
                    <a:pt x="1813897" y="4727911"/>
                  </a:cubicBezTo>
                  <a:cubicBezTo>
                    <a:pt x="1747978" y="4920830"/>
                    <a:pt x="1856532" y="5184808"/>
                    <a:pt x="1761282" y="5415525"/>
                  </a:cubicBezTo>
                  <a:cubicBezTo>
                    <a:pt x="1666032" y="5646242"/>
                    <a:pt x="2070530" y="5381516"/>
                    <a:pt x="1800655" y="5621758"/>
                  </a:cubicBezTo>
                </a:path>
              </a:pathLst>
            </a:custGeom>
            <a:noFill/>
            <a:ln w="38100">
              <a:solidFill>
                <a:srgbClr val="7030A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251520" y="3507763"/>
              <a:ext cx="1420582" cy="584775"/>
            </a:xfrm>
            <a:prstGeom prst="rect">
              <a:avLst/>
            </a:prstGeom>
            <a:noFill/>
          </p:spPr>
          <p:txBody>
            <a:bodyPr wrap="none" rtlCol="0" anchor="ctr" anchorCtr="0">
              <a:spAutoFit/>
            </a:bodyPr>
            <a:lstStyle/>
            <a:p>
              <a:r>
                <a:rPr lang="ja-JP" altLang="en-US" sz="3200" b="1" dirty="0" smtClean="0">
                  <a:solidFill>
                    <a:srgbClr val="7030A0"/>
                  </a:solidFill>
                  <a:latin typeface="HGSｺﾞｼｯｸM" panose="020B0600000000000000" pitchFamily="50" charset="-128"/>
                  <a:ea typeface="HGSｺﾞｼｯｸM" panose="020B0600000000000000" pitchFamily="50" charset="-128"/>
                </a:rPr>
                <a:t>兵庫県</a:t>
              </a:r>
              <a:endParaRPr kumimoji="1" lang="ja-JP" altLang="en-US" sz="3200" b="1" dirty="0">
                <a:solidFill>
                  <a:srgbClr val="7030A0"/>
                </a:solidFill>
                <a:latin typeface="HGSｺﾞｼｯｸM" panose="020B0600000000000000" pitchFamily="50" charset="-128"/>
                <a:ea typeface="HGSｺﾞｼｯｸM" panose="020B0600000000000000" pitchFamily="50" charset="-128"/>
              </a:endParaRPr>
            </a:p>
          </p:txBody>
        </p:sp>
      </p:grpSp>
      <p:sp>
        <p:nvSpPr>
          <p:cNvPr id="28" name="スライド番号プレースホルダー 27"/>
          <p:cNvSpPr>
            <a:spLocks noGrp="1"/>
          </p:cNvSpPr>
          <p:nvPr>
            <p:ph type="sldNum" sz="quarter" idx="12"/>
          </p:nvPr>
        </p:nvSpPr>
        <p:spPr/>
        <p:txBody>
          <a:bodyPr/>
          <a:lstStyle/>
          <a:p>
            <a:fld id="{40F85341-AB73-4280-8395-A80C95690EE8}" type="slidenum">
              <a:rPr kumimoji="1" lang="ja-JP" altLang="en-US" smtClean="0"/>
              <a:t>3</a:t>
            </a:fld>
            <a:endParaRPr kumimoji="1" lang="ja-JP" altLang="en-US"/>
          </a:p>
        </p:txBody>
      </p:sp>
      <p:sp>
        <p:nvSpPr>
          <p:cNvPr id="30" name="線吹き出し 2 (枠付き) 29"/>
          <p:cNvSpPr/>
          <p:nvPr/>
        </p:nvSpPr>
        <p:spPr>
          <a:xfrm>
            <a:off x="7380312" y="3186260"/>
            <a:ext cx="1508994" cy="565146"/>
          </a:xfrm>
          <a:prstGeom prst="borderCallout2">
            <a:avLst>
              <a:gd name="adj1" fmla="val 16066"/>
              <a:gd name="adj2" fmla="val -1968"/>
              <a:gd name="adj3" fmla="val 33834"/>
              <a:gd name="adj4" fmla="val -39731"/>
              <a:gd name="adj5" fmla="val 105717"/>
              <a:gd name="adj6" fmla="val -39805"/>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spAutoFit/>
          </a:bodyPr>
          <a:lstStyle/>
          <a:p>
            <a:pPr algn="ctr"/>
            <a:r>
              <a:rPr kumimoji="1" lang="ja-JP" altLang="en-US" sz="1600" dirty="0" smtClean="0">
                <a:solidFill>
                  <a:schemeClr val="tx1"/>
                </a:solidFill>
              </a:rPr>
              <a:t>伏見柳谷高槻線</a:t>
            </a:r>
            <a:endParaRPr kumimoji="1" lang="en-US" altLang="ja-JP" sz="1600" dirty="0" smtClean="0">
              <a:solidFill>
                <a:schemeClr val="tx1"/>
              </a:solidFill>
            </a:endParaRPr>
          </a:p>
          <a:p>
            <a:pPr algn="ctr"/>
            <a:r>
              <a:rPr lang="ja-JP" altLang="en-US" sz="1600" dirty="0" smtClean="0">
                <a:solidFill>
                  <a:schemeClr val="tx1"/>
                </a:solidFill>
              </a:rPr>
              <a:t>連続</a:t>
            </a:r>
            <a:r>
              <a:rPr lang="en-US" altLang="ja-JP" sz="1600" dirty="0" smtClean="0">
                <a:solidFill>
                  <a:schemeClr val="tx1"/>
                </a:solidFill>
              </a:rPr>
              <a:t>150mm</a:t>
            </a:r>
            <a:endParaRPr kumimoji="1" lang="ja-JP" altLang="en-US" sz="1600" dirty="0">
              <a:solidFill>
                <a:schemeClr val="tx1"/>
              </a:solidFill>
            </a:endParaRPr>
          </a:p>
        </p:txBody>
      </p:sp>
      <p:sp>
        <p:nvSpPr>
          <p:cNvPr id="32" name="線吹き出し 2 (枠付き) 31"/>
          <p:cNvSpPr/>
          <p:nvPr/>
        </p:nvSpPr>
        <p:spPr>
          <a:xfrm>
            <a:off x="4857375" y="5011322"/>
            <a:ext cx="1588568" cy="565146"/>
          </a:xfrm>
          <a:prstGeom prst="borderCallout2">
            <a:avLst>
              <a:gd name="adj1" fmla="val -2090"/>
              <a:gd name="adj2" fmla="val 70553"/>
              <a:gd name="adj3" fmla="val -104924"/>
              <a:gd name="adj4" fmla="val 77725"/>
              <a:gd name="adj5" fmla="val -158969"/>
              <a:gd name="adj6" fmla="val 105640"/>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algn="ctr"/>
            <a:r>
              <a:rPr lang="ja-JP" altLang="en-US" sz="1600" dirty="0" smtClean="0">
                <a:solidFill>
                  <a:schemeClr val="tx1"/>
                </a:solidFill>
              </a:rPr>
              <a:t>柳谷島本線</a:t>
            </a:r>
            <a:endParaRPr kumimoji="1" lang="en-US" altLang="ja-JP" sz="1600" dirty="0" smtClean="0">
              <a:solidFill>
                <a:schemeClr val="tx1"/>
              </a:solidFill>
            </a:endParaRPr>
          </a:p>
          <a:p>
            <a:pPr algn="ctr"/>
            <a:r>
              <a:rPr lang="ja-JP" altLang="en-US" sz="1600" dirty="0" smtClean="0">
                <a:solidFill>
                  <a:schemeClr val="tx1"/>
                </a:solidFill>
              </a:rPr>
              <a:t>連続</a:t>
            </a:r>
            <a:r>
              <a:rPr lang="en-US" altLang="ja-JP" sz="1600" smtClean="0">
                <a:solidFill>
                  <a:schemeClr val="tx1"/>
                </a:solidFill>
              </a:rPr>
              <a:t>170mm</a:t>
            </a:r>
            <a:endParaRPr kumimoji="1" lang="ja-JP" altLang="en-US" sz="1600" dirty="0">
              <a:solidFill>
                <a:schemeClr val="tx1"/>
              </a:solidFill>
            </a:endParaRPr>
          </a:p>
        </p:txBody>
      </p:sp>
      <p:sp>
        <p:nvSpPr>
          <p:cNvPr id="29" name="フリーフォーム 28"/>
          <p:cNvSpPr/>
          <p:nvPr/>
        </p:nvSpPr>
        <p:spPr>
          <a:xfrm>
            <a:off x="6532919" y="3716349"/>
            <a:ext cx="389402" cy="311497"/>
          </a:xfrm>
          <a:custGeom>
            <a:avLst/>
            <a:gdLst>
              <a:gd name="connsiteX0" fmla="*/ 13907 w 389402"/>
              <a:gd name="connsiteY0" fmla="*/ 311497 h 311497"/>
              <a:gd name="connsiteX1" fmla="*/ 6953 w 389402"/>
              <a:gd name="connsiteY1" fmla="*/ 294113 h 311497"/>
              <a:gd name="connsiteX2" fmla="*/ 0 w 389402"/>
              <a:gd name="connsiteY2" fmla="*/ 273252 h 311497"/>
              <a:gd name="connsiteX3" fmla="*/ 10430 w 389402"/>
              <a:gd name="connsiteY3" fmla="*/ 217623 h 311497"/>
              <a:gd name="connsiteX4" fmla="*/ 20860 w 389402"/>
              <a:gd name="connsiteY4" fmla="*/ 214147 h 311497"/>
              <a:gd name="connsiteX5" fmla="*/ 27814 w 389402"/>
              <a:gd name="connsiteY5" fmla="*/ 203716 h 311497"/>
              <a:gd name="connsiteX6" fmla="*/ 41721 w 389402"/>
              <a:gd name="connsiteY6" fmla="*/ 200239 h 311497"/>
              <a:gd name="connsiteX7" fmla="*/ 135595 w 389402"/>
              <a:gd name="connsiteY7" fmla="*/ 196763 h 311497"/>
              <a:gd name="connsiteX8" fmla="*/ 146025 w 389402"/>
              <a:gd name="connsiteY8" fmla="*/ 189809 h 311497"/>
              <a:gd name="connsiteX9" fmla="*/ 163410 w 389402"/>
              <a:gd name="connsiteY9" fmla="*/ 186332 h 311497"/>
              <a:gd name="connsiteX10" fmla="*/ 177317 w 389402"/>
              <a:gd name="connsiteY10" fmla="*/ 182855 h 311497"/>
              <a:gd name="connsiteX11" fmla="*/ 198178 w 389402"/>
              <a:gd name="connsiteY11" fmla="*/ 168948 h 311497"/>
              <a:gd name="connsiteX12" fmla="*/ 215562 w 389402"/>
              <a:gd name="connsiteY12" fmla="*/ 155041 h 311497"/>
              <a:gd name="connsiteX13" fmla="*/ 219038 w 389402"/>
              <a:gd name="connsiteY13" fmla="*/ 137657 h 311497"/>
              <a:gd name="connsiteX14" fmla="*/ 222515 w 389402"/>
              <a:gd name="connsiteY14" fmla="*/ 127226 h 311497"/>
              <a:gd name="connsiteX15" fmla="*/ 243376 w 389402"/>
              <a:gd name="connsiteY15" fmla="*/ 113319 h 311497"/>
              <a:gd name="connsiteX16" fmla="*/ 253806 w 389402"/>
              <a:gd name="connsiteY16" fmla="*/ 106366 h 311497"/>
              <a:gd name="connsiteX17" fmla="*/ 260760 w 389402"/>
              <a:gd name="connsiteY17" fmla="*/ 95935 h 311497"/>
              <a:gd name="connsiteX18" fmla="*/ 271191 w 389402"/>
              <a:gd name="connsiteY18" fmla="*/ 92458 h 311497"/>
              <a:gd name="connsiteX19" fmla="*/ 292051 w 389402"/>
              <a:gd name="connsiteY19" fmla="*/ 82028 h 311497"/>
              <a:gd name="connsiteX20" fmla="*/ 299005 w 389402"/>
              <a:gd name="connsiteY20" fmla="*/ 71598 h 311497"/>
              <a:gd name="connsiteX21" fmla="*/ 316389 w 389402"/>
              <a:gd name="connsiteY21" fmla="*/ 57690 h 311497"/>
              <a:gd name="connsiteX22" fmla="*/ 323343 w 389402"/>
              <a:gd name="connsiteY22" fmla="*/ 36830 h 311497"/>
              <a:gd name="connsiteX23" fmla="*/ 319866 w 389402"/>
              <a:gd name="connsiteY23" fmla="*/ 26399 h 311497"/>
              <a:gd name="connsiteX24" fmla="*/ 389402 w 389402"/>
              <a:gd name="connsiteY24" fmla="*/ 5538 h 31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9402" h="311497">
                <a:moveTo>
                  <a:pt x="13907" y="311497"/>
                </a:moveTo>
                <a:cubicBezTo>
                  <a:pt x="11589" y="305702"/>
                  <a:pt x="9086" y="299978"/>
                  <a:pt x="6953" y="294113"/>
                </a:cubicBezTo>
                <a:cubicBezTo>
                  <a:pt x="4448" y="287225"/>
                  <a:pt x="0" y="273252"/>
                  <a:pt x="0" y="273252"/>
                </a:cubicBezTo>
                <a:cubicBezTo>
                  <a:pt x="677" y="265120"/>
                  <a:pt x="-1566" y="229619"/>
                  <a:pt x="10430" y="217623"/>
                </a:cubicBezTo>
                <a:cubicBezTo>
                  <a:pt x="13021" y="215032"/>
                  <a:pt x="17383" y="215306"/>
                  <a:pt x="20860" y="214147"/>
                </a:cubicBezTo>
                <a:cubicBezTo>
                  <a:pt x="20860" y="214147"/>
                  <a:pt x="24337" y="206034"/>
                  <a:pt x="27814" y="203716"/>
                </a:cubicBezTo>
                <a:cubicBezTo>
                  <a:pt x="31790" y="201065"/>
                  <a:pt x="36953" y="200547"/>
                  <a:pt x="41721" y="200239"/>
                </a:cubicBezTo>
                <a:cubicBezTo>
                  <a:pt x="72969" y="198223"/>
                  <a:pt x="104304" y="197922"/>
                  <a:pt x="135595" y="196763"/>
                </a:cubicBezTo>
                <a:cubicBezTo>
                  <a:pt x="139072" y="194445"/>
                  <a:pt x="142113" y="191276"/>
                  <a:pt x="146025" y="189809"/>
                </a:cubicBezTo>
                <a:cubicBezTo>
                  <a:pt x="151558" y="187734"/>
                  <a:pt x="157641" y="187614"/>
                  <a:pt x="163410" y="186332"/>
                </a:cubicBezTo>
                <a:cubicBezTo>
                  <a:pt x="168075" y="185295"/>
                  <a:pt x="172681" y="184014"/>
                  <a:pt x="177317" y="182855"/>
                </a:cubicBezTo>
                <a:cubicBezTo>
                  <a:pt x="184271" y="178219"/>
                  <a:pt x="193542" y="175902"/>
                  <a:pt x="198178" y="168948"/>
                </a:cubicBezTo>
                <a:cubicBezTo>
                  <a:pt x="207164" y="155468"/>
                  <a:pt x="201167" y="159839"/>
                  <a:pt x="215562" y="155041"/>
                </a:cubicBezTo>
                <a:cubicBezTo>
                  <a:pt x="216721" y="149246"/>
                  <a:pt x="217605" y="143390"/>
                  <a:pt x="219038" y="137657"/>
                </a:cubicBezTo>
                <a:cubicBezTo>
                  <a:pt x="219927" y="134101"/>
                  <a:pt x="219923" y="129818"/>
                  <a:pt x="222515" y="127226"/>
                </a:cubicBezTo>
                <a:cubicBezTo>
                  <a:pt x="228424" y="121317"/>
                  <a:pt x="236422" y="117955"/>
                  <a:pt x="243376" y="113319"/>
                </a:cubicBezTo>
                <a:lnTo>
                  <a:pt x="253806" y="106366"/>
                </a:lnTo>
                <a:cubicBezTo>
                  <a:pt x="256124" y="102889"/>
                  <a:pt x="257497" y="98545"/>
                  <a:pt x="260760" y="95935"/>
                </a:cubicBezTo>
                <a:cubicBezTo>
                  <a:pt x="263622" y="93645"/>
                  <a:pt x="267913" y="94097"/>
                  <a:pt x="271191" y="92458"/>
                </a:cubicBezTo>
                <a:cubicBezTo>
                  <a:pt x="298154" y="78977"/>
                  <a:pt x="265831" y="90769"/>
                  <a:pt x="292051" y="82028"/>
                </a:cubicBezTo>
                <a:cubicBezTo>
                  <a:pt x="294369" y="78551"/>
                  <a:pt x="295742" y="74208"/>
                  <a:pt x="299005" y="71598"/>
                </a:cubicBezTo>
                <a:cubicBezTo>
                  <a:pt x="313956" y="59637"/>
                  <a:pt x="306768" y="79337"/>
                  <a:pt x="316389" y="57690"/>
                </a:cubicBezTo>
                <a:cubicBezTo>
                  <a:pt x="319366" y="50992"/>
                  <a:pt x="323343" y="36830"/>
                  <a:pt x="323343" y="36830"/>
                </a:cubicBezTo>
                <a:cubicBezTo>
                  <a:pt x="322184" y="33353"/>
                  <a:pt x="319866" y="30064"/>
                  <a:pt x="319866" y="26399"/>
                </a:cubicBezTo>
                <a:cubicBezTo>
                  <a:pt x="319866" y="-16182"/>
                  <a:pt x="338462" y="5538"/>
                  <a:pt x="389402" y="5538"/>
                </a:cubicBezTo>
              </a:path>
            </a:pathLst>
          </a:custGeom>
          <a:noFill/>
          <a:ln w="762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3" name="二等辺三角形 32"/>
          <p:cNvSpPr/>
          <p:nvPr/>
        </p:nvSpPr>
        <p:spPr>
          <a:xfrm>
            <a:off x="6200886" y="3682656"/>
            <a:ext cx="675370" cy="570966"/>
          </a:xfrm>
          <a:prstGeom prst="triangle">
            <a:avLst/>
          </a:prstGeom>
          <a:noFill/>
          <a:ln w="76200" cmpd="sng">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34" name="雲形吹き出し 33"/>
          <p:cNvSpPr/>
          <p:nvPr/>
        </p:nvSpPr>
        <p:spPr>
          <a:xfrm>
            <a:off x="4889497" y="2222978"/>
            <a:ext cx="3858761" cy="672885"/>
          </a:xfrm>
          <a:prstGeom prst="cloudCallout">
            <a:avLst>
              <a:gd name="adj1" fmla="val -6544"/>
              <a:gd name="adj2" fmla="val 164045"/>
            </a:avLst>
          </a:prstGeom>
          <a:solidFill>
            <a:schemeClr val="bg1"/>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spAutoFit/>
          </a:bodyPr>
          <a:lstStyle/>
          <a:p>
            <a:pPr algn="ctr"/>
            <a:r>
              <a:rPr lang="ja-JP" altLang="en-US" sz="2400" dirty="0">
                <a:solidFill>
                  <a:schemeClr val="tx1"/>
                </a:solidFill>
              </a:rPr>
              <a:t>規制基準が不連続</a:t>
            </a:r>
          </a:p>
        </p:txBody>
      </p:sp>
      <p:grpSp>
        <p:nvGrpSpPr>
          <p:cNvPr id="35" name="グループ化 34"/>
          <p:cNvGrpSpPr/>
          <p:nvPr/>
        </p:nvGrpSpPr>
        <p:grpSpPr>
          <a:xfrm>
            <a:off x="5834027" y="813185"/>
            <a:ext cx="3260829" cy="1323439"/>
            <a:chOff x="1043608" y="836712"/>
            <a:chExt cx="3260829" cy="1323439"/>
          </a:xfrm>
        </p:grpSpPr>
        <p:sp>
          <p:nvSpPr>
            <p:cNvPr id="36" name="テキスト ボックス 35"/>
            <p:cNvSpPr txBox="1"/>
            <p:nvPr/>
          </p:nvSpPr>
          <p:spPr>
            <a:xfrm>
              <a:off x="1043608" y="836712"/>
              <a:ext cx="3260829" cy="1323439"/>
            </a:xfrm>
            <a:prstGeom prst="rect">
              <a:avLst/>
            </a:prstGeom>
            <a:solidFill>
              <a:schemeClr val="bg1"/>
            </a:solidFill>
            <a:ln>
              <a:solidFill>
                <a:schemeClr val="tx1"/>
              </a:solidFill>
            </a:ln>
          </p:spPr>
          <p:txBody>
            <a:bodyPr wrap="none" rtlCol="0">
              <a:spAutoFit/>
            </a:bodyPr>
            <a:lstStyle/>
            <a:p>
              <a:r>
                <a:rPr kumimoji="1" lang="ja-JP" altLang="en-US" sz="1600" b="1" u="sng" dirty="0" smtClean="0"/>
                <a:t>凡例</a:t>
              </a:r>
              <a:endParaRPr kumimoji="1" lang="en-US" altLang="ja-JP" sz="1600" b="1" u="sng" dirty="0" smtClean="0"/>
            </a:p>
            <a:p>
              <a:r>
                <a:rPr lang="ja-JP" altLang="en-US" sz="1600" dirty="0" smtClean="0"/>
                <a:t>　　　事前通行規制区間（大阪府）</a:t>
              </a:r>
              <a:endParaRPr lang="en-US" altLang="ja-JP" sz="1600" dirty="0" smtClean="0"/>
            </a:p>
            <a:p>
              <a:r>
                <a:rPr lang="ja-JP" altLang="en-US" sz="1600" dirty="0"/>
                <a:t>　　　事前通行規制区間</a:t>
              </a:r>
              <a:r>
                <a:rPr lang="ja-JP" altLang="en-US" sz="1600" dirty="0" smtClean="0"/>
                <a:t>（隣接</a:t>
              </a:r>
              <a:r>
                <a:rPr lang="ja-JP" altLang="en-US" sz="1600" dirty="0"/>
                <a:t>府県</a:t>
              </a:r>
              <a:r>
                <a:rPr lang="ja-JP" altLang="en-US" sz="1600" dirty="0" smtClean="0"/>
                <a:t>）</a:t>
              </a:r>
              <a:endParaRPr lang="en-US" altLang="ja-JP" sz="1600" dirty="0"/>
            </a:p>
            <a:p>
              <a:r>
                <a:rPr kumimoji="1" lang="ja-JP" altLang="en-US" sz="1600" dirty="0" smtClean="0"/>
                <a:t>　　　</a:t>
              </a:r>
              <a:r>
                <a:rPr lang="ja-JP" altLang="en-US" sz="1600" dirty="0"/>
                <a:t>基準</a:t>
              </a:r>
              <a:r>
                <a:rPr kumimoji="1" lang="ja-JP" altLang="en-US" sz="1600" dirty="0" smtClean="0"/>
                <a:t>値が連続</a:t>
              </a:r>
              <a:endParaRPr lang="en-US" altLang="ja-JP" sz="1600" dirty="0" smtClean="0"/>
            </a:p>
            <a:p>
              <a:r>
                <a:rPr kumimoji="1" lang="ja-JP" altLang="en-US" sz="1600" dirty="0" smtClean="0"/>
                <a:t>　　　</a:t>
              </a:r>
              <a:r>
                <a:rPr lang="ja-JP" altLang="en-US" sz="1600" dirty="0"/>
                <a:t>基準</a:t>
              </a:r>
              <a:r>
                <a:rPr kumimoji="1" lang="ja-JP" altLang="en-US" sz="1600" dirty="0" smtClean="0"/>
                <a:t>値が不連続</a:t>
              </a:r>
              <a:endParaRPr kumimoji="1" lang="ja-JP" altLang="en-US" sz="1600" dirty="0"/>
            </a:p>
          </p:txBody>
        </p:sp>
        <p:cxnSp>
          <p:nvCxnSpPr>
            <p:cNvPr id="37" name="直線コネクタ 36"/>
            <p:cNvCxnSpPr/>
            <p:nvPr/>
          </p:nvCxnSpPr>
          <p:spPr>
            <a:xfrm flipH="1">
              <a:off x="1228568" y="1256915"/>
              <a:ext cx="28803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flipH="1">
              <a:off x="1228568" y="1490355"/>
              <a:ext cx="288032" cy="0"/>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39" name="二等辺三角形 38"/>
            <p:cNvSpPr/>
            <p:nvPr/>
          </p:nvSpPr>
          <p:spPr>
            <a:xfrm>
              <a:off x="1293749" y="1895776"/>
              <a:ext cx="206941" cy="174951"/>
            </a:xfrm>
            <a:prstGeom prst="triangle">
              <a:avLst/>
            </a:prstGeom>
            <a:noFill/>
            <a:ln w="57150" cmpd="sng">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chemeClr val="tx1"/>
                </a:solidFill>
              </a:endParaRPr>
            </a:p>
          </p:txBody>
        </p:sp>
        <p:sp>
          <p:nvSpPr>
            <p:cNvPr id="40" name="ドーナツ 39"/>
            <p:cNvSpPr/>
            <p:nvPr/>
          </p:nvSpPr>
          <p:spPr>
            <a:xfrm>
              <a:off x="1293749" y="1633019"/>
              <a:ext cx="198613" cy="198613"/>
            </a:xfrm>
            <a:prstGeom prst="donut">
              <a:avLst>
                <a:gd name="adj" fmla="val 16040"/>
              </a:avLst>
            </a:prstGeom>
            <a:solidFill>
              <a:schemeClr val="accent4"/>
            </a:solidFill>
            <a:ln>
              <a:solidFill>
                <a:schemeClr val="accent4">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1600">
                <a:solidFill>
                  <a:schemeClr val="tx1"/>
                </a:solidFill>
              </a:endParaRPr>
            </a:p>
          </p:txBody>
        </p:sp>
      </p:grpSp>
      <p:sp>
        <p:nvSpPr>
          <p:cNvPr id="41" name="タイトル 1"/>
          <p:cNvSpPr txBox="1">
            <a:spLocks/>
          </p:cNvSpPr>
          <p:nvPr/>
        </p:nvSpPr>
        <p:spPr>
          <a:xfrm>
            <a:off x="35496" y="35913"/>
            <a:ext cx="8802410" cy="584775"/>
          </a:xfrm>
          <a:prstGeom prst="rect">
            <a:avLst/>
          </a:prstGeom>
        </p:spPr>
        <p:txBody>
          <a:bodyPr vert="horz" wrap="none" anchor="b" anchorCtr="0">
            <a:sp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smtClean="0">
                <a:latin typeface="HGSｺﾞｼｯｸM" panose="020B0600000000000000" pitchFamily="50" charset="-128"/>
                <a:ea typeface="HGSｺﾞｼｯｸM" panose="020B0600000000000000" pitchFamily="50" charset="-128"/>
              </a:rPr>
              <a:t>２．設定状況（兵庫県及び京都府との府県境）</a:t>
            </a:r>
            <a:endParaRPr lang="ja-JP" altLang="en-US" dirty="0"/>
          </a:p>
        </p:txBody>
      </p:sp>
    </p:spTree>
    <p:extLst>
      <p:ext uri="{BB962C8B-B14F-4D97-AF65-F5344CB8AC3E}">
        <p14:creationId xmlns:p14="http://schemas.microsoft.com/office/powerpoint/2010/main" val="23117621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フッター プレースホルダー 16"/>
          <p:cNvSpPr>
            <a:spLocks noGrp="1"/>
          </p:cNvSpPr>
          <p:nvPr>
            <p:ph type="ftr" sz="quarter" idx="11"/>
          </p:nvPr>
        </p:nvSpPr>
        <p:spPr/>
        <p:txBody>
          <a:bodyPr/>
          <a:lstStyle/>
          <a:p>
            <a:r>
              <a:rPr kumimoji="1" lang="ja-JP" altLang="en-US" smtClean="0"/>
              <a:t>資料２</a:t>
            </a:r>
            <a:r>
              <a:rPr kumimoji="1" lang="en-US" altLang="ja-JP" smtClean="0"/>
              <a:t>-</a:t>
            </a:r>
            <a:r>
              <a:rPr kumimoji="1" lang="ja-JP" altLang="en-US" smtClean="0"/>
              <a:t>３</a:t>
            </a:r>
            <a:endParaRPr kumimoji="1" lang="ja-JP" altLang="en-US" dirty="0"/>
          </a:p>
        </p:txBody>
      </p:sp>
      <p:sp>
        <p:nvSpPr>
          <p:cNvPr id="11" name="タイトル 10"/>
          <p:cNvSpPr>
            <a:spLocks noGrp="1"/>
          </p:cNvSpPr>
          <p:nvPr>
            <p:ph type="title"/>
          </p:nvPr>
        </p:nvSpPr>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６．大阪府の通行規制区間</a:t>
            </a:r>
            <a:endParaRPr kumimoji="1" lang="ja-JP" altLang="en-US" dirty="0"/>
          </a:p>
        </p:txBody>
      </p:sp>
      <p:grpSp>
        <p:nvGrpSpPr>
          <p:cNvPr id="2" name="グループ化 1"/>
          <p:cNvGrpSpPr/>
          <p:nvPr/>
        </p:nvGrpSpPr>
        <p:grpSpPr>
          <a:xfrm>
            <a:off x="0" y="620689"/>
            <a:ext cx="9144000" cy="5974075"/>
            <a:chOff x="0" y="620689"/>
            <a:chExt cx="9144000" cy="5974075"/>
          </a:xfrm>
        </p:grpSpPr>
        <p:grpSp>
          <p:nvGrpSpPr>
            <p:cNvPr id="10" name="グループ化 9"/>
            <p:cNvGrpSpPr/>
            <p:nvPr/>
          </p:nvGrpSpPr>
          <p:grpSpPr>
            <a:xfrm>
              <a:off x="0" y="620689"/>
              <a:ext cx="9144000" cy="5725520"/>
              <a:chOff x="0" y="628228"/>
              <a:chExt cx="9144000" cy="5725520"/>
            </a:xfrm>
          </p:grpSpPr>
          <p:pic>
            <p:nvPicPr>
              <p:cNvPr id="4" name="図 3"/>
              <p:cNvPicPr>
                <a:picLocks noChangeAspect="1"/>
              </p:cNvPicPr>
              <p:nvPr/>
            </p:nvPicPr>
            <p:blipFill rotWithShape="1">
              <a:blip r:embed="rId2" cstate="print">
                <a:extLst>
                  <a:ext uri="{28A0092B-C50C-407E-A947-70E740481C1C}">
                    <a14:useLocalDpi xmlns:a14="http://schemas.microsoft.com/office/drawing/2010/main" val="0"/>
                  </a:ext>
                </a:extLst>
              </a:blip>
              <a:srcRect t="6680" b="4766"/>
              <a:stretch/>
            </p:blipFill>
            <p:spPr>
              <a:xfrm>
                <a:off x="0" y="628228"/>
                <a:ext cx="9144000" cy="5725520"/>
              </a:xfrm>
              <a:prstGeom prst="rect">
                <a:avLst/>
              </a:prstGeom>
            </p:spPr>
          </p:pic>
          <p:grpSp>
            <p:nvGrpSpPr>
              <p:cNvPr id="3" name="グループ化 2"/>
              <p:cNvGrpSpPr/>
              <p:nvPr/>
            </p:nvGrpSpPr>
            <p:grpSpPr>
              <a:xfrm>
                <a:off x="6353175" y="2747963"/>
                <a:ext cx="733425" cy="2905556"/>
                <a:chOff x="6353175" y="2747963"/>
                <a:chExt cx="733425" cy="2905556"/>
              </a:xfrm>
            </p:grpSpPr>
            <p:sp>
              <p:nvSpPr>
                <p:cNvPr id="5" name="フリーフォーム 4"/>
                <p:cNvSpPr/>
                <p:nvPr/>
              </p:nvSpPr>
              <p:spPr>
                <a:xfrm>
                  <a:off x="6977063" y="2747963"/>
                  <a:ext cx="109537" cy="85743"/>
                </a:xfrm>
                <a:custGeom>
                  <a:avLst/>
                  <a:gdLst>
                    <a:gd name="connsiteX0" fmla="*/ 109537 w 109537"/>
                    <a:gd name="connsiteY0" fmla="*/ 0 h 85743"/>
                    <a:gd name="connsiteX1" fmla="*/ 95250 w 109537"/>
                    <a:gd name="connsiteY1" fmla="*/ 23812 h 85743"/>
                    <a:gd name="connsiteX2" fmla="*/ 76200 w 109537"/>
                    <a:gd name="connsiteY2" fmla="*/ 52387 h 85743"/>
                    <a:gd name="connsiteX3" fmla="*/ 47625 w 109537"/>
                    <a:gd name="connsiteY3" fmla="*/ 61912 h 85743"/>
                    <a:gd name="connsiteX4" fmla="*/ 33337 w 109537"/>
                    <a:gd name="connsiteY4" fmla="*/ 66675 h 85743"/>
                    <a:gd name="connsiteX5" fmla="*/ 19050 w 109537"/>
                    <a:gd name="connsiteY5" fmla="*/ 71437 h 85743"/>
                    <a:gd name="connsiteX6" fmla="*/ 0 w 109537"/>
                    <a:gd name="connsiteY6" fmla="*/ 85725 h 85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37" h="85743">
                      <a:moveTo>
                        <a:pt x="109537" y="0"/>
                      </a:moveTo>
                      <a:cubicBezTo>
                        <a:pt x="104775" y="7937"/>
                        <a:pt x="99390" y="15533"/>
                        <a:pt x="95250" y="23812"/>
                      </a:cubicBezTo>
                      <a:cubicBezTo>
                        <a:pt x="87677" y="38958"/>
                        <a:pt x="94949" y="41971"/>
                        <a:pt x="76200" y="52387"/>
                      </a:cubicBezTo>
                      <a:cubicBezTo>
                        <a:pt x="67423" y="57263"/>
                        <a:pt x="57150" y="58737"/>
                        <a:pt x="47625" y="61912"/>
                      </a:cubicBezTo>
                      <a:lnTo>
                        <a:pt x="33337" y="66675"/>
                      </a:lnTo>
                      <a:lnTo>
                        <a:pt x="19050" y="71437"/>
                      </a:lnTo>
                      <a:cubicBezTo>
                        <a:pt x="3640" y="86847"/>
                        <a:pt x="11497" y="85725"/>
                        <a:pt x="0" y="85725"/>
                      </a:cubicBez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フリーフォーム 5"/>
                <p:cNvSpPr/>
                <p:nvPr/>
              </p:nvSpPr>
              <p:spPr>
                <a:xfrm>
                  <a:off x="6353175" y="2828925"/>
                  <a:ext cx="600075" cy="352425"/>
                </a:xfrm>
                <a:custGeom>
                  <a:avLst/>
                  <a:gdLst>
                    <a:gd name="connsiteX0" fmla="*/ 600075 w 600075"/>
                    <a:gd name="connsiteY0" fmla="*/ 9525 h 352425"/>
                    <a:gd name="connsiteX1" fmla="*/ 576263 w 600075"/>
                    <a:gd name="connsiteY1" fmla="*/ 4763 h 352425"/>
                    <a:gd name="connsiteX2" fmla="*/ 561975 w 600075"/>
                    <a:gd name="connsiteY2" fmla="*/ 0 h 352425"/>
                    <a:gd name="connsiteX3" fmla="*/ 466725 w 600075"/>
                    <a:gd name="connsiteY3" fmla="*/ 4763 h 352425"/>
                    <a:gd name="connsiteX4" fmla="*/ 452438 w 600075"/>
                    <a:gd name="connsiteY4" fmla="*/ 14288 h 352425"/>
                    <a:gd name="connsiteX5" fmla="*/ 428625 w 600075"/>
                    <a:gd name="connsiteY5" fmla="*/ 42863 h 352425"/>
                    <a:gd name="connsiteX6" fmla="*/ 381000 w 600075"/>
                    <a:gd name="connsiteY6" fmla="*/ 52388 h 352425"/>
                    <a:gd name="connsiteX7" fmla="*/ 376238 w 600075"/>
                    <a:gd name="connsiteY7" fmla="*/ 71438 h 352425"/>
                    <a:gd name="connsiteX8" fmla="*/ 361950 w 600075"/>
                    <a:gd name="connsiteY8" fmla="*/ 80963 h 352425"/>
                    <a:gd name="connsiteX9" fmla="*/ 347663 w 600075"/>
                    <a:gd name="connsiteY9" fmla="*/ 123825 h 352425"/>
                    <a:gd name="connsiteX10" fmla="*/ 342900 w 600075"/>
                    <a:gd name="connsiteY10" fmla="*/ 138113 h 352425"/>
                    <a:gd name="connsiteX11" fmla="*/ 309563 w 600075"/>
                    <a:gd name="connsiteY11" fmla="*/ 147638 h 352425"/>
                    <a:gd name="connsiteX12" fmla="*/ 290513 w 600075"/>
                    <a:gd name="connsiteY12" fmla="*/ 152400 h 352425"/>
                    <a:gd name="connsiteX13" fmla="*/ 280988 w 600075"/>
                    <a:gd name="connsiteY13" fmla="*/ 180975 h 352425"/>
                    <a:gd name="connsiteX14" fmla="*/ 276225 w 600075"/>
                    <a:gd name="connsiteY14" fmla="*/ 195263 h 352425"/>
                    <a:gd name="connsiteX15" fmla="*/ 266700 w 600075"/>
                    <a:gd name="connsiteY15" fmla="*/ 209550 h 352425"/>
                    <a:gd name="connsiteX16" fmla="*/ 261938 w 600075"/>
                    <a:gd name="connsiteY16" fmla="*/ 223838 h 352425"/>
                    <a:gd name="connsiteX17" fmla="*/ 200025 w 600075"/>
                    <a:gd name="connsiteY17" fmla="*/ 247650 h 352425"/>
                    <a:gd name="connsiteX18" fmla="*/ 166688 w 600075"/>
                    <a:gd name="connsiteY18" fmla="*/ 242888 h 352425"/>
                    <a:gd name="connsiteX19" fmla="*/ 152400 w 600075"/>
                    <a:gd name="connsiteY19" fmla="*/ 238125 h 352425"/>
                    <a:gd name="connsiteX20" fmla="*/ 171450 w 600075"/>
                    <a:gd name="connsiteY20" fmla="*/ 276225 h 352425"/>
                    <a:gd name="connsiteX21" fmla="*/ 195263 w 600075"/>
                    <a:gd name="connsiteY21" fmla="*/ 280988 h 352425"/>
                    <a:gd name="connsiteX22" fmla="*/ 209550 w 600075"/>
                    <a:gd name="connsiteY22" fmla="*/ 285750 h 352425"/>
                    <a:gd name="connsiteX23" fmla="*/ 223838 w 600075"/>
                    <a:gd name="connsiteY23" fmla="*/ 333375 h 352425"/>
                    <a:gd name="connsiteX24" fmla="*/ 185738 w 600075"/>
                    <a:gd name="connsiteY24" fmla="*/ 314325 h 352425"/>
                    <a:gd name="connsiteX25" fmla="*/ 157163 w 600075"/>
                    <a:gd name="connsiteY25" fmla="*/ 295275 h 352425"/>
                    <a:gd name="connsiteX26" fmla="*/ 142875 w 600075"/>
                    <a:gd name="connsiteY26" fmla="*/ 285750 h 352425"/>
                    <a:gd name="connsiteX27" fmla="*/ 157163 w 600075"/>
                    <a:gd name="connsiteY27" fmla="*/ 314325 h 352425"/>
                    <a:gd name="connsiteX28" fmla="*/ 171450 w 600075"/>
                    <a:gd name="connsiteY28" fmla="*/ 323850 h 352425"/>
                    <a:gd name="connsiteX29" fmla="*/ 176213 w 600075"/>
                    <a:gd name="connsiteY29" fmla="*/ 338138 h 352425"/>
                    <a:gd name="connsiteX30" fmla="*/ 171450 w 600075"/>
                    <a:gd name="connsiteY30" fmla="*/ 352425 h 352425"/>
                    <a:gd name="connsiteX31" fmla="*/ 161925 w 600075"/>
                    <a:gd name="connsiteY31" fmla="*/ 338138 h 352425"/>
                    <a:gd name="connsiteX32" fmla="*/ 147638 w 600075"/>
                    <a:gd name="connsiteY32" fmla="*/ 333375 h 352425"/>
                    <a:gd name="connsiteX33" fmla="*/ 128588 w 600075"/>
                    <a:gd name="connsiteY33" fmla="*/ 309563 h 352425"/>
                    <a:gd name="connsiteX34" fmla="*/ 114300 w 600075"/>
                    <a:gd name="connsiteY34" fmla="*/ 280988 h 352425"/>
                    <a:gd name="connsiteX35" fmla="*/ 100013 w 600075"/>
                    <a:gd name="connsiteY35" fmla="*/ 266700 h 352425"/>
                    <a:gd name="connsiteX36" fmla="*/ 90488 w 600075"/>
                    <a:gd name="connsiteY36" fmla="*/ 238125 h 352425"/>
                    <a:gd name="connsiteX37" fmla="*/ 71438 w 600075"/>
                    <a:gd name="connsiteY37" fmla="*/ 209550 h 352425"/>
                    <a:gd name="connsiteX38" fmla="*/ 47625 w 600075"/>
                    <a:gd name="connsiteY38" fmla="*/ 166688 h 352425"/>
                    <a:gd name="connsiteX39" fmla="*/ 19050 w 600075"/>
                    <a:gd name="connsiteY39" fmla="*/ 157163 h 352425"/>
                    <a:gd name="connsiteX40" fmla="*/ 0 w 600075"/>
                    <a:gd name="connsiteY40" fmla="*/ 152400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00075" h="352425">
                      <a:moveTo>
                        <a:pt x="600075" y="9525"/>
                      </a:moveTo>
                      <a:cubicBezTo>
                        <a:pt x="592138" y="7938"/>
                        <a:pt x="584116" y="6726"/>
                        <a:pt x="576263" y="4763"/>
                      </a:cubicBezTo>
                      <a:cubicBezTo>
                        <a:pt x="571393" y="3545"/>
                        <a:pt x="566995" y="0"/>
                        <a:pt x="561975" y="0"/>
                      </a:cubicBezTo>
                      <a:cubicBezTo>
                        <a:pt x="530185" y="0"/>
                        <a:pt x="498475" y="3175"/>
                        <a:pt x="466725" y="4763"/>
                      </a:cubicBezTo>
                      <a:cubicBezTo>
                        <a:pt x="461963" y="7938"/>
                        <a:pt x="456485" y="10241"/>
                        <a:pt x="452438" y="14288"/>
                      </a:cubicBezTo>
                      <a:cubicBezTo>
                        <a:pt x="434868" y="31858"/>
                        <a:pt x="452031" y="27259"/>
                        <a:pt x="428625" y="42863"/>
                      </a:cubicBezTo>
                      <a:cubicBezTo>
                        <a:pt x="419559" y="48907"/>
                        <a:pt x="383819" y="51985"/>
                        <a:pt x="381000" y="52388"/>
                      </a:cubicBezTo>
                      <a:cubicBezTo>
                        <a:pt x="379413" y="58738"/>
                        <a:pt x="379869" y="65992"/>
                        <a:pt x="376238" y="71438"/>
                      </a:cubicBezTo>
                      <a:cubicBezTo>
                        <a:pt x="373063" y="76201"/>
                        <a:pt x="364984" y="76109"/>
                        <a:pt x="361950" y="80963"/>
                      </a:cubicBezTo>
                      <a:cubicBezTo>
                        <a:pt x="361948" y="80967"/>
                        <a:pt x="350045" y="116679"/>
                        <a:pt x="347663" y="123825"/>
                      </a:cubicBezTo>
                      <a:cubicBezTo>
                        <a:pt x="346075" y="128588"/>
                        <a:pt x="347770" y="136896"/>
                        <a:pt x="342900" y="138113"/>
                      </a:cubicBezTo>
                      <a:cubicBezTo>
                        <a:pt x="283346" y="153000"/>
                        <a:pt x="357389" y="133973"/>
                        <a:pt x="309563" y="147638"/>
                      </a:cubicBezTo>
                      <a:cubicBezTo>
                        <a:pt x="303269" y="149436"/>
                        <a:pt x="296863" y="150813"/>
                        <a:pt x="290513" y="152400"/>
                      </a:cubicBezTo>
                      <a:lnTo>
                        <a:pt x="280988" y="180975"/>
                      </a:lnTo>
                      <a:cubicBezTo>
                        <a:pt x="279400" y="185738"/>
                        <a:pt x="279010" y="191086"/>
                        <a:pt x="276225" y="195263"/>
                      </a:cubicBezTo>
                      <a:lnTo>
                        <a:pt x="266700" y="209550"/>
                      </a:lnTo>
                      <a:cubicBezTo>
                        <a:pt x="265113" y="214313"/>
                        <a:pt x="265488" y="220288"/>
                        <a:pt x="261938" y="223838"/>
                      </a:cubicBezTo>
                      <a:cubicBezTo>
                        <a:pt x="238768" y="247009"/>
                        <a:pt x="230236" y="243335"/>
                        <a:pt x="200025" y="247650"/>
                      </a:cubicBezTo>
                      <a:cubicBezTo>
                        <a:pt x="188913" y="246063"/>
                        <a:pt x="177695" y="245089"/>
                        <a:pt x="166688" y="242888"/>
                      </a:cubicBezTo>
                      <a:cubicBezTo>
                        <a:pt x="161765" y="241903"/>
                        <a:pt x="154265" y="233464"/>
                        <a:pt x="152400" y="238125"/>
                      </a:cubicBezTo>
                      <a:cubicBezTo>
                        <a:pt x="145062" y="256471"/>
                        <a:pt x="156859" y="270753"/>
                        <a:pt x="171450" y="276225"/>
                      </a:cubicBezTo>
                      <a:cubicBezTo>
                        <a:pt x="179029" y="279067"/>
                        <a:pt x="187410" y="279025"/>
                        <a:pt x="195263" y="280988"/>
                      </a:cubicBezTo>
                      <a:cubicBezTo>
                        <a:pt x="200133" y="282206"/>
                        <a:pt x="204788" y="284163"/>
                        <a:pt x="209550" y="285750"/>
                      </a:cubicBezTo>
                      <a:cubicBezTo>
                        <a:pt x="232231" y="319771"/>
                        <a:pt x="231376" y="303219"/>
                        <a:pt x="223838" y="333375"/>
                      </a:cubicBezTo>
                      <a:cubicBezTo>
                        <a:pt x="167465" y="323981"/>
                        <a:pt x="213750" y="338836"/>
                        <a:pt x="185738" y="314325"/>
                      </a:cubicBezTo>
                      <a:cubicBezTo>
                        <a:pt x="177123" y="306787"/>
                        <a:pt x="166688" y="301625"/>
                        <a:pt x="157163" y="295275"/>
                      </a:cubicBezTo>
                      <a:lnTo>
                        <a:pt x="142875" y="285750"/>
                      </a:lnTo>
                      <a:cubicBezTo>
                        <a:pt x="146749" y="297371"/>
                        <a:pt x="147931" y="305093"/>
                        <a:pt x="157163" y="314325"/>
                      </a:cubicBezTo>
                      <a:cubicBezTo>
                        <a:pt x="161210" y="318372"/>
                        <a:pt x="166688" y="320675"/>
                        <a:pt x="171450" y="323850"/>
                      </a:cubicBezTo>
                      <a:cubicBezTo>
                        <a:pt x="173038" y="328613"/>
                        <a:pt x="176213" y="333118"/>
                        <a:pt x="176213" y="338138"/>
                      </a:cubicBezTo>
                      <a:cubicBezTo>
                        <a:pt x="176213" y="343158"/>
                        <a:pt x="176470" y="352425"/>
                        <a:pt x="171450" y="352425"/>
                      </a:cubicBezTo>
                      <a:cubicBezTo>
                        <a:pt x="165726" y="352425"/>
                        <a:pt x="166394" y="341714"/>
                        <a:pt x="161925" y="338138"/>
                      </a:cubicBezTo>
                      <a:cubicBezTo>
                        <a:pt x="158005" y="335002"/>
                        <a:pt x="152400" y="334963"/>
                        <a:pt x="147638" y="333375"/>
                      </a:cubicBezTo>
                      <a:cubicBezTo>
                        <a:pt x="138365" y="305560"/>
                        <a:pt x="150130" y="331106"/>
                        <a:pt x="128588" y="309563"/>
                      </a:cubicBezTo>
                      <a:cubicBezTo>
                        <a:pt x="106109" y="287083"/>
                        <a:pt x="129793" y="304227"/>
                        <a:pt x="114300" y="280988"/>
                      </a:cubicBezTo>
                      <a:cubicBezTo>
                        <a:pt x="110564" y="275384"/>
                        <a:pt x="104775" y="271463"/>
                        <a:pt x="100013" y="266700"/>
                      </a:cubicBezTo>
                      <a:cubicBezTo>
                        <a:pt x="96838" y="257175"/>
                        <a:pt x="96057" y="246479"/>
                        <a:pt x="90488" y="238125"/>
                      </a:cubicBezTo>
                      <a:cubicBezTo>
                        <a:pt x="84138" y="228600"/>
                        <a:pt x="75058" y="220410"/>
                        <a:pt x="71438" y="209550"/>
                      </a:cubicBezTo>
                      <a:cubicBezTo>
                        <a:pt x="65579" y="191974"/>
                        <a:pt x="65125" y="176410"/>
                        <a:pt x="47625" y="166688"/>
                      </a:cubicBezTo>
                      <a:cubicBezTo>
                        <a:pt x="38848" y="161812"/>
                        <a:pt x="28575" y="160338"/>
                        <a:pt x="19050" y="157163"/>
                      </a:cubicBezTo>
                      <a:cubicBezTo>
                        <a:pt x="3255" y="151898"/>
                        <a:pt x="9783" y="152400"/>
                        <a:pt x="0" y="152400"/>
                      </a:cubicBez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フリーフォーム 6"/>
                <p:cNvSpPr/>
                <p:nvPr/>
              </p:nvSpPr>
              <p:spPr>
                <a:xfrm>
                  <a:off x="6362700" y="3148013"/>
                  <a:ext cx="255436" cy="185737"/>
                </a:xfrm>
                <a:custGeom>
                  <a:avLst/>
                  <a:gdLst>
                    <a:gd name="connsiteX0" fmla="*/ 228600 w 255436"/>
                    <a:gd name="connsiteY0" fmla="*/ 0 h 185737"/>
                    <a:gd name="connsiteX1" fmla="*/ 252413 w 255436"/>
                    <a:gd name="connsiteY1" fmla="*/ 19050 h 185737"/>
                    <a:gd name="connsiteX2" fmla="*/ 233363 w 255436"/>
                    <a:gd name="connsiteY2" fmla="*/ 61912 h 185737"/>
                    <a:gd name="connsiteX3" fmla="*/ 219075 w 255436"/>
                    <a:gd name="connsiteY3" fmla="*/ 66675 h 185737"/>
                    <a:gd name="connsiteX4" fmla="*/ 214313 w 255436"/>
                    <a:gd name="connsiteY4" fmla="*/ 85725 h 185737"/>
                    <a:gd name="connsiteX5" fmla="*/ 209550 w 255436"/>
                    <a:gd name="connsiteY5" fmla="*/ 114300 h 185737"/>
                    <a:gd name="connsiteX6" fmla="*/ 200025 w 255436"/>
                    <a:gd name="connsiteY6" fmla="*/ 142875 h 185737"/>
                    <a:gd name="connsiteX7" fmla="*/ 190500 w 255436"/>
                    <a:gd name="connsiteY7" fmla="*/ 176212 h 185737"/>
                    <a:gd name="connsiteX8" fmla="*/ 176213 w 255436"/>
                    <a:gd name="connsiteY8" fmla="*/ 185737 h 185737"/>
                    <a:gd name="connsiteX9" fmla="*/ 166688 w 255436"/>
                    <a:gd name="connsiteY9" fmla="*/ 171450 h 185737"/>
                    <a:gd name="connsiteX10" fmla="*/ 157163 w 255436"/>
                    <a:gd name="connsiteY10" fmla="*/ 71437 h 185737"/>
                    <a:gd name="connsiteX11" fmla="*/ 142875 w 255436"/>
                    <a:gd name="connsiteY11" fmla="*/ 42862 h 185737"/>
                    <a:gd name="connsiteX12" fmla="*/ 80963 w 255436"/>
                    <a:gd name="connsiteY12" fmla="*/ 38100 h 185737"/>
                    <a:gd name="connsiteX13" fmla="*/ 52388 w 255436"/>
                    <a:gd name="connsiteY13" fmla="*/ 28575 h 185737"/>
                    <a:gd name="connsiteX14" fmla="*/ 23813 w 255436"/>
                    <a:gd name="connsiteY14" fmla="*/ 9525 h 185737"/>
                    <a:gd name="connsiteX15" fmla="*/ 0 w 255436"/>
                    <a:gd name="connsiteY15" fmla="*/ 0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5436" h="185737">
                      <a:moveTo>
                        <a:pt x="228600" y="0"/>
                      </a:moveTo>
                      <a:cubicBezTo>
                        <a:pt x="236538" y="6350"/>
                        <a:pt x="248939" y="9497"/>
                        <a:pt x="252413" y="19050"/>
                      </a:cubicBezTo>
                      <a:cubicBezTo>
                        <a:pt x="261180" y="43160"/>
                        <a:pt x="249678" y="53754"/>
                        <a:pt x="233363" y="61912"/>
                      </a:cubicBezTo>
                      <a:cubicBezTo>
                        <a:pt x="228873" y="64157"/>
                        <a:pt x="223838" y="65087"/>
                        <a:pt x="219075" y="66675"/>
                      </a:cubicBezTo>
                      <a:cubicBezTo>
                        <a:pt x="217488" y="73025"/>
                        <a:pt x="215597" y="79307"/>
                        <a:pt x="214313" y="85725"/>
                      </a:cubicBezTo>
                      <a:cubicBezTo>
                        <a:pt x="212419" y="95194"/>
                        <a:pt x="211892" y="104932"/>
                        <a:pt x="209550" y="114300"/>
                      </a:cubicBezTo>
                      <a:cubicBezTo>
                        <a:pt x="207115" y="124040"/>
                        <a:pt x="202460" y="133134"/>
                        <a:pt x="200025" y="142875"/>
                      </a:cubicBezTo>
                      <a:cubicBezTo>
                        <a:pt x="199713" y="144123"/>
                        <a:pt x="192986" y="173104"/>
                        <a:pt x="190500" y="176212"/>
                      </a:cubicBezTo>
                      <a:cubicBezTo>
                        <a:pt x="186924" y="180681"/>
                        <a:pt x="180975" y="182562"/>
                        <a:pt x="176213" y="185737"/>
                      </a:cubicBezTo>
                      <a:cubicBezTo>
                        <a:pt x="173038" y="180975"/>
                        <a:pt x="169248" y="176569"/>
                        <a:pt x="166688" y="171450"/>
                      </a:cubicBezTo>
                      <a:cubicBezTo>
                        <a:pt x="153719" y="145513"/>
                        <a:pt x="157389" y="73810"/>
                        <a:pt x="157163" y="71437"/>
                      </a:cubicBezTo>
                      <a:cubicBezTo>
                        <a:pt x="156709" y="66667"/>
                        <a:pt x="148207" y="44284"/>
                        <a:pt x="142875" y="42862"/>
                      </a:cubicBezTo>
                      <a:cubicBezTo>
                        <a:pt x="122876" y="37529"/>
                        <a:pt x="101600" y="39687"/>
                        <a:pt x="80963" y="38100"/>
                      </a:cubicBezTo>
                      <a:cubicBezTo>
                        <a:pt x="71438" y="34925"/>
                        <a:pt x="60742" y="34144"/>
                        <a:pt x="52388" y="28575"/>
                      </a:cubicBezTo>
                      <a:cubicBezTo>
                        <a:pt x="42863" y="22225"/>
                        <a:pt x="34673" y="13145"/>
                        <a:pt x="23813" y="9525"/>
                      </a:cubicBezTo>
                      <a:cubicBezTo>
                        <a:pt x="6157" y="3639"/>
                        <a:pt x="14015" y="7007"/>
                        <a:pt x="0" y="0"/>
                      </a:cubicBez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フリーフォーム 7"/>
                <p:cNvSpPr/>
                <p:nvPr/>
              </p:nvSpPr>
              <p:spPr>
                <a:xfrm>
                  <a:off x="6719888" y="3976688"/>
                  <a:ext cx="147637" cy="52387"/>
                </a:xfrm>
                <a:custGeom>
                  <a:avLst/>
                  <a:gdLst>
                    <a:gd name="connsiteX0" fmla="*/ 147637 w 147637"/>
                    <a:gd name="connsiteY0" fmla="*/ 47625 h 52387"/>
                    <a:gd name="connsiteX1" fmla="*/ 123825 w 147637"/>
                    <a:gd name="connsiteY1" fmla="*/ 52387 h 52387"/>
                    <a:gd name="connsiteX2" fmla="*/ 90487 w 147637"/>
                    <a:gd name="connsiteY2" fmla="*/ 42862 h 52387"/>
                    <a:gd name="connsiteX3" fmla="*/ 80962 w 147637"/>
                    <a:gd name="connsiteY3" fmla="*/ 28575 h 52387"/>
                    <a:gd name="connsiteX4" fmla="*/ 42862 w 147637"/>
                    <a:gd name="connsiteY4" fmla="*/ 23812 h 52387"/>
                    <a:gd name="connsiteX5" fmla="*/ 28575 w 147637"/>
                    <a:gd name="connsiteY5" fmla="*/ 19050 h 52387"/>
                    <a:gd name="connsiteX6" fmla="*/ 0 w 147637"/>
                    <a:gd name="connsiteY6" fmla="*/ 0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637" h="52387">
                      <a:moveTo>
                        <a:pt x="147637" y="47625"/>
                      </a:moveTo>
                      <a:cubicBezTo>
                        <a:pt x="139700" y="49212"/>
                        <a:pt x="131919" y="52387"/>
                        <a:pt x="123825" y="52387"/>
                      </a:cubicBezTo>
                      <a:cubicBezTo>
                        <a:pt x="117842" y="52387"/>
                        <a:pt x="97227" y="45109"/>
                        <a:pt x="90487" y="42862"/>
                      </a:cubicBezTo>
                      <a:cubicBezTo>
                        <a:pt x="87312" y="38100"/>
                        <a:pt x="86276" y="30701"/>
                        <a:pt x="80962" y="28575"/>
                      </a:cubicBezTo>
                      <a:cubicBezTo>
                        <a:pt x="69079" y="23822"/>
                        <a:pt x="55454" y="26102"/>
                        <a:pt x="42862" y="23812"/>
                      </a:cubicBezTo>
                      <a:cubicBezTo>
                        <a:pt x="37923" y="22914"/>
                        <a:pt x="33337" y="20637"/>
                        <a:pt x="28575" y="19050"/>
                      </a:cubicBezTo>
                      <a:lnTo>
                        <a:pt x="0" y="0"/>
                      </a:ln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フリーフォーム 8"/>
                <p:cNvSpPr/>
                <p:nvPr/>
              </p:nvSpPr>
              <p:spPr>
                <a:xfrm>
                  <a:off x="6796088" y="5534025"/>
                  <a:ext cx="176212" cy="119494"/>
                </a:xfrm>
                <a:custGeom>
                  <a:avLst/>
                  <a:gdLst>
                    <a:gd name="connsiteX0" fmla="*/ 71437 w 176212"/>
                    <a:gd name="connsiteY0" fmla="*/ 0 h 119494"/>
                    <a:gd name="connsiteX1" fmla="*/ 85725 w 176212"/>
                    <a:gd name="connsiteY1" fmla="*/ 23813 h 119494"/>
                    <a:gd name="connsiteX2" fmla="*/ 95250 w 176212"/>
                    <a:gd name="connsiteY2" fmla="*/ 38100 h 119494"/>
                    <a:gd name="connsiteX3" fmla="*/ 147637 w 176212"/>
                    <a:gd name="connsiteY3" fmla="*/ 52388 h 119494"/>
                    <a:gd name="connsiteX4" fmla="*/ 161925 w 176212"/>
                    <a:gd name="connsiteY4" fmla="*/ 61913 h 119494"/>
                    <a:gd name="connsiteX5" fmla="*/ 166687 w 176212"/>
                    <a:gd name="connsiteY5" fmla="*/ 76200 h 119494"/>
                    <a:gd name="connsiteX6" fmla="*/ 176212 w 176212"/>
                    <a:gd name="connsiteY6" fmla="*/ 90488 h 119494"/>
                    <a:gd name="connsiteX7" fmla="*/ 161925 w 176212"/>
                    <a:gd name="connsiteY7" fmla="*/ 100013 h 119494"/>
                    <a:gd name="connsiteX8" fmla="*/ 123825 w 176212"/>
                    <a:gd name="connsiteY8" fmla="*/ 90488 h 119494"/>
                    <a:gd name="connsiteX9" fmla="*/ 109537 w 176212"/>
                    <a:gd name="connsiteY9" fmla="*/ 80963 h 119494"/>
                    <a:gd name="connsiteX10" fmla="*/ 66675 w 176212"/>
                    <a:gd name="connsiteY10" fmla="*/ 95250 h 119494"/>
                    <a:gd name="connsiteX11" fmla="*/ 61912 w 176212"/>
                    <a:gd name="connsiteY11" fmla="*/ 109538 h 119494"/>
                    <a:gd name="connsiteX12" fmla="*/ 0 w 176212"/>
                    <a:gd name="connsiteY12" fmla="*/ 119063 h 11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6212" h="119494">
                      <a:moveTo>
                        <a:pt x="71437" y="0"/>
                      </a:moveTo>
                      <a:cubicBezTo>
                        <a:pt x="76200" y="7938"/>
                        <a:pt x="80819" y="15963"/>
                        <a:pt x="85725" y="23813"/>
                      </a:cubicBezTo>
                      <a:cubicBezTo>
                        <a:pt x="88759" y="28667"/>
                        <a:pt x="90396" y="35067"/>
                        <a:pt x="95250" y="38100"/>
                      </a:cubicBezTo>
                      <a:cubicBezTo>
                        <a:pt x="106623" y="45208"/>
                        <a:pt x="134040" y="49668"/>
                        <a:pt x="147637" y="52388"/>
                      </a:cubicBezTo>
                      <a:cubicBezTo>
                        <a:pt x="152400" y="55563"/>
                        <a:pt x="158349" y="57443"/>
                        <a:pt x="161925" y="61913"/>
                      </a:cubicBezTo>
                      <a:cubicBezTo>
                        <a:pt x="165061" y="65833"/>
                        <a:pt x="164442" y="71710"/>
                        <a:pt x="166687" y="76200"/>
                      </a:cubicBezTo>
                      <a:cubicBezTo>
                        <a:pt x="169247" y="81320"/>
                        <a:pt x="173037" y="85725"/>
                        <a:pt x="176212" y="90488"/>
                      </a:cubicBezTo>
                      <a:cubicBezTo>
                        <a:pt x="171450" y="93663"/>
                        <a:pt x="167604" y="99303"/>
                        <a:pt x="161925" y="100013"/>
                      </a:cubicBezTo>
                      <a:cubicBezTo>
                        <a:pt x="153567" y="101058"/>
                        <a:pt x="133155" y="93598"/>
                        <a:pt x="123825" y="90488"/>
                      </a:cubicBezTo>
                      <a:cubicBezTo>
                        <a:pt x="119062" y="87313"/>
                        <a:pt x="115226" y="81595"/>
                        <a:pt x="109537" y="80963"/>
                      </a:cubicBezTo>
                      <a:cubicBezTo>
                        <a:pt x="87537" y="78518"/>
                        <a:pt x="81753" y="85198"/>
                        <a:pt x="66675" y="95250"/>
                      </a:cubicBezTo>
                      <a:cubicBezTo>
                        <a:pt x="65087" y="100013"/>
                        <a:pt x="65997" y="106620"/>
                        <a:pt x="61912" y="109538"/>
                      </a:cubicBezTo>
                      <a:cubicBezTo>
                        <a:pt x="43657" y="122577"/>
                        <a:pt x="20287" y="119063"/>
                        <a:pt x="0" y="119063"/>
                      </a:cubicBez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12" name="フリーフォーム 11"/>
            <p:cNvSpPr/>
            <p:nvPr/>
          </p:nvSpPr>
          <p:spPr>
            <a:xfrm>
              <a:off x="6594161" y="1704109"/>
              <a:ext cx="2549839" cy="4890655"/>
            </a:xfrm>
            <a:custGeom>
              <a:avLst/>
              <a:gdLst>
                <a:gd name="connsiteX0" fmla="*/ 2549839 w 2549839"/>
                <a:gd name="connsiteY0" fmla="*/ 0 h 4890655"/>
                <a:gd name="connsiteX1" fmla="*/ 1025839 w 2549839"/>
                <a:gd name="connsiteY1" fmla="*/ 374073 h 4890655"/>
                <a:gd name="connsiteX2" fmla="*/ 859584 w 2549839"/>
                <a:gd name="connsiteY2" fmla="*/ 1274618 h 4890655"/>
                <a:gd name="connsiteX3" fmla="*/ 471657 w 2549839"/>
                <a:gd name="connsiteY3" fmla="*/ 1399309 h 4890655"/>
                <a:gd name="connsiteX4" fmla="*/ 374675 w 2549839"/>
                <a:gd name="connsiteY4" fmla="*/ 1884218 h 4890655"/>
                <a:gd name="connsiteX5" fmla="*/ 277694 w 2549839"/>
                <a:gd name="connsiteY5" fmla="*/ 2660073 h 4890655"/>
                <a:gd name="connsiteX6" fmla="*/ 603 w 2549839"/>
                <a:gd name="connsiteY6" fmla="*/ 3685309 h 4890655"/>
                <a:gd name="connsiteX7" fmla="*/ 360821 w 2549839"/>
                <a:gd name="connsiteY7" fmla="*/ 3837709 h 4890655"/>
                <a:gd name="connsiteX8" fmla="*/ 554784 w 2549839"/>
                <a:gd name="connsiteY8" fmla="*/ 4170218 h 4890655"/>
                <a:gd name="connsiteX9" fmla="*/ 208421 w 2549839"/>
                <a:gd name="connsiteY9" fmla="*/ 4890655 h 4890655"/>
                <a:gd name="connsiteX0" fmla="*/ 2549839 w 2549839"/>
                <a:gd name="connsiteY0" fmla="*/ 0 h 4890655"/>
                <a:gd name="connsiteX1" fmla="*/ 1025839 w 2549839"/>
                <a:gd name="connsiteY1" fmla="*/ 374073 h 4890655"/>
                <a:gd name="connsiteX2" fmla="*/ 831875 w 2549839"/>
                <a:gd name="connsiteY2" fmla="*/ 1136072 h 4890655"/>
                <a:gd name="connsiteX3" fmla="*/ 471657 w 2549839"/>
                <a:gd name="connsiteY3" fmla="*/ 1399309 h 4890655"/>
                <a:gd name="connsiteX4" fmla="*/ 374675 w 2549839"/>
                <a:gd name="connsiteY4" fmla="*/ 1884218 h 4890655"/>
                <a:gd name="connsiteX5" fmla="*/ 277694 w 2549839"/>
                <a:gd name="connsiteY5" fmla="*/ 2660073 h 4890655"/>
                <a:gd name="connsiteX6" fmla="*/ 603 w 2549839"/>
                <a:gd name="connsiteY6" fmla="*/ 3685309 h 4890655"/>
                <a:gd name="connsiteX7" fmla="*/ 360821 w 2549839"/>
                <a:gd name="connsiteY7" fmla="*/ 3837709 h 4890655"/>
                <a:gd name="connsiteX8" fmla="*/ 554784 w 2549839"/>
                <a:gd name="connsiteY8" fmla="*/ 4170218 h 4890655"/>
                <a:gd name="connsiteX9" fmla="*/ 208421 w 2549839"/>
                <a:gd name="connsiteY9" fmla="*/ 4890655 h 489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9839" h="4890655">
                  <a:moveTo>
                    <a:pt x="2549839" y="0"/>
                  </a:moveTo>
                  <a:cubicBezTo>
                    <a:pt x="1928693" y="80818"/>
                    <a:pt x="1312166" y="184728"/>
                    <a:pt x="1025839" y="374073"/>
                  </a:cubicBezTo>
                  <a:cubicBezTo>
                    <a:pt x="739512" y="563418"/>
                    <a:pt x="924239" y="965200"/>
                    <a:pt x="831875" y="1136072"/>
                  </a:cubicBezTo>
                  <a:cubicBezTo>
                    <a:pt x="739511" y="1306944"/>
                    <a:pt x="547857" y="1274618"/>
                    <a:pt x="471657" y="1399309"/>
                  </a:cubicBezTo>
                  <a:cubicBezTo>
                    <a:pt x="395457" y="1524000"/>
                    <a:pt x="407002" y="1674091"/>
                    <a:pt x="374675" y="1884218"/>
                  </a:cubicBezTo>
                  <a:cubicBezTo>
                    <a:pt x="342348" y="2094345"/>
                    <a:pt x="340039" y="2359891"/>
                    <a:pt x="277694" y="2660073"/>
                  </a:cubicBezTo>
                  <a:cubicBezTo>
                    <a:pt x="215349" y="2960255"/>
                    <a:pt x="-13251" y="3489036"/>
                    <a:pt x="603" y="3685309"/>
                  </a:cubicBezTo>
                  <a:cubicBezTo>
                    <a:pt x="14457" y="3881582"/>
                    <a:pt x="268457" y="3756891"/>
                    <a:pt x="360821" y="3837709"/>
                  </a:cubicBezTo>
                  <a:cubicBezTo>
                    <a:pt x="453185" y="3918527"/>
                    <a:pt x="580184" y="3994727"/>
                    <a:pt x="554784" y="4170218"/>
                  </a:cubicBezTo>
                  <a:cubicBezTo>
                    <a:pt x="529384" y="4345709"/>
                    <a:pt x="368902" y="4618182"/>
                    <a:pt x="208421" y="4890655"/>
                  </a:cubicBezTo>
                </a:path>
              </a:pathLst>
            </a:custGeom>
            <a:noFill/>
            <a:ln w="38100">
              <a:solidFill>
                <a:srgbClr val="0070C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7524328" y="3033824"/>
              <a:ext cx="1420582" cy="584775"/>
            </a:xfrm>
            <a:prstGeom prst="rect">
              <a:avLst/>
            </a:prstGeom>
            <a:noFill/>
          </p:spPr>
          <p:txBody>
            <a:bodyPr wrap="none" rtlCol="0" anchor="ctr" anchorCtr="0">
              <a:spAutoFit/>
            </a:bodyPr>
            <a:lstStyle/>
            <a:p>
              <a:r>
                <a:rPr kumimoji="1" lang="ja-JP" altLang="en-US" sz="3200" b="1" dirty="0" smtClean="0">
                  <a:solidFill>
                    <a:srgbClr val="0070C0"/>
                  </a:solidFill>
                  <a:latin typeface="HGSｺﾞｼｯｸM" panose="020B0600000000000000" pitchFamily="50" charset="-128"/>
                  <a:ea typeface="HGSｺﾞｼｯｸM" panose="020B0600000000000000" pitchFamily="50" charset="-128"/>
                </a:rPr>
                <a:t>奈良県</a:t>
              </a:r>
              <a:endParaRPr kumimoji="1" lang="ja-JP" altLang="en-US" sz="3200" b="1" dirty="0">
                <a:solidFill>
                  <a:srgbClr val="0070C0"/>
                </a:solidFill>
                <a:latin typeface="HGSｺﾞｼｯｸM" panose="020B0600000000000000" pitchFamily="50" charset="-128"/>
                <a:ea typeface="HGSｺﾞｼｯｸM" panose="020B0600000000000000" pitchFamily="50" charset="-128"/>
              </a:endParaRPr>
            </a:p>
          </p:txBody>
        </p:sp>
      </p:grpSp>
      <p:sp>
        <p:nvSpPr>
          <p:cNvPr id="14" name="スライド番号プレースホルダー 13"/>
          <p:cNvSpPr>
            <a:spLocks noGrp="1"/>
          </p:cNvSpPr>
          <p:nvPr>
            <p:ph type="sldNum" sz="quarter" idx="12"/>
          </p:nvPr>
        </p:nvSpPr>
        <p:spPr/>
        <p:txBody>
          <a:bodyPr/>
          <a:lstStyle/>
          <a:p>
            <a:fld id="{40F85341-AB73-4280-8395-A80C95690EE8}" type="slidenum">
              <a:rPr kumimoji="1" lang="ja-JP" altLang="en-US" smtClean="0"/>
              <a:t>4</a:t>
            </a:fld>
            <a:endParaRPr kumimoji="1" lang="ja-JP" altLang="en-US"/>
          </a:p>
        </p:txBody>
      </p:sp>
      <p:sp>
        <p:nvSpPr>
          <p:cNvPr id="15" name="フリーフォーム 14"/>
          <p:cNvSpPr/>
          <p:nvPr/>
        </p:nvSpPr>
        <p:spPr>
          <a:xfrm>
            <a:off x="7358063" y="1126331"/>
            <a:ext cx="297656" cy="128588"/>
          </a:xfrm>
          <a:custGeom>
            <a:avLst/>
            <a:gdLst>
              <a:gd name="connsiteX0" fmla="*/ 0 w 297656"/>
              <a:gd name="connsiteY0" fmla="*/ 2382 h 128588"/>
              <a:gd name="connsiteX1" fmla="*/ 11906 w 297656"/>
              <a:gd name="connsiteY1" fmla="*/ 0 h 128588"/>
              <a:gd name="connsiteX2" fmla="*/ 38100 w 297656"/>
              <a:gd name="connsiteY2" fmla="*/ 4763 h 128588"/>
              <a:gd name="connsiteX3" fmla="*/ 100012 w 297656"/>
              <a:gd name="connsiteY3" fmla="*/ 7144 h 128588"/>
              <a:gd name="connsiteX4" fmla="*/ 104775 w 297656"/>
              <a:gd name="connsiteY4" fmla="*/ 14288 h 128588"/>
              <a:gd name="connsiteX5" fmla="*/ 109537 w 297656"/>
              <a:gd name="connsiteY5" fmla="*/ 28575 h 128588"/>
              <a:gd name="connsiteX6" fmla="*/ 114300 w 297656"/>
              <a:gd name="connsiteY6" fmla="*/ 35719 h 128588"/>
              <a:gd name="connsiteX7" fmla="*/ 119062 w 297656"/>
              <a:gd name="connsiteY7" fmla="*/ 52388 h 128588"/>
              <a:gd name="connsiteX8" fmla="*/ 121443 w 297656"/>
              <a:gd name="connsiteY8" fmla="*/ 69057 h 128588"/>
              <a:gd name="connsiteX9" fmla="*/ 126206 w 297656"/>
              <a:gd name="connsiteY9" fmla="*/ 78582 h 128588"/>
              <a:gd name="connsiteX10" fmla="*/ 135731 w 297656"/>
              <a:gd name="connsiteY10" fmla="*/ 100013 h 128588"/>
              <a:gd name="connsiteX11" fmla="*/ 176212 w 297656"/>
              <a:gd name="connsiteY11" fmla="*/ 97632 h 128588"/>
              <a:gd name="connsiteX12" fmla="*/ 192881 w 297656"/>
              <a:gd name="connsiteY12" fmla="*/ 90488 h 128588"/>
              <a:gd name="connsiteX13" fmla="*/ 219075 w 297656"/>
              <a:gd name="connsiteY13" fmla="*/ 85725 h 128588"/>
              <a:gd name="connsiteX14" fmla="*/ 247650 w 297656"/>
              <a:gd name="connsiteY14" fmla="*/ 88107 h 128588"/>
              <a:gd name="connsiteX15" fmla="*/ 257175 w 297656"/>
              <a:gd name="connsiteY15" fmla="*/ 92869 h 128588"/>
              <a:gd name="connsiteX16" fmla="*/ 264318 w 297656"/>
              <a:gd name="connsiteY16" fmla="*/ 95250 h 128588"/>
              <a:gd name="connsiteX17" fmla="*/ 269081 w 297656"/>
              <a:gd name="connsiteY17" fmla="*/ 102394 h 128588"/>
              <a:gd name="connsiteX18" fmla="*/ 283368 w 297656"/>
              <a:gd name="connsiteY18" fmla="*/ 107157 h 128588"/>
              <a:gd name="connsiteX19" fmla="*/ 290512 w 297656"/>
              <a:gd name="connsiteY19" fmla="*/ 111919 h 128588"/>
              <a:gd name="connsiteX20" fmla="*/ 297656 w 297656"/>
              <a:gd name="connsiteY20" fmla="*/ 128588 h 128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7656" h="128588">
                <a:moveTo>
                  <a:pt x="0" y="2382"/>
                </a:moveTo>
                <a:cubicBezTo>
                  <a:pt x="3969" y="1588"/>
                  <a:pt x="7859" y="0"/>
                  <a:pt x="11906" y="0"/>
                </a:cubicBezTo>
                <a:cubicBezTo>
                  <a:pt x="59740" y="0"/>
                  <a:pt x="6847" y="2680"/>
                  <a:pt x="38100" y="4763"/>
                </a:cubicBezTo>
                <a:cubicBezTo>
                  <a:pt x="58707" y="6137"/>
                  <a:pt x="79375" y="6350"/>
                  <a:pt x="100012" y="7144"/>
                </a:cubicBezTo>
                <a:cubicBezTo>
                  <a:pt x="101600" y="9525"/>
                  <a:pt x="103613" y="11673"/>
                  <a:pt x="104775" y="14288"/>
                </a:cubicBezTo>
                <a:cubicBezTo>
                  <a:pt x="106814" y="18875"/>
                  <a:pt x="106752" y="24398"/>
                  <a:pt x="109537" y="28575"/>
                </a:cubicBezTo>
                <a:lnTo>
                  <a:pt x="114300" y="35719"/>
                </a:lnTo>
                <a:cubicBezTo>
                  <a:pt x="116340" y="41839"/>
                  <a:pt x="117866" y="45810"/>
                  <a:pt x="119062" y="52388"/>
                </a:cubicBezTo>
                <a:cubicBezTo>
                  <a:pt x="120066" y="57910"/>
                  <a:pt x="119966" y="63642"/>
                  <a:pt x="121443" y="69057"/>
                </a:cubicBezTo>
                <a:cubicBezTo>
                  <a:pt x="122377" y="72482"/>
                  <a:pt x="124888" y="75286"/>
                  <a:pt x="126206" y="78582"/>
                </a:cubicBezTo>
                <a:cubicBezTo>
                  <a:pt x="134708" y="99836"/>
                  <a:pt x="126567" y="86268"/>
                  <a:pt x="135731" y="100013"/>
                </a:cubicBezTo>
                <a:cubicBezTo>
                  <a:pt x="149225" y="99219"/>
                  <a:pt x="162756" y="98914"/>
                  <a:pt x="176212" y="97632"/>
                </a:cubicBezTo>
                <a:cubicBezTo>
                  <a:pt x="188453" y="96466"/>
                  <a:pt x="183066" y="95395"/>
                  <a:pt x="192881" y="90488"/>
                </a:cubicBezTo>
                <a:cubicBezTo>
                  <a:pt x="200222" y="86818"/>
                  <a:pt x="212511" y="86546"/>
                  <a:pt x="219075" y="85725"/>
                </a:cubicBezTo>
                <a:cubicBezTo>
                  <a:pt x="228600" y="86519"/>
                  <a:pt x="238256" y="86346"/>
                  <a:pt x="247650" y="88107"/>
                </a:cubicBezTo>
                <a:cubicBezTo>
                  <a:pt x="251139" y="88761"/>
                  <a:pt x="253912" y="91471"/>
                  <a:pt x="257175" y="92869"/>
                </a:cubicBezTo>
                <a:cubicBezTo>
                  <a:pt x="259482" y="93858"/>
                  <a:pt x="261937" y="94456"/>
                  <a:pt x="264318" y="95250"/>
                </a:cubicBezTo>
                <a:cubicBezTo>
                  <a:pt x="265906" y="97631"/>
                  <a:pt x="266654" y="100877"/>
                  <a:pt x="269081" y="102394"/>
                </a:cubicBezTo>
                <a:cubicBezTo>
                  <a:pt x="273338" y="105055"/>
                  <a:pt x="279191" y="104373"/>
                  <a:pt x="283368" y="107157"/>
                </a:cubicBezTo>
                <a:lnTo>
                  <a:pt x="290512" y="111919"/>
                </a:lnTo>
                <a:cubicBezTo>
                  <a:pt x="295630" y="127272"/>
                  <a:pt x="291725" y="122657"/>
                  <a:pt x="297656" y="128588"/>
                </a:cubicBez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フリーフォーム 15"/>
          <p:cNvSpPr/>
          <p:nvPr/>
        </p:nvSpPr>
        <p:spPr>
          <a:xfrm>
            <a:off x="7174706" y="1700213"/>
            <a:ext cx="204904" cy="447675"/>
          </a:xfrm>
          <a:custGeom>
            <a:avLst/>
            <a:gdLst>
              <a:gd name="connsiteX0" fmla="*/ 0 w 204904"/>
              <a:gd name="connsiteY0" fmla="*/ 0 h 447675"/>
              <a:gd name="connsiteX1" fmla="*/ 11907 w 204904"/>
              <a:gd name="connsiteY1" fmla="*/ 19050 h 447675"/>
              <a:gd name="connsiteX2" fmla="*/ 26194 w 204904"/>
              <a:gd name="connsiteY2" fmla="*/ 30956 h 447675"/>
              <a:gd name="connsiteX3" fmla="*/ 33338 w 204904"/>
              <a:gd name="connsiteY3" fmla="*/ 33337 h 447675"/>
              <a:gd name="connsiteX4" fmla="*/ 30957 w 204904"/>
              <a:gd name="connsiteY4" fmla="*/ 59531 h 447675"/>
              <a:gd name="connsiteX5" fmla="*/ 26194 w 204904"/>
              <a:gd name="connsiteY5" fmla="*/ 73818 h 447675"/>
              <a:gd name="connsiteX6" fmla="*/ 28575 w 204904"/>
              <a:gd name="connsiteY6" fmla="*/ 88106 h 447675"/>
              <a:gd name="connsiteX7" fmla="*/ 42863 w 204904"/>
              <a:gd name="connsiteY7" fmla="*/ 92868 h 447675"/>
              <a:gd name="connsiteX8" fmla="*/ 57150 w 204904"/>
              <a:gd name="connsiteY8" fmla="*/ 102393 h 447675"/>
              <a:gd name="connsiteX9" fmla="*/ 64294 w 204904"/>
              <a:gd name="connsiteY9" fmla="*/ 107156 h 447675"/>
              <a:gd name="connsiteX10" fmla="*/ 66675 w 204904"/>
              <a:gd name="connsiteY10" fmla="*/ 130968 h 447675"/>
              <a:gd name="connsiteX11" fmla="*/ 59532 w 204904"/>
              <a:gd name="connsiteY11" fmla="*/ 133350 h 447675"/>
              <a:gd name="connsiteX12" fmla="*/ 54769 w 204904"/>
              <a:gd name="connsiteY12" fmla="*/ 140493 h 447675"/>
              <a:gd name="connsiteX13" fmla="*/ 50007 w 204904"/>
              <a:gd name="connsiteY13" fmla="*/ 171450 h 447675"/>
              <a:gd name="connsiteX14" fmla="*/ 45244 w 204904"/>
              <a:gd name="connsiteY14" fmla="*/ 185737 h 447675"/>
              <a:gd name="connsiteX15" fmla="*/ 42863 w 204904"/>
              <a:gd name="connsiteY15" fmla="*/ 192881 h 447675"/>
              <a:gd name="connsiteX16" fmla="*/ 45244 w 204904"/>
              <a:gd name="connsiteY16" fmla="*/ 235743 h 447675"/>
              <a:gd name="connsiteX17" fmla="*/ 57150 w 204904"/>
              <a:gd name="connsiteY17" fmla="*/ 247650 h 447675"/>
              <a:gd name="connsiteX18" fmla="*/ 78582 w 204904"/>
              <a:gd name="connsiteY18" fmla="*/ 252412 h 447675"/>
              <a:gd name="connsiteX19" fmla="*/ 102394 w 204904"/>
              <a:gd name="connsiteY19" fmla="*/ 254793 h 447675"/>
              <a:gd name="connsiteX20" fmla="*/ 109538 w 204904"/>
              <a:gd name="connsiteY20" fmla="*/ 259556 h 447675"/>
              <a:gd name="connsiteX21" fmla="*/ 116682 w 204904"/>
              <a:gd name="connsiteY21" fmla="*/ 261937 h 447675"/>
              <a:gd name="connsiteX22" fmla="*/ 121444 w 204904"/>
              <a:gd name="connsiteY22" fmla="*/ 269081 h 447675"/>
              <a:gd name="connsiteX23" fmla="*/ 109538 w 204904"/>
              <a:gd name="connsiteY23" fmla="*/ 285750 h 447675"/>
              <a:gd name="connsiteX24" fmla="*/ 107157 w 204904"/>
              <a:gd name="connsiteY24" fmla="*/ 311943 h 447675"/>
              <a:gd name="connsiteX25" fmla="*/ 109538 w 204904"/>
              <a:gd name="connsiteY25" fmla="*/ 321468 h 447675"/>
              <a:gd name="connsiteX26" fmla="*/ 116682 w 204904"/>
              <a:gd name="connsiteY26" fmla="*/ 323850 h 447675"/>
              <a:gd name="connsiteX27" fmla="*/ 123825 w 204904"/>
              <a:gd name="connsiteY27" fmla="*/ 328612 h 447675"/>
              <a:gd name="connsiteX28" fmla="*/ 130969 w 204904"/>
              <a:gd name="connsiteY28" fmla="*/ 352425 h 447675"/>
              <a:gd name="connsiteX29" fmla="*/ 135732 w 204904"/>
              <a:gd name="connsiteY29" fmla="*/ 361950 h 447675"/>
              <a:gd name="connsiteX30" fmla="*/ 150019 w 204904"/>
              <a:gd name="connsiteY30" fmla="*/ 371475 h 447675"/>
              <a:gd name="connsiteX31" fmla="*/ 157163 w 204904"/>
              <a:gd name="connsiteY31" fmla="*/ 376237 h 447675"/>
              <a:gd name="connsiteX32" fmla="*/ 161925 w 204904"/>
              <a:gd name="connsiteY32" fmla="*/ 383381 h 447675"/>
              <a:gd name="connsiteX33" fmla="*/ 164307 w 204904"/>
              <a:gd name="connsiteY33" fmla="*/ 390525 h 447675"/>
              <a:gd name="connsiteX34" fmla="*/ 171450 w 204904"/>
              <a:gd name="connsiteY34" fmla="*/ 395287 h 447675"/>
              <a:gd name="connsiteX35" fmla="*/ 180975 w 204904"/>
              <a:gd name="connsiteY35" fmla="*/ 407193 h 447675"/>
              <a:gd name="connsiteX36" fmla="*/ 185738 w 204904"/>
              <a:gd name="connsiteY36" fmla="*/ 414337 h 447675"/>
              <a:gd name="connsiteX37" fmla="*/ 192882 w 204904"/>
              <a:gd name="connsiteY37" fmla="*/ 419100 h 447675"/>
              <a:gd name="connsiteX38" fmla="*/ 200025 w 204904"/>
              <a:gd name="connsiteY38" fmla="*/ 426243 h 447675"/>
              <a:gd name="connsiteX39" fmla="*/ 204788 w 204904"/>
              <a:gd name="connsiteY39" fmla="*/ 442912 h 447675"/>
              <a:gd name="connsiteX40" fmla="*/ 204788 w 204904"/>
              <a:gd name="connsiteY40" fmla="*/ 447675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04904" h="447675">
                <a:moveTo>
                  <a:pt x="0" y="0"/>
                </a:moveTo>
                <a:cubicBezTo>
                  <a:pt x="997" y="1662"/>
                  <a:pt x="9288" y="15908"/>
                  <a:pt x="11907" y="19050"/>
                </a:cubicBezTo>
                <a:cubicBezTo>
                  <a:pt x="15668" y="23563"/>
                  <a:pt x="20843" y="28281"/>
                  <a:pt x="26194" y="30956"/>
                </a:cubicBezTo>
                <a:cubicBezTo>
                  <a:pt x="28439" y="32079"/>
                  <a:pt x="30957" y="32543"/>
                  <a:pt x="33338" y="33337"/>
                </a:cubicBezTo>
                <a:cubicBezTo>
                  <a:pt x="32544" y="42068"/>
                  <a:pt x="32481" y="50897"/>
                  <a:pt x="30957" y="59531"/>
                </a:cubicBezTo>
                <a:cubicBezTo>
                  <a:pt x="30085" y="64475"/>
                  <a:pt x="26194" y="73818"/>
                  <a:pt x="26194" y="73818"/>
                </a:cubicBezTo>
                <a:cubicBezTo>
                  <a:pt x="26988" y="78581"/>
                  <a:pt x="25395" y="84472"/>
                  <a:pt x="28575" y="88106"/>
                </a:cubicBezTo>
                <a:cubicBezTo>
                  <a:pt x="31881" y="91884"/>
                  <a:pt x="42863" y="92868"/>
                  <a:pt x="42863" y="92868"/>
                </a:cubicBezTo>
                <a:lnTo>
                  <a:pt x="57150" y="102393"/>
                </a:lnTo>
                <a:lnTo>
                  <a:pt x="64294" y="107156"/>
                </a:lnTo>
                <a:cubicBezTo>
                  <a:pt x="66521" y="113835"/>
                  <a:pt x="72603" y="123557"/>
                  <a:pt x="66675" y="130968"/>
                </a:cubicBezTo>
                <a:cubicBezTo>
                  <a:pt x="65107" y="132928"/>
                  <a:pt x="61913" y="132556"/>
                  <a:pt x="59532" y="133350"/>
                </a:cubicBezTo>
                <a:cubicBezTo>
                  <a:pt x="57944" y="135731"/>
                  <a:pt x="56049" y="137933"/>
                  <a:pt x="54769" y="140493"/>
                </a:cubicBezTo>
                <a:cubicBezTo>
                  <a:pt x="50178" y="149674"/>
                  <a:pt x="51644" y="162718"/>
                  <a:pt x="50007" y="171450"/>
                </a:cubicBezTo>
                <a:cubicBezTo>
                  <a:pt x="49082" y="176384"/>
                  <a:pt x="46832" y="180975"/>
                  <a:pt x="45244" y="185737"/>
                </a:cubicBezTo>
                <a:lnTo>
                  <a:pt x="42863" y="192881"/>
                </a:lnTo>
                <a:cubicBezTo>
                  <a:pt x="43657" y="207168"/>
                  <a:pt x="43220" y="221577"/>
                  <a:pt x="45244" y="235743"/>
                </a:cubicBezTo>
                <a:cubicBezTo>
                  <a:pt x="45977" y="240870"/>
                  <a:pt x="53243" y="245696"/>
                  <a:pt x="57150" y="247650"/>
                </a:cubicBezTo>
                <a:cubicBezTo>
                  <a:pt x="62694" y="250422"/>
                  <a:pt x="73707" y="251803"/>
                  <a:pt x="78582" y="252412"/>
                </a:cubicBezTo>
                <a:cubicBezTo>
                  <a:pt x="86497" y="253401"/>
                  <a:pt x="94457" y="253999"/>
                  <a:pt x="102394" y="254793"/>
                </a:cubicBezTo>
                <a:cubicBezTo>
                  <a:pt x="104775" y="256381"/>
                  <a:pt x="106978" y="258276"/>
                  <a:pt x="109538" y="259556"/>
                </a:cubicBezTo>
                <a:cubicBezTo>
                  <a:pt x="111783" y="260679"/>
                  <a:pt x="114722" y="260369"/>
                  <a:pt x="116682" y="261937"/>
                </a:cubicBezTo>
                <a:cubicBezTo>
                  <a:pt x="118917" y="263725"/>
                  <a:pt x="119857" y="266700"/>
                  <a:pt x="121444" y="269081"/>
                </a:cubicBezTo>
                <a:cubicBezTo>
                  <a:pt x="115888" y="285749"/>
                  <a:pt x="121444" y="281780"/>
                  <a:pt x="109538" y="285750"/>
                </a:cubicBezTo>
                <a:cubicBezTo>
                  <a:pt x="103773" y="303043"/>
                  <a:pt x="103566" y="295786"/>
                  <a:pt x="107157" y="311943"/>
                </a:cubicBezTo>
                <a:cubicBezTo>
                  <a:pt x="107867" y="315138"/>
                  <a:pt x="107494" y="318912"/>
                  <a:pt x="109538" y="321468"/>
                </a:cubicBezTo>
                <a:cubicBezTo>
                  <a:pt x="111106" y="323428"/>
                  <a:pt x="114437" y="322727"/>
                  <a:pt x="116682" y="323850"/>
                </a:cubicBezTo>
                <a:cubicBezTo>
                  <a:pt x="119241" y="325130"/>
                  <a:pt x="121444" y="327025"/>
                  <a:pt x="123825" y="328612"/>
                </a:cubicBezTo>
                <a:cubicBezTo>
                  <a:pt x="125533" y="335443"/>
                  <a:pt x="128074" y="346635"/>
                  <a:pt x="130969" y="352425"/>
                </a:cubicBezTo>
                <a:cubicBezTo>
                  <a:pt x="132557" y="355600"/>
                  <a:pt x="133222" y="359440"/>
                  <a:pt x="135732" y="361950"/>
                </a:cubicBezTo>
                <a:cubicBezTo>
                  <a:pt x="139779" y="365997"/>
                  <a:pt x="145257" y="368300"/>
                  <a:pt x="150019" y="371475"/>
                </a:cubicBezTo>
                <a:lnTo>
                  <a:pt x="157163" y="376237"/>
                </a:lnTo>
                <a:cubicBezTo>
                  <a:pt x="158750" y="378618"/>
                  <a:pt x="160645" y="380821"/>
                  <a:pt x="161925" y="383381"/>
                </a:cubicBezTo>
                <a:cubicBezTo>
                  <a:pt x="163048" y="385626"/>
                  <a:pt x="162739" y="388565"/>
                  <a:pt x="164307" y="390525"/>
                </a:cubicBezTo>
                <a:cubicBezTo>
                  <a:pt x="166095" y="392760"/>
                  <a:pt x="169069" y="393700"/>
                  <a:pt x="171450" y="395287"/>
                </a:cubicBezTo>
                <a:cubicBezTo>
                  <a:pt x="176087" y="409195"/>
                  <a:pt x="170204" y="396422"/>
                  <a:pt x="180975" y="407193"/>
                </a:cubicBezTo>
                <a:cubicBezTo>
                  <a:pt x="182999" y="409217"/>
                  <a:pt x="183714" y="412313"/>
                  <a:pt x="185738" y="414337"/>
                </a:cubicBezTo>
                <a:cubicBezTo>
                  <a:pt x="187762" y="416361"/>
                  <a:pt x="190683" y="417268"/>
                  <a:pt x="192882" y="419100"/>
                </a:cubicBezTo>
                <a:cubicBezTo>
                  <a:pt x="195469" y="421256"/>
                  <a:pt x="197644" y="423862"/>
                  <a:pt x="200025" y="426243"/>
                </a:cubicBezTo>
                <a:cubicBezTo>
                  <a:pt x="201914" y="431908"/>
                  <a:pt x="203791" y="436927"/>
                  <a:pt x="204788" y="442912"/>
                </a:cubicBezTo>
                <a:cubicBezTo>
                  <a:pt x="205049" y="444478"/>
                  <a:pt x="204788" y="446087"/>
                  <a:pt x="204788" y="447675"/>
                </a:cubicBez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4" name="タイトル 1"/>
          <p:cNvSpPr txBox="1">
            <a:spLocks/>
          </p:cNvSpPr>
          <p:nvPr/>
        </p:nvSpPr>
        <p:spPr>
          <a:xfrm>
            <a:off x="35496" y="35913"/>
            <a:ext cx="8802410" cy="584775"/>
          </a:xfrm>
          <a:prstGeom prst="rect">
            <a:avLst/>
          </a:prstGeom>
        </p:spPr>
        <p:txBody>
          <a:bodyPr vert="horz" wrap="none" anchor="b" anchorCtr="0">
            <a:sp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a:latin typeface="HGSｺﾞｼｯｸM" panose="020B0600000000000000" pitchFamily="50" charset="-128"/>
                <a:ea typeface="HGSｺﾞｼｯｸM" panose="020B0600000000000000" pitchFamily="50" charset="-128"/>
              </a:rPr>
              <a:t>２．設定状況（</a:t>
            </a:r>
            <a:r>
              <a:rPr lang="ja-JP" altLang="en-US" dirty="0" smtClean="0">
                <a:latin typeface="HGSｺﾞｼｯｸM" panose="020B0600000000000000" pitchFamily="50" charset="-128"/>
                <a:ea typeface="HGSｺﾞｼｯｸM" panose="020B0600000000000000" pitchFamily="50" charset="-128"/>
              </a:rPr>
              <a:t>京都府及び奈良県との府県境</a:t>
            </a:r>
            <a:r>
              <a:rPr lang="ja-JP" altLang="en-US" dirty="0" smtClean="0"/>
              <a:t>）</a:t>
            </a:r>
            <a:endParaRPr lang="en-US" altLang="ja-JP" dirty="0" smtClean="0">
              <a:latin typeface="HGSｺﾞｼｯｸM" panose="020B0600000000000000" pitchFamily="50" charset="-128"/>
              <a:ea typeface="HGSｺﾞｼｯｸM" panose="020B0600000000000000" pitchFamily="50" charset="-128"/>
            </a:endParaRPr>
          </a:p>
        </p:txBody>
      </p:sp>
      <p:grpSp>
        <p:nvGrpSpPr>
          <p:cNvPr id="25" name="グループ化 24"/>
          <p:cNvGrpSpPr/>
          <p:nvPr/>
        </p:nvGrpSpPr>
        <p:grpSpPr>
          <a:xfrm>
            <a:off x="179512" y="4864766"/>
            <a:ext cx="3260829" cy="1323439"/>
            <a:chOff x="1043608" y="836712"/>
            <a:chExt cx="3260829" cy="1323439"/>
          </a:xfrm>
        </p:grpSpPr>
        <p:sp>
          <p:nvSpPr>
            <p:cNvPr id="26" name="テキスト ボックス 25"/>
            <p:cNvSpPr txBox="1"/>
            <p:nvPr/>
          </p:nvSpPr>
          <p:spPr>
            <a:xfrm>
              <a:off x="1043608" y="836712"/>
              <a:ext cx="3260829" cy="1323439"/>
            </a:xfrm>
            <a:prstGeom prst="rect">
              <a:avLst/>
            </a:prstGeom>
            <a:solidFill>
              <a:schemeClr val="bg1"/>
            </a:solidFill>
            <a:ln>
              <a:solidFill>
                <a:schemeClr val="tx1"/>
              </a:solidFill>
            </a:ln>
          </p:spPr>
          <p:txBody>
            <a:bodyPr wrap="none" rtlCol="0">
              <a:spAutoFit/>
            </a:bodyPr>
            <a:lstStyle/>
            <a:p>
              <a:r>
                <a:rPr kumimoji="1" lang="ja-JP" altLang="en-US" sz="1600" b="1" u="sng" dirty="0" smtClean="0"/>
                <a:t>凡例</a:t>
              </a:r>
              <a:endParaRPr kumimoji="1" lang="en-US" altLang="ja-JP" sz="1600" b="1" u="sng" dirty="0" smtClean="0"/>
            </a:p>
            <a:p>
              <a:r>
                <a:rPr lang="ja-JP" altLang="en-US" sz="1600" dirty="0" smtClean="0"/>
                <a:t>　　　事前通行規制区間（大阪府）</a:t>
              </a:r>
              <a:endParaRPr lang="en-US" altLang="ja-JP" sz="1600" dirty="0" smtClean="0"/>
            </a:p>
            <a:p>
              <a:r>
                <a:rPr lang="ja-JP" altLang="en-US" sz="1600" dirty="0"/>
                <a:t>　　　事前通行規制区間</a:t>
              </a:r>
              <a:r>
                <a:rPr lang="ja-JP" altLang="en-US" sz="1600" dirty="0" smtClean="0"/>
                <a:t>（隣接</a:t>
              </a:r>
              <a:r>
                <a:rPr lang="ja-JP" altLang="en-US" sz="1600" dirty="0"/>
                <a:t>府県</a:t>
              </a:r>
              <a:r>
                <a:rPr lang="ja-JP" altLang="en-US" sz="1600" dirty="0" smtClean="0"/>
                <a:t>）</a:t>
              </a:r>
              <a:endParaRPr lang="en-US" altLang="ja-JP" sz="1600" dirty="0"/>
            </a:p>
            <a:p>
              <a:r>
                <a:rPr kumimoji="1" lang="ja-JP" altLang="en-US" sz="1600" dirty="0" smtClean="0"/>
                <a:t>　　　</a:t>
              </a:r>
              <a:r>
                <a:rPr lang="ja-JP" altLang="en-US" sz="1600" dirty="0"/>
                <a:t>基準</a:t>
              </a:r>
              <a:r>
                <a:rPr kumimoji="1" lang="ja-JP" altLang="en-US" sz="1600" dirty="0" smtClean="0"/>
                <a:t>値が連続</a:t>
              </a:r>
              <a:endParaRPr lang="en-US" altLang="ja-JP" sz="1600" dirty="0" smtClean="0"/>
            </a:p>
            <a:p>
              <a:r>
                <a:rPr kumimoji="1" lang="ja-JP" altLang="en-US" sz="1600" dirty="0" smtClean="0"/>
                <a:t>　　　</a:t>
              </a:r>
              <a:r>
                <a:rPr lang="ja-JP" altLang="en-US" sz="1600" dirty="0"/>
                <a:t>基準</a:t>
              </a:r>
              <a:r>
                <a:rPr kumimoji="1" lang="ja-JP" altLang="en-US" sz="1600" dirty="0" smtClean="0"/>
                <a:t>値が不連続</a:t>
              </a:r>
              <a:endParaRPr kumimoji="1" lang="ja-JP" altLang="en-US" sz="1600" dirty="0"/>
            </a:p>
          </p:txBody>
        </p:sp>
        <p:cxnSp>
          <p:nvCxnSpPr>
            <p:cNvPr id="27" name="直線コネクタ 26"/>
            <p:cNvCxnSpPr/>
            <p:nvPr/>
          </p:nvCxnSpPr>
          <p:spPr>
            <a:xfrm flipH="1">
              <a:off x="1228568" y="1256915"/>
              <a:ext cx="28803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flipH="1">
              <a:off x="1228568" y="1490355"/>
              <a:ext cx="288032" cy="0"/>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29" name="二等辺三角形 28"/>
            <p:cNvSpPr/>
            <p:nvPr/>
          </p:nvSpPr>
          <p:spPr>
            <a:xfrm>
              <a:off x="1286928" y="1901286"/>
              <a:ext cx="206941" cy="174951"/>
            </a:xfrm>
            <a:prstGeom prst="triangle">
              <a:avLst/>
            </a:prstGeom>
            <a:noFill/>
            <a:ln w="57150" cmpd="sng">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chemeClr val="tx1"/>
                </a:solidFill>
              </a:endParaRPr>
            </a:p>
          </p:txBody>
        </p:sp>
        <p:sp>
          <p:nvSpPr>
            <p:cNvPr id="30" name="ドーナツ 29"/>
            <p:cNvSpPr/>
            <p:nvPr/>
          </p:nvSpPr>
          <p:spPr>
            <a:xfrm>
              <a:off x="1290691" y="1619546"/>
              <a:ext cx="198613" cy="198613"/>
            </a:xfrm>
            <a:prstGeom prst="donut">
              <a:avLst>
                <a:gd name="adj" fmla="val 16040"/>
              </a:avLst>
            </a:prstGeom>
            <a:solidFill>
              <a:schemeClr val="accent4"/>
            </a:solidFill>
            <a:ln>
              <a:solidFill>
                <a:schemeClr val="accent4">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1600">
                <a:solidFill>
                  <a:schemeClr val="tx1"/>
                </a:solidFill>
              </a:endParaRPr>
            </a:p>
          </p:txBody>
        </p:sp>
      </p:grpSp>
    </p:spTree>
    <p:extLst>
      <p:ext uri="{BB962C8B-B14F-4D97-AF65-F5344CB8AC3E}">
        <p14:creationId xmlns:p14="http://schemas.microsoft.com/office/powerpoint/2010/main" val="2343558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フッター プレースホルダー 30"/>
          <p:cNvSpPr>
            <a:spLocks noGrp="1"/>
          </p:cNvSpPr>
          <p:nvPr>
            <p:ph type="ftr" sz="quarter" idx="11"/>
          </p:nvPr>
        </p:nvSpPr>
        <p:spPr/>
        <p:txBody>
          <a:bodyPr/>
          <a:lstStyle/>
          <a:p>
            <a:r>
              <a:rPr kumimoji="1" lang="ja-JP" altLang="en-US" smtClean="0"/>
              <a:t>資料２</a:t>
            </a:r>
            <a:r>
              <a:rPr kumimoji="1" lang="en-US" altLang="ja-JP" smtClean="0"/>
              <a:t>-</a:t>
            </a:r>
            <a:r>
              <a:rPr kumimoji="1" lang="ja-JP" altLang="en-US" smtClean="0"/>
              <a:t>３</a:t>
            </a:r>
            <a:endParaRPr kumimoji="1" lang="ja-JP" altLang="en-US" dirty="0"/>
          </a:p>
        </p:txBody>
      </p:sp>
      <p:sp>
        <p:nvSpPr>
          <p:cNvPr id="15" name="タイトル 14"/>
          <p:cNvSpPr>
            <a:spLocks noGrp="1"/>
          </p:cNvSpPr>
          <p:nvPr>
            <p:ph type="title"/>
          </p:nvPr>
        </p:nvSpPr>
        <p:spPr/>
        <p:txBody>
          <a:bodyPr/>
          <a:lstStyle/>
          <a:p>
            <a:r>
              <a:rPr lang="ja-JP" altLang="en-US" dirty="0" smtClean="0">
                <a:latin typeface="HGSｺﾞｼｯｸM" panose="020B0600000000000000" pitchFamily="50" charset="-128"/>
                <a:ea typeface="HGSｺﾞｼｯｸM" panose="020B0600000000000000" pitchFamily="50" charset="-128"/>
              </a:rPr>
              <a:t>６．大阪府の通行規制区間</a:t>
            </a:r>
            <a:endParaRPr kumimoji="1" lang="ja-JP" altLang="en-US" dirty="0"/>
          </a:p>
        </p:txBody>
      </p:sp>
      <p:grpSp>
        <p:nvGrpSpPr>
          <p:cNvPr id="2" name="グループ化 1"/>
          <p:cNvGrpSpPr/>
          <p:nvPr/>
        </p:nvGrpSpPr>
        <p:grpSpPr>
          <a:xfrm>
            <a:off x="-99317" y="620688"/>
            <a:ext cx="9261836" cy="5725521"/>
            <a:chOff x="-110836" y="582555"/>
            <a:chExt cx="9261836" cy="5725521"/>
          </a:xfrm>
        </p:grpSpPr>
        <p:grpSp>
          <p:nvGrpSpPr>
            <p:cNvPr id="14" name="グループ化 13"/>
            <p:cNvGrpSpPr/>
            <p:nvPr/>
          </p:nvGrpSpPr>
          <p:grpSpPr>
            <a:xfrm>
              <a:off x="7000" y="582555"/>
              <a:ext cx="9144000" cy="5725521"/>
              <a:chOff x="0" y="662102"/>
              <a:chExt cx="9144000" cy="5725521"/>
            </a:xfrm>
          </p:grpSpPr>
          <p:pic>
            <p:nvPicPr>
              <p:cNvPr id="4" name="図 3"/>
              <p:cNvPicPr>
                <a:picLocks noChangeAspect="1"/>
              </p:cNvPicPr>
              <p:nvPr/>
            </p:nvPicPr>
            <p:blipFill rotWithShape="1">
              <a:blip r:embed="rId2" cstate="print">
                <a:extLst>
                  <a:ext uri="{28A0092B-C50C-407E-A947-70E740481C1C}">
                    <a14:useLocalDpi xmlns:a14="http://schemas.microsoft.com/office/drawing/2010/main" val="0"/>
                  </a:ext>
                </a:extLst>
              </a:blip>
              <a:srcRect t="7206" b="4241"/>
              <a:stretch/>
            </p:blipFill>
            <p:spPr>
              <a:xfrm>
                <a:off x="0" y="662102"/>
                <a:ext cx="9144000" cy="5725521"/>
              </a:xfrm>
              <a:prstGeom prst="rect">
                <a:avLst/>
              </a:prstGeom>
              <a:ln w="47625">
                <a:noFill/>
              </a:ln>
            </p:spPr>
          </p:pic>
          <p:grpSp>
            <p:nvGrpSpPr>
              <p:cNvPr id="3" name="グループ化 2"/>
              <p:cNvGrpSpPr/>
              <p:nvPr/>
            </p:nvGrpSpPr>
            <p:grpSpPr>
              <a:xfrm>
                <a:off x="190500" y="2528888"/>
                <a:ext cx="4895850" cy="2919412"/>
                <a:chOff x="190500" y="2528888"/>
                <a:chExt cx="4895850" cy="2919412"/>
              </a:xfrm>
            </p:grpSpPr>
            <p:sp>
              <p:nvSpPr>
                <p:cNvPr id="5" name="フリーフォーム 4"/>
                <p:cNvSpPr/>
                <p:nvPr/>
              </p:nvSpPr>
              <p:spPr>
                <a:xfrm>
                  <a:off x="4976813" y="2528888"/>
                  <a:ext cx="57150" cy="119211"/>
                </a:xfrm>
                <a:custGeom>
                  <a:avLst/>
                  <a:gdLst>
                    <a:gd name="connsiteX0" fmla="*/ 23812 w 57150"/>
                    <a:gd name="connsiteY0" fmla="*/ 0 h 119211"/>
                    <a:gd name="connsiteX1" fmla="*/ 14287 w 57150"/>
                    <a:gd name="connsiteY1" fmla="*/ 23812 h 119211"/>
                    <a:gd name="connsiteX2" fmla="*/ 0 w 57150"/>
                    <a:gd name="connsiteY2" fmla="*/ 52387 h 119211"/>
                    <a:gd name="connsiteX3" fmla="*/ 4762 w 57150"/>
                    <a:gd name="connsiteY3" fmla="*/ 76200 h 119211"/>
                    <a:gd name="connsiteX4" fmla="*/ 9525 w 57150"/>
                    <a:gd name="connsiteY4" fmla="*/ 90487 h 119211"/>
                    <a:gd name="connsiteX5" fmla="*/ 23812 w 57150"/>
                    <a:gd name="connsiteY5" fmla="*/ 95250 h 119211"/>
                    <a:gd name="connsiteX6" fmla="*/ 38100 w 57150"/>
                    <a:gd name="connsiteY6" fmla="*/ 104775 h 119211"/>
                    <a:gd name="connsiteX7" fmla="*/ 57150 w 57150"/>
                    <a:gd name="connsiteY7" fmla="*/ 119062 h 119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 h="119211">
                      <a:moveTo>
                        <a:pt x="23812" y="0"/>
                      </a:moveTo>
                      <a:cubicBezTo>
                        <a:pt x="20637" y="7937"/>
                        <a:pt x="18110" y="16166"/>
                        <a:pt x="14287" y="23812"/>
                      </a:cubicBezTo>
                      <a:cubicBezTo>
                        <a:pt x="-4175" y="60737"/>
                        <a:pt x="11968" y="16481"/>
                        <a:pt x="0" y="52387"/>
                      </a:cubicBezTo>
                      <a:cubicBezTo>
                        <a:pt x="1587" y="60325"/>
                        <a:pt x="2799" y="68347"/>
                        <a:pt x="4762" y="76200"/>
                      </a:cubicBezTo>
                      <a:cubicBezTo>
                        <a:pt x="5980" y="81070"/>
                        <a:pt x="5975" y="86937"/>
                        <a:pt x="9525" y="90487"/>
                      </a:cubicBezTo>
                      <a:cubicBezTo>
                        <a:pt x="13075" y="94037"/>
                        <a:pt x="19322" y="93005"/>
                        <a:pt x="23812" y="95250"/>
                      </a:cubicBezTo>
                      <a:cubicBezTo>
                        <a:pt x="28932" y="97810"/>
                        <a:pt x="33337" y="101600"/>
                        <a:pt x="38100" y="104775"/>
                      </a:cubicBezTo>
                      <a:cubicBezTo>
                        <a:pt x="49386" y="121704"/>
                        <a:pt x="41901" y="119062"/>
                        <a:pt x="57150" y="119062"/>
                      </a:cubicBez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フリーフォーム 5"/>
                <p:cNvSpPr/>
                <p:nvPr/>
              </p:nvSpPr>
              <p:spPr>
                <a:xfrm>
                  <a:off x="4162425" y="2952750"/>
                  <a:ext cx="234262" cy="390525"/>
                </a:xfrm>
                <a:custGeom>
                  <a:avLst/>
                  <a:gdLst>
                    <a:gd name="connsiteX0" fmla="*/ 171450 w 234262"/>
                    <a:gd name="connsiteY0" fmla="*/ 0 h 390525"/>
                    <a:gd name="connsiteX1" fmla="*/ 180975 w 234262"/>
                    <a:gd name="connsiteY1" fmla="*/ 23813 h 390525"/>
                    <a:gd name="connsiteX2" fmla="*/ 200025 w 234262"/>
                    <a:gd name="connsiteY2" fmla="*/ 52388 h 390525"/>
                    <a:gd name="connsiteX3" fmla="*/ 209550 w 234262"/>
                    <a:gd name="connsiteY3" fmla="*/ 66675 h 390525"/>
                    <a:gd name="connsiteX4" fmla="*/ 223838 w 234262"/>
                    <a:gd name="connsiteY4" fmla="*/ 95250 h 390525"/>
                    <a:gd name="connsiteX5" fmla="*/ 233363 w 234262"/>
                    <a:gd name="connsiteY5" fmla="*/ 180975 h 390525"/>
                    <a:gd name="connsiteX6" fmla="*/ 219075 w 234262"/>
                    <a:gd name="connsiteY6" fmla="*/ 261938 h 390525"/>
                    <a:gd name="connsiteX7" fmla="*/ 204788 w 234262"/>
                    <a:gd name="connsiteY7" fmla="*/ 271463 h 390525"/>
                    <a:gd name="connsiteX8" fmla="*/ 195263 w 234262"/>
                    <a:gd name="connsiteY8" fmla="*/ 285750 h 390525"/>
                    <a:gd name="connsiteX9" fmla="*/ 147638 w 234262"/>
                    <a:gd name="connsiteY9" fmla="*/ 300038 h 390525"/>
                    <a:gd name="connsiteX10" fmla="*/ 119063 w 234262"/>
                    <a:gd name="connsiteY10" fmla="*/ 314325 h 390525"/>
                    <a:gd name="connsiteX11" fmla="*/ 109538 w 234262"/>
                    <a:gd name="connsiteY11" fmla="*/ 328613 h 390525"/>
                    <a:gd name="connsiteX12" fmla="*/ 80963 w 234262"/>
                    <a:gd name="connsiteY12" fmla="*/ 347663 h 390525"/>
                    <a:gd name="connsiteX13" fmla="*/ 66675 w 234262"/>
                    <a:gd name="connsiteY13" fmla="*/ 357188 h 390525"/>
                    <a:gd name="connsiteX14" fmla="*/ 52388 w 234262"/>
                    <a:gd name="connsiteY14" fmla="*/ 361950 h 390525"/>
                    <a:gd name="connsiteX15" fmla="*/ 19050 w 234262"/>
                    <a:gd name="connsiteY15" fmla="*/ 371475 h 390525"/>
                    <a:gd name="connsiteX16" fmla="*/ 0 w 234262"/>
                    <a:gd name="connsiteY16" fmla="*/ 390525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4262" h="390525">
                      <a:moveTo>
                        <a:pt x="171450" y="0"/>
                      </a:moveTo>
                      <a:cubicBezTo>
                        <a:pt x="174625" y="7938"/>
                        <a:pt x="176881" y="16308"/>
                        <a:pt x="180975" y="23813"/>
                      </a:cubicBezTo>
                      <a:cubicBezTo>
                        <a:pt x="186457" y="33863"/>
                        <a:pt x="193675" y="42863"/>
                        <a:pt x="200025" y="52388"/>
                      </a:cubicBezTo>
                      <a:cubicBezTo>
                        <a:pt x="203200" y="57150"/>
                        <a:pt x="207740" y="61245"/>
                        <a:pt x="209550" y="66675"/>
                      </a:cubicBezTo>
                      <a:cubicBezTo>
                        <a:pt x="216123" y="86393"/>
                        <a:pt x="211528" y="76786"/>
                        <a:pt x="223838" y="95250"/>
                      </a:cubicBezTo>
                      <a:cubicBezTo>
                        <a:pt x="235074" y="128962"/>
                        <a:pt x="233363" y="119822"/>
                        <a:pt x="233363" y="180975"/>
                      </a:cubicBezTo>
                      <a:cubicBezTo>
                        <a:pt x="233363" y="205593"/>
                        <a:pt x="239631" y="241381"/>
                        <a:pt x="219075" y="261938"/>
                      </a:cubicBezTo>
                      <a:cubicBezTo>
                        <a:pt x="215028" y="265985"/>
                        <a:pt x="209550" y="268288"/>
                        <a:pt x="204788" y="271463"/>
                      </a:cubicBezTo>
                      <a:cubicBezTo>
                        <a:pt x="201613" y="276225"/>
                        <a:pt x="199310" y="281703"/>
                        <a:pt x="195263" y="285750"/>
                      </a:cubicBezTo>
                      <a:cubicBezTo>
                        <a:pt x="180824" y="300189"/>
                        <a:pt x="168621" y="297040"/>
                        <a:pt x="147638" y="300038"/>
                      </a:cubicBezTo>
                      <a:cubicBezTo>
                        <a:pt x="136017" y="303911"/>
                        <a:pt x="128296" y="305092"/>
                        <a:pt x="119063" y="314325"/>
                      </a:cubicBezTo>
                      <a:cubicBezTo>
                        <a:pt x="115016" y="318373"/>
                        <a:pt x="113846" y="324844"/>
                        <a:pt x="109538" y="328613"/>
                      </a:cubicBezTo>
                      <a:cubicBezTo>
                        <a:pt x="100923" y="336151"/>
                        <a:pt x="90488" y="341313"/>
                        <a:pt x="80963" y="347663"/>
                      </a:cubicBezTo>
                      <a:cubicBezTo>
                        <a:pt x="76200" y="350838"/>
                        <a:pt x="72105" y="355378"/>
                        <a:pt x="66675" y="357188"/>
                      </a:cubicBezTo>
                      <a:cubicBezTo>
                        <a:pt x="61913" y="358775"/>
                        <a:pt x="57215" y="360571"/>
                        <a:pt x="52388" y="361950"/>
                      </a:cubicBezTo>
                      <a:cubicBezTo>
                        <a:pt x="10519" y="373913"/>
                        <a:pt x="53314" y="360055"/>
                        <a:pt x="19050" y="371475"/>
                      </a:cubicBezTo>
                      <a:cubicBezTo>
                        <a:pt x="1809" y="382969"/>
                        <a:pt x="7323" y="375881"/>
                        <a:pt x="0" y="390525"/>
                      </a:cubicBez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フリーフォーム 6"/>
                <p:cNvSpPr/>
                <p:nvPr/>
              </p:nvSpPr>
              <p:spPr>
                <a:xfrm>
                  <a:off x="3914775" y="3138488"/>
                  <a:ext cx="338575" cy="395287"/>
                </a:xfrm>
                <a:custGeom>
                  <a:avLst/>
                  <a:gdLst>
                    <a:gd name="connsiteX0" fmla="*/ 0 w 338575"/>
                    <a:gd name="connsiteY0" fmla="*/ 0 h 395287"/>
                    <a:gd name="connsiteX1" fmla="*/ 23813 w 338575"/>
                    <a:gd name="connsiteY1" fmla="*/ 4762 h 395287"/>
                    <a:gd name="connsiteX2" fmla="*/ 85725 w 338575"/>
                    <a:gd name="connsiteY2" fmla="*/ 14287 h 395287"/>
                    <a:gd name="connsiteX3" fmla="*/ 95250 w 338575"/>
                    <a:gd name="connsiteY3" fmla="*/ 42862 h 395287"/>
                    <a:gd name="connsiteX4" fmla="*/ 123825 w 338575"/>
                    <a:gd name="connsiteY4" fmla="*/ 52387 h 395287"/>
                    <a:gd name="connsiteX5" fmla="*/ 138113 w 338575"/>
                    <a:gd name="connsiteY5" fmla="*/ 57150 h 395287"/>
                    <a:gd name="connsiteX6" fmla="*/ 152400 w 338575"/>
                    <a:gd name="connsiteY6" fmla="*/ 66675 h 395287"/>
                    <a:gd name="connsiteX7" fmla="*/ 161925 w 338575"/>
                    <a:gd name="connsiteY7" fmla="*/ 80962 h 395287"/>
                    <a:gd name="connsiteX8" fmla="*/ 176213 w 338575"/>
                    <a:gd name="connsiteY8" fmla="*/ 90487 h 395287"/>
                    <a:gd name="connsiteX9" fmla="*/ 190500 w 338575"/>
                    <a:gd name="connsiteY9" fmla="*/ 138112 h 395287"/>
                    <a:gd name="connsiteX10" fmla="*/ 195263 w 338575"/>
                    <a:gd name="connsiteY10" fmla="*/ 152400 h 395287"/>
                    <a:gd name="connsiteX11" fmla="*/ 209550 w 338575"/>
                    <a:gd name="connsiteY11" fmla="*/ 161925 h 395287"/>
                    <a:gd name="connsiteX12" fmla="*/ 214313 w 338575"/>
                    <a:gd name="connsiteY12" fmla="*/ 176212 h 395287"/>
                    <a:gd name="connsiteX13" fmla="*/ 223838 w 338575"/>
                    <a:gd name="connsiteY13" fmla="*/ 190500 h 395287"/>
                    <a:gd name="connsiteX14" fmla="*/ 233363 w 338575"/>
                    <a:gd name="connsiteY14" fmla="*/ 247650 h 395287"/>
                    <a:gd name="connsiteX15" fmla="*/ 242888 w 338575"/>
                    <a:gd name="connsiteY15" fmla="*/ 276225 h 395287"/>
                    <a:gd name="connsiteX16" fmla="*/ 271463 w 338575"/>
                    <a:gd name="connsiteY16" fmla="*/ 285750 h 395287"/>
                    <a:gd name="connsiteX17" fmla="*/ 276225 w 338575"/>
                    <a:gd name="connsiteY17" fmla="*/ 300037 h 395287"/>
                    <a:gd name="connsiteX18" fmla="*/ 280988 w 338575"/>
                    <a:gd name="connsiteY18" fmla="*/ 328612 h 395287"/>
                    <a:gd name="connsiteX19" fmla="*/ 309563 w 338575"/>
                    <a:gd name="connsiteY19" fmla="*/ 338137 h 395287"/>
                    <a:gd name="connsiteX20" fmla="*/ 323850 w 338575"/>
                    <a:gd name="connsiteY20" fmla="*/ 342900 h 395287"/>
                    <a:gd name="connsiteX21" fmla="*/ 338138 w 338575"/>
                    <a:gd name="connsiteY21" fmla="*/ 371475 h 395287"/>
                    <a:gd name="connsiteX22" fmla="*/ 338138 w 338575"/>
                    <a:gd name="connsiteY22" fmla="*/ 395287 h 39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8575" h="395287">
                      <a:moveTo>
                        <a:pt x="0" y="0"/>
                      </a:moveTo>
                      <a:cubicBezTo>
                        <a:pt x="7938" y="1587"/>
                        <a:pt x="15789" y="3692"/>
                        <a:pt x="23813" y="4762"/>
                      </a:cubicBezTo>
                      <a:cubicBezTo>
                        <a:pt x="85201" y="12947"/>
                        <a:pt x="53544" y="3561"/>
                        <a:pt x="85725" y="14287"/>
                      </a:cubicBezTo>
                      <a:cubicBezTo>
                        <a:pt x="88900" y="23812"/>
                        <a:pt x="85725" y="39687"/>
                        <a:pt x="95250" y="42862"/>
                      </a:cubicBezTo>
                      <a:lnTo>
                        <a:pt x="123825" y="52387"/>
                      </a:lnTo>
                      <a:cubicBezTo>
                        <a:pt x="128588" y="53975"/>
                        <a:pt x="133936" y="54365"/>
                        <a:pt x="138113" y="57150"/>
                      </a:cubicBezTo>
                      <a:lnTo>
                        <a:pt x="152400" y="66675"/>
                      </a:lnTo>
                      <a:cubicBezTo>
                        <a:pt x="155575" y="71437"/>
                        <a:pt x="157878" y="76915"/>
                        <a:pt x="161925" y="80962"/>
                      </a:cubicBezTo>
                      <a:cubicBezTo>
                        <a:pt x="165973" y="85009"/>
                        <a:pt x="173179" y="85633"/>
                        <a:pt x="176213" y="90487"/>
                      </a:cubicBezTo>
                      <a:cubicBezTo>
                        <a:pt x="182172" y="100021"/>
                        <a:pt x="186977" y="125783"/>
                        <a:pt x="190500" y="138112"/>
                      </a:cubicBezTo>
                      <a:cubicBezTo>
                        <a:pt x="191879" y="142939"/>
                        <a:pt x="192127" y="148480"/>
                        <a:pt x="195263" y="152400"/>
                      </a:cubicBezTo>
                      <a:cubicBezTo>
                        <a:pt x="198839" y="156869"/>
                        <a:pt x="204788" y="158750"/>
                        <a:pt x="209550" y="161925"/>
                      </a:cubicBezTo>
                      <a:cubicBezTo>
                        <a:pt x="211138" y="166687"/>
                        <a:pt x="212068" y="171722"/>
                        <a:pt x="214313" y="176212"/>
                      </a:cubicBezTo>
                      <a:cubicBezTo>
                        <a:pt x="216873" y="181332"/>
                        <a:pt x="222363" y="184969"/>
                        <a:pt x="223838" y="190500"/>
                      </a:cubicBezTo>
                      <a:cubicBezTo>
                        <a:pt x="228814" y="209161"/>
                        <a:pt x="227256" y="229328"/>
                        <a:pt x="233363" y="247650"/>
                      </a:cubicBezTo>
                      <a:cubicBezTo>
                        <a:pt x="236538" y="257175"/>
                        <a:pt x="233363" y="273050"/>
                        <a:pt x="242888" y="276225"/>
                      </a:cubicBezTo>
                      <a:lnTo>
                        <a:pt x="271463" y="285750"/>
                      </a:lnTo>
                      <a:cubicBezTo>
                        <a:pt x="273050" y="290512"/>
                        <a:pt x="276225" y="295017"/>
                        <a:pt x="276225" y="300037"/>
                      </a:cubicBezTo>
                      <a:cubicBezTo>
                        <a:pt x="276225" y="314415"/>
                        <a:pt x="261186" y="316236"/>
                        <a:pt x="280988" y="328612"/>
                      </a:cubicBezTo>
                      <a:cubicBezTo>
                        <a:pt x="289502" y="333933"/>
                        <a:pt x="300038" y="334962"/>
                        <a:pt x="309563" y="338137"/>
                      </a:cubicBezTo>
                      <a:lnTo>
                        <a:pt x="323850" y="342900"/>
                      </a:lnTo>
                      <a:cubicBezTo>
                        <a:pt x="330395" y="352718"/>
                        <a:pt x="336621" y="359341"/>
                        <a:pt x="338138" y="371475"/>
                      </a:cubicBezTo>
                      <a:cubicBezTo>
                        <a:pt x="339123" y="379351"/>
                        <a:pt x="338138" y="387350"/>
                        <a:pt x="338138" y="395287"/>
                      </a:cubicBez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フリーフォーム 7"/>
                <p:cNvSpPr/>
                <p:nvPr/>
              </p:nvSpPr>
              <p:spPr>
                <a:xfrm>
                  <a:off x="4552873" y="3543300"/>
                  <a:ext cx="257252" cy="147638"/>
                </a:xfrm>
                <a:custGeom>
                  <a:avLst/>
                  <a:gdLst>
                    <a:gd name="connsiteX0" fmla="*/ 257252 w 257252"/>
                    <a:gd name="connsiteY0" fmla="*/ 0 h 147638"/>
                    <a:gd name="connsiteX1" fmla="*/ 233440 w 257252"/>
                    <a:gd name="connsiteY1" fmla="*/ 9525 h 147638"/>
                    <a:gd name="connsiteX2" fmla="*/ 214390 w 257252"/>
                    <a:gd name="connsiteY2" fmla="*/ 38100 h 147638"/>
                    <a:gd name="connsiteX3" fmla="*/ 209627 w 257252"/>
                    <a:gd name="connsiteY3" fmla="*/ 66675 h 147638"/>
                    <a:gd name="connsiteX4" fmla="*/ 181052 w 257252"/>
                    <a:gd name="connsiteY4" fmla="*/ 76200 h 147638"/>
                    <a:gd name="connsiteX5" fmla="*/ 152477 w 257252"/>
                    <a:gd name="connsiteY5" fmla="*/ 71438 h 147638"/>
                    <a:gd name="connsiteX6" fmla="*/ 138190 w 257252"/>
                    <a:gd name="connsiteY6" fmla="*/ 66675 h 147638"/>
                    <a:gd name="connsiteX7" fmla="*/ 123902 w 257252"/>
                    <a:gd name="connsiteY7" fmla="*/ 76200 h 147638"/>
                    <a:gd name="connsiteX8" fmla="*/ 104852 w 257252"/>
                    <a:gd name="connsiteY8" fmla="*/ 119063 h 147638"/>
                    <a:gd name="connsiteX9" fmla="*/ 100090 w 257252"/>
                    <a:gd name="connsiteY9" fmla="*/ 142875 h 147638"/>
                    <a:gd name="connsiteX10" fmla="*/ 85802 w 257252"/>
                    <a:gd name="connsiteY10" fmla="*/ 147638 h 147638"/>
                    <a:gd name="connsiteX11" fmla="*/ 42940 w 257252"/>
                    <a:gd name="connsiteY11" fmla="*/ 138113 h 147638"/>
                    <a:gd name="connsiteX12" fmla="*/ 28652 w 257252"/>
                    <a:gd name="connsiteY12" fmla="*/ 128588 h 147638"/>
                    <a:gd name="connsiteX13" fmla="*/ 77 w 257252"/>
                    <a:gd name="connsiteY13" fmla="*/ 147638 h 14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7252" h="147638">
                      <a:moveTo>
                        <a:pt x="257252" y="0"/>
                      </a:moveTo>
                      <a:cubicBezTo>
                        <a:pt x="249315" y="3175"/>
                        <a:pt x="239829" y="3845"/>
                        <a:pt x="233440" y="9525"/>
                      </a:cubicBezTo>
                      <a:cubicBezTo>
                        <a:pt x="224884" y="17130"/>
                        <a:pt x="214390" y="38100"/>
                        <a:pt x="214390" y="38100"/>
                      </a:cubicBezTo>
                      <a:cubicBezTo>
                        <a:pt x="212802" y="47625"/>
                        <a:pt x="215986" y="59408"/>
                        <a:pt x="209627" y="66675"/>
                      </a:cubicBezTo>
                      <a:cubicBezTo>
                        <a:pt x="203015" y="74231"/>
                        <a:pt x="181052" y="76200"/>
                        <a:pt x="181052" y="76200"/>
                      </a:cubicBezTo>
                      <a:cubicBezTo>
                        <a:pt x="171527" y="74613"/>
                        <a:pt x="161903" y="73533"/>
                        <a:pt x="152477" y="71438"/>
                      </a:cubicBezTo>
                      <a:cubicBezTo>
                        <a:pt x="147577" y="70349"/>
                        <a:pt x="143142" y="65850"/>
                        <a:pt x="138190" y="66675"/>
                      </a:cubicBezTo>
                      <a:cubicBezTo>
                        <a:pt x="132544" y="67616"/>
                        <a:pt x="128665" y="73025"/>
                        <a:pt x="123902" y="76200"/>
                      </a:cubicBezTo>
                      <a:cubicBezTo>
                        <a:pt x="112501" y="93302"/>
                        <a:pt x="109709" y="94775"/>
                        <a:pt x="104852" y="119063"/>
                      </a:cubicBezTo>
                      <a:cubicBezTo>
                        <a:pt x="103265" y="127000"/>
                        <a:pt x="104580" y="136140"/>
                        <a:pt x="100090" y="142875"/>
                      </a:cubicBezTo>
                      <a:cubicBezTo>
                        <a:pt x="97305" y="147052"/>
                        <a:pt x="90565" y="146050"/>
                        <a:pt x="85802" y="147638"/>
                      </a:cubicBezTo>
                      <a:cubicBezTo>
                        <a:pt x="74831" y="145809"/>
                        <a:pt x="54662" y="143974"/>
                        <a:pt x="42940" y="138113"/>
                      </a:cubicBezTo>
                      <a:cubicBezTo>
                        <a:pt x="37820" y="135553"/>
                        <a:pt x="33415" y="131763"/>
                        <a:pt x="28652" y="128588"/>
                      </a:cubicBezTo>
                      <a:cubicBezTo>
                        <a:pt x="-2935" y="139117"/>
                        <a:pt x="77" y="128073"/>
                        <a:pt x="77" y="147638"/>
                      </a:cubicBez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フリーフォーム 8"/>
                <p:cNvSpPr/>
                <p:nvPr/>
              </p:nvSpPr>
              <p:spPr>
                <a:xfrm>
                  <a:off x="4524375" y="3709988"/>
                  <a:ext cx="561975" cy="657225"/>
                </a:xfrm>
                <a:custGeom>
                  <a:avLst/>
                  <a:gdLst>
                    <a:gd name="connsiteX0" fmla="*/ 561975 w 561975"/>
                    <a:gd name="connsiteY0" fmla="*/ 657225 h 657225"/>
                    <a:gd name="connsiteX1" fmla="*/ 538163 w 561975"/>
                    <a:gd name="connsiteY1" fmla="*/ 652462 h 657225"/>
                    <a:gd name="connsiteX2" fmla="*/ 514350 w 561975"/>
                    <a:gd name="connsiteY2" fmla="*/ 619125 h 657225"/>
                    <a:gd name="connsiteX3" fmla="*/ 490538 w 561975"/>
                    <a:gd name="connsiteY3" fmla="*/ 595312 h 657225"/>
                    <a:gd name="connsiteX4" fmla="*/ 485775 w 561975"/>
                    <a:gd name="connsiteY4" fmla="*/ 581025 h 657225"/>
                    <a:gd name="connsiteX5" fmla="*/ 438150 w 561975"/>
                    <a:gd name="connsiteY5" fmla="*/ 576262 h 657225"/>
                    <a:gd name="connsiteX6" fmla="*/ 428625 w 561975"/>
                    <a:gd name="connsiteY6" fmla="*/ 561975 h 657225"/>
                    <a:gd name="connsiteX7" fmla="*/ 400050 w 561975"/>
                    <a:gd name="connsiteY7" fmla="*/ 547687 h 657225"/>
                    <a:gd name="connsiteX8" fmla="*/ 371475 w 561975"/>
                    <a:gd name="connsiteY8" fmla="*/ 552450 h 657225"/>
                    <a:gd name="connsiteX9" fmla="*/ 357188 w 561975"/>
                    <a:gd name="connsiteY9" fmla="*/ 557212 h 657225"/>
                    <a:gd name="connsiteX10" fmla="*/ 333375 w 561975"/>
                    <a:gd name="connsiteY10" fmla="*/ 552450 h 657225"/>
                    <a:gd name="connsiteX11" fmla="*/ 323850 w 561975"/>
                    <a:gd name="connsiteY11" fmla="*/ 519112 h 657225"/>
                    <a:gd name="connsiteX12" fmla="*/ 314325 w 561975"/>
                    <a:gd name="connsiteY12" fmla="*/ 504825 h 657225"/>
                    <a:gd name="connsiteX13" fmla="*/ 261938 w 561975"/>
                    <a:gd name="connsiteY13" fmla="*/ 500062 h 657225"/>
                    <a:gd name="connsiteX14" fmla="*/ 233363 w 561975"/>
                    <a:gd name="connsiteY14" fmla="*/ 490537 h 657225"/>
                    <a:gd name="connsiteX15" fmla="*/ 209550 w 561975"/>
                    <a:gd name="connsiteY15" fmla="*/ 461962 h 657225"/>
                    <a:gd name="connsiteX16" fmla="*/ 195263 w 561975"/>
                    <a:gd name="connsiteY16" fmla="*/ 452437 h 657225"/>
                    <a:gd name="connsiteX17" fmla="*/ 176213 w 561975"/>
                    <a:gd name="connsiteY17" fmla="*/ 428625 h 657225"/>
                    <a:gd name="connsiteX18" fmla="*/ 152400 w 561975"/>
                    <a:gd name="connsiteY18" fmla="*/ 404812 h 657225"/>
                    <a:gd name="connsiteX19" fmla="*/ 133350 w 561975"/>
                    <a:gd name="connsiteY19" fmla="*/ 376237 h 657225"/>
                    <a:gd name="connsiteX20" fmla="*/ 128588 w 561975"/>
                    <a:gd name="connsiteY20" fmla="*/ 361950 h 657225"/>
                    <a:gd name="connsiteX21" fmla="*/ 114300 w 561975"/>
                    <a:gd name="connsiteY21" fmla="*/ 352425 h 657225"/>
                    <a:gd name="connsiteX22" fmla="*/ 95250 w 561975"/>
                    <a:gd name="connsiteY22" fmla="*/ 323850 h 657225"/>
                    <a:gd name="connsiteX23" fmla="*/ 90488 w 561975"/>
                    <a:gd name="connsiteY23" fmla="*/ 309562 h 657225"/>
                    <a:gd name="connsiteX24" fmla="*/ 80963 w 561975"/>
                    <a:gd name="connsiteY24" fmla="*/ 295275 h 657225"/>
                    <a:gd name="connsiteX25" fmla="*/ 66675 w 561975"/>
                    <a:gd name="connsiteY25" fmla="*/ 290512 h 657225"/>
                    <a:gd name="connsiteX26" fmla="*/ 47625 w 561975"/>
                    <a:gd name="connsiteY26" fmla="*/ 247650 h 657225"/>
                    <a:gd name="connsiteX27" fmla="*/ 38100 w 561975"/>
                    <a:gd name="connsiteY27" fmla="*/ 171450 h 657225"/>
                    <a:gd name="connsiteX28" fmla="*/ 33338 w 561975"/>
                    <a:gd name="connsiteY28" fmla="*/ 14287 h 657225"/>
                    <a:gd name="connsiteX29" fmla="*/ 19050 w 561975"/>
                    <a:gd name="connsiteY29" fmla="*/ 4762 h 657225"/>
                    <a:gd name="connsiteX30" fmla="*/ 0 w 561975"/>
                    <a:gd name="connsiteY30" fmla="*/ 0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61975" h="657225">
                      <a:moveTo>
                        <a:pt x="561975" y="657225"/>
                      </a:moveTo>
                      <a:cubicBezTo>
                        <a:pt x="554038" y="655637"/>
                        <a:pt x="543887" y="658186"/>
                        <a:pt x="538163" y="652462"/>
                      </a:cubicBezTo>
                      <a:cubicBezTo>
                        <a:pt x="493717" y="608015"/>
                        <a:pt x="554830" y="632616"/>
                        <a:pt x="514350" y="619125"/>
                      </a:cubicBezTo>
                      <a:cubicBezTo>
                        <a:pt x="500062" y="609599"/>
                        <a:pt x="498476" y="611188"/>
                        <a:pt x="490538" y="595312"/>
                      </a:cubicBezTo>
                      <a:cubicBezTo>
                        <a:pt x="488293" y="590822"/>
                        <a:pt x="490493" y="582741"/>
                        <a:pt x="485775" y="581025"/>
                      </a:cubicBezTo>
                      <a:cubicBezTo>
                        <a:pt x="470781" y="575573"/>
                        <a:pt x="454025" y="577850"/>
                        <a:pt x="438150" y="576262"/>
                      </a:cubicBezTo>
                      <a:cubicBezTo>
                        <a:pt x="434975" y="571500"/>
                        <a:pt x="432672" y="566022"/>
                        <a:pt x="428625" y="561975"/>
                      </a:cubicBezTo>
                      <a:cubicBezTo>
                        <a:pt x="419393" y="552743"/>
                        <a:pt x="411671" y="551561"/>
                        <a:pt x="400050" y="547687"/>
                      </a:cubicBezTo>
                      <a:cubicBezTo>
                        <a:pt x="390525" y="549275"/>
                        <a:pt x="380901" y="550355"/>
                        <a:pt x="371475" y="552450"/>
                      </a:cubicBezTo>
                      <a:cubicBezTo>
                        <a:pt x="366575" y="553539"/>
                        <a:pt x="362208" y="557212"/>
                        <a:pt x="357188" y="557212"/>
                      </a:cubicBezTo>
                      <a:cubicBezTo>
                        <a:pt x="349093" y="557212"/>
                        <a:pt x="341313" y="554037"/>
                        <a:pt x="333375" y="552450"/>
                      </a:cubicBezTo>
                      <a:cubicBezTo>
                        <a:pt x="331848" y="546342"/>
                        <a:pt x="327268" y="525947"/>
                        <a:pt x="323850" y="519112"/>
                      </a:cubicBezTo>
                      <a:cubicBezTo>
                        <a:pt x="321290" y="513993"/>
                        <a:pt x="319796" y="506508"/>
                        <a:pt x="314325" y="504825"/>
                      </a:cubicBezTo>
                      <a:cubicBezTo>
                        <a:pt x="297566" y="499668"/>
                        <a:pt x="279400" y="501650"/>
                        <a:pt x="261938" y="500062"/>
                      </a:cubicBezTo>
                      <a:cubicBezTo>
                        <a:pt x="252413" y="496887"/>
                        <a:pt x="242140" y="495413"/>
                        <a:pt x="233363" y="490537"/>
                      </a:cubicBezTo>
                      <a:cubicBezTo>
                        <a:pt x="215806" y="480784"/>
                        <a:pt x="222149" y="474562"/>
                        <a:pt x="209550" y="461962"/>
                      </a:cubicBezTo>
                      <a:cubicBezTo>
                        <a:pt x="205503" y="457915"/>
                        <a:pt x="200025" y="455612"/>
                        <a:pt x="195263" y="452437"/>
                      </a:cubicBezTo>
                      <a:cubicBezTo>
                        <a:pt x="185990" y="424622"/>
                        <a:pt x="197755" y="450168"/>
                        <a:pt x="176213" y="428625"/>
                      </a:cubicBezTo>
                      <a:cubicBezTo>
                        <a:pt x="144466" y="396877"/>
                        <a:pt x="190497" y="430209"/>
                        <a:pt x="152400" y="404812"/>
                      </a:cubicBezTo>
                      <a:cubicBezTo>
                        <a:pt x="146050" y="395287"/>
                        <a:pt x="136970" y="387097"/>
                        <a:pt x="133350" y="376237"/>
                      </a:cubicBezTo>
                      <a:cubicBezTo>
                        <a:pt x="131763" y="371475"/>
                        <a:pt x="131724" y="365870"/>
                        <a:pt x="128588" y="361950"/>
                      </a:cubicBezTo>
                      <a:cubicBezTo>
                        <a:pt x="125012" y="357480"/>
                        <a:pt x="119063" y="355600"/>
                        <a:pt x="114300" y="352425"/>
                      </a:cubicBezTo>
                      <a:cubicBezTo>
                        <a:pt x="107950" y="342900"/>
                        <a:pt x="98870" y="334710"/>
                        <a:pt x="95250" y="323850"/>
                      </a:cubicBezTo>
                      <a:cubicBezTo>
                        <a:pt x="93663" y="319087"/>
                        <a:pt x="92733" y="314052"/>
                        <a:pt x="90488" y="309562"/>
                      </a:cubicBezTo>
                      <a:cubicBezTo>
                        <a:pt x="87928" y="304443"/>
                        <a:pt x="85432" y="298851"/>
                        <a:pt x="80963" y="295275"/>
                      </a:cubicBezTo>
                      <a:cubicBezTo>
                        <a:pt x="77043" y="292139"/>
                        <a:pt x="71438" y="292100"/>
                        <a:pt x="66675" y="290512"/>
                      </a:cubicBezTo>
                      <a:cubicBezTo>
                        <a:pt x="55340" y="256507"/>
                        <a:pt x="62719" y="270291"/>
                        <a:pt x="47625" y="247650"/>
                      </a:cubicBezTo>
                      <a:cubicBezTo>
                        <a:pt x="36943" y="215599"/>
                        <a:pt x="40674" y="230643"/>
                        <a:pt x="38100" y="171450"/>
                      </a:cubicBezTo>
                      <a:cubicBezTo>
                        <a:pt x="35823" y="119088"/>
                        <a:pt x="39289" y="66360"/>
                        <a:pt x="33338" y="14287"/>
                      </a:cubicBezTo>
                      <a:cubicBezTo>
                        <a:pt x="32688" y="8600"/>
                        <a:pt x="24311" y="7017"/>
                        <a:pt x="19050" y="4762"/>
                      </a:cubicBezTo>
                      <a:cubicBezTo>
                        <a:pt x="13034" y="2184"/>
                        <a:pt x="0" y="0"/>
                        <a:pt x="0" y="0"/>
                      </a:cubicBez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フリーフォーム 9"/>
                <p:cNvSpPr/>
                <p:nvPr/>
              </p:nvSpPr>
              <p:spPr>
                <a:xfrm>
                  <a:off x="3714750" y="3333750"/>
                  <a:ext cx="809625" cy="371475"/>
                </a:xfrm>
                <a:custGeom>
                  <a:avLst/>
                  <a:gdLst>
                    <a:gd name="connsiteX0" fmla="*/ 0 w 809625"/>
                    <a:gd name="connsiteY0" fmla="*/ 0 h 371475"/>
                    <a:gd name="connsiteX1" fmla="*/ 23813 w 809625"/>
                    <a:gd name="connsiteY1" fmla="*/ 9525 h 371475"/>
                    <a:gd name="connsiteX2" fmla="*/ 133350 w 809625"/>
                    <a:gd name="connsiteY2" fmla="*/ 19050 h 371475"/>
                    <a:gd name="connsiteX3" fmla="*/ 152400 w 809625"/>
                    <a:gd name="connsiteY3" fmla="*/ 42863 h 371475"/>
                    <a:gd name="connsiteX4" fmla="*/ 166688 w 809625"/>
                    <a:gd name="connsiteY4" fmla="*/ 71438 h 371475"/>
                    <a:gd name="connsiteX5" fmla="*/ 180975 w 809625"/>
                    <a:gd name="connsiteY5" fmla="*/ 76200 h 371475"/>
                    <a:gd name="connsiteX6" fmla="*/ 223838 w 809625"/>
                    <a:gd name="connsiteY6" fmla="*/ 100013 h 371475"/>
                    <a:gd name="connsiteX7" fmla="*/ 261938 w 809625"/>
                    <a:gd name="connsiteY7" fmla="*/ 104775 h 371475"/>
                    <a:gd name="connsiteX8" fmla="*/ 309563 w 809625"/>
                    <a:gd name="connsiteY8" fmla="*/ 114300 h 371475"/>
                    <a:gd name="connsiteX9" fmla="*/ 338138 w 809625"/>
                    <a:gd name="connsiteY9" fmla="*/ 123825 h 371475"/>
                    <a:gd name="connsiteX10" fmla="*/ 381000 w 809625"/>
                    <a:gd name="connsiteY10" fmla="*/ 133350 h 371475"/>
                    <a:gd name="connsiteX11" fmla="*/ 409575 w 809625"/>
                    <a:gd name="connsiteY11" fmla="*/ 147638 h 371475"/>
                    <a:gd name="connsiteX12" fmla="*/ 438150 w 809625"/>
                    <a:gd name="connsiteY12" fmla="*/ 157163 h 371475"/>
                    <a:gd name="connsiteX13" fmla="*/ 481013 w 809625"/>
                    <a:gd name="connsiteY13" fmla="*/ 166688 h 371475"/>
                    <a:gd name="connsiteX14" fmla="*/ 495300 w 809625"/>
                    <a:gd name="connsiteY14" fmla="*/ 176213 h 371475"/>
                    <a:gd name="connsiteX15" fmla="*/ 509588 w 809625"/>
                    <a:gd name="connsiteY15" fmla="*/ 180975 h 371475"/>
                    <a:gd name="connsiteX16" fmla="*/ 538163 w 809625"/>
                    <a:gd name="connsiteY16" fmla="*/ 200025 h 371475"/>
                    <a:gd name="connsiteX17" fmla="*/ 552450 w 809625"/>
                    <a:gd name="connsiteY17" fmla="*/ 209550 h 371475"/>
                    <a:gd name="connsiteX18" fmla="*/ 585788 w 809625"/>
                    <a:gd name="connsiteY18" fmla="*/ 247650 h 371475"/>
                    <a:gd name="connsiteX19" fmla="*/ 595313 w 809625"/>
                    <a:gd name="connsiteY19" fmla="*/ 276225 h 371475"/>
                    <a:gd name="connsiteX20" fmla="*/ 695325 w 809625"/>
                    <a:gd name="connsiteY20" fmla="*/ 285750 h 371475"/>
                    <a:gd name="connsiteX21" fmla="*/ 723900 w 809625"/>
                    <a:gd name="connsiteY21" fmla="*/ 309563 h 371475"/>
                    <a:gd name="connsiteX22" fmla="*/ 752475 w 809625"/>
                    <a:gd name="connsiteY22" fmla="*/ 319088 h 371475"/>
                    <a:gd name="connsiteX23" fmla="*/ 766763 w 809625"/>
                    <a:gd name="connsiteY23" fmla="*/ 323850 h 371475"/>
                    <a:gd name="connsiteX24" fmla="*/ 781050 w 809625"/>
                    <a:gd name="connsiteY24" fmla="*/ 328613 h 371475"/>
                    <a:gd name="connsiteX25" fmla="*/ 800100 w 809625"/>
                    <a:gd name="connsiteY25" fmla="*/ 357188 h 371475"/>
                    <a:gd name="connsiteX26" fmla="*/ 809625 w 809625"/>
                    <a:gd name="connsiteY26" fmla="*/ 37147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9625" h="371475">
                      <a:moveTo>
                        <a:pt x="0" y="0"/>
                      </a:moveTo>
                      <a:cubicBezTo>
                        <a:pt x="7938" y="3175"/>
                        <a:pt x="15325" y="8506"/>
                        <a:pt x="23813" y="9525"/>
                      </a:cubicBezTo>
                      <a:cubicBezTo>
                        <a:pt x="156979" y="25505"/>
                        <a:pt x="83709" y="2504"/>
                        <a:pt x="133350" y="19050"/>
                      </a:cubicBezTo>
                      <a:cubicBezTo>
                        <a:pt x="145322" y="54962"/>
                        <a:pt x="127781" y="12090"/>
                        <a:pt x="152400" y="42863"/>
                      </a:cubicBezTo>
                      <a:cubicBezTo>
                        <a:pt x="167737" y="62034"/>
                        <a:pt x="144386" y="53596"/>
                        <a:pt x="166688" y="71438"/>
                      </a:cubicBezTo>
                      <a:cubicBezTo>
                        <a:pt x="170608" y="74574"/>
                        <a:pt x="176213" y="74613"/>
                        <a:pt x="180975" y="76200"/>
                      </a:cubicBezTo>
                      <a:cubicBezTo>
                        <a:pt x="195804" y="86086"/>
                        <a:pt x="206550" y="96870"/>
                        <a:pt x="223838" y="100013"/>
                      </a:cubicBezTo>
                      <a:cubicBezTo>
                        <a:pt x="236430" y="102303"/>
                        <a:pt x="249238" y="103188"/>
                        <a:pt x="261938" y="104775"/>
                      </a:cubicBezTo>
                      <a:cubicBezTo>
                        <a:pt x="301551" y="117981"/>
                        <a:pt x="238436" y="97887"/>
                        <a:pt x="309563" y="114300"/>
                      </a:cubicBezTo>
                      <a:cubicBezTo>
                        <a:pt x="319346" y="116558"/>
                        <a:pt x="328293" y="121856"/>
                        <a:pt x="338138" y="123825"/>
                      </a:cubicBezTo>
                      <a:cubicBezTo>
                        <a:pt x="354492" y="127096"/>
                        <a:pt x="365317" y="128869"/>
                        <a:pt x="381000" y="133350"/>
                      </a:cubicBezTo>
                      <a:cubicBezTo>
                        <a:pt x="417473" y="143771"/>
                        <a:pt x="372008" y="130941"/>
                        <a:pt x="409575" y="147638"/>
                      </a:cubicBezTo>
                      <a:cubicBezTo>
                        <a:pt x="418750" y="151716"/>
                        <a:pt x="428625" y="153988"/>
                        <a:pt x="438150" y="157163"/>
                      </a:cubicBezTo>
                      <a:cubicBezTo>
                        <a:pt x="461595" y="164978"/>
                        <a:pt x="447495" y="161101"/>
                        <a:pt x="481013" y="166688"/>
                      </a:cubicBezTo>
                      <a:cubicBezTo>
                        <a:pt x="485775" y="169863"/>
                        <a:pt x="490181" y="173653"/>
                        <a:pt x="495300" y="176213"/>
                      </a:cubicBezTo>
                      <a:cubicBezTo>
                        <a:pt x="499790" y="178458"/>
                        <a:pt x="505200" y="178537"/>
                        <a:pt x="509588" y="180975"/>
                      </a:cubicBezTo>
                      <a:cubicBezTo>
                        <a:pt x="519595" y="186534"/>
                        <a:pt x="528638" y="193675"/>
                        <a:pt x="538163" y="200025"/>
                      </a:cubicBezTo>
                      <a:lnTo>
                        <a:pt x="552450" y="209550"/>
                      </a:lnTo>
                      <a:cubicBezTo>
                        <a:pt x="574675" y="242888"/>
                        <a:pt x="561975" y="231775"/>
                        <a:pt x="585788" y="247650"/>
                      </a:cubicBezTo>
                      <a:cubicBezTo>
                        <a:pt x="588963" y="257175"/>
                        <a:pt x="585374" y="274805"/>
                        <a:pt x="595313" y="276225"/>
                      </a:cubicBezTo>
                      <a:cubicBezTo>
                        <a:pt x="650708" y="284139"/>
                        <a:pt x="617453" y="280188"/>
                        <a:pt x="695325" y="285750"/>
                      </a:cubicBezTo>
                      <a:cubicBezTo>
                        <a:pt x="704296" y="294721"/>
                        <a:pt x="711966" y="304259"/>
                        <a:pt x="723900" y="309563"/>
                      </a:cubicBezTo>
                      <a:cubicBezTo>
                        <a:pt x="733075" y="313641"/>
                        <a:pt x="742950" y="315913"/>
                        <a:pt x="752475" y="319088"/>
                      </a:cubicBezTo>
                      <a:lnTo>
                        <a:pt x="766763" y="323850"/>
                      </a:lnTo>
                      <a:lnTo>
                        <a:pt x="781050" y="328613"/>
                      </a:lnTo>
                      <a:lnTo>
                        <a:pt x="800100" y="357188"/>
                      </a:lnTo>
                      <a:lnTo>
                        <a:pt x="809625" y="371475"/>
                      </a:ln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フリーフォーム 10"/>
                <p:cNvSpPr/>
                <p:nvPr/>
              </p:nvSpPr>
              <p:spPr>
                <a:xfrm>
                  <a:off x="2305050" y="3643313"/>
                  <a:ext cx="90488" cy="376320"/>
                </a:xfrm>
                <a:custGeom>
                  <a:avLst/>
                  <a:gdLst>
                    <a:gd name="connsiteX0" fmla="*/ 19050 w 90488"/>
                    <a:gd name="connsiteY0" fmla="*/ 0 h 376320"/>
                    <a:gd name="connsiteX1" fmla="*/ 9525 w 90488"/>
                    <a:gd name="connsiteY1" fmla="*/ 295275 h 376320"/>
                    <a:gd name="connsiteX2" fmla="*/ 4763 w 90488"/>
                    <a:gd name="connsiteY2" fmla="*/ 309562 h 376320"/>
                    <a:gd name="connsiteX3" fmla="*/ 0 w 90488"/>
                    <a:gd name="connsiteY3" fmla="*/ 328612 h 376320"/>
                    <a:gd name="connsiteX4" fmla="*/ 33338 w 90488"/>
                    <a:gd name="connsiteY4" fmla="*/ 357187 h 376320"/>
                    <a:gd name="connsiteX5" fmla="*/ 47625 w 90488"/>
                    <a:gd name="connsiteY5" fmla="*/ 361950 h 376320"/>
                    <a:gd name="connsiteX6" fmla="*/ 61913 w 90488"/>
                    <a:gd name="connsiteY6" fmla="*/ 366712 h 376320"/>
                    <a:gd name="connsiteX7" fmla="*/ 76200 w 90488"/>
                    <a:gd name="connsiteY7" fmla="*/ 376237 h 376320"/>
                    <a:gd name="connsiteX8" fmla="*/ 90488 w 90488"/>
                    <a:gd name="connsiteY8" fmla="*/ 371475 h 37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488" h="376320">
                      <a:moveTo>
                        <a:pt x="19050" y="0"/>
                      </a:moveTo>
                      <a:cubicBezTo>
                        <a:pt x="-932" y="119906"/>
                        <a:pt x="20025" y="-14470"/>
                        <a:pt x="9525" y="295275"/>
                      </a:cubicBezTo>
                      <a:cubicBezTo>
                        <a:pt x="9355" y="300292"/>
                        <a:pt x="6142" y="304735"/>
                        <a:pt x="4763" y="309562"/>
                      </a:cubicBezTo>
                      <a:cubicBezTo>
                        <a:pt x="2965" y="315856"/>
                        <a:pt x="1588" y="322262"/>
                        <a:pt x="0" y="328612"/>
                      </a:cubicBezTo>
                      <a:cubicBezTo>
                        <a:pt x="7198" y="357403"/>
                        <a:pt x="-1447" y="345592"/>
                        <a:pt x="33338" y="357187"/>
                      </a:cubicBezTo>
                      <a:lnTo>
                        <a:pt x="47625" y="361950"/>
                      </a:lnTo>
                      <a:lnTo>
                        <a:pt x="61913" y="366712"/>
                      </a:lnTo>
                      <a:cubicBezTo>
                        <a:pt x="66675" y="369887"/>
                        <a:pt x="70554" y="375296"/>
                        <a:pt x="76200" y="376237"/>
                      </a:cubicBezTo>
                      <a:cubicBezTo>
                        <a:pt x="81152" y="377062"/>
                        <a:pt x="90488" y="371475"/>
                        <a:pt x="90488" y="371475"/>
                      </a:cubicBez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フリーフォーム 11"/>
                <p:cNvSpPr/>
                <p:nvPr/>
              </p:nvSpPr>
              <p:spPr>
                <a:xfrm>
                  <a:off x="2652713" y="3457575"/>
                  <a:ext cx="242887" cy="485775"/>
                </a:xfrm>
                <a:custGeom>
                  <a:avLst/>
                  <a:gdLst>
                    <a:gd name="connsiteX0" fmla="*/ 242887 w 242887"/>
                    <a:gd name="connsiteY0" fmla="*/ 0 h 485775"/>
                    <a:gd name="connsiteX1" fmla="*/ 223837 w 242887"/>
                    <a:gd name="connsiteY1" fmla="*/ 42863 h 485775"/>
                    <a:gd name="connsiteX2" fmla="*/ 209550 w 242887"/>
                    <a:gd name="connsiteY2" fmla="*/ 71438 h 485775"/>
                    <a:gd name="connsiteX3" fmla="*/ 180975 w 242887"/>
                    <a:gd name="connsiteY3" fmla="*/ 80963 h 485775"/>
                    <a:gd name="connsiteX4" fmla="*/ 152400 w 242887"/>
                    <a:gd name="connsiteY4" fmla="*/ 95250 h 485775"/>
                    <a:gd name="connsiteX5" fmla="*/ 138112 w 242887"/>
                    <a:gd name="connsiteY5" fmla="*/ 109538 h 485775"/>
                    <a:gd name="connsiteX6" fmla="*/ 133350 w 242887"/>
                    <a:gd name="connsiteY6" fmla="*/ 133350 h 485775"/>
                    <a:gd name="connsiteX7" fmla="*/ 128587 w 242887"/>
                    <a:gd name="connsiteY7" fmla="*/ 147638 h 485775"/>
                    <a:gd name="connsiteX8" fmla="*/ 100012 w 242887"/>
                    <a:gd name="connsiteY8" fmla="*/ 166688 h 485775"/>
                    <a:gd name="connsiteX9" fmla="*/ 95250 w 242887"/>
                    <a:gd name="connsiteY9" fmla="*/ 180975 h 485775"/>
                    <a:gd name="connsiteX10" fmla="*/ 71437 w 242887"/>
                    <a:gd name="connsiteY10" fmla="*/ 223838 h 485775"/>
                    <a:gd name="connsiteX11" fmla="*/ 66675 w 242887"/>
                    <a:gd name="connsiteY11" fmla="*/ 247650 h 485775"/>
                    <a:gd name="connsiteX12" fmla="*/ 61912 w 242887"/>
                    <a:gd name="connsiteY12" fmla="*/ 261938 h 485775"/>
                    <a:gd name="connsiteX13" fmla="*/ 33337 w 242887"/>
                    <a:gd name="connsiteY13" fmla="*/ 280988 h 485775"/>
                    <a:gd name="connsiteX14" fmla="*/ 28575 w 242887"/>
                    <a:gd name="connsiteY14" fmla="*/ 295275 h 485775"/>
                    <a:gd name="connsiteX15" fmla="*/ 23812 w 242887"/>
                    <a:gd name="connsiteY15" fmla="*/ 352425 h 485775"/>
                    <a:gd name="connsiteX16" fmla="*/ 9525 w 242887"/>
                    <a:gd name="connsiteY16" fmla="*/ 361950 h 485775"/>
                    <a:gd name="connsiteX17" fmla="*/ 4762 w 242887"/>
                    <a:gd name="connsiteY17" fmla="*/ 376238 h 485775"/>
                    <a:gd name="connsiteX18" fmla="*/ 0 w 242887"/>
                    <a:gd name="connsiteY18" fmla="*/ 485775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2887" h="485775">
                      <a:moveTo>
                        <a:pt x="242887" y="0"/>
                      </a:moveTo>
                      <a:cubicBezTo>
                        <a:pt x="232615" y="71910"/>
                        <a:pt x="249862" y="10333"/>
                        <a:pt x="223837" y="42863"/>
                      </a:cubicBezTo>
                      <a:cubicBezTo>
                        <a:pt x="213975" y="55190"/>
                        <a:pt x="225611" y="61400"/>
                        <a:pt x="209550" y="71438"/>
                      </a:cubicBezTo>
                      <a:cubicBezTo>
                        <a:pt x="201036" y="76759"/>
                        <a:pt x="189329" y="75394"/>
                        <a:pt x="180975" y="80963"/>
                      </a:cubicBezTo>
                      <a:cubicBezTo>
                        <a:pt x="162510" y="93272"/>
                        <a:pt x="172117" y="88678"/>
                        <a:pt x="152400" y="95250"/>
                      </a:cubicBezTo>
                      <a:cubicBezTo>
                        <a:pt x="147637" y="100013"/>
                        <a:pt x="141124" y="103514"/>
                        <a:pt x="138112" y="109538"/>
                      </a:cubicBezTo>
                      <a:cubicBezTo>
                        <a:pt x="134492" y="116778"/>
                        <a:pt x="135313" y="125497"/>
                        <a:pt x="133350" y="133350"/>
                      </a:cubicBezTo>
                      <a:cubicBezTo>
                        <a:pt x="132132" y="138220"/>
                        <a:pt x="132137" y="144088"/>
                        <a:pt x="128587" y="147638"/>
                      </a:cubicBezTo>
                      <a:cubicBezTo>
                        <a:pt x="120492" y="155733"/>
                        <a:pt x="100012" y="166688"/>
                        <a:pt x="100012" y="166688"/>
                      </a:cubicBezTo>
                      <a:cubicBezTo>
                        <a:pt x="98425" y="171450"/>
                        <a:pt x="97688" y="176587"/>
                        <a:pt x="95250" y="180975"/>
                      </a:cubicBezTo>
                      <a:cubicBezTo>
                        <a:pt x="79129" y="209994"/>
                        <a:pt x="77315" y="200327"/>
                        <a:pt x="71437" y="223838"/>
                      </a:cubicBezTo>
                      <a:cubicBezTo>
                        <a:pt x="69474" y="231691"/>
                        <a:pt x="68638" y="239797"/>
                        <a:pt x="66675" y="247650"/>
                      </a:cubicBezTo>
                      <a:cubicBezTo>
                        <a:pt x="65457" y="252520"/>
                        <a:pt x="65462" y="258388"/>
                        <a:pt x="61912" y="261938"/>
                      </a:cubicBezTo>
                      <a:cubicBezTo>
                        <a:pt x="53817" y="270033"/>
                        <a:pt x="33337" y="280988"/>
                        <a:pt x="33337" y="280988"/>
                      </a:cubicBezTo>
                      <a:cubicBezTo>
                        <a:pt x="31750" y="285750"/>
                        <a:pt x="29238" y="290299"/>
                        <a:pt x="28575" y="295275"/>
                      </a:cubicBezTo>
                      <a:cubicBezTo>
                        <a:pt x="26049" y="314223"/>
                        <a:pt x="29064" y="334044"/>
                        <a:pt x="23812" y="352425"/>
                      </a:cubicBezTo>
                      <a:cubicBezTo>
                        <a:pt x="22240" y="357928"/>
                        <a:pt x="14287" y="358775"/>
                        <a:pt x="9525" y="361950"/>
                      </a:cubicBezTo>
                      <a:cubicBezTo>
                        <a:pt x="7937" y="366713"/>
                        <a:pt x="5147" y="371232"/>
                        <a:pt x="4762" y="376238"/>
                      </a:cubicBezTo>
                      <a:cubicBezTo>
                        <a:pt x="1959" y="412677"/>
                        <a:pt x="0" y="485775"/>
                        <a:pt x="0" y="485775"/>
                      </a:cubicBez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フリーフォーム 12"/>
                <p:cNvSpPr/>
                <p:nvPr/>
              </p:nvSpPr>
              <p:spPr>
                <a:xfrm>
                  <a:off x="1866900" y="3800475"/>
                  <a:ext cx="204788" cy="333387"/>
                </a:xfrm>
                <a:custGeom>
                  <a:avLst/>
                  <a:gdLst>
                    <a:gd name="connsiteX0" fmla="*/ 0 w 204788"/>
                    <a:gd name="connsiteY0" fmla="*/ 0 h 333387"/>
                    <a:gd name="connsiteX1" fmla="*/ 4763 w 204788"/>
                    <a:gd name="connsiteY1" fmla="*/ 33338 h 333387"/>
                    <a:gd name="connsiteX2" fmla="*/ 19050 w 204788"/>
                    <a:gd name="connsiteY2" fmla="*/ 42863 h 333387"/>
                    <a:gd name="connsiteX3" fmla="*/ 47625 w 204788"/>
                    <a:gd name="connsiteY3" fmla="*/ 52388 h 333387"/>
                    <a:gd name="connsiteX4" fmla="*/ 52388 w 204788"/>
                    <a:gd name="connsiteY4" fmla="*/ 104775 h 333387"/>
                    <a:gd name="connsiteX5" fmla="*/ 57150 w 204788"/>
                    <a:gd name="connsiteY5" fmla="*/ 119063 h 333387"/>
                    <a:gd name="connsiteX6" fmla="*/ 61913 w 204788"/>
                    <a:gd name="connsiteY6" fmla="*/ 142875 h 333387"/>
                    <a:gd name="connsiteX7" fmla="*/ 66675 w 204788"/>
                    <a:gd name="connsiteY7" fmla="*/ 157163 h 333387"/>
                    <a:gd name="connsiteX8" fmla="*/ 80963 w 204788"/>
                    <a:gd name="connsiteY8" fmla="*/ 166688 h 333387"/>
                    <a:gd name="connsiteX9" fmla="*/ 95250 w 204788"/>
                    <a:gd name="connsiteY9" fmla="*/ 195263 h 333387"/>
                    <a:gd name="connsiteX10" fmla="*/ 90488 w 204788"/>
                    <a:gd name="connsiteY10" fmla="*/ 223838 h 333387"/>
                    <a:gd name="connsiteX11" fmla="*/ 80963 w 204788"/>
                    <a:gd name="connsiteY11" fmla="*/ 238125 h 333387"/>
                    <a:gd name="connsiteX12" fmla="*/ 76200 w 204788"/>
                    <a:gd name="connsiteY12" fmla="*/ 252413 h 333387"/>
                    <a:gd name="connsiteX13" fmla="*/ 80963 w 204788"/>
                    <a:gd name="connsiteY13" fmla="*/ 285750 h 333387"/>
                    <a:gd name="connsiteX14" fmla="*/ 95250 w 204788"/>
                    <a:gd name="connsiteY14" fmla="*/ 290513 h 333387"/>
                    <a:gd name="connsiteX15" fmla="*/ 123825 w 204788"/>
                    <a:gd name="connsiteY15" fmla="*/ 295275 h 333387"/>
                    <a:gd name="connsiteX16" fmla="*/ 138113 w 204788"/>
                    <a:gd name="connsiteY16" fmla="*/ 300038 h 333387"/>
                    <a:gd name="connsiteX17" fmla="*/ 142875 w 204788"/>
                    <a:gd name="connsiteY17" fmla="*/ 314325 h 333387"/>
                    <a:gd name="connsiteX18" fmla="*/ 171450 w 204788"/>
                    <a:gd name="connsiteY18" fmla="*/ 323850 h 333387"/>
                    <a:gd name="connsiteX19" fmla="*/ 185738 w 204788"/>
                    <a:gd name="connsiteY19" fmla="*/ 328613 h 333387"/>
                    <a:gd name="connsiteX20" fmla="*/ 204788 w 204788"/>
                    <a:gd name="connsiteY20" fmla="*/ 333375 h 33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4788" h="333387">
                      <a:moveTo>
                        <a:pt x="0" y="0"/>
                      </a:moveTo>
                      <a:cubicBezTo>
                        <a:pt x="1588" y="11113"/>
                        <a:pt x="204" y="23080"/>
                        <a:pt x="4763" y="33338"/>
                      </a:cubicBezTo>
                      <a:cubicBezTo>
                        <a:pt x="7088" y="38568"/>
                        <a:pt x="13820" y="40538"/>
                        <a:pt x="19050" y="42863"/>
                      </a:cubicBezTo>
                      <a:cubicBezTo>
                        <a:pt x="28225" y="46941"/>
                        <a:pt x="47625" y="52388"/>
                        <a:pt x="47625" y="52388"/>
                      </a:cubicBezTo>
                      <a:cubicBezTo>
                        <a:pt x="49213" y="69850"/>
                        <a:pt x="49908" y="87417"/>
                        <a:pt x="52388" y="104775"/>
                      </a:cubicBezTo>
                      <a:cubicBezTo>
                        <a:pt x="53098" y="109745"/>
                        <a:pt x="55932" y="114193"/>
                        <a:pt x="57150" y="119063"/>
                      </a:cubicBezTo>
                      <a:cubicBezTo>
                        <a:pt x="59113" y="126916"/>
                        <a:pt x="59950" y="135022"/>
                        <a:pt x="61913" y="142875"/>
                      </a:cubicBezTo>
                      <a:cubicBezTo>
                        <a:pt x="63131" y="147745"/>
                        <a:pt x="63539" y="153243"/>
                        <a:pt x="66675" y="157163"/>
                      </a:cubicBezTo>
                      <a:cubicBezTo>
                        <a:pt x="70251" y="161633"/>
                        <a:pt x="76200" y="163513"/>
                        <a:pt x="80963" y="166688"/>
                      </a:cubicBezTo>
                      <a:cubicBezTo>
                        <a:pt x="85780" y="173914"/>
                        <a:pt x="95250" y="185402"/>
                        <a:pt x="95250" y="195263"/>
                      </a:cubicBezTo>
                      <a:cubicBezTo>
                        <a:pt x="95250" y="204919"/>
                        <a:pt x="93542" y="214677"/>
                        <a:pt x="90488" y="223838"/>
                      </a:cubicBezTo>
                      <a:cubicBezTo>
                        <a:pt x="88678" y="229268"/>
                        <a:pt x="83523" y="233006"/>
                        <a:pt x="80963" y="238125"/>
                      </a:cubicBezTo>
                      <a:cubicBezTo>
                        <a:pt x="78718" y="242615"/>
                        <a:pt x="77788" y="247650"/>
                        <a:pt x="76200" y="252413"/>
                      </a:cubicBezTo>
                      <a:cubicBezTo>
                        <a:pt x="77788" y="263525"/>
                        <a:pt x="75943" y="275710"/>
                        <a:pt x="80963" y="285750"/>
                      </a:cubicBezTo>
                      <a:cubicBezTo>
                        <a:pt x="83208" y="290240"/>
                        <a:pt x="90350" y="289424"/>
                        <a:pt x="95250" y="290513"/>
                      </a:cubicBezTo>
                      <a:cubicBezTo>
                        <a:pt x="104676" y="292608"/>
                        <a:pt x="114300" y="293688"/>
                        <a:pt x="123825" y="295275"/>
                      </a:cubicBezTo>
                      <a:cubicBezTo>
                        <a:pt x="128588" y="296863"/>
                        <a:pt x="134563" y="296488"/>
                        <a:pt x="138113" y="300038"/>
                      </a:cubicBezTo>
                      <a:cubicBezTo>
                        <a:pt x="141663" y="303588"/>
                        <a:pt x="138790" y="311407"/>
                        <a:pt x="142875" y="314325"/>
                      </a:cubicBezTo>
                      <a:cubicBezTo>
                        <a:pt x="151045" y="320161"/>
                        <a:pt x="161925" y="320675"/>
                        <a:pt x="171450" y="323850"/>
                      </a:cubicBezTo>
                      <a:lnTo>
                        <a:pt x="185738" y="328613"/>
                      </a:lnTo>
                      <a:cubicBezTo>
                        <a:pt x="201530" y="333877"/>
                        <a:pt x="195005" y="333375"/>
                        <a:pt x="204788" y="333375"/>
                      </a:cubicBez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フリーフォーム 16"/>
                <p:cNvSpPr/>
                <p:nvPr/>
              </p:nvSpPr>
              <p:spPr>
                <a:xfrm>
                  <a:off x="190500" y="3638550"/>
                  <a:ext cx="66735" cy="252413"/>
                </a:xfrm>
                <a:custGeom>
                  <a:avLst/>
                  <a:gdLst>
                    <a:gd name="connsiteX0" fmla="*/ 23813 w 66735"/>
                    <a:gd name="connsiteY0" fmla="*/ 0 h 252413"/>
                    <a:gd name="connsiteX1" fmla="*/ 14288 w 66735"/>
                    <a:gd name="connsiteY1" fmla="*/ 42863 h 252413"/>
                    <a:gd name="connsiteX2" fmla="*/ 0 w 66735"/>
                    <a:gd name="connsiteY2" fmla="*/ 71438 h 252413"/>
                    <a:gd name="connsiteX3" fmla="*/ 14288 w 66735"/>
                    <a:gd name="connsiteY3" fmla="*/ 128588 h 252413"/>
                    <a:gd name="connsiteX4" fmla="*/ 42863 w 66735"/>
                    <a:gd name="connsiteY4" fmla="*/ 138113 h 252413"/>
                    <a:gd name="connsiteX5" fmla="*/ 57150 w 66735"/>
                    <a:gd name="connsiteY5" fmla="*/ 142875 h 252413"/>
                    <a:gd name="connsiteX6" fmla="*/ 61913 w 66735"/>
                    <a:gd name="connsiteY6" fmla="*/ 185738 h 252413"/>
                    <a:gd name="connsiteX7" fmla="*/ 47625 w 66735"/>
                    <a:gd name="connsiteY7" fmla="*/ 190500 h 252413"/>
                    <a:gd name="connsiteX8" fmla="*/ 42863 w 66735"/>
                    <a:gd name="connsiteY8" fmla="*/ 204788 h 252413"/>
                    <a:gd name="connsiteX9" fmla="*/ 47625 w 66735"/>
                    <a:gd name="connsiteY9" fmla="*/ 252413 h 25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735" h="252413">
                      <a:moveTo>
                        <a:pt x="23813" y="0"/>
                      </a:moveTo>
                      <a:cubicBezTo>
                        <a:pt x="21985" y="10968"/>
                        <a:pt x="20148" y="31142"/>
                        <a:pt x="14288" y="42863"/>
                      </a:cubicBezTo>
                      <a:cubicBezTo>
                        <a:pt x="-4180" y="79800"/>
                        <a:pt x="11975" y="35517"/>
                        <a:pt x="0" y="71438"/>
                      </a:cubicBezTo>
                      <a:cubicBezTo>
                        <a:pt x="803" y="78663"/>
                        <a:pt x="-1382" y="118794"/>
                        <a:pt x="14288" y="128588"/>
                      </a:cubicBezTo>
                      <a:cubicBezTo>
                        <a:pt x="22802" y="133909"/>
                        <a:pt x="33338" y="134938"/>
                        <a:pt x="42863" y="138113"/>
                      </a:cubicBezTo>
                      <a:lnTo>
                        <a:pt x="57150" y="142875"/>
                      </a:lnTo>
                      <a:cubicBezTo>
                        <a:pt x="60324" y="152398"/>
                        <a:pt x="73819" y="173832"/>
                        <a:pt x="61913" y="185738"/>
                      </a:cubicBezTo>
                      <a:cubicBezTo>
                        <a:pt x="58363" y="189288"/>
                        <a:pt x="52388" y="188913"/>
                        <a:pt x="47625" y="190500"/>
                      </a:cubicBezTo>
                      <a:cubicBezTo>
                        <a:pt x="46038" y="195263"/>
                        <a:pt x="42863" y="199768"/>
                        <a:pt x="42863" y="204788"/>
                      </a:cubicBezTo>
                      <a:cubicBezTo>
                        <a:pt x="42863" y="220742"/>
                        <a:pt x="47625" y="252413"/>
                        <a:pt x="47625" y="252413"/>
                      </a:cubicBez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フリーフォーム 17"/>
                <p:cNvSpPr/>
                <p:nvPr/>
              </p:nvSpPr>
              <p:spPr>
                <a:xfrm>
                  <a:off x="500063" y="4024313"/>
                  <a:ext cx="61912" cy="190500"/>
                </a:xfrm>
                <a:custGeom>
                  <a:avLst/>
                  <a:gdLst>
                    <a:gd name="connsiteX0" fmla="*/ 0 w 61912"/>
                    <a:gd name="connsiteY0" fmla="*/ 0 h 190500"/>
                    <a:gd name="connsiteX1" fmla="*/ 19050 w 61912"/>
                    <a:gd name="connsiteY1" fmla="*/ 38100 h 190500"/>
                    <a:gd name="connsiteX2" fmla="*/ 47625 w 61912"/>
                    <a:gd name="connsiteY2" fmla="*/ 57150 h 190500"/>
                    <a:gd name="connsiteX3" fmla="*/ 57150 w 61912"/>
                    <a:gd name="connsiteY3" fmla="*/ 85725 h 190500"/>
                    <a:gd name="connsiteX4" fmla="*/ 61912 w 61912"/>
                    <a:gd name="connsiteY4" fmla="*/ 100012 h 190500"/>
                    <a:gd name="connsiteX5" fmla="*/ 57150 w 61912"/>
                    <a:gd name="connsiteY5" fmla="*/ 119062 h 190500"/>
                    <a:gd name="connsiteX6" fmla="*/ 42862 w 61912"/>
                    <a:gd name="connsiteY6" fmla="*/ 128587 h 190500"/>
                    <a:gd name="connsiteX7" fmla="*/ 33337 w 61912"/>
                    <a:gd name="connsiteY7" fmla="*/ 142875 h 190500"/>
                    <a:gd name="connsiteX8" fmla="*/ 38100 w 61912"/>
                    <a:gd name="connsiteY8" fmla="*/ 19050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912" h="190500">
                      <a:moveTo>
                        <a:pt x="0" y="0"/>
                      </a:moveTo>
                      <a:cubicBezTo>
                        <a:pt x="4817" y="24088"/>
                        <a:pt x="91" y="23354"/>
                        <a:pt x="19050" y="38100"/>
                      </a:cubicBezTo>
                      <a:cubicBezTo>
                        <a:pt x="28086" y="45128"/>
                        <a:pt x="47625" y="57150"/>
                        <a:pt x="47625" y="57150"/>
                      </a:cubicBezTo>
                      <a:lnTo>
                        <a:pt x="57150" y="85725"/>
                      </a:lnTo>
                      <a:lnTo>
                        <a:pt x="61912" y="100012"/>
                      </a:lnTo>
                      <a:cubicBezTo>
                        <a:pt x="60325" y="106362"/>
                        <a:pt x="60781" y="113616"/>
                        <a:pt x="57150" y="119062"/>
                      </a:cubicBezTo>
                      <a:cubicBezTo>
                        <a:pt x="53975" y="123825"/>
                        <a:pt x="46909" y="124540"/>
                        <a:pt x="42862" y="128587"/>
                      </a:cubicBezTo>
                      <a:cubicBezTo>
                        <a:pt x="38815" y="132634"/>
                        <a:pt x="36512" y="138112"/>
                        <a:pt x="33337" y="142875"/>
                      </a:cubicBezTo>
                      <a:lnTo>
                        <a:pt x="38100" y="190500"/>
                      </a:ln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フリーフォーム 18"/>
                <p:cNvSpPr/>
                <p:nvPr/>
              </p:nvSpPr>
              <p:spPr>
                <a:xfrm>
                  <a:off x="676275" y="4071938"/>
                  <a:ext cx="66700" cy="209550"/>
                </a:xfrm>
                <a:custGeom>
                  <a:avLst/>
                  <a:gdLst>
                    <a:gd name="connsiteX0" fmla="*/ 14288 w 66700"/>
                    <a:gd name="connsiteY0" fmla="*/ 0 h 209550"/>
                    <a:gd name="connsiteX1" fmla="*/ 9525 w 66700"/>
                    <a:gd name="connsiteY1" fmla="*/ 23812 h 209550"/>
                    <a:gd name="connsiteX2" fmla="*/ 9525 w 66700"/>
                    <a:gd name="connsiteY2" fmla="*/ 61912 h 209550"/>
                    <a:gd name="connsiteX3" fmla="*/ 0 w 66700"/>
                    <a:gd name="connsiteY3" fmla="*/ 90487 h 209550"/>
                    <a:gd name="connsiteX4" fmla="*/ 4763 w 66700"/>
                    <a:gd name="connsiteY4" fmla="*/ 123825 h 209550"/>
                    <a:gd name="connsiteX5" fmla="*/ 33338 w 66700"/>
                    <a:gd name="connsiteY5" fmla="*/ 133350 h 209550"/>
                    <a:gd name="connsiteX6" fmla="*/ 47625 w 66700"/>
                    <a:gd name="connsiteY6" fmla="*/ 138112 h 209550"/>
                    <a:gd name="connsiteX7" fmla="*/ 52388 w 66700"/>
                    <a:gd name="connsiteY7" fmla="*/ 152400 h 209550"/>
                    <a:gd name="connsiteX8" fmla="*/ 57150 w 66700"/>
                    <a:gd name="connsiteY8" fmla="*/ 171450 h 209550"/>
                    <a:gd name="connsiteX9" fmla="*/ 66675 w 66700"/>
                    <a:gd name="connsiteY9" fmla="*/ 20955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700" h="209550">
                      <a:moveTo>
                        <a:pt x="14288" y="0"/>
                      </a:moveTo>
                      <a:cubicBezTo>
                        <a:pt x="12700" y="7937"/>
                        <a:pt x="9525" y="15717"/>
                        <a:pt x="9525" y="23812"/>
                      </a:cubicBezTo>
                      <a:cubicBezTo>
                        <a:pt x="9525" y="67877"/>
                        <a:pt x="27080" y="-2453"/>
                        <a:pt x="9525" y="61912"/>
                      </a:cubicBezTo>
                      <a:cubicBezTo>
                        <a:pt x="6883" y="71598"/>
                        <a:pt x="0" y="90487"/>
                        <a:pt x="0" y="90487"/>
                      </a:cubicBezTo>
                      <a:cubicBezTo>
                        <a:pt x="1588" y="101600"/>
                        <a:pt x="-2129" y="114964"/>
                        <a:pt x="4763" y="123825"/>
                      </a:cubicBezTo>
                      <a:cubicBezTo>
                        <a:pt x="10927" y="131750"/>
                        <a:pt x="23813" y="130175"/>
                        <a:pt x="33338" y="133350"/>
                      </a:cubicBezTo>
                      <a:lnTo>
                        <a:pt x="47625" y="138112"/>
                      </a:lnTo>
                      <a:cubicBezTo>
                        <a:pt x="49213" y="142875"/>
                        <a:pt x="51009" y="147573"/>
                        <a:pt x="52388" y="152400"/>
                      </a:cubicBezTo>
                      <a:cubicBezTo>
                        <a:pt x="54186" y="158694"/>
                        <a:pt x="55269" y="165181"/>
                        <a:pt x="57150" y="171450"/>
                      </a:cubicBezTo>
                      <a:cubicBezTo>
                        <a:pt x="67679" y="206548"/>
                        <a:pt x="66675" y="188875"/>
                        <a:pt x="66675" y="209550"/>
                      </a:cubicBez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フリーフォーム 19"/>
                <p:cNvSpPr/>
                <p:nvPr/>
              </p:nvSpPr>
              <p:spPr>
                <a:xfrm>
                  <a:off x="1181100" y="4152900"/>
                  <a:ext cx="100013" cy="52388"/>
                </a:xfrm>
                <a:custGeom>
                  <a:avLst/>
                  <a:gdLst>
                    <a:gd name="connsiteX0" fmla="*/ 0 w 100013"/>
                    <a:gd name="connsiteY0" fmla="*/ 0 h 52388"/>
                    <a:gd name="connsiteX1" fmla="*/ 23813 w 100013"/>
                    <a:gd name="connsiteY1" fmla="*/ 9525 h 52388"/>
                    <a:gd name="connsiteX2" fmla="*/ 52388 w 100013"/>
                    <a:gd name="connsiteY2" fmla="*/ 14288 h 52388"/>
                    <a:gd name="connsiteX3" fmla="*/ 71438 w 100013"/>
                    <a:gd name="connsiteY3" fmla="*/ 19050 h 52388"/>
                    <a:gd name="connsiteX4" fmla="*/ 100013 w 100013"/>
                    <a:gd name="connsiteY4" fmla="*/ 52388 h 5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3" h="52388">
                      <a:moveTo>
                        <a:pt x="0" y="0"/>
                      </a:moveTo>
                      <a:cubicBezTo>
                        <a:pt x="7938" y="3175"/>
                        <a:pt x="15565" y="7276"/>
                        <a:pt x="23813" y="9525"/>
                      </a:cubicBezTo>
                      <a:cubicBezTo>
                        <a:pt x="33129" y="12066"/>
                        <a:pt x="42919" y="12394"/>
                        <a:pt x="52388" y="14288"/>
                      </a:cubicBezTo>
                      <a:cubicBezTo>
                        <a:pt x="58806" y="15572"/>
                        <a:pt x="65088" y="17463"/>
                        <a:pt x="71438" y="19050"/>
                      </a:cubicBezTo>
                      <a:cubicBezTo>
                        <a:pt x="92457" y="50579"/>
                        <a:pt x="80249" y="42505"/>
                        <a:pt x="100013" y="52388"/>
                      </a:cubicBez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フリーフォーム 20"/>
                <p:cNvSpPr/>
                <p:nvPr/>
              </p:nvSpPr>
              <p:spPr>
                <a:xfrm>
                  <a:off x="1166174" y="4529138"/>
                  <a:ext cx="175444" cy="738187"/>
                </a:xfrm>
                <a:custGeom>
                  <a:avLst/>
                  <a:gdLst>
                    <a:gd name="connsiteX0" fmla="*/ 167326 w 175444"/>
                    <a:gd name="connsiteY0" fmla="*/ 0 h 738187"/>
                    <a:gd name="connsiteX1" fmla="*/ 167326 w 175444"/>
                    <a:gd name="connsiteY1" fmla="*/ 138112 h 738187"/>
                    <a:gd name="connsiteX2" fmla="*/ 157801 w 175444"/>
                    <a:gd name="connsiteY2" fmla="*/ 152400 h 738187"/>
                    <a:gd name="connsiteX3" fmla="*/ 138751 w 175444"/>
                    <a:gd name="connsiteY3" fmla="*/ 176212 h 738187"/>
                    <a:gd name="connsiteX4" fmla="*/ 133989 w 175444"/>
                    <a:gd name="connsiteY4" fmla="*/ 190500 h 738187"/>
                    <a:gd name="connsiteX5" fmla="*/ 110176 w 175444"/>
                    <a:gd name="connsiteY5" fmla="*/ 214312 h 738187"/>
                    <a:gd name="connsiteX6" fmla="*/ 95889 w 175444"/>
                    <a:gd name="connsiteY6" fmla="*/ 261937 h 738187"/>
                    <a:gd name="connsiteX7" fmla="*/ 91126 w 175444"/>
                    <a:gd name="connsiteY7" fmla="*/ 276225 h 738187"/>
                    <a:gd name="connsiteX8" fmla="*/ 86364 w 175444"/>
                    <a:gd name="connsiteY8" fmla="*/ 304800 h 738187"/>
                    <a:gd name="connsiteX9" fmla="*/ 76839 w 175444"/>
                    <a:gd name="connsiteY9" fmla="*/ 319087 h 738187"/>
                    <a:gd name="connsiteX10" fmla="*/ 72076 w 175444"/>
                    <a:gd name="connsiteY10" fmla="*/ 333375 h 738187"/>
                    <a:gd name="connsiteX11" fmla="*/ 72076 w 175444"/>
                    <a:gd name="connsiteY11" fmla="*/ 385762 h 738187"/>
                    <a:gd name="connsiteX12" fmla="*/ 57789 w 175444"/>
                    <a:gd name="connsiteY12" fmla="*/ 395287 h 738187"/>
                    <a:gd name="connsiteX13" fmla="*/ 24451 w 175444"/>
                    <a:gd name="connsiteY13" fmla="*/ 433387 h 738187"/>
                    <a:gd name="connsiteX14" fmla="*/ 10164 w 175444"/>
                    <a:gd name="connsiteY14" fmla="*/ 438150 h 738187"/>
                    <a:gd name="connsiteX15" fmla="*/ 639 w 175444"/>
                    <a:gd name="connsiteY15" fmla="*/ 466725 h 738187"/>
                    <a:gd name="connsiteX16" fmla="*/ 5401 w 175444"/>
                    <a:gd name="connsiteY16" fmla="*/ 481012 h 738187"/>
                    <a:gd name="connsiteX17" fmla="*/ 24451 w 175444"/>
                    <a:gd name="connsiteY17" fmla="*/ 509587 h 738187"/>
                    <a:gd name="connsiteX18" fmla="*/ 29214 w 175444"/>
                    <a:gd name="connsiteY18" fmla="*/ 523875 h 738187"/>
                    <a:gd name="connsiteX19" fmla="*/ 33976 w 175444"/>
                    <a:gd name="connsiteY19" fmla="*/ 566737 h 738187"/>
                    <a:gd name="connsiteX20" fmla="*/ 43501 w 175444"/>
                    <a:gd name="connsiteY20" fmla="*/ 581025 h 738187"/>
                    <a:gd name="connsiteX21" fmla="*/ 48264 w 175444"/>
                    <a:gd name="connsiteY21" fmla="*/ 595312 h 738187"/>
                    <a:gd name="connsiteX22" fmla="*/ 38739 w 175444"/>
                    <a:gd name="connsiteY22" fmla="*/ 642937 h 738187"/>
                    <a:gd name="connsiteX23" fmla="*/ 29214 w 175444"/>
                    <a:gd name="connsiteY23" fmla="*/ 671512 h 738187"/>
                    <a:gd name="connsiteX24" fmla="*/ 24451 w 175444"/>
                    <a:gd name="connsiteY24" fmla="*/ 685800 h 738187"/>
                    <a:gd name="connsiteX25" fmla="*/ 29214 w 175444"/>
                    <a:gd name="connsiteY25" fmla="*/ 709612 h 738187"/>
                    <a:gd name="connsiteX26" fmla="*/ 105414 w 175444"/>
                    <a:gd name="connsiteY26" fmla="*/ 728662 h 738187"/>
                    <a:gd name="connsiteX27" fmla="*/ 119701 w 175444"/>
                    <a:gd name="connsiteY27" fmla="*/ 738187 h 738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5444" h="738187">
                      <a:moveTo>
                        <a:pt x="167326" y="0"/>
                      </a:moveTo>
                      <a:cubicBezTo>
                        <a:pt x="178409" y="55406"/>
                        <a:pt x="177890" y="43040"/>
                        <a:pt x="167326" y="138112"/>
                      </a:cubicBezTo>
                      <a:cubicBezTo>
                        <a:pt x="166694" y="143801"/>
                        <a:pt x="160976" y="147637"/>
                        <a:pt x="157801" y="152400"/>
                      </a:cubicBezTo>
                      <a:cubicBezTo>
                        <a:pt x="145831" y="188312"/>
                        <a:pt x="163371" y="145437"/>
                        <a:pt x="138751" y="176212"/>
                      </a:cubicBezTo>
                      <a:cubicBezTo>
                        <a:pt x="135615" y="180132"/>
                        <a:pt x="136234" y="186010"/>
                        <a:pt x="133989" y="190500"/>
                      </a:cubicBezTo>
                      <a:cubicBezTo>
                        <a:pt x="126052" y="206374"/>
                        <a:pt x="124463" y="204788"/>
                        <a:pt x="110176" y="214312"/>
                      </a:cubicBezTo>
                      <a:cubicBezTo>
                        <a:pt x="102980" y="243100"/>
                        <a:pt x="107483" y="227156"/>
                        <a:pt x="95889" y="261937"/>
                      </a:cubicBezTo>
                      <a:lnTo>
                        <a:pt x="91126" y="276225"/>
                      </a:lnTo>
                      <a:cubicBezTo>
                        <a:pt x="89539" y="285750"/>
                        <a:pt x="89418" y="295639"/>
                        <a:pt x="86364" y="304800"/>
                      </a:cubicBezTo>
                      <a:cubicBezTo>
                        <a:pt x="84554" y="310230"/>
                        <a:pt x="79399" y="313968"/>
                        <a:pt x="76839" y="319087"/>
                      </a:cubicBezTo>
                      <a:cubicBezTo>
                        <a:pt x="74594" y="323577"/>
                        <a:pt x="73664" y="328612"/>
                        <a:pt x="72076" y="333375"/>
                      </a:cubicBezTo>
                      <a:cubicBezTo>
                        <a:pt x="73989" y="346766"/>
                        <a:pt x="81763" y="371231"/>
                        <a:pt x="72076" y="385762"/>
                      </a:cubicBezTo>
                      <a:cubicBezTo>
                        <a:pt x="68901" y="390524"/>
                        <a:pt x="62551" y="392112"/>
                        <a:pt x="57789" y="395287"/>
                      </a:cubicBezTo>
                      <a:cubicBezTo>
                        <a:pt x="43500" y="416721"/>
                        <a:pt x="44296" y="423464"/>
                        <a:pt x="24451" y="433387"/>
                      </a:cubicBezTo>
                      <a:cubicBezTo>
                        <a:pt x="19961" y="435632"/>
                        <a:pt x="14926" y="436562"/>
                        <a:pt x="10164" y="438150"/>
                      </a:cubicBezTo>
                      <a:cubicBezTo>
                        <a:pt x="6989" y="447675"/>
                        <a:pt x="-2536" y="457200"/>
                        <a:pt x="639" y="466725"/>
                      </a:cubicBezTo>
                      <a:cubicBezTo>
                        <a:pt x="2226" y="471487"/>
                        <a:pt x="2963" y="476624"/>
                        <a:pt x="5401" y="481012"/>
                      </a:cubicBezTo>
                      <a:cubicBezTo>
                        <a:pt x="10960" y="491019"/>
                        <a:pt x="20831" y="498727"/>
                        <a:pt x="24451" y="509587"/>
                      </a:cubicBezTo>
                      <a:lnTo>
                        <a:pt x="29214" y="523875"/>
                      </a:lnTo>
                      <a:cubicBezTo>
                        <a:pt x="30801" y="538162"/>
                        <a:pt x="30490" y="552791"/>
                        <a:pt x="33976" y="566737"/>
                      </a:cubicBezTo>
                      <a:cubicBezTo>
                        <a:pt x="35364" y="572290"/>
                        <a:pt x="40941" y="575905"/>
                        <a:pt x="43501" y="581025"/>
                      </a:cubicBezTo>
                      <a:cubicBezTo>
                        <a:pt x="45746" y="585515"/>
                        <a:pt x="46676" y="590550"/>
                        <a:pt x="48264" y="595312"/>
                      </a:cubicBezTo>
                      <a:cubicBezTo>
                        <a:pt x="35057" y="634931"/>
                        <a:pt x="55154" y="571803"/>
                        <a:pt x="38739" y="642937"/>
                      </a:cubicBezTo>
                      <a:cubicBezTo>
                        <a:pt x="36481" y="652720"/>
                        <a:pt x="32389" y="661987"/>
                        <a:pt x="29214" y="671512"/>
                      </a:cubicBezTo>
                      <a:lnTo>
                        <a:pt x="24451" y="685800"/>
                      </a:lnTo>
                      <a:cubicBezTo>
                        <a:pt x="26039" y="693737"/>
                        <a:pt x="24924" y="702748"/>
                        <a:pt x="29214" y="709612"/>
                      </a:cubicBezTo>
                      <a:cubicBezTo>
                        <a:pt x="44311" y="733766"/>
                        <a:pt x="86704" y="727103"/>
                        <a:pt x="105414" y="728662"/>
                      </a:cubicBezTo>
                      <a:lnTo>
                        <a:pt x="119701" y="738187"/>
                      </a:ln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フリーフォーム 21"/>
                <p:cNvSpPr/>
                <p:nvPr/>
              </p:nvSpPr>
              <p:spPr>
                <a:xfrm>
                  <a:off x="2233613" y="4391024"/>
                  <a:ext cx="219075" cy="447675"/>
                </a:xfrm>
                <a:custGeom>
                  <a:avLst/>
                  <a:gdLst>
                    <a:gd name="connsiteX0" fmla="*/ 209550 w 219075"/>
                    <a:gd name="connsiteY0" fmla="*/ 0 h 476250"/>
                    <a:gd name="connsiteX1" fmla="*/ 214312 w 219075"/>
                    <a:gd name="connsiteY1" fmla="*/ 57150 h 476250"/>
                    <a:gd name="connsiteX2" fmla="*/ 219075 w 219075"/>
                    <a:gd name="connsiteY2" fmla="*/ 71438 h 476250"/>
                    <a:gd name="connsiteX3" fmla="*/ 214312 w 219075"/>
                    <a:gd name="connsiteY3" fmla="*/ 123825 h 476250"/>
                    <a:gd name="connsiteX4" fmla="*/ 204787 w 219075"/>
                    <a:gd name="connsiteY4" fmla="*/ 152400 h 476250"/>
                    <a:gd name="connsiteX5" fmla="*/ 200025 w 219075"/>
                    <a:gd name="connsiteY5" fmla="*/ 166688 h 476250"/>
                    <a:gd name="connsiteX6" fmla="*/ 185737 w 219075"/>
                    <a:gd name="connsiteY6" fmla="*/ 176213 h 476250"/>
                    <a:gd name="connsiteX7" fmla="*/ 180975 w 219075"/>
                    <a:gd name="connsiteY7" fmla="*/ 195263 h 476250"/>
                    <a:gd name="connsiteX8" fmla="*/ 171450 w 219075"/>
                    <a:gd name="connsiteY8" fmla="*/ 223838 h 476250"/>
                    <a:gd name="connsiteX9" fmla="*/ 171450 w 219075"/>
                    <a:gd name="connsiteY9" fmla="*/ 304800 h 476250"/>
                    <a:gd name="connsiteX10" fmla="*/ 161925 w 219075"/>
                    <a:gd name="connsiteY10" fmla="*/ 319088 h 476250"/>
                    <a:gd name="connsiteX11" fmla="*/ 147637 w 219075"/>
                    <a:gd name="connsiteY11" fmla="*/ 323850 h 476250"/>
                    <a:gd name="connsiteX12" fmla="*/ 133350 w 219075"/>
                    <a:gd name="connsiteY12" fmla="*/ 352425 h 476250"/>
                    <a:gd name="connsiteX13" fmla="*/ 104775 w 219075"/>
                    <a:gd name="connsiteY13" fmla="*/ 371475 h 476250"/>
                    <a:gd name="connsiteX14" fmla="*/ 90487 w 219075"/>
                    <a:gd name="connsiteY14" fmla="*/ 381000 h 476250"/>
                    <a:gd name="connsiteX15" fmla="*/ 28575 w 219075"/>
                    <a:gd name="connsiteY15" fmla="*/ 390525 h 476250"/>
                    <a:gd name="connsiteX16" fmla="*/ 4762 w 219075"/>
                    <a:gd name="connsiteY16" fmla="*/ 428625 h 476250"/>
                    <a:gd name="connsiteX17" fmla="*/ 0 w 219075"/>
                    <a:gd name="connsiteY17" fmla="*/ 442913 h 476250"/>
                    <a:gd name="connsiteX18" fmla="*/ 14287 w 219075"/>
                    <a:gd name="connsiteY18" fmla="*/ 447675 h 476250"/>
                    <a:gd name="connsiteX19" fmla="*/ 61912 w 219075"/>
                    <a:gd name="connsiteY19" fmla="*/ 442913 h 476250"/>
                    <a:gd name="connsiteX20" fmla="*/ 52387 w 219075"/>
                    <a:gd name="connsiteY20" fmla="*/ 471488 h 476250"/>
                    <a:gd name="connsiteX21" fmla="*/ 52387 w 219075"/>
                    <a:gd name="connsiteY21" fmla="*/ 476250 h 476250"/>
                    <a:gd name="connsiteX0" fmla="*/ 209550 w 219075"/>
                    <a:gd name="connsiteY0" fmla="*/ 0 h 471488"/>
                    <a:gd name="connsiteX1" fmla="*/ 214312 w 219075"/>
                    <a:gd name="connsiteY1" fmla="*/ 57150 h 471488"/>
                    <a:gd name="connsiteX2" fmla="*/ 219075 w 219075"/>
                    <a:gd name="connsiteY2" fmla="*/ 71438 h 471488"/>
                    <a:gd name="connsiteX3" fmla="*/ 214312 w 219075"/>
                    <a:gd name="connsiteY3" fmla="*/ 123825 h 471488"/>
                    <a:gd name="connsiteX4" fmla="*/ 204787 w 219075"/>
                    <a:gd name="connsiteY4" fmla="*/ 152400 h 471488"/>
                    <a:gd name="connsiteX5" fmla="*/ 200025 w 219075"/>
                    <a:gd name="connsiteY5" fmla="*/ 166688 h 471488"/>
                    <a:gd name="connsiteX6" fmla="*/ 185737 w 219075"/>
                    <a:gd name="connsiteY6" fmla="*/ 176213 h 471488"/>
                    <a:gd name="connsiteX7" fmla="*/ 180975 w 219075"/>
                    <a:gd name="connsiteY7" fmla="*/ 195263 h 471488"/>
                    <a:gd name="connsiteX8" fmla="*/ 171450 w 219075"/>
                    <a:gd name="connsiteY8" fmla="*/ 223838 h 471488"/>
                    <a:gd name="connsiteX9" fmla="*/ 171450 w 219075"/>
                    <a:gd name="connsiteY9" fmla="*/ 304800 h 471488"/>
                    <a:gd name="connsiteX10" fmla="*/ 161925 w 219075"/>
                    <a:gd name="connsiteY10" fmla="*/ 319088 h 471488"/>
                    <a:gd name="connsiteX11" fmla="*/ 147637 w 219075"/>
                    <a:gd name="connsiteY11" fmla="*/ 323850 h 471488"/>
                    <a:gd name="connsiteX12" fmla="*/ 133350 w 219075"/>
                    <a:gd name="connsiteY12" fmla="*/ 352425 h 471488"/>
                    <a:gd name="connsiteX13" fmla="*/ 104775 w 219075"/>
                    <a:gd name="connsiteY13" fmla="*/ 371475 h 471488"/>
                    <a:gd name="connsiteX14" fmla="*/ 90487 w 219075"/>
                    <a:gd name="connsiteY14" fmla="*/ 381000 h 471488"/>
                    <a:gd name="connsiteX15" fmla="*/ 28575 w 219075"/>
                    <a:gd name="connsiteY15" fmla="*/ 390525 h 471488"/>
                    <a:gd name="connsiteX16" fmla="*/ 4762 w 219075"/>
                    <a:gd name="connsiteY16" fmla="*/ 428625 h 471488"/>
                    <a:gd name="connsiteX17" fmla="*/ 0 w 219075"/>
                    <a:gd name="connsiteY17" fmla="*/ 442913 h 471488"/>
                    <a:gd name="connsiteX18" fmla="*/ 14287 w 219075"/>
                    <a:gd name="connsiteY18" fmla="*/ 447675 h 471488"/>
                    <a:gd name="connsiteX19" fmla="*/ 61912 w 219075"/>
                    <a:gd name="connsiteY19" fmla="*/ 442913 h 471488"/>
                    <a:gd name="connsiteX20" fmla="*/ 52387 w 219075"/>
                    <a:gd name="connsiteY20" fmla="*/ 471488 h 471488"/>
                    <a:gd name="connsiteX0" fmla="*/ 209550 w 219075"/>
                    <a:gd name="connsiteY0" fmla="*/ 0 h 471488"/>
                    <a:gd name="connsiteX1" fmla="*/ 214312 w 219075"/>
                    <a:gd name="connsiteY1" fmla="*/ 57150 h 471488"/>
                    <a:gd name="connsiteX2" fmla="*/ 219075 w 219075"/>
                    <a:gd name="connsiteY2" fmla="*/ 71438 h 471488"/>
                    <a:gd name="connsiteX3" fmla="*/ 214312 w 219075"/>
                    <a:gd name="connsiteY3" fmla="*/ 123825 h 471488"/>
                    <a:gd name="connsiteX4" fmla="*/ 204787 w 219075"/>
                    <a:gd name="connsiteY4" fmla="*/ 152400 h 471488"/>
                    <a:gd name="connsiteX5" fmla="*/ 200025 w 219075"/>
                    <a:gd name="connsiteY5" fmla="*/ 166688 h 471488"/>
                    <a:gd name="connsiteX6" fmla="*/ 185737 w 219075"/>
                    <a:gd name="connsiteY6" fmla="*/ 176213 h 471488"/>
                    <a:gd name="connsiteX7" fmla="*/ 180975 w 219075"/>
                    <a:gd name="connsiteY7" fmla="*/ 195263 h 471488"/>
                    <a:gd name="connsiteX8" fmla="*/ 171450 w 219075"/>
                    <a:gd name="connsiteY8" fmla="*/ 223838 h 471488"/>
                    <a:gd name="connsiteX9" fmla="*/ 171450 w 219075"/>
                    <a:gd name="connsiteY9" fmla="*/ 304800 h 471488"/>
                    <a:gd name="connsiteX10" fmla="*/ 161925 w 219075"/>
                    <a:gd name="connsiteY10" fmla="*/ 319088 h 471488"/>
                    <a:gd name="connsiteX11" fmla="*/ 147637 w 219075"/>
                    <a:gd name="connsiteY11" fmla="*/ 323850 h 471488"/>
                    <a:gd name="connsiteX12" fmla="*/ 133350 w 219075"/>
                    <a:gd name="connsiteY12" fmla="*/ 352425 h 471488"/>
                    <a:gd name="connsiteX13" fmla="*/ 104775 w 219075"/>
                    <a:gd name="connsiteY13" fmla="*/ 371475 h 471488"/>
                    <a:gd name="connsiteX14" fmla="*/ 90487 w 219075"/>
                    <a:gd name="connsiteY14" fmla="*/ 381000 h 471488"/>
                    <a:gd name="connsiteX15" fmla="*/ 28575 w 219075"/>
                    <a:gd name="connsiteY15" fmla="*/ 390525 h 471488"/>
                    <a:gd name="connsiteX16" fmla="*/ 4762 w 219075"/>
                    <a:gd name="connsiteY16" fmla="*/ 428625 h 471488"/>
                    <a:gd name="connsiteX17" fmla="*/ 0 w 219075"/>
                    <a:gd name="connsiteY17" fmla="*/ 442913 h 471488"/>
                    <a:gd name="connsiteX18" fmla="*/ 14287 w 219075"/>
                    <a:gd name="connsiteY18" fmla="*/ 447675 h 471488"/>
                    <a:gd name="connsiteX19" fmla="*/ 52387 w 219075"/>
                    <a:gd name="connsiteY19" fmla="*/ 471488 h 471488"/>
                    <a:gd name="connsiteX0" fmla="*/ 209550 w 219075"/>
                    <a:gd name="connsiteY0" fmla="*/ 0 h 447675"/>
                    <a:gd name="connsiteX1" fmla="*/ 214312 w 219075"/>
                    <a:gd name="connsiteY1" fmla="*/ 57150 h 447675"/>
                    <a:gd name="connsiteX2" fmla="*/ 219075 w 219075"/>
                    <a:gd name="connsiteY2" fmla="*/ 71438 h 447675"/>
                    <a:gd name="connsiteX3" fmla="*/ 214312 w 219075"/>
                    <a:gd name="connsiteY3" fmla="*/ 123825 h 447675"/>
                    <a:gd name="connsiteX4" fmla="*/ 204787 w 219075"/>
                    <a:gd name="connsiteY4" fmla="*/ 152400 h 447675"/>
                    <a:gd name="connsiteX5" fmla="*/ 200025 w 219075"/>
                    <a:gd name="connsiteY5" fmla="*/ 166688 h 447675"/>
                    <a:gd name="connsiteX6" fmla="*/ 185737 w 219075"/>
                    <a:gd name="connsiteY6" fmla="*/ 176213 h 447675"/>
                    <a:gd name="connsiteX7" fmla="*/ 180975 w 219075"/>
                    <a:gd name="connsiteY7" fmla="*/ 195263 h 447675"/>
                    <a:gd name="connsiteX8" fmla="*/ 171450 w 219075"/>
                    <a:gd name="connsiteY8" fmla="*/ 223838 h 447675"/>
                    <a:gd name="connsiteX9" fmla="*/ 171450 w 219075"/>
                    <a:gd name="connsiteY9" fmla="*/ 304800 h 447675"/>
                    <a:gd name="connsiteX10" fmla="*/ 161925 w 219075"/>
                    <a:gd name="connsiteY10" fmla="*/ 319088 h 447675"/>
                    <a:gd name="connsiteX11" fmla="*/ 147637 w 219075"/>
                    <a:gd name="connsiteY11" fmla="*/ 323850 h 447675"/>
                    <a:gd name="connsiteX12" fmla="*/ 133350 w 219075"/>
                    <a:gd name="connsiteY12" fmla="*/ 352425 h 447675"/>
                    <a:gd name="connsiteX13" fmla="*/ 104775 w 219075"/>
                    <a:gd name="connsiteY13" fmla="*/ 371475 h 447675"/>
                    <a:gd name="connsiteX14" fmla="*/ 90487 w 219075"/>
                    <a:gd name="connsiteY14" fmla="*/ 381000 h 447675"/>
                    <a:gd name="connsiteX15" fmla="*/ 28575 w 219075"/>
                    <a:gd name="connsiteY15" fmla="*/ 390525 h 447675"/>
                    <a:gd name="connsiteX16" fmla="*/ 4762 w 219075"/>
                    <a:gd name="connsiteY16" fmla="*/ 428625 h 447675"/>
                    <a:gd name="connsiteX17" fmla="*/ 0 w 219075"/>
                    <a:gd name="connsiteY17" fmla="*/ 442913 h 447675"/>
                    <a:gd name="connsiteX18" fmla="*/ 14287 w 219075"/>
                    <a:gd name="connsiteY18" fmla="*/ 447675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9075" h="447675">
                      <a:moveTo>
                        <a:pt x="209550" y="0"/>
                      </a:moveTo>
                      <a:cubicBezTo>
                        <a:pt x="211137" y="19050"/>
                        <a:pt x="211786" y="38202"/>
                        <a:pt x="214312" y="57150"/>
                      </a:cubicBezTo>
                      <a:cubicBezTo>
                        <a:pt x="214976" y="62126"/>
                        <a:pt x="219075" y="66418"/>
                        <a:pt x="219075" y="71438"/>
                      </a:cubicBezTo>
                      <a:cubicBezTo>
                        <a:pt x="219075" y="88972"/>
                        <a:pt x="217359" y="106557"/>
                        <a:pt x="214312" y="123825"/>
                      </a:cubicBezTo>
                      <a:cubicBezTo>
                        <a:pt x="212567" y="133712"/>
                        <a:pt x="207962" y="142875"/>
                        <a:pt x="204787" y="152400"/>
                      </a:cubicBezTo>
                      <a:cubicBezTo>
                        <a:pt x="203200" y="157163"/>
                        <a:pt x="204202" y="163903"/>
                        <a:pt x="200025" y="166688"/>
                      </a:cubicBezTo>
                      <a:lnTo>
                        <a:pt x="185737" y="176213"/>
                      </a:lnTo>
                      <a:cubicBezTo>
                        <a:pt x="184150" y="182563"/>
                        <a:pt x="182856" y="188994"/>
                        <a:pt x="180975" y="195263"/>
                      </a:cubicBezTo>
                      <a:cubicBezTo>
                        <a:pt x="178090" y="204880"/>
                        <a:pt x="171450" y="223838"/>
                        <a:pt x="171450" y="223838"/>
                      </a:cubicBezTo>
                      <a:cubicBezTo>
                        <a:pt x="175704" y="257872"/>
                        <a:pt x="180198" y="269805"/>
                        <a:pt x="171450" y="304800"/>
                      </a:cubicBezTo>
                      <a:cubicBezTo>
                        <a:pt x="170062" y="310353"/>
                        <a:pt x="166395" y="315512"/>
                        <a:pt x="161925" y="319088"/>
                      </a:cubicBezTo>
                      <a:cubicBezTo>
                        <a:pt x="158005" y="322224"/>
                        <a:pt x="152400" y="322263"/>
                        <a:pt x="147637" y="323850"/>
                      </a:cubicBezTo>
                      <a:cubicBezTo>
                        <a:pt x="144240" y="334043"/>
                        <a:pt x="142040" y="344821"/>
                        <a:pt x="133350" y="352425"/>
                      </a:cubicBezTo>
                      <a:cubicBezTo>
                        <a:pt x="124735" y="359963"/>
                        <a:pt x="114300" y="365125"/>
                        <a:pt x="104775" y="371475"/>
                      </a:cubicBezTo>
                      <a:cubicBezTo>
                        <a:pt x="100012" y="374650"/>
                        <a:pt x="96040" y="379612"/>
                        <a:pt x="90487" y="381000"/>
                      </a:cubicBezTo>
                      <a:cubicBezTo>
                        <a:pt x="57491" y="389250"/>
                        <a:pt x="77942" y="385040"/>
                        <a:pt x="28575" y="390525"/>
                      </a:cubicBezTo>
                      <a:cubicBezTo>
                        <a:pt x="5933" y="405619"/>
                        <a:pt x="16096" y="394620"/>
                        <a:pt x="4762" y="428625"/>
                      </a:cubicBezTo>
                      <a:lnTo>
                        <a:pt x="0" y="442913"/>
                      </a:lnTo>
                      <a:cubicBezTo>
                        <a:pt x="4762" y="444500"/>
                        <a:pt x="5556" y="442913"/>
                        <a:pt x="14287" y="447675"/>
                      </a:cubicBez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フリーフォーム 22"/>
                <p:cNvSpPr/>
                <p:nvPr/>
              </p:nvSpPr>
              <p:spPr>
                <a:xfrm>
                  <a:off x="2224088" y="4843463"/>
                  <a:ext cx="57150" cy="604837"/>
                </a:xfrm>
                <a:custGeom>
                  <a:avLst/>
                  <a:gdLst>
                    <a:gd name="connsiteX0" fmla="*/ 14287 w 57150"/>
                    <a:gd name="connsiteY0" fmla="*/ 604837 h 604837"/>
                    <a:gd name="connsiteX1" fmla="*/ 9525 w 57150"/>
                    <a:gd name="connsiteY1" fmla="*/ 581025 h 604837"/>
                    <a:gd name="connsiteX2" fmla="*/ 19050 w 57150"/>
                    <a:gd name="connsiteY2" fmla="*/ 514350 h 604837"/>
                    <a:gd name="connsiteX3" fmla="*/ 33337 w 57150"/>
                    <a:gd name="connsiteY3" fmla="*/ 466725 h 604837"/>
                    <a:gd name="connsiteX4" fmla="*/ 42862 w 57150"/>
                    <a:gd name="connsiteY4" fmla="*/ 452437 h 604837"/>
                    <a:gd name="connsiteX5" fmla="*/ 57150 w 57150"/>
                    <a:gd name="connsiteY5" fmla="*/ 371475 h 604837"/>
                    <a:gd name="connsiteX6" fmla="*/ 52387 w 57150"/>
                    <a:gd name="connsiteY6" fmla="*/ 280987 h 604837"/>
                    <a:gd name="connsiteX7" fmla="*/ 42862 w 57150"/>
                    <a:gd name="connsiteY7" fmla="*/ 252412 h 604837"/>
                    <a:gd name="connsiteX8" fmla="*/ 33337 w 57150"/>
                    <a:gd name="connsiteY8" fmla="*/ 147637 h 604837"/>
                    <a:gd name="connsiteX9" fmla="*/ 23812 w 57150"/>
                    <a:gd name="connsiteY9" fmla="*/ 114300 h 604837"/>
                    <a:gd name="connsiteX10" fmla="*/ 4762 w 57150"/>
                    <a:gd name="connsiteY10" fmla="*/ 85725 h 604837"/>
                    <a:gd name="connsiteX11" fmla="*/ 0 w 57150"/>
                    <a:gd name="connsiteY11" fmla="*/ 71437 h 604837"/>
                    <a:gd name="connsiteX12" fmla="*/ 4762 w 57150"/>
                    <a:gd name="connsiteY12" fmla="*/ 9525 h 604837"/>
                    <a:gd name="connsiteX13" fmla="*/ 4762 w 57150"/>
                    <a:gd name="connsiteY13" fmla="*/ 0 h 60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150" h="604837">
                      <a:moveTo>
                        <a:pt x="14287" y="604837"/>
                      </a:moveTo>
                      <a:cubicBezTo>
                        <a:pt x="12700" y="596900"/>
                        <a:pt x="9525" y="589119"/>
                        <a:pt x="9525" y="581025"/>
                      </a:cubicBezTo>
                      <a:cubicBezTo>
                        <a:pt x="9525" y="523878"/>
                        <a:pt x="10235" y="545203"/>
                        <a:pt x="19050" y="514350"/>
                      </a:cubicBezTo>
                      <a:cubicBezTo>
                        <a:pt x="22379" y="502700"/>
                        <a:pt x="27676" y="475217"/>
                        <a:pt x="33337" y="466725"/>
                      </a:cubicBezTo>
                      <a:lnTo>
                        <a:pt x="42862" y="452437"/>
                      </a:lnTo>
                      <a:cubicBezTo>
                        <a:pt x="55874" y="400391"/>
                        <a:pt x="50941" y="427348"/>
                        <a:pt x="57150" y="371475"/>
                      </a:cubicBezTo>
                      <a:cubicBezTo>
                        <a:pt x="55562" y="341312"/>
                        <a:pt x="55986" y="310976"/>
                        <a:pt x="52387" y="280987"/>
                      </a:cubicBezTo>
                      <a:cubicBezTo>
                        <a:pt x="51191" y="271018"/>
                        <a:pt x="42862" y="252412"/>
                        <a:pt x="42862" y="252412"/>
                      </a:cubicBezTo>
                      <a:cubicBezTo>
                        <a:pt x="30863" y="180412"/>
                        <a:pt x="46750" y="281762"/>
                        <a:pt x="33337" y="147637"/>
                      </a:cubicBezTo>
                      <a:cubicBezTo>
                        <a:pt x="33036" y="144625"/>
                        <a:pt x="26290" y="118761"/>
                        <a:pt x="23812" y="114300"/>
                      </a:cubicBezTo>
                      <a:cubicBezTo>
                        <a:pt x="18252" y="104293"/>
                        <a:pt x="4762" y="85725"/>
                        <a:pt x="4762" y="85725"/>
                      </a:cubicBezTo>
                      <a:cubicBezTo>
                        <a:pt x="3175" y="80962"/>
                        <a:pt x="0" y="76457"/>
                        <a:pt x="0" y="71437"/>
                      </a:cubicBezTo>
                      <a:cubicBezTo>
                        <a:pt x="0" y="50739"/>
                        <a:pt x="3385" y="30177"/>
                        <a:pt x="4762" y="9525"/>
                      </a:cubicBezTo>
                      <a:cubicBezTo>
                        <a:pt x="4973" y="6357"/>
                        <a:pt x="4762" y="3175"/>
                        <a:pt x="4762" y="0"/>
                      </a:cubicBez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24" name="フリーフォーム 23"/>
            <p:cNvSpPr/>
            <p:nvPr/>
          </p:nvSpPr>
          <p:spPr>
            <a:xfrm>
              <a:off x="5098473" y="614976"/>
              <a:ext cx="585826" cy="5653688"/>
            </a:xfrm>
            <a:custGeom>
              <a:avLst/>
              <a:gdLst>
                <a:gd name="connsiteX0" fmla="*/ 13854 w 585826"/>
                <a:gd name="connsiteY0" fmla="*/ 0 h 6636327"/>
                <a:gd name="connsiteX1" fmla="*/ 96982 w 585826"/>
                <a:gd name="connsiteY1" fmla="*/ 651164 h 6636327"/>
                <a:gd name="connsiteX2" fmla="*/ 484909 w 585826"/>
                <a:gd name="connsiteY2" fmla="*/ 845127 h 6636327"/>
                <a:gd name="connsiteX3" fmla="*/ 471054 w 585826"/>
                <a:gd name="connsiteY3" fmla="*/ 1413164 h 6636327"/>
                <a:gd name="connsiteX4" fmla="*/ 581891 w 585826"/>
                <a:gd name="connsiteY4" fmla="*/ 2050473 h 6636327"/>
                <a:gd name="connsiteX5" fmla="*/ 540327 w 585826"/>
                <a:gd name="connsiteY5" fmla="*/ 3006437 h 6636327"/>
                <a:gd name="connsiteX6" fmla="*/ 346363 w 585826"/>
                <a:gd name="connsiteY6" fmla="*/ 3408218 h 6636327"/>
                <a:gd name="connsiteX7" fmla="*/ 471054 w 585826"/>
                <a:gd name="connsiteY7" fmla="*/ 3713018 h 6636327"/>
                <a:gd name="connsiteX8" fmla="*/ 180109 w 585826"/>
                <a:gd name="connsiteY8" fmla="*/ 4017818 h 6636327"/>
                <a:gd name="connsiteX9" fmla="*/ 0 w 585826"/>
                <a:gd name="connsiteY9" fmla="*/ 4378037 h 6636327"/>
                <a:gd name="connsiteX10" fmla="*/ 180109 w 585826"/>
                <a:gd name="connsiteY10" fmla="*/ 5181600 h 6636327"/>
                <a:gd name="connsiteX11" fmla="*/ 152400 w 585826"/>
                <a:gd name="connsiteY11" fmla="*/ 5527964 h 6636327"/>
                <a:gd name="connsiteX12" fmla="*/ 498763 w 585826"/>
                <a:gd name="connsiteY12" fmla="*/ 6636327 h 6636327"/>
                <a:gd name="connsiteX0" fmla="*/ 13854 w 585826"/>
                <a:gd name="connsiteY0" fmla="*/ 0 h 6213246"/>
                <a:gd name="connsiteX1" fmla="*/ 96982 w 585826"/>
                <a:gd name="connsiteY1" fmla="*/ 651164 h 6213246"/>
                <a:gd name="connsiteX2" fmla="*/ 484909 w 585826"/>
                <a:gd name="connsiteY2" fmla="*/ 845127 h 6213246"/>
                <a:gd name="connsiteX3" fmla="*/ 471054 w 585826"/>
                <a:gd name="connsiteY3" fmla="*/ 1413164 h 6213246"/>
                <a:gd name="connsiteX4" fmla="*/ 581891 w 585826"/>
                <a:gd name="connsiteY4" fmla="*/ 2050473 h 6213246"/>
                <a:gd name="connsiteX5" fmla="*/ 540327 w 585826"/>
                <a:gd name="connsiteY5" fmla="*/ 3006437 h 6213246"/>
                <a:gd name="connsiteX6" fmla="*/ 346363 w 585826"/>
                <a:gd name="connsiteY6" fmla="*/ 3408218 h 6213246"/>
                <a:gd name="connsiteX7" fmla="*/ 471054 w 585826"/>
                <a:gd name="connsiteY7" fmla="*/ 3713018 h 6213246"/>
                <a:gd name="connsiteX8" fmla="*/ 180109 w 585826"/>
                <a:gd name="connsiteY8" fmla="*/ 4017818 h 6213246"/>
                <a:gd name="connsiteX9" fmla="*/ 0 w 585826"/>
                <a:gd name="connsiteY9" fmla="*/ 4378037 h 6213246"/>
                <a:gd name="connsiteX10" fmla="*/ 180109 w 585826"/>
                <a:gd name="connsiteY10" fmla="*/ 5181600 h 6213246"/>
                <a:gd name="connsiteX11" fmla="*/ 152400 w 585826"/>
                <a:gd name="connsiteY11" fmla="*/ 5527964 h 6213246"/>
                <a:gd name="connsiteX12" fmla="*/ 362285 w 585826"/>
                <a:gd name="connsiteY12" fmla="*/ 6213246 h 6213246"/>
                <a:gd name="connsiteX0" fmla="*/ 82093 w 585826"/>
                <a:gd name="connsiteY0" fmla="*/ 0 h 5653688"/>
                <a:gd name="connsiteX1" fmla="*/ 96982 w 585826"/>
                <a:gd name="connsiteY1" fmla="*/ 91606 h 5653688"/>
                <a:gd name="connsiteX2" fmla="*/ 484909 w 585826"/>
                <a:gd name="connsiteY2" fmla="*/ 285569 h 5653688"/>
                <a:gd name="connsiteX3" fmla="*/ 471054 w 585826"/>
                <a:gd name="connsiteY3" fmla="*/ 853606 h 5653688"/>
                <a:gd name="connsiteX4" fmla="*/ 581891 w 585826"/>
                <a:gd name="connsiteY4" fmla="*/ 1490915 h 5653688"/>
                <a:gd name="connsiteX5" fmla="*/ 540327 w 585826"/>
                <a:gd name="connsiteY5" fmla="*/ 2446879 h 5653688"/>
                <a:gd name="connsiteX6" fmla="*/ 346363 w 585826"/>
                <a:gd name="connsiteY6" fmla="*/ 2848660 h 5653688"/>
                <a:gd name="connsiteX7" fmla="*/ 471054 w 585826"/>
                <a:gd name="connsiteY7" fmla="*/ 3153460 h 5653688"/>
                <a:gd name="connsiteX8" fmla="*/ 180109 w 585826"/>
                <a:gd name="connsiteY8" fmla="*/ 3458260 h 5653688"/>
                <a:gd name="connsiteX9" fmla="*/ 0 w 585826"/>
                <a:gd name="connsiteY9" fmla="*/ 3818479 h 5653688"/>
                <a:gd name="connsiteX10" fmla="*/ 180109 w 585826"/>
                <a:gd name="connsiteY10" fmla="*/ 4622042 h 5653688"/>
                <a:gd name="connsiteX11" fmla="*/ 152400 w 585826"/>
                <a:gd name="connsiteY11" fmla="*/ 4968406 h 5653688"/>
                <a:gd name="connsiteX12" fmla="*/ 362285 w 585826"/>
                <a:gd name="connsiteY12" fmla="*/ 5653688 h 5653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5826" h="5653688">
                  <a:moveTo>
                    <a:pt x="82093" y="0"/>
                  </a:moveTo>
                  <a:cubicBezTo>
                    <a:pt x="84402" y="255155"/>
                    <a:pt x="29846" y="44011"/>
                    <a:pt x="96982" y="91606"/>
                  </a:cubicBezTo>
                  <a:cubicBezTo>
                    <a:pt x="164118" y="139201"/>
                    <a:pt x="422564" y="158569"/>
                    <a:pt x="484909" y="285569"/>
                  </a:cubicBezTo>
                  <a:cubicBezTo>
                    <a:pt x="547254" y="412569"/>
                    <a:pt x="454890" y="652715"/>
                    <a:pt x="471054" y="853606"/>
                  </a:cubicBezTo>
                  <a:cubicBezTo>
                    <a:pt x="487218" y="1054497"/>
                    <a:pt x="570346" y="1225370"/>
                    <a:pt x="581891" y="1490915"/>
                  </a:cubicBezTo>
                  <a:cubicBezTo>
                    <a:pt x="593436" y="1756460"/>
                    <a:pt x="579582" y="2220588"/>
                    <a:pt x="540327" y="2446879"/>
                  </a:cubicBezTo>
                  <a:cubicBezTo>
                    <a:pt x="501072" y="2673170"/>
                    <a:pt x="357909" y="2730897"/>
                    <a:pt x="346363" y="2848660"/>
                  </a:cubicBezTo>
                  <a:cubicBezTo>
                    <a:pt x="334818" y="2966424"/>
                    <a:pt x="498763" y="3051860"/>
                    <a:pt x="471054" y="3153460"/>
                  </a:cubicBezTo>
                  <a:cubicBezTo>
                    <a:pt x="443345" y="3255060"/>
                    <a:pt x="258618" y="3347424"/>
                    <a:pt x="180109" y="3458260"/>
                  </a:cubicBezTo>
                  <a:cubicBezTo>
                    <a:pt x="101600" y="3569096"/>
                    <a:pt x="0" y="3624515"/>
                    <a:pt x="0" y="3818479"/>
                  </a:cubicBezTo>
                  <a:cubicBezTo>
                    <a:pt x="0" y="4012443"/>
                    <a:pt x="154709" y="4430388"/>
                    <a:pt x="180109" y="4622042"/>
                  </a:cubicBezTo>
                  <a:cubicBezTo>
                    <a:pt x="205509" y="4813696"/>
                    <a:pt x="99291" y="4725952"/>
                    <a:pt x="152400" y="4968406"/>
                  </a:cubicBezTo>
                  <a:cubicBezTo>
                    <a:pt x="205509" y="5210861"/>
                    <a:pt x="215658" y="5220734"/>
                    <a:pt x="362285" y="5653688"/>
                  </a:cubicBezTo>
                </a:path>
              </a:pathLst>
            </a:custGeom>
            <a:noFill/>
            <a:ln w="38100">
              <a:solidFill>
                <a:srgbClr val="0070C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p:cNvSpPr txBox="1"/>
            <p:nvPr/>
          </p:nvSpPr>
          <p:spPr>
            <a:xfrm>
              <a:off x="5580112" y="4011799"/>
              <a:ext cx="1420582" cy="584775"/>
            </a:xfrm>
            <a:prstGeom prst="rect">
              <a:avLst/>
            </a:prstGeom>
            <a:noFill/>
          </p:spPr>
          <p:txBody>
            <a:bodyPr wrap="none" rtlCol="0" anchor="ctr" anchorCtr="0">
              <a:spAutoFit/>
            </a:bodyPr>
            <a:lstStyle/>
            <a:p>
              <a:r>
                <a:rPr kumimoji="1" lang="ja-JP" altLang="en-US" sz="3200" b="1" dirty="0" smtClean="0">
                  <a:solidFill>
                    <a:srgbClr val="0070C0"/>
                  </a:solidFill>
                  <a:latin typeface="HGSｺﾞｼｯｸM" panose="020B0600000000000000" pitchFamily="50" charset="-128"/>
                  <a:ea typeface="HGSｺﾞｼｯｸM" panose="020B0600000000000000" pitchFamily="50" charset="-128"/>
                </a:rPr>
                <a:t>奈良県</a:t>
              </a:r>
              <a:endParaRPr kumimoji="1" lang="ja-JP" altLang="en-US" sz="2800" b="1" dirty="0">
                <a:solidFill>
                  <a:srgbClr val="0070C0"/>
                </a:solidFill>
                <a:latin typeface="HGSｺﾞｼｯｸM" panose="020B0600000000000000" pitchFamily="50" charset="-128"/>
                <a:ea typeface="HGSｺﾞｼｯｸM" panose="020B0600000000000000" pitchFamily="50" charset="-128"/>
              </a:endParaRPr>
            </a:p>
          </p:txBody>
        </p:sp>
        <p:sp>
          <p:nvSpPr>
            <p:cNvPr id="26" name="フリーフォーム 25"/>
            <p:cNvSpPr/>
            <p:nvPr/>
          </p:nvSpPr>
          <p:spPr>
            <a:xfrm>
              <a:off x="-110836" y="4488873"/>
              <a:ext cx="5029200" cy="1163782"/>
            </a:xfrm>
            <a:custGeom>
              <a:avLst/>
              <a:gdLst>
                <a:gd name="connsiteX0" fmla="*/ 5029200 w 5029200"/>
                <a:gd name="connsiteY0" fmla="*/ 0 h 1163782"/>
                <a:gd name="connsiteX1" fmla="*/ 4267200 w 5029200"/>
                <a:gd name="connsiteY1" fmla="*/ 69272 h 1163782"/>
                <a:gd name="connsiteX2" fmla="*/ 3283527 w 5029200"/>
                <a:gd name="connsiteY2" fmla="*/ 207818 h 1163782"/>
                <a:gd name="connsiteX3" fmla="*/ 2646218 w 5029200"/>
                <a:gd name="connsiteY3" fmla="*/ 789709 h 1163782"/>
                <a:gd name="connsiteX4" fmla="*/ 2299854 w 5029200"/>
                <a:gd name="connsiteY4" fmla="*/ 969818 h 1163782"/>
                <a:gd name="connsiteX5" fmla="*/ 1925781 w 5029200"/>
                <a:gd name="connsiteY5" fmla="*/ 623454 h 1163782"/>
                <a:gd name="connsiteX6" fmla="*/ 1607127 w 5029200"/>
                <a:gd name="connsiteY6" fmla="*/ 637309 h 1163782"/>
                <a:gd name="connsiteX7" fmla="*/ 1205345 w 5029200"/>
                <a:gd name="connsiteY7" fmla="*/ 803563 h 1163782"/>
                <a:gd name="connsiteX8" fmla="*/ 762000 w 5029200"/>
                <a:gd name="connsiteY8" fmla="*/ 845127 h 1163782"/>
                <a:gd name="connsiteX9" fmla="*/ 0 w 5029200"/>
                <a:gd name="connsiteY9" fmla="*/ 1163782 h 116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29200" h="1163782">
                  <a:moveTo>
                    <a:pt x="5029200" y="0"/>
                  </a:moveTo>
                  <a:cubicBezTo>
                    <a:pt x="4793672" y="17318"/>
                    <a:pt x="4558145" y="34636"/>
                    <a:pt x="4267200" y="69272"/>
                  </a:cubicBezTo>
                  <a:cubicBezTo>
                    <a:pt x="3976255" y="103908"/>
                    <a:pt x="3553691" y="87745"/>
                    <a:pt x="3283527" y="207818"/>
                  </a:cubicBezTo>
                  <a:cubicBezTo>
                    <a:pt x="3013363" y="327891"/>
                    <a:pt x="2810163" y="662709"/>
                    <a:pt x="2646218" y="789709"/>
                  </a:cubicBezTo>
                  <a:cubicBezTo>
                    <a:pt x="2482273" y="916709"/>
                    <a:pt x="2419927" y="997527"/>
                    <a:pt x="2299854" y="969818"/>
                  </a:cubicBezTo>
                  <a:cubicBezTo>
                    <a:pt x="2179781" y="942109"/>
                    <a:pt x="2041235" y="678872"/>
                    <a:pt x="1925781" y="623454"/>
                  </a:cubicBezTo>
                  <a:cubicBezTo>
                    <a:pt x="1810327" y="568036"/>
                    <a:pt x="1727200" y="607291"/>
                    <a:pt x="1607127" y="637309"/>
                  </a:cubicBezTo>
                  <a:cubicBezTo>
                    <a:pt x="1487054" y="667327"/>
                    <a:pt x="1346199" y="768927"/>
                    <a:pt x="1205345" y="803563"/>
                  </a:cubicBezTo>
                  <a:cubicBezTo>
                    <a:pt x="1064491" y="838199"/>
                    <a:pt x="962891" y="785091"/>
                    <a:pt x="762000" y="845127"/>
                  </a:cubicBezTo>
                  <a:cubicBezTo>
                    <a:pt x="561109" y="905163"/>
                    <a:pt x="280554" y="1034472"/>
                    <a:pt x="0" y="1163782"/>
                  </a:cubicBezTo>
                </a:path>
              </a:pathLst>
            </a:custGeom>
            <a:noFill/>
            <a:ln w="38100">
              <a:solidFill>
                <a:srgbClr val="7030A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1723947" y="5621995"/>
              <a:ext cx="1832553" cy="584775"/>
            </a:xfrm>
            <a:prstGeom prst="rect">
              <a:avLst/>
            </a:prstGeom>
            <a:noFill/>
          </p:spPr>
          <p:txBody>
            <a:bodyPr wrap="none" rtlCol="0" anchor="ctr" anchorCtr="0">
              <a:spAutoFit/>
            </a:bodyPr>
            <a:lstStyle/>
            <a:p>
              <a:r>
                <a:rPr lang="ja-JP" altLang="en-US" sz="3200" b="1" dirty="0" smtClean="0">
                  <a:solidFill>
                    <a:srgbClr val="7030A0"/>
                  </a:solidFill>
                  <a:latin typeface="HGSｺﾞｼｯｸM" panose="020B0600000000000000" pitchFamily="50" charset="-128"/>
                  <a:ea typeface="HGSｺﾞｼｯｸM" panose="020B0600000000000000" pitchFamily="50" charset="-128"/>
                </a:rPr>
                <a:t>和歌山県</a:t>
              </a:r>
              <a:endParaRPr kumimoji="1" lang="ja-JP" altLang="en-US" sz="3200" b="1" dirty="0">
                <a:solidFill>
                  <a:srgbClr val="7030A0"/>
                </a:solidFill>
                <a:latin typeface="HGSｺﾞｼｯｸM" panose="020B0600000000000000" pitchFamily="50" charset="-128"/>
                <a:ea typeface="HGSｺﾞｼｯｸM" panose="020B0600000000000000" pitchFamily="50" charset="-128"/>
              </a:endParaRPr>
            </a:p>
          </p:txBody>
        </p:sp>
      </p:grpSp>
      <p:sp>
        <p:nvSpPr>
          <p:cNvPr id="28" name="スライド番号プレースホルダー 27"/>
          <p:cNvSpPr>
            <a:spLocks noGrp="1"/>
          </p:cNvSpPr>
          <p:nvPr>
            <p:ph type="sldNum" sz="quarter" idx="12"/>
          </p:nvPr>
        </p:nvSpPr>
        <p:spPr/>
        <p:txBody>
          <a:bodyPr/>
          <a:lstStyle/>
          <a:p>
            <a:fld id="{40F85341-AB73-4280-8395-A80C95690EE8}" type="slidenum">
              <a:rPr kumimoji="1" lang="ja-JP" altLang="en-US" smtClean="0"/>
              <a:t>5</a:t>
            </a:fld>
            <a:endParaRPr kumimoji="1" lang="ja-JP" altLang="en-US"/>
          </a:p>
        </p:txBody>
      </p:sp>
      <p:sp>
        <p:nvSpPr>
          <p:cNvPr id="29" name="フリーフォーム 28"/>
          <p:cNvSpPr/>
          <p:nvPr/>
        </p:nvSpPr>
        <p:spPr>
          <a:xfrm>
            <a:off x="94706" y="4294414"/>
            <a:ext cx="486591" cy="411480"/>
          </a:xfrm>
          <a:custGeom>
            <a:avLst/>
            <a:gdLst>
              <a:gd name="connsiteX0" fmla="*/ 62048 w 486591"/>
              <a:gd name="connsiteY0" fmla="*/ 0 h 411480"/>
              <a:gd name="connsiteX1" fmla="*/ 81643 w 486591"/>
              <a:gd name="connsiteY1" fmla="*/ 3266 h 411480"/>
              <a:gd name="connsiteX2" fmla="*/ 78377 w 486591"/>
              <a:gd name="connsiteY2" fmla="*/ 16329 h 411480"/>
              <a:gd name="connsiteX3" fmla="*/ 68580 w 486591"/>
              <a:gd name="connsiteY3" fmla="*/ 35923 h 411480"/>
              <a:gd name="connsiteX4" fmla="*/ 65314 w 486591"/>
              <a:gd name="connsiteY4" fmla="*/ 45720 h 411480"/>
              <a:gd name="connsiteX5" fmla="*/ 58783 w 486591"/>
              <a:gd name="connsiteY5" fmla="*/ 55517 h 411480"/>
              <a:gd name="connsiteX6" fmla="*/ 52251 w 486591"/>
              <a:gd name="connsiteY6" fmla="*/ 75112 h 411480"/>
              <a:gd name="connsiteX7" fmla="*/ 45720 w 486591"/>
              <a:gd name="connsiteY7" fmla="*/ 84909 h 411480"/>
              <a:gd name="connsiteX8" fmla="*/ 32657 w 486591"/>
              <a:gd name="connsiteY8" fmla="*/ 97972 h 411480"/>
              <a:gd name="connsiteX9" fmla="*/ 26125 w 486591"/>
              <a:gd name="connsiteY9" fmla="*/ 117566 h 411480"/>
              <a:gd name="connsiteX10" fmla="*/ 22860 w 486591"/>
              <a:gd name="connsiteY10" fmla="*/ 127363 h 411480"/>
              <a:gd name="connsiteX11" fmla="*/ 26125 w 486591"/>
              <a:gd name="connsiteY11" fmla="*/ 143692 h 411480"/>
              <a:gd name="connsiteX12" fmla="*/ 32657 w 486591"/>
              <a:gd name="connsiteY12" fmla="*/ 163286 h 411480"/>
              <a:gd name="connsiteX13" fmla="*/ 29391 w 486591"/>
              <a:gd name="connsiteY13" fmla="*/ 202475 h 411480"/>
              <a:gd name="connsiteX14" fmla="*/ 19594 w 486591"/>
              <a:gd name="connsiteY14" fmla="*/ 205740 h 411480"/>
              <a:gd name="connsiteX15" fmla="*/ 16328 w 486591"/>
              <a:gd name="connsiteY15" fmla="*/ 228600 h 411480"/>
              <a:gd name="connsiteX16" fmla="*/ 6531 w 486591"/>
              <a:gd name="connsiteY16" fmla="*/ 257992 h 411480"/>
              <a:gd name="connsiteX17" fmla="*/ 3265 w 486591"/>
              <a:gd name="connsiteY17" fmla="*/ 267789 h 411480"/>
              <a:gd name="connsiteX18" fmla="*/ 0 w 486591"/>
              <a:gd name="connsiteY18" fmla="*/ 277586 h 411480"/>
              <a:gd name="connsiteX19" fmla="*/ 9797 w 486591"/>
              <a:gd name="connsiteY19" fmla="*/ 293915 h 411480"/>
              <a:gd name="connsiteX20" fmla="*/ 19594 w 486591"/>
              <a:gd name="connsiteY20" fmla="*/ 297180 h 411480"/>
              <a:gd name="connsiteX21" fmla="*/ 26125 w 486591"/>
              <a:gd name="connsiteY21" fmla="*/ 303712 h 411480"/>
              <a:gd name="connsiteX22" fmla="*/ 48985 w 486591"/>
              <a:gd name="connsiteY22" fmla="*/ 310243 h 411480"/>
              <a:gd name="connsiteX23" fmla="*/ 65314 w 486591"/>
              <a:gd name="connsiteY23" fmla="*/ 323306 h 411480"/>
              <a:gd name="connsiteX24" fmla="*/ 75111 w 486591"/>
              <a:gd name="connsiteY24" fmla="*/ 320040 h 411480"/>
              <a:gd name="connsiteX25" fmla="*/ 124097 w 486591"/>
              <a:gd name="connsiteY25" fmla="*/ 326572 h 411480"/>
              <a:gd name="connsiteX26" fmla="*/ 133894 w 486591"/>
              <a:gd name="connsiteY26" fmla="*/ 333103 h 411480"/>
              <a:gd name="connsiteX27" fmla="*/ 146957 w 486591"/>
              <a:gd name="connsiteY27" fmla="*/ 346166 h 411480"/>
              <a:gd name="connsiteX28" fmla="*/ 156754 w 486591"/>
              <a:gd name="connsiteY28" fmla="*/ 349432 h 411480"/>
              <a:gd name="connsiteX29" fmla="*/ 169817 w 486591"/>
              <a:gd name="connsiteY29" fmla="*/ 359229 h 411480"/>
              <a:gd name="connsiteX30" fmla="*/ 195943 w 486591"/>
              <a:gd name="connsiteY30" fmla="*/ 365760 h 411480"/>
              <a:gd name="connsiteX31" fmla="*/ 228600 w 486591"/>
              <a:gd name="connsiteY31" fmla="*/ 372292 h 411480"/>
              <a:gd name="connsiteX32" fmla="*/ 248194 w 486591"/>
              <a:gd name="connsiteY32" fmla="*/ 378823 h 411480"/>
              <a:gd name="connsiteX33" fmla="*/ 274320 w 486591"/>
              <a:gd name="connsiteY33" fmla="*/ 385355 h 411480"/>
              <a:gd name="connsiteX34" fmla="*/ 280851 w 486591"/>
              <a:gd name="connsiteY34" fmla="*/ 395152 h 411480"/>
              <a:gd name="connsiteX35" fmla="*/ 290648 w 486591"/>
              <a:gd name="connsiteY35" fmla="*/ 398417 h 411480"/>
              <a:gd name="connsiteX36" fmla="*/ 300445 w 486591"/>
              <a:gd name="connsiteY36" fmla="*/ 404949 h 411480"/>
              <a:gd name="connsiteX37" fmla="*/ 320040 w 486591"/>
              <a:gd name="connsiteY37" fmla="*/ 408215 h 411480"/>
              <a:gd name="connsiteX38" fmla="*/ 333103 w 486591"/>
              <a:gd name="connsiteY38" fmla="*/ 411480 h 411480"/>
              <a:gd name="connsiteX39" fmla="*/ 336368 w 486591"/>
              <a:gd name="connsiteY39" fmla="*/ 401683 h 411480"/>
              <a:gd name="connsiteX40" fmla="*/ 316774 w 486591"/>
              <a:gd name="connsiteY40" fmla="*/ 378823 h 411480"/>
              <a:gd name="connsiteX41" fmla="*/ 306977 w 486591"/>
              <a:gd name="connsiteY41" fmla="*/ 359229 h 411480"/>
              <a:gd name="connsiteX42" fmla="*/ 310243 w 486591"/>
              <a:gd name="connsiteY42" fmla="*/ 329837 h 411480"/>
              <a:gd name="connsiteX43" fmla="*/ 339634 w 486591"/>
              <a:gd name="connsiteY43" fmla="*/ 326572 h 411480"/>
              <a:gd name="connsiteX44" fmla="*/ 352697 w 486591"/>
              <a:gd name="connsiteY44" fmla="*/ 323306 h 411480"/>
              <a:gd name="connsiteX45" fmla="*/ 372291 w 486591"/>
              <a:gd name="connsiteY45" fmla="*/ 326572 h 411480"/>
              <a:gd name="connsiteX46" fmla="*/ 385354 w 486591"/>
              <a:gd name="connsiteY46" fmla="*/ 323306 h 411480"/>
              <a:gd name="connsiteX47" fmla="*/ 375557 w 486591"/>
              <a:gd name="connsiteY47" fmla="*/ 316775 h 411480"/>
              <a:gd name="connsiteX48" fmla="*/ 470263 w 486591"/>
              <a:gd name="connsiteY48" fmla="*/ 306977 h 411480"/>
              <a:gd name="connsiteX49" fmla="*/ 476794 w 486591"/>
              <a:gd name="connsiteY49" fmla="*/ 287383 h 411480"/>
              <a:gd name="connsiteX50" fmla="*/ 486591 w 486591"/>
              <a:gd name="connsiteY50" fmla="*/ 271055 h 41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86591" h="411480">
                <a:moveTo>
                  <a:pt x="62048" y="0"/>
                </a:moveTo>
                <a:cubicBezTo>
                  <a:pt x="68580" y="1089"/>
                  <a:pt x="76961" y="-1416"/>
                  <a:pt x="81643" y="3266"/>
                </a:cubicBezTo>
                <a:cubicBezTo>
                  <a:pt x="84817" y="6440"/>
                  <a:pt x="79610" y="12013"/>
                  <a:pt x="78377" y="16329"/>
                </a:cubicBezTo>
                <a:cubicBezTo>
                  <a:pt x="72905" y="35480"/>
                  <a:pt x="78121" y="16842"/>
                  <a:pt x="68580" y="35923"/>
                </a:cubicBezTo>
                <a:cubicBezTo>
                  <a:pt x="67041" y="39002"/>
                  <a:pt x="66853" y="42641"/>
                  <a:pt x="65314" y="45720"/>
                </a:cubicBezTo>
                <a:cubicBezTo>
                  <a:pt x="63559" y="49230"/>
                  <a:pt x="60377" y="51930"/>
                  <a:pt x="58783" y="55517"/>
                </a:cubicBezTo>
                <a:cubicBezTo>
                  <a:pt x="55987" y="61809"/>
                  <a:pt x="56070" y="69383"/>
                  <a:pt x="52251" y="75112"/>
                </a:cubicBezTo>
                <a:cubicBezTo>
                  <a:pt x="50074" y="78378"/>
                  <a:pt x="48274" y="81929"/>
                  <a:pt x="45720" y="84909"/>
                </a:cubicBezTo>
                <a:cubicBezTo>
                  <a:pt x="41712" y="89584"/>
                  <a:pt x="32657" y="97972"/>
                  <a:pt x="32657" y="97972"/>
                </a:cubicBezTo>
                <a:lnTo>
                  <a:pt x="26125" y="117566"/>
                </a:lnTo>
                <a:lnTo>
                  <a:pt x="22860" y="127363"/>
                </a:lnTo>
                <a:cubicBezTo>
                  <a:pt x="37513" y="142019"/>
                  <a:pt x="24005" y="124613"/>
                  <a:pt x="26125" y="143692"/>
                </a:cubicBezTo>
                <a:cubicBezTo>
                  <a:pt x="26885" y="150535"/>
                  <a:pt x="32657" y="163286"/>
                  <a:pt x="32657" y="163286"/>
                </a:cubicBezTo>
                <a:cubicBezTo>
                  <a:pt x="31568" y="176349"/>
                  <a:pt x="33246" y="189946"/>
                  <a:pt x="29391" y="202475"/>
                </a:cubicBezTo>
                <a:cubicBezTo>
                  <a:pt x="28379" y="205765"/>
                  <a:pt x="21133" y="202661"/>
                  <a:pt x="19594" y="205740"/>
                </a:cubicBezTo>
                <a:cubicBezTo>
                  <a:pt x="16152" y="212625"/>
                  <a:pt x="18059" y="221100"/>
                  <a:pt x="16328" y="228600"/>
                </a:cubicBezTo>
                <a:cubicBezTo>
                  <a:pt x="16325" y="228615"/>
                  <a:pt x="8167" y="253086"/>
                  <a:pt x="6531" y="257992"/>
                </a:cubicBezTo>
                <a:lnTo>
                  <a:pt x="3265" y="267789"/>
                </a:lnTo>
                <a:lnTo>
                  <a:pt x="0" y="277586"/>
                </a:lnTo>
                <a:cubicBezTo>
                  <a:pt x="2568" y="285293"/>
                  <a:pt x="2325" y="289432"/>
                  <a:pt x="9797" y="293915"/>
                </a:cubicBezTo>
                <a:cubicBezTo>
                  <a:pt x="12749" y="295686"/>
                  <a:pt x="16328" y="296092"/>
                  <a:pt x="19594" y="297180"/>
                </a:cubicBezTo>
                <a:cubicBezTo>
                  <a:pt x="21771" y="299357"/>
                  <a:pt x="23485" y="302128"/>
                  <a:pt x="26125" y="303712"/>
                </a:cubicBezTo>
                <a:cubicBezTo>
                  <a:pt x="29467" y="305717"/>
                  <a:pt x="46551" y="309634"/>
                  <a:pt x="48985" y="310243"/>
                </a:cubicBezTo>
                <a:cubicBezTo>
                  <a:pt x="52475" y="313733"/>
                  <a:pt x="60370" y="322482"/>
                  <a:pt x="65314" y="323306"/>
                </a:cubicBezTo>
                <a:cubicBezTo>
                  <a:pt x="68710" y="323872"/>
                  <a:pt x="71845" y="321129"/>
                  <a:pt x="75111" y="320040"/>
                </a:cubicBezTo>
                <a:cubicBezTo>
                  <a:pt x="83873" y="320770"/>
                  <a:pt x="110756" y="319901"/>
                  <a:pt x="124097" y="326572"/>
                </a:cubicBezTo>
                <a:cubicBezTo>
                  <a:pt x="127607" y="328327"/>
                  <a:pt x="130914" y="330549"/>
                  <a:pt x="133894" y="333103"/>
                </a:cubicBezTo>
                <a:cubicBezTo>
                  <a:pt x="138569" y="337111"/>
                  <a:pt x="141115" y="344219"/>
                  <a:pt x="146957" y="346166"/>
                </a:cubicBezTo>
                <a:lnTo>
                  <a:pt x="156754" y="349432"/>
                </a:lnTo>
                <a:cubicBezTo>
                  <a:pt x="161108" y="352698"/>
                  <a:pt x="164793" y="357136"/>
                  <a:pt x="169817" y="359229"/>
                </a:cubicBezTo>
                <a:cubicBezTo>
                  <a:pt x="178103" y="362681"/>
                  <a:pt x="187427" y="362921"/>
                  <a:pt x="195943" y="365760"/>
                </a:cubicBezTo>
                <a:cubicBezTo>
                  <a:pt x="213042" y="371460"/>
                  <a:pt x="202332" y="368539"/>
                  <a:pt x="228600" y="372292"/>
                </a:cubicBezTo>
                <a:cubicBezTo>
                  <a:pt x="235131" y="374469"/>
                  <a:pt x="241443" y="377473"/>
                  <a:pt x="248194" y="378823"/>
                </a:cubicBezTo>
                <a:cubicBezTo>
                  <a:pt x="267898" y="382764"/>
                  <a:pt x="259257" y="380334"/>
                  <a:pt x="274320" y="385355"/>
                </a:cubicBezTo>
                <a:cubicBezTo>
                  <a:pt x="276497" y="388621"/>
                  <a:pt x="277786" y="392700"/>
                  <a:pt x="280851" y="395152"/>
                </a:cubicBezTo>
                <a:cubicBezTo>
                  <a:pt x="283539" y="397302"/>
                  <a:pt x="287569" y="396878"/>
                  <a:pt x="290648" y="398417"/>
                </a:cubicBezTo>
                <a:cubicBezTo>
                  <a:pt x="294159" y="400172"/>
                  <a:pt x="296721" y="403708"/>
                  <a:pt x="300445" y="404949"/>
                </a:cubicBezTo>
                <a:cubicBezTo>
                  <a:pt x="306727" y="407043"/>
                  <a:pt x="313547" y="406916"/>
                  <a:pt x="320040" y="408215"/>
                </a:cubicBezTo>
                <a:cubicBezTo>
                  <a:pt x="324441" y="409095"/>
                  <a:pt x="328749" y="410392"/>
                  <a:pt x="333103" y="411480"/>
                </a:cubicBezTo>
                <a:cubicBezTo>
                  <a:pt x="334191" y="408214"/>
                  <a:pt x="336934" y="405078"/>
                  <a:pt x="336368" y="401683"/>
                </a:cubicBezTo>
                <a:cubicBezTo>
                  <a:pt x="335246" y="394952"/>
                  <a:pt x="318766" y="381812"/>
                  <a:pt x="316774" y="378823"/>
                </a:cubicBezTo>
                <a:cubicBezTo>
                  <a:pt x="308334" y="366162"/>
                  <a:pt x="311484" y="372749"/>
                  <a:pt x="306977" y="359229"/>
                </a:cubicBezTo>
                <a:cubicBezTo>
                  <a:pt x="308066" y="349432"/>
                  <a:pt x="303273" y="336807"/>
                  <a:pt x="310243" y="329837"/>
                </a:cubicBezTo>
                <a:cubicBezTo>
                  <a:pt x="317213" y="322867"/>
                  <a:pt x="329891" y="328071"/>
                  <a:pt x="339634" y="326572"/>
                </a:cubicBezTo>
                <a:cubicBezTo>
                  <a:pt x="344070" y="325890"/>
                  <a:pt x="348343" y="324395"/>
                  <a:pt x="352697" y="323306"/>
                </a:cubicBezTo>
                <a:cubicBezTo>
                  <a:pt x="359228" y="324395"/>
                  <a:pt x="365670" y="326572"/>
                  <a:pt x="372291" y="326572"/>
                </a:cubicBezTo>
                <a:cubicBezTo>
                  <a:pt x="376779" y="326572"/>
                  <a:pt x="383935" y="327564"/>
                  <a:pt x="385354" y="323306"/>
                </a:cubicBezTo>
                <a:cubicBezTo>
                  <a:pt x="386595" y="319583"/>
                  <a:pt x="378823" y="318952"/>
                  <a:pt x="375557" y="316775"/>
                </a:cubicBezTo>
                <a:cubicBezTo>
                  <a:pt x="405456" y="286871"/>
                  <a:pt x="354437" y="334935"/>
                  <a:pt x="470263" y="306977"/>
                </a:cubicBezTo>
                <a:cubicBezTo>
                  <a:pt x="476955" y="305362"/>
                  <a:pt x="474617" y="293914"/>
                  <a:pt x="476794" y="287383"/>
                </a:cubicBezTo>
                <a:cubicBezTo>
                  <a:pt x="481033" y="274666"/>
                  <a:pt x="477626" y="280020"/>
                  <a:pt x="486591" y="271055"/>
                </a:cubicBez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3" name="フリーフォーム 32"/>
          <p:cNvSpPr/>
          <p:nvPr/>
        </p:nvSpPr>
        <p:spPr>
          <a:xfrm>
            <a:off x="5129784" y="4283964"/>
            <a:ext cx="452999" cy="566928"/>
          </a:xfrm>
          <a:custGeom>
            <a:avLst/>
            <a:gdLst>
              <a:gd name="connsiteX0" fmla="*/ 0 w 452999"/>
              <a:gd name="connsiteY0" fmla="*/ 36576 h 566928"/>
              <a:gd name="connsiteX1" fmla="*/ 41148 w 452999"/>
              <a:gd name="connsiteY1" fmla="*/ 32004 h 566928"/>
              <a:gd name="connsiteX2" fmla="*/ 54864 w 452999"/>
              <a:gd name="connsiteY2" fmla="*/ 27432 h 566928"/>
              <a:gd name="connsiteX3" fmla="*/ 64008 w 452999"/>
              <a:gd name="connsiteY3" fmla="*/ 0 h 566928"/>
              <a:gd name="connsiteX4" fmla="*/ 91440 w 452999"/>
              <a:gd name="connsiteY4" fmla="*/ 4572 h 566928"/>
              <a:gd name="connsiteX5" fmla="*/ 114300 w 452999"/>
              <a:gd name="connsiteY5" fmla="*/ 13716 h 566928"/>
              <a:gd name="connsiteX6" fmla="*/ 132588 w 452999"/>
              <a:gd name="connsiteY6" fmla="*/ 18288 h 566928"/>
              <a:gd name="connsiteX7" fmla="*/ 128016 w 452999"/>
              <a:gd name="connsiteY7" fmla="*/ 32004 h 566928"/>
              <a:gd name="connsiteX8" fmla="*/ 164592 w 452999"/>
              <a:gd name="connsiteY8" fmla="*/ 41148 h 566928"/>
              <a:gd name="connsiteX9" fmla="*/ 196596 w 452999"/>
              <a:gd name="connsiteY9" fmla="*/ 45720 h 566928"/>
              <a:gd name="connsiteX10" fmla="*/ 210312 w 452999"/>
              <a:gd name="connsiteY10" fmla="*/ 59436 h 566928"/>
              <a:gd name="connsiteX11" fmla="*/ 224028 w 452999"/>
              <a:gd name="connsiteY11" fmla="*/ 68580 h 566928"/>
              <a:gd name="connsiteX12" fmla="*/ 246888 w 452999"/>
              <a:gd name="connsiteY12" fmla="*/ 73152 h 566928"/>
              <a:gd name="connsiteX13" fmla="*/ 260604 w 452999"/>
              <a:gd name="connsiteY13" fmla="*/ 77724 h 566928"/>
              <a:gd name="connsiteX14" fmla="*/ 269748 w 452999"/>
              <a:gd name="connsiteY14" fmla="*/ 64008 h 566928"/>
              <a:gd name="connsiteX15" fmla="*/ 265176 w 452999"/>
              <a:gd name="connsiteY15" fmla="*/ 45720 h 566928"/>
              <a:gd name="connsiteX16" fmla="*/ 278892 w 452999"/>
              <a:gd name="connsiteY16" fmla="*/ 50292 h 566928"/>
              <a:gd name="connsiteX17" fmla="*/ 292608 w 452999"/>
              <a:gd name="connsiteY17" fmla="*/ 59436 h 566928"/>
              <a:gd name="connsiteX18" fmla="*/ 301752 w 452999"/>
              <a:gd name="connsiteY18" fmla="*/ 45720 h 566928"/>
              <a:gd name="connsiteX19" fmla="*/ 315468 w 452999"/>
              <a:gd name="connsiteY19" fmla="*/ 36576 h 566928"/>
              <a:gd name="connsiteX20" fmla="*/ 324612 w 452999"/>
              <a:gd name="connsiteY20" fmla="*/ 4572 h 566928"/>
              <a:gd name="connsiteX21" fmla="*/ 333756 w 452999"/>
              <a:gd name="connsiteY21" fmla="*/ 18288 h 566928"/>
              <a:gd name="connsiteX22" fmla="*/ 338328 w 452999"/>
              <a:gd name="connsiteY22" fmla="*/ 32004 h 566928"/>
              <a:gd name="connsiteX23" fmla="*/ 352044 w 452999"/>
              <a:gd name="connsiteY23" fmla="*/ 45720 h 566928"/>
              <a:gd name="connsiteX24" fmla="*/ 347472 w 452999"/>
              <a:gd name="connsiteY24" fmla="*/ 59436 h 566928"/>
              <a:gd name="connsiteX25" fmla="*/ 347472 w 452999"/>
              <a:gd name="connsiteY25" fmla="*/ 173736 h 566928"/>
              <a:gd name="connsiteX26" fmla="*/ 365760 w 452999"/>
              <a:gd name="connsiteY26" fmla="*/ 201168 h 566928"/>
              <a:gd name="connsiteX27" fmla="*/ 384048 w 452999"/>
              <a:gd name="connsiteY27" fmla="*/ 224028 h 566928"/>
              <a:gd name="connsiteX28" fmla="*/ 370332 w 452999"/>
              <a:gd name="connsiteY28" fmla="*/ 265176 h 566928"/>
              <a:gd name="connsiteX29" fmla="*/ 342900 w 452999"/>
              <a:gd name="connsiteY29" fmla="*/ 283464 h 566928"/>
              <a:gd name="connsiteX30" fmla="*/ 338328 w 452999"/>
              <a:gd name="connsiteY30" fmla="*/ 310896 h 566928"/>
              <a:gd name="connsiteX31" fmla="*/ 333756 w 452999"/>
              <a:gd name="connsiteY31" fmla="*/ 329184 h 566928"/>
              <a:gd name="connsiteX32" fmla="*/ 347472 w 452999"/>
              <a:gd name="connsiteY32" fmla="*/ 338328 h 566928"/>
              <a:gd name="connsiteX33" fmla="*/ 374904 w 452999"/>
              <a:gd name="connsiteY33" fmla="*/ 333756 h 566928"/>
              <a:gd name="connsiteX34" fmla="*/ 388620 w 452999"/>
              <a:gd name="connsiteY34" fmla="*/ 333756 h 566928"/>
              <a:gd name="connsiteX35" fmla="*/ 384048 w 452999"/>
              <a:gd name="connsiteY35" fmla="*/ 347472 h 566928"/>
              <a:gd name="connsiteX36" fmla="*/ 393192 w 452999"/>
              <a:gd name="connsiteY36" fmla="*/ 374904 h 566928"/>
              <a:gd name="connsiteX37" fmla="*/ 397764 w 452999"/>
              <a:gd name="connsiteY37" fmla="*/ 402336 h 566928"/>
              <a:gd name="connsiteX38" fmla="*/ 420624 w 452999"/>
              <a:gd name="connsiteY38" fmla="*/ 361188 h 566928"/>
              <a:gd name="connsiteX39" fmla="*/ 434340 w 452999"/>
              <a:gd name="connsiteY39" fmla="*/ 356616 h 566928"/>
              <a:gd name="connsiteX40" fmla="*/ 425196 w 452999"/>
              <a:gd name="connsiteY40" fmla="*/ 370332 h 566928"/>
              <a:gd name="connsiteX41" fmla="*/ 438912 w 452999"/>
              <a:gd name="connsiteY41" fmla="*/ 425196 h 566928"/>
              <a:gd name="connsiteX42" fmla="*/ 443484 w 452999"/>
              <a:gd name="connsiteY42" fmla="*/ 448056 h 566928"/>
              <a:gd name="connsiteX43" fmla="*/ 452628 w 452999"/>
              <a:gd name="connsiteY43" fmla="*/ 461772 h 566928"/>
              <a:gd name="connsiteX44" fmla="*/ 434340 w 452999"/>
              <a:gd name="connsiteY44" fmla="*/ 480060 h 566928"/>
              <a:gd name="connsiteX45" fmla="*/ 429768 w 452999"/>
              <a:gd name="connsiteY45" fmla="*/ 493776 h 566928"/>
              <a:gd name="connsiteX46" fmla="*/ 416052 w 452999"/>
              <a:gd name="connsiteY46" fmla="*/ 502920 h 566928"/>
              <a:gd name="connsiteX47" fmla="*/ 420624 w 452999"/>
              <a:gd name="connsiteY47" fmla="*/ 516636 h 566928"/>
              <a:gd name="connsiteX48" fmla="*/ 416052 w 452999"/>
              <a:gd name="connsiteY48" fmla="*/ 562356 h 566928"/>
              <a:gd name="connsiteX49" fmla="*/ 416052 w 452999"/>
              <a:gd name="connsiteY49" fmla="*/ 566928 h 56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52999" h="566928">
                <a:moveTo>
                  <a:pt x="0" y="36576"/>
                </a:moveTo>
                <a:cubicBezTo>
                  <a:pt x="13716" y="35052"/>
                  <a:pt x="27535" y="34273"/>
                  <a:pt x="41148" y="32004"/>
                </a:cubicBezTo>
                <a:cubicBezTo>
                  <a:pt x="45902" y="31212"/>
                  <a:pt x="52063" y="31354"/>
                  <a:pt x="54864" y="27432"/>
                </a:cubicBezTo>
                <a:cubicBezTo>
                  <a:pt x="60466" y="19589"/>
                  <a:pt x="64008" y="0"/>
                  <a:pt x="64008" y="0"/>
                </a:cubicBezTo>
                <a:cubicBezTo>
                  <a:pt x="73152" y="1524"/>
                  <a:pt x="82497" y="2133"/>
                  <a:pt x="91440" y="4572"/>
                </a:cubicBezTo>
                <a:cubicBezTo>
                  <a:pt x="99358" y="6731"/>
                  <a:pt x="106514" y="11121"/>
                  <a:pt x="114300" y="13716"/>
                </a:cubicBezTo>
                <a:cubicBezTo>
                  <a:pt x="120261" y="15703"/>
                  <a:pt x="126492" y="16764"/>
                  <a:pt x="132588" y="18288"/>
                </a:cubicBezTo>
                <a:cubicBezTo>
                  <a:pt x="131064" y="22860"/>
                  <a:pt x="126492" y="27432"/>
                  <a:pt x="128016" y="32004"/>
                </a:cubicBezTo>
                <a:cubicBezTo>
                  <a:pt x="135220" y="53616"/>
                  <a:pt x="149822" y="44102"/>
                  <a:pt x="164592" y="41148"/>
                </a:cubicBezTo>
                <a:cubicBezTo>
                  <a:pt x="175260" y="42672"/>
                  <a:pt x="186590" y="41718"/>
                  <a:pt x="196596" y="45720"/>
                </a:cubicBezTo>
                <a:cubicBezTo>
                  <a:pt x="202599" y="48121"/>
                  <a:pt x="205345" y="55297"/>
                  <a:pt x="210312" y="59436"/>
                </a:cubicBezTo>
                <a:cubicBezTo>
                  <a:pt x="214533" y="62954"/>
                  <a:pt x="218883" y="66651"/>
                  <a:pt x="224028" y="68580"/>
                </a:cubicBezTo>
                <a:cubicBezTo>
                  <a:pt x="231304" y="71309"/>
                  <a:pt x="239349" y="71267"/>
                  <a:pt x="246888" y="73152"/>
                </a:cubicBezTo>
                <a:cubicBezTo>
                  <a:pt x="251563" y="74321"/>
                  <a:pt x="256032" y="76200"/>
                  <a:pt x="260604" y="77724"/>
                </a:cubicBezTo>
                <a:cubicBezTo>
                  <a:pt x="263652" y="73152"/>
                  <a:pt x="268971" y="69448"/>
                  <a:pt x="269748" y="64008"/>
                </a:cubicBezTo>
                <a:cubicBezTo>
                  <a:pt x="270637" y="57788"/>
                  <a:pt x="261690" y="50948"/>
                  <a:pt x="265176" y="45720"/>
                </a:cubicBezTo>
                <a:cubicBezTo>
                  <a:pt x="267849" y="41710"/>
                  <a:pt x="274581" y="48137"/>
                  <a:pt x="278892" y="50292"/>
                </a:cubicBezTo>
                <a:cubicBezTo>
                  <a:pt x="283807" y="52749"/>
                  <a:pt x="288036" y="56388"/>
                  <a:pt x="292608" y="59436"/>
                </a:cubicBezTo>
                <a:cubicBezTo>
                  <a:pt x="295656" y="54864"/>
                  <a:pt x="297867" y="49605"/>
                  <a:pt x="301752" y="45720"/>
                </a:cubicBezTo>
                <a:cubicBezTo>
                  <a:pt x="305637" y="41835"/>
                  <a:pt x="312035" y="40867"/>
                  <a:pt x="315468" y="36576"/>
                </a:cubicBezTo>
                <a:cubicBezTo>
                  <a:pt x="317853" y="33595"/>
                  <a:pt x="324313" y="5767"/>
                  <a:pt x="324612" y="4572"/>
                </a:cubicBezTo>
                <a:cubicBezTo>
                  <a:pt x="327660" y="9144"/>
                  <a:pt x="331299" y="13373"/>
                  <a:pt x="333756" y="18288"/>
                </a:cubicBezTo>
                <a:cubicBezTo>
                  <a:pt x="335911" y="22599"/>
                  <a:pt x="335655" y="27994"/>
                  <a:pt x="338328" y="32004"/>
                </a:cubicBezTo>
                <a:cubicBezTo>
                  <a:pt x="341915" y="37384"/>
                  <a:pt x="347472" y="41148"/>
                  <a:pt x="352044" y="45720"/>
                </a:cubicBezTo>
                <a:cubicBezTo>
                  <a:pt x="350520" y="50292"/>
                  <a:pt x="348264" y="54682"/>
                  <a:pt x="347472" y="59436"/>
                </a:cubicBezTo>
                <a:cubicBezTo>
                  <a:pt x="341528" y="95102"/>
                  <a:pt x="339692" y="139504"/>
                  <a:pt x="347472" y="173736"/>
                </a:cubicBezTo>
                <a:cubicBezTo>
                  <a:pt x="349908" y="184452"/>
                  <a:pt x="362285" y="190742"/>
                  <a:pt x="365760" y="201168"/>
                </a:cubicBezTo>
                <a:cubicBezTo>
                  <a:pt x="372070" y="220097"/>
                  <a:pt x="366322" y="212211"/>
                  <a:pt x="384048" y="224028"/>
                </a:cubicBezTo>
                <a:cubicBezTo>
                  <a:pt x="390006" y="241902"/>
                  <a:pt x="396057" y="248026"/>
                  <a:pt x="370332" y="265176"/>
                </a:cubicBezTo>
                <a:lnTo>
                  <a:pt x="342900" y="283464"/>
                </a:lnTo>
                <a:cubicBezTo>
                  <a:pt x="341376" y="292608"/>
                  <a:pt x="340146" y="301806"/>
                  <a:pt x="338328" y="310896"/>
                </a:cubicBezTo>
                <a:cubicBezTo>
                  <a:pt x="337096" y="317058"/>
                  <a:pt x="331769" y="323223"/>
                  <a:pt x="333756" y="329184"/>
                </a:cubicBezTo>
                <a:cubicBezTo>
                  <a:pt x="335494" y="334397"/>
                  <a:pt x="342900" y="335280"/>
                  <a:pt x="347472" y="338328"/>
                </a:cubicBezTo>
                <a:cubicBezTo>
                  <a:pt x="356616" y="336804"/>
                  <a:pt x="366855" y="338355"/>
                  <a:pt x="374904" y="333756"/>
                </a:cubicBezTo>
                <a:cubicBezTo>
                  <a:pt x="388611" y="325923"/>
                  <a:pt x="368368" y="303378"/>
                  <a:pt x="388620" y="333756"/>
                </a:cubicBezTo>
                <a:cubicBezTo>
                  <a:pt x="387096" y="338328"/>
                  <a:pt x="383516" y="342682"/>
                  <a:pt x="384048" y="347472"/>
                </a:cubicBezTo>
                <a:cubicBezTo>
                  <a:pt x="385112" y="357052"/>
                  <a:pt x="391607" y="365397"/>
                  <a:pt x="393192" y="374904"/>
                </a:cubicBezTo>
                <a:lnTo>
                  <a:pt x="397764" y="402336"/>
                </a:lnTo>
                <a:cubicBezTo>
                  <a:pt x="401790" y="390259"/>
                  <a:pt x="408833" y="365118"/>
                  <a:pt x="420624" y="361188"/>
                </a:cubicBezTo>
                <a:lnTo>
                  <a:pt x="434340" y="356616"/>
                </a:lnTo>
                <a:cubicBezTo>
                  <a:pt x="431292" y="361188"/>
                  <a:pt x="425652" y="364856"/>
                  <a:pt x="425196" y="370332"/>
                </a:cubicBezTo>
                <a:cubicBezTo>
                  <a:pt x="422319" y="404857"/>
                  <a:pt x="425321" y="404809"/>
                  <a:pt x="438912" y="425196"/>
                </a:cubicBezTo>
                <a:cubicBezTo>
                  <a:pt x="440436" y="432816"/>
                  <a:pt x="440755" y="440780"/>
                  <a:pt x="443484" y="448056"/>
                </a:cubicBezTo>
                <a:cubicBezTo>
                  <a:pt x="445413" y="453201"/>
                  <a:pt x="451725" y="456352"/>
                  <a:pt x="452628" y="461772"/>
                </a:cubicBezTo>
                <a:cubicBezTo>
                  <a:pt x="455195" y="477172"/>
                  <a:pt x="443965" y="476852"/>
                  <a:pt x="434340" y="480060"/>
                </a:cubicBezTo>
                <a:cubicBezTo>
                  <a:pt x="432816" y="484632"/>
                  <a:pt x="432779" y="490013"/>
                  <a:pt x="429768" y="493776"/>
                </a:cubicBezTo>
                <a:cubicBezTo>
                  <a:pt x="426335" y="498067"/>
                  <a:pt x="418093" y="497818"/>
                  <a:pt x="416052" y="502920"/>
                </a:cubicBezTo>
                <a:cubicBezTo>
                  <a:pt x="414262" y="507395"/>
                  <a:pt x="419100" y="512064"/>
                  <a:pt x="420624" y="516636"/>
                </a:cubicBezTo>
                <a:cubicBezTo>
                  <a:pt x="408168" y="554004"/>
                  <a:pt x="410006" y="532126"/>
                  <a:pt x="416052" y="562356"/>
                </a:cubicBezTo>
                <a:cubicBezTo>
                  <a:pt x="416351" y="563850"/>
                  <a:pt x="416052" y="565404"/>
                  <a:pt x="416052" y="566928"/>
                </a:cubicBezTo>
              </a:path>
            </a:pathLst>
          </a:custGeom>
          <a:noFill/>
          <a:ln w="762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5" name="線吹き出し 2 (枠付き) 34"/>
          <p:cNvSpPr/>
          <p:nvPr/>
        </p:nvSpPr>
        <p:spPr>
          <a:xfrm>
            <a:off x="5872171" y="3185819"/>
            <a:ext cx="2826984" cy="811367"/>
          </a:xfrm>
          <a:prstGeom prst="borderCallout2">
            <a:avLst>
              <a:gd name="adj1" fmla="val 51171"/>
              <a:gd name="adj2" fmla="val 100"/>
              <a:gd name="adj3" fmla="val 54790"/>
              <a:gd name="adj4" fmla="val -14894"/>
              <a:gd name="adj5" fmla="val 133192"/>
              <a:gd name="adj6" fmla="val -23796"/>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algn="ctr"/>
            <a:r>
              <a:rPr kumimoji="1" lang="ja-JP" altLang="en-US" sz="1600" dirty="0" smtClean="0">
                <a:solidFill>
                  <a:schemeClr val="tx1"/>
                </a:solidFill>
              </a:rPr>
              <a:t>国道</a:t>
            </a:r>
            <a:r>
              <a:rPr kumimoji="1" lang="en-US" altLang="ja-JP" sz="1600" dirty="0" smtClean="0">
                <a:solidFill>
                  <a:schemeClr val="tx1"/>
                </a:solidFill>
              </a:rPr>
              <a:t>310</a:t>
            </a:r>
            <a:r>
              <a:rPr kumimoji="1" lang="ja-JP" altLang="en-US" sz="1600" dirty="0" smtClean="0">
                <a:solidFill>
                  <a:schemeClr val="tx1"/>
                </a:solidFill>
              </a:rPr>
              <a:t>号</a:t>
            </a:r>
            <a:endParaRPr kumimoji="1" lang="en-US" altLang="ja-JP" sz="1600" dirty="0" smtClean="0">
              <a:solidFill>
                <a:schemeClr val="tx1"/>
              </a:solidFill>
            </a:endParaRPr>
          </a:p>
          <a:p>
            <a:r>
              <a:rPr kumimoji="1" lang="ja-JP" altLang="en-US" sz="1600" dirty="0" smtClean="0">
                <a:solidFill>
                  <a:schemeClr val="tx1"/>
                </a:solidFill>
              </a:rPr>
              <a:t>大阪：</a:t>
            </a:r>
            <a:r>
              <a:rPr lang="ja-JP" altLang="en-US" sz="1600" dirty="0" smtClean="0">
                <a:solidFill>
                  <a:schemeClr val="tx1"/>
                </a:solidFill>
              </a:rPr>
              <a:t>連続</a:t>
            </a:r>
            <a:r>
              <a:rPr lang="en-US" altLang="ja-JP" sz="1600" dirty="0" smtClean="0">
                <a:solidFill>
                  <a:schemeClr val="tx1"/>
                </a:solidFill>
              </a:rPr>
              <a:t>150mm</a:t>
            </a:r>
          </a:p>
          <a:p>
            <a:r>
              <a:rPr lang="ja-JP" altLang="en-US" sz="1600" dirty="0" smtClean="0">
                <a:solidFill>
                  <a:schemeClr val="tx1"/>
                </a:solidFill>
              </a:rPr>
              <a:t>奈良：連続</a:t>
            </a:r>
            <a:r>
              <a:rPr lang="en-US" altLang="ja-JP" sz="1600" dirty="0" smtClean="0">
                <a:solidFill>
                  <a:schemeClr val="tx1"/>
                </a:solidFill>
              </a:rPr>
              <a:t>120mm</a:t>
            </a:r>
            <a:r>
              <a:rPr lang="ja-JP" altLang="en-US" sz="1600" dirty="0" smtClean="0">
                <a:solidFill>
                  <a:schemeClr val="tx1"/>
                </a:solidFill>
              </a:rPr>
              <a:t>・</a:t>
            </a:r>
            <a:r>
              <a:rPr lang="ja-JP" altLang="en-US" sz="1600" dirty="0">
                <a:solidFill>
                  <a:schemeClr val="tx1"/>
                </a:solidFill>
              </a:rPr>
              <a:t>時間</a:t>
            </a:r>
            <a:r>
              <a:rPr lang="en-US" altLang="ja-JP" sz="1600" dirty="0">
                <a:solidFill>
                  <a:schemeClr val="tx1"/>
                </a:solidFill>
              </a:rPr>
              <a:t>25mm</a:t>
            </a:r>
            <a:endParaRPr lang="ja-JP" altLang="en-US" sz="1600" dirty="0">
              <a:solidFill>
                <a:schemeClr val="tx1"/>
              </a:solidFill>
            </a:endParaRPr>
          </a:p>
        </p:txBody>
      </p:sp>
      <p:sp>
        <p:nvSpPr>
          <p:cNvPr id="36" name="二等辺三角形 35"/>
          <p:cNvSpPr/>
          <p:nvPr/>
        </p:nvSpPr>
        <p:spPr>
          <a:xfrm>
            <a:off x="4893255" y="4110784"/>
            <a:ext cx="470833" cy="326616"/>
          </a:xfrm>
          <a:prstGeom prst="triangle">
            <a:avLst/>
          </a:prstGeom>
          <a:noFill/>
          <a:ln w="76200" cmpd="sng">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7" name="雲形吹き出し 36"/>
          <p:cNvSpPr/>
          <p:nvPr/>
        </p:nvSpPr>
        <p:spPr>
          <a:xfrm>
            <a:off x="3426902" y="5225911"/>
            <a:ext cx="3858761" cy="672885"/>
          </a:xfrm>
          <a:prstGeom prst="cloudCallout">
            <a:avLst>
              <a:gd name="adj1" fmla="val -4018"/>
              <a:gd name="adj2" fmla="val -161282"/>
            </a:avLst>
          </a:prstGeom>
          <a:solidFill>
            <a:schemeClr val="bg1"/>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spAutoFit/>
          </a:bodyPr>
          <a:lstStyle/>
          <a:p>
            <a:pPr algn="ctr"/>
            <a:r>
              <a:rPr kumimoji="1" lang="ja-JP" altLang="en-US" sz="2400" dirty="0" smtClean="0">
                <a:solidFill>
                  <a:schemeClr val="tx1"/>
                </a:solidFill>
              </a:rPr>
              <a:t>規制基準が不連続</a:t>
            </a:r>
            <a:endParaRPr kumimoji="1" lang="ja-JP" altLang="en-US" sz="2400" dirty="0">
              <a:solidFill>
                <a:schemeClr val="tx1"/>
              </a:solidFill>
            </a:endParaRPr>
          </a:p>
        </p:txBody>
      </p:sp>
      <p:sp>
        <p:nvSpPr>
          <p:cNvPr id="43" name="タイトル 1"/>
          <p:cNvSpPr txBox="1">
            <a:spLocks/>
          </p:cNvSpPr>
          <p:nvPr/>
        </p:nvSpPr>
        <p:spPr>
          <a:xfrm>
            <a:off x="35496" y="35913"/>
            <a:ext cx="9212778" cy="584775"/>
          </a:xfrm>
          <a:prstGeom prst="rect">
            <a:avLst/>
          </a:prstGeom>
        </p:spPr>
        <p:txBody>
          <a:bodyPr vert="horz" wrap="none" anchor="b" anchorCtr="0">
            <a:sp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a:latin typeface="HGSｺﾞｼｯｸM" panose="020B0600000000000000" pitchFamily="50" charset="-128"/>
                <a:ea typeface="HGSｺﾞｼｯｸM" panose="020B0600000000000000" pitchFamily="50" charset="-128"/>
              </a:rPr>
              <a:t>２．設定状況（</a:t>
            </a:r>
            <a:r>
              <a:rPr lang="ja-JP" altLang="en-US" dirty="0" smtClean="0">
                <a:latin typeface="HGSｺﾞｼｯｸM" panose="020B0600000000000000" pitchFamily="50" charset="-128"/>
                <a:ea typeface="HGSｺﾞｼｯｸM" panose="020B0600000000000000" pitchFamily="50" charset="-128"/>
              </a:rPr>
              <a:t>奈良県及び和歌山県との府県境）</a:t>
            </a:r>
            <a:endParaRPr lang="ja-JP" altLang="en-US" dirty="0"/>
          </a:p>
        </p:txBody>
      </p:sp>
      <p:grpSp>
        <p:nvGrpSpPr>
          <p:cNvPr id="44" name="グループ化 43"/>
          <p:cNvGrpSpPr/>
          <p:nvPr/>
        </p:nvGrpSpPr>
        <p:grpSpPr>
          <a:xfrm>
            <a:off x="5834027" y="813185"/>
            <a:ext cx="3260829" cy="1323439"/>
            <a:chOff x="1043608" y="836712"/>
            <a:chExt cx="3260829" cy="1323439"/>
          </a:xfrm>
        </p:grpSpPr>
        <p:sp>
          <p:nvSpPr>
            <p:cNvPr id="45" name="テキスト ボックス 44"/>
            <p:cNvSpPr txBox="1"/>
            <p:nvPr/>
          </p:nvSpPr>
          <p:spPr>
            <a:xfrm>
              <a:off x="1043608" y="836712"/>
              <a:ext cx="3260829" cy="1323439"/>
            </a:xfrm>
            <a:prstGeom prst="rect">
              <a:avLst/>
            </a:prstGeom>
            <a:solidFill>
              <a:schemeClr val="bg1"/>
            </a:solidFill>
            <a:ln>
              <a:solidFill>
                <a:schemeClr val="tx1"/>
              </a:solidFill>
            </a:ln>
          </p:spPr>
          <p:txBody>
            <a:bodyPr wrap="none" rtlCol="0">
              <a:spAutoFit/>
            </a:bodyPr>
            <a:lstStyle/>
            <a:p>
              <a:r>
                <a:rPr kumimoji="1" lang="ja-JP" altLang="en-US" sz="1600" b="1" u="sng" dirty="0" smtClean="0"/>
                <a:t>凡例</a:t>
              </a:r>
              <a:endParaRPr kumimoji="1" lang="en-US" altLang="ja-JP" sz="1600" b="1" u="sng" dirty="0" smtClean="0"/>
            </a:p>
            <a:p>
              <a:r>
                <a:rPr lang="ja-JP" altLang="en-US" sz="1600" dirty="0" smtClean="0"/>
                <a:t>　　　事前通行規制区間（大阪府）</a:t>
              </a:r>
              <a:endParaRPr lang="en-US" altLang="ja-JP" sz="1600" dirty="0" smtClean="0"/>
            </a:p>
            <a:p>
              <a:r>
                <a:rPr lang="ja-JP" altLang="en-US" sz="1600" dirty="0"/>
                <a:t>　　　事前通行規制区間</a:t>
              </a:r>
              <a:r>
                <a:rPr lang="ja-JP" altLang="en-US" sz="1600" dirty="0" smtClean="0"/>
                <a:t>（隣接</a:t>
              </a:r>
              <a:r>
                <a:rPr lang="ja-JP" altLang="en-US" sz="1600" dirty="0"/>
                <a:t>府県</a:t>
              </a:r>
              <a:r>
                <a:rPr lang="ja-JP" altLang="en-US" sz="1600" dirty="0" smtClean="0"/>
                <a:t>）</a:t>
              </a:r>
              <a:endParaRPr lang="en-US" altLang="ja-JP" sz="1600" dirty="0"/>
            </a:p>
            <a:p>
              <a:r>
                <a:rPr kumimoji="1" lang="ja-JP" altLang="en-US" sz="1600" dirty="0" smtClean="0"/>
                <a:t>　　　</a:t>
              </a:r>
              <a:r>
                <a:rPr lang="ja-JP" altLang="en-US" sz="1600" dirty="0"/>
                <a:t>基準</a:t>
              </a:r>
              <a:r>
                <a:rPr kumimoji="1" lang="ja-JP" altLang="en-US" sz="1600" dirty="0" smtClean="0"/>
                <a:t>値が連続</a:t>
              </a:r>
              <a:endParaRPr lang="en-US" altLang="ja-JP" sz="1600" dirty="0" smtClean="0"/>
            </a:p>
            <a:p>
              <a:r>
                <a:rPr kumimoji="1" lang="ja-JP" altLang="en-US" sz="1600" dirty="0" smtClean="0"/>
                <a:t>　　　</a:t>
              </a:r>
              <a:r>
                <a:rPr lang="ja-JP" altLang="en-US" sz="1600" dirty="0"/>
                <a:t>基準</a:t>
              </a:r>
              <a:r>
                <a:rPr kumimoji="1" lang="ja-JP" altLang="en-US" sz="1600" dirty="0" smtClean="0"/>
                <a:t>値が不連続</a:t>
              </a:r>
              <a:endParaRPr kumimoji="1" lang="ja-JP" altLang="en-US" sz="1600" dirty="0"/>
            </a:p>
          </p:txBody>
        </p:sp>
        <p:cxnSp>
          <p:nvCxnSpPr>
            <p:cNvPr id="46" name="直線コネクタ 45"/>
            <p:cNvCxnSpPr/>
            <p:nvPr/>
          </p:nvCxnSpPr>
          <p:spPr>
            <a:xfrm flipH="1">
              <a:off x="1228568" y="1256915"/>
              <a:ext cx="28803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p:nvCxnSpPr>
          <p:spPr>
            <a:xfrm flipH="1">
              <a:off x="1228568" y="1490355"/>
              <a:ext cx="288032" cy="0"/>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48" name="二等辺三角形 47"/>
            <p:cNvSpPr/>
            <p:nvPr/>
          </p:nvSpPr>
          <p:spPr>
            <a:xfrm>
              <a:off x="1286928" y="1895776"/>
              <a:ext cx="206941" cy="174951"/>
            </a:xfrm>
            <a:prstGeom prst="triangle">
              <a:avLst/>
            </a:prstGeom>
            <a:noFill/>
            <a:ln w="57150" cmpd="sng">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chemeClr val="tx1"/>
                </a:solidFill>
              </a:endParaRPr>
            </a:p>
          </p:txBody>
        </p:sp>
        <p:sp>
          <p:nvSpPr>
            <p:cNvPr id="49" name="ドーナツ 48"/>
            <p:cNvSpPr/>
            <p:nvPr/>
          </p:nvSpPr>
          <p:spPr>
            <a:xfrm>
              <a:off x="1290691" y="1625031"/>
              <a:ext cx="198613" cy="198613"/>
            </a:xfrm>
            <a:prstGeom prst="donut">
              <a:avLst>
                <a:gd name="adj" fmla="val 16040"/>
              </a:avLst>
            </a:prstGeom>
            <a:solidFill>
              <a:schemeClr val="accent4"/>
            </a:solidFill>
            <a:ln>
              <a:solidFill>
                <a:schemeClr val="accent4">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1600">
                <a:solidFill>
                  <a:schemeClr val="tx1"/>
                </a:solidFill>
              </a:endParaRPr>
            </a:p>
          </p:txBody>
        </p:sp>
      </p:grpSp>
    </p:spTree>
    <p:extLst>
      <p:ext uri="{BB962C8B-B14F-4D97-AF65-F5344CB8AC3E}">
        <p14:creationId xmlns:p14="http://schemas.microsoft.com/office/powerpoint/2010/main" val="37509691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フッター プレースホルダー 20"/>
          <p:cNvSpPr>
            <a:spLocks noGrp="1"/>
          </p:cNvSpPr>
          <p:nvPr>
            <p:ph type="ftr" sz="quarter" idx="11"/>
          </p:nvPr>
        </p:nvSpPr>
        <p:spPr/>
        <p:txBody>
          <a:bodyPr/>
          <a:lstStyle/>
          <a:p>
            <a:r>
              <a:rPr kumimoji="1" lang="ja-JP" altLang="en-US" smtClean="0"/>
              <a:t>資料２</a:t>
            </a:r>
            <a:r>
              <a:rPr kumimoji="1" lang="en-US" altLang="ja-JP" smtClean="0"/>
              <a:t>-</a:t>
            </a:r>
            <a:r>
              <a:rPr kumimoji="1" lang="ja-JP" altLang="en-US" smtClean="0"/>
              <a:t>３</a:t>
            </a:r>
            <a:endParaRPr kumimoji="1" lang="ja-JP" altLang="en-US" dirty="0"/>
          </a:p>
        </p:txBody>
      </p:sp>
      <p:grpSp>
        <p:nvGrpSpPr>
          <p:cNvPr id="2" name="グループ化 1"/>
          <p:cNvGrpSpPr/>
          <p:nvPr/>
        </p:nvGrpSpPr>
        <p:grpSpPr>
          <a:xfrm>
            <a:off x="17959" y="823546"/>
            <a:ext cx="9144000" cy="5485774"/>
            <a:chOff x="0" y="1132691"/>
            <a:chExt cx="9144000" cy="5485774"/>
          </a:xfrm>
        </p:grpSpPr>
        <p:grpSp>
          <p:nvGrpSpPr>
            <p:cNvPr id="15" name="グループ化 14"/>
            <p:cNvGrpSpPr/>
            <p:nvPr/>
          </p:nvGrpSpPr>
          <p:grpSpPr>
            <a:xfrm>
              <a:off x="0" y="1132691"/>
              <a:ext cx="9144000" cy="5485774"/>
              <a:chOff x="0" y="1176046"/>
              <a:chExt cx="9144000" cy="5485774"/>
            </a:xfrm>
          </p:grpSpPr>
          <p:pic>
            <p:nvPicPr>
              <p:cNvPr id="4" name="図 3"/>
              <p:cNvPicPr>
                <a:picLocks noChangeAspect="1"/>
              </p:cNvPicPr>
              <p:nvPr/>
            </p:nvPicPr>
            <p:blipFill rotWithShape="1">
              <a:blip r:embed="rId2" cstate="print">
                <a:extLst>
                  <a:ext uri="{28A0092B-C50C-407E-A947-70E740481C1C}">
                    <a14:useLocalDpi xmlns:a14="http://schemas.microsoft.com/office/drawing/2010/main" val="0"/>
                  </a:ext>
                </a:extLst>
              </a:blip>
              <a:srcRect t="15155"/>
              <a:stretch/>
            </p:blipFill>
            <p:spPr>
              <a:xfrm>
                <a:off x="0" y="1176046"/>
                <a:ext cx="9144000" cy="5485774"/>
              </a:xfrm>
              <a:prstGeom prst="rect">
                <a:avLst/>
              </a:prstGeom>
              <a:ln w="47625">
                <a:noFill/>
              </a:ln>
            </p:spPr>
          </p:pic>
          <p:grpSp>
            <p:nvGrpSpPr>
              <p:cNvPr id="3" name="グループ化 2"/>
              <p:cNvGrpSpPr/>
              <p:nvPr/>
            </p:nvGrpSpPr>
            <p:grpSpPr>
              <a:xfrm>
                <a:off x="1176338" y="2400300"/>
                <a:ext cx="7463120" cy="2471738"/>
                <a:chOff x="1176338" y="2400300"/>
                <a:chExt cx="7463120" cy="2471738"/>
              </a:xfrm>
            </p:grpSpPr>
            <p:sp>
              <p:nvSpPr>
                <p:cNvPr id="5" name="フリーフォーム 4"/>
                <p:cNvSpPr/>
                <p:nvPr/>
              </p:nvSpPr>
              <p:spPr>
                <a:xfrm>
                  <a:off x="1176338" y="4748213"/>
                  <a:ext cx="438150" cy="123825"/>
                </a:xfrm>
                <a:custGeom>
                  <a:avLst/>
                  <a:gdLst>
                    <a:gd name="connsiteX0" fmla="*/ 0 w 438150"/>
                    <a:gd name="connsiteY0" fmla="*/ 123825 h 123825"/>
                    <a:gd name="connsiteX1" fmla="*/ 23812 w 438150"/>
                    <a:gd name="connsiteY1" fmla="*/ 104775 h 123825"/>
                    <a:gd name="connsiteX2" fmla="*/ 52387 w 438150"/>
                    <a:gd name="connsiteY2" fmla="*/ 95250 h 123825"/>
                    <a:gd name="connsiteX3" fmla="*/ 71437 w 438150"/>
                    <a:gd name="connsiteY3" fmla="*/ 90487 h 123825"/>
                    <a:gd name="connsiteX4" fmla="*/ 85725 w 438150"/>
                    <a:gd name="connsiteY4" fmla="*/ 85725 h 123825"/>
                    <a:gd name="connsiteX5" fmla="*/ 123825 w 438150"/>
                    <a:gd name="connsiteY5" fmla="*/ 76200 h 123825"/>
                    <a:gd name="connsiteX6" fmla="*/ 138112 w 438150"/>
                    <a:gd name="connsiteY6" fmla="*/ 47625 h 123825"/>
                    <a:gd name="connsiteX7" fmla="*/ 147637 w 438150"/>
                    <a:gd name="connsiteY7" fmla="*/ 33337 h 123825"/>
                    <a:gd name="connsiteX8" fmla="*/ 152400 w 438150"/>
                    <a:gd name="connsiteY8" fmla="*/ 19050 h 123825"/>
                    <a:gd name="connsiteX9" fmla="*/ 166687 w 438150"/>
                    <a:gd name="connsiteY9" fmla="*/ 14287 h 123825"/>
                    <a:gd name="connsiteX10" fmla="*/ 209550 w 438150"/>
                    <a:gd name="connsiteY10" fmla="*/ 0 h 123825"/>
                    <a:gd name="connsiteX11" fmla="*/ 314325 w 438150"/>
                    <a:gd name="connsiteY11" fmla="*/ 4762 h 123825"/>
                    <a:gd name="connsiteX12" fmla="*/ 342900 w 438150"/>
                    <a:gd name="connsiteY12" fmla="*/ 23812 h 123825"/>
                    <a:gd name="connsiteX13" fmla="*/ 357187 w 438150"/>
                    <a:gd name="connsiteY13" fmla="*/ 28575 h 123825"/>
                    <a:gd name="connsiteX14" fmla="*/ 381000 w 438150"/>
                    <a:gd name="connsiteY14" fmla="*/ 47625 h 123825"/>
                    <a:gd name="connsiteX15" fmla="*/ 438150 w 438150"/>
                    <a:gd name="connsiteY15" fmla="*/ 52387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8150" h="123825">
                      <a:moveTo>
                        <a:pt x="0" y="123825"/>
                      </a:moveTo>
                      <a:cubicBezTo>
                        <a:pt x="7937" y="117475"/>
                        <a:pt x="14888" y="109642"/>
                        <a:pt x="23812" y="104775"/>
                      </a:cubicBezTo>
                      <a:cubicBezTo>
                        <a:pt x="32626" y="99967"/>
                        <a:pt x="42647" y="97685"/>
                        <a:pt x="52387" y="95250"/>
                      </a:cubicBezTo>
                      <a:cubicBezTo>
                        <a:pt x="58737" y="93662"/>
                        <a:pt x="65143" y="92285"/>
                        <a:pt x="71437" y="90487"/>
                      </a:cubicBezTo>
                      <a:cubicBezTo>
                        <a:pt x="76264" y="89108"/>
                        <a:pt x="80855" y="86943"/>
                        <a:pt x="85725" y="85725"/>
                      </a:cubicBezTo>
                      <a:lnTo>
                        <a:pt x="123825" y="76200"/>
                      </a:lnTo>
                      <a:cubicBezTo>
                        <a:pt x="151123" y="35251"/>
                        <a:pt x="118395" y="87061"/>
                        <a:pt x="138112" y="47625"/>
                      </a:cubicBezTo>
                      <a:cubicBezTo>
                        <a:pt x="140672" y="42505"/>
                        <a:pt x="145077" y="38457"/>
                        <a:pt x="147637" y="33337"/>
                      </a:cubicBezTo>
                      <a:cubicBezTo>
                        <a:pt x="149882" y="28847"/>
                        <a:pt x="148850" y="22600"/>
                        <a:pt x="152400" y="19050"/>
                      </a:cubicBezTo>
                      <a:cubicBezTo>
                        <a:pt x="155950" y="15500"/>
                        <a:pt x="162197" y="16532"/>
                        <a:pt x="166687" y="14287"/>
                      </a:cubicBezTo>
                      <a:cubicBezTo>
                        <a:pt x="200167" y="-2454"/>
                        <a:pt x="156506" y="8840"/>
                        <a:pt x="209550" y="0"/>
                      </a:cubicBezTo>
                      <a:cubicBezTo>
                        <a:pt x="244475" y="1587"/>
                        <a:pt x="279908" y="-1384"/>
                        <a:pt x="314325" y="4762"/>
                      </a:cubicBezTo>
                      <a:cubicBezTo>
                        <a:pt x="325594" y="6774"/>
                        <a:pt x="332040" y="20191"/>
                        <a:pt x="342900" y="23812"/>
                      </a:cubicBezTo>
                      <a:lnTo>
                        <a:pt x="357187" y="28575"/>
                      </a:lnTo>
                      <a:cubicBezTo>
                        <a:pt x="363222" y="46678"/>
                        <a:pt x="358120" y="44765"/>
                        <a:pt x="381000" y="47625"/>
                      </a:cubicBezTo>
                      <a:cubicBezTo>
                        <a:pt x="399968" y="49996"/>
                        <a:pt x="438150" y="52387"/>
                        <a:pt x="438150" y="52387"/>
                      </a:cubicBez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フリーフォーム 5"/>
                <p:cNvSpPr/>
                <p:nvPr/>
              </p:nvSpPr>
              <p:spPr>
                <a:xfrm>
                  <a:off x="5410200" y="4662488"/>
                  <a:ext cx="23813" cy="171450"/>
                </a:xfrm>
                <a:custGeom>
                  <a:avLst/>
                  <a:gdLst>
                    <a:gd name="connsiteX0" fmla="*/ 19050 w 23813"/>
                    <a:gd name="connsiteY0" fmla="*/ 0 h 171450"/>
                    <a:gd name="connsiteX1" fmla="*/ 9525 w 23813"/>
                    <a:gd name="connsiteY1" fmla="*/ 52387 h 171450"/>
                    <a:gd name="connsiteX2" fmla="*/ 0 w 23813"/>
                    <a:gd name="connsiteY2" fmla="*/ 80962 h 171450"/>
                    <a:gd name="connsiteX3" fmla="*/ 4763 w 23813"/>
                    <a:gd name="connsiteY3" fmla="*/ 100012 h 171450"/>
                    <a:gd name="connsiteX4" fmla="*/ 19050 w 23813"/>
                    <a:gd name="connsiteY4" fmla="*/ 104775 h 171450"/>
                    <a:gd name="connsiteX5" fmla="*/ 23813 w 23813"/>
                    <a:gd name="connsiteY5" fmla="*/ 119062 h 171450"/>
                    <a:gd name="connsiteX6" fmla="*/ 19050 w 23813"/>
                    <a:gd name="connsiteY6" fmla="*/ 17145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13" h="171450">
                      <a:moveTo>
                        <a:pt x="19050" y="0"/>
                      </a:moveTo>
                      <a:cubicBezTo>
                        <a:pt x="17492" y="9348"/>
                        <a:pt x="12381" y="41917"/>
                        <a:pt x="9525" y="52387"/>
                      </a:cubicBezTo>
                      <a:cubicBezTo>
                        <a:pt x="6883" y="62073"/>
                        <a:pt x="0" y="80962"/>
                        <a:pt x="0" y="80962"/>
                      </a:cubicBezTo>
                      <a:cubicBezTo>
                        <a:pt x="1588" y="87312"/>
                        <a:pt x="674" y="94901"/>
                        <a:pt x="4763" y="100012"/>
                      </a:cubicBezTo>
                      <a:cubicBezTo>
                        <a:pt x="7899" y="103932"/>
                        <a:pt x="15500" y="101225"/>
                        <a:pt x="19050" y="104775"/>
                      </a:cubicBezTo>
                      <a:cubicBezTo>
                        <a:pt x="22600" y="108325"/>
                        <a:pt x="22225" y="114300"/>
                        <a:pt x="23813" y="119062"/>
                      </a:cubicBezTo>
                      <a:cubicBezTo>
                        <a:pt x="18699" y="165081"/>
                        <a:pt x="19050" y="147549"/>
                        <a:pt x="19050" y="171450"/>
                      </a:cubicBez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フリーフォーム 6"/>
                <p:cNvSpPr/>
                <p:nvPr/>
              </p:nvSpPr>
              <p:spPr>
                <a:xfrm>
                  <a:off x="6736521" y="4081463"/>
                  <a:ext cx="45279" cy="376237"/>
                </a:xfrm>
                <a:custGeom>
                  <a:avLst/>
                  <a:gdLst>
                    <a:gd name="connsiteX0" fmla="*/ 2417 w 45279"/>
                    <a:gd name="connsiteY0" fmla="*/ 376237 h 376237"/>
                    <a:gd name="connsiteX1" fmla="*/ 7179 w 45279"/>
                    <a:gd name="connsiteY1" fmla="*/ 342900 h 376237"/>
                    <a:gd name="connsiteX2" fmla="*/ 21467 w 45279"/>
                    <a:gd name="connsiteY2" fmla="*/ 328612 h 376237"/>
                    <a:gd name="connsiteX3" fmla="*/ 30992 w 45279"/>
                    <a:gd name="connsiteY3" fmla="*/ 314325 h 376237"/>
                    <a:gd name="connsiteX4" fmla="*/ 26229 w 45279"/>
                    <a:gd name="connsiteY4" fmla="*/ 285750 h 376237"/>
                    <a:gd name="connsiteX5" fmla="*/ 21467 w 45279"/>
                    <a:gd name="connsiteY5" fmla="*/ 271462 h 376237"/>
                    <a:gd name="connsiteX6" fmla="*/ 7179 w 45279"/>
                    <a:gd name="connsiteY6" fmla="*/ 266700 h 376237"/>
                    <a:gd name="connsiteX7" fmla="*/ 7179 w 45279"/>
                    <a:gd name="connsiteY7" fmla="*/ 204787 h 376237"/>
                    <a:gd name="connsiteX8" fmla="*/ 26229 w 45279"/>
                    <a:gd name="connsiteY8" fmla="*/ 176212 h 376237"/>
                    <a:gd name="connsiteX9" fmla="*/ 30992 w 45279"/>
                    <a:gd name="connsiteY9" fmla="*/ 123825 h 376237"/>
                    <a:gd name="connsiteX10" fmla="*/ 30992 w 45279"/>
                    <a:gd name="connsiteY10" fmla="*/ 76200 h 376237"/>
                    <a:gd name="connsiteX11" fmla="*/ 16704 w 45279"/>
                    <a:gd name="connsiteY11" fmla="*/ 66675 h 376237"/>
                    <a:gd name="connsiteX12" fmla="*/ 16704 w 45279"/>
                    <a:gd name="connsiteY12" fmla="*/ 33337 h 376237"/>
                    <a:gd name="connsiteX13" fmla="*/ 30992 w 45279"/>
                    <a:gd name="connsiteY13" fmla="*/ 23812 h 376237"/>
                    <a:gd name="connsiteX14" fmla="*/ 45279 w 45279"/>
                    <a:gd name="connsiteY14" fmla="*/ 0 h 37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279" h="376237">
                      <a:moveTo>
                        <a:pt x="2417" y="376237"/>
                      </a:moveTo>
                      <a:cubicBezTo>
                        <a:pt x="4004" y="365125"/>
                        <a:pt x="3010" y="353322"/>
                        <a:pt x="7179" y="342900"/>
                      </a:cubicBezTo>
                      <a:cubicBezTo>
                        <a:pt x="9680" y="336646"/>
                        <a:pt x="17155" y="333786"/>
                        <a:pt x="21467" y="328612"/>
                      </a:cubicBezTo>
                      <a:cubicBezTo>
                        <a:pt x="25131" y="324215"/>
                        <a:pt x="27817" y="319087"/>
                        <a:pt x="30992" y="314325"/>
                      </a:cubicBezTo>
                      <a:cubicBezTo>
                        <a:pt x="29404" y="304800"/>
                        <a:pt x="28324" y="295176"/>
                        <a:pt x="26229" y="285750"/>
                      </a:cubicBezTo>
                      <a:cubicBezTo>
                        <a:pt x="25140" y="280849"/>
                        <a:pt x="25017" y="275012"/>
                        <a:pt x="21467" y="271462"/>
                      </a:cubicBezTo>
                      <a:cubicBezTo>
                        <a:pt x="17917" y="267912"/>
                        <a:pt x="11942" y="268287"/>
                        <a:pt x="7179" y="266700"/>
                      </a:cubicBezTo>
                      <a:cubicBezTo>
                        <a:pt x="-812" y="242725"/>
                        <a:pt x="-3854" y="240092"/>
                        <a:pt x="7179" y="204787"/>
                      </a:cubicBezTo>
                      <a:cubicBezTo>
                        <a:pt x="10593" y="193860"/>
                        <a:pt x="26229" y="176212"/>
                        <a:pt x="26229" y="176212"/>
                      </a:cubicBezTo>
                      <a:cubicBezTo>
                        <a:pt x="27817" y="158750"/>
                        <a:pt x="28512" y="141183"/>
                        <a:pt x="30992" y="123825"/>
                      </a:cubicBezTo>
                      <a:cubicBezTo>
                        <a:pt x="34453" y="99600"/>
                        <a:pt x="47310" y="112914"/>
                        <a:pt x="30992" y="76200"/>
                      </a:cubicBezTo>
                      <a:cubicBezTo>
                        <a:pt x="28667" y="70969"/>
                        <a:pt x="21467" y="69850"/>
                        <a:pt x="16704" y="66675"/>
                      </a:cubicBezTo>
                      <a:cubicBezTo>
                        <a:pt x="12420" y="53823"/>
                        <a:pt x="7402" y="47289"/>
                        <a:pt x="16704" y="33337"/>
                      </a:cubicBezTo>
                      <a:cubicBezTo>
                        <a:pt x="19879" y="28574"/>
                        <a:pt x="26229" y="26987"/>
                        <a:pt x="30992" y="23812"/>
                      </a:cubicBezTo>
                      <a:cubicBezTo>
                        <a:pt x="37174" y="5265"/>
                        <a:pt x="32204" y="13075"/>
                        <a:pt x="45279" y="0"/>
                      </a:cubicBez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フリーフォーム 7"/>
                <p:cNvSpPr/>
                <p:nvPr/>
              </p:nvSpPr>
              <p:spPr>
                <a:xfrm>
                  <a:off x="7372350" y="3109913"/>
                  <a:ext cx="481013" cy="396546"/>
                </a:xfrm>
                <a:custGeom>
                  <a:avLst/>
                  <a:gdLst>
                    <a:gd name="connsiteX0" fmla="*/ 481013 w 481013"/>
                    <a:gd name="connsiteY0" fmla="*/ 261937 h 396546"/>
                    <a:gd name="connsiteX1" fmla="*/ 466725 w 481013"/>
                    <a:gd name="connsiteY1" fmla="*/ 285750 h 396546"/>
                    <a:gd name="connsiteX2" fmla="*/ 461963 w 481013"/>
                    <a:gd name="connsiteY2" fmla="*/ 300037 h 396546"/>
                    <a:gd name="connsiteX3" fmla="*/ 447675 w 481013"/>
                    <a:gd name="connsiteY3" fmla="*/ 309562 h 396546"/>
                    <a:gd name="connsiteX4" fmla="*/ 414338 w 481013"/>
                    <a:gd name="connsiteY4" fmla="*/ 300037 h 396546"/>
                    <a:gd name="connsiteX5" fmla="*/ 400050 w 481013"/>
                    <a:gd name="connsiteY5" fmla="*/ 290512 h 396546"/>
                    <a:gd name="connsiteX6" fmla="*/ 338138 w 481013"/>
                    <a:gd name="connsiteY6" fmla="*/ 295275 h 396546"/>
                    <a:gd name="connsiteX7" fmla="*/ 319088 w 481013"/>
                    <a:gd name="connsiteY7" fmla="*/ 319087 h 396546"/>
                    <a:gd name="connsiteX8" fmla="*/ 304800 w 481013"/>
                    <a:gd name="connsiteY8" fmla="*/ 347662 h 396546"/>
                    <a:gd name="connsiteX9" fmla="*/ 319088 w 481013"/>
                    <a:gd name="connsiteY9" fmla="*/ 352425 h 396546"/>
                    <a:gd name="connsiteX10" fmla="*/ 333375 w 481013"/>
                    <a:gd name="connsiteY10" fmla="*/ 381000 h 396546"/>
                    <a:gd name="connsiteX11" fmla="*/ 304800 w 481013"/>
                    <a:gd name="connsiteY11" fmla="*/ 390525 h 396546"/>
                    <a:gd name="connsiteX12" fmla="*/ 276225 w 481013"/>
                    <a:gd name="connsiteY12" fmla="*/ 381000 h 396546"/>
                    <a:gd name="connsiteX13" fmla="*/ 247650 w 481013"/>
                    <a:gd name="connsiteY13" fmla="*/ 361950 h 396546"/>
                    <a:gd name="connsiteX14" fmla="*/ 171450 w 481013"/>
                    <a:gd name="connsiteY14" fmla="*/ 352425 h 396546"/>
                    <a:gd name="connsiteX15" fmla="*/ 161925 w 481013"/>
                    <a:gd name="connsiteY15" fmla="*/ 338137 h 396546"/>
                    <a:gd name="connsiteX16" fmla="*/ 147638 w 481013"/>
                    <a:gd name="connsiteY16" fmla="*/ 333375 h 396546"/>
                    <a:gd name="connsiteX17" fmla="*/ 142875 w 481013"/>
                    <a:gd name="connsiteY17" fmla="*/ 319087 h 396546"/>
                    <a:gd name="connsiteX18" fmla="*/ 114300 w 481013"/>
                    <a:gd name="connsiteY18" fmla="*/ 300037 h 396546"/>
                    <a:gd name="connsiteX19" fmla="*/ 38100 w 481013"/>
                    <a:gd name="connsiteY19" fmla="*/ 285750 h 396546"/>
                    <a:gd name="connsiteX20" fmla="*/ 9525 w 481013"/>
                    <a:gd name="connsiteY20" fmla="*/ 271462 h 396546"/>
                    <a:gd name="connsiteX21" fmla="*/ 0 w 481013"/>
                    <a:gd name="connsiteY21" fmla="*/ 242887 h 396546"/>
                    <a:gd name="connsiteX22" fmla="*/ 4763 w 481013"/>
                    <a:gd name="connsiteY22" fmla="*/ 200025 h 396546"/>
                    <a:gd name="connsiteX23" fmla="*/ 14288 w 481013"/>
                    <a:gd name="connsiteY23" fmla="*/ 185737 h 396546"/>
                    <a:gd name="connsiteX24" fmla="*/ 19050 w 481013"/>
                    <a:gd name="connsiteY24" fmla="*/ 166687 h 396546"/>
                    <a:gd name="connsiteX25" fmla="*/ 38100 w 481013"/>
                    <a:gd name="connsiteY25" fmla="*/ 138112 h 396546"/>
                    <a:gd name="connsiteX26" fmla="*/ 33338 w 481013"/>
                    <a:gd name="connsiteY26" fmla="*/ 119062 h 396546"/>
                    <a:gd name="connsiteX27" fmla="*/ 23813 w 481013"/>
                    <a:gd name="connsiteY27" fmla="*/ 90487 h 396546"/>
                    <a:gd name="connsiteX28" fmla="*/ 42863 w 481013"/>
                    <a:gd name="connsiteY28" fmla="*/ 71437 h 396546"/>
                    <a:gd name="connsiteX29" fmla="*/ 61913 w 481013"/>
                    <a:gd name="connsiteY29" fmla="*/ 42862 h 396546"/>
                    <a:gd name="connsiteX30" fmla="*/ 66675 w 481013"/>
                    <a:gd name="connsiteY30" fmla="*/ 28575 h 396546"/>
                    <a:gd name="connsiteX31" fmla="*/ 61913 w 481013"/>
                    <a:gd name="connsiteY31" fmla="*/ 4762 h 396546"/>
                    <a:gd name="connsiteX32" fmla="*/ 61913 w 481013"/>
                    <a:gd name="connsiteY32" fmla="*/ 0 h 39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81013" h="396546">
                      <a:moveTo>
                        <a:pt x="481013" y="261937"/>
                      </a:moveTo>
                      <a:cubicBezTo>
                        <a:pt x="476250" y="269875"/>
                        <a:pt x="470865" y="277470"/>
                        <a:pt x="466725" y="285750"/>
                      </a:cubicBezTo>
                      <a:cubicBezTo>
                        <a:pt x="464480" y="290240"/>
                        <a:pt x="465099" y="296117"/>
                        <a:pt x="461963" y="300037"/>
                      </a:cubicBezTo>
                      <a:cubicBezTo>
                        <a:pt x="458387" y="304507"/>
                        <a:pt x="452438" y="306387"/>
                        <a:pt x="447675" y="309562"/>
                      </a:cubicBezTo>
                      <a:cubicBezTo>
                        <a:pt x="441565" y="308035"/>
                        <a:pt x="421175" y="303456"/>
                        <a:pt x="414338" y="300037"/>
                      </a:cubicBezTo>
                      <a:cubicBezTo>
                        <a:pt x="409218" y="297477"/>
                        <a:pt x="404813" y="293687"/>
                        <a:pt x="400050" y="290512"/>
                      </a:cubicBezTo>
                      <a:cubicBezTo>
                        <a:pt x="379413" y="292100"/>
                        <a:pt x="358482" y="291460"/>
                        <a:pt x="338138" y="295275"/>
                      </a:cubicBezTo>
                      <a:cubicBezTo>
                        <a:pt x="320419" y="298597"/>
                        <a:pt x="325006" y="307251"/>
                        <a:pt x="319088" y="319087"/>
                      </a:cubicBezTo>
                      <a:cubicBezTo>
                        <a:pt x="300620" y="356023"/>
                        <a:pt x="316774" y="311745"/>
                        <a:pt x="304800" y="347662"/>
                      </a:cubicBezTo>
                      <a:cubicBezTo>
                        <a:pt x="309563" y="349250"/>
                        <a:pt x="315168" y="349289"/>
                        <a:pt x="319088" y="352425"/>
                      </a:cubicBezTo>
                      <a:cubicBezTo>
                        <a:pt x="327482" y="359140"/>
                        <a:pt x="330238" y="371587"/>
                        <a:pt x="333375" y="381000"/>
                      </a:cubicBezTo>
                      <a:cubicBezTo>
                        <a:pt x="326449" y="401778"/>
                        <a:pt x="332897" y="398187"/>
                        <a:pt x="304800" y="390525"/>
                      </a:cubicBezTo>
                      <a:cubicBezTo>
                        <a:pt x="295114" y="387883"/>
                        <a:pt x="276225" y="381000"/>
                        <a:pt x="276225" y="381000"/>
                      </a:cubicBezTo>
                      <a:cubicBezTo>
                        <a:pt x="266700" y="374650"/>
                        <a:pt x="258875" y="364195"/>
                        <a:pt x="247650" y="361950"/>
                      </a:cubicBezTo>
                      <a:cubicBezTo>
                        <a:pt x="206644" y="353748"/>
                        <a:pt x="231899" y="357920"/>
                        <a:pt x="171450" y="352425"/>
                      </a:cubicBezTo>
                      <a:cubicBezTo>
                        <a:pt x="168275" y="347662"/>
                        <a:pt x="166395" y="341713"/>
                        <a:pt x="161925" y="338137"/>
                      </a:cubicBezTo>
                      <a:cubicBezTo>
                        <a:pt x="158005" y="335001"/>
                        <a:pt x="151188" y="336925"/>
                        <a:pt x="147638" y="333375"/>
                      </a:cubicBezTo>
                      <a:cubicBezTo>
                        <a:pt x="144088" y="329825"/>
                        <a:pt x="146425" y="322637"/>
                        <a:pt x="142875" y="319087"/>
                      </a:cubicBezTo>
                      <a:cubicBezTo>
                        <a:pt x="134780" y="310992"/>
                        <a:pt x="123825" y="306387"/>
                        <a:pt x="114300" y="300037"/>
                      </a:cubicBezTo>
                      <a:cubicBezTo>
                        <a:pt x="82790" y="279030"/>
                        <a:pt x="105723" y="290951"/>
                        <a:pt x="38100" y="285750"/>
                      </a:cubicBezTo>
                      <a:cubicBezTo>
                        <a:pt x="30316" y="283155"/>
                        <a:pt x="14383" y="279235"/>
                        <a:pt x="9525" y="271462"/>
                      </a:cubicBezTo>
                      <a:cubicBezTo>
                        <a:pt x="4204" y="262948"/>
                        <a:pt x="0" y="242887"/>
                        <a:pt x="0" y="242887"/>
                      </a:cubicBezTo>
                      <a:cubicBezTo>
                        <a:pt x="1588" y="228600"/>
                        <a:pt x="1276" y="213971"/>
                        <a:pt x="4763" y="200025"/>
                      </a:cubicBezTo>
                      <a:cubicBezTo>
                        <a:pt x="6151" y="194472"/>
                        <a:pt x="12033" y="190998"/>
                        <a:pt x="14288" y="185737"/>
                      </a:cubicBezTo>
                      <a:cubicBezTo>
                        <a:pt x="16866" y="179721"/>
                        <a:pt x="16123" y="172541"/>
                        <a:pt x="19050" y="166687"/>
                      </a:cubicBezTo>
                      <a:cubicBezTo>
                        <a:pt x="24169" y="156448"/>
                        <a:pt x="38100" y="138112"/>
                        <a:pt x="38100" y="138112"/>
                      </a:cubicBezTo>
                      <a:cubicBezTo>
                        <a:pt x="36513" y="131762"/>
                        <a:pt x="35219" y="125331"/>
                        <a:pt x="33338" y="119062"/>
                      </a:cubicBezTo>
                      <a:cubicBezTo>
                        <a:pt x="30453" y="109445"/>
                        <a:pt x="23813" y="90487"/>
                        <a:pt x="23813" y="90487"/>
                      </a:cubicBezTo>
                      <a:cubicBezTo>
                        <a:pt x="30163" y="84137"/>
                        <a:pt x="37253" y="78449"/>
                        <a:pt x="42863" y="71437"/>
                      </a:cubicBezTo>
                      <a:cubicBezTo>
                        <a:pt x="50014" y="62498"/>
                        <a:pt x="61913" y="42862"/>
                        <a:pt x="61913" y="42862"/>
                      </a:cubicBezTo>
                      <a:cubicBezTo>
                        <a:pt x="63500" y="38100"/>
                        <a:pt x="66675" y="33595"/>
                        <a:pt x="66675" y="28575"/>
                      </a:cubicBezTo>
                      <a:cubicBezTo>
                        <a:pt x="66675" y="20480"/>
                        <a:pt x="63244" y="12747"/>
                        <a:pt x="61913" y="4762"/>
                      </a:cubicBezTo>
                      <a:cubicBezTo>
                        <a:pt x="61652" y="3196"/>
                        <a:pt x="61913" y="1587"/>
                        <a:pt x="61913" y="0"/>
                      </a:cubicBez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フリーフォーム 8"/>
                <p:cNvSpPr/>
                <p:nvPr/>
              </p:nvSpPr>
              <p:spPr>
                <a:xfrm>
                  <a:off x="8458200" y="3305175"/>
                  <a:ext cx="181258" cy="723900"/>
                </a:xfrm>
                <a:custGeom>
                  <a:avLst/>
                  <a:gdLst>
                    <a:gd name="connsiteX0" fmla="*/ 176213 w 181258"/>
                    <a:gd name="connsiteY0" fmla="*/ 0 h 723900"/>
                    <a:gd name="connsiteX1" fmla="*/ 180975 w 181258"/>
                    <a:gd name="connsiteY1" fmla="*/ 23813 h 723900"/>
                    <a:gd name="connsiteX2" fmla="*/ 171450 w 181258"/>
                    <a:gd name="connsiteY2" fmla="*/ 119063 h 723900"/>
                    <a:gd name="connsiteX3" fmla="*/ 166688 w 181258"/>
                    <a:gd name="connsiteY3" fmla="*/ 138113 h 723900"/>
                    <a:gd name="connsiteX4" fmla="*/ 157163 w 181258"/>
                    <a:gd name="connsiteY4" fmla="*/ 152400 h 723900"/>
                    <a:gd name="connsiteX5" fmla="*/ 142875 w 181258"/>
                    <a:gd name="connsiteY5" fmla="*/ 180975 h 723900"/>
                    <a:gd name="connsiteX6" fmla="*/ 128588 w 181258"/>
                    <a:gd name="connsiteY6" fmla="*/ 190500 h 723900"/>
                    <a:gd name="connsiteX7" fmla="*/ 109538 w 181258"/>
                    <a:gd name="connsiteY7" fmla="*/ 219075 h 723900"/>
                    <a:gd name="connsiteX8" fmla="*/ 95250 w 181258"/>
                    <a:gd name="connsiteY8" fmla="*/ 247650 h 723900"/>
                    <a:gd name="connsiteX9" fmla="*/ 95250 w 181258"/>
                    <a:gd name="connsiteY9" fmla="*/ 304800 h 723900"/>
                    <a:gd name="connsiteX10" fmla="*/ 80963 w 181258"/>
                    <a:gd name="connsiteY10" fmla="*/ 319088 h 723900"/>
                    <a:gd name="connsiteX11" fmla="*/ 76200 w 181258"/>
                    <a:gd name="connsiteY11" fmla="*/ 366713 h 723900"/>
                    <a:gd name="connsiteX12" fmla="*/ 71438 w 181258"/>
                    <a:gd name="connsiteY12" fmla="*/ 395288 h 723900"/>
                    <a:gd name="connsiteX13" fmla="*/ 42863 w 181258"/>
                    <a:gd name="connsiteY13" fmla="*/ 414338 h 723900"/>
                    <a:gd name="connsiteX14" fmla="*/ 19050 w 181258"/>
                    <a:gd name="connsiteY14" fmla="*/ 433388 h 723900"/>
                    <a:gd name="connsiteX15" fmla="*/ 0 w 181258"/>
                    <a:gd name="connsiteY15" fmla="*/ 461963 h 723900"/>
                    <a:gd name="connsiteX16" fmla="*/ 9525 w 181258"/>
                    <a:gd name="connsiteY16" fmla="*/ 476250 h 723900"/>
                    <a:gd name="connsiteX17" fmla="*/ 14288 w 181258"/>
                    <a:gd name="connsiteY17" fmla="*/ 490538 h 723900"/>
                    <a:gd name="connsiteX18" fmla="*/ 28575 w 181258"/>
                    <a:gd name="connsiteY18" fmla="*/ 500063 h 723900"/>
                    <a:gd name="connsiteX19" fmla="*/ 33338 w 181258"/>
                    <a:gd name="connsiteY19" fmla="*/ 547688 h 723900"/>
                    <a:gd name="connsiteX20" fmla="*/ 42863 w 181258"/>
                    <a:gd name="connsiteY20" fmla="*/ 561975 h 723900"/>
                    <a:gd name="connsiteX21" fmla="*/ 47625 w 181258"/>
                    <a:gd name="connsiteY21" fmla="*/ 576263 h 723900"/>
                    <a:gd name="connsiteX22" fmla="*/ 42863 w 181258"/>
                    <a:gd name="connsiteY22" fmla="*/ 619125 h 723900"/>
                    <a:gd name="connsiteX23" fmla="*/ 33338 w 181258"/>
                    <a:gd name="connsiteY23" fmla="*/ 633413 h 723900"/>
                    <a:gd name="connsiteX24" fmla="*/ 28575 w 181258"/>
                    <a:gd name="connsiteY24" fmla="*/ 647700 h 723900"/>
                    <a:gd name="connsiteX25" fmla="*/ 33338 w 181258"/>
                    <a:gd name="connsiteY25" fmla="*/ 695325 h 723900"/>
                    <a:gd name="connsiteX26" fmla="*/ 95250 w 181258"/>
                    <a:gd name="connsiteY26" fmla="*/ 700088 h 723900"/>
                    <a:gd name="connsiteX27" fmla="*/ 109538 w 181258"/>
                    <a:gd name="connsiteY27" fmla="*/ 704850 h 723900"/>
                    <a:gd name="connsiteX28" fmla="*/ 114300 w 181258"/>
                    <a:gd name="connsiteY28" fmla="*/ 72390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1258" h="723900">
                      <a:moveTo>
                        <a:pt x="176213" y="0"/>
                      </a:moveTo>
                      <a:cubicBezTo>
                        <a:pt x="177800" y="7938"/>
                        <a:pt x="180975" y="15718"/>
                        <a:pt x="180975" y="23813"/>
                      </a:cubicBezTo>
                      <a:cubicBezTo>
                        <a:pt x="180975" y="127950"/>
                        <a:pt x="183823" y="75756"/>
                        <a:pt x="171450" y="119063"/>
                      </a:cubicBezTo>
                      <a:cubicBezTo>
                        <a:pt x="169652" y="125357"/>
                        <a:pt x="169266" y="132097"/>
                        <a:pt x="166688" y="138113"/>
                      </a:cubicBezTo>
                      <a:cubicBezTo>
                        <a:pt x="164433" y="143374"/>
                        <a:pt x="159723" y="147281"/>
                        <a:pt x="157163" y="152400"/>
                      </a:cubicBezTo>
                      <a:cubicBezTo>
                        <a:pt x="149416" y="167894"/>
                        <a:pt x="156524" y="167326"/>
                        <a:pt x="142875" y="180975"/>
                      </a:cubicBezTo>
                      <a:cubicBezTo>
                        <a:pt x="138828" y="185022"/>
                        <a:pt x="133350" y="187325"/>
                        <a:pt x="128588" y="190500"/>
                      </a:cubicBezTo>
                      <a:cubicBezTo>
                        <a:pt x="120217" y="215610"/>
                        <a:pt x="129357" y="195291"/>
                        <a:pt x="109538" y="219075"/>
                      </a:cubicBezTo>
                      <a:cubicBezTo>
                        <a:pt x="99281" y="231384"/>
                        <a:pt x="100023" y="233332"/>
                        <a:pt x="95250" y="247650"/>
                      </a:cubicBezTo>
                      <a:cubicBezTo>
                        <a:pt x="98714" y="268434"/>
                        <a:pt x="104487" y="284016"/>
                        <a:pt x="95250" y="304800"/>
                      </a:cubicBezTo>
                      <a:cubicBezTo>
                        <a:pt x="92515" y="310955"/>
                        <a:pt x="85725" y="314325"/>
                        <a:pt x="80963" y="319088"/>
                      </a:cubicBezTo>
                      <a:cubicBezTo>
                        <a:pt x="69368" y="353873"/>
                        <a:pt x="69003" y="337922"/>
                        <a:pt x="76200" y="366713"/>
                      </a:cubicBezTo>
                      <a:cubicBezTo>
                        <a:pt x="74613" y="376238"/>
                        <a:pt x="76976" y="387377"/>
                        <a:pt x="71438" y="395288"/>
                      </a:cubicBezTo>
                      <a:cubicBezTo>
                        <a:pt x="64873" y="404666"/>
                        <a:pt x="42863" y="414338"/>
                        <a:pt x="42863" y="414338"/>
                      </a:cubicBezTo>
                      <a:cubicBezTo>
                        <a:pt x="30633" y="451022"/>
                        <a:pt x="50007" y="406300"/>
                        <a:pt x="19050" y="433388"/>
                      </a:cubicBezTo>
                      <a:cubicBezTo>
                        <a:pt x="10435" y="440926"/>
                        <a:pt x="0" y="461963"/>
                        <a:pt x="0" y="461963"/>
                      </a:cubicBezTo>
                      <a:cubicBezTo>
                        <a:pt x="3175" y="466725"/>
                        <a:pt x="6965" y="471131"/>
                        <a:pt x="9525" y="476250"/>
                      </a:cubicBezTo>
                      <a:cubicBezTo>
                        <a:pt x="11770" y="480740"/>
                        <a:pt x="11152" y="486618"/>
                        <a:pt x="14288" y="490538"/>
                      </a:cubicBezTo>
                      <a:cubicBezTo>
                        <a:pt x="17864" y="495007"/>
                        <a:pt x="23813" y="496888"/>
                        <a:pt x="28575" y="500063"/>
                      </a:cubicBezTo>
                      <a:cubicBezTo>
                        <a:pt x="30163" y="515938"/>
                        <a:pt x="29750" y="532142"/>
                        <a:pt x="33338" y="547688"/>
                      </a:cubicBezTo>
                      <a:cubicBezTo>
                        <a:pt x="34625" y="553265"/>
                        <a:pt x="40303" y="556856"/>
                        <a:pt x="42863" y="561975"/>
                      </a:cubicBezTo>
                      <a:cubicBezTo>
                        <a:pt x="45108" y="566465"/>
                        <a:pt x="46038" y="571500"/>
                        <a:pt x="47625" y="576263"/>
                      </a:cubicBezTo>
                      <a:cubicBezTo>
                        <a:pt x="46038" y="590550"/>
                        <a:pt x="46349" y="605179"/>
                        <a:pt x="42863" y="619125"/>
                      </a:cubicBezTo>
                      <a:cubicBezTo>
                        <a:pt x="41475" y="624678"/>
                        <a:pt x="35898" y="628293"/>
                        <a:pt x="33338" y="633413"/>
                      </a:cubicBezTo>
                      <a:cubicBezTo>
                        <a:pt x="31093" y="637903"/>
                        <a:pt x="30163" y="642938"/>
                        <a:pt x="28575" y="647700"/>
                      </a:cubicBezTo>
                      <a:cubicBezTo>
                        <a:pt x="30163" y="663575"/>
                        <a:pt x="20793" y="685468"/>
                        <a:pt x="33338" y="695325"/>
                      </a:cubicBezTo>
                      <a:cubicBezTo>
                        <a:pt x="49613" y="708113"/>
                        <a:pt x="74712" y="697521"/>
                        <a:pt x="95250" y="700088"/>
                      </a:cubicBezTo>
                      <a:cubicBezTo>
                        <a:pt x="100231" y="700711"/>
                        <a:pt x="104775" y="703263"/>
                        <a:pt x="109538" y="704850"/>
                      </a:cubicBezTo>
                      <a:cubicBezTo>
                        <a:pt x="114802" y="720644"/>
                        <a:pt x="114300" y="714118"/>
                        <a:pt x="114300" y="723900"/>
                      </a:cubicBez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フリーフォーム 9"/>
                <p:cNvSpPr/>
                <p:nvPr/>
              </p:nvSpPr>
              <p:spPr>
                <a:xfrm>
                  <a:off x="7805738" y="2800350"/>
                  <a:ext cx="57150" cy="185738"/>
                </a:xfrm>
                <a:custGeom>
                  <a:avLst/>
                  <a:gdLst>
                    <a:gd name="connsiteX0" fmla="*/ 28575 w 57150"/>
                    <a:gd name="connsiteY0" fmla="*/ 185738 h 185738"/>
                    <a:gd name="connsiteX1" fmla="*/ 33337 w 57150"/>
                    <a:gd name="connsiteY1" fmla="*/ 142875 h 185738"/>
                    <a:gd name="connsiteX2" fmla="*/ 52387 w 57150"/>
                    <a:gd name="connsiteY2" fmla="*/ 100013 h 185738"/>
                    <a:gd name="connsiteX3" fmla="*/ 57150 w 57150"/>
                    <a:gd name="connsiteY3" fmla="*/ 85725 h 185738"/>
                    <a:gd name="connsiteX4" fmla="*/ 52387 w 57150"/>
                    <a:gd name="connsiteY4" fmla="*/ 57150 h 185738"/>
                    <a:gd name="connsiteX5" fmla="*/ 23812 w 57150"/>
                    <a:gd name="connsiteY5" fmla="*/ 42863 h 185738"/>
                    <a:gd name="connsiteX6" fmla="*/ 4762 w 57150"/>
                    <a:gd name="connsiteY6" fmla="*/ 14288 h 185738"/>
                    <a:gd name="connsiteX7" fmla="*/ 0 w 57150"/>
                    <a:gd name="connsiteY7" fmla="*/ 0 h 18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 h="185738">
                      <a:moveTo>
                        <a:pt x="28575" y="185738"/>
                      </a:moveTo>
                      <a:cubicBezTo>
                        <a:pt x="30162" y="171450"/>
                        <a:pt x="30518" y="156971"/>
                        <a:pt x="33337" y="142875"/>
                      </a:cubicBezTo>
                      <a:cubicBezTo>
                        <a:pt x="41528" y="101920"/>
                        <a:pt x="39085" y="126616"/>
                        <a:pt x="52387" y="100013"/>
                      </a:cubicBezTo>
                      <a:cubicBezTo>
                        <a:pt x="54632" y="95523"/>
                        <a:pt x="55562" y="90488"/>
                        <a:pt x="57150" y="85725"/>
                      </a:cubicBezTo>
                      <a:cubicBezTo>
                        <a:pt x="55562" y="76200"/>
                        <a:pt x="56705" y="65787"/>
                        <a:pt x="52387" y="57150"/>
                      </a:cubicBezTo>
                      <a:cubicBezTo>
                        <a:pt x="48694" y="49763"/>
                        <a:pt x="30575" y="45117"/>
                        <a:pt x="23812" y="42863"/>
                      </a:cubicBezTo>
                      <a:cubicBezTo>
                        <a:pt x="17462" y="33338"/>
                        <a:pt x="8382" y="25148"/>
                        <a:pt x="4762" y="14288"/>
                      </a:cubicBezTo>
                      <a:lnTo>
                        <a:pt x="0" y="0"/>
                      </a:ln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フリーフォーム 10"/>
                <p:cNvSpPr/>
                <p:nvPr/>
              </p:nvSpPr>
              <p:spPr>
                <a:xfrm>
                  <a:off x="7972425" y="2828925"/>
                  <a:ext cx="66675" cy="209550"/>
                </a:xfrm>
                <a:custGeom>
                  <a:avLst/>
                  <a:gdLst>
                    <a:gd name="connsiteX0" fmla="*/ 14288 w 66675"/>
                    <a:gd name="connsiteY0" fmla="*/ 0 h 209550"/>
                    <a:gd name="connsiteX1" fmla="*/ 23813 w 66675"/>
                    <a:gd name="connsiteY1" fmla="*/ 23813 h 209550"/>
                    <a:gd name="connsiteX2" fmla="*/ 19050 w 66675"/>
                    <a:gd name="connsiteY2" fmla="*/ 42863 h 209550"/>
                    <a:gd name="connsiteX3" fmla="*/ 4763 w 66675"/>
                    <a:gd name="connsiteY3" fmla="*/ 71438 h 209550"/>
                    <a:gd name="connsiteX4" fmla="*/ 0 w 66675"/>
                    <a:gd name="connsiteY4" fmla="*/ 85725 h 209550"/>
                    <a:gd name="connsiteX5" fmla="*/ 4763 w 66675"/>
                    <a:gd name="connsiteY5" fmla="*/ 100013 h 209550"/>
                    <a:gd name="connsiteX6" fmla="*/ 28575 w 66675"/>
                    <a:gd name="connsiteY6" fmla="*/ 128588 h 209550"/>
                    <a:gd name="connsiteX7" fmla="*/ 42863 w 66675"/>
                    <a:gd name="connsiteY7" fmla="*/ 138113 h 209550"/>
                    <a:gd name="connsiteX8" fmla="*/ 52388 w 66675"/>
                    <a:gd name="connsiteY8" fmla="*/ 166688 h 209550"/>
                    <a:gd name="connsiteX9" fmla="*/ 61913 w 66675"/>
                    <a:gd name="connsiteY9" fmla="*/ 204788 h 209550"/>
                    <a:gd name="connsiteX10" fmla="*/ 66675 w 66675"/>
                    <a:gd name="connsiteY10" fmla="*/ 20955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675" h="209550">
                      <a:moveTo>
                        <a:pt x="14288" y="0"/>
                      </a:moveTo>
                      <a:cubicBezTo>
                        <a:pt x="17463" y="7938"/>
                        <a:pt x="22869" y="15316"/>
                        <a:pt x="23813" y="23813"/>
                      </a:cubicBezTo>
                      <a:cubicBezTo>
                        <a:pt x="24536" y="30318"/>
                        <a:pt x="20848" y="36569"/>
                        <a:pt x="19050" y="42863"/>
                      </a:cubicBezTo>
                      <a:cubicBezTo>
                        <a:pt x="11070" y="70793"/>
                        <a:pt x="18678" y="43609"/>
                        <a:pt x="4763" y="71438"/>
                      </a:cubicBezTo>
                      <a:cubicBezTo>
                        <a:pt x="2518" y="75928"/>
                        <a:pt x="1588" y="80963"/>
                        <a:pt x="0" y="85725"/>
                      </a:cubicBezTo>
                      <a:cubicBezTo>
                        <a:pt x="1588" y="90488"/>
                        <a:pt x="2518" y="95523"/>
                        <a:pt x="4763" y="100013"/>
                      </a:cubicBezTo>
                      <a:cubicBezTo>
                        <a:pt x="10114" y="110714"/>
                        <a:pt x="19549" y="121066"/>
                        <a:pt x="28575" y="128588"/>
                      </a:cubicBezTo>
                      <a:cubicBezTo>
                        <a:pt x="32972" y="132252"/>
                        <a:pt x="38100" y="134938"/>
                        <a:pt x="42863" y="138113"/>
                      </a:cubicBezTo>
                      <a:cubicBezTo>
                        <a:pt x="46038" y="147638"/>
                        <a:pt x="50419" y="156843"/>
                        <a:pt x="52388" y="166688"/>
                      </a:cubicBezTo>
                      <a:cubicBezTo>
                        <a:pt x="54200" y="175750"/>
                        <a:pt x="57030" y="195022"/>
                        <a:pt x="61913" y="204788"/>
                      </a:cubicBezTo>
                      <a:cubicBezTo>
                        <a:pt x="62917" y="206796"/>
                        <a:pt x="65088" y="207963"/>
                        <a:pt x="66675" y="209550"/>
                      </a:cubicBez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フリーフォーム 11"/>
                <p:cNvSpPr/>
                <p:nvPr/>
              </p:nvSpPr>
              <p:spPr>
                <a:xfrm>
                  <a:off x="8472488" y="2924175"/>
                  <a:ext cx="114377" cy="38100"/>
                </a:xfrm>
                <a:custGeom>
                  <a:avLst/>
                  <a:gdLst>
                    <a:gd name="connsiteX0" fmla="*/ 0 w 114377"/>
                    <a:gd name="connsiteY0" fmla="*/ 0 h 38100"/>
                    <a:gd name="connsiteX1" fmla="*/ 28575 w 114377"/>
                    <a:gd name="connsiteY1" fmla="*/ 4763 h 38100"/>
                    <a:gd name="connsiteX2" fmla="*/ 57150 w 114377"/>
                    <a:gd name="connsiteY2" fmla="*/ 14288 h 38100"/>
                    <a:gd name="connsiteX3" fmla="*/ 85725 w 114377"/>
                    <a:gd name="connsiteY3" fmla="*/ 19050 h 38100"/>
                    <a:gd name="connsiteX4" fmla="*/ 114300 w 114377"/>
                    <a:gd name="connsiteY4" fmla="*/ 3810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77" h="38100">
                      <a:moveTo>
                        <a:pt x="0" y="0"/>
                      </a:moveTo>
                      <a:cubicBezTo>
                        <a:pt x="9525" y="1588"/>
                        <a:pt x="19207" y="2421"/>
                        <a:pt x="28575" y="4763"/>
                      </a:cubicBezTo>
                      <a:cubicBezTo>
                        <a:pt x="38315" y="7198"/>
                        <a:pt x="47246" y="12638"/>
                        <a:pt x="57150" y="14288"/>
                      </a:cubicBezTo>
                      <a:lnTo>
                        <a:pt x="85725" y="19050"/>
                      </a:lnTo>
                      <a:cubicBezTo>
                        <a:pt x="117312" y="29579"/>
                        <a:pt x="114300" y="18535"/>
                        <a:pt x="114300" y="38100"/>
                      </a:cubicBez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フリーフォーム 12"/>
                <p:cNvSpPr/>
                <p:nvPr/>
              </p:nvSpPr>
              <p:spPr>
                <a:xfrm>
                  <a:off x="7485968" y="2400300"/>
                  <a:ext cx="68683" cy="261938"/>
                </a:xfrm>
                <a:custGeom>
                  <a:avLst/>
                  <a:gdLst>
                    <a:gd name="connsiteX0" fmla="*/ 19732 w 68683"/>
                    <a:gd name="connsiteY0" fmla="*/ 0 h 261938"/>
                    <a:gd name="connsiteX1" fmla="*/ 14970 w 68683"/>
                    <a:gd name="connsiteY1" fmla="*/ 33338 h 261938"/>
                    <a:gd name="connsiteX2" fmla="*/ 682 w 68683"/>
                    <a:gd name="connsiteY2" fmla="*/ 42863 h 261938"/>
                    <a:gd name="connsiteX3" fmla="*/ 5445 w 68683"/>
                    <a:gd name="connsiteY3" fmla="*/ 76200 h 261938"/>
                    <a:gd name="connsiteX4" fmla="*/ 29257 w 68683"/>
                    <a:gd name="connsiteY4" fmla="*/ 114300 h 261938"/>
                    <a:gd name="connsiteX5" fmla="*/ 34020 w 68683"/>
                    <a:gd name="connsiteY5" fmla="*/ 133350 h 261938"/>
                    <a:gd name="connsiteX6" fmla="*/ 62595 w 68683"/>
                    <a:gd name="connsiteY6" fmla="*/ 147638 h 261938"/>
                    <a:gd name="connsiteX7" fmla="*/ 62595 w 68683"/>
                    <a:gd name="connsiteY7" fmla="*/ 190500 h 261938"/>
                    <a:gd name="connsiteX8" fmla="*/ 48307 w 68683"/>
                    <a:gd name="connsiteY8" fmla="*/ 195263 h 261938"/>
                    <a:gd name="connsiteX9" fmla="*/ 43545 w 68683"/>
                    <a:gd name="connsiteY9" fmla="*/ 261938 h 261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83" h="261938">
                      <a:moveTo>
                        <a:pt x="19732" y="0"/>
                      </a:moveTo>
                      <a:cubicBezTo>
                        <a:pt x="18145" y="11113"/>
                        <a:pt x="19529" y="23080"/>
                        <a:pt x="14970" y="33338"/>
                      </a:cubicBezTo>
                      <a:cubicBezTo>
                        <a:pt x="12645" y="38569"/>
                        <a:pt x="1924" y="37275"/>
                        <a:pt x="682" y="42863"/>
                      </a:cubicBezTo>
                      <a:cubicBezTo>
                        <a:pt x="-1753" y="53821"/>
                        <a:pt x="2921" y="65262"/>
                        <a:pt x="5445" y="76200"/>
                      </a:cubicBezTo>
                      <a:cubicBezTo>
                        <a:pt x="12659" y="107457"/>
                        <a:pt x="8966" y="100772"/>
                        <a:pt x="29257" y="114300"/>
                      </a:cubicBezTo>
                      <a:cubicBezTo>
                        <a:pt x="30845" y="120650"/>
                        <a:pt x="30389" y="127904"/>
                        <a:pt x="34020" y="133350"/>
                      </a:cubicBezTo>
                      <a:cubicBezTo>
                        <a:pt x="39296" y="141263"/>
                        <a:pt x="54445" y="144921"/>
                        <a:pt x="62595" y="147638"/>
                      </a:cubicBezTo>
                      <a:cubicBezTo>
                        <a:pt x="67811" y="163288"/>
                        <a:pt x="73182" y="171973"/>
                        <a:pt x="62595" y="190500"/>
                      </a:cubicBezTo>
                      <a:cubicBezTo>
                        <a:pt x="60104" y="194859"/>
                        <a:pt x="53070" y="193675"/>
                        <a:pt x="48307" y="195263"/>
                      </a:cubicBezTo>
                      <a:cubicBezTo>
                        <a:pt x="38023" y="226117"/>
                        <a:pt x="43545" y="204530"/>
                        <a:pt x="43545" y="261938"/>
                      </a:cubicBez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17" name="テキスト ボックス 16"/>
            <p:cNvSpPr txBox="1"/>
            <p:nvPr/>
          </p:nvSpPr>
          <p:spPr>
            <a:xfrm>
              <a:off x="2753022" y="5922633"/>
              <a:ext cx="1832553" cy="584775"/>
            </a:xfrm>
            <a:prstGeom prst="rect">
              <a:avLst/>
            </a:prstGeom>
            <a:noFill/>
          </p:spPr>
          <p:txBody>
            <a:bodyPr wrap="none" rtlCol="0" anchor="ctr" anchorCtr="0">
              <a:spAutoFit/>
            </a:bodyPr>
            <a:lstStyle/>
            <a:p>
              <a:r>
                <a:rPr lang="ja-JP" altLang="en-US" sz="3200" b="1" dirty="0" smtClean="0">
                  <a:solidFill>
                    <a:srgbClr val="7030A0"/>
                  </a:solidFill>
                  <a:latin typeface="HGSｺﾞｼｯｸM" panose="020B0600000000000000" pitchFamily="50" charset="-128"/>
                  <a:ea typeface="HGSｺﾞｼｯｸM" panose="020B0600000000000000" pitchFamily="50" charset="-128"/>
                </a:rPr>
                <a:t>和歌山県</a:t>
              </a:r>
              <a:endParaRPr kumimoji="1" lang="ja-JP" altLang="en-US" sz="3200" b="1" dirty="0">
                <a:solidFill>
                  <a:srgbClr val="7030A0"/>
                </a:solidFill>
                <a:latin typeface="HGSｺﾞｼｯｸM" panose="020B0600000000000000" pitchFamily="50" charset="-128"/>
                <a:ea typeface="HGSｺﾞｼｯｸM" panose="020B0600000000000000" pitchFamily="50" charset="-128"/>
              </a:endParaRPr>
            </a:p>
          </p:txBody>
        </p:sp>
        <p:sp>
          <p:nvSpPr>
            <p:cNvPr id="18" name="フリーフォーム 17"/>
            <p:cNvSpPr/>
            <p:nvPr/>
          </p:nvSpPr>
          <p:spPr>
            <a:xfrm>
              <a:off x="637309" y="3713018"/>
              <a:ext cx="8354291" cy="2036946"/>
            </a:xfrm>
            <a:custGeom>
              <a:avLst/>
              <a:gdLst>
                <a:gd name="connsiteX0" fmla="*/ 8354291 w 8354291"/>
                <a:gd name="connsiteY0" fmla="*/ 0 h 2036946"/>
                <a:gd name="connsiteX1" fmla="*/ 7966364 w 8354291"/>
                <a:gd name="connsiteY1" fmla="*/ 443346 h 2036946"/>
                <a:gd name="connsiteX2" fmla="*/ 7398327 w 8354291"/>
                <a:gd name="connsiteY2" fmla="*/ 346364 h 2036946"/>
                <a:gd name="connsiteX3" fmla="*/ 6442364 w 8354291"/>
                <a:gd name="connsiteY3" fmla="*/ 678873 h 2036946"/>
                <a:gd name="connsiteX4" fmla="*/ 5555673 w 8354291"/>
                <a:gd name="connsiteY4" fmla="*/ 720437 h 2036946"/>
                <a:gd name="connsiteX5" fmla="*/ 4987636 w 8354291"/>
                <a:gd name="connsiteY5" fmla="*/ 1080655 h 2036946"/>
                <a:gd name="connsiteX6" fmla="*/ 4419600 w 8354291"/>
                <a:gd name="connsiteY6" fmla="*/ 1454727 h 2036946"/>
                <a:gd name="connsiteX7" fmla="*/ 4197927 w 8354291"/>
                <a:gd name="connsiteY7" fmla="*/ 1177637 h 2036946"/>
                <a:gd name="connsiteX8" fmla="*/ 3477491 w 8354291"/>
                <a:gd name="connsiteY8" fmla="*/ 1233055 h 2036946"/>
                <a:gd name="connsiteX9" fmla="*/ 3214255 w 8354291"/>
                <a:gd name="connsiteY9" fmla="*/ 1371600 h 2036946"/>
                <a:gd name="connsiteX10" fmla="*/ 2189018 w 8354291"/>
                <a:gd name="connsiteY10" fmla="*/ 1884218 h 2036946"/>
                <a:gd name="connsiteX11" fmla="*/ 1468582 w 8354291"/>
                <a:gd name="connsiteY11" fmla="*/ 2022764 h 2036946"/>
                <a:gd name="connsiteX12" fmla="*/ 955964 w 8354291"/>
                <a:gd name="connsiteY12" fmla="*/ 2008909 h 2036946"/>
                <a:gd name="connsiteX13" fmla="*/ 678873 w 8354291"/>
                <a:gd name="connsiteY13" fmla="*/ 1814946 h 2036946"/>
                <a:gd name="connsiteX14" fmla="*/ 512618 w 8354291"/>
                <a:gd name="connsiteY14" fmla="*/ 1094509 h 2036946"/>
                <a:gd name="connsiteX15" fmla="*/ 0 w 8354291"/>
                <a:gd name="connsiteY15" fmla="*/ 969818 h 2036946"/>
                <a:gd name="connsiteX0" fmla="*/ 8354291 w 8354291"/>
                <a:gd name="connsiteY0" fmla="*/ 0 h 2036946"/>
                <a:gd name="connsiteX1" fmla="*/ 7966364 w 8354291"/>
                <a:gd name="connsiteY1" fmla="*/ 443346 h 2036946"/>
                <a:gd name="connsiteX2" fmla="*/ 7398327 w 8354291"/>
                <a:gd name="connsiteY2" fmla="*/ 346364 h 2036946"/>
                <a:gd name="connsiteX3" fmla="*/ 6442364 w 8354291"/>
                <a:gd name="connsiteY3" fmla="*/ 678873 h 2036946"/>
                <a:gd name="connsiteX4" fmla="*/ 5555673 w 8354291"/>
                <a:gd name="connsiteY4" fmla="*/ 720437 h 2036946"/>
                <a:gd name="connsiteX5" fmla="*/ 4987636 w 8354291"/>
                <a:gd name="connsiteY5" fmla="*/ 1080655 h 2036946"/>
                <a:gd name="connsiteX6" fmla="*/ 4507149 w 8354291"/>
                <a:gd name="connsiteY6" fmla="*/ 1357450 h 2036946"/>
                <a:gd name="connsiteX7" fmla="*/ 4197927 w 8354291"/>
                <a:gd name="connsiteY7" fmla="*/ 1177637 h 2036946"/>
                <a:gd name="connsiteX8" fmla="*/ 3477491 w 8354291"/>
                <a:gd name="connsiteY8" fmla="*/ 1233055 h 2036946"/>
                <a:gd name="connsiteX9" fmla="*/ 3214255 w 8354291"/>
                <a:gd name="connsiteY9" fmla="*/ 1371600 h 2036946"/>
                <a:gd name="connsiteX10" fmla="*/ 2189018 w 8354291"/>
                <a:gd name="connsiteY10" fmla="*/ 1884218 h 2036946"/>
                <a:gd name="connsiteX11" fmla="*/ 1468582 w 8354291"/>
                <a:gd name="connsiteY11" fmla="*/ 2022764 h 2036946"/>
                <a:gd name="connsiteX12" fmla="*/ 955964 w 8354291"/>
                <a:gd name="connsiteY12" fmla="*/ 2008909 h 2036946"/>
                <a:gd name="connsiteX13" fmla="*/ 678873 w 8354291"/>
                <a:gd name="connsiteY13" fmla="*/ 1814946 h 2036946"/>
                <a:gd name="connsiteX14" fmla="*/ 512618 w 8354291"/>
                <a:gd name="connsiteY14" fmla="*/ 1094509 h 2036946"/>
                <a:gd name="connsiteX15" fmla="*/ 0 w 8354291"/>
                <a:gd name="connsiteY15" fmla="*/ 969818 h 2036946"/>
                <a:gd name="connsiteX0" fmla="*/ 8354291 w 8354291"/>
                <a:gd name="connsiteY0" fmla="*/ 0 h 2036946"/>
                <a:gd name="connsiteX1" fmla="*/ 7966364 w 8354291"/>
                <a:gd name="connsiteY1" fmla="*/ 443346 h 2036946"/>
                <a:gd name="connsiteX2" fmla="*/ 7398327 w 8354291"/>
                <a:gd name="connsiteY2" fmla="*/ 346364 h 2036946"/>
                <a:gd name="connsiteX3" fmla="*/ 6442364 w 8354291"/>
                <a:gd name="connsiteY3" fmla="*/ 678873 h 2036946"/>
                <a:gd name="connsiteX4" fmla="*/ 5555673 w 8354291"/>
                <a:gd name="connsiteY4" fmla="*/ 720437 h 2036946"/>
                <a:gd name="connsiteX5" fmla="*/ 4987636 w 8354291"/>
                <a:gd name="connsiteY5" fmla="*/ 1080655 h 2036946"/>
                <a:gd name="connsiteX6" fmla="*/ 4507149 w 8354291"/>
                <a:gd name="connsiteY6" fmla="*/ 1357450 h 2036946"/>
                <a:gd name="connsiteX7" fmla="*/ 4275749 w 8354291"/>
                <a:gd name="connsiteY7" fmla="*/ 1060905 h 2036946"/>
                <a:gd name="connsiteX8" fmla="*/ 3477491 w 8354291"/>
                <a:gd name="connsiteY8" fmla="*/ 1233055 h 2036946"/>
                <a:gd name="connsiteX9" fmla="*/ 3214255 w 8354291"/>
                <a:gd name="connsiteY9" fmla="*/ 1371600 h 2036946"/>
                <a:gd name="connsiteX10" fmla="*/ 2189018 w 8354291"/>
                <a:gd name="connsiteY10" fmla="*/ 1884218 h 2036946"/>
                <a:gd name="connsiteX11" fmla="*/ 1468582 w 8354291"/>
                <a:gd name="connsiteY11" fmla="*/ 2022764 h 2036946"/>
                <a:gd name="connsiteX12" fmla="*/ 955964 w 8354291"/>
                <a:gd name="connsiteY12" fmla="*/ 2008909 h 2036946"/>
                <a:gd name="connsiteX13" fmla="*/ 678873 w 8354291"/>
                <a:gd name="connsiteY13" fmla="*/ 1814946 h 2036946"/>
                <a:gd name="connsiteX14" fmla="*/ 512618 w 8354291"/>
                <a:gd name="connsiteY14" fmla="*/ 1094509 h 2036946"/>
                <a:gd name="connsiteX15" fmla="*/ 0 w 8354291"/>
                <a:gd name="connsiteY15" fmla="*/ 969818 h 2036946"/>
                <a:gd name="connsiteX0" fmla="*/ 8354291 w 8354291"/>
                <a:gd name="connsiteY0" fmla="*/ 0 h 2036946"/>
                <a:gd name="connsiteX1" fmla="*/ 7958929 w 8354291"/>
                <a:gd name="connsiteY1" fmla="*/ 253775 h 2036946"/>
                <a:gd name="connsiteX2" fmla="*/ 7398327 w 8354291"/>
                <a:gd name="connsiteY2" fmla="*/ 346364 h 2036946"/>
                <a:gd name="connsiteX3" fmla="*/ 6442364 w 8354291"/>
                <a:gd name="connsiteY3" fmla="*/ 678873 h 2036946"/>
                <a:gd name="connsiteX4" fmla="*/ 5555673 w 8354291"/>
                <a:gd name="connsiteY4" fmla="*/ 720437 h 2036946"/>
                <a:gd name="connsiteX5" fmla="*/ 4987636 w 8354291"/>
                <a:gd name="connsiteY5" fmla="*/ 1080655 h 2036946"/>
                <a:gd name="connsiteX6" fmla="*/ 4507149 w 8354291"/>
                <a:gd name="connsiteY6" fmla="*/ 1357450 h 2036946"/>
                <a:gd name="connsiteX7" fmla="*/ 4275749 w 8354291"/>
                <a:gd name="connsiteY7" fmla="*/ 1060905 h 2036946"/>
                <a:gd name="connsiteX8" fmla="*/ 3477491 w 8354291"/>
                <a:gd name="connsiteY8" fmla="*/ 1233055 h 2036946"/>
                <a:gd name="connsiteX9" fmla="*/ 3214255 w 8354291"/>
                <a:gd name="connsiteY9" fmla="*/ 1371600 h 2036946"/>
                <a:gd name="connsiteX10" fmla="*/ 2189018 w 8354291"/>
                <a:gd name="connsiteY10" fmla="*/ 1884218 h 2036946"/>
                <a:gd name="connsiteX11" fmla="*/ 1468582 w 8354291"/>
                <a:gd name="connsiteY11" fmla="*/ 2022764 h 2036946"/>
                <a:gd name="connsiteX12" fmla="*/ 955964 w 8354291"/>
                <a:gd name="connsiteY12" fmla="*/ 2008909 h 2036946"/>
                <a:gd name="connsiteX13" fmla="*/ 678873 w 8354291"/>
                <a:gd name="connsiteY13" fmla="*/ 1814946 h 2036946"/>
                <a:gd name="connsiteX14" fmla="*/ 512618 w 8354291"/>
                <a:gd name="connsiteY14" fmla="*/ 1094509 h 2036946"/>
                <a:gd name="connsiteX15" fmla="*/ 0 w 8354291"/>
                <a:gd name="connsiteY15" fmla="*/ 969818 h 2036946"/>
                <a:gd name="connsiteX0" fmla="*/ 8354291 w 8354291"/>
                <a:gd name="connsiteY0" fmla="*/ 0 h 2036946"/>
                <a:gd name="connsiteX1" fmla="*/ 7958929 w 8354291"/>
                <a:gd name="connsiteY1" fmla="*/ 253775 h 2036946"/>
                <a:gd name="connsiteX2" fmla="*/ 7357439 w 8354291"/>
                <a:gd name="connsiteY2" fmla="*/ 338929 h 2036946"/>
                <a:gd name="connsiteX3" fmla="*/ 6442364 w 8354291"/>
                <a:gd name="connsiteY3" fmla="*/ 678873 h 2036946"/>
                <a:gd name="connsiteX4" fmla="*/ 5555673 w 8354291"/>
                <a:gd name="connsiteY4" fmla="*/ 720437 h 2036946"/>
                <a:gd name="connsiteX5" fmla="*/ 4987636 w 8354291"/>
                <a:gd name="connsiteY5" fmla="*/ 1080655 h 2036946"/>
                <a:gd name="connsiteX6" fmla="*/ 4507149 w 8354291"/>
                <a:gd name="connsiteY6" fmla="*/ 1357450 h 2036946"/>
                <a:gd name="connsiteX7" fmla="*/ 4275749 w 8354291"/>
                <a:gd name="connsiteY7" fmla="*/ 1060905 h 2036946"/>
                <a:gd name="connsiteX8" fmla="*/ 3477491 w 8354291"/>
                <a:gd name="connsiteY8" fmla="*/ 1233055 h 2036946"/>
                <a:gd name="connsiteX9" fmla="*/ 3214255 w 8354291"/>
                <a:gd name="connsiteY9" fmla="*/ 1371600 h 2036946"/>
                <a:gd name="connsiteX10" fmla="*/ 2189018 w 8354291"/>
                <a:gd name="connsiteY10" fmla="*/ 1884218 h 2036946"/>
                <a:gd name="connsiteX11" fmla="*/ 1468582 w 8354291"/>
                <a:gd name="connsiteY11" fmla="*/ 2022764 h 2036946"/>
                <a:gd name="connsiteX12" fmla="*/ 955964 w 8354291"/>
                <a:gd name="connsiteY12" fmla="*/ 2008909 h 2036946"/>
                <a:gd name="connsiteX13" fmla="*/ 678873 w 8354291"/>
                <a:gd name="connsiteY13" fmla="*/ 1814946 h 2036946"/>
                <a:gd name="connsiteX14" fmla="*/ 512618 w 8354291"/>
                <a:gd name="connsiteY14" fmla="*/ 1094509 h 2036946"/>
                <a:gd name="connsiteX15" fmla="*/ 0 w 8354291"/>
                <a:gd name="connsiteY15" fmla="*/ 969818 h 203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54291" h="2036946">
                  <a:moveTo>
                    <a:pt x="8354291" y="0"/>
                  </a:moveTo>
                  <a:cubicBezTo>
                    <a:pt x="8239991" y="192809"/>
                    <a:pt x="8125071" y="197287"/>
                    <a:pt x="7958929" y="253775"/>
                  </a:cubicBezTo>
                  <a:cubicBezTo>
                    <a:pt x="7792787" y="310263"/>
                    <a:pt x="7610200" y="268079"/>
                    <a:pt x="7357439" y="338929"/>
                  </a:cubicBezTo>
                  <a:cubicBezTo>
                    <a:pt x="7104678" y="409779"/>
                    <a:pt x="6742658" y="615288"/>
                    <a:pt x="6442364" y="678873"/>
                  </a:cubicBezTo>
                  <a:cubicBezTo>
                    <a:pt x="6142070" y="742458"/>
                    <a:pt x="5798128" y="653473"/>
                    <a:pt x="5555673" y="720437"/>
                  </a:cubicBezTo>
                  <a:cubicBezTo>
                    <a:pt x="5313218" y="787401"/>
                    <a:pt x="5162390" y="974486"/>
                    <a:pt x="4987636" y="1080655"/>
                  </a:cubicBezTo>
                  <a:cubicBezTo>
                    <a:pt x="4812882" y="1186824"/>
                    <a:pt x="4625797" y="1360742"/>
                    <a:pt x="4507149" y="1357450"/>
                  </a:cubicBezTo>
                  <a:cubicBezTo>
                    <a:pt x="4388501" y="1354158"/>
                    <a:pt x="4447359" y="1081638"/>
                    <a:pt x="4275749" y="1060905"/>
                  </a:cubicBezTo>
                  <a:cubicBezTo>
                    <a:pt x="4104139" y="1040172"/>
                    <a:pt x="3654407" y="1181273"/>
                    <a:pt x="3477491" y="1233055"/>
                  </a:cubicBezTo>
                  <a:cubicBezTo>
                    <a:pt x="3300575" y="1284837"/>
                    <a:pt x="3214255" y="1371600"/>
                    <a:pt x="3214255" y="1371600"/>
                  </a:cubicBezTo>
                  <a:cubicBezTo>
                    <a:pt x="2999510" y="1480127"/>
                    <a:pt x="2479963" y="1775691"/>
                    <a:pt x="2189018" y="1884218"/>
                  </a:cubicBezTo>
                  <a:cubicBezTo>
                    <a:pt x="1898072" y="1992745"/>
                    <a:pt x="1674091" y="2001982"/>
                    <a:pt x="1468582" y="2022764"/>
                  </a:cubicBezTo>
                  <a:cubicBezTo>
                    <a:pt x="1263073" y="2043546"/>
                    <a:pt x="1087582" y="2043545"/>
                    <a:pt x="955964" y="2008909"/>
                  </a:cubicBezTo>
                  <a:cubicBezTo>
                    <a:pt x="824346" y="1974273"/>
                    <a:pt x="752764" y="1967346"/>
                    <a:pt x="678873" y="1814946"/>
                  </a:cubicBezTo>
                  <a:cubicBezTo>
                    <a:pt x="604982" y="1662546"/>
                    <a:pt x="625763" y="1235364"/>
                    <a:pt x="512618" y="1094509"/>
                  </a:cubicBezTo>
                  <a:cubicBezTo>
                    <a:pt x="399473" y="953654"/>
                    <a:pt x="199736" y="961736"/>
                    <a:pt x="0" y="969818"/>
                  </a:cubicBezTo>
                </a:path>
              </a:pathLst>
            </a:custGeom>
            <a:noFill/>
            <a:ln w="38100">
              <a:solidFill>
                <a:srgbClr val="7030A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4" name="スライド番号プレースホルダー 13"/>
          <p:cNvSpPr>
            <a:spLocks noGrp="1"/>
          </p:cNvSpPr>
          <p:nvPr>
            <p:ph type="sldNum" sz="quarter" idx="12"/>
          </p:nvPr>
        </p:nvSpPr>
        <p:spPr/>
        <p:txBody>
          <a:bodyPr/>
          <a:lstStyle/>
          <a:p>
            <a:fld id="{40F85341-AB73-4280-8395-A80C95690EE8}" type="slidenum">
              <a:rPr kumimoji="1" lang="ja-JP" altLang="en-US" smtClean="0"/>
              <a:t>6</a:t>
            </a:fld>
            <a:endParaRPr kumimoji="1" lang="ja-JP" altLang="en-US"/>
          </a:p>
        </p:txBody>
      </p:sp>
      <p:sp>
        <p:nvSpPr>
          <p:cNvPr id="19" name="フリーフォーム 18"/>
          <p:cNvSpPr/>
          <p:nvPr/>
        </p:nvSpPr>
        <p:spPr>
          <a:xfrm>
            <a:off x="858690" y="4531838"/>
            <a:ext cx="316967" cy="401934"/>
          </a:xfrm>
          <a:custGeom>
            <a:avLst/>
            <a:gdLst>
              <a:gd name="connsiteX0" fmla="*/ 316967 w 316967"/>
              <a:gd name="connsiteY0" fmla="*/ 0 h 401934"/>
              <a:gd name="connsiteX1" fmla="*/ 291846 w 316967"/>
              <a:gd name="connsiteY1" fmla="*/ 10048 h 401934"/>
              <a:gd name="connsiteX2" fmla="*/ 276774 w 316967"/>
              <a:gd name="connsiteY2" fmla="*/ 15072 h 401934"/>
              <a:gd name="connsiteX3" fmla="*/ 256677 w 316967"/>
              <a:gd name="connsiteY3" fmla="*/ 40193 h 401934"/>
              <a:gd name="connsiteX4" fmla="*/ 241605 w 316967"/>
              <a:gd name="connsiteY4" fmla="*/ 50241 h 401934"/>
              <a:gd name="connsiteX5" fmla="*/ 231556 w 316967"/>
              <a:gd name="connsiteY5" fmla="*/ 60290 h 401934"/>
              <a:gd name="connsiteX6" fmla="*/ 201411 w 316967"/>
              <a:gd name="connsiteY6" fmla="*/ 70338 h 401934"/>
              <a:gd name="connsiteX7" fmla="*/ 161218 w 316967"/>
              <a:gd name="connsiteY7" fmla="*/ 90435 h 401934"/>
              <a:gd name="connsiteX8" fmla="*/ 131073 w 316967"/>
              <a:gd name="connsiteY8" fmla="*/ 100483 h 401934"/>
              <a:gd name="connsiteX9" fmla="*/ 116000 w 316967"/>
              <a:gd name="connsiteY9" fmla="*/ 105507 h 401934"/>
              <a:gd name="connsiteX10" fmla="*/ 95903 w 316967"/>
              <a:gd name="connsiteY10" fmla="*/ 110532 h 401934"/>
              <a:gd name="connsiteX11" fmla="*/ 85855 w 316967"/>
              <a:gd name="connsiteY11" fmla="*/ 140677 h 401934"/>
              <a:gd name="connsiteX12" fmla="*/ 80831 w 316967"/>
              <a:gd name="connsiteY12" fmla="*/ 155749 h 401934"/>
              <a:gd name="connsiteX13" fmla="*/ 75807 w 316967"/>
              <a:gd name="connsiteY13" fmla="*/ 180870 h 401934"/>
              <a:gd name="connsiteX14" fmla="*/ 70783 w 316967"/>
              <a:gd name="connsiteY14" fmla="*/ 195943 h 401934"/>
              <a:gd name="connsiteX15" fmla="*/ 60734 w 316967"/>
              <a:gd name="connsiteY15" fmla="*/ 236136 h 401934"/>
              <a:gd name="connsiteX16" fmla="*/ 40637 w 316967"/>
              <a:gd name="connsiteY16" fmla="*/ 261257 h 401934"/>
              <a:gd name="connsiteX17" fmla="*/ 25565 w 316967"/>
              <a:gd name="connsiteY17" fmla="*/ 311499 h 401934"/>
              <a:gd name="connsiteX18" fmla="*/ 20541 w 316967"/>
              <a:gd name="connsiteY18" fmla="*/ 326571 h 401934"/>
              <a:gd name="connsiteX19" fmla="*/ 10492 w 316967"/>
              <a:gd name="connsiteY19" fmla="*/ 336619 h 401934"/>
              <a:gd name="connsiteX20" fmla="*/ 444 w 316967"/>
              <a:gd name="connsiteY20" fmla="*/ 371789 h 401934"/>
              <a:gd name="connsiteX21" fmla="*/ 444 w 316967"/>
              <a:gd name="connsiteY21" fmla="*/ 401934 h 40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6967" h="401934">
                <a:moveTo>
                  <a:pt x="316967" y="0"/>
                </a:moveTo>
                <a:cubicBezTo>
                  <a:pt x="308593" y="3349"/>
                  <a:pt x="300290" y="6881"/>
                  <a:pt x="291846" y="10048"/>
                </a:cubicBezTo>
                <a:cubicBezTo>
                  <a:pt x="286887" y="11907"/>
                  <a:pt x="281315" y="12347"/>
                  <a:pt x="276774" y="15072"/>
                </a:cubicBezTo>
                <a:cubicBezTo>
                  <a:pt x="264343" y="22531"/>
                  <a:pt x="266947" y="29923"/>
                  <a:pt x="256677" y="40193"/>
                </a:cubicBezTo>
                <a:cubicBezTo>
                  <a:pt x="252407" y="44463"/>
                  <a:pt x="246320" y="46469"/>
                  <a:pt x="241605" y="50241"/>
                </a:cubicBezTo>
                <a:cubicBezTo>
                  <a:pt x="237906" y="53200"/>
                  <a:pt x="235793" y="58171"/>
                  <a:pt x="231556" y="60290"/>
                </a:cubicBezTo>
                <a:cubicBezTo>
                  <a:pt x="222082" y="65027"/>
                  <a:pt x="201411" y="70338"/>
                  <a:pt x="201411" y="70338"/>
                </a:cubicBezTo>
                <a:cubicBezTo>
                  <a:pt x="183874" y="87877"/>
                  <a:pt x="195857" y="78889"/>
                  <a:pt x="161218" y="90435"/>
                </a:cubicBezTo>
                <a:lnTo>
                  <a:pt x="131073" y="100483"/>
                </a:lnTo>
                <a:cubicBezTo>
                  <a:pt x="126049" y="102158"/>
                  <a:pt x="121138" y="104222"/>
                  <a:pt x="116000" y="105507"/>
                </a:cubicBezTo>
                <a:lnTo>
                  <a:pt x="95903" y="110532"/>
                </a:lnTo>
                <a:lnTo>
                  <a:pt x="85855" y="140677"/>
                </a:lnTo>
                <a:cubicBezTo>
                  <a:pt x="84180" y="145701"/>
                  <a:pt x="81870" y="150556"/>
                  <a:pt x="80831" y="155749"/>
                </a:cubicBezTo>
                <a:cubicBezTo>
                  <a:pt x="79156" y="164123"/>
                  <a:pt x="77878" y="172585"/>
                  <a:pt x="75807" y="180870"/>
                </a:cubicBezTo>
                <a:cubicBezTo>
                  <a:pt x="74523" y="186008"/>
                  <a:pt x="72068" y="190805"/>
                  <a:pt x="70783" y="195943"/>
                </a:cubicBezTo>
                <a:cubicBezTo>
                  <a:pt x="67918" y="207404"/>
                  <a:pt x="66475" y="224654"/>
                  <a:pt x="60734" y="236136"/>
                </a:cubicBezTo>
                <a:cubicBezTo>
                  <a:pt x="54395" y="248814"/>
                  <a:pt x="49985" y="251910"/>
                  <a:pt x="40637" y="261257"/>
                </a:cubicBezTo>
                <a:cubicBezTo>
                  <a:pt x="33044" y="291629"/>
                  <a:pt x="37796" y="274805"/>
                  <a:pt x="25565" y="311499"/>
                </a:cubicBezTo>
                <a:cubicBezTo>
                  <a:pt x="23890" y="316523"/>
                  <a:pt x="24286" y="322827"/>
                  <a:pt x="20541" y="326571"/>
                </a:cubicBezTo>
                <a:lnTo>
                  <a:pt x="10492" y="336619"/>
                </a:lnTo>
                <a:cubicBezTo>
                  <a:pt x="7432" y="345800"/>
                  <a:pt x="1345" y="362777"/>
                  <a:pt x="444" y="371789"/>
                </a:cubicBezTo>
                <a:cubicBezTo>
                  <a:pt x="-556" y="381787"/>
                  <a:pt x="444" y="391886"/>
                  <a:pt x="444" y="401934"/>
                </a:cubicBezTo>
              </a:path>
            </a:pathLst>
          </a:custGeom>
          <a:noFill/>
          <a:ln w="762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3" name="線吹き出し 2 (枠付き) 22"/>
          <p:cNvSpPr/>
          <p:nvPr/>
        </p:nvSpPr>
        <p:spPr>
          <a:xfrm>
            <a:off x="1810158" y="3740213"/>
            <a:ext cx="1321682" cy="565146"/>
          </a:xfrm>
          <a:prstGeom prst="borderCallout2">
            <a:avLst>
              <a:gd name="adj1" fmla="val 47829"/>
              <a:gd name="adj2" fmla="val -5413"/>
              <a:gd name="adj3" fmla="val 56739"/>
              <a:gd name="adj4" fmla="val -42023"/>
              <a:gd name="adj5" fmla="val 131550"/>
              <a:gd name="adj6" fmla="val -48790"/>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algn="ctr"/>
            <a:r>
              <a:rPr lang="ja-JP" altLang="en-US" sz="1600" dirty="0">
                <a:solidFill>
                  <a:schemeClr val="tx1"/>
                </a:solidFill>
              </a:rPr>
              <a:t>岬加太港線</a:t>
            </a:r>
            <a:endParaRPr lang="en-US" altLang="ja-JP" sz="1600" dirty="0">
              <a:solidFill>
                <a:schemeClr val="tx1"/>
              </a:solidFill>
            </a:endParaRPr>
          </a:p>
          <a:p>
            <a:pPr algn="ctr"/>
            <a:r>
              <a:rPr lang="ja-JP" altLang="en-US" sz="1600" dirty="0" smtClean="0">
                <a:solidFill>
                  <a:schemeClr val="tx1"/>
                </a:solidFill>
              </a:rPr>
              <a:t>連続</a:t>
            </a:r>
            <a:r>
              <a:rPr lang="en-US" altLang="ja-JP" sz="1600" dirty="0" smtClean="0">
                <a:solidFill>
                  <a:schemeClr val="tx1"/>
                </a:solidFill>
              </a:rPr>
              <a:t>150mm</a:t>
            </a:r>
            <a:endParaRPr kumimoji="1" lang="ja-JP" altLang="en-US" sz="1600" dirty="0">
              <a:solidFill>
                <a:schemeClr val="tx1"/>
              </a:solidFill>
            </a:endParaRPr>
          </a:p>
        </p:txBody>
      </p:sp>
      <p:sp>
        <p:nvSpPr>
          <p:cNvPr id="26" name="ドーナツ 25"/>
          <p:cNvSpPr/>
          <p:nvPr/>
        </p:nvSpPr>
        <p:spPr>
          <a:xfrm>
            <a:off x="1006422" y="4336883"/>
            <a:ext cx="397226" cy="397226"/>
          </a:xfrm>
          <a:prstGeom prst="donut">
            <a:avLst>
              <a:gd name="adj" fmla="val 16040"/>
            </a:avLst>
          </a:prstGeom>
          <a:solidFill>
            <a:schemeClr val="accent4"/>
          </a:solidFill>
          <a:ln>
            <a:solidFill>
              <a:schemeClr val="accent4">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solidFill>
                <a:schemeClr val="tx1"/>
              </a:solidFill>
            </a:endParaRPr>
          </a:p>
        </p:txBody>
      </p:sp>
      <p:sp>
        <p:nvSpPr>
          <p:cNvPr id="20" name="フリーフォーム 19"/>
          <p:cNvSpPr/>
          <p:nvPr/>
        </p:nvSpPr>
        <p:spPr>
          <a:xfrm>
            <a:off x="5363489" y="4493812"/>
            <a:ext cx="119949" cy="479121"/>
          </a:xfrm>
          <a:custGeom>
            <a:avLst/>
            <a:gdLst>
              <a:gd name="connsiteX0" fmla="*/ 88464 w 119949"/>
              <a:gd name="connsiteY0" fmla="*/ 0 h 479121"/>
              <a:gd name="connsiteX1" fmla="*/ 94727 w 119949"/>
              <a:gd name="connsiteY1" fmla="*/ 15658 h 479121"/>
              <a:gd name="connsiteX2" fmla="*/ 104122 w 119949"/>
              <a:gd name="connsiteY2" fmla="*/ 25052 h 479121"/>
              <a:gd name="connsiteX3" fmla="*/ 94727 w 119949"/>
              <a:gd name="connsiteY3" fmla="*/ 56367 h 479121"/>
              <a:gd name="connsiteX4" fmla="*/ 88464 w 119949"/>
              <a:gd name="connsiteY4" fmla="*/ 75156 h 479121"/>
              <a:gd name="connsiteX5" fmla="*/ 85333 w 119949"/>
              <a:gd name="connsiteY5" fmla="*/ 84551 h 479121"/>
              <a:gd name="connsiteX6" fmla="*/ 94727 w 119949"/>
              <a:gd name="connsiteY6" fmla="*/ 147181 h 479121"/>
              <a:gd name="connsiteX7" fmla="*/ 97859 w 119949"/>
              <a:gd name="connsiteY7" fmla="*/ 156576 h 479121"/>
              <a:gd name="connsiteX8" fmla="*/ 100990 w 119949"/>
              <a:gd name="connsiteY8" fmla="*/ 165970 h 479121"/>
              <a:gd name="connsiteX9" fmla="*/ 110385 w 119949"/>
              <a:gd name="connsiteY9" fmla="*/ 169102 h 479121"/>
              <a:gd name="connsiteX10" fmla="*/ 113516 w 119949"/>
              <a:gd name="connsiteY10" fmla="*/ 178496 h 479121"/>
              <a:gd name="connsiteX11" fmla="*/ 119779 w 119949"/>
              <a:gd name="connsiteY11" fmla="*/ 187891 h 479121"/>
              <a:gd name="connsiteX12" fmla="*/ 116648 w 119949"/>
              <a:gd name="connsiteY12" fmla="*/ 222337 h 479121"/>
              <a:gd name="connsiteX13" fmla="*/ 113516 w 119949"/>
              <a:gd name="connsiteY13" fmla="*/ 231732 h 479121"/>
              <a:gd name="connsiteX14" fmla="*/ 104122 w 119949"/>
              <a:gd name="connsiteY14" fmla="*/ 237995 h 479121"/>
              <a:gd name="connsiteX15" fmla="*/ 75938 w 119949"/>
              <a:gd name="connsiteY15" fmla="*/ 244258 h 479121"/>
              <a:gd name="connsiteX16" fmla="*/ 63412 w 119949"/>
              <a:gd name="connsiteY16" fmla="*/ 263047 h 479121"/>
              <a:gd name="connsiteX17" fmla="*/ 60281 w 119949"/>
              <a:gd name="connsiteY17" fmla="*/ 272441 h 479121"/>
              <a:gd name="connsiteX18" fmla="*/ 50886 w 119949"/>
              <a:gd name="connsiteY18" fmla="*/ 275573 h 479121"/>
              <a:gd name="connsiteX19" fmla="*/ 38360 w 119949"/>
              <a:gd name="connsiteY19" fmla="*/ 294362 h 479121"/>
              <a:gd name="connsiteX20" fmla="*/ 32097 w 119949"/>
              <a:gd name="connsiteY20" fmla="*/ 313151 h 479121"/>
              <a:gd name="connsiteX21" fmla="*/ 25834 w 119949"/>
              <a:gd name="connsiteY21" fmla="*/ 341335 h 479121"/>
              <a:gd name="connsiteX22" fmla="*/ 22703 w 119949"/>
              <a:gd name="connsiteY22" fmla="*/ 353861 h 479121"/>
              <a:gd name="connsiteX23" fmla="*/ 28966 w 119949"/>
              <a:gd name="connsiteY23" fmla="*/ 372650 h 479121"/>
              <a:gd name="connsiteX24" fmla="*/ 22703 w 119949"/>
              <a:gd name="connsiteY24" fmla="*/ 400833 h 479121"/>
              <a:gd name="connsiteX25" fmla="*/ 16440 w 119949"/>
              <a:gd name="connsiteY25" fmla="*/ 410228 h 479121"/>
              <a:gd name="connsiteX26" fmla="*/ 3914 w 119949"/>
              <a:gd name="connsiteY26" fmla="*/ 422754 h 479121"/>
              <a:gd name="connsiteX27" fmla="*/ 3914 w 119949"/>
              <a:gd name="connsiteY27" fmla="*/ 450937 h 479121"/>
              <a:gd name="connsiteX28" fmla="*/ 13308 w 119949"/>
              <a:gd name="connsiteY28" fmla="*/ 457200 h 479121"/>
              <a:gd name="connsiteX29" fmla="*/ 19571 w 119949"/>
              <a:gd name="connsiteY29" fmla="*/ 479121 h 479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9949" h="479121">
                <a:moveTo>
                  <a:pt x="88464" y="0"/>
                </a:moveTo>
                <a:cubicBezTo>
                  <a:pt x="90552" y="5219"/>
                  <a:pt x="91748" y="10891"/>
                  <a:pt x="94727" y="15658"/>
                </a:cubicBezTo>
                <a:cubicBezTo>
                  <a:pt x="97074" y="19413"/>
                  <a:pt x="103253" y="20709"/>
                  <a:pt x="104122" y="25052"/>
                </a:cubicBezTo>
                <a:cubicBezTo>
                  <a:pt x="107222" y="40553"/>
                  <a:pt x="101636" y="46005"/>
                  <a:pt x="94727" y="56367"/>
                </a:cubicBezTo>
                <a:lnTo>
                  <a:pt x="88464" y="75156"/>
                </a:lnTo>
                <a:lnTo>
                  <a:pt x="85333" y="84551"/>
                </a:lnTo>
                <a:cubicBezTo>
                  <a:pt x="88934" y="134974"/>
                  <a:pt x="83831" y="114494"/>
                  <a:pt x="94727" y="147181"/>
                </a:cubicBezTo>
                <a:lnTo>
                  <a:pt x="97859" y="156576"/>
                </a:lnTo>
                <a:cubicBezTo>
                  <a:pt x="98903" y="159707"/>
                  <a:pt x="97859" y="164926"/>
                  <a:pt x="100990" y="165970"/>
                </a:cubicBezTo>
                <a:lnTo>
                  <a:pt x="110385" y="169102"/>
                </a:lnTo>
                <a:cubicBezTo>
                  <a:pt x="111429" y="172233"/>
                  <a:pt x="112040" y="175544"/>
                  <a:pt x="113516" y="178496"/>
                </a:cubicBezTo>
                <a:cubicBezTo>
                  <a:pt x="115199" y="181862"/>
                  <a:pt x="119511" y="184137"/>
                  <a:pt x="119779" y="187891"/>
                </a:cubicBezTo>
                <a:cubicBezTo>
                  <a:pt x="120601" y="199391"/>
                  <a:pt x="118278" y="210924"/>
                  <a:pt x="116648" y="222337"/>
                </a:cubicBezTo>
                <a:cubicBezTo>
                  <a:pt x="116181" y="225605"/>
                  <a:pt x="115578" y="229154"/>
                  <a:pt x="113516" y="231732"/>
                </a:cubicBezTo>
                <a:cubicBezTo>
                  <a:pt x="111165" y="234671"/>
                  <a:pt x="107488" y="236312"/>
                  <a:pt x="104122" y="237995"/>
                </a:cubicBezTo>
                <a:cubicBezTo>
                  <a:pt x="96416" y="241848"/>
                  <a:pt x="83148" y="243056"/>
                  <a:pt x="75938" y="244258"/>
                </a:cubicBezTo>
                <a:cubicBezTo>
                  <a:pt x="71763" y="250521"/>
                  <a:pt x="65792" y="255906"/>
                  <a:pt x="63412" y="263047"/>
                </a:cubicBezTo>
                <a:cubicBezTo>
                  <a:pt x="62368" y="266178"/>
                  <a:pt x="62615" y="270107"/>
                  <a:pt x="60281" y="272441"/>
                </a:cubicBezTo>
                <a:cubicBezTo>
                  <a:pt x="57947" y="274775"/>
                  <a:pt x="54018" y="274529"/>
                  <a:pt x="50886" y="275573"/>
                </a:cubicBezTo>
                <a:cubicBezTo>
                  <a:pt x="46711" y="281836"/>
                  <a:pt x="40740" y="287221"/>
                  <a:pt x="38360" y="294362"/>
                </a:cubicBezTo>
                <a:cubicBezTo>
                  <a:pt x="36272" y="300625"/>
                  <a:pt x="33698" y="306746"/>
                  <a:pt x="32097" y="313151"/>
                </a:cubicBezTo>
                <a:cubicBezTo>
                  <a:pt x="24461" y="343699"/>
                  <a:pt x="33785" y="305555"/>
                  <a:pt x="25834" y="341335"/>
                </a:cubicBezTo>
                <a:cubicBezTo>
                  <a:pt x="24900" y="345536"/>
                  <a:pt x="23747" y="349686"/>
                  <a:pt x="22703" y="353861"/>
                </a:cubicBezTo>
                <a:cubicBezTo>
                  <a:pt x="24791" y="360124"/>
                  <a:pt x="30051" y="366138"/>
                  <a:pt x="28966" y="372650"/>
                </a:cubicBezTo>
                <a:cubicBezTo>
                  <a:pt x="27764" y="379862"/>
                  <a:pt x="26556" y="393126"/>
                  <a:pt x="22703" y="400833"/>
                </a:cubicBezTo>
                <a:cubicBezTo>
                  <a:pt x="21020" y="404199"/>
                  <a:pt x="18123" y="406862"/>
                  <a:pt x="16440" y="410228"/>
                </a:cubicBezTo>
                <a:cubicBezTo>
                  <a:pt x="9759" y="423588"/>
                  <a:pt x="18944" y="417743"/>
                  <a:pt x="3914" y="422754"/>
                </a:cubicBezTo>
                <a:cubicBezTo>
                  <a:pt x="302" y="433588"/>
                  <a:pt x="-2700" y="437709"/>
                  <a:pt x="3914" y="450937"/>
                </a:cubicBezTo>
                <a:cubicBezTo>
                  <a:pt x="5597" y="454303"/>
                  <a:pt x="10177" y="455112"/>
                  <a:pt x="13308" y="457200"/>
                </a:cubicBezTo>
                <a:cubicBezTo>
                  <a:pt x="21887" y="470069"/>
                  <a:pt x="19571" y="462831"/>
                  <a:pt x="19571" y="479121"/>
                </a:cubicBezTo>
              </a:path>
            </a:pathLst>
          </a:custGeom>
          <a:noFill/>
          <a:ln w="762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8" name="線吹き出し 2 (枠付き) 27"/>
          <p:cNvSpPr/>
          <p:nvPr/>
        </p:nvSpPr>
        <p:spPr>
          <a:xfrm>
            <a:off x="3131840" y="4630972"/>
            <a:ext cx="1340533" cy="565146"/>
          </a:xfrm>
          <a:prstGeom prst="borderCallout2">
            <a:avLst>
              <a:gd name="adj1" fmla="val 29304"/>
              <a:gd name="adj2" fmla="val 102061"/>
              <a:gd name="adj3" fmla="val 33323"/>
              <a:gd name="adj4" fmla="val 139778"/>
              <a:gd name="adj5" fmla="val -10377"/>
              <a:gd name="adj6" fmla="val 174430"/>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algn="ctr"/>
            <a:r>
              <a:rPr lang="ja-JP" altLang="en-US" sz="1600" dirty="0" smtClean="0">
                <a:solidFill>
                  <a:schemeClr val="tx1"/>
                </a:solidFill>
              </a:rPr>
              <a:t>泉佐野岩出線</a:t>
            </a:r>
            <a:endParaRPr lang="en-US" altLang="ja-JP" sz="1600" dirty="0">
              <a:solidFill>
                <a:schemeClr val="tx1"/>
              </a:solidFill>
            </a:endParaRPr>
          </a:p>
          <a:p>
            <a:pPr algn="ctr"/>
            <a:r>
              <a:rPr lang="ja-JP" altLang="en-US" sz="1600" dirty="0" smtClean="0">
                <a:solidFill>
                  <a:schemeClr val="tx1"/>
                </a:solidFill>
              </a:rPr>
              <a:t>連続</a:t>
            </a:r>
            <a:r>
              <a:rPr lang="en-US" altLang="ja-JP" sz="1600" dirty="0" smtClean="0">
                <a:solidFill>
                  <a:schemeClr val="tx1"/>
                </a:solidFill>
              </a:rPr>
              <a:t>150mm</a:t>
            </a:r>
            <a:endParaRPr kumimoji="1" lang="ja-JP" altLang="en-US" sz="1600" dirty="0">
              <a:solidFill>
                <a:schemeClr val="tx1"/>
              </a:solidFill>
            </a:endParaRPr>
          </a:p>
        </p:txBody>
      </p:sp>
      <p:sp>
        <p:nvSpPr>
          <p:cNvPr id="29" name="ドーナツ 28"/>
          <p:cNvSpPr/>
          <p:nvPr/>
        </p:nvSpPr>
        <p:spPr>
          <a:xfrm>
            <a:off x="5239528" y="4336883"/>
            <a:ext cx="397226" cy="397226"/>
          </a:xfrm>
          <a:prstGeom prst="donut">
            <a:avLst>
              <a:gd name="adj" fmla="val 16040"/>
            </a:avLst>
          </a:prstGeom>
          <a:solidFill>
            <a:schemeClr val="accent4"/>
          </a:solidFill>
          <a:ln>
            <a:solidFill>
              <a:schemeClr val="accent4">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solidFill>
                <a:schemeClr val="tx1"/>
              </a:solidFill>
            </a:endParaRPr>
          </a:p>
        </p:txBody>
      </p:sp>
      <p:sp>
        <p:nvSpPr>
          <p:cNvPr id="24" name="フリーフォーム 23"/>
          <p:cNvSpPr/>
          <p:nvPr/>
        </p:nvSpPr>
        <p:spPr>
          <a:xfrm>
            <a:off x="6696414" y="4109890"/>
            <a:ext cx="200450" cy="1042165"/>
          </a:xfrm>
          <a:custGeom>
            <a:avLst/>
            <a:gdLst>
              <a:gd name="connsiteX0" fmla="*/ 65136 w 200450"/>
              <a:gd name="connsiteY0" fmla="*/ 0 h 1042165"/>
              <a:gd name="connsiteX1" fmla="*/ 72651 w 200450"/>
              <a:gd name="connsiteY1" fmla="*/ 30062 h 1042165"/>
              <a:gd name="connsiteX2" fmla="*/ 77662 w 200450"/>
              <a:gd name="connsiteY2" fmla="*/ 45093 h 1042165"/>
              <a:gd name="connsiteX3" fmla="*/ 80167 w 200450"/>
              <a:gd name="connsiteY3" fmla="*/ 52609 h 1042165"/>
              <a:gd name="connsiteX4" fmla="*/ 85177 w 200450"/>
              <a:gd name="connsiteY4" fmla="*/ 82671 h 1042165"/>
              <a:gd name="connsiteX5" fmla="*/ 92693 w 200450"/>
              <a:gd name="connsiteY5" fmla="*/ 105218 h 1042165"/>
              <a:gd name="connsiteX6" fmla="*/ 95198 w 200450"/>
              <a:gd name="connsiteY6" fmla="*/ 112734 h 1042165"/>
              <a:gd name="connsiteX7" fmla="*/ 105219 w 200450"/>
              <a:gd name="connsiteY7" fmla="*/ 137786 h 1042165"/>
              <a:gd name="connsiteX8" fmla="*/ 110229 w 200450"/>
              <a:gd name="connsiteY8" fmla="*/ 145301 h 1042165"/>
              <a:gd name="connsiteX9" fmla="*/ 122755 w 200450"/>
              <a:gd name="connsiteY9" fmla="*/ 157827 h 1042165"/>
              <a:gd name="connsiteX10" fmla="*/ 127766 w 200450"/>
              <a:gd name="connsiteY10" fmla="*/ 172859 h 1042165"/>
              <a:gd name="connsiteX11" fmla="*/ 130271 w 200450"/>
              <a:gd name="connsiteY11" fmla="*/ 180374 h 1042165"/>
              <a:gd name="connsiteX12" fmla="*/ 140292 w 200450"/>
              <a:gd name="connsiteY12" fmla="*/ 192900 h 1042165"/>
              <a:gd name="connsiteX13" fmla="*/ 147807 w 200450"/>
              <a:gd name="connsiteY13" fmla="*/ 207932 h 1042165"/>
              <a:gd name="connsiteX14" fmla="*/ 150313 w 200450"/>
              <a:gd name="connsiteY14" fmla="*/ 215447 h 1042165"/>
              <a:gd name="connsiteX15" fmla="*/ 155323 w 200450"/>
              <a:gd name="connsiteY15" fmla="*/ 220458 h 1042165"/>
              <a:gd name="connsiteX16" fmla="*/ 165344 w 200450"/>
              <a:gd name="connsiteY16" fmla="*/ 232984 h 1042165"/>
              <a:gd name="connsiteX17" fmla="*/ 167849 w 200450"/>
              <a:gd name="connsiteY17" fmla="*/ 240499 h 1042165"/>
              <a:gd name="connsiteX18" fmla="*/ 177870 w 200450"/>
              <a:gd name="connsiteY18" fmla="*/ 250520 h 1042165"/>
              <a:gd name="connsiteX19" fmla="*/ 190396 w 200450"/>
              <a:gd name="connsiteY19" fmla="*/ 260541 h 1042165"/>
              <a:gd name="connsiteX20" fmla="*/ 197911 w 200450"/>
              <a:gd name="connsiteY20" fmla="*/ 275572 h 1042165"/>
              <a:gd name="connsiteX21" fmla="*/ 195406 w 200450"/>
              <a:gd name="connsiteY21" fmla="*/ 318161 h 1042165"/>
              <a:gd name="connsiteX22" fmla="*/ 190396 w 200450"/>
              <a:gd name="connsiteY22" fmla="*/ 333192 h 1042165"/>
              <a:gd name="connsiteX23" fmla="*/ 197911 w 200450"/>
              <a:gd name="connsiteY23" fmla="*/ 348223 h 1042165"/>
              <a:gd name="connsiteX24" fmla="*/ 195406 w 200450"/>
              <a:gd name="connsiteY24" fmla="*/ 360749 h 1042165"/>
              <a:gd name="connsiteX25" fmla="*/ 190396 w 200450"/>
              <a:gd name="connsiteY25" fmla="*/ 368265 h 1042165"/>
              <a:gd name="connsiteX26" fmla="*/ 185385 w 200450"/>
              <a:gd name="connsiteY26" fmla="*/ 383296 h 1042165"/>
              <a:gd name="connsiteX27" fmla="*/ 182880 w 200450"/>
              <a:gd name="connsiteY27" fmla="*/ 418369 h 1042165"/>
              <a:gd name="connsiteX28" fmla="*/ 180375 w 200450"/>
              <a:gd name="connsiteY28" fmla="*/ 425884 h 1042165"/>
              <a:gd name="connsiteX29" fmla="*/ 170354 w 200450"/>
              <a:gd name="connsiteY29" fmla="*/ 435905 h 1042165"/>
              <a:gd name="connsiteX30" fmla="*/ 165344 w 200450"/>
              <a:gd name="connsiteY30" fmla="*/ 440916 h 1042165"/>
              <a:gd name="connsiteX31" fmla="*/ 160333 w 200450"/>
              <a:gd name="connsiteY31" fmla="*/ 445926 h 1042165"/>
              <a:gd name="connsiteX32" fmla="*/ 162839 w 200450"/>
              <a:gd name="connsiteY32" fmla="*/ 468473 h 1042165"/>
              <a:gd name="connsiteX33" fmla="*/ 160333 w 200450"/>
              <a:gd name="connsiteY33" fmla="*/ 460957 h 1042165"/>
              <a:gd name="connsiteX34" fmla="*/ 165344 w 200450"/>
              <a:gd name="connsiteY34" fmla="*/ 483504 h 1042165"/>
              <a:gd name="connsiteX35" fmla="*/ 167849 w 200450"/>
              <a:gd name="connsiteY35" fmla="*/ 491020 h 1042165"/>
              <a:gd name="connsiteX36" fmla="*/ 187891 w 200450"/>
              <a:gd name="connsiteY36" fmla="*/ 508556 h 1042165"/>
              <a:gd name="connsiteX37" fmla="*/ 192901 w 200450"/>
              <a:gd name="connsiteY37" fmla="*/ 526093 h 1042165"/>
              <a:gd name="connsiteX38" fmla="*/ 195406 w 200450"/>
              <a:gd name="connsiteY38" fmla="*/ 533608 h 1042165"/>
              <a:gd name="connsiteX39" fmla="*/ 200417 w 200450"/>
              <a:gd name="connsiteY39" fmla="*/ 643837 h 1042165"/>
              <a:gd name="connsiteX40" fmla="*/ 197911 w 200450"/>
              <a:gd name="connsiteY40" fmla="*/ 693941 h 1042165"/>
              <a:gd name="connsiteX41" fmla="*/ 195406 w 200450"/>
              <a:gd name="connsiteY41" fmla="*/ 701457 h 1042165"/>
              <a:gd name="connsiteX42" fmla="*/ 187891 w 200450"/>
              <a:gd name="connsiteY42" fmla="*/ 703962 h 1042165"/>
              <a:gd name="connsiteX43" fmla="*/ 180375 w 200450"/>
              <a:gd name="connsiteY43" fmla="*/ 718994 h 1042165"/>
              <a:gd name="connsiteX44" fmla="*/ 177870 w 200450"/>
              <a:gd name="connsiteY44" fmla="*/ 726509 h 1042165"/>
              <a:gd name="connsiteX45" fmla="*/ 165344 w 200450"/>
              <a:gd name="connsiteY45" fmla="*/ 736530 h 1042165"/>
              <a:gd name="connsiteX46" fmla="*/ 145302 w 200450"/>
              <a:gd name="connsiteY46" fmla="*/ 734025 h 1042165"/>
              <a:gd name="connsiteX47" fmla="*/ 142797 w 200450"/>
              <a:gd name="connsiteY47" fmla="*/ 726509 h 1042165"/>
              <a:gd name="connsiteX48" fmla="*/ 147807 w 200450"/>
              <a:gd name="connsiteY48" fmla="*/ 693941 h 1042165"/>
              <a:gd name="connsiteX49" fmla="*/ 145302 w 200450"/>
              <a:gd name="connsiteY49" fmla="*/ 641332 h 1042165"/>
              <a:gd name="connsiteX50" fmla="*/ 140292 w 200450"/>
              <a:gd name="connsiteY50" fmla="*/ 626301 h 1042165"/>
              <a:gd name="connsiteX51" fmla="*/ 135281 w 200450"/>
              <a:gd name="connsiteY51" fmla="*/ 621290 h 1042165"/>
              <a:gd name="connsiteX52" fmla="*/ 130271 w 200450"/>
              <a:gd name="connsiteY52" fmla="*/ 626301 h 1042165"/>
              <a:gd name="connsiteX53" fmla="*/ 125261 w 200450"/>
              <a:gd name="connsiteY53" fmla="*/ 641332 h 1042165"/>
              <a:gd name="connsiteX54" fmla="*/ 120250 w 200450"/>
              <a:gd name="connsiteY54" fmla="*/ 666384 h 1042165"/>
              <a:gd name="connsiteX55" fmla="*/ 105219 w 200450"/>
              <a:gd name="connsiteY55" fmla="*/ 683921 h 1042165"/>
              <a:gd name="connsiteX56" fmla="*/ 97703 w 200450"/>
              <a:gd name="connsiteY56" fmla="*/ 706467 h 1042165"/>
              <a:gd name="connsiteX57" fmla="*/ 95198 w 200450"/>
              <a:gd name="connsiteY57" fmla="*/ 713983 h 1042165"/>
              <a:gd name="connsiteX58" fmla="*/ 92693 w 200450"/>
              <a:gd name="connsiteY58" fmla="*/ 734025 h 1042165"/>
              <a:gd name="connsiteX59" fmla="*/ 87682 w 200450"/>
              <a:gd name="connsiteY59" fmla="*/ 739035 h 1042165"/>
              <a:gd name="connsiteX60" fmla="*/ 85177 w 200450"/>
              <a:gd name="connsiteY60" fmla="*/ 754066 h 1042165"/>
              <a:gd name="connsiteX61" fmla="*/ 82672 w 200450"/>
              <a:gd name="connsiteY61" fmla="*/ 761582 h 1042165"/>
              <a:gd name="connsiteX62" fmla="*/ 80167 w 200450"/>
              <a:gd name="connsiteY62" fmla="*/ 794150 h 1042165"/>
              <a:gd name="connsiteX63" fmla="*/ 77662 w 200450"/>
              <a:gd name="connsiteY63" fmla="*/ 801665 h 1042165"/>
              <a:gd name="connsiteX64" fmla="*/ 72651 w 200450"/>
              <a:gd name="connsiteY64" fmla="*/ 806676 h 1042165"/>
              <a:gd name="connsiteX65" fmla="*/ 65136 w 200450"/>
              <a:gd name="connsiteY65" fmla="*/ 821707 h 1042165"/>
              <a:gd name="connsiteX66" fmla="*/ 62630 w 200450"/>
              <a:gd name="connsiteY66" fmla="*/ 829223 h 1042165"/>
              <a:gd name="connsiteX67" fmla="*/ 57620 w 200450"/>
              <a:gd name="connsiteY67" fmla="*/ 839243 h 1042165"/>
              <a:gd name="connsiteX68" fmla="*/ 52610 w 200450"/>
              <a:gd name="connsiteY68" fmla="*/ 854275 h 1042165"/>
              <a:gd name="connsiteX69" fmla="*/ 50104 w 200450"/>
              <a:gd name="connsiteY69" fmla="*/ 861790 h 1042165"/>
              <a:gd name="connsiteX70" fmla="*/ 47599 w 200450"/>
              <a:gd name="connsiteY70" fmla="*/ 889347 h 1042165"/>
              <a:gd name="connsiteX71" fmla="*/ 40084 w 200450"/>
              <a:gd name="connsiteY71" fmla="*/ 901874 h 1042165"/>
              <a:gd name="connsiteX72" fmla="*/ 30063 w 200450"/>
              <a:gd name="connsiteY72" fmla="*/ 914400 h 1042165"/>
              <a:gd name="connsiteX73" fmla="*/ 27558 w 200450"/>
              <a:gd name="connsiteY73" fmla="*/ 926926 h 1042165"/>
              <a:gd name="connsiteX74" fmla="*/ 22547 w 200450"/>
              <a:gd name="connsiteY74" fmla="*/ 931936 h 1042165"/>
              <a:gd name="connsiteX75" fmla="*/ 20042 w 200450"/>
              <a:gd name="connsiteY75" fmla="*/ 941957 h 1042165"/>
              <a:gd name="connsiteX76" fmla="*/ 15031 w 200450"/>
              <a:gd name="connsiteY76" fmla="*/ 956988 h 1042165"/>
              <a:gd name="connsiteX77" fmla="*/ 12526 w 200450"/>
              <a:gd name="connsiteY77" fmla="*/ 964504 h 1042165"/>
              <a:gd name="connsiteX78" fmla="*/ 7516 w 200450"/>
              <a:gd name="connsiteY78" fmla="*/ 972019 h 1042165"/>
              <a:gd name="connsiteX79" fmla="*/ 5011 w 200450"/>
              <a:gd name="connsiteY79" fmla="*/ 979535 h 1042165"/>
              <a:gd name="connsiteX80" fmla="*/ 0 w 200450"/>
              <a:gd name="connsiteY80" fmla="*/ 1042165 h 104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00450" h="1042165">
                <a:moveTo>
                  <a:pt x="65136" y="0"/>
                </a:moveTo>
                <a:cubicBezTo>
                  <a:pt x="68509" y="20241"/>
                  <a:pt x="66035" y="10211"/>
                  <a:pt x="72651" y="30062"/>
                </a:cubicBezTo>
                <a:lnTo>
                  <a:pt x="77662" y="45093"/>
                </a:lnTo>
                <a:cubicBezTo>
                  <a:pt x="78497" y="47598"/>
                  <a:pt x="79733" y="50004"/>
                  <a:pt x="80167" y="52609"/>
                </a:cubicBezTo>
                <a:cubicBezTo>
                  <a:pt x="81837" y="62630"/>
                  <a:pt x="81964" y="73034"/>
                  <a:pt x="85177" y="82671"/>
                </a:cubicBezTo>
                <a:lnTo>
                  <a:pt x="92693" y="105218"/>
                </a:lnTo>
                <a:cubicBezTo>
                  <a:pt x="93528" y="107723"/>
                  <a:pt x="94558" y="110172"/>
                  <a:pt x="95198" y="112734"/>
                </a:cubicBezTo>
                <a:cubicBezTo>
                  <a:pt x="103399" y="145538"/>
                  <a:pt x="94441" y="124314"/>
                  <a:pt x="105219" y="137786"/>
                </a:cubicBezTo>
                <a:cubicBezTo>
                  <a:pt x="107100" y="140137"/>
                  <a:pt x="108246" y="143035"/>
                  <a:pt x="110229" y="145301"/>
                </a:cubicBezTo>
                <a:cubicBezTo>
                  <a:pt x="114117" y="149745"/>
                  <a:pt x="122755" y="157827"/>
                  <a:pt x="122755" y="157827"/>
                </a:cubicBezTo>
                <a:lnTo>
                  <a:pt x="127766" y="172859"/>
                </a:lnTo>
                <a:cubicBezTo>
                  <a:pt x="128601" y="175364"/>
                  <a:pt x="128404" y="178507"/>
                  <a:pt x="130271" y="180374"/>
                </a:cubicBezTo>
                <a:cubicBezTo>
                  <a:pt x="137410" y="187514"/>
                  <a:pt x="133971" y="183420"/>
                  <a:pt x="140292" y="192900"/>
                </a:cubicBezTo>
                <a:cubicBezTo>
                  <a:pt x="146585" y="211782"/>
                  <a:pt x="138099" y="188517"/>
                  <a:pt x="147807" y="207932"/>
                </a:cubicBezTo>
                <a:cubicBezTo>
                  <a:pt x="148988" y="210294"/>
                  <a:pt x="148954" y="213183"/>
                  <a:pt x="150313" y="215447"/>
                </a:cubicBezTo>
                <a:cubicBezTo>
                  <a:pt x="151528" y="217472"/>
                  <a:pt x="153848" y="218614"/>
                  <a:pt x="155323" y="220458"/>
                </a:cubicBezTo>
                <a:cubicBezTo>
                  <a:pt x="167959" y="236254"/>
                  <a:pt x="153249" y="220889"/>
                  <a:pt x="165344" y="232984"/>
                </a:cubicBezTo>
                <a:cubicBezTo>
                  <a:pt x="166179" y="235489"/>
                  <a:pt x="166314" y="238350"/>
                  <a:pt x="167849" y="240499"/>
                </a:cubicBezTo>
                <a:cubicBezTo>
                  <a:pt x="170595" y="244343"/>
                  <a:pt x="173939" y="247900"/>
                  <a:pt x="177870" y="250520"/>
                </a:cubicBezTo>
                <a:cubicBezTo>
                  <a:pt x="183450" y="254240"/>
                  <a:pt x="186317" y="255441"/>
                  <a:pt x="190396" y="260541"/>
                </a:cubicBezTo>
                <a:cubicBezTo>
                  <a:pt x="195945" y="267478"/>
                  <a:pt x="195265" y="267635"/>
                  <a:pt x="197911" y="275572"/>
                </a:cubicBezTo>
                <a:cubicBezTo>
                  <a:pt x="197076" y="289768"/>
                  <a:pt x="197245" y="304060"/>
                  <a:pt x="195406" y="318161"/>
                </a:cubicBezTo>
                <a:cubicBezTo>
                  <a:pt x="194723" y="323398"/>
                  <a:pt x="190396" y="333192"/>
                  <a:pt x="190396" y="333192"/>
                </a:cubicBezTo>
                <a:cubicBezTo>
                  <a:pt x="192930" y="336993"/>
                  <a:pt x="197911" y="343036"/>
                  <a:pt x="197911" y="348223"/>
                </a:cubicBezTo>
                <a:cubicBezTo>
                  <a:pt x="197911" y="352481"/>
                  <a:pt x="196901" y="356762"/>
                  <a:pt x="195406" y="360749"/>
                </a:cubicBezTo>
                <a:cubicBezTo>
                  <a:pt x="194349" y="363568"/>
                  <a:pt x="191619" y="365514"/>
                  <a:pt x="190396" y="368265"/>
                </a:cubicBezTo>
                <a:cubicBezTo>
                  <a:pt x="188251" y="373091"/>
                  <a:pt x="185385" y="383296"/>
                  <a:pt x="185385" y="383296"/>
                </a:cubicBezTo>
                <a:cubicBezTo>
                  <a:pt x="184550" y="394987"/>
                  <a:pt x="184249" y="406728"/>
                  <a:pt x="182880" y="418369"/>
                </a:cubicBezTo>
                <a:cubicBezTo>
                  <a:pt x="182572" y="420991"/>
                  <a:pt x="181910" y="423735"/>
                  <a:pt x="180375" y="425884"/>
                </a:cubicBezTo>
                <a:cubicBezTo>
                  <a:pt x="177629" y="429728"/>
                  <a:pt x="173694" y="432565"/>
                  <a:pt x="170354" y="435905"/>
                </a:cubicBezTo>
                <a:lnTo>
                  <a:pt x="165344" y="440916"/>
                </a:lnTo>
                <a:lnTo>
                  <a:pt x="160333" y="445926"/>
                </a:lnTo>
                <a:cubicBezTo>
                  <a:pt x="161168" y="453442"/>
                  <a:pt x="162839" y="460911"/>
                  <a:pt x="162839" y="468473"/>
                </a:cubicBezTo>
                <a:cubicBezTo>
                  <a:pt x="162839" y="471114"/>
                  <a:pt x="160333" y="458316"/>
                  <a:pt x="160333" y="460957"/>
                </a:cubicBezTo>
                <a:cubicBezTo>
                  <a:pt x="160333" y="463535"/>
                  <a:pt x="164379" y="480126"/>
                  <a:pt x="165344" y="483504"/>
                </a:cubicBezTo>
                <a:cubicBezTo>
                  <a:pt x="166069" y="486043"/>
                  <a:pt x="166265" y="488907"/>
                  <a:pt x="167849" y="491020"/>
                </a:cubicBezTo>
                <a:cubicBezTo>
                  <a:pt x="175177" y="500791"/>
                  <a:pt x="179198" y="502761"/>
                  <a:pt x="187891" y="508556"/>
                </a:cubicBezTo>
                <a:cubicBezTo>
                  <a:pt x="193899" y="526583"/>
                  <a:pt x="186608" y="504065"/>
                  <a:pt x="192901" y="526093"/>
                </a:cubicBezTo>
                <a:cubicBezTo>
                  <a:pt x="193626" y="528632"/>
                  <a:pt x="194571" y="531103"/>
                  <a:pt x="195406" y="533608"/>
                </a:cubicBezTo>
                <a:cubicBezTo>
                  <a:pt x="197076" y="570351"/>
                  <a:pt x="199842" y="607061"/>
                  <a:pt x="200417" y="643837"/>
                </a:cubicBezTo>
                <a:cubicBezTo>
                  <a:pt x="200678" y="660557"/>
                  <a:pt x="199360" y="677282"/>
                  <a:pt x="197911" y="693941"/>
                </a:cubicBezTo>
                <a:cubicBezTo>
                  <a:pt x="197682" y="696572"/>
                  <a:pt x="197273" y="699590"/>
                  <a:pt x="195406" y="701457"/>
                </a:cubicBezTo>
                <a:cubicBezTo>
                  <a:pt x="193539" y="703324"/>
                  <a:pt x="190396" y="703127"/>
                  <a:pt x="187891" y="703962"/>
                </a:cubicBezTo>
                <a:cubicBezTo>
                  <a:pt x="181591" y="722858"/>
                  <a:pt x="190090" y="699563"/>
                  <a:pt x="180375" y="718994"/>
                </a:cubicBezTo>
                <a:cubicBezTo>
                  <a:pt x="179194" y="721356"/>
                  <a:pt x="179229" y="724245"/>
                  <a:pt x="177870" y="726509"/>
                </a:cubicBezTo>
                <a:cubicBezTo>
                  <a:pt x="175490" y="730476"/>
                  <a:pt x="168758" y="734254"/>
                  <a:pt x="165344" y="736530"/>
                </a:cubicBezTo>
                <a:cubicBezTo>
                  <a:pt x="158663" y="735695"/>
                  <a:pt x="151454" y="736759"/>
                  <a:pt x="145302" y="734025"/>
                </a:cubicBezTo>
                <a:cubicBezTo>
                  <a:pt x="142889" y="732952"/>
                  <a:pt x="142797" y="729150"/>
                  <a:pt x="142797" y="726509"/>
                </a:cubicBezTo>
                <a:cubicBezTo>
                  <a:pt x="142797" y="707134"/>
                  <a:pt x="143519" y="706806"/>
                  <a:pt x="147807" y="693941"/>
                </a:cubicBezTo>
                <a:cubicBezTo>
                  <a:pt x="146972" y="676405"/>
                  <a:pt x="147241" y="658781"/>
                  <a:pt x="145302" y="641332"/>
                </a:cubicBezTo>
                <a:cubicBezTo>
                  <a:pt x="144719" y="636083"/>
                  <a:pt x="144026" y="630035"/>
                  <a:pt x="140292" y="626301"/>
                </a:cubicBezTo>
                <a:lnTo>
                  <a:pt x="135281" y="621290"/>
                </a:lnTo>
                <a:cubicBezTo>
                  <a:pt x="133611" y="622960"/>
                  <a:pt x="131327" y="624188"/>
                  <a:pt x="130271" y="626301"/>
                </a:cubicBezTo>
                <a:cubicBezTo>
                  <a:pt x="127909" y="631025"/>
                  <a:pt x="125261" y="641332"/>
                  <a:pt x="125261" y="641332"/>
                </a:cubicBezTo>
                <a:cubicBezTo>
                  <a:pt x="125176" y="641925"/>
                  <a:pt x="123373" y="662012"/>
                  <a:pt x="120250" y="666384"/>
                </a:cubicBezTo>
                <a:cubicBezTo>
                  <a:pt x="112942" y="676614"/>
                  <a:pt x="109763" y="673698"/>
                  <a:pt x="105219" y="683921"/>
                </a:cubicBezTo>
                <a:cubicBezTo>
                  <a:pt x="105217" y="683926"/>
                  <a:pt x="98957" y="702706"/>
                  <a:pt x="97703" y="706467"/>
                </a:cubicBezTo>
                <a:lnTo>
                  <a:pt x="95198" y="713983"/>
                </a:lnTo>
                <a:cubicBezTo>
                  <a:pt x="94363" y="720664"/>
                  <a:pt x="94628" y="727576"/>
                  <a:pt x="92693" y="734025"/>
                </a:cubicBezTo>
                <a:cubicBezTo>
                  <a:pt x="92014" y="736287"/>
                  <a:pt x="88511" y="736823"/>
                  <a:pt x="87682" y="739035"/>
                </a:cubicBezTo>
                <a:cubicBezTo>
                  <a:pt x="85898" y="743791"/>
                  <a:pt x="86279" y="749108"/>
                  <a:pt x="85177" y="754066"/>
                </a:cubicBezTo>
                <a:cubicBezTo>
                  <a:pt x="84604" y="756644"/>
                  <a:pt x="83507" y="759077"/>
                  <a:pt x="82672" y="761582"/>
                </a:cubicBezTo>
                <a:cubicBezTo>
                  <a:pt x="81837" y="772438"/>
                  <a:pt x="81517" y="783346"/>
                  <a:pt x="80167" y="794150"/>
                </a:cubicBezTo>
                <a:cubicBezTo>
                  <a:pt x="79840" y="796770"/>
                  <a:pt x="79021" y="799401"/>
                  <a:pt x="77662" y="801665"/>
                </a:cubicBezTo>
                <a:cubicBezTo>
                  <a:pt x="76447" y="803691"/>
                  <a:pt x="74321" y="805006"/>
                  <a:pt x="72651" y="806676"/>
                </a:cubicBezTo>
                <a:cubicBezTo>
                  <a:pt x="66356" y="825561"/>
                  <a:pt x="74847" y="802286"/>
                  <a:pt x="65136" y="821707"/>
                </a:cubicBezTo>
                <a:cubicBezTo>
                  <a:pt x="63955" y="824069"/>
                  <a:pt x="63670" y="826796"/>
                  <a:pt x="62630" y="829223"/>
                </a:cubicBezTo>
                <a:cubicBezTo>
                  <a:pt x="61159" y="832655"/>
                  <a:pt x="59007" y="835776"/>
                  <a:pt x="57620" y="839243"/>
                </a:cubicBezTo>
                <a:cubicBezTo>
                  <a:pt x="55659" y="844147"/>
                  <a:pt x="54280" y="849264"/>
                  <a:pt x="52610" y="854275"/>
                </a:cubicBezTo>
                <a:lnTo>
                  <a:pt x="50104" y="861790"/>
                </a:lnTo>
                <a:cubicBezTo>
                  <a:pt x="49269" y="870976"/>
                  <a:pt x="48903" y="880216"/>
                  <a:pt x="47599" y="889347"/>
                </a:cubicBezTo>
                <a:cubicBezTo>
                  <a:pt x="46275" y="898614"/>
                  <a:pt x="45237" y="895433"/>
                  <a:pt x="40084" y="901874"/>
                </a:cubicBezTo>
                <a:cubicBezTo>
                  <a:pt x="27443" y="917676"/>
                  <a:pt x="42160" y="902301"/>
                  <a:pt x="30063" y="914400"/>
                </a:cubicBezTo>
                <a:cubicBezTo>
                  <a:pt x="29228" y="918575"/>
                  <a:pt x="29235" y="923012"/>
                  <a:pt x="27558" y="926926"/>
                </a:cubicBezTo>
                <a:cubicBezTo>
                  <a:pt x="26628" y="929097"/>
                  <a:pt x="23603" y="929823"/>
                  <a:pt x="22547" y="931936"/>
                </a:cubicBezTo>
                <a:cubicBezTo>
                  <a:pt x="21007" y="935016"/>
                  <a:pt x="21031" y="938659"/>
                  <a:pt x="20042" y="941957"/>
                </a:cubicBezTo>
                <a:cubicBezTo>
                  <a:pt x="18524" y="947016"/>
                  <a:pt x="16701" y="951978"/>
                  <a:pt x="15031" y="956988"/>
                </a:cubicBezTo>
                <a:cubicBezTo>
                  <a:pt x="14196" y="959493"/>
                  <a:pt x="13991" y="962307"/>
                  <a:pt x="12526" y="964504"/>
                </a:cubicBezTo>
                <a:lnTo>
                  <a:pt x="7516" y="972019"/>
                </a:lnTo>
                <a:cubicBezTo>
                  <a:pt x="6681" y="974524"/>
                  <a:pt x="5199" y="976901"/>
                  <a:pt x="5011" y="979535"/>
                </a:cubicBezTo>
                <a:cubicBezTo>
                  <a:pt x="477" y="1042999"/>
                  <a:pt x="23478" y="1042165"/>
                  <a:pt x="0" y="1042165"/>
                </a:cubicBezTo>
              </a:path>
            </a:pathLst>
          </a:custGeom>
          <a:noFill/>
          <a:ln w="762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1" name="線吹き出し 2 (枠付き) 30"/>
          <p:cNvSpPr/>
          <p:nvPr/>
        </p:nvSpPr>
        <p:spPr>
          <a:xfrm>
            <a:off x="4687341" y="5373216"/>
            <a:ext cx="2981003" cy="811367"/>
          </a:xfrm>
          <a:prstGeom prst="borderCallout2">
            <a:avLst>
              <a:gd name="adj1" fmla="val -2655"/>
              <a:gd name="adj2" fmla="val 53263"/>
              <a:gd name="adj3" fmla="val -118002"/>
              <a:gd name="adj4" fmla="val 54477"/>
              <a:gd name="adj5" fmla="val -155841"/>
              <a:gd name="adj6" fmla="val 67501"/>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algn="ctr"/>
            <a:r>
              <a:rPr lang="ja-JP" altLang="en-US" sz="1600" dirty="0" smtClean="0">
                <a:solidFill>
                  <a:schemeClr val="tx1"/>
                </a:solidFill>
              </a:rPr>
              <a:t>泉佐野打田線</a:t>
            </a:r>
            <a:endParaRPr lang="en-US" altLang="ja-JP" sz="1600" dirty="0" smtClean="0">
              <a:solidFill>
                <a:schemeClr val="tx1"/>
              </a:solidFill>
            </a:endParaRPr>
          </a:p>
          <a:p>
            <a:r>
              <a:rPr lang="ja-JP" altLang="en-US" sz="1600" dirty="0" smtClean="0">
                <a:solidFill>
                  <a:schemeClr val="tx1"/>
                </a:solidFill>
              </a:rPr>
              <a:t>大阪　 ： 連続</a:t>
            </a:r>
            <a:r>
              <a:rPr lang="en-US" altLang="ja-JP" sz="1600" dirty="0" smtClean="0">
                <a:solidFill>
                  <a:schemeClr val="tx1"/>
                </a:solidFill>
              </a:rPr>
              <a:t>130mm</a:t>
            </a:r>
          </a:p>
          <a:p>
            <a:r>
              <a:rPr kumimoji="1" lang="ja-JP" altLang="en-US" sz="1600" dirty="0" smtClean="0">
                <a:solidFill>
                  <a:schemeClr val="tx1"/>
                </a:solidFill>
              </a:rPr>
              <a:t>和歌山：連続</a:t>
            </a:r>
            <a:r>
              <a:rPr kumimoji="1" lang="en-US" altLang="ja-JP" sz="1600" dirty="0" smtClean="0">
                <a:solidFill>
                  <a:schemeClr val="tx1"/>
                </a:solidFill>
              </a:rPr>
              <a:t>120mm</a:t>
            </a:r>
            <a:r>
              <a:rPr lang="ja-JP" altLang="en-US" sz="1600" dirty="0">
                <a:solidFill>
                  <a:schemeClr val="tx1"/>
                </a:solidFill>
              </a:rPr>
              <a:t> ・時間</a:t>
            </a:r>
            <a:r>
              <a:rPr lang="en-US" altLang="ja-JP" sz="1600" dirty="0" smtClean="0">
                <a:solidFill>
                  <a:schemeClr val="tx1"/>
                </a:solidFill>
              </a:rPr>
              <a:t>30mm</a:t>
            </a:r>
            <a:endParaRPr kumimoji="1" lang="ja-JP" altLang="en-US" sz="1600" dirty="0">
              <a:solidFill>
                <a:schemeClr val="tx1"/>
              </a:solidFill>
            </a:endParaRPr>
          </a:p>
        </p:txBody>
      </p:sp>
      <p:sp>
        <p:nvSpPr>
          <p:cNvPr id="32" name="二等辺三角形 31"/>
          <p:cNvSpPr/>
          <p:nvPr/>
        </p:nvSpPr>
        <p:spPr>
          <a:xfrm>
            <a:off x="6517665" y="3899753"/>
            <a:ext cx="470833" cy="326616"/>
          </a:xfrm>
          <a:prstGeom prst="triangle">
            <a:avLst/>
          </a:prstGeom>
          <a:noFill/>
          <a:ln w="76200" cmpd="sng">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3" name="雲形吹き出し 32"/>
          <p:cNvSpPr/>
          <p:nvPr/>
        </p:nvSpPr>
        <p:spPr>
          <a:xfrm>
            <a:off x="3995936" y="2828123"/>
            <a:ext cx="3858761" cy="672885"/>
          </a:xfrm>
          <a:prstGeom prst="cloudCallout">
            <a:avLst>
              <a:gd name="adj1" fmla="val 18249"/>
              <a:gd name="adj2" fmla="val 122634"/>
            </a:avLst>
          </a:prstGeom>
          <a:solidFill>
            <a:schemeClr val="bg1"/>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spAutoFit/>
          </a:bodyPr>
          <a:lstStyle/>
          <a:p>
            <a:pPr algn="ctr"/>
            <a:r>
              <a:rPr kumimoji="1" lang="ja-JP" altLang="en-US" sz="2400" dirty="0" smtClean="0">
                <a:solidFill>
                  <a:schemeClr val="tx1"/>
                </a:solidFill>
              </a:rPr>
              <a:t>規制基準が不連続</a:t>
            </a:r>
            <a:endParaRPr kumimoji="1" lang="ja-JP" altLang="en-US" sz="2400" dirty="0">
              <a:solidFill>
                <a:schemeClr val="tx1"/>
              </a:solidFill>
            </a:endParaRPr>
          </a:p>
        </p:txBody>
      </p:sp>
      <p:sp>
        <p:nvSpPr>
          <p:cNvPr id="34" name="フリーフォーム 33"/>
          <p:cNvSpPr/>
          <p:nvPr/>
        </p:nvSpPr>
        <p:spPr>
          <a:xfrm>
            <a:off x="8593873" y="3682752"/>
            <a:ext cx="308517" cy="334537"/>
          </a:xfrm>
          <a:custGeom>
            <a:avLst/>
            <a:gdLst>
              <a:gd name="connsiteX0" fmla="*/ 0 w 308517"/>
              <a:gd name="connsiteY0" fmla="*/ 0 h 334537"/>
              <a:gd name="connsiteX1" fmla="*/ 7434 w 308517"/>
              <a:gd name="connsiteY1" fmla="*/ 40888 h 334537"/>
              <a:gd name="connsiteX2" fmla="*/ 18586 w 308517"/>
              <a:gd name="connsiteY2" fmla="*/ 52039 h 334537"/>
              <a:gd name="connsiteX3" fmla="*/ 44605 w 308517"/>
              <a:gd name="connsiteY3" fmla="*/ 78059 h 334537"/>
              <a:gd name="connsiteX4" fmla="*/ 48322 w 308517"/>
              <a:gd name="connsiteY4" fmla="*/ 122663 h 334537"/>
              <a:gd name="connsiteX5" fmla="*/ 44605 w 308517"/>
              <a:gd name="connsiteY5" fmla="*/ 137532 h 334537"/>
              <a:gd name="connsiteX6" fmla="*/ 33454 w 308517"/>
              <a:gd name="connsiteY6" fmla="*/ 141249 h 334537"/>
              <a:gd name="connsiteX7" fmla="*/ 22303 w 308517"/>
              <a:gd name="connsiteY7" fmla="*/ 148683 h 334537"/>
              <a:gd name="connsiteX8" fmla="*/ 22303 w 308517"/>
              <a:gd name="connsiteY8" fmla="*/ 189571 h 334537"/>
              <a:gd name="connsiteX9" fmla="*/ 37171 w 308517"/>
              <a:gd name="connsiteY9" fmla="*/ 211873 h 334537"/>
              <a:gd name="connsiteX10" fmla="*/ 52039 w 308517"/>
              <a:gd name="connsiteY10" fmla="*/ 226741 h 334537"/>
              <a:gd name="connsiteX11" fmla="*/ 66907 w 308517"/>
              <a:gd name="connsiteY11" fmla="*/ 178420 h 334537"/>
              <a:gd name="connsiteX12" fmla="*/ 78059 w 308517"/>
              <a:gd name="connsiteY12" fmla="*/ 174702 h 334537"/>
              <a:gd name="connsiteX13" fmla="*/ 89210 w 308517"/>
              <a:gd name="connsiteY13" fmla="*/ 167268 h 334537"/>
              <a:gd name="connsiteX14" fmla="*/ 96644 w 308517"/>
              <a:gd name="connsiteY14" fmla="*/ 156117 h 334537"/>
              <a:gd name="connsiteX15" fmla="*/ 107795 w 308517"/>
              <a:gd name="connsiteY15" fmla="*/ 133815 h 334537"/>
              <a:gd name="connsiteX16" fmla="*/ 111512 w 308517"/>
              <a:gd name="connsiteY16" fmla="*/ 122663 h 334537"/>
              <a:gd name="connsiteX17" fmla="*/ 152400 w 308517"/>
              <a:gd name="connsiteY17" fmla="*/ 122663 h 334537"/>
              <a:gd name="connsiteX18" fmla="*/ 167268 w 308517"/>
              <a:gd name="connsiteY18" fmla="*/ 148683 h 334537"/>
              <a:gd name="connsiteX19" fmla="*/ 170986 w 308517"/>
              <a:gd name="connsiteY19" fmla="*/ 159834 h 334537"/>
              <a:gd name="connsiteX20" fmla="*/ 185854 w 308517"/>
              <a:gd name="connsiteY20" fmla="*/ 193288 h 334537"/>
              <a:gd name="connsiteX21" fmla="*/ 197005 w 308517"/>
              <a:gd name="connsiteY21" fmla="*/ 197005 h 334537"/>
              <a:gd name="connsiteX22" fmla="*/ 219307 w 308517"/>
              <a:gd name="connsiteY22" fmla="*/ 215590 h 334537"/>
              <a:gd name="connsiteX23" fmla="*/ 245327 w 308517"/>
              <a:gd name="connsiteY23" fmla="*/ 223024 h 334537"/>
              <a:gd name="connsiteX24" fmla="*/ 256478 w 308517"/>
              <a:gd name="connsiteY24" fmla="*/ 226741 h 334537"/>
              <a:gd name="connsiteX25" fmla="*/ 260195 w 308517"/>
              <a:gd name="connsiteY25" fmla="*/ 237893 h 334537"/>
              <a:gd name="connsiteX26" fmla="*/ 241610 w 308517"/>
              <a:gd name="connsiteY26" fmla="*/ 252761 h 334537"/>
              <a:gd name="connsiteX27" fmla="*/ 197005 w 308517"/>
              <a:gd name="connsiteY27" fmla="*/ 245327 h 334537"/>
              <a:gd name="connsiteX28" fmla="*/ 185854 w 308517"/>
              <a:gd name="connsiteY28" fmla="*/ 241610 h 334537"/>
              <a:gd name="connsiteX29" fmla="*/ 182137 w 308517"/>
              <a:gd name="connsiteY29" fmla="*/ 252761 h 334537"/>
              <a:gd name="connsiteX30" fmla="*/ 211873 w 308517"/>
              <a:gd name="connsiteY30" fmla="*/ 282498 h 334537"/>
              <a:gd name="connsiteX31" fmla="*/ 237893 w 308517"/>
              <a:gd name="connsiteY31" fmla="*/ 293649 h 334537"/>
              <a:gd name="connsiteX32" fmla="*/ 249044 w 308517"/>
              <a:gd name="connsiteY32" fmla="*/ 297366 h 334537"/>
              <a:gd name="connsiteX33" fmla="*/ 271347 w 308517"/>
              <a:gd name="connsiteY33" fmla="*/ 312234 h 334537"/>
              <a:gd name="connsiteX34" fmla="*/ 297366 w 308517"/>
              <a:gd name="connsiteY34" fmla="*/ 330820 h 334537"/>
              <a:gd name="connsiteX35" fmla="*/ 308517 w 308517"/>
              <a:gd name="connsiteY35" fmla="*/ 334537 h 334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08517" h="334537">
                <a:moveTo>
                  <a:pt x="0" y="0"/>
                </a:moveTo>
                <a:cubicBezTo>
                  <a:pt x="108" y="645"/>
                  <a:pt x="6136" y="38291"/>
                  <a:pt x="7434" y="40888"/>
                </a:cubicBezTo>
                <a:cubicBezTo>
                  <a:pt x="9785" y="45590"/>
                  <a:pt x="15359" y="47890"/>
                  <a:pt x="18586" y="52039"/>
                </a:cubicBezTo>
                <a:cubicBezTo>
                  <a:pt x="39463" y="78880"/>
                  <a:pt x="23296" y="70954"/>
                  <a:pt x="44605" y="78059"/>
                </a:cubicBezTo>
                <a:cubicBezTo>
                  <a:pt x="45844" y="92927"/>
                  <a:pt x="48322" y="107743"/>
                  <a:pt x="48322" y="122663"/>
                </a:cubicBezTo>
                <a:cubicBezTo>
                  <a:pt x="48322" y="127772"/>
                  <a:pt x="47796" y="133543"/>
                  <a:pt x="44605" y="137532"/>
                </a:cubicBezTo>
                <a:cubicBezTo>
                  <a:pt x="42157" y="140592"/>
                  <a:pt x="36958" y="139497"/>
                  <a:pt x="33454" y="141249"/>
                </a:cubicBezTo>
                <a:cubicBezTo>
                  <a:pt x="29458" y="143247"/>
                  <a:pt x="26020" y="146205"/>
                  <a:pt x="22303" y="148683"/>
                </a:cubicBezTo>
                <a:cubicBezTo>
                  <a:pt x="16905" y="164877"/>
                  <a:pt x="14332" y="167251"/>
                  <a:pt x="22303" y="189571"/>
                </a:cubicBezTo>
                <a:cubicBezTo>
                  <a:pt x="25308" y="197985"/>
                  <a:pt x="34346" y="203397"/>
                  <a:pt x="37171" y="211873"/>
                </a:cubicBezTo>
                <a:cubicBezTo>
                  <a:pt x="42127" y="226741"/>
                  <a:pt x="37171" y="221785"/>
                  <a:pt x="52039" y="226741"/>
                </a:cubicBezTo>
                <a:cubicBezTo>
                  <a:pt x="80529" y="217244"/>
                  <a:pt x="50737" y="230971"/>
                  <a:pt x="66907" y="178420"/>
                </a:cubicBezTo>
                <a:cubicBezTo>
                  <a:pt x="68059" y="174675"/>
                  <a:pt x="74554" y="176454"/>
                  <a:pt x="78059" y="174702"/>
                </a:cubicBezTo>
                <a:cubicBezTo>
                  <a:pt x="82055" y="172704"/>
                  <a:pt x="85493" y="169746"/>
                  <a:pt x="89210" y="167268"/>
                </a:cubicBezTo>
                <a:cubicBezTo>
                  <a:pt x="91688" y="163551"/>
                  <a:pt x="94646" y="160113"/>
                  <a:pt x="96644" y="156117"/>
                </a:cubicBezTo>
                <a:cubicBezTo>
                  <a:pt x="112033" y="125339"/>
                  <a:pt x="86490" y="165772"/>
                  <a:pt x="107795" y="133815"/>
                </a:cubicBezTo>
                <a:cubicBezTo>
                  <a:pt x="109034" y="130098"/>
                  <a:pt x="108741" y="125434"/>
                  <a:pt x="111512" y="122663"/>
                </a:cubicBezTo>
                <a:cubicBezTo>
                  <a:pt x="119916" y="114259"/>
                  <a:pt x="149941" y="122356"/>
                  <a:pt x="152400" y="122663"/>
                </a:cubicBezTo>
                <a:cubicBezTo>
                  <a:pt x="171518" y="129036"/>
                  <a:pt x="161336" y="121992"/>
                  <a:pt x="167268" y="148683"/>
                </a:cubicBezTo>
                <a:cubicBezTo>
                  <a:pt x="168118" y="152508"/>
                  <a:pt x="170036" y="156033"/>
                  <a:pt x="170986" y="159834"/>
                </a:cubicBezTo>
                <a:cubicBezTo>
                  <a:pt x="175070" y="176169"/>
                  <a:pt x="171743" y="181529"/>
                  <a:pt x="185854" y="193288"/>
                </a:cubicBezTo>
                <a:cubicBezTo>
                  <a:pt x="188864" y="195796"/>
                  <a:pt x="193288" y="195766"/>
                  <a:pt x="197005" y="197005"/>
                </a:cubicBezTo>
                <a:cubicBezTo>
                  <a:pt x="205225" y="205225"/>
                  <a:pt x="208958" y="210416"/>
                  <a:pt x="219307" y="215590"/>
                </a:cubicBezTo>
                <a:cubicBezTo>
                  <a:pt x="225247" y="218560"/>
                  <a:pt x="239771" y="221437"/>
                  <a:pt x="245327" y="223024"/>
                </a:cubicBezTo>
                <a:cubicBezTo>
                  <a:pt x="249094" y="224100"/>
                  <a:pt x="252761" y="225502"/>
                  <a:pt x="256478" y="226741"/>
                </a:cubicBezTo>
                <a:cubicBezTo>
                  <a:pt x="257717" y="230458"/>
                  <a:pt x="260839" y="234028"/>
                  <a:pt x="260195" y="237893"/>
                </a:cubicBezTo>
                <a:cubicBezTo>
                  <a:pt x="258217" y="249761"/>
                  <a:pt x="250308" y="249862"/>
                  <a:pt x="241610" y="252761"/>
                </a:cubicBezTo>
                <a:cubicBezTo>
                  <a:pt x="226923" y="250663"/>
                  <a:pt x="211500" y="248951"/>
                  <a:pt x="197005" y="245327"/>
                </a:cubicBezTo>
                <a:cubicBezTo>
                  <a:pt x="193204" y="244377"/>
                  <a:pt x="189571" y="242849"/>
                  <a:pt x="185854" y="241610"/>
                </a:cubicBezTo>
                <a:cubicBezTo>
                  <a:pt x="184615" y="245327"/>
                  <a:pt x="181704" y="248867"/>
                  <a:pt x="182137" y="252761"/>
                </a:cubicBezTo>
                <a:cubicBezTo>
                  <a:pt x="186101" y="288441"/>
                  <a:pt x="188085" y="266641"/>
                  <a:pt x="211873" y="282498"/>
                </a:cubicBezTo>
                <a:cubicBezTo>
                  <a:pt x="228850" y="293815"/>
                  <a:pt x="216890" y="287648"/>
                  <a:pt x="237893" y="293649"/>
                </a:cubicBezTo>
                <a:cubicBezTo>
                  <a:pt x="241660" y="294725"/>
                  <a:pt x="245619" y="295463"/>
                  <a:pt x="249044" y="297366"/>
                </a:cubicBezTo>
                <a:cubicBezTo>
                  <a:pt x="256855" y="301705"/>
                  <a:pt x="271347" y="312234"/>
                  <a:pt x="271347" y="312234"/>
                </a:cubicBezTo>
                <a:cubicBezTo>
                  <a:pt x="277542" y="330819"/>
                  <a:pt x="271347" y="322146"/>
                  <a:pt x="297366" y="330820"/>
                </a:cubicBezTo>
                <a:lnTo>
                  <a:pt x="308517" y="334537"/>
                </a:lnTo>
              </a:path>
            </a:pathLst>
          </a:custGeom>
          <a:noFill/>
          <a:ln w="762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6" name="線吹き出し 2 (枠付き) 35"/>
          <p:cNvSpPr/>
          <p:nvPr/>
        </p:nvSpPr>
        <p:spPr>
          <a:xfrm>
            <a:off x="5832983" y="1851851"/>
            <a:ext cx="3069407" cy="811367"/>
          </a:xfrm>
          <a:prstGeom prst="borderCallout2">
            <a:avLst>
              <a:gd name="adj1" fmla="val 103880"/>
              <a:gd name="adj2" fmla="val 75567"/>
              <a:gd name="adj3" fmla="val 182825"/>
              <a:gd name="adj4" fmla="val 76284"/>
              <a:gd name="adj5" fmla="val 223875"/>
              <a:gd name="adj6" fmla="val 87746"/>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algn="ctr"/>
            <a:r>
              <a:rPr lang="ja-JP" altLang="en-US" sz="1600" dirty="0" smtClean="0">
                <a:solidFill>
                  <a:schemeClr val="tx1"/>
                </a:solidFill>
              </a:rPr>
              <a:t>国道</a:t>
            </a:r>
            <a:r>
              <a:rPr lang="en-US" altLang="ja-JP" sz="1600" dirty="0" smtClean="0">
                <a:solidFill>
                  <a:schemeClr val="tx1"/>
                </a:solidFill>
              </a:rPr>
              <a:t>480</a:t>
            </a:r>
            <a:r>
              <a:rPr lang="ja-JP" altLang="en-US" sz="1600" dirty="0" smtClean="0">
                <a:solidFill>
                  <a:schemeClr val="tx1"/>
                </a:solidFill>
              </a:rPr>
              <a:t>号</a:t>
            </a:r>
            <a:endParaRPr lang="en-US" altLang="ja-JP" sz="1600" dirty="0">
              <a:solidFill>
                <a:schemeClr val="tx1"/>
              </a:solidFill>
            </a:endParaRPr>
          </a:p>
          <a:p>
            <a:r>
              <a:rPr lang="ja-JP" altLang="en-US" sz="1600" dirty="0" smtClean="0">
                <a:solidFill>
                  <a:schemeClr val="tx1"/>
                </a:solidFill>
              </a:rPr>
              <a:t>大阪　：連続</a:t>
            </a:r>
            <a:r>
              <a:rPr lang="en-US" altLang="ja-JP" sz="1600" dirty="0" smtClean="0">
                <a:solidFill>
                  <a:schemeClr val="tx1"/>
                </a:solidFill>
              </a:rPr>
              <a:t>130mm</a:t>
            </a:r>
          </a:p>
          <a:p>
            <a:r>
              <a:rPr lang="ja-JP" altLang="en-US" sz="1600" dirty="0" smtClean="0">
                <a:solidFill>
                  <a:schemeClr val="tx1"/>
                </a:solidFill>
              </a:rPr>
              <a:t>和歌山：</a:t>
            </a:r>
            <a:r>
              <a:rPr lang="ja-JP" altLang="en-US" sz="1600" dirty="0">
                <a:solidFill>
                  <a:schemeClr val="tx1"/>
                </a:solidFill>
              </a:rPr>
              <a:t>連続</a:t>
            </a:r>
            <a:r>
              <a:rPr lang="en-US" altLang="ja-JP" sz="1600" dirty="0" smtClean="0">
                <a:solidFill>
                  <a:schemeClr val="tx1"/>
                </a:solidFill>
              </a:rPr>
              <a:t>130mm</a:t>
            </a:r>
            <a:r>
              <a:rPr lang="ja-JP" altLang="en-US" sz="1600" dirty="0" smtClean="0">
                <a:solidFill>
                  <a:schemeClr val="tx1"/>
                </a:solidFill>
              </a:rPr>
              <a:t>・時間</a:t>
            </a:r>
            <a:r>
              <a:rPr lang="en-US" altLang="ja-JP" sz="1600" dirty="0" smtClean="0">
                <a:solidFill>
                  <a:schemeClr val="tx1"/>
                </a:solidFill>
              </a:rPr>
              <a:t>30mm</a:t>
            </a:r>
            <a:endParaRPr lang="ja-JP" altLang="en-US" sz="1600" dirty="0">
              <a:solidFill>
                <a:schemeClr val="tx1"/>
              </a:solidFill>
            </a:endParaRPr>
          </a:p>
        </p:txBody>
      </p:sp>
      <p:sp>
        <p:nvSpPr>
          <p:cNvPr id="38" name="二等辺三角形 37"/>
          <p:cNvSpPr/>
          <p:nvPr/>
        </p:nvSpPr>
        <p:spPr>
          <a:xfrm>
            <a:off x="8312218" y="3445018"/>
            <a:ext cx="470833" cy="326616"/>
          </a:xfrm>
          <a:prstGeom prst="triangle">
            <a:avLst/>
          </a:prstGeom>
          <a:noFill/>
          <a:ln w="76200" cmpd="sng">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9" name="雲形吹き出し 38"/>
          <p:cNvSpPr/>
          <p:nvPr/>
        </p:nvSpPr>
        <p:spPr>
          <a:xfrm>
            <a:off x="3995936" y="2828123"/>
            <a:ext cx="3858761" cy="672885"/>
          </a:xfrm>
          <a:prstGeom prst="cloudCallout">
            <a:avLst>
              <a:gd name="adj1" fmla="val 63167"/>
              <a:gd name="adj2" fmla="val 59758"/>
            </a:avLst>
          </a:prstGeom>
          <a:solidFill>
            <a:schemeClr val="bg1"/>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spAutoFit/>
          </a:bodyPr>
          <a:lstStyle/>
          <a:p>
            <a:pPr algn="ctr"/>
            <a:r>
              <a:rPr kumimoji="1" lang="ja-JP" altLang="en-US" sz="2400" dirty="0" smtClean="0">
                <a:solidFill>
                  <a:schemeClr val="tx1"/>
                </a:solidFill>
              </a:rPr>
              <a:t>規制基準が不連続</a:t>
            </a:r>
            <a:endParaRPr kumimoji="1" lang="ja-JP" altLang="en-US" sz="2400" dirty="0">
              <a:solidFill>
                <a:schemeClr val="tx1"/>
              </a:solidFill>
            </a:endParaRPr>
          </a:p>
        </p:txBody>
      </p:sp>
      <p:sp>
        <p:nvSpPr>
          <p:cNvPr id="44" name="タイトル 1"/>
          <p:cNvSpPr txBox="1">
            <a:spLocks/>
          </p:cNvSpPr>
          <p:nvPr/>
        </p:nvSpPr>
        <p:spPr>
          <a:xfrm>
            <a:off x="35496" y="35913"/>
            <a:ext cx="7160935" cy="584775"/>
          </a:xfrm>
          <a:prstGeom prst="rect">
            <a:avLst/>
          </a:prstGeom>
        </p:spPr>
        <p:txBody>
          <a:bodyPr vert="horz" wrap="none" anchor="b" anchorCtr="0">
            <a:sp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a:latin typeface="HGSｺﾞｼｯｸM" panose="020B0600000000000000" pitchFamily="50" charset="-128"/>
                <a:ea typeface="HGSｺﾞｼｯｸM" panose="020B0600000000000000" pitchFamily="50" charset="-128"/>
              </a:rPr>
              <a:t>２．設定状況（</a:t>
            </a:r>
            <a:r>
              <a:rPr lang="ja-JP" altLang="en-US" dirty="0" smtClean="0">
                <a:latin typeface="HGSｺﾞｼｯｸM" panose="020B0600000000000000" pitchFamily="50" charset="-128"/>
                <a:ea typeface="HGSｺﾞｼｯｸM" panose="020B0600000000000000" pitchFamily="50" charset="-128"/>
              </a:rPr>
              <a:t>和歌山県との府県境）</a:t>
            </a:r>
            <a:endParaRPr lang="ja-JP" altLang="en-US" dirty="0"/>
          </a:p>
        </p:txBody>
      </p:sp>
      <p:grpSp>
        <p:nvGrpSpPr>
          <p:cNvPr id="45" name="グループ化 44"/>
          <p:cNvGrpSpPr/>
          <p:nvPr/>
        </p:nvGrpSpPr>
        <p:grpSpPr>
          <a:xfrm>
            <a:off x="107504" y="836712"/>
            <a:ext cx="3260829" cy="1323439"/>
            <a:chOff x="1043608" y="836712"/>
            <a:chExt cx="3260829" cy="1323439"/>
          </a:xfrm>
        </p:grpSpPr>
        <p:sp>
          <p:nvSpPr>
            <p:cNvPr id="46" name="テキスト ボックス 45"/>
            <p:cNvSpPr txBox="1"/>
            <p:nvPr/>
          </p:nvSpPr>
          <p:spPr>
            <a:xfrm>
              <a:off x="1043608" y="836712"/>
              <a:ext cx="3260829" cy="1323439"/>
            </a:xfrm>
            <a:prstGeom prst="rect">
              <a:avLst/>
            </a:prstGeom>
            <a:solidFill>
              <a:schemeClr val="bg1"/>
            </a:solidFill>
            <a:ln>
              <a:solidFill>
                <a:schemeClr val="tx1"/>
              </a:solidFill>
            </a:ln>
          </p:spPr>
          <p:txBody>
            <a:bodyPr wrap="none" rtlCol="0">
              <a:spAutoFit/>
            </a:bodyPr>
            <a:lstStyle/>
            <a:p>
              <a:r>
                <a:rPr kumimoji="1" lang="ja-JP" altLang="en-US" sz="1600" b="1" u="sng" dirty="0" smtClean="0"/>
                <a:t>凡例</a:t>
              </a:r>
              <a:endParaRPr kumimoji="1" lang="en-US" altLang="ja-JP" sz="1600" b="1" u="sng" dirty="0" smtClean="0"/>
            </a:p>
            <a:p>
              <a:r>
                <a:rPr lang="ja-JP" altLang="en-US" sz="1600" dirty="0" smtClean="0"/>
                <a:t>　　　事前通行規制区間（大阪府）</a:t>
              </a:r>
              <a:endParaRPr lang="en-US" altLang="ja-JP" sz="1600" dirty="0" smtClean="0"/>
            </a:p>
            <a:p>
              <a:r>
                <a:rPr lang="ja-JP" altLang="en-US" sz="1600" dirty="0"/>
                <a:t>　　　事前通行規制区間</a:t>
              </a:r>
              <a:r>
                <a:rPr lang="ja-JP" altLang="en-US" sz="1600" dirty="0" smtClean="0"/>
                <a:t>（隣接</a:t>
              </a:r>
              <a:r>
                <a:rPr lang="ja-JP" altLang="en-US" sz="1600" dirty="0"/>
                <a:t>府県</a:t>
              </a:r>
              <a:r>
                <a:rPr lang="ja-JP" altLang="en-US" sz="1600" dirty="0" smtClean="0"/>
                <a:t>）</a:t>
              </a:r>
              <a:endParaRPr lang="en-US" altLang="ja-JP" sz="1600" dirty="0"/>
            </a:p>
            <a:p>
              <a:r>
                <a:rPr kumimoji="1" lang="ja-JP" altLang="en-US" sz="1600" dirty="0" smtClean="0"/>
                <a:t>　　　</a:t>
              </a:r>
              <a:r>
                <a:rPr lang="ja-JP" altLang="en-US" sz="1600" dirty="0"/>
                <a:t>基準</a:t>
              </a:r>
              <a:r>
                <a:rPr kumimoji="1" lang="ja-JP" altLang="en-US" sz="1600" dirty="0" smtClean="0"/>
                <a:t>値が連続</a:t>
              </a:r>
              <a:endParaRPr lang="en-US" altLang="ja-JP" sz="1600" dirty="0" smtClean="0"/>
            </a:p>
            <a:p>
              <a:r>
                <a:rPr kumimoji="1" lang="ja-JP" altLang="en-US" sz="1600" dirty="0" smtClean="0"/>
                <a:t>　　　</a:t>
              </a:r>
              <a:r>
                <a:rPr lang="ja-JP" altLang="en-US" sz="1600" dirty="0"/>
                <a:t>基準</a:t>
              </a:r>
              <a:r>
                <a:rPr kumimoji="1" lang="ja-JP" altLang="en-US" sz="1600" dirty="0" smtClean="0"/>
                <a:t>値が不連続</a:t>
              </a:r>
              <a:endParaRPr kumimoji="1" lang="ja-JP" altLang="en-US" sz="1600" dirty="0"/>
            </a:p>
          </p:txBody>
        </p:sp>
        <p:cxnSp>
          <p:nvCxnSpPr>
            <p:cNvPr id="47" name="直線コネクタ 46"/>
            <p:cNvCxnSpPr/>
            <p:nvPr/>
          </p:nvCxnSpPr>
          <p:spPr>
            <a:xfrm flipH="1">
              <a:off x="1228568" y="1256915"/>
              <a:ext cx="28803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flipH="1">
              <a:off x="1228568" y="1490355"/>
              <a:ext cx="288032" cy="0"/>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49" name="二等辺三角形 48"/>
            <p:cNvSpPr/>
            <p:nvPr/>
          </p:nvSpPr>
          <p:spPr>
            <a:xfrm>
              <a:off x="1286928" y="1899545"/>
              <a:ext cx="206941" cy="174951"/>
            </a:xfrm>
            <a:prstGeom prst="triangle">
              <a:avLst/>
            </a:prstGeom>
            <a:noFill/>
            <a:ln w="57150" cmpd="sng">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chemeClr val="tx1"/>
                </a:solidFill>
              </a:endParaRPr>
            </a:p>
          </p:txBody>
        </p:sp>
        <p:sp>
          <p:nvSpPr>
            <p:cNvPr id="50" name="ドーナツ 49"/>
            <p:cNvSpPr/>
            <p:nvPr/>
          </p:nvSpPr>
          <p:spPr>
            <a:xfrm>
              <a:off x="1290691" y="1628800"/>
              <a:ext cx="198613" cy="198613"/>
            </a:xfrm>
            <a:prstGeom prst="donut">
              <a:avLst>
                <a:gd name="adj" fmla="val 16040"/>
              </a:avLst>
            </a:prstGeom>
            <a:solidFill>
              <a:schemeClr val="accent4"/>
            </a:solidFill>
            <a:ln>
              <a:solidFill>
                <a:schemeClr val="accent4">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1600">
                <a:solidFill>
                  <a:schemeClr val="tx1"/>
                </a:solidFill>
              </a:endParaRPr>
            </a:p>
          </p:txBody>
        </p:sp>
      </p:grpSp>
    </p:spTree>
    <p:extLst>
      <p:ext uri="{BB962C8B-B14F-4D97-AF65-F5344CB8AC3E}">
        <p14:creationId xmlns:p14="http://schemas.microsoft.com/office/powerpoint/2010/main" val="84295352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アース">
  <a:themeElements>
    <a:clrScheme name="アース">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アース">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アース">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85D4A840C0B79842806973E30B2A13A0" ma:contentTypeVersion="1" ma:contentTypeDescription="新しいドキュメントを作成します。" ma:contentTypeScope="" ma:versionID="17a047c5ff0483f8bed5e9b271a4b474">
  <xsd:schema xmlns:xsd="http://www.w3.org/2001/XMLSchema" xmlns:xs="http://www.w3.org/2001/XMLSchema" xmlns:p="http://schemas.microsoft.com/office/2006/metadata/properties" xmlns:ns1="http://schemas.microsoft.com/sharepoint/v3" targetNamespace="http://schemas.microsoft.com/office/2006/metadata/properties" ma:root="true" ma:fieldsID="b80dedcaabf93eecb3f8d093b26cd29b"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スケジュールの開始日" ma:description="[スケジュールの開始日] は、発行機能により作成されたサイト列です。このページがサイトの閲覧者に表示される最初の日時を示すために使われます。" ma:hidden="true" ma:internalName="PublishingStartDate">
      <xsd:simpleType>
        <xsd:restriction base="dms:Unknown"/>
      </xsd:simpleType>
    </xsd:element>
    <xsd:element name="PublishingExpirationDate" ma:index="9" nillable="true" ma:displayName="スケジュールの終了日" ma:description="[スケジュールの終了日] は、発行機能により作成されたサイト列です。このページがサイトの閲覧者に表示されなくなる日時を示すために使われます。"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C5494D4F-5A7D-4B09-B7A0-57E1CE66D11D}"/>
</file>

<file path=customXml/itemProps2.xml><?xml version="1.0" encoding="utf-8"?>
<ds:datastoreItem xmlns:ds="http://schemas.openxmlformats.org/officeDocument/2006/customXml" ds:itemID="{532B881A-038F-4442-A66D-EDAA7E055E39}"/>
</file>

<file path=customXml/itemProps3.xml><?xml version="1.0" encoding="utf-8"?>
<ds:datastoreItem xmlns:ds="http://schemas.openxmlformats.org/officeDocument/2006/customXml" ds:itemID="{716EF8E6-3534-4F42-82AA-AC492A72654F}"/>
</file>

<file path=docProps/app.xml><?xml version="1.0" encoding="utf-8"?>
<Properties xmlns="http://schemas.openxmlformats.org/officeDocument/2006/extended-properties" xmlns:vt="http://schemas.openxmlformats.org/officeDocument/2006/docPropsVTypes">
  <Template>Origin</Template>
  <TotalTime>5936</TotalTime>
  <Words>296</Words>
  <Application>Microsoft Office PowerPoint</Application>
  <PresentationFormat>画面に合わせる (4:3)</PresentationFormat>
  <Paragraphs>78</Paragraphs>
  <Slides>6</Slides>
  <Notes>2</Notes>
  <HiddenSlides>0</HiddenSlides>
  <MMClips>0</MMClips>
  <ScaleCrop>false</ScaleCrop>
  <HeadingPairs>
    <vt:vector size="4" baseType="variant">
      <vt:variant>
        <vt:lpstr>テーマ</vt:lpstr>
      </vt:variant>
      <vt:variant>
        <vt:i4>1</vt:i4>
      </vt:variant>
      <vt:variant>
        <vt:lpstr>スライド タイトル</vt:lpstr>
      </vt:variant>
      <vt:variant>
        <vt:i4>6</vt:i4>
      </vt:variant>
    </vt:vector>
  </HeadingPairs>
  <TitlesOfParts>
    <vt:vector size="7" baseType="lpstr">
      <vt:lpstr>アース</vt:lpstr>
      <vt:lpstr>府県境を連続する事前通行区間の 現状について　　　　　</vt:lpstr>
      <vt:lpstr>１．府県境を連続する事前通行区間の設定状況</vt:lpstr>
      <vt:lpstr>６．大阪府の通行規制区間</vt:lpstr>
      <vt:lpstr>６．大阪府の通行規制区間</vt:lpstr>
      <vt:lpstr>６．大阪府の通行規制区間</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大阪府都市基盤施設長寿命化計画（概要版）</dc:title>
  <dc:creator>HOSTNAME</dc:creator>
  <cp:lastModifiedBy>HOSTNAME</cp:lastModifiedBy>
  <cp:revision>305</cp:revision>
  <cp:lastPrinted>2016-09-20T07:48:20Z</cp:lastPrinted>
  <dcterms:created xsi:type="dcterms:W3CDTF">2015-11-17T02:43:53Z</dcterms:created>
  <dcterms:modified xsi:type="dcterms:W3CDTF">2016-11-21T01:13:29Z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0x01010085D4A840C0B79842806973E30B2A13A0</vt:lpwstr>
  </property>
</Properties>
</file>