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3.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43.xml" ContentType="application/vnd.openxmlformats-officedocument.presentationml.slide+xml"/>
  <Override PartName="/ppt/slides/slide4.xml" ContentType="application/vnd.openxmlformats-officedocument.presentationml.slide+xml"/>
  <Override PartName="/ppt/slides/slide41.xml" ContentType="application/vnd.openxmlformats-officedocument.presentationml.slide+xml"/>
  <Override PartName="/ppt/slides/slide40.xml" ContentType="application/vnd.openxmlformats-officedocument.presentationml.slide+xml"/>
  <Override PartName="/ppt/slides/slide39.xml" ContentType="application/vnd.openxmlformats-officedocument.presentationml.slide+xml"/>
  <Override PartName="/ppt/slides/slide38.xml" ContentType="application/vnd.openxmlformats-officedocument.presentationml.slide+xml"/>
  <Override PartName="/ppt/slides/slide15.xml" ContentType="application/vnd.openxmlformats-officedocument.presentationml.slide+xml"/>
  <Override PartName="/ppt/slides/slide1.xml" ContentType="application/vnd.openxmlformats-officedocument.presentationml.slide+xml"/>
  <Override PartName="/ppt/slides/slide12.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2.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37.xml" ContentType="application/vnd.openxmlformats-officedocument.presentationml.slide+xml"/>
  <Override PartName="/ppt/slides/slide42.xml" ContentType="application/vnd.openxmlformats-officedocument.presentationml.slide+xml"/>
  <Override PartName="/ppt/slides/slide35.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1.xml" ContentType="application/vnd.openxmlformats-officedocument.presentationml.slide+xml"/>
  <Override PartName="/ppt/slides/slide20.xml" ContentType="application/vnd.openxmlformats-officedocument.presentationml.slide+xml"/>
  <Override PartName="/ppt/slides/slide19.xml" ContentType="application/vnd.openxmlformats-officedocument.presentationml.slide+xml"/>
  <Override PartName="/ppt/slides/slide18.xml" ContentType="application/vnd.openxmlformats-officedocument.presentationml.slide+xml"/>
  <Override PartName="/ppt/slides/slide17.xml" ContentType="application/vnd.openxmlformats-officedocument.presentationml.slide+xml"/>
  <Override PartName="/ppt/slides/slide16.xml" ContentType="application/vnd.openxmlformats-officedocument.presentationml.slide+xml"/>
  <Override PartName="/ppt/slides/slide26.xml" ContentType="application/vnd.openxmlformats-officedocument.presentationml.slide+xml"/>
  <Override PartName="/ppt/slides/slide36.xml" ContentType="application/vnd.openxmlformats-officedocument.presentationml.slide+xml"/>
  <Override PartName="/ppt/slides/slide27.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28.xml" ContentType="application/vnd.openxmlformats-officedocument.presentationml.slide+xml"/>
  <Override PartName="/ppt/slides/slide31.xml" ContentType="application/vnd.openxmlformats-officedocument.presentationml.slide+xml"/>
  <Override PartName="/ppt/slides/slide33.xml" ContentType="application/vnd.openxmlformats-officedocument.presentationml.slide+xml"/>
  <Override PartName="/ppt/slides/slide32.xml" ContentType="application/vnd.openxmlformats-officedocument.presentationml.slide+xml"/>
  <Override PartName="/ppt/slides/slide34.xml" ContentType="application/vnd.openxmlformats-officedocument.presentationml.slide+xml"/>
  <Override PartName="/ppt/notesSlides/notesSlide34.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6.xml" ContentType="application/vnd.openxmlformats-officedocument.presentationml.notesSlide+xml"/>
  <Override PartName="/ppt/notesSlides/notesSlide35.xml" ContentType="application/vnd.openxmlformats-officedocument.presentationml.notesSlide+xml"/>
  <Override PartName="/ppt/notesSlides/notesSlide31.xml" ContentType="application/vnd.openxmlformats-officedocument.presentationml.notesSlide+xml"/>
  <Override PartName="/ppt/notesSlides/notesSlide7.xml" ContentType="application/vnd.openxmlformats-officedocument.presentationml.notesSlide+xml"/>
  <Override PartName="/ppt/notesSlides/notesSlide6.xml" ContentType="application/vnd.openxmlformats-officedocument.presentationml.notesSlide+xml"/>
  <Override PartName="/ppt/notesSlides/notesSlide5.xml" ContentType="application/vnd.openxmlformats-officedocument.presentationml.notesSlide+xml"/>
  <Override PartName="/ppt/notesSlides/notesSlide4.xml" ContentType="application/vnd.openxmlformats-officedocument.presentationml.notesSlide+xml"/>
  <Override PartName="/ppt/notesSlides/notesSlide3.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4.xml" ContentType="application/vnd.openxmlformats-officedocument.presentationml.notesSlide+xml"/>
  <Override PartName="/ppt/notesSlides/notesSlide13.xml" ContentType="application/vnd.openxmlformats-officedocument.presentationml.notesSlide+xml"/>
  <Override PartName="/ppt/notesSlides/notesSlide12.xml" ContentType="application/vnd.openxmlformats-officedocument.presentationml.notesSlide+xml"/>
  <Override PartName="/ppt/notesSlides/notesSlide11.xml" ContentType="application/vnd.openxmlformats-officedocument.presentationml.notesSlide+xml"/>
  <Override PartName="/ppt/notesSlides/notesSlide10.xml" ContentType="application/vnd.openxmlformats-officedocument.presentationml.notesSlide+xml"/>
  <Override PartName="/ppt/notesSlides/notesSlide2.xml" ContentType="application/vnd.openxmlformats-officedocument.presentationml.notesSlide+xml"/>
  <Override PartName="/ppt/notesSlides/notesSlide1.xml" ContentType="application/vnd.openxmlformats-officedocument.presentationml.notesSlide+xml"/>
  <Override PartName="/ppt/slideLayouts/slideLayout2.xml" ContentType="application/vnd.openxmlformats-officedocument.presentationml.slideLayout+xml"/>
  <Override PartName="/ppt/slideLayouts/slideLayout1.xml" ContentType="application/vnd.openxmlformats-officedocument.presentationml.slideLayout+xml"/>
  <Override PartName="/ppt/slideMasters/slideMaster1.xml" ContentType="application/vnd.openxmlformats-officedocument.presentationml.slideMaster+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Layouts/slideLayout9.xml" ContentType="application/vnd.openxmlformats-officedocument.presentationml.slideLayout+xml"/>
  <Override PartName="/ppt/slideLayouts/slideLayout8.xml" ContentType="application/vnd.openxmlformats-officedocument.presentationml.slideLayout+xml"/>
  <Override PartName="/ppt/slideLayouts/slideLayout7.xml" ContentType="application/vnd.openxmlformats-officedocument.presentationml.slideLayout+xml"/>
  <Override PartName="/ppt/slideLayouts/slideLayout6.xml" ContentType="application/vnd.openxmlformats-officedocument.presentationml.slideLayout+xml"/>
  <Override PartName="/ppt/notesSlides/notesSlide15.xml" ContentType="application/vnd.openxmlformats-officedocument.presentationml.notesSlide+xml"/>
  <Override PartName="/ppt/notesSlides/notesSlide27.xml" ContentType="application/vnd.openxmlformats-officedocument.presentationml.notesSlide+xml"/>
  <Override PartName="/ppt/notesSlides/notesSlide26.xml" ContentType="application/vnd.openxmlformats-officedocument.presentationml.notesSlide+xml"/>
  <Override PartName="/ppt/notesSlides/notesSlide29.xml" ContentType="application/vnd.openxmlformats-officedocument.presentationml.notesSlide+xml"/>
  <Override PartName="/ppt/notesSlides/notesSlide28.xml" ContentType="application/vnd.openxmlformats-officedocument.presentationml.notesSlide+xml"/>
  <Override PartName="/ppt/notesSlides/notesSlide25.xml" ContentType="application/vnd.openxmlformats-officedocument.presentationml.notesSlide+xml"/>
  <Override PartName="/ppt/notesSlides/notesSlide24.xml" ContentType="application/vnd.openxmlformats-officedocument.presentationml.notesSlide+xml"/>
  <Override PartName="/ppt/notesSlides/notesSlide23.xml" ContentType="application/vnd.openxmlformats-officedocument.presentationml.notesSlide+xml"/>
  <Override PartName="/ppt/notesSlides/notesSlide18.xml" ContentType="application/vnd.openxmlformats-officedocument.presentationml.notesSlide+xml"/>
  <Override PartName="/ppt/notesSlides/notesSlide17.xml" ContentType="application/vnd.openxmlformats-officedocument.presentationml.notesSlide+xml"/>
  <Override PartName="/ppt/notesSlides/notesSlide16.xml" ContentType="application/vnd.openxmlformats-officedocument.presentationml.notesSlide+xml"/>
  <Override PartName="/ppt/notesSlides/notesSlide22.xml" ContentType="application/vnd.openxmlformats-officedocument.presentationml.notesSlide+xml"/>
  <Override PartName="/ppt/notesSlides/notesSlide30.xml" ContentType="application/vnd.openxmlformats-officedocument.presentationml.notesSlide+xml"/>
  <Override PartName="/ppt/notesSlides/notesSlide21.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commentAuthors.xml" ContentType="application/vnd.openxmlformats-officedocument.presentationml.commentAuthors+xml"/>
  <Override PartName="/ppt/theme/theme2.xml" ContentType="application/vnd.openxmlformats-officedocument.theme+xml"/>
  <Override PartName="/ppt/theme/theme1.xml" ContentType="application/vnd.openxmlformats-officedocument.them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chart6.xml" ContentType="application/vnd.openxmlformats-officedocument.drawingml.chart+xml"/>
  <Override PartName="/ppt/charts/chart5.xml" ContentType="application/vnd.openxmlformats-officedocument.drawingml.chart+xml"/>
  <Override PartName="/ppt/charts/chart4.xml" ContentType="application/vnd.openxmlformats-officedocument.drawingml.chart+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docProps/core.xml" ContentType="application/vnd.openxmlformats-package.core-properties+xml"/>
  <Override PartName="/docProps/app.xml" ContentType="application/vnd.openxmlformats-officedocument.extended-properties+xml"/>
  <Override PartName="/ppt/charts/colors5.xml" ContentType="application/vnd.ms-office.chartcolorstyle+xml"/>
  <Override PartName="/ppt/charts/style1.xml" ContentType="application/vnd.ms-office.chartstyle+xml"/>
  <Override PartName="/ppt/charts/colors1.xml" ContentType="application/vnd.ms-office.chartcolorstyle+xml"/>
  <Override PartName="/ppt/charts/colors2.xml" ContentType="application/vnd.ms-office.chartcolorstyle+xml"/>
  <Override PartName="/ppt/charts/style2.xml" ContentType="application/vnd.ms-office.chartstyle+xml"/>
  <Override PartName="/ppt/charts/style4.xml" ContentType="application/vnd.ms-office.chartstyle+xml"/>
  <Override PartName="/ppt/charts/colors4.xml" ContentType="application/vnd.ms-office.chartcolorstyle+xml"/>
  <Override PartName="/ppt/charts/style3.xml" ContentType="application/vnd.ms-office.chartstyle+xml"/>
  <Override PartName="/ppt/charts/colors3.xml" ContentType="application/vnd.ms-office.chartcolorstyle+xml"/>
  <Override PartName="/ppt/charts/style5.xml" ContentType="application/vnd.ms-office.chartstyle+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2" r:id="rId1"/>
  </p:sldMasterIdLst>
  <p:notesMasterIdLst>
    <p:notesMasterId r:id="rId45"/>
  </p:notesMasterIdLst>
  <p:sldIdLst>
    <p:sldId id="572" r:id="rId2"/>
    <p:sldId id="573" r:id="rId3"/>
    <p:sldId id="574" r:id="rId4"/>
    <p:sldId id="575" r:id="rId5"/>
    <p:sldId id="576" r:id="rId6"/>
    <p:sldId id="578" r:id="rId7"/>
    <p:sldId id="577" r:id="rId8"/>
    <p:sldId id="556" r:id="rId9"/>
    <p:sldId id="634" r:id="rId10"/>
    <p:sldId id="646" r:id="rId11"/>
    <p:sldId id="557" r:id="rId12"/>
    <p:sldId id="629" r:id="rId13"/>
    <p:sldId id="545" r:id="rId14"/>
    <p:sldId id="568" r:id="rId15"/>
    <p:sldId id="647" r:id="rId16"/>
    <p:sldId id="583" r:id="rId17"/>
    <p:sldId id="645" r:id="rId18"/>
    <p:sldId id="605" r:id="rId19"/>
    <p:sldId id="618" r:id="rId20"/>
    <p:sldId id="659" r:id="rId21"/>
    <p:sldId id="660" r:id="rId22"/>
    <p:sldId id="621" r:id="rId23"/>
    <p:sldId id="635" r:id="rId24"/>
    <p:sldId id="626" r:id="rId25"/>
    <p:sldId id="649" r:id="rId26"/>
    <p:sldId id="650" r:id="rId27"/>
    <p:sldId id="651" r:id="rId28"/>
    <p:sldId id="652" r:id="rId29"/>
    <p:sldId id="653" r:id="rId30"/>
    <p:sldId id="639" r:id="rId31"/>
    <p:sldId id="654" r:id="rId32"/>
    <p:sldId id="640" r:id="rId33"/>
    <p:sldId id="655" r:id="rId34"/>
    <p:sldId id="641" r:id="rId35"/>
    <p:sldId id="656" r:id="rId36"/>
    <p:sldId id="642" r:id="rId37"/>
    <p:sldId id="657" r:id="rId38"/>
    <p:sldId id="643" r:id="rId39"/>
    <p:sldId id="644" r:id="rId40"/>
    <p:sldId id="661" r:id="rId41"/>
    <p:sldId id="627" r:id="rId42"/>
    <p:sldId id="624" r:id="rId43"/>
    <p:sldId id="616" r:id="rId44"/>
  </p:sldIdLst>
  <p:sldSz cx="9906000" cy="6858000" type="A4"/>
  <p:notesSz cx="6807200" cy="9939338"/>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userDrawn="1">
          <p15:clr>
            <a:srgbClr val="A4A3A4"/>
          </p15:clr>
        </p15:guide>
        <p15:guide id="2" pos="3120" userDrawn="1">
          <p15:clr>
            <a:srgbClr val="A4A3A4"/>
          </p15:clr>
        </p15:guide>
      </p15:sldGuideLst>
    </p:ext>
    <p:ext uri="{2D200454-40CA-4A62-9FC3-DE9A4176ACB9}">
      <p15:notesGuideLst xmlns:p15="http://schemas.microsoft.com/office/powerpoint/2012/main" xmlns=""/>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HOSTNAME" initials="H" lastIdx="13" clrIdx="0"/>
  <p:cmAuthor id="1" name="谷　直彦" initials="谷　直彦" lastIdx="10" clrIdx="1">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FF99"/>
    <a:srgbClr val="FF6600"/>
    <a:srgbClr val="FF9900"/>
    <a:srgbClr val="FF9999"/>
    <a:srgbClr val="FFCC99"/>
    <a:srgbClr val="CCFFCC"/>
    <a:srgbClr val="FFCCFF"/>
    <a:srgbClr val="CCFFFF"/>
    <a:srgbClr val="996633"/>
    <a:srgbClr val="33CC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スタイルなし、表のグリッド線あり">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BC89EF96-8CEA-46FF-86C4-4CE0E7609802}" styleName="淡色スタイル 3 - アクセント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616DA210-FB5B-4158-B5E0-FEB733F419BA}" styleName="スタイル (淡色)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20105" autoAdjust="0"/>
    <p:restoredTop sz="93900" autoAdjust="0"/>
  </p:normalViewPr>
  <p:slideViewPr>
    <p:cSldViewPr>
      <p:cViewPr varScale="1">
        <p:scale>
          <a:sx n="66" d="100"/>
          <a:sy n="66" d="100"/>
        </p:scale>
        <p:origin x="-960" y="-108"/>
      </p:cViewPr>
      <p:guideLst>
        <p:guide orient="horz" pos="2160"/>
        <p:guide pos="3120"/>
      </p:guideLst>
    </p:cSldViewPr>
  </p:slideViewPr>
  <p:outlineViewPr>
    <p:cViewPr>
      <p:scale>
        <a:sx n="33" d="100"/>
        <a:sy n="33" d="100"/>
      </p:scale>
      <p:origin x="0" y="0"/>
    </p:cViewPr>
  </p:outlineViewPr>
  <p:notesTextViewPr>
    <p:cViewPr>
      <p:scale>
        <a:sx n="33" d="100"/>
        <a:sy n="33" d="100"/>
      </p:scale>
      <p:origin x="0" y="0"/>
    </p:cViewPr>
  </p:notesTextViewPr>
  <p:sorterViewPr>
    <p:cViewPr>
      <p:scale>
        <a:sx n="100" d="100"/>
        <a:sy n="100" d="100"/>
      </p:scale>
      <p:origin x="0" y="-504"/>
    </p:cViewPr>
  </p:sorterViewPr>
  <p:notesViewPr>
    <p:cSldViewPr>
      <p:cViewPr varScale="1">
        <p:scale>
          <a:sx n="89" d="100"/>
          <a:sy n="89" d="100"/>
        </p:scale>
        <p:origin x="4200" y="96"/>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notesMaster" Target="notesMasters/notesMaster1.xml"/><Relationship Id="rId53" Type="http://schemas.openxmlformats.org/officeDocument/2006/relationships/customXml" Target="../customXml/item3.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customXml" Target="../customXml/item2.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customXml" Target="../customXml/item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commentAuthors" Target="commentAuthors.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heme" Target="theme/theme1.xml"/></Relationships>
</file>

<file path=ppt/charts/_rels/chart1.xml.rels><?xml version="1.0" encoding="UTF-8" standalone="yes"?>
<Relationships xmlns="http://schemas.openxmlformats.org/package/2006/relationships"><Relationship Id="rId3" Type="http://schemas.microsoft.com/office/2011/relationships/chartStyle" Target="style1.xml"/><Relationship Id="rId2" Type="http://schemas.microsoft.com/office/2011/relationships/chartColorStyle" Target="colors1.xml"/><Relationship Id="rId1" Type="http://schemas.openxmlformats.org/officeDocument/2006/relationships/oleObject" Target="file:///\\os1fsv005\DFS\kyoryo\49&#26399;\RD-161055%20&#22823;&#38442;&#24220;&#37117;&#24066;&#22522;&#30436;&#26045;&#35373;&#38263;&#23551;&#21629;&#21270;&#35336;&#30011;\08%20&#31038;&#20869;&#20316;&#26989;\01%20&#23529;&#35696;&#20250;&#36039;&#26009;&#20316;&#25104;\H2811&#12288;&#25277;&#20986;&#12373;&#12428;&#12427;&#27211;&#26753;&#12398;&#20670;&#21521;\H281121%20&#25552;&#20986;&#36039;&#26009;\161121_&#12300;&#23558;&#26469;&#12398;&#26356;&#26032;&#21028;&#23450;&#27211;&#26753;&#25968;&#12301;.xlsx" TargetMode="External"/></Relationships>
</file>

<file path=ppt/charts/_rels/chart2.xml.rels><?xml version="1.0" encoding="UTF-8" standalone="yes"?>
<Relationships xmlns="http://schemas.openxmlformats.org/package/2006/relationships"><Relationship Id="rId3" Type="http://schemas.microsoft.com/office/2011/relationships/chartStyle" Target="style2.xml"/><Relationship Id="rId2" Type="http://schemas.microsoft.com/office/2011/relationships/chartColorStyle" Target="colors2.xml"/><Relationship Id="rId1" Type="http://schemas.openxmlformats.org/officeDocument/2006/relationships/oleObject" Target="file:///\\os1fsv005\DFS\kyoryo\49&#26399;\RD-161055%20&#22823;&#38442;&#24220;&#37117;&#24066;&#22522;&#30436;&#26045;&#35373;&#38263;&#23551;&#21629;&#21270;&#35336;&#30011;\08%20&#31038;&#20869;&#20316;&#26989;\01%20&#23529;&#35696;&#20250;&#36039;&#26009;&#20316;&#25104;\H2811&#12288;&#25277;&#20986;&#12373;&#12428;&#12427;&#27211;&#26753;&#12398;&#20670;&#21521;\H281121%20&#25552;&#20986;&#36039;&#26009;\161121_&#12300;&#23558;&#26469;&#12398;&#26356;&#26032;&#21028;&#23450;&#27211;&#26753;&#25968;&#12301;.xlsx" TargetMode="External"/></Relationships>
</file>

<file path=ppt/charts/_rels/chart3.xml.rels><?xml version="1.0" encoding="UTF-8" standalone="yes"?>
<Relationships xmlns="http://schemas.openxmlformats.org/package/2006/relationships"><Relationship Id="rId3" Type="http://schemas.microsoft.com/office/2011/relationships/chartStyle" Target="style3.xml"/><Relationship Id="rId2" Type="http://schemas.microsoft.com/office/2011/relationships/chartColorStyle" Target="colors3.xml"/><Relationship Id="rId1" Type="http://schemas.openxmlformats.org/officeDocument/2006/relationships/oleObject" Target="file:///\\os1fsv005\DFS\kyoryo\49&#26399;\RD-161055%20&#22823;&#38442;&#24220;&#37117;&#24066;&#22522;&#30436;&#26045;&#35373;&#38263;&#23551;&#21629;&#21270;&#35336;&#30011;\08%20&#31038;&#20869;&#20316;&#26989;\01%20&#23529;&#35696;&#20250;&#36039;&#26009;&#20316;&#25104;\H2811&#12288;&#25277;&#20986;&#12373;&#12428;&#12427;&#27211;&#26753;&#12398;&#20670;&#21521;\&#20581;&#20840;&#24230;&#12398;&#20998;&#26512;(&#29694;&#22312;)_RC&#27211;&#20998;&#26512;.xlsx" TargetMode="External"/></Relationships>
</file>

<file path=ppt/charts/_rels/chart4.xml.rels><?xml version="1.0" encoding="UTF-8" standalone="yes"?>
<Relationships xmlns="http://schemas.openxmlformats.org/package/2006/relationships"><Relationship Id="rId3" Type="http://schemas.microsoft.com/office/2011/relationships/chartStyle" Target="style4.xml"/><Relationship Id="rId2" Type="http://schemas.microsoft.com/office/2011/relationships/chartColorStyle" Target="colors4.xml"/><Relationship Id="rId1" Type="http://schemas.openxmlformats.org/officeDocument/2006/relationships/oleObject" Target="file:///\\os1fsv005\DFS\kyoryo\49&#26399;\RD-161055%20&#22823;&#38442;&#24220;&#37117;&#24066;&#22522;&#30436;&#26045;&#35373;&#38263;&#23551;&#21629;&#21270;&#35336;&#30011;\08%20&#31038;&#20869;&#20316;&#26989;\01%20&#23529;&#35696;&#20250;&#36039;&#26009;&#20316;&#25104;\H2811&#12288;&#25277;&#20986;&#12373;&#12428;&#12427;&#27211;&#26753;&#12398;&#20670;&#21521;\&#20581;&#20840;&#24230;&#12398;&#20998;&#26512;(&#29694;&#22312;).xlsx" TargetMode="External"/></Relationships>
</file>

<file path=ppt/charts/_rels/chart5.xml.rels><?xml version="1.0" encoding="UTF-8" standalone="yes"?>
<Relationships xmlns="http://schemas.openxmlformats.org/package/2006/relationships"><Relationship Id="rId3" Type="http://schemas.microsoft.com/office/2011/relationships/chartStyle" Target="style5.xml"/><Relationship Id="rId2" Type="http://schemas.microsoft.com/office/2011/relationships/chartColorStyle" Target="colors5.xml"/><Relationship Id="rId1" Type="http://schemas.openxmlformats.org/officeDocument/2006/relationships/oleObject" Target="file:///\\os1fsv005\DFS\kyoryo\49&#26399;\RD-161055%20&#22823;&#38442;&#24220;&#37117;&#24066;&#22522;&#30436;&#26045;&#35373;&#38263;&#23551;&#21629;&#21270;&#35336;&#30011;\08%20&#31038;&#20869;&#20316;&#26989;\01%20&#23529;&#35696;&#20250;&#36039;&#26009;&#20316;&#25104;\H2811&#12288;&#25277;&#20986;&#12373;&#12428;&#12427;&#27211;&#26753;&#12398;&#20670;&#21521;\&#12414;&#12392;&#12417;&#12398;&#27083;&#24819;\&#65288;&#20877;&#26908;&#35342;&#65289;55&#27211;&#12398;&#12522;&#12473;&#12488;%20_&#12464;&#12521;&#12501;&#20316;&#25104;.xlsx" TargetMode="External"/></Relationships>
</file>

<file path=ppt/charts/_rels/chart6.xml.rels><?xml version="1.0" encoding="UTF-8" standalone="yes"?>
<Relationships xmlns="http://schemas.openxmlformats.org/package/2006/relationships"><Relationship Id="rId1" Type="http://schemas.openxmlformats.org/officeDocument/2006/relationships/oleObject" Target="file:///\\os1fsv005\DFS\kyoryo\49&#26399;\RD-161055%20&#22823;&#38442;&#24220;&#37117;&#24066;&#22522;&#30436;&#26045;&#35373;&#38263;&#23551;&#21629;&#21270;&#35336;&#30011;\08%20&#31038;&#20869;&#20316;&#26989;\01%20&#23529;&#35696;&#20250;&#36039;&#26009;&#20316;&#25104;\H2811%20&#25277;&#20986;&#12373;&#12428;&#12427;&#27211;&#26753;&#12398;&#20670;&#21521;\&#12414;&#12392;&#12417;&#12398;&#27083;&#24819;\&#65288;&#20877;&#26908;&#35342;&#65289;55&#27211;&#12398;&#12522;&#12473;&#12488;%20_&#12464;&#12521;&#12501;&#20316;&#25104;.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9107907248266431E-2"/>
          <c:y val="4.977156847548081E-2"/>
          <c:w val="0.88978428389562314"/>
          <c:h val="0.84687579580809813"/>
        </c:manualLayout>
      </c:layout>
      <c:lineChart>
        <c:grouping val="standard"/>
        <c:varyColors val="0"/>
        <c:ser>
          <c:idx val="0"/>
          <c:order val="0"/>
          <c:tx>
            <c:strRef>
              <c:f>'H160921_資料1-1使用グラフ'!$C$27</c:f>
              <c:strCache>
                <c:ptCount val="1"/>
                <c:pt idx="0">
                  <c:v>閾値40点+各小項目10点以上</c:v>
                </c:pt>
              </c:strCache>
            </c:strRef>
          </c:tx>
          <c:spPr>
            <a:ln w="19050" cap="rnd">
              <a:solidFill>
                <a:srgbClr val="0070C0"/>
              </a:solidFill>
              <a:round/>
            </a:ln>
            <a:effectLst/>
          </c:spPr>
          <c:marker>
            <c:symbol val="circle"/>
            <c:size val="5"/>
            <c:spPr>
              <a:solidFill>
                <a:schemeClr val="bg1"/>
              </a:solidFill>
              <a:ln w="19050">
                <a:solidFill>
                  <a:srgbClr val="0070C0"/>
                </a:solidFill>
              </a:ln>
              <a:effectLst/>
            </c:spPr>
          </c:marker>
          <c:dLbls>
            <c:dLbl>
              <c:idx val="0"/>
              <c:layout>
                <c:manualLayout>
                  <c:x val="-4.8576964954994625E-2"/>
                  <c:y val="-1.5858294669317725E-2"/>
                </c:manualLayout>
              </c:layout>
              <c:dLblPos val="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0-273A-4A2A-BC4E-5BC87A9D6516}"/>
                </c:ext>
                <c:ext xmlns:c15="http://schemas.microsoft.com/office/drawing/2012/chart" uri="{CE6537A1-D6FC-4f65-9D91-7224C49458BB}">
                  <c15:layout/>
                </c:ext>
              </c:extLst>
            </c:dLbl>
            <c:dLbl>
              <c:idx val="1"/>
              <c:layout>
                <c:manualLayout>
                  <c:x val="-3.8230433548180009E-2"/>
                  <c:y val="-4.3102169177310155E-2"/>
                </c:manualLayout>
              </c:layout>
              <c:dLblPos val="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1-273A-4A2A-BC4E-5BC87A9D6516}"/>
                </c:ext>
                <c:ext xmlns:c15="http://schemas.microsoft.com/office/drawing/2012/chart" uri="{CE6537A1-D6FC-4f65-9D91-7224C49458BB}">
                  <c15:layout/>
                </c:ext>
              </c:extLst>
            </c:dLbl>
            <c:dLbl>
              <c:idx val="2"/>
              <c:layout>
                <c:manualLayout>
                  <c:x val="-4.3403699251587317E-2"/>
                  <c:y val="-4.3102169177310155E-2"/>
                </c:manualLayout>
              </c:layout>
              <c:dLblPos val="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2-273A-4A2A-BC4E-5BC87A9D6516}"/>
                </c:ext>
                <c:ext xmlns:c15="http://schemas.microsoft.com/office/drawing/2012/chart" uri="{CE6537A1-D6FC-4f65-9D91-7224C49458BB}">
                  <c15:layout/>
                </c:ext>
              </c:extLst>
            </c:dLbl>
            <c:dLbl>
              <c:idx val="3"/>
              <c:layout>
                <c:manualLayout>
                  <c:x val="-4.0817066399883757E-2"/>
                  <c:y val="-4.3102169177310155E-2"/>
                </c:manualLayout>
              </c:layout>
              <c:dLblPos val="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3-273A-4A2A-BC4E-5BC87A9D6516}"/>
                </c:ext>
                <c:ext xmlns:c15="http://schemas.microsoft.com/office/drawing/2012/chart" uri="{CE6537A1-D6FC-4f65-9D91-7224C49458BB}">
                  <c15:layout/>
                </c:ext>
              </c:extLst>
            </c:dLbl>
            <c:dLbl>
              <c:idx val="4"/>
              <c:layout>
                <c:manualLayout>
                  <c:x val="-3.8230433548180009E-2"/>
                  <c:y val="-4.3102169177310155E-2"/>
                </c:manualLayout>
              </c:layout>
              <c:dLblPos val="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4-273A-4A2A-BC4E-5BC87A9D6516}"/>
                </c:ext>
                <c:ext xmlns:c15="http://schemas.microsoft.com/office/drawing/2012/chart" uri="{CE6537A1-D6FC-4f65-9D91-7224C49458BB}">
                  <c15:layout/>
                </c:ext>
              </c:extLst>
            </c:dLbl>
            <c:dLbl>
              <c:idx val="5"/>
              <c:layout>
                <c:manualLayout>
                  <c:x val="-4.0817066399883757E-2"/>
                  <c:y val="-4.7642814928642224E-2"/>
                </c:manualLayout>
              </c:layout>
              <c:dLblPos val="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5-273A-4A2A-BC4E-5BC87A9D6516}"/>
                </c:ext>
                <c:ext xmlns:c15="http://schemas.microsoft.com/office/drawing/2012/chart" uri="{CE6537A1-D6FC-4f65-9D91-7224C49458BB}">
                  <c15:layout/>
                </c:ext>
              </c:extLst>
            </c:dLbl>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rgbClr val="0070C0"/>
                    </a:solidFill>
                    <a:latin typeface="+mn-lt"/>
                    <a:ea typeface="+mn-ea"/>
                    <a:cs typeface="+mn-cs"/>
                  </a:defRPr>
                </a:pPr>
                <a:endParaRPr lang="ja-JP"/>
              </a:p>
            </c:txPr>
            <c:dLblPos val="t"/>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numRef>
              <c:f>'H160921_資料1-1使用グラフ'!$D$26:$I$26</c:f>
              <c:numCache>
                <c:formatCode>General</c:formatCode>
                <c:ptCount val="6"/>
                <c:pt idx="0">
                  <c:v>0</c:v>
                </c:pt>
                <c:pt idx="1">
                  <c:v>10</c:v>
                </c:pt>
                <c:pt idx="2">
                  <c:v>20</c:v>
                </c:pt>
                <c:pt idx="3">
                  <c:v>30</c:v>
                </c:pt>
                <c:pt idx="4">
                  <c:v>40</c:v>
                </c:pt>
                <c:pt idx="5">
                  <c:v>50</c:v>
                </c:pt>
              </c:numCache>
            </c:numRef>
          </c:cat>
          <c:val>
            <c:numRef>
              <c:f>'H160921_資料1-1使用グラフ'!$D$27:$I$27</c:f>
              <c:numCache>
                <c:formatCode>General</c:formatCode>
                <c:ptCount val="6"/>
                <c:pt idx="0">
                  <c:v>2</c:v>
                </c:pt>
                <c:pt idx="1">
                  <c:v>3</c:v>
                </c:pt>
                <c:pt idx="2">
                  <c:v>3</c:v>
                </c:pt>
                <c:pt idx="3">
                  <c:v>3</c:v>
                </c:pt>
                <c:pt idx="4">
                  <c:v>3</c:v>
                </c:pt>
                <c:pt idx="5">
                  <c:v>3</c:v>
                </c:pt>
              </c:numCache>
            </c:numRef>
          </c:val>
          <c:smooth val="0"/>
          <c:extLst xmlns:c16r2="http://schemas.microsoft.com/office/drawing/2015/06/chart">
            <c:ext xmlns:c16="http://schemas.microsoft.com/office/drawing/2014/chart" uri="{C3380CC4-5D6E-409C-BE32-E72D297353CC}">
              <c16:uniqueId val="{00000006-273A-4A2A-BC4E-5BC87A9D6516}"/>
            </c:ext>
          </c:extLst>
        </c:ser>
        <c:ser>
          <c:idx val="1"/>
          <c:order val="1"/>
          <c:tx>
            <c:strRef>
              <c:f>'H160921_資料1-1使用グラフ'!$C$28</c:f>
              <c:strCache>
                <c:ptCount val="1"/>
                <c:pt idx="0">
                  <c:v>閾値30点+各小項目10点以上</c:v>
                </c:pt>
              </c:strCache>
            </c:strRef>
          </c:tx>
          <c:spPr>
            <a:ln w="19050" cap="rnd">
              <a:solidFill>
                <a:srgbClr val="00B050"/>
              </a:solidFill>
              <a:prstDash val="sysDash"/>
              <a:round/>
            </a:ln>
            <a:effectLst/>
          </c:spPr>
          <c:marker>
            <c:symbol val="circle"/>
            <c:size val="5"/>
            <c:spPr>
              <a:solidFill>
                <a:srgbClr val="00B050"/>
              </a:solidFill>
              <a:ln w="19050">
                <a:solidFill>
                  <a:srgbClr val="00B050"/>
                </a:solidFill>
                <a:prstDash val="solid"/>
              </a:ln>
              <a:effectLst/>
            </c:spPr>
          </c:marker>
          <c:dLbls>
            <c:dLbl>
              <c:idx val="0"/>
              <c:layout>
                <c:manualLayout>
                  <c:x val="-4.6042064760325047E-3"/>
                  <c:y val="-3.8561523425977996E-2"/>
                </c:manualLayout>
              </c:layout>
              <c:dLblPos val="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7-273A-4A2A-BC4E-5BC87A9D6516}"/>
                </c:ext>
                <c:ext xmlns:c15="http://schemas.microsoft.com/office/drawing/2012/chart" uri="{CE6537A1-D6FC-4f65-9D91-7224C49458BB}">
                  <c15:layout/>
                </c:ext>
              </c:extLst>
            </c:dLbl>
            <c:dLbl>
              <c:idx val="1"/>
              <c:layout>
                <c:manualLayout>
                  <c:x val="-1.7537370734550774E-2"/>
                  <c:y val="-5.6724106431306369E-2"/>
                </c:manualLayout>
              </c:layout>
              <c:dLblPos val="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8-273A-4A2A-BC4E-5BC87A9D6516}"/>
                </c:ext>
                <c:ext xmlns:c15="http://schemas.microsoft.com/office/drawing/2012/chart" uri="{CE6537A1-D6FC-4f65-9D91-7224C49458BB}">
                  <c15:layout/>
                </c:ext>
              </c:extLst>
            </c:dLbl>
            <c:dLbl>
              <c:idx val="2"/>
              <c:layout>
                <c:manualLayout>
                  <c:x val="-1.7537370734550774E-2"/>
                  <c:y val="-5.6724106431306369E-2"/>
                </c:manualLayout>
              </c:layout>
              <c:dLblPos val="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9-273A-4A2A-BC4E-5BC87A9D6516}"/>
                </c:ext>
                <c:ext xmlns:c15="http://schemas.microsoft.com/office/drawing/2012/chart" uri="{CE6537A1-D6FC-4f65-9D91-7224C49458BB}">
                  <c15:layout/>
                </c:ext>
              </c:extLst>
            </c:dLbl>
            <c:dLbl>
              <c:idx val="3"/>
              <c:layout>
                <c:manualLayout>
                  <c:x val="-1.4923445851183477E-2"/>
                  <c:y val="-5.7133479611249219E-2"/>
                </c:manualLayout>
              </c:layout>
              <c:dLblPos val="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A-273A-4A2A-BC4E-5BC87A9D6516}"/>
                </c:ext>
                <c:ext xmlns:c15="http://schemas.microsoft.com/office/drawing/2012/chart" uri="{CE6537A1-D6FC-4f65-9D91-7224C49458BB}">
                  <c15:layout/>
                </c:ext>
              </c:extLst>
            </c:dLbl>
            <c:dLbl>
              <c:idx val="4"/>
              <c:layout>
                <c:manualLayout>
                  <c:x val="-1.7537370734550774E-2"/>
                  <c:y val="-5.6724106431306369E-2"/>
                </c:manualLayout>
              </c:layout>
              <c:dLblPos val="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B-273A-4A2A-BC4E-5BC87A9D6516}"/>
                </c:ext>
                <c:ext xmlns:c15="http://schemas.microsoft.com/office/drawing/2012/chart" uri="{CE6537A1-D6FC-4f65-9D91-7224C49458BB}">
                  <c15:layout/>
                </c:ext>
              </c:extLst>
            </c:dLbl>
            <c:dLbl>
              <c:idx val="5"/>
              <c:layout>
                <c:manualLayout>
                  <c:x val="-1.4950737882847216E-2"/>
                  <c:y val="-6.1264752182638361E-2"/>
                </c:manualLayout>
              </c:layout>
              <c:dLblPos val="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C-273A-4A2A-BC4E-5BC87A9D6516}"/>
                </c:ext>
                <c:ext xmlns:c15="http://schemas.microsoft.com/office/drawing/2012/chart" uri="{CE6537A1-D6FC-4f65-9D91-7224C49458BB}">
                  <c15:layout/>
                </c:ext>
              </c:extLst>
            </c:dLbl>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rgbClr val="00B050"/>
                    </a:solidFill>
                    <a:latin typeface="+mn-lt"/>
                    <a:ea typeface="+mn-ea"/>
                    <a:cs typeface="+mn-cs"/>
                  </a:defRPr>
                </a:pPr>
                <a:endParaRPr lang="ja-JP"/>
              </a:p>
            </c:txPr>
            <c:dLblPos val="t"/>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numRef>
              <c:f>'H160921_資料1-1使用グラフ'!$D$26:$I$26</c:f>
              <c:numCache>
                <c:formatCode>General</c:formatCode>
                <c:ptCount val="6"/>
                <c:pt idx="0">
                  <c:v>0</c:v>
                </c:pt>
                <c:pt idx="1">
                  <c:v>10</c:v>
                </c:pt>
                <c:pt idx="2">
                  <c:v>20</c:v>
                </c:pt>
                <c:pt idx="3">
                  <c:v>30</c:v>
                </c:pt>
                <c:pt idx="4">
                  <c:v>40</c:v>
                </c:pt>
                <c:pt idx="5">
                  <c:v>50</c:v>
                </c:pt>
              </c:numCache>
            </c:numRef>
          </c:cat>
          <c:val>
            <c:numRef>
              <c:f>'H160921_資料1-1使用グラフ'!$D$28:$I$28</c:f>
              <c:numCache>
                <c:formatCode>General</c:formatCode>
                <c:ptCount val="6"/>
                <c:pt idx="0">
                  <c:v>3</c:v>
                </c:pt>
                <c:pt idx="1">
                  <c:v>3</c:v>
                </c:pt>
                <c:pt idx="2">
                  <c:v>3</c:v>
                </c:pt>
                <c:pt idx="3">
                  <c:v>3</c:v>
                </c:pt>
                <c:pt idx="4">
                  <c:v>3</c:v>
                </c:pt>
                <c:pt idx="5">
                  <c:v>3</c:v>
                </c:pt>
              </c:numCache>
            </c:numRef>
          </c:val>
          <c:smooth val="0"/>
          <c:extLst xmlns:c16r2="http://schemas.microsoft.com/office/drawing/2015/06/chart">
            <c:ext xmlns:c16="http://schemas.microsoft.com/office/drawing/2014/chart" uri="{C3380CC4-5D6E-409C-BE32-E72D297353CC}">
              <c16:uniqueId val="{0000000D-273A-4A2A-BC4E-5BC87A9D6516}"/>
            </c:ext>
          </c:extLst>
        </c:ser>
        <c:ser>
          <c:idx val="2"/>
          <c:order val="2"/>
          <c:tx>
            <c:strRef>
              <c:f>'H160921_資料1-1使用グラフ'!$C$29</c:f>
              <c:strCache>
                <c:ptCount val="1"/>
                <c:pt idx="0">
                  <c:v>閾値30点+各大項目10点以上</c:v>
                </c:pt>
              </c:strCache>
            </c:strRef>
          </c:tx>
          <c:spPr>
            <a:ln w="19050" cap="rnd">
              <a:solidFill>
                <a:srgbClr val="FF0000"/>
              </a:solidFill>
              <a:round/>
            </a:ln>
            <a:effectLst/>
          </c:spPr>
          <c:marker>
            <c:symbol val="circle"/>
            <c:size val="5"/>
            <c:spPr>
              <a:solidFill>
                <a:srgbClr val="FF0000"/>
              </a:solidFill>
              <a:ln w="19050">
                <a:solidFill>
                  <a:srgbClr val="FF0000"/>
                </a:solidFill>
              </a:ln>
              <a:effectLst/>
            </c:spPr>
          </c:marker>
          <c:dLbls>
            <c:dLbl>
              <c:idx val="1"/>
              <c:layout>
                <c:manualLayout>
                  <c:x val="-6.9499298066432652E-2"/>
                  <c:y val="-6.5924742850183238E-2"/>
                </c:manualLayout>
              </c:layout>
              <c:dLblPos val="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E-273A-4A2A-BC4E-5BC87A9D6516}"/>
                </c:ext>
                <c:ext xmlns:c15="http://schemas.microsoft.com/office/drawing/2012/chart" uri="{CE6537A1-D6FC-4f65-9D91-7224C49458BB}">
                  <c15:layout/>
                </c:ext>
              </c:extLst>
            </c:dLbl>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rgbClr val="FF0000"/>
                    </a:solidFill>
                    <a:latin typeface="+mn-lt"/>
                    <a:ea typeface="+mn-ea"/>
                    <a:cs typeface="+mn-cs"/>
                  </a:defRPr>
                </a:pPr>
                <a:endParaRPr lang="ja-JP"/>
              </a:p>
            </c:txPr>
            <c:dLblPos val="t"/>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0"/>
              </c:ext>
            </c:extLst>
          </c:dLbls>
          <c:cat>
            <c:numRef>
              <c:f>'H160921_資料1-1使用グラフ'!$D$26:$I$26</c:f>
              <c:numCache>
                <c:formatCode>General</c:formatCode>
                <c:ptCount val="6"/>
                <c:pt idx="0">
                  <c:v>0</c:v>
                </c:pt>
                <c:pt idx="1">
                  <c:v>10</c:v>
                </c:pt>
                <c:pt idx="2">
                  <c:v>20</c:v>
                </c:pt>
                <c:pt idx="3">
                  <c:v>30</c:v>
                </c:pt>
                <c:pt idx="4">
                  <c:v>40</c:v>
                </c:pt>
                <c:pt idx="5">
                  <c:v>50</c:v>
                </c:pt>
              </c:numCache>
            </c:numRef>
          </c:cat>
          <c:val>
            <c:numRef>
              <c:f>'H160921_資料1-1使用グラフ'!$D$29:$I$29</c:f>
              <c:numCache>
                <c:formatCode>General</c:formatCode>
                <c:ptCount val="6"/>
                <c:pt idx="0">
                  <c:v>7</c:v>
                </c:pt>
                <c:pt idx="1">
                  <c:v>14</c:v>
                </c:pt>
                <c:pt idx="2">
                  <c:v>38</c:v>
                </c:pt>
                <c:pt idx="3">
                  <c:v>41</c:v>
                </c:pt>
                <c:pt idx="4">
                  <c:v>41</c:v>
                </c:pt>
                <c:pt idx="5">
                  <c:v>42</c:v>
                </c:pt>
              </c:numCache>
            </c:numRef>
          </c:val>
          <c:smooth val="0"/>
          <c:extLst xmlns:c16r2="http://schemas.microsoft.com/office/drawing/2015/06/chart">
            <c:ext xmlns:c16="http://schemas.microsoft.com/office/drawing/2014/chart" uri="{C3380CC4-5D6E-409C-BE32-E72D297353CC}">
              <c16:uniqueId val="{0000000F-273A-4A2A-BC4E-5BC87A9D6516}"/>
            </c:ext>
          </c:extLst>
        </c:ser>
        <c:dLbls>
          <c:dLblPos val="t"/>
          <c:showLegendKey val="0"/>
          <c:showVal val="1"/>
          <c:showCatName val="0"/>
          <c:showSerName val="0"/>
          <c:showPercent val="0"/>
          <c:showBubbleSize val="0"/>
        </c:dLbls>
        <c:marker val="1"/>
        <c:smooth val="0"/>
        <c:axId val="84997248"/>
        <c:axId val="84998784"/>
      </c:lineChart>
      <c:catAx>
        <c:axId val="84997248"/>
        <c:scaling>
          <c:orientation val="minMax"/>
        </c:scaling>
        <c:delete val="0"/>
        <c:axPos val="b"/>
        <c:majorGridlines>
          <c:spPr>
            <a:ln w="3175" cap="flat" cmpd="sng" algn="ctr">
              <a:solidFill>
                <a:schemeClr val="bg1">
                  <a:lumMod val="85000"/>
                </a:schemeClr>
              </a:solidFill>
              <a:prstDash val="sysDot"/>
              <a:round/>
            </a:ln>
            <a:effectLst/>
          </c:spPr>
        </c:majorGridlines>
        <c:numFmt formatCode="General" sourceLinked="1"/>
        <c:majorTickMark val="none"/>
        <c:minorTickMark val="out"/>
        <c:tickLblPos val="nextTo"/>
        <c:spPr>
          <a:noFill/>
          <a:ln w="12700" cap="flat" cmpd="sng" algn="ctr">
            <a:solidFill>
              <a:schemeClr val="tx1"/>
            </a:solidFill>
            <a:round/>
          </a:ln>
          <a:effectLst/>
        </c:spPr>
        <c:txPr>
          <a:bodyPr rot="-6000000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ja-JP"/>
          </a:p>
        </c:txPr>
        <c:crossAx val="84998784"/>
        <c:crosses val="autoZero"/>
        <c:auto val="1"/>
        <c:lblAlgn val="ctr"/>
        <c:lblOffset val="100"/>
        <c:tickMarkSkip val="1"/>
        <c:noMultiLvlLbl val="0"/>
      </c:catAx>
      <c:valAx>
        <c:axId val="84998784"/>
        <c:scaling>
          <c:orientation val="minMax"/>
          <c:max val="60"/>
        </c:scaling>
        <c:delete val="0"/>
        <c:axPos val="l"/>
        <c:majorGridlines>
          <c:spPr>
            <a:ln w="3175" cap="flat" cmpd="sng" algn="ctr">
              <a:solidFill>
                <a:schemeClr val="bg1">
                  <a:lumMod val="85000"/>
                </a:schemeClr>
              </a:solidFill>
              <a:prstDash val="sysDot"/>
              <a:round/>
            </a:ln>
            <a:effectLst/>
          </c:spPr>
        </c:majorGridlines>
        <c:numFmt formatCode="General" sourceLinked="1"/>
        <c:majorTickMark val="out"/>
        <c:minorTickMark val="none"/>
        <c:tickLblPos val="nextTo"/>
        <c:spPr>
          <a:noFill/>
          <a:ln w="12700">
            <a:solidFill>
              <a:schemeClr val="tx1"/>
            </a:solidFill>
          </a:ln>
          <a:effectLst/>
        </c:spPr>
        <c:txPr>
          <a:bodyPr rot="-6000000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ja-JP"/>
          </a:p>
        </c:txPr>
        <c:crossAx val="84997248"/>
        <c:crosses val="autoZero"/>
        <c:crossBetween val="between"/>
        <c:majorUnit val="20"/>
      </c:valAx>
      <c:spPr>
        <a:noFill/>
        <a:ln w="12700">
          <a:solidFill>
            <a:schemeClr val="tx1"/>
          </a:solidFill>
        </a:ln>
        <a:effectLst/>
      </c:spPr>
    </c:plotArea>
    <c:plotVisOnly val="1"/>
    <c:dispBlanksAs val="zero"/>
    <c:showDLblsOverMax val="0"/>
  </c:chart>
  <c:spPr>
    <a:noFill/>
    <a:ln>
      <a:noFill/>
    </a:ln>
    <a:effectLst/>
  </c:spPr>
  <c:txPr>
    <a:bodyPr/>
    <a:lstStyle/>
    <a:p>
      <a:pPr>
        <a:defRPr/>
      </a:pPr>
      <a:endParaRPr lang="ja-JP"/>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4969625978857828"/>
          <c:y val="3.243973835106876E-2"/>
          <c:w val="0.81409106610112592"/>
          <c:h val="0.85856274078934025"/>
        </c:manualLayout>
      </c:layout>
      <c:lineChart>
        <c:grouping val="standard"/>
        <c:varyColors val="0"/>
        <c:ser>
          <c:idx val="0"/>
          <c:order val="0"/>
          <c:tx>
            <c:strRef>
              <c:f>'[161121_「将来の更新判定橋梁数」.xlsx]H160921_資料1-1使用グラフ'!$C$27</c:f>
              <c:strCache>
                <c:ptCount val="1"/>
                <c:pt idx="0">
                  <c:v>閾値40点+各小項目10点以上</c:v>
                </c:pt>
              </c:strCache>
            </c:strRef>
          </c:tx>
          <c:spPr>
            <a:ln w="19050" cap="rnd">
              <a:solidFill>
                <a:srgbClr val="0070C0"/>
              </a:solidFill>
              <a:round/>
            </a:ln>
            <a:effectLst/>
          </c:spPr>
          <c:marker>
            <c:symbol val="circle"/>
            <c:size val="5"/>
            <c:spPr>
              <a:solidFill>
                <a:schemeClr val="bg1"/>
              </a:solidFill>
              <a:ln w="19050">
                <a:solidFill>
                  <a:srgbClr val="0070C0"/>
                </a:solidFill>
              </a:ln>
              <a:effectLst/>
            </c:spPr>
          </c:marker>
          <c:dLbls>
            <c:dLbl>
              <c:idx val="0"/>
              <c:layout>
                <c:manualLayout>
                  <c:x val="-4.8576964954994625E-2"/>
                  <c:y val="-1.5858294669317725E-2"/>
                </c:manualLayout>
              </c:layout>
              <c:dLblPos val="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0-D77A-4C6F-9292-CC2EFFCA3D20}"/>
                </c:ext>
                <c:ext xmlns:c15="http://schemas.microsoft.com/office/drawing/2012/chart" uri="{CE6537A1-D6FC-4f65-9D91-7224C49458BB}">
                  <c15:layout/>
                </c:ext>
              </c:extLst>
            </c:dLbl>
            <c:dLbl>
              <c:idx val="1"/>
              <c:layout>
                <c:manualLayout>
                  <c:x val="-3.8230433548180009E-2"/>
                  <c:y val="-4.3102169177310155E-2"/>
                </c:manualLayout>
              </c:layout>
              <c:dLblPos val="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1-D77A-4C6F-9292-CC2EFFCA3D20}"/>
                </c:ext>
                <c:ext xmlns:c15="http://schemas.microsoft.com/office/drawing/2012/chart" uri="{CE6537A1-D6FC-4f65-9D91-7224C49458BB}">
                  <c15:layout/>
                </c:ext>
              </c:extLst>
            </c:dLbl>
            <c:dLbl>
              <c:idx val="2"/>
              <c:layout>
                <c:manualLayout>
                  <c:x val="-4.3403699251587317E-2"/>
                  <c:y val="-4.3102169177310155E-2"/>
                </c:manualLayout>
              </c:layout>
              <c:dLblPos val="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2-D77A-4C6F-9292-CC2EFFCA3D20}"/>
                </c:ext>
                <c:ext xmlns:c15="http://schemas.microsoft.com/office/drawing/2012/chart" uri="{CE6537A1-D6FC-4f65-9D91-7224C49458BB}">
                  <c15:layout/>
                </c:ext>
              </c:extLst>
            </c:dLbl>
            <c:dLbl>
              <c:idx val="3"/>
              <c:layout>
                <c:manualLayout>
                  <c:x val="-4.0817066399883757E-2"/>
                  <c:y val="-4.3102169177310155E-2"/>
                </c:manualLayout>
              </c:layout>
              <c:dLblPos val="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3-D77A-4C6F-9292-CC2EFFCA3D20}"/>
                </c:ext>
                <c:ext xmlns:c15="http://schemas.microsoft.com/office/drawing/2012/chart" uri="{CE6537A1-D6FC-4f65-9D91-7224C49458BB}">
                  <c15:layout/>
                </c:ext>
              </c:extLst>
            </c:dLbl>
            <c:dLbl>
              <c:idx val="4"/>
              <c:layout>
                <c:manualLayout>
                  <c:x val="-3.8230433548180009E-2"/>
                  <c:y val="-4.3102169177310155E-2"/>
                </c:manualLayout>
              </c:layout>
              <c:dLblPos val="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4-D77A-4C6F-9292-CC2EFFCA3D20}"/>
                </c:ext>
                <c:ext xmlns:c15="http://schemas.microsoft.com/office/drawing/2012/chart" uri="{CE6537A1-D6FC-4f65-9D91-7224C49458BB}">
                  <c15:layout/>
                </c:ext>
              </c:extLst>
            </c:dLbl>
            <c:dLbl>
              <c:idx val="5"/>
              <c:layout>
                <c:manualLayout>
                  <c:x val="-4.0817066399883757E-2"/>
                  <c:y val="-4.7642814928642224E-2"/>
                </c:manualLayout>
              </c:layout>
              <c:dLblPos val="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5-D77A-4C6F-9292-CC2EFFCA3D20}"/>
                </c:ext>
                <c:ext xmlns:c15="http://schemas.microsoft.com/office/drawing/2012/chart" uri="{CE6537A1-D6FC-4f65-9D91-7224C49458BB}">
                  <c15:layout/>
                </c:ext>
              </c:extLst>
            </c:dLbl>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rgbClr val="0070C0"/>
                    </a:solidFill>
                    <a:latin typeface="+mn-lt"/>
                    <a:ea typeface="+mn-ea"/>
                    <a:cs typeface="+mn-cs"/>
                  </a:defRPr>
                </a:pPr>
                <a:endParaRPr lang="ja-JP"/>
              </a:p>
            </c:txPr>
            <c:dLblPos val="t"/>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numRef>
              <c:f>'[161121_「将来の更新判定橋梁数」.xlsx]H160921_資料1-1使用グラフ'!$D$26:$I$26</c:f>
              <c:numCache>
                <c:formatCode>General</c:formatCode>
                <c:ptCount val="6"/>
                <c:pt idx="0">
                  <c:v>0</c:v>
                </c:pt>
                <c:pt idx="1">
                  <c:v>10</c:v>
                </c:pt>
                <c:pt idx="2">
                  <c:v>20</c:v>
                </c:pt>
                <c:pt idx="3">
                  <c:v>30</c:v>
                </c:pt>
                <c:pt idx="4">
                  <c:v>40</c:v>
                </c:pt>
                <c:pt idx="5">
                  <c:v>50</c:v>
                </c:pt>
              </c:numCache>
            </c:numRef>
          </c:cat>
          <c:val>
            <c:numRef>
              <c:f>'[161121_「将来の更新判定橋梁数」.xlsx]H160921_資料1-1使用グラフ'!$D$27:$I$27</c:f>
              <c:numCache>
                <c:formatCode>General</c:formatCode>
                <c:ptCount val="6"/>
                <c:pt idx="0">
                  <c:v>2</c:v>
                </c:pt>
                <c:pt idx="1">
                  <c:v>3</c:v>
                </c:pt>
                <c:pt idx="2">
                  <c:v>3</c:v>
                </c:pt>
                <c:pt idx="3">
                  <c:v>3</c:v>
                </c:pt>
                <c:pt idx="4">
                  <c:v>3</c:v>
                </c:pt>
                <c:pt idx="5">
                  <c:v>3</c:v>
                </c:pt>
              </c:numCache>
            </c:numRef>
          </c:val>
          <c:smooth val="0"/>
          <c:extLst xmlns:c16r2="http://schemas.microsoft.com/office/drawing/2015/06/chart">
            <c:ext xmlns:c16="http://schemas.microsoft.com/office/drawing/2014/chart" uri="{C3380CC4-5D6E-409C-BE32-E72D297353CC}">
              <c16:uniqueId val="{00000006-D77A-4C6F-9292-CC2EFFCA3D20}"/>
            </c:ext>
          </c:extLst>
        </c:ser>
        <c:ser>
          <c:idx val="1"/>
          <c:order val="1"/>
          <c:tx>
            <c:strRef>
              <c:f>'[161121_「将来の更新判定橋梁数」.xlsx]H160921_資料1-1使用グラフ'!$C$28</c:f>
              <c:strCache>
                <c:ptCount val="1"/>
                <c:pt idx="0">
                  <c:v>閾値30点+各小項目10点以上</c:v>
                </c:pt>
              </c:strCache>
            </c:strRef>
          </c:tx>
          <c:spPr>
            <a:ln w="19050" cap="rnd">
              <a:solidFill>
                <a:srgbClr val="00B050"/>
              </a:solidFill>
              <a:prstDash val="sysDash"/>
              <a:round/>
            </a:ln>
            <a:effectLst/>
          </c:spPr>
          <c:marker>
            <c:symbol val="circle"/>
            <c:size val="5"/>
            <c:spPr>
              <a:solidFill>
                <a:srgbClr val="00B050"/>
              </a:solidFill>
              <a:ln w="19050">
                <a:solidFill>
                  <a:srgbClr val="00B050"/>
                </a:solidFill>
                <a:prstDash val="solid"/>
              </a:ln>
              <a:effectLst/>
            </c:spPr>
          </c:marker>
          <c:dLbls>
            <c:dLbl>
              <c:idx val="0"/>
              <c:layout>
                <c:manualLayout>
                  <c:x val="-4.6042064760325047E-3"/>
                  <c:y val="-3.8561523425977996E-2"/>
                </c:manualLayout>
              </c:layout>
              <c:dLblPos val="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7-D77A-4C6F-9292-CC2EFFCA3D20}"/>
                </c:ext>
                <c:ext xmlns:c15="http://schemas.microsoft.com/office/drawing/2012/chart" uri="{CE6537A1-D6FC-4f65-9D91-7224C49458BB}">
                  <c15:layout/>
                </c:ext>
              </c:extLst>
            </c:dLbl>
            <c:dLbl>
              <c:idx val="1"/>
              <c:layout>
                <c:manualLayout>
                  <c:x val="-1.7537370734550774E-2"/>
                  <c:y val="-5.6724106431306369E-2"/>
                </c:manualLayout>
              </c:layout>
              <c:dLblPos val="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8-D77A-4C6F-9292-CC2EFFCA3D20}"/>
                </c:ext>
                <c:ext xmlns:c15="http://schemas.microsoft.com/office/drawing/2012/chart" uri="{CE6537A1-D6FC-4f65-9D91-7224C49458BB}">
                  <c15:layout/>
                </c:ext>
              </c:extLst>
            </c:dLbl>
            <c:dLbl>
              <c:idx val="2"/>
              <c:layout>
                <c:manualLayout>
                  <c:x val="-1.7537370734550774E-2"/>
                  <c:y val="-5.6724106431306369E-2"/>
                </c:manualLayout>
              </c:layout>
              <c:dLblPos val="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9-D77A-4C6F-9292-CC2EFFCA3D20}"/>
                </c:ext>
                <c:ext xmlns:c15="http://schemas.microsoft.com/office/drawing/2012/chart" uri="{CE6537A1-D6FC-4f65-9D91-7224C49458BB}">
                  <c15:layout/>
                </c:ext>
              </c:extLst>
            </c:dLbl>
            <c:dLbl>
              <c:idx val="3"/>
              <c:layout>
                <c:manualLayout>
                  <c:x val="-1.4923445851183477E-2"/>
                  <c:y val="-5.7133479611249219E-2"/>
                </c:manualLayout>
              </c:layout>
              <c:dLblPos val="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A-D77A-4C6F-9292-CC2EFFCA3D20}"/>
                </c:ext>
                <c:ext xmlns:c15="http://schemas.microsoft.com/office/drawing/2012/chart" uri="{CE6537A1-D6FC-4f65-9D91-7224C49458BB}">
                  <c15:layout/>
                </c:ext>
              </c:extLst>
            </c:dLbl>
            <c:dLbl>
              <c:idx val="4"/>
              <c:layout>
                <c:manualLayout>
                  <c:x val="-1.7537370734550774E-2"/>
                  <c:y val="-5.6724106431306369E-2"/>
                </c:manualLayout>
              </c:layout>
              <c:dLblPos val="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B-D77A-4C6F-9292-CC2EFFCA3D20}"/>
                </c:ext>
                <c:ext xmlns:c15="http://schemas.microsoft.com/office/drawing/2012/chart" uri="{CE6537A1-D6FC-4f65-9D91-7224C49458BB}">
                  <c15:layout/>
                </c:ext>
              </c:extLst>
            </c:dLbl>
            <c:dLbl>
              <c:idx val="5"/>
              <c:layout>
                <c:manualLayout>
                  <c:x val="-1.4950737882847216E-2"/>
                  <c:y val="-6.1264752182638361E-2"/>
                </c:manualLayout>
              </c:layout>
              <c:dLblPos val="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C-D77A-4C6F-9292-CC2EFFCA3D20}"/>
                </c:ext>
                <c:ext xmlns:c15="http://schemas.microsoft.com/office/drawing/2012/chart" uri="{CE6537A1-D6FC-4f65-9D91-7224C49458BB}">
                  <c15:layout/>
                </c:ext>
              </c:extLst>
            </c:dLbl>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rgbClr val="00B050"/>
                    </a:solidFill>
                    <a:latin typeface="+mn-lt"/>
                    <a:ea typeface="+mn-ea"/>
                    <a:cs typeface="+mn-cs"/>
                  </a:defRPr>
                </a:pPr>
                <a:endParaRPr lang="ja-JP"/>
              </a:p>
            </c:txPr>
            <c:dLblPos val="t"/>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numRef>
              <c:f>'[161121_「将来の更新判定橋梁数」.xlsx]H160921_資料1-1使用グラフ'!$D$26:$I$26</c:f>
              <c:numCache>
                <c:formatCode>General</c:formatCode>
                <c:ptCount val="6"/>
                <c:pt idx="0">
                  <c:v>0</c:v>
                </c:pt>
                <c:pt idx="1">
                  <c:v>10</c:v>
                </c:pt>
                <c:pt idx="2">
                  <c:v>20</c:v>
                </c:pt>
                <c:pt idx="3">
                  <c:v>30</c:v>
                </c:pt>
                <c:pt idx="4">
                  <c:v>40</c:v>
                </c:pt>
                <c:pt idx="5">
                  <c:v>50</c:v>
                </c:pt>
              </c:numCache>
            </c:numRef>
          </c:cat>
          <c:val>
            <c:numRef>
              <c:f>'[161121_「将来の更新判定橋梁数」.xlsx]H160921_資料1-1使用グラフ'!$D$28:$I$28</c:f>
              <c:numCache>
                <c:formatCode>General</c:formatCode>
                <c:ptCount val="6"/>
                <c:pt idx="0">
                  <c:v>3</c:v>
                </c:pt>
                <c:pt idx="1">
                  <c:v>3</c:v>
                </c:pt>
                <c:pt idx="2">
                  <c:v>3</c:v>
                </c:pt>
                <c:pt idx="3">
                  <c:v>3</c:v>
                </c:pt>
                <c:pt idx="4">
                  <c:v>3</c:v>
                </c:pt>
                <c:pt idx="5">
                  <c:v>3</c:v>
                </c:pt>
              </c:numCache>
            </c:numRef>
          </c:val>
          <c:smooth val="0"/>
          <c:extLst xmlns:c16r2="http://schemas.microsoft.com/office/drawing/2015/06/chart">
            <c:ext xmlns:c16="http://schemas.microsoft.com/office/drawing/2014/chart" uri="{C3380CC4-5D6E-409C-BE32-E72D297353CC}">
              <c16:uniqueId val="{0000000D-D77A-4C6F-9292-CC2EFFCA3D20}"/>
            </c:ext>
          </c:extLst>
        </c:ser>
        <c:ser>
          <c:idx val="2"/>
          <c:order val="2"/>
          <c:tx>
            <c:strRef>
              <c:f>'[161121_「将来の更新判定橋梁数」.xlsx]H160921_資料1-1使用グラフ'!$C$48</c:f>
              <c:strCache>
                <c:ptCount val="1"/>
                <c:pt idx="0">
                  <c:v>閾値30点+各大項目10点以上(Max)</c:v>
                </c:pt>
              </c:strCache>
            </c:strRef>
          </c:tx>
          <c:spPr>
            <a:ln w="12700" cap="rnd">
              <a:solidFill>
                <a:schemeClr val="tx1"/>
              </a:solidFill>
              <a:prstDash val="dash"/>
              <a:round/>
            </a:ln>
            <a:effectLst/>
          </c:spPr>
          <c:marker>
            <c:symbol val="x"/>
            <c:size val="5"/>
            <c:spPr>
              <a:noFill/>
              <a:ln w="19050">
                <a:solidFill>
                  <a:schemeClr val="tx1"/>
                </a:solidFill>
              </a:ln>
              <a:effectLst/>
            </c:spPr>
          </c:marker>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solidFill>
                    <a:latin typeface="+mn-lt"/>
                    <a:ea typeface="+mn-ea"/>
                    <a:cs typeface="+mn-cs"/>
                  </a:defRPr>
                </a:pPr>
                <a:endParaRPr lang="ja-JP"/>
              </a:p>
            </c:txPr>
            <c:dLblPos val="t"/>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numRef>
              <c:f>'[161121_「将来の更新判定橋梁数」.xlsx]H160921_資料1-1使用グラフ'!$D$26:$I$26</c:f>
              <c:numCache>
                <c:formatCode>General</c:formatCode>
                <c:ptCount val="6"/>
                <c:pt idx="0">
                  <c:v>0</c:v>
                </c:pt>
                <c:pt idx="1">
                  <c:v>10</c:v>
                </c:pt>
                <c:pt idx="2">
                  <c:v>20</c:v>
                </c:pt>
                <c:pt idx="3">
                  <c:v>30</c:v>
                </c:pt>
                <c:pt idx="4">
                  <c:v>40</c:v>
                </c:pt>
                <c:pt idx="5">
                  <c:v>50</c:v>
                </c:pt>
              </c:numCache>
            </c:numRef>
          </c:cat>
          <c:val>
            <c:numRef>
              <c:f>'[161121_「将来の更新判定橋梁数」.xlsx]H160921_資料1-1使用グラフ'!$D$48:$I$48</c:f>
              <c:numCache>
                <c:formatCode>General</c:formatCode>
                <c:ptCount val="6"/>
                <c:pt idx="0">
                  <c:v>9</c:v>
                </c:pt>
                <c:pt idx="1">
                  <c:v>15</c:v>
                </c:pt>
                <c:pt idx="2">
                  <c:v>54</c:v>
                </c:pt>
                <c:pt idx="3">
                  <c:v>57</c:v>
                </c:pt>
                <c:pt idx="4">
                  <c:v>57</c:v>
                </c:pt>
                <c:pt idx="5">
                  <c:v>60</c:v>
                </c:pt>
              </c:numCache>
            </c:numRef>
          </c:val>
          <c:smooth val="0"/>
          <c:extLst xmlns:c16r2="http://schemas.microsoft.com/office/drawing/2015/06/chart">
            <c:ext xmlns:c16="http://schemas.microsoft.com/office/drawing/2014/chart" uri="{C3380CC4-5D6E-409C-BE32-E72D297353CC}">
              <c16:uniqueId val="{0000000E-D77A-4C6F-9292-CC2EFFCA3D20}"/>
            </c:ext>
          </c:extLst>
        </c:ser>
        <c:dLbls>
          <c:dLblPos val="t"/>
          <c:showLegendKey val="0"/>
          <c:showVal val="1"/>
          <c:showCatName val="0"/>
          <c:showSerName val="0"/>
          <c:showPercent val="0"/>
          <c:showBubbleSize val="0"/>
        </c:dLbls>
        <c:marker val="1"/>
        <c:smooth val="0"/>
        <c:axId val="89731072"/>
        <c:axId val="89732608"/>
      </c:lineChart>
      <c:catAx>
        <c:axId val="89731072"/>
        <c:scaling>
          <c:orientation val="minMax"/>
        </c:scaling>
        <c:delete val="0"/>
        <c:axPos val="b"/>
        <c:majorGridlines>
          <c:spPr>
            <a:ln w="3175" cap="flat" cmpd="sng" algn="ctr">
              <a:solidFill>
                <a:schemeClr val="bg1">
                  <a:lumMod val="85000"/>
                </a:schemeClr>
              </a:solidFill>
              <a:prstDash val="sysDot"/>
              <a:round/>
            </a:ln>
            <a:effectLst/>
          </c:spPr>
        </c:majorGridlines>
        <c:numFmt formatCode="General" sourceLinked="1"/>
        <c:majorTickMark val="none"/>
        <c:minorTickMark val="out"/>
        <c:tickLblPos val="nextTo"/>
        <c:spPr>
          <a:noFill/>
          <a:ln w="12700" cap="flat" cmpd="sng" algn="ctr">
            <a:solidFill>
              <a:schemeClr val="tx1"/>
            </a:solidFill>
            <a:round/>
          </a:ln>
          <a:effectLst/>
        </c:spPr>
        <c:txPr>
          <a:bodyPr rot="-6000000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ja-JP"/>
          </a:p>
        </c:txPr>
        <c:crossAx val="89732608"/>
        <c:crosses val="autoZero"/>
        <c:auto val="1"/>
        <c:lblAlgn val="ctr"/>
        <c:lblOffset val="100"/>
        <c:tickMarkSkip val="1"/>
        <c:noMultiLvlLbl val="0"/>
      </c:catAx>
      <c:valAx>
        <c:axId val="89732608"/>
        <c:scaling>
          <c:orientation val="minMax"/>
          <c:max val="80"/>
        </c:scaling>
        <c:delete val="0"/>
        <c:axPos val="l"/>
        <c:majorGridlines>
          <c:spPr>
            <a:ln w="3175" cap="flat" cmpd="sng" algn="ctr">
              <a:solidFill>
                <a:schemeClr val="bg1">
                  <a:lumMod val="85000"/>
                </a:schemeClr>
              </a:solidFill>
              <a:prstDash val="sysDot"/>
              <a:round/>
            </a:ln>
            <a:effectLst/>
          </c:spPr>
        </c:majorGridlines>
        <c:numFmt formatCode="General" sourceLinked="1"/>
        <c:majorTickMark val="out"/>
        <c:minorTickMark val="none"/>
        <c:tickLblPos val="nextTo"/>
        <c:spPr>
          <a:noFill/>
          <a:ln w="12700">
            <a:solidFill>
              <a:schemeClr val="tx1"/>
            </a:solidFill>
          </a:ln>
          <a:effectLst/>
        </c:spPr>
        <c:txPr>
          <a:bodyPr rot="-6000000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ja-JP"/>
          </a:p>
        </c:txPr>
        <c:crossAx val="89731072"/>
        <c:crosses val="autoZero"/>
        <c:crossBetween val="between"/>
        <c:majorUnit val="20"/>
      </c:valAx>
      <c:spPr>
        <a:noFill/>
        <a:ln w="12700">
          <a:solidFill>
            <a:schemeClr val="tx1"/>
          </a:solidFill>
        </a:ln>
        <a:effectLst/>
      </c:spPr>
    </c:plotArea>
    <c:plotVisOnly val="1"/>
    <c:dispBlanksAs val="zero"/>
    <c:showDLblsOverMax val="0"/>
  </c:chart>
  <c:spPr>
    <a:noFill/>
    <a:ln>
      <a:noFill/>
    </a:ln>
    <a:effectLst/>
  </c:spPr>
  <c:txPr>
    <a:bodyPr/>
    <a:lstStyle/>
    <a:p>
      <a:pPr>
        <a:defRPr/>
      </a:pPr>
      <a:endParaRPr lang="ja-JP"/>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1153636685242987"/>
          <c:y val="2.5125301863205007E-2"/>
          <c:w val="0.84339080271980804"/>
          <c:h val="0.77119155822313057"/>
        </c:manualLayout>
      </c:layout>
      <c:barChart>
        <c:barDir val="col"/>
        <c:grouping val="stacked"/>
        <c:varyColors val="0"/>
        <c:ser>
          <c:idx val="0"/>
          <c:order val="0"/>
          <c:tx>
            <c:strRef>
              <c:f>橋種と健全度2_161121資料使用!$D$3</c:f>
              <c:strCache>
                <c:ptCount val="1"/>
                <c:pt idx="0">
                  <c:v>t≦70</c:v>
                </c:pt>
              </c:strCache>
            </c:strRef>
          </c:tx>
          <c:spPr>
            <a:pattFill prst="pct50">
              <a:fgClr>
                <a:srgbClr val="C00000"/>
              </a:fgClr>
              <a:bgClr>
                <a:schemeClr val="bg1"/>
              </a:bgClr>
            </a:pattFill>
            <a:ln>
              <a:solidFill>
                <a:srgbClr val="FF0000"/>
              </a:solidFill>
            </a:ln>
            <a:effectLst/>
          </c:spPr>
          <c:invertIfNegative val="0"/>
          <c:cat>
            <c:strRef>
              <c:f>橋種と健全度2_161121資料使用!$D$15:$I$15</c:f>
              <c:strCache>
                <c:ptCount val="6"/>
                <c:pt idx="0">
                  <c:v>PC橋</c:v>
                </c:pt>
                <c:pt idx="1">
                  <c:v>RC橋</c:v>
                </c:pt>
                <c:pt idx="2">
                  <c:v>鋼橋</c:v>
                </c:pt>
                <c:pt idx="3">
                  <c:v>石橋</c:v>
                </c:pt>
                <c:pt idx="4">
                  <c:v>複合橋</c:v>
                </c:pt>
                <c:pt idx="5">
                  <c:v>不明</c:v>
                </c:pt>
              </c:strCache>
            </c:strRef>
          </c:cat>
          <c:val>
            <c:numRef>
              <c:f>橋種と健全度2_161121資料使用!$D$4:$D$9</c:f>
              <c:numCache>
                <c:formatCode>General</c:formatCode>
                <c:ptCount val="6"/>
                <c:pt idx="0">
                  <c:v>99</c:v>
                </c:pt>
                <c:pt idx="1">
                  <c:v>169</c:v>
                </c:pt>
                <c:pt idx="2">
                  <c:v>207</c:v>
                </c:pt>
                <c:pt idx="3">
                  <c:v>0</c:v>
                </c:pt>
                <c:pt idx="4">
                  <c:v>68</c:v>
                </c:pt>
                <c:pt idx="5">
                  <c:v>5</c:v>
                </c:pt>
              </c:numCache>
            </c:numRef>
          </c:val>
          <c:extLst xmlns:c16r2="http://schemas.microsoft.com/office/drawing/2015/06/chart">
            <c:ext xmlns:c16="http://schemas.microsoft.com/office/drawing/2014/chart" uri="{C3380CC4-5D6E-409C-BE32-E72D297353CC}">
              <c16:uniqueId val="{00000000-E138-4925-A782-C86D38FADC55}"/>
            </c:ext>
          </c:extLst>
        </c:ser>
        <c:ser>
          <c:idx val="1"/>
          <c:order val="1"/>
          <c:tx>
            <c:strRef>
              <c:f>橋種と健全度2_161121資料使用!$E$3</c:f>
              <c:strCache>
                <c:ptCount val="1"/>
                <c:pt idx="0">
                  <c:v>70＜t</c:v>
                </c:pt>
              </c:strCache>
            </c:strRef>
          </c:tx>
          <c:spPr>
            <a:pattFill prst="ltDnDiag">
              <a:fgClr>
                <a:srgbClr val="00B0F0"/>
              </a:fgClr>
              <a:bgClr>
                <a:schemeClr val="bg1"/>
              </a:bgClr>
            </a:pattFill>
            <a:ln>
              <a:solidFill>
                <a:srgbClr val="00B0F0"/>
              </a:solidFill>
            </a:ln>
            <a:effectLst/>
          </c:spPr>
          <c:invertIfNegative val="0"/>
          <c:cat>
            <c:strRef>
              <c:f>橋種と健全度2_161121資料使用!$D$15:$I$15</c:f>
              <c:strCache>
                <c:ptCount val="6"/>
                <c:pt idx="0">
                  <c:v>PC橋</c:v>
                </c:pt>
                <c:pt idx="1">
                  <c:v>RC橋</c:v>
                </c:pt>
                <c:pt idx="2">
                  <c:v>鋼橋</c:v>
                </c:pt>
                <c:pt idx="3">
                  <c:v>石橋</c:v>
                </c:pt>
                <c:pt idx="4">
                  <c:v>複合橋</c:v>
                </c:pt>
                <c:pt idx="5">
                  <c:v>不明</c:v>
                </c:pt>
              </c:strCache>
            </c:strRef>
          </c:cat>
          <c:val>
            <c:numRef>
              <c:f>橋種と健全度2_161121資料使用!$E$4:$E$9</c:f>
              <c:numCache>
                <c:formatCode>General</c:formatCode>
                <c:ptCount val="6"/>
                <c:pt idx="0">
                  <c:v>316</c:v>
                </c:pt>
                <c:pt idx="1">
                  <c:v>355</c:v>
                </c:pt>
                <c:pt idx="2">
                  <c:v>150</c:v>
                </c:pt>
                <c:pt idx="3">
                  <c:v>3</c:v>
                </c:pt>
                <c:pt idx="4">
                  <c:v>47</c:v>
                </c:pt>
                <c:pt idx="5">
                  <c:v>10</c:v>
                </c:pt>
              </c:numCache>
            </c:numRef>
          </c:val>
          <c:extLst xmlns:c16r2="http://schemas.microsoft.com/office/drawing/2015/06/chart">
            <c:ext xmlns:c16="http://schemas.microsoft.com/office/drawing/2014/chart" uri="{C3380CC4-5D6E-409C-BE32-E72D297353CC}">
              <c16:uniqueId val="{00000001-E138-4925-A782-C86D38FADC55}"/>
            </c:ext>
          </c:extLst>
        </c:ser>
        <c:ser>
          <c:idx val="2"/>
          <c:order val="2"/>
          <c:tx>
            <c:strRef>
              <c:f>橋種と健全度2_161121資料使用!$F$3</c:f>
              <c:strCache>
                <c:ptCount val="1"/>
                <c:pt idx="0">
                  <c:v>空欄</c:v>
                </c:pt>
              </c:strCache>
            </c:strRef>
          </c:tx>
          <c:spPr>
            <a:solidFill>
              <a:schemeClr val="bg1">
                <a:lumMod val="50000"/>
              </a:schemeClr>
            </a:solidFill>
            <a:ln w="9525">
              <a:solidFill>
                <a:schemeClr val="tx1"/>
              </a:solidFill>
            </a:ln>
            <a:effectLst/>
          </c:spPr>
          <c:invertIfNegative val="0"/>
          <c:cat>
            <c:strRef>
              <c:f>橋種と健全度2_161121資料使用!$D$15:$I$15</c:f>
              <c:strCache>
                <c:ptCount val="6"/>
                <c:pt idx="0">
                  <c:v>PC橋</c:v>
                </c:pt>
                <c:pt idx="1">
                  <c:v>RC橋</c:v>
                </c:pt>
                <c:pt idx="2">
                  <c:v>鋼橋</c:v>
                </c:pt>
                <c:pt idx="3">
                  <c:v>石橋</c:v>
                </c:pt>
                <c:pt idx="4">
                  <c:v>複合橋</c:v>
                </c:pt>
                <c:pt idx="5">
                  <c:v>不明</c:v>
                </c:pt>
              </c:strCache>
            </c:strRef>
          </c:cat>
          <c:val>
            <c:numRef>
              <c:f>橋種と健全度2_161121資料使用!$F$4:$F$9</c:f>
              <c:numCache>
                <c:formatCode>General</c:formatCode>
                <c:ptCount val="6"/>
                <c:pt idx="0">
                  <c:v>2</c:v>
                </c:pt>
                <c:pt idx="1">
                  <c:v>1</c:v>
                </c:pt>
                <c:pt idx="2">
                  <c:v>0</c:v>
                </c:pt>
                <c:pt idx="3">
                  <c:v>0</c:v>
                </c:pt>
                <c:pt idx="4">
                  <c:v>0</c:v>
                </c:pt>
                <c:pt idx="5">
                  <c:v>13</c:v>
                </c:pt>
              </c:numCache>
            </c:numRef>
          </c:val>
          <c:extLst xmlns:c16r2="http://schemas.microsoft.com/office/drawing/2015/06/chart">
            <c:ext xmlns:c16="http://schemas.microsoft.com/office/drawing/2014/chart" uri="{C3380CC4-5D6E-409C-BE32-E72D297353CC}">
              <c16:uniqueId val="{00000002-E138-4925-A782-C86D38FADC55}"/>
            </c:ext>
          </c:extLst>
        </c:ser>
        <c:dLbls>
          <c:showLegendKey val="0"/>
          <c:showVal val="0"/>
          <c:showCatName val="0"/>
          <c:showSerName val="0"/>
          <c:showPercent val="0"/>
          <c:showBubbleSize val="0"/>
        </c:dLbls>
        <c:gapWidth val="150"/>
        <c:overlap val="100"/>
        <c:axId val="86787968"/>
        <c:axId val="86789504"/>
      </c:barChart>
      <c:barChart>
        <c:barDir val="col"/>
        <c:grouping val="stacked"/>
        <c:varyColors val="0"/>
        <c:ser>
          <c:idx val="3"/>
          <c:order val="3"/>
          <c:tx>
            <c:strRef>
              <c:f>橋種と健全度2_161121資料使用!$B$16</c:f>
              <c:strCache>
                <c:ptCount val="1"/>
                <c:pt idx="0">
                  <c:v>総橋数</c:v>
                </c:pt>
              </c:strCache>
            </c:strRef>
          </c:tx>
          <c:spPr>
            <a:noFill/>
            <a:ln>
              <a:noFill/>
            </a:ln>
            <a:effectLst/>
          </c:spPr>
          <c:invertIfNegative val="0"/>
          <c:dLbls>
            <c:dLbl>
              <c:idx val="0"/>
              <c:layout>
                <c:manualLayout>
                  <c:x val="-2.7963486469383848E-17"/>
                  <c:y val="-0.31326776110043308"/>
                </c:manualLayout>
              </c:layout>
              <c:dLblPos val="ct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3-E138-4925-A782-C86D38FADC55}"/>
                </c:ext>
                <c:ext xmlns:c15="http://schemas.microsoft.com/office/drawing/2012/chart" uri="{CE6537A1-D6FC-4f65-9D91-7224C49458BB}">
                  <c15:layout/>
                </c:ext>
              </c:extLst>
            </c:dLbl>
            <c:dLbl>
              <c:idx val="1"/>
              <c:layout>
                <c:manualLayout>
                  <c:x val="0"/>
                  <c:y val="-0.38662753664900468"/>
                </c:manualLayout>
              </c:layout>
              <c:dLblPos val="ct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4-E138-4925-A782-C86D38FADC55}"/>
                </c:ext>
                <c:ext xmlns:c15="http://schemas.microsoft.com/office/drawing/2012/chart" uri="{CE6537A1-D6FC-4f65-9D91-7224C49458BB}">
                  <c15:layout/>
                </c:ext>
              </c:extLst>
            </c:dLbl>
            <c:dLbl>
              <c:idx val="2"/>
              <c:layout>
                <c:manualLayout>
                  <c:x val="-2.760670545329115E-3"/>
                  <c:y val="-0.29546237345975962"/>
                </c:manualLayout>
              </c:layout>
              <c:dLblPos val="ct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5-E138-4925-A782-C86D38FADC55}"/>
                </c:ext>
                <c:ext xmlns:c15="http://schemas.microsoft.com/office/drawing/2012/chart" uri="{CE6537A1-D6FC-4f65-9D91-7224C49458BB}">
                  <c15:layout/>
                </c:ext>
              </c:extLst>
            </c:dLbl>
            <c:dLbl>
              <c:idx val="3"/>
              <c:layout>
                <c:manualLayout>
                  <c:x val="-1.0121845839704611E-16"/>
                  <c:y val="-3.9350355337264581E-2"/>
                </c:manualLayout>
              </c:layout>
              <c:dLblPos val="ct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6-E138-4925-A782-C86D38FADC55}"/>
                </c:ext>
                <c:ext xmlns:c15="http://schemas.microsoft.com/office/drawing/2012/chart" uri="{CE6537A1-D6FC-4f65-9D91-7224C49458BB}">
                  <c15:layout/>
                </c:ext>
              </c:extLst>
            </c:dLbl>
            <c:dLbl>
              <c:idx val="4"/>
              <c:layout>
                <c:manualLayout>
                  <c:x val="0"/>
                  <c:y val="-0.14606071186378156"/>
                </c:manualLayout>
              </c:layout>
              <c:dLblPos val="ct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7-E138-4925-A782-C86D38FADC55}"/>
                </c:ext>
                <c:ext xmlns:c15="http://schemas.microsoft.com/office/drawing/2012/chart" uri="{CE6537A1-D6FC-4f65-9D91-7224C49458BB}">
                  <c15:layout/>
                </c:ext>
              </c:extLst>
            </c:dLbl>
            <c:dLbl>
              <c:idx val="5"/>
              <c:layout>
                <c:manualLayout>
                  <c:x val="1.1185394587753539E-16"/>
                  <c:y val="-8.7786896391096575E-2"/>
                </c:manualLayout>
              </c:layout>
              <c:dLblPos val="ct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8-E138-4925-A782-C86D38FADC55}"/>
                </c:ext>
                <c:ext xmlns:c15="http://schemas.microsoft.com/office/drawing/2012/chart" uri="{CE6537A1-D6FC-4f65-9D91-7224C49458BB}">
                  <c15:layout/>
                </c:ext>
              </c:extLst>
            </c:dLbl>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solidFill>
                    <a:latin typeface="+mn-lt"/>
                    <a:ea typeface="+mn-ea"/>
                    <a:cs typeface="+mn-cs"/>
                  </a:defRPr>
                </a:pPr>
                <a:endParaRPr lang="ja-JP"/>
              </a:p>
            </c:txPr>
            <c:dLblPos val="in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multiLvlStrRef>
              <c:f>(橋種と健全度2_161121資料使用!$D$15,橋種と健全度2_161121資料使用!#REF!,橋種と健全度2_161121資料使用!#REF!,橋種と健全度2_161121資料使用!$F$15,橋種と健全度2_161121資料使用!$G$15,橋種と健全度2_161121資料使用!$H$15,橋種と健全度2_161121資料使用!$I$15)</c:f>
            </c:multiLvlStrRef>
          </c:cat>
          <c:val>
            <c:numRef>
              <c:f>橋種と健全度2_161121資料使用!$D$16:$I$16</c:f>
              <c:numCache>
                <c:formatCode>General</c:formatCode>
                <c:ptCount val="6"/>
                <c:pt idx="0">
                  <c:v>417</c:v>
                </c:pt>
                <c:pt idx="1">
                  <c:v>525</c:v>
                </c:pt>
                <c:pt idx="2">
                  <c:v>357</c:v>
                </c:pt>
                <c:pt idx="3">
                  <c:v>3</c:v>
                </c:pt>
                <c:pt idx="4">
                  <c:v>115</c:v>
                </c:pt>
                <c:pt idx="5">
                  <c:v>28</c:v>
                </c:pt>
              </c:numCache>
            </c:numRef>
          </c:val>
          <c:extLst xmlns:c16r2="http://schemas.microsoft.com/office/drawing/2015/06/chart">
            <c:ext xmlns:c16="http://schemas.microsoft.com/office/drawing/2014/chart" uri="{C3380CC4-5D6E-409C-BE32-E72D297353CC}">
              <c16:uniqueId val="{00000009-E138-4925-A782-C86D38FADC55}"/>
            </c:ext>
          </c:extLst>
        </c:ser>
        <c:dLbls>
          <c:showLegendKey val="0"/>
          <c:showVal val="0"/>
          <c:showCatName val="0"/>
          <c:showSerName val="0"/>
          <c:showPercent val="0"/>
          <c:showBubbleSize val="0"/>
        </c:dLbls>
        <c:gapWidth val="150"/>
        <c:overlap val="100"/>
        <c:axId val="86813312"/>
        <c:axId val="86811776"/>
      </c:barChart>
      <c:catAx>
        <c:axId val="86787968"/>
        <c:scaling>
          <c:orientation val="minMax"/>
        </c:scaling>
        <c:delete val="0"/>
        <c:axPos val="b"/>
        <c:numFmt formatCode="General" sourceLinked="1"/>
        <c:majorTickMark val="out"/>
        <c:minorTickMark val="none"/>
        <c:tickLblPos val="nextTo"/>
        <c:spPr>
          <a:noFill/>
          <a:ln w="12700" cap="flat" cmpd="sng" algn="ctr">
            <a:solidFill>
              <a:schemeClr val="tx1"/>
            </a:solidFill>
            <a:round/>
          </a:ln>
          <a:effectLst/>
        </c:spPr>
        <c:txPr>
          <a:bodyPr rot="-6000000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ja-JP"/>
          </a:p>
        </c:txPr>
        <c:crossAx val="86789504"/>
        <c:crosses val="autoZero"/>
        <c:auto val="1"/>
        <c:lblAlgn val="ctr"/>
        <c:lblOffset val="100"/>
        <c:tickMarkSkip val="10"/>
        <c:noMultiLvlLbl val="0"/>
      </c:catAx>
      <c:valAx>
        <c:axId val="86789504"/>
        <c:scaling>
          <c:orientation val="minMax"/>
        </c:scaling>
        <c:delete val="0"/>
        <c:axPos val="l"/>
        <c:majorGridlines>
          <c:spPr>
            <a:ln w="3175" cap="flat" cmpd="sng" algn="ctr">
              <a:solidFill>
                <a:schemeClr val="bg1">
                  <a:lumMod val="85000"/>
                </a:schemeClr>
              </a:solidFill>
              <a:prstDash val="sysDot"/>
              <a:round/>
            </a:ln>
            <a:effectLst/>
          </c:spPr>
        </c:majorGridlines>
        <c:numFmt formatCode="General" sourceLinked="1"/>
        <c:majorTickMark val="out"/>
        <c:minorTickMark val="none"/>
        <c:tickLblPos val="nextTo"/>
        <c:spPr>
          <a:solidFill>
            <a:schemeClr val="bg1"/>
          </a:solidFill>
          <a:ln w="12700">
            <a:solidFill>
              <a:schemeClr val="tx1"/>
            </a:solidFill>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ja-JP"/>
          </a:p>
        </c:txPr>
        <c:crossAx val="86787968"/>
        <c:crosses val="autoZero"/>
        <c:crossBetween val="between"/>
        <c:majorUnit val="200"/>
      </c:valAx>
      <c:valAx>
        <c:axId val="86811776"/>
        <c:scaling>
          <c:orientation val="minMax"/>
        </c:scaling>
        <c:delete val="1"/>
        <c:axPos val="r"/>
        <c:numFmt formatCode="General" sourceLinked="1"/>
        <c:majorTickMark val="out"/>
        <c:minorTickMark val="none"/>
        <c:tickLblPos val="nextTo"/>
        <c:crossAx val="86813312"/>
        <c:crosses val="max"/>
        <c:crossBetween val="between"/>
      </c:valAx>
      <c:catAx>
        <c:axId val="86813312"/>
        <c:scaling>
          <c:orientation val="minMax"/>
        </c:scaling>
        <c:delete val="1"/>
        <c:axPos val="b"/>
        <c:numFmt formatCode="General" sourceLinked="1"/>
        <c:majorTickMark val="out"/>
        <c:minorTickMark val="none"/>
        <c:tickLblPos val="nextTo"/>
        <c:crossAx val="86811776"/>
        <c:crosses val="autoZero"/>
        <c:auto val="1"/>
        <c:lblAlgn val="ctr"/>
        <c:lblOffset val="100"/>
        <c:noMultiLvlLbl val="0"/>
      </c:catAx>
      <c:spPr>
        <a:noFill/>
        <a:ln w="12700">
          <a:solidFill>
            <a:schemeClr val="tx1"/>
          </a:solidFill>
        </a:ln>
        <a:effectLst/>
      </c:spPr>
    </c:plotArea>
    <c:plotVisOnly val="1"/>
    <c:dispBlanksAs val="gap"/>
    <c:showDLblsOverMax val="0"/>
  </c:chart>
  <c:spPr>
    <a:noFill/>
    <a:ln>
      <a:noFill/>
    </a:ln>
    <a:effectLst/>
  </c:spPr>
  <c:txPr>
    <a:bodyPr/>
    <a:lstStyle/>
    <a:p>
      <a:pPr>
        <a:defRPr/>
      </a:pPr>
      <a:endParaRPr lang="ja-JP"/>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9484777722269325E-2"/>
          <c:y val="6.3727659045977908E-2"/>
          <c:w val="0.90246242365439999"/>
          <c:h val="0.52801667671385244"/>
        </c:manualLayout>
      </c:layout>
      <c:barChart>
        <c:barDir val="col"/>
        <c:grouping val="stacked"/>
        <c:varyColors val="0"/>
        <c:ser>
          <c:idx val="0"/>
          <c:order val="0"/>
          <c:tx>
            <c:strRef>
              <c:f>'橋齢と橋種と健全度　表作成'!$HI$84</c:f>
              <c:strCache>
                <c:ptCount val="1"/>
                <c:pt idx="0">
                  <c:v>健全度≦70</c:v>
                </c:pt>
              </c:strCache>
            </c:strRef>
          </c:tx>
          <c:spPr>
            <a:pattFill prst="pct50">
              <a:fgClr>
                <a:srgbClr val="FF0000"/>
              </a:fgClr>
              <a:bgClr>
                <a:schemeClr val="bg1"/>
              </a:bgClr>
            </a:pattFill>
            <a:ln w="6350">
              <a:solidFill>
                <a:srgbClr val="FF0000"/>
              </a:solidFill>
            </a:ln>
            <a:effectLst/>
          </c:spPr>
          <c:invertIfNegative val="0"/>
          <c:cat>
            <c:strRef>
              <c:f>'橋齢と橋種と健全度　表作成'!$HJ$82:$IF$82</c:f>
              <c:strCache>
                <c:ptCount val="23"/>
                <c:pt idx="0">
                  <c:v>-</c:v>
                </c:pt>
                <c:pt idx="1">
                  <c:v>M38～42</c:v>
                </c:pt>
                <c:pt idx="2">
                  <c:v>M44～T3</c:v>
                </c:pt>
                <c:pt idx="3">
                  <c:v>T4～8</c:v>
                </c:pt>
                <c:pt idx="4">
                  <c:v>T9～13</c:v>
                </c:pt>
                <c:pt idx="5">
                  <c:v>T14～S4</c:v>
                </c:pt>
                <c:pt idx="6">
                  <c:v>S5～9</c:v>
                </c:pt>
                <c:pt idx="7">
                  <c:v>S10～14</c:v>
                </c:pt>
                <c:pt idx="8">
                  <c:v>S15～19</c:v>
                </c:pt>
                <c:pt idx="9">
                  <c:v>S20～24</c:v>
                </c:pt>
                <c:pt idx="10">
                  <c:v>S25～29</c:v>
                </c:pt>
                <c:pt idx="11">
                  <c:v>S30～34</c:v>
                </c:pt>
                <c:pt idx="12">
                  <c:v>S35～39</c:v>
                </c:pt>
                <c:pt idx="13">
                  <c:v>S40～44</c:v>
                </c:pt>
                <c:pt idx="14">
                  <c:v>S45～49</c:v>
                </c:pt>
                <c:pt idx="15">
                  <c:v>S50～54</c:v>
                </c:pt>
                <c:pt idx="16">
                  <c:v>S55～59</c:v>
                </c:pt>
                <c:pt idx="17">
                  <c:v>S60～64,H1</c:v>
                </c:pt>
                <c:pt idx="18">
                  <c:v>H2～6</c:v>
                </c:pt>
                <c:pt idx="19">
                  <c:v>H7～11</c:v>
                </c:pt>
                <c:pt idx="20">
                  <c:v>H12～16</c:v>
                </c:pt>
                <c:pt idx="21">
                  <c:v>H17～21</c:v>
                </c:pt>
                <c:pt idx="22">
                  <c:v>H22～26</c:v>
                </c:pt>
              </c:strCache>
            </c:strRef>
          </c:cat>
          <c:val>
            <c:numRef>
              <c:f>'橋齢と橋種と健全度　表作成'!$HJ$84:$IF$84</c:f>
              <c:numCache>
                <c:formatCode>General</c:formatCode>
                <c:ptCount val="23"/>
                <c:pt idx="0">
                  <c:v>4</c:v>
                </c:pt>
                <c:pt idx="5">
                  <c:v>2</c:v>
                </c:pt>
                <c:pt idx="6">
                  <c:v>3</c:v>
                </c:pt>
                <c:pt idx="7">
                  <c:v>8</c:v>
                </c:pt>
                <c:pt idx="10">
                  <c:v>6</c:v>
                </c:pt>
                <c:pt idx="11">
                  <c:v>5</c:v>
                </c:pt>
                <c:pt idx="12">
                  <c:v>15</c:v>
                </c:pt>
                <c:pt idx="13">
                  <c:v>45</c:v>
                </c:pt>
                <c:pt idx="14">
                  <c:v>31</c:v>
                </c:pt>
                <c:pt idx="15">
                  <c:v>33</c:v>
                </c:pt>
                <c:pt idx="16">
                  <c:v>16</c:v>
                </c:pt>
                <c:pt idx="17">
                  <c:v>18</c:v>
                </c:pt>
                <c:pt idx="18">
                  <c:v>13</c:v>
                </c:pt>
                <c:pt idx="19">
                  <c:v>6</c:v>
                </c:pt>
                <c:pt idx="20">
                  <c:v>2</c:v>
                </c:pt>
                <c:pt idx="21">
                  <c:v>0</c:v>
                </c:pt>
                <c:pt idx="22">
                  <c:v>0</c:v>
                </c:pt>
              </c:numCache>
            </c:numRef>
          </c:val>
          <c:extLst xmlns:c16r2="http://schemas.microsoft.com/office/drawing/2015/06/chart">
            <c:ext xmlns:c16="http://schemas.microsoft.com/office/drawing/2014/chart" uri="{C3380CC4-5D6E-409C-BE32-E72D297353CC}">
              <c16:uniqueId val="{00000000-54FB-45F6-A1F5-71708AF4B057}"/>
            </c:ext>
          </c:extLst>
        </c:ser>
        <c:ser>
          <c:idx val="1"/>
          <c:order val="1"/>
          <c:tx>
            <c:strRef>
              <c:f>'橋齢と橋種と健全度　表作成'!$HI$85</c:f>
              <c:strCache>
                <c:ptCount val="1"/>
                <c:pt idx="0">
                  <c:v>70＜健全度</c:v>
                </c:pt>
              </c:strCache>
            </c:strRef>
          </c:tx>
          <c:spPr>
            <a:pattFill prst="ltDnDiag">
              <a:fgClr>
                <a:srgbClr val="00B0F0"/>
              </a:fgClr>
              <a:bgClr>
                <a:schemeClr val="bg1"/>
              </a:bgClr>
            </a:pattFill>
            <a:ln w="6350">
              <a:solidFill>
                <a:srgbClr val="00B0F0"/>
              </a:solidFill>
            </a:ln>
            <a:effectLst/>
          </c:spPr>
          <c:invertIfNegative val="0"/>
          <c:cat>
            <c:strRef>
              <c:f>'橋齢と橋種と健全度　表作成'!$HJ$82:$IF$82</c:f>
              <c:strCache>
                <c:ptCount val="23"/>
                <c:pt idx="0">
                  <c:v>-</c:v>
                </c:pt>
                <c:pt idx="1">
                  <c:v>M38～42</c:v>
                </c:pt>
                <c:pt idx="2">
                  <c:v>M44～T3</c:v>
                </c:pt>
                <c:pt idx="3">
                  <c:v>T4～8</c:v>
                </c:pt>
                <c:pt idx="4">
                  <c:v>T9～13</c:v>
                </c:pt>
                <c:pt idx="5">
                  <c:v>T14～S4</c:v>
                </c:pt>
                <c:pt idx="6">
                  <c:v>S5～9</c:v>
                </c:pt>
                <c:pt idx="7">
                  <c:v>S10～14</c:v>
                </c:pt>
                <c:pt idx="8">
                  <c:v>S15～19</c:v>
                </c:pt>
                <c:pt idx="9">
                  <c:v>S20～24</c:v>
                </c:pt>
                <c:pt idx="10">
                  <c:v>S25～29</c:v>
                </c:pt>
                <c:pt idx="11">
                  <c:v>S30～34</c:v>
                </c:pt>
                <c:pt idx="12">
                  <c:v>S35～39</c:v>
                </c:pt>
                <c:pt idx="13">
                  <c:v>S40～44</c:v>
                </c:pt>
                <c:pt idx="14">
                  <c:v>S45～49</c:v>
                </c:pt>
                <c:pt idx="15">
                  <c:v>S50～54</c:v>
                </c:pt>
                <c:pt idx="16">
                  <c:v>S55～59</c:v>
                </c:pt>
                <c:pt idx="17">
                  <c:v>S60～64,H1</c:v>
                </c:pt>
                <c:pt idx="18">
                  <c:v>H2～6</c:v>
                </c:pt>
                <c:pt idx="19">
                  <c:v>H7～11</c:v>
                </c:pt>
                <c:pt idx="20">
                  <c:v>H12～16</c:v>
                </c:pt>
                <c:pt idx="21">
                  <c:v>H17～21</c:v>
                </c:pt>
                <c:pt idx="22">
                  <c:v>H22～26</c:v>
                </c:pt>
              </c:strCache>
            </c:strRef>
          </c:cat>
          <c:val>
            <c:numRef>
              <c:f>'橋齢と橋種と健全度　表作成'!$HJ$85:$IF$85</c:f>
              <c:numCache>
                <c:formatCode>General</c:formatCode>
                <c:ptCount val="23"/>
                <c:pt idx="0">
                  <c:v>3</c:v>
                </c:pt>
                <c:pt idx="5">
                  <c:v>0</c:v>
                </c:pt>
                <c:pt idx="6">
                  <c:v>2</c:v>
                </c:pt>
                <c:pt idx="7">
                  <c:v>1</c:v>
                </c:pt>
                <c:pt idx="10">
                  <c:v>1</c:v>
                </c:pt>
                <c:pt idx="11">
                  <c:v>5</c:v>
                </c:pt>
                <c:pt idx="12">
                  <c:v>5</c:v>
                </c:pt>
                <c:pt idx="13">
                  <c:v>30</c:v>
                </c:pt>
                <c:pt idx="14">
                  <c:v>17</c:v>
                </c:pt>
                <c:pt idx="15">
                  <c:v>12</c:v>
                </c:pt>
                <c:pt idx="16">
                  <c:v>14</c:v>
                </c:pt>
                <c:pt idx="17">
                  <c:v>15</c:v>
                </c:pt>
                <c:pt idx="18">
                  <c:v>22</c:v>
                </c:pt>
                <c:pt idx="19">
                  <c:v>13</c:v>
                </c:pt>
                <c:pt idx="20">
                  <c:v>3</c:v>
                </c:pt>
                <c:pt idx="21">
                  <c:v>4</c:v>
                </c:pt>
                <c:pt idx="22">
                  <c:v>3</c:v>
                </c:pt>
              </c:numCache>
            </c:numRef>
          </c:val>
          <c:extLst xmlns:c16r2="http://schemas.microsoft.com/office/drawing/2015/06/chart">
            <c:ext xmlns:c16="http://schemas.microsoft.com/office/drawing/2014/chart" uri="{C3380CC4-5D6E-409C-BE32-E72D297353CC}">
              <c16:uniqueId val="{00000001-54FB-45F6-A1F5-71708AF4B057}"/>
            </c:ext>
          </c:extLst>
        </c:ser>
        <c:ser>
          <c:idx val="2"/>
          <c:order val="2"/>
          <c:tx>
            <c:strRef>
              <c:f>'橋齢と橋種と健全度　表作成'!$HI$86</c:f>
              <c:strCache>
                <c:ptCount val="1"/>
                <c:pt idx="0">
                  <c:v>空欄</c:v>
                </c:pt>
              </c:strCache>
            </c:strRef>
          </c:tx>
          <c:spPr>
            <a:solidFill>
              <a:schemeClr val="bg2">
                <a:lumMod val="50000"/>
              </a:schemeClr>
            </a:solidFill>
            <a:ln w="6350">
              <a:solidFill>
                <a:schemeClr val="tx1"/>
              </a:solidFill>
            </a:ln>
            <a:effectLst/>
          </c:spPr>
          <c:invertIfNegative val="0"/>
          <c:cat>
            <c:strRef>
              <c:f>'橋齢と橋種と健全度　表作成'!$HJ$82:$IF$82</c:f>
              <c:strCache>
                <c:ptCount val="23"/>
                <c:pt idx="0">
                  <c:v>-</c:v>
                </c:pt>
                <c:pt idx="1">
                  <c:v>M38～42</c:v>
                </c:pt>
                <c:pt idx="2">
                  <c:v>M44～T3</c:v>
                </c:pt>
                <c:pt idx="3">
                  <c:v>T4～8</c:v>
                </c:pt>
                <c:pt idx="4">
                  <c:v>T9～13</c:v>
                </c:pt>
                <c:pt idx="5">
                  <c:v>T14～S4</c:v>
                </c:pt>
                <c:pt idx="6">
                  <c:v>S5～9</c:v>
                </c:pt>
                <c:pt idx="7">
                  <c:v>S10～14</c:v>
                </c:pt>
                <c:pt idx="8">
                  <c:v>S15～19</c:v>
                </c:pt>
                <c:pt idx="9">
                  <c:v>S20～24</c:v>
                </c:pt>
                <c:pt idx="10">
                  <c:v>S25～29</c:v>
                </c:pt>
                <c:pt idx="11">
                  <c:v>S30～34</c:v>
                </c:pt>
                <c:pt idx="12">
                  <c:v>S35～39</c:v>
                </c:pt>
                <c:pt idx="13">
                  <c:v>S40～44</c:v>
                </c:pt>
                <c:pt idx="14">
                  <c:v>S45～49</c:v>
                </c:pt>
                <c:pt idx="15">
                  <c:v>S50～54</c:v>
                </c:pt>
                <c:pt idx="16">
                  <c:v>S55～59</c:v>
                </c:pt>
                <c:pt idx="17">
                  <c:v>S60～64,H1</c:v>
                </c:pt>
                <c:pt idx="18">
                  <c:v>H2～6</c:v>
                </c:pt>
                <c:pt idx="19">
                  <c:v>H7～11</c:v>
                </c:pt>
                <c:pt idx="20">
                  <c:v>H12～16</c:v>
                </c:pt>
                <c:pt idx="21">
                  <c:v>H17～21</c:v>
                </c:pt>
                <c:pt idx="22">
                  <c:v>H22～26</c:v>
                </c:pt>
              </c:strCache>
            </c:strRef>
          </c:cat>
          <c:val>
            <c:numRef>
              <c:f>'橋齢と橋種と健全度　表作成'!$HJ$86:$IF$86</c:f>
              <c:numCache>
                <c:formatCode>General</c:formatCode>
                <c:ptCount val="23"/>
              </c:numCache>
            </c:numRef>
          </c:val>
          <c:extLst xmlns:c16r2="http://schemas.microsoft.com/office/drawing/2015/06/chart">
            <c:ext xmlns:c16="http://schemas.microsoft.com/office/drawing/2014/chart" uri="{C3380CC4-5D6E-409C-BE32-E72D297353CC}">
              <c16:uniqueId val="{00000002-54FB-45F6-A1F5-71708AF4B057}"/>
            </c:ext>
          </c:extLst>
        </c:ser>
        <c:dLbls>
          <c:showLegendKey val="0"/>
          <c:showVal val="0"/>
          <c:showCatName val="0"/>
          <c:showSerName val="0"/>
          <c:showPercent val="0"/>
          <c:showBubbleSize val="0"/>
        </c:dLbls>
        <c:gapWidth val="150"/>
        <c:overlap val="100"/>
        <c:axId val="99897344"/>
        <c:axId val="99898880"/>
      </c:barChart>
      <c:barChart>
        <c:barDir val="col"/>
        <c:grouping val="clustered"/>
        <c:varyColors val="0"/>
        <c:ser>
          <c:idx val="3"/>
          <c:order val="3"/>
          <c:tx>
            <c:v>橋梁数</c:v>
          </c:tx>
          <c:spPr>
            <a:no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tx1"/>
                    </a:solidFill>
                    <a:latin typeface="+mn-lt"/>
                    <a:ea typeface="+mn-ea"/>
                    <a:cs typeface="+mn-cs"/>
                  </a:defRPr>
                </a:pPr>
                <a:endParaRPr lang="ja-JP"/>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'橋齢と橋種と健全度　表作成'!$HJ$82:$IF$82</c:f>
              <c:strCache>
                <c:ptCount val="23"/>
                <c:pt idx="0">
                  <c:v>-</c:v>
                </c:pt>
                <c:pt idx="1">
                  <c:v>M38～42</c:v>
                </c:pt>
                <c:pt idx="2">
                  <c:v>M44～T3</c:v>
                </c:pt>
                <c:pt idx="3">
                  <c:v>T4～8</c:v>
                </c:pt>
                <c:pt idx="4">
                  <c:v>T9～13</c:v>
                </c:pt>
                <c:pt idx="5">
                  <c:v>T14～S4</c:v>
                </c:pt>
                <c:pt idx="6">
                  <c:v>S5～9</c:v>
                </c:pt>
                <c:pt idx="7">
                  <c:v>S10～14</c:v>
                </c:pt>
                <c:pt idx="8">
                  <c:v>S15～19</c:v>
                </c:pt>
                <c:pt idx="9">
                  <c:v>S20～24</c:v>
                </c:pt>
                <c:pt idx="10">
                  <c:v>S25～29</c:v>
                </c:pt>
                <c:pt idx="11">
                  <c:v>S30～34</c:v>
                </c:pt>
                <c:pt idx="12">
                  <c:v>S35～39</c:v>
                </c:pt>
                <c:pt idx="13">
                  <c:v>S40～44</c:v>
                </c:pt>
                <c:pt idx="14">
                  <c:v>S45～49</c:v>
                </c:pt>
                <c:pt idx="15">
                  <c:v>S50～54</c:v>
                </c:pt>
                <c:pt idx="16">
                  <c:v>S55～59</c:v>
                </c:pt>
                <c:pt idx="17">
                  <c:v>S60～64,H1</c:v>
                </c:pt>
                <c:pt idx="18">
                  <c:v>H2～6</c:v>
                </c:pt>
                <c:pt idx="19">
                  <c:v>H7～11</c:v>
                </c:pt>
                <c:pt idx="20">
                  <c:v>H12～16</c:v>
                </c:pt>
                <c:pt idx="21">
                  <c:v>H17～21</c:v>
                </c:pt>
                <c:pt idx="22">
                  <c:v>H22～26</c:v>
                </c:pt>
              </c:strCache>
            </c:strRef>
          </c:cat>
          <c:val>
            <c:numRef>
              <c:f>'橋齢と橋種と健全度　表作成'!$HJ$83:$IF$83</c:f>
              <c:numCache>
                <c:formatCode>General</c:formatCode>
                <c:ptCount val="23"/>
                <c:pt idx="0">
                  <c:v>7</c:v>
                </c:pt>
                <c:pt idx="5">
                  <c:v>2</c:v>
                </c:pt>
                <c:pt idx="6">
                  <c:v>5</c:v>
                </c:pt>
                <c:pt idx="7">
                  <c:v>9</c:v>
                </c:pt>
                <c:pt idx="10">
                  <c:v>7</c:v>
                </c:pt>
                <c:pt idx="11">
                  <c:v>10</c:v>
                </c:pt>
                <c:pt idx="12">
                  <c:v>20</c:v>
                </c:pt>
                <c:pt idx="13">
                  <c:v>75</c:v>
                </c:pt>
                <c:pt idx="14">
                  <c:v>48</c:v>
                </c:pt>
                <c:pt idx="15">
                  <c:v>45</c:v>
                </c:pt>
                <c:pt idx="16">
                  <c:v>30</c:v>
                </c:pt>
                <c:pt idx="17">
                  <c:v>33</c:v>
                </c:pt>
                <c:pt idx="18">
                  <c:v>35</c:v>
                </c:pt>
                <c:pt idx="19">
                  <c:v>19</c:v>
                </c:pt>
                <c:pt idx="20">
                  <c:v>5</c:v>
                </c:pt>
                <c:pt idx="21">
                  <c:v>4</c:v>
                </c:pt>
                <c:pt idx="22">
                  <c:v>3</c:v>
                </c:pt>
              </c:numCache>
            </c:numRef>
          </c:val>
          <c:extLst xmlns:c16r2="http://schemas.microsoft.com/office/drawing/2015/06/chart">
            <c:ext xmlns:c16="http://schemas.microsoft.com/office/drawing/2014/chart" uri="{C3380CC4-5D6E-409C-BE32-E72D297353CC}">
              <c16:uniqueId val="{00000003-54FB-45F6-A1F5-71708AF4B057}"/>
            </c:ext>
          </c:extLst>
        </c:ser>
        <c:dLbls>
          <c:showLegendKey val="0"/>
          <c:showVal val="0"/>
          <c:showCatName val="0"/>
          <c:showSerName val="0"/>
          <c:showPercent val="0"/>
          <c:showBubbleSize val="0"/>
        </c:dLbls>
        <c:gapWidth val="150"/>
        <c:axId val="99906304"/>
        <c:axId val="99900416"/>
      </c:barChart>
      <c:catAx>
        <c:axId val="99897344"/>
        <c:scaling>
          <c:orientation val="minMax"/>
        </c:scaling>
        <c:delete val="0"/>
        <c:axPos val="b"/>
        <c:numFmt formatCode="General" sourceLinked="1"/>
        <c:majorTickMark val="out"/>
        <c:minorTickMark val="none"/>
        <c:tickLblPos val="nextTo"/>
        <c:spPr>
          <a:noFill/>
          <a:ln w="12700" cap="flat" cmpd="sng" algn="ctr">
            <a:solidFill>
              <a:schemeClr val="tx1"/>
            </a:solidFill>
            <a:round/>
          </a:ln>
          <a:effectLst/>
        </c:spPr>
        <c:txPr>
          <a:bodyPr rot="-60000000" spcFirstLastPara="1" vertOverflow="ellipsis" vert="horz" wrap="square" anchor="ctr" anchorCtr="1"/>
          <a:lstStyle/>
          <a:p>
            <a:pPr>
              <a:defRPr sz="1400" b="0" i="0" u="none" strike="noStrike" kern="1200" baseline="0">
                <a:solidFill>
                  <a:sysClr val="windowText" lastClr="000000"/>
                </a:solidFill>
                <a:latin typeface="+mn-lt"/>
                <a:ea typeface="+mn-ea"/>
                <a:cs typeface="+mn-cs"/>
              </a:defRPr>
            </a:pPr>
            <a:endParaRPr lang="ja-JP"/>
          </a:p>
        </c:txPr>
        <c:crossAx val="99898880"/>
        <c:crosses val="autoZero"/>
        <c:auto val="1"/>
        <c:lblAlgn val="ctr"/>
        <c:lblOffset val="100"/>
        <c:tickMarkSkip val="10"/>
        <c:noMultiLvlLbl val="0"/>
      </c:catAx>
      <c:valAx>
        <c:axId val="99898880"/>
        <c:scaling>
          <c:orientation val="minMax"/>
          <c:max val="100"/>
        </c:scaling>
        <c:delete val="0"/>
        <c:axPos val="l"/>
        <c:majorGridlines>
          <c:spPr>
            <a:ln w="3175" cap="flat" cmpd="sng" algn="ctr">
              <a:solidFill>
                <a:schemeClr val="bg1">
                  <a:lumMod val="85000"/>
                </a:schemeClr>
              </a:solidFill>
              <a:prstDash val="sysDot"/>
              <a:round/>
            </a:ln>
            <a:effectLst/>
          </c:spPr>
        </c:majorGridlines>
        <c:numFmt formatCode="General" sourceLinked="1"/>
        <c:majorTickMark val="out"/>
        <c:minorTickMark val="none"/>
        <c:tickLblPos val="nextTo"/>
        <c:spPr>
          <a:solidFill>
            <a:schemeClr val="bg1"/>
          </a:solidFill>
          <a:ln w="12700">
            <a:solidFill>
              <a:schemeClr val="tx1"/>
            </a:solidFill>
          </a:ln>
          <a:effectLst/>
        </c:spPr>
        <c:txPr>
          <a:bodyPr rot="-60000000" spcFirstLastPara="1" vertOverflow="ellipsis" vert="horz" wrap="square" anchor="ctr" anchorCtr="1"/>
          <a:lstStyle/>
          <a:p>
            <a:pPr>
              <a:defRPr sz="1400" b="0" i="0" u="none" strike="noStrike" kern="1200" baseline="0">
                <a:solidFill>
                  <a:sysClr val="windowText" lastClr="000000"/>
                </a:solidFill>
                <a:latin typeface="+mn-lt"/>
                <a:ea typeface="+mn-ea"/>
                <a:cs typeface="+mn-cs"/>
              </a:defRPr>
            </a:pPr>
            <a:endParaRPr lang="ja-JP"/>
          </a:p>
        </c:txPr>
        <c:crossAx val="99897344"/>
        <c:crosses val="autoZero"/>
        <c:crossBetween val="between"/>
        <c:majorUnit val="50"/>
      </c:valAx>
      <c:valAx>
        <c:axId val="99900416"/>
        <c:scaling>
          <c:orientation val="minMax"/>
          <c:max val="100"/>
        </c:scaling>
        <c:delete val="1"/>
        <c:axPos val="r"/>
        <c:numFmt formatCode="General" sourceLinked="1"/>
        <c:majorTickMark val="out"/>
        <c:minorTickMark val="none"/>
        <c:tickLblPos val="nextTo"/>
        <c:crossAx val="99906304"/>
        <c:crosses val="max"/>
        <c:crossBetween val="between"/>
        <c:majorUnit val="20"/>
      </c:valAx>
      <c:catAx>
        <c:axId val="99906304"/>
        <c:scaling>
          <c:orientation val="minMax"/>
        </c:scaling>
        <c:delete val="1"/>
        <c:axPos val="b"/>
        <c:numFmt formatCode="General" sourceLinked="1"/>
        <c:majorTickMark val="out"/>
        <c:minorTickMark val="none"/>
        <c:tickLblPos val="nextTo"/>
        <c:crossAx val="99900416"/>
        <c:crosses val="autoZero"/>
        <c:auto val="1"/>
        <c:lblAlgn val="ctr"/>
        <c:lblOffset val="100"/>
        <c:noMultiLvlLbl val="0"/>
      </c:catAx>
      <c:spPr>
        <a:noFill/>
        <a:ln w="12700">
          <a:solidFill>
            <a:schemeClr val="tx1"/>
          </a:solidFill>
        </a:ln>
        <a:effectLst/>
      </c:spPr>
    </c:plotArea>
    <c:plotVisOnly val="1"/>
    <c:dispBlanksAs val="gap"/>
    <c:showDLblsOverMax val="0"/>
  </c:chart>
  <c:spPr>
    <a:noFill/>
    <a:ln>
      <a:noFill/>
    </a:ln>
    <a:effectLst/>
  </c:spPr>
  <c:txPr>
    <a:bodyPr/>
    <a:lstStyle/>
    <a:p>
      <a:pPr>
        <a:defRPr/>
      </a:pPr>
      <a:endParaRPr lang="ja-JP"/>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9.5929175569830383E-2"/>
          <c:y val="7.1087301530374611E-2"/>
          <c:w val="0.47490239721937821"/>
          <c:h val="0.72987885141731046"/>
        </c:manualLayout>
      </c:layout>
      <c:scatterChart>
        <c:scatterStyle val="lineMarker"/>
        <c:varyColors val="0"/>
        <c:ser>
          <c:idx val="1"/>
          <c:order val="0"/>
          <c:tx>
            <c:strRef>
              <c:f>'健全度履歴整 (+20年後)'!$H$19</c:f>
              <c:strCache>
                <c:ptCount val="1"/>
                <c:pt idx="0">
                  <c:v>上島橋</c:v>
                </c:pt>
              </c:strCache>
            </c:strRef>
          </c:tx>
          <c:spPr>
            <a:ln w="9525" cap="rnd">
              <a:solidFill>
                <a:srgbClr val="FFC000"/>
              </a:solidFill>
              <a:round/>
            </a:ln>
            <a:effectLst/>
          </c:spPr>
          <c:marker>
            <c:symbol val="circle"/>
            <c:size val="4"/>
            <c:spPr>
              <a:solidFill>
                <a:srgbClr val="FFC000"/>
              </a:solidFill>
              <a:ln w="6350">
                <a:noFill/>
              </a:ln>
              <a:effectLst/>
            </c:spPr>
          </c:marker>
          <c:xVal>
            <c:numRef>
              <c:f>'健全度履歴整 (+20年後)'!$GQ$19:$GR$19</c:f>
              <c:numCache>
                <c:formatCode>0.0</c:formatCode>
                <c:ptCount val="2"/>
                <c:pt idx="0">
                  <c:v>0</c:v>
                </c:pt>
                <c:pt idx="1">
                  <c:v>4.8986301369863012</c:v>
                </c:pt>
              </c:numCache>
            </c:numRef>
          </c:xVal>
          <c:yVal>
            <c:numRef>
              <c:f>'健全度履歴整 (+20年後)'!$BF$19:$BG$19</c:f>
              <c:numCache>
                <c:formatCode>General</c:formatCode>
                <c:ptCount val="2"/>
                <c:pt idx="0">
                  <c:v>100</c:v>
                </c:pt>
                <c:pt idx="1">
                  <c:v>100</c:v>
                </c:pt>
              </c:numCache>
            </c:numRef>
          </c:yVal>
          <c:smooth val="0"/>
          <c:extLst xmlns:c16r2="http://schemas.microsoft.com/office/drawing/2015/06/chart">
            <c:ext xmlns:c16="http://schemas.microsoft.com/office/drawing/2014/chart" uri="{C3380CC4-5D6E-409C-BE32-E72D297353CC}">
              <c16:uniqueId val="{00000000-4E76-4F35-BBC9-6D40DF0F4157}"/>
            </c:ext>
          </c:extLst>
        </c:ser>
        <c:ser>
          <c:idx val="2"/>
          <c:order val="1"/>
          <c:tx>
            <c:strRef>
              <c:f>'健全度履歴整 (+20年後)'!$H$21</c:f>
              <c:strCache>
                <c:ptCount val="1"/>
                <c:pt idx="0">
                  <c:v>三ッ島大橋</c:v>
                </c:pt>
              </c:strCache>
            </c:strRef>
          </c:tx>
          <c:spPr>
            <a:ln w="9525" cap="rnd">
              <a:solidFill>
                <a:srgbClr val="FFC000"/>
              </a:solidFill>
              <a:round/>
            </a:ln>
            <a:effectLst/>
          </c:spPr>
          <c:marker>
            <c:symbol val="square"/>
            <c:size val="4"/>
            <c:spPr>
              <a:solidFill>
                <a:srgbClr val="FFC000"/>
              </a:solidFill>
              <a:ln w="9525">
                <a:solidFill>
                  <a:srgbClr val="FFC000"/>
                </a:solidFill>
              </a:ln>
              <a:effectLst/>
            </c:spPr>
          </c:marker>
          <c:xVal>
            <c:numRef>
              <c:f>'健全度履歴整 (+20年後)'!$GQ$21:$GR$21</c:f>
              <c:numCache>
                <c:formatCode>0.0</c:formatCode>
                <c:ptCount val="2"/>
                <c:pt idx="0">
                  <c:v>0</c:v>
                </c:pt>
                <c:pt idx="1">
                  <c:v>4.8904109589041092</c:v>
                </c:pt>
              </c:numCache>
            </c:numRef>
          </c:xVal>
          <c:yVal>
            <c:numRef>
              <c:f>'健全度履歴整 (+20年後)'!$BF$21:$BG$21</c:f>
              <c:numCache>
                <c:formatCode>General</c:formatCode>
                <c:ptCount val="2"/>
                <c:pt idx="0">
                  <c:v>89.45</c:v>
                </c:pt>
                <c:pt idx="1">
                  <c:v>90.55</c:v>
                </c:pt>
              </c:numCache>
            </c:numRef>
          </c:yVal>
          <c:smooth val="0"/>
          <c:extLst xmlns:c16r2="http://schemas.microsoft.com/office/drawing/2015/06/chart">
            <c:ext xmlns:c16="http://schemas.microsoft.com/office/drawing/2014/chart" uri="{C3380CC4-5D6E-409C-BE32-E72D297353CC}">
              <c16:uniqueId val="{00000001-4E76-4F35-BBC9-6D40DF0F4157}"/>
            </c:ext>
          </c:extLst>
        </c:ser>
        <c:ser>
          <c:idx val="4"/>
          <c:order val="2"/>
          <c:tx>
            <c:strRef>
              <c:f>'健全度履歴整 (+20年後)'!$H$22</c:f>
              <c:strCache>
                <c:ptCount val="1"/>
                <c:pt idx="0">
                  <c:v>磐手橋</c:v>
                </c:pt>
              </c:strCache>
            </c:strRef>
          </c:tx>
          <c:spPr>
            <a:ln w="9525" cap="rnd">
              <a:solidFill>
                <a:srgbClr val="FFC000"/>
              </a:solidFill>
              <a:round/>
            </a:ln>
            <a:effectLst/>
          </c:spPr>
          <c:marker>
            <c:symbol val="triangle"/>
            <c:size val="4"/>
            <c:spPr>
              <a:solidFill>
                <a:srgbClr val="FFC000"/>
              </a:solidFill>
              <a:ln w="9525">
                <a:solidFill>
                  <a:srgbClr val="FFC000"/>
                </a:solidFill>
              </a:ln>
              <a:effectLst/>
            </c:spPr>
          </c:marker>
          <c:xVal>
            <c:numRef>
              <c:f>'健全度履歴整 (+20年後)'!$GQ$22:$GR$22</c:f>
              <c:numCache>
                <c:formatCode>0.0</c:formatCode>
                <c:ptCount val="2"/>
                <c:pt idx="0">
                  <c:v>0</c:v>
                </c:pt>
                <c:pt idx="1">
                  <c:v>5.7972602739726025</c:v>
                </c:pt>
              </c:numCache>
            </c:numRef>
          </c:xVal>
          <c:yVal>
            <c:numRef>
              <c:f>'健全度履歴整 (+20年後)'!$BF$22:$BG$22</c:f>
              <c:numCache>
                <c:formatCode>General</c:formatCode>
                <c:ptCount val="2"/>
                <c:pt idx="0">
                  <c:v>61</c:v>
                </c:pt>
                <c:pt idx="1">
                  <c:v>77.2</c:v>
                </c:pt>
              </c:numCache>
            </c:numRef>
          </c:yVal>
          <c:smooth val="0"/>
          <c:extLst xmlns:c16r2="http://schemas.microsoft.com/office/drawing/2015/06/chart">
            <c:ext xmlns:c16="http://schemas.microsoft.com/office/drawing/2014/chart" uri="{C3380CC4-5D6E-409C-BE32-E72D297353CC}">
              <c16:uniqueId val="{00000002-4E76-4F35-BBC9-6D40DF0F4157}"/>
            </c:ext>
          </c:extLst>
        </c:ser>
        <c:ser>
          <c:idx val="5"/>
          <c:order val="3"/>
          <c:tx>
            <c:strRef>
              <c:f>'健全度履歴整 (+20年後)'!$H$24</c:f>
              <c:strCache>
                <c:ptCount val="1"/>
                <c:pt idx="0">
                  <c:v>大豊橋（南行）</c:v>
                </c:pt>
              </c:strCache>
            </c:strRef>
          </c:tx>
          <c:spPr>
            <a:ln w="9525" cap="rnd">
              <a:solidFill>
                <a:srgbClr val="0070C0"/>
              </a:solidFill>
              <a:round/>
            </a:ln>
            <a:effectLst/>
          </c:spPr>
          <c:marker>
            <c:symbol val="triangle"/>
            <c:size val="4"/>
            <c:spPr>
              <a:solidFill>
                <a:srgbClr val="0070C0"/>
              </a:solidFill>
              <a:ln w="9525">
                <a:solidFill>
                  <a:srgbClr val="0070C0"/>
                </a:solidFill>
              </a:ln>
              <a:effectLst/>
            </c:spPr>
          </c:marker>
          <c:xVal>
            <c:numRef>
              <c:f>'健全度履歴整 (+20年後)'!$GP$24:$GR$24</c:f>
              <c:numCache>
                <c:formatCode>0.0</c:formatCode>
                <c:ptCount val="3"/>
                <c:pt idx="0" formatCode="General">
                  <c:v>0</c:v>
                </c:pt>
                <c:pt idx="1">
                  <c:v>4.8082191780821919</c:v>
                </c:pt>
                <c:pt idx="2">
                  <c:v>10.005479452054795</c:v>
                </c:pt>
              </c:numCache>
            </c:numRef>
          </c:xVal>
          <c:yVal>
            <c:numRef>
              <c:f>'健全度履歴整 (+20年後)'!$BE$24:$BG$24</c:f>
              <c:numCache>
                <c:formatCode>General</c:formatCode>
                <c:ptCount val="3"/>
                <c:pt idx="0">
                  <c:v>81.349999999999994</c:v>
                </c:pt>
                <c:pt idx="1">
                  <c:v>82.45</c:v>
                </c:pt>
                <c:pt idx="2">
                  <c:v>59.35</c:v>
                </c:pt>
              </c:numCache>
            </c:numRef>
          </c:yVal>
          <c:smooth val="0"/>
          <c:extLst xmlns:c16r2="http://schemas.microsoft.com/office/drawing/2015/06/chart">
            <c:ext xmlns:c16="http://schemas.microsoft.com/office/drawing/2014/chart" uri="{C3380CC4-5D6E-409C-BE32-E72D297353CC}">
              <c16:uniqueId val="{00000003-4E76-4F35-BBC9-6D40DF0F4157}"/>
            </c:ext>
          </c:extLst>
        </c:ser>
        <c:ser>
          <c:idx val="6"/>
          <c:order val="4"/>
          <c:tx>
            <c:strRef>
              <c:f>'健全度履歴整 (+20年後)'!$H$25</c:f>
              <c:strCache>
                <c:ptCount val="1"/>
                <c:pt idx="0">
                  <c:v>大豊橋（北行）</c:v>
                </c:pt>
              </c:strCache>
            </c:strRef>
          </c:tx>
          <c:spPr>
            <a:ln w="9525" cap="rnd">
              <a:solidFill>
                <a:srgbClr val="0070C0"/>
              </a:solidFill>
              <a:round/>
            </a:ln>
            <a:effectLst/>
          </c:spPr>
          <c:marker>
            <c:symbol val="triangle"/>
            <c:size val="4"/>
            <c:spPr>
              <a:solidFill>
                <a:schemeClr val="bg1"/>
              </a:solidFill>
              <a:ln w="9525">
                <a:solidFill>
                  <a:srgbClr val="0070C0"/>
                </a:solidFill>
              </a:ln>
              <a:effectLst/>
            </c:spPr>
          </c:marker>
          <c:xVal>
            <c:numRef>
              <c:f>'健全度履歴整 (+20年後)'!$GP$25:$GR$25</c:f>
              <c:numCache>
                <c:formatCode>0.0</c:formatCode>
                <c:ptCount val="3"/>
                <c:pt idx="0" formatCode="General">
                  <c:v>0</c:v>
                </c:pt>
                <c:pt idx="1">
                  <c:v>4.8109589041095893</c:v>
                </c:pt>
                <c:pt idx="2">
                  <c:v>10.008219178082191</c:v>
                </c:pt>
              </c:numCache>
            </c:numRef>
          </c:xVal>
          <c:yVal>
            <c:numRef>
              <c:f>'健全度履歴整 (+20年後)'!$BE$25:$BG$25</c:f>
              <c:numCache>
                <c:formatCode>General</c:formatCode>
                <c:ptCount val="3"/>
                <c:pt idx="0">
                  <c:v>91.1</c:v>
                </c:pt>
                <c:pt idx="1">
                  <c:v>92.2</c:v>
                </c:pt>
                <c:pt idx="2">
                  <c:v>63.8</c:v>
                </c:pt>
              </c:numCache>
            </c:numRef>
          </c:yVal>
          <c:smooth val="0"/>
          <c:extLst xmlns:c16r2="http://schemas.microsoft.com/office/drawing/2015/06/chart">
            <c:ext xmlns:c16="http://schemas.microsoft.com/office/drawing/2014/chart" uri="{C3380CC4-5D6E-409C-BE32-E72D297353CC}">
              <c16:uniqueId val="{00000004-4E76-4F35-BBC9-6D40DF0F4157}"/>
            </c:ext>
          </c:extLst>
        </c:ser>
        <c:ser>
          <c:idx val="8"/>
          <c:order val="5"/>
          <c:tx>
            <c:strRef>
              <c:f>'健全度履歴整 (+20年後)'!$H$27</c:f>
              <c:strCache>
                <c:ptCount val="1"/>
                <c:pt idx="0">
                  <c:v>新天野川橋</c:v>
                </c:pt>
              </c:strCache>
            </c:strRef>
          </c:tx>
          <c:spPr>
            <a:ln w="9525" cap="rnd">
              <a:solidFill>
                <a:srgbClr val="00B050"/>
              </a:solidFill>
              <a:round/>
            </a:ln>
            <a:effectLst/>
          </c:spPr>
          <c:marker>
            <c:symbol val="x"/>
            <c:size val="4"/>
            <c:spPr>
              <a:noFill/>
              <a:ln w="9525">
                <a:solidFill>
                  <a:srgbClr val="00B050"/>
                </a:solidFill>
              </a:ln>
              <a:effectLst/>
            </c:spPr>
          </c:marker>
          <c:xVal>
            <c:numRef>
              <c:f>'健全度履歴整 (+20年後)'!$GQ$27:$GR$27</c:f>
              <c:numCache>
                <c:formatCode>0.0</c:formatCode>
                <c:ptCount val="2"/>
                <c:pt idx="0">
                  <c:v>0</c:v>
                </c:pt>
                <c:pt idx="1">
                  <c:v>7.1205479452054794</c:v>
                </c:pt>
              </c:numCache>
            </c:numRef>
          </c:xVal>
          <c:yVal>
            <c:numRef>
              <c:f>'健全度履歴整 (+20年後)'!$BF$27:$BG$27</c:f>
              <c:numCache>
                <c:formatCode>General</c:formatCode>
                <c:ptCount val="2"/>
                <c:pt idx="0">
                  <c:v>85</c:v>
                </c:pt>
                <c:pt idx="1">
                  <c:v>79.400000000000006</c:v>
                </c:pt>
              </c:numCache>
            </c:numRef>
          </c:yVal>
          <c:smooth val="0"/>
          <c:extLst xmlns:c16r2="http://schemas.microsoft.com/office/drawing/2015/06/chart">
            <c:ext xmlns:c16="http://schemas.microsoft.com/office/drawing/2014/chart" uri="{C3380CC4-5D6E-409C-BE32-E72D297353CC}">
              <c16:uniqueId val="{00000005-4E76-4F35-BBC9-6D40DF0F4157}"/>
            </c:ext>
          </c:extLst>
        </c:ser>
        <c:ser>
          <c:idx val="9"/>
          <c:order val="6"/>
          <c:tx>
            <c:strRef>
              <c:f>'健全度履歴整 (+20年後)'!$H$30</c:f>
              <c:strCache>
                <c:ptCount val="1"/>
                <c:pt idx="0">
                  <c:v>取付３号橋</c:v>
                </c:pt>
              </c:strCache>
            </c:strRef>
          </c:tx>
          <c:spPr>
            <a:ln w="9525" cap="rnd">
              <a:solidFill>
                <a:srgbClr val="FF0000"/>
              </a:solidFill>
              <a:round/>
            </a:ln>
            <a:effectLst/>
          </c:spPr>
          <c:marker>
            <c:symbol val="square"/>
            <c:size val="4"/>
            <c:spPr>
              <a:solidFill>
                <a:schemeClr val="bg1"/>
              </a:solidFill>
              <a:ln w="9525">
                <a:solidFill>
                  <a:srgbClr val="FF0000"/>
                </a:solidFill>
              </a:ln>
              <a:effectLst/>
            </c:spPr>
          </c:marker>
          <c:xVal>
            <c:numRef>
              <c:f>'健全度履歴整 (+20年後)'!$GQ$30:$GR$30</c:f>
              <c:numCache>
                <c:formatCode>0.0</c:formatCode>
                <c:ptCount val="2"/>
                <c:pt idx="0">
                  <c:v>0</c:v>
                </c:pt>
                <c:pt idx="1">
                  <c:v>4.9506849315068493</c:v>
                </c:pt>
              </c:numCache>
            </c:numRef>
          </c:xVal>
          <c:yVal>
            <c:numRef>
              <c:f>'健全度履歴整 (+20年後)'!$BF$30:$BG$30</c:f>
              <c:numCache>
                <c:formatCode>General</c:formatCode>
                <c:ptCount val="2"/>
                <c:pt idx="0">
                  <c:v>69.099999999999994</c:v>
                </c:pt>
                <c:pt idx="1">
                  <c:v>89.15</c:v>
                </c:pt>
              </c:numCache>
            </c:numRef>
          </c:yVal>
          <c:smooth val="0"/>
          <c:extLst xmlns:c16r2="http://schemas.microsoft.com/office/drawing/2015/06/chart">
            <c:ext xmlns:c16="http://schemas.microsoft.com/office/drawing/2014/chart" uri="{C3380CC4-5D6E-409C-BE32-E72D297353CC}">
              <c16:uniqueId val="{00000006-4E76-4F35-BBC9-6D40DF0F4157}"/>
            </c:ext>
          </c:extLst>
        </c:ser>
        <c:ser>
          <c:idx val="10"/>
          <c:order val="7"/>
          <c:tx>
            <c:strRef>
              <c:f>'健全度履歴整 (+20年後)'!$H$31</c:f>
              <c:strCache>
                <c:ptCount val="1"/>
                <c:pt idx="0">
                  <c:v>取付５号橋</c:v>
                </c:pt>
              </c:strCache>
            </c:strRef>
          </c:tx>
          <c:spPr>
            <a:ln w="9525" cap="rnd">
              <a:solidFill>
                <a:srgbClr val="FF0000"/>
              </a:solidFill>
              <a:round/>
            </a:ln>
            <a:effectLst/>
          </c:spPr>
          <c:marker>
            <c:symbol val="square"/>
            <c:size val="4"/>
            <c:spPr>
              <a:solidFill>
                <a:srgbClr val="FF0000"/>
              </a:solidFill>
              <a:ln w="9525">
                <a:solidFill>
                  <a:srgbClr val="FF0000"/>
                </a:solidFill>
              </a:ln>
              <a:effectLst/>
            </c:spPr>
          </c:marker>
          <c:xVal>
            <c:numRef>
              <c:f>'健全度履歴整 (+20年後)'!$GQ$31:$GR$31</c:f>
              <c:numCache>
                <c:formatCode>0.0</c:formatCode>
                <c:ptCount val="2"/>
                <c:pt idx="0">
                  <c:v>0</c:v>
                </c:pt>
                <c:pt idx="1">
                  <c:v>4.9506849315068493</c:v>
                </c:pt>
              </c:numCache>
            </c:numRef>
          </c:xVal>
          <c:yVal>
            <c:numRef>
              <c:f>'健全度履歴整 (+20年後)'!$BF$31:$BG$31</c:f>
              <c:numCache>
                <c:formatCode>General</c:formatCode>
                <c:ptCount val="2"/>
                <c:pt idx="0">
                  <c:v>92.2</c:v>
                </c:pt>
                <c:pt idx="1">
                  <c:v>96.1</c:v>
                </c:pt>
              </c:numCache>
            </c:numRef>
          </c:yVal>
          <c:smooth val="0"/>
          <c:extLst xmlns:c16r2="http://schemas.microsoft.com/office/drawing/2015/06/chart">
            <c:ext xmlns:c16="http://schemas.microsoft.com/office/drawing/2014/chart" uri="{C3380CC4-5D6E-409C-BE32-E72D297353CC}">
              <c16:uniqueId val="{00000007-4E76-4F35-BBC9-6D40DF0F4157}"/>
            </c:ext>
          </c:extLst>
        </c:ser>
        <c:ser>
          <c:idx val="11"/>
          <c:order val="8"/>
          <c:tx>
            <c:strRef>
              <c:f>'健全度履歴整 (+20年後)'!$H$35</c:f>
              <c:strCache>
                <c:ptCount val="1"/>
                <c:pt idx="0">
                  <c:v>豊島橋（西行）</c:v>
                </c:pt>
              </c:strCache>
            </c:strRef>
          </c:tx>
          <c:spPr>
            <a:ln w="9525" cap="rnd">
              <a:solidFill>
                <a:schemeClr val="tx1"/>
              </a:solidFill>
              <a:round/>
            </a:ln>
            <a:effectLst/>
          </c:spPr>
          <c:marker>
            <c:symbol val="circle"/>
            <c:size val="4"/>
            <c:spPr>
              <a:solidFill>
                <a:schemeClr val="tx1"/>
              </a:solidFill>
              <a:ln w="9525">
                <a:solidFill>
                  <a:schemeClr val="tx1"/>
                </a:solidFill>
              </a:ln>
              <a:effectLst/>
            </c:spPr>
          </c:marker>
          <c:xVal>
            <c:numRef>
              <c:f>'健全度履歴整 (+20年後)'!$GQ$35:$GR$35</c:f>
              <c:numCache>
                <c:formatCode>0.0</c:formatCode>
                <c:ptCount val="2"/>
                <c:pt idx="0">
                  <c:v>0</c:v>
                </c:pt>
                <c:pt idx="1">
                  <c:v>5.2</c:v>
                </c:pt>
              </c:numCache>
            </c:numRef>
          </c:xVal>
          <c:yVal>
            <c:numRef>
              <c:f>'健全度履歴整 (+20年後)'!$BF$35:$BG$35</c:f>
              <c:numCache>
                <c:formatCode>General</c:formatCode>
                <c:ptCount val="2"/>
                <c:pt idx="0">
                  <c:v>100</c:v>
                </c:pt>
                <c:pt idx="1">
                  <c:v>94.15</c:v>
                </c:pt>
              </c:numCache>
            </c:numRef>
          </c:yVal>
          <c:smooth val="0"/>
          <c:extLst xmlns:c16r2="http://schemas.microsoft.com/office/drawing/2015/06/chart">
            <c:ext xmlns:c16="http://schemas.microsoft.com/office/drawing/2014/chart" uri="{C3380CC4-5D6E-409C-BE32-E72D297353CC}">
              <c16:uniqueId val="{00000008-4E76-4F35-BBC9-6D40DF0F4157}"/>
            </c:ext>
          </c:extLst>
        </c:ser>
        <c:ser>
          <c:idx val="12"/>
          <c:order val="9"/>
          <c:tx>
            <c:strRef>
              <c:f>'健全度履歴整 (+20年後)'!$H$38</c:f>
              <c:strCache>
                <c:ptCount val="1"/>
                <c:pt idx="0">
                  <c:v>池田ＩＣ５号橋</c:v>
                </c:pt>
              </c:strCache>
            </c:strRef>
          </c:tx>
          <c:spPr>
            <a:ln w="9525" cap="rnd">
              <a:solidFill>
                <a:srgbClr val="0070C0"/>
              </a:solidFill>
              <a:round/>
            </a:ln>
            <a:effectLst/>
          </c:spPr>
          <c:marker>
            <c:symbol val="square"/>
            <c:size val="4"/>
            <c:spPr>
              <a:solidFill>
                <a:srgbClr val="0070C0"/>
              </a:solidFill>
              <a:ln w="9525">
                <a:solidFill>
                  <a:srgbClr val="0070C0"/>
                </a:solidFill>
              </a:ln>
              <a:effectLst/>
            </c:spPr>
          </c:marker>
          <c:xVal>
            <c:numRef>
              <c:f>'健全度履歴整 (+20年後)'!$GP$38:$GR$38</c:f>
              <c:numCache>
                <c:formatCode>0.0</c:formatCode>
                <c:ptCount val="3"/>
                <c:pt idx="0" formatCode="General">
                  <c:v>0</c:v>
                </c:pt>
                <c:pt idx="1">
                  <c:v>4.7315068493150685</c:v>
                </c:pt>
                <c:pt idx="2">
                  <c:v>9.8246575342465761</c:v>
                </c:pt>
              </c:numCache>
            </c:numRef>
          </c:xVal>
          <c:yVal>
            <c:numRef>
              <c:f>'健全度履歴整 (+20年後)'!$BE$38:$BG$38</c:f>
              <c:numCache>
                <c:formatCode>General</c:formatCode>
                <c:ptCount val="3"/>
                <c:pt idx="0">
                  <c:v>84.4</c:v>
                </c:pt>
                <c:pt idx="1">
                  <c:v>84.4</c:v>
                </c:pt>
                <c:pt idx="2">
                  <c:v>63.95</c:v>
                </c:pt>
              </c:numCache>
            </c:numRef>
          </c:yVal>
          <c:smooth val="0"/>
          <c:extLst xmlns:c16r2="http://schemas.microsoft.com/office/drawing/2015/06/chart">
            <c:ext xmlns:c16="http://schemas.microsoft.com/office/drawing/2014/chart" uri="{C3380CC4-5D6E-409C-BE32-E72D297353CC}">
              <c16:uniqueId val="{00000009-4E76-4F35-BBC9-6D40DF0F4157}"/>
            </c:ext>
          </c:extLst>
        </c:ser>
        <c:ser>
          <c:idx val="13"/>
          <c:order val="10"/>
          <c:tx>
            <c:strRef>
              <c:f>'健全度履歴整 (+20年後)'!$H$40</c:f>
              <c:strCache>
                <c:ptCount val="1"/>
                <c:pt idx="0">
                  <c:v>池田IC3号橋(西行)</c:v>
                </c:pt>
              </c:strCache>
            </c:strRef>
          </c:tx>
          <c:spPr>
            <a:ln w="9525" cap="rnd">
              <a:solidFill>
                <a:srgbClr val="00B050"/>
              </a:solidFill>
              <a:round/>
            </a:ln>
            <a:effectLst/>
          </c:spPr>
          <c:marker>
            <c:symbol val="triangle"/>
            <c:size val="4"/>
            <c:spPr>
              <a:solidFill>
                <a:srgbClr val="00B050"/>
              </a:solidFill>
              <a:ln w="6350">
                <a:solidFill>
                  <a:srgbClr val="00B050"/>
                </a:solidFill>
              </a:ln>
              <a:effectLst/>
            </c:spPr>
          </c:marker>
          <c:xVal>
            <c:numRef>
              <c:f>'健全度履歴整 (+20年後)'!$GQ$40:$GR$40</c:f>
              <c:numCache>
                <c:formatCode>0.0</c:formatCode>
                <c:ptCount val="2"/>
                <c:pt idx="0">
                  <c:v>0</c:v>
                </c:pt>
                <c:pt idx="1">
                  <c:v>5.0931506849315067</c:v>
                </c:pt>
              </c:numCache>
            </c:numRef>
          </c:xVal>
          <c:yVal>
            <c:numRef>
              <c:f>'健全度履歴整 (+20年後)'!$BF$40:$BG$40</c:f>
              <c:numCache>
                <c:formatCode>General</c:formatCode>
                <c:ptCount val="2"/>
                <c:pt idx="0">
                  <c:v>98.05</c:v>
                </c:pt>
                <c:pt idx="1">
                  <c:v>93.05</c:v>
                </c:pt>
              </c:numCache>
            </c:numRef>
          </c:yVal>
          <c:smooth val="0"/>
          <c:extLst xmlns:c16r2="http://schemas.microsoft.com/office/drawing/2015/06/chart">
            <c:ext xmlns:c16="http://schemas.microsoft.com/office/drawing/2014/chart" uri="{C3380CC4-5D6E-409C-BE32-E72D297353CC}">
              <c16:uniqueId val="{0000000A-4E76-4F35-BBC9-6D40DF0F4157}"/>
            </c:ext>
          </c:extLst>
        </c:ser>
        <c:ser>
          <c:idx val="14"/>
          <c:order val="11"/>
          <c:tx>
            <c:strRef>
              <c:f>'健全度履歴整 (+20年後)'!$H$41</c:f>
              <c:strCache>
                <c:ptCount val="1"/>
                <c:pt idx="0">
                  <c:v>池田IC7号橋</c:v>
                </c:pt>
              </c:strCache>
            </c:strRef>
          </c:tx>
          <c:spPr>
            <a:ln w="9525" cap="rnd">
              <a:solidFill>
                <a:srgbClr val="00B050"/>
              </a:solidFill>
              <a:round/>
            </a:ln>
            <a:effectLst/>
          </c:spPr>
          <c:marker>
            <c:symbol val="diamond"/>
            <c:size val="4"/>
            <c:spPr>
              <a:solidFill>
                <a:schemeClr val="bg1"/>
              </a:solidFill>
              <a:ln w="9525">
                <a:solidFill>
                  <a:srgbClr val="00B050"/>
                </a:solidFill>
              </a:ln>
              <a:effectLst/>
            </c:spPr>
          </c:marker>
          <c:xVal>
            <c:numRef>
              <c:f>'健全度履歴整 (+20年後)'!$GQ$41:$GR$41</c:f>
              <c:numCache>
                <c:formatCode>0.0</c:formatCode>
                <c:ptCount val="2"/>
                <c:pt idx="0">
                  <c:v>0</c:v>
                </c:pt>
                <c:pt idx="1">
                  <c:v>5.0465753424657533</c:v>
                </c:pt>
              </c:numCache>
            </c:numRef>
          </c:xVal>
          <c:yVal>
            <c:numRef>
              <c:f>'健全度履歴整 (+20年後)'!$BF$41:$BG$41</c:f>
              <c:numCache>
                <c:formatCode>General</c:formatCode>
                <c:ptCount val="2"/>
                <c:pt idx="0">
                  <c:v>96.95</c:v>
                </c:pt>
                <c:pt idx="1">
                  <c:v>93.05</c:v>
                </c:pt>
              </c:numCache>
            </c:numRef>
          </c:yVal>
          <c:smooth val="0"/>
          <c:extLst xmlns:c16r2="http://schemas.microsoft.com/office/drawing/2015/06/chart">
            <c:ext xmlns:c16="http://schemas.microsoft.com/office/drawing/2014/chart" uri="{C3380CC4-5D6E-409C-BE32-E72D297353CC}">
              <c16:uniqueId val="{0000000B-4E76-4F35-BBC9-6D40DF0F4157}"/>
            </c:ext>
          </c:extLst>
        </c:ser>
        <c:ser>
          <c:idx val="15"/>
          <c:order val="12"/>
          <c:tx>
            <c:strRef>
              <c:f>'健全度履歴整 (+20年後)'!$H$42</c:f>
              <c:strCache>
                <c:ptCount val="1"/>
                <c:pt idx="0">
                  <c:v>池田IC3号橋(東行)</c:v>
                </c:pt>
              </c:strCache>
            </c:strRef>
          </c:tx>
          <c:spPr>
            <a:ln w="9525" cap="rnd">
              <a:solidFill>
                <a:schemeClr val="tx1"/>
              </a:solidFill>
              <a:round/>
            </a:ln>
            <a:effectLst/>
          </c:spPr>
          <c:marker>
            <c:symbol val="square"/>
            <c:size val="4"/>
            <c:spPr>
              <a:solidFill>
                <a:schemeClr val="bg1"/>
              </a:solidFill>
              <a:ln w="9525">
                <a:solidFill>
                  <a:schemeClr val="tx1"/>
                </a:solidFill>
              </a:ln>
              <a:effectLst/>
            </c:spPr>
          </c:marker>
          <c:xVal>
            <c:numRef>
              <c:f>'健全度履歴整 (+20年後)'!$GQ$42:$GR$42</c:f>
              <c:numCache>
                <c:formatCode>0.0</c:formatCode>
                <c:ptCount val="2"/>
                <c:pt idx="0">
                  <c:v>0</c:v>
                </c:pt>
                <c:pt idx="1">
                  <c:v>5.0630136986301366</c:v>
                </c:pt>
              </c:numCache>
            </c:numRef>
          </c:xVal>
          <c:yVal>
            <c:numRef>
              <c:f>'健全度履歴整 (+20年後)'!$BF$42:$BG$42</c:f>
              <c:numCache>
                <c:formatCode>General</c:formatCode>
                <c:ptCount val="2"/>
                <c:pt idx="0">
                  <c:v>98.05</c:v>
                </c:pt>
                <c:pt idx="1">
                  <c:v>90.55</c:v>
                </c:pt>
              </c:numCache>
            </c:numRef>
          </c:yVal>
          <c:smooth val="0"/>
          <c:extLst xmlns:c16r2="http://schemas.microsoft.com/office/drawing/2015/06/chart">
            <c:ext xmlns:c16="http://schemas.microsoft.com/office/drawing/2014/chart" uri="{C3380CC4-5D6E-409C-BE32-E72D297353CC}">
              <c16:uniqueId val="{0000000C-4E76-4F35-BBC9-6D40DF0F4157}"/>
            </c:ext>
          </c:extLst>
        </c:ser>
        <c:ser>
          <c:idx val="16"/>
          <c:order val="13"/>
          <c:tx>
            <c:strRef>
              <c:f>'健全度履歴整 (+20年後)'!$H$43</c:f>
              <c:strCache>
                <c:ptCount val="1"/>
                <c:pt idx="0">
                  <c:v>石切跨道橋</c:v>
                </c:pt>
              </c:strCache>
            </c:strRef>
          </c:tx>
          <c:spPr>
            <a:ln w="9525" cap="rnd">
              <a:solidFill>
                <a:srgbClr val="FF0000"/>
              </a:solidFill>
              <a:round/>
            </a:ln>
            <a:effectLst/>
          </c:spPr>
          <c:marker>
            <c:symbol val="x"/>
            <c:size val="4"/>
            <c:spPr>
              <a:noFill/>
              <a:ln w="9525">
                <a:solidFill>
                  <a:srgbClr val="FF0000"/>
                </a:solidFill>
              </a:ln>
              <a:effectLst/>
            </c:spPr>
          </c:marker>
          <c:xVal>
            <c:numRef>
              <c:f>'健全度履歴整 (+20年後)'!$GQ$43:$GR$43</c:f>
              <c:numCache>
                <c:formatCode>0.0</c:formatCode>
                <c:ptCount val="2"/>
                <c:pt idx="0">
                  <c:v>0</c:v>
                </c:pt>
                <c:pt idx="1">
                  <c:v>5.3479452054794523</c:v>
                </c:pt>
              </c:numCache>
            </c:numRef>
          </c:xVal>
          <c:yVal>
            <c:numRef>
              <c:f>'健全度履歴整 (+20年後)'!$BF$43:$BG$43</c:f>
              <c:numCache>
                <c:formatCode>General</c:formatCode>
                <c:ptCount val="2"/>
                <c:pt idx="0">
                  <c:v>63.55</c:v>
                </c:pt>
                <c:pt idx="1">
                  <c:v>100</c:v>
                </c:pt>
              </c:numCache>
            </c:numRef>
          </c:yVal>
          <c:smooth val="0"/>
          <c:extLst xmlns:c16r2="http://schemas.microsoft.com/office/drawing/2015/06/chart">
            <c:ext xmlns:c16="http://schemas.microsoft.com/office/drawing/2014/chart" uri="{C3380CC4-5D6E-409C-BE32-E72D297353CC}">
              <c16:uniqueId val="{0000000D-4E76-4F35-BBC9-6D40DF0F4157}"/>
            </c:ext>
          </c:extLst>
        </c:ser>
        <c:ser>
          <c:idx val="17"/>
          <c:order val="14"/>
          <c:tx>
            <c:strRef>
              <c:f>'健全度履歴整 (+20年後)'!$H$46</c:f>
              <c:strCache>
                <c:ptCount val="1"/>
                <c:pt idx="0">
                  <c:v>寝屋川跨道橋</c:v>
                </c:pt>
              </c:strCache>
            </c:strRef>
          </c:tx>
          <c:spPr>
            <a:ln w="9525" cap="rnd">
              <a:solidFill>
                <a:srgbClr val="FF0000"/>
              </a:solidFill>
              <a:round/>
            </a:ln>
            <a:effectLst/>
          </c:spPr>
          <c:marker>
            <c:symbol val="circle"/>
            <c:size val="4"/>
            <c:spPr>
              <a:solidFill>
                <a:schemeClr val="bg1"/>
              </a:solidFill>
              <a:ln w="9525">
                <a:solidFill>
                  <a:srgbClr val="FF0000"/>
                </a:solidFill>
              </a:ln>
              <a:effectLst/>
            </c:spPr>
          </c:marker>
          <c:xVal>
            <c:numRef>
              <c:f>'健全度履歴整 (+20年後)'!$GQ$46:$GR$46</c:f>
              <c:numCache>
                <c:formatCode>0.0</c:formatCode>
                <c:ptCount val="2"/>
                <c:pt idx="0">
                  <c:v>0</c:v>
                </c:pt>
                <c:pt idx="1">
                  <c:v>4.7863013698630139</c:v>
                </c:pt>
              </c:numCache>
            </c:numRef>
          </c:xVal>
          <c:yVal>
            <c:numRef>
              <c:f>'健全度履歴整 (+20年後)'!$BF$46:$BG$46</c:f>
              <c:numCache>
                <c:formatCode>General</c:formatCode>
                <c:ptCount val="2"/>
                <c:pt idx="0">
                  <c:v>68.8</c:v>
                </c:pt>
                <c:pt idx="1">
                  <c:v>85.1</c:v>
                </c:pt>
              </c:numCache>
            </c:numRef>
          </c:yVal>
          <c:smooth val="0"/>
          <c:extLst xmlns:c16r2="http://schemas.microsoft.com/office/drawing/2015/06/chart">
            <c:ext xmlns:c16="http://schemas.microsoft.com/office/drawing/2014/chart" uri="{C3380CC4-5D6E-409C-BE32-E72D297353CC}">
              <c16:uniqueId val="{0000000E-4E76-4F35-BBC9-6D40DF0F4157}"/>
            </c:ext>
          </c:extLst>
        </c:ser>
        <c:ser>
          <c:idx val="18"/>
          <c:order val="15"/>
          <c:tx>
            <c:strRef>
              <c:f>'健全度履歴整 (+20年後)'!$H$51</c:f>
              <c:strCache>
                <c:ptCount val="1"/>
                <c:pt idx="0">
                  <c:v>猪名川大橋（東行）</c:v>
                </c:pt>
              </c:strCache>
            </c:strRef>
          </c:tx>
          <c:spPr>
            <a:ln w="9525" cap="rnd">
              <a:solidFill>
                <a:schemeClr val="tx1"/>
              </a:solidFill>
              <a:round/>
            </a:ln>
            <a:effectLst/>
          </c:spPr>
          <c:marker>
            <c:symbol val="triangle"/>
            <c:size val="5"/>
            <c:spPr>
              <a:solidFill>
                <a:schemeClr val="bg1"/>
              </a:solidFill>
              <a:ln w="9525">
                <a:solidFill>
                  <a:schemeClr val="tx1"/>
                </a:solidFill>
              </a:ln>
              <a:effectLst/>
            </c:spPr>
          </c:marker>
          <c:xVal>
            <c:numRef>
              <c:f>'健全度履歴整 (+20年後)'!$GP$51:$GR$51</c:f>
              <c:numCache>
                <c:formatCode>0.0</c:formatCode>
                <c:ptCount val="3"/>
                <c:pt idx="0" formatCode="General">
                  <c:v>0</c:v>
                </c:pt>
                <c:pt idx="1">
                  <c:v>4.8520547945205479</c:v>
                </c:pt>
                <c:pt idx="2">
                  <c:v>9.8219178082191778</c:v>
                </c:pt>
              </c:numCache>
            </c:numRef>
          </c:xVal>
          <c:yVal>
            <c:numRef>
              <c:f>'健全度履歴整 (+20年後)'!$BE$51:$BG$51</c:f>
              <c:numCache>
                <c:formatCode>General</c:formatCode>
                <c:ptCount val="3"/>
                <c:pt idx="0">
                  <c:v>96.1</c:v>
                </c:pt>
                <c:pt idx="1">
                  <c:v>96.1</c:v>
                </c:pt>
                <c:pt idx="2">
                  <c:v>88.3</c:v>
                </c:pt>
              </c:numCache>
            </c:numRef>
          </c:yVal>
          <c:smooth val="0"/>
          <c:extLst xmlns:c16r2="http://schemas.microsoft.com/office/drawing/2015/06/chart">
            <c:ext xmlns:c16="http://schemas.microsoft.com/office/drawing/2014/chart" uri="{C3380CC4-5D6E-409C-BE32-E72D297353CC}">
              <c16:uniqueId val="{0000000F-4E76-4F35-BBC9-6D40DF0F4157}"/>
            </c:ext>
          </c:extLst>
        </c:ser>
        <c:ser>
          <c:idx val="19"/>
          <c:order val="16"/>
          <c:tx>
            <c:strRef>
              <c:f>'健全度履歴整 (+20年後)'!$H$52</c:f>
              <c:strCache>
                <c:ptCount val="1"/>
                <c:pt idx="0">
                  <c:v>猪名川大橋（西行）</c:v>
                </c:pt>
              </c:strCache>
            </c:strRef>
          </c:tx>
          <c:spPr>
            <a:ln w="9525" cap="rnd">
              <a:solidFill>
                <a:schemeClr val="tx1"/>
              </a:solidFill>
              <a:round/>
            </a:ln>
            <a:effectLst/>
          </c:spPr>
          <c:marker>
            <c:symbol val="x"/>
            <c:size val="4"/>
            <c:spPr>
              <a:noFill/>
              <a:ln w="9525">
                <a:solidFill>
                  <a:schemeClr val="tx1"/>
                </a:solidFill>
              </a:ln>
              <a:effectLst/>
            </c:spPr>
          </c:marker>
          <c:xVal>
            <c:numRef>
              <c:f>'健全度履歴整 (+20年後)'!$GP$52:$GR$52</c:f>
              <c:numCache>
                <c:formatCode>0.0</c:formatCode>
                <c:ptCount val="3"/>
                <c:pt idx="0" formatCode="General">
                  <c:v>0</c:v>
                </c:pt>
                <c:pt idx="1">
                  <c:v>4.8520547945205479</c:v>
                </c:pt>
                <c:pt idx="2">
                  <c:v>9.8109589041095884</c:v>
                </c:pt>
              </c:numCache>
            </c:numRef>
          </c:xVal>
          <c:yVal>
            <c:numRef>
              <c:f>'健全度履歴整 (+20年後)'!$BE$52:$BG$52</c:f>
              <c:numCache>
                <c:formatCode>General</c:formatCode>
                <c:ptCount val="3"/>
                <c:pt idx="0">
                  <c:v>88.6</c:v>
                </c:pt>
                <c:pt idx="1">
                  <c:v>86.65</c:v>
                </c:pt>
                <c:pt idx="2">
                  <c:v>78.849999999999994</c:v>
                </c:pt>
              </c:numCache>
            </c:numRef>
          </c:yVal>
          <c:smooth val="0"/>
          <c:extLst xmlns:c16r2="http://schemas.microsoft.com/office/drawing/2015/06/chart">
            <c:ext xmlns:c16="http://schemas.microsoft.com/office/drawing/2014/chart" uri="{C3380CC4-5D6E-409C-BE32-E72D297353CC}">
              <c16:uniqueId val="{00000010-4E76-4F35-BBC9-6D40DF0F4157}"/>
            </c:ext>
          </c:extLst>
        </c:ser>
        <c:ser>
          <c:idx val="20"/>
          <c:order val="17"/>
          <c:tx>
            <c:strRef>
              <c:f>'健全度履歴整 (+20年後)'!$H$53</c:f>
              <c:strCache>
                <c:ptCount val="1"/>
                <c:pt idx="0">
                  <c:v>柱本高架橋（ONランプ）</c:v>
                </c:pt>
              </c:strCache>
            </c:strRef>
          </c:tx>
          <c:spPr>
            <a:ln w="9525" cap="rnd">
              <a:solidFill>
                <a:schemeClr val="tx1"/>
              </a:solidFill>
              <a:round/>
            </a:ln>
            <a:effectLst/>
          </c:spPr>
          <c:marker>
            <c:symbol val="circle"/>
            <c:size val="4"/>
            <c:spPr>
              <a:solidFill>
                <a:schemeClr val="bg1"/>
              </a:solidFill>
              <a:ln w="9525">
                <a:solidFill>
                  <a:schemeClr val="tx1"/>
                </a:solidFill>
              </a:ln>
              <a:effectLst/>
            </c:spPr>
          </c:marker>
          <c:xVal>
            <c:numRef>
              <c:f>'健全度履歴整 (+20年後)'!$GQ$53:$GR$53</c:f>
              <c:numCache>
                <c:formatCode>0.0</c:formatCode>
                <c:ptCount val="2"/>
                <c:pt idx="0">
                  <c:v>0</c:v>
                </c:pt>
                <c:pt idx="1">
                  <c:v>5.7945205479452051</c:v>
                </c:pt>
              </c:numCache>
            </c:numRef>
          </c:xVal>
          <c:yVal>
            <c:numRef>
              <c:f>'健全度履歴整 (+20年後)'!$BF$53:$BG$53</c:f>
              <c:numCache>
                <c:formatCode>General</c:formatCode>
                <c:ptCount val="2"/>
                <c:pt idx="0">
                  <c:v>92.2</c:v>
                </c:pt>
                <c:pt idx="1">
                  <c:v>84.4</c:v>
                </c:pt>
              </c:numCache>
            </c:numRef>
          </c:yVal>
          <c:smooth val="0"/>
          <c:extLst xmlns:c16r2="http://schemas.microsoft.com/office/drawing/2015/06/chart">
            <c:ext xmlns:c16="http://schemas.microsoft.com/office/drawing/2014/chart" uri="{C3380CC4-5D6E-409C-BE32-E72D297353CC}">
              <c16:uniqueId val="{00000011-4E76-4F35-BBC9-6D40DF0F4157}"/>
            </c:ext>
          </c:extLst>
        </c:ser>
        <c:ser>
          <c:idx val="21"/>
          <c:order val="18"/>
          <c:tx>
            <c:strRef>
              <c:f>'健全度履歴整 (+20年後)'!$H$54</c:f>
              <c:strCache>
                <c:ptCount val="1"/>
                <c:pt idx="0">
                  <c:v>高石大橋</c:v>
                </c:pt>
              </c:strCache>
            </c:strRef>
          </c:tx>
          <c:spPr>
            <a:ln w="9525" cap="rnd">
              <a:solidFill>
                <a:srgbClr val="0070C0"/>
              </a:solidFill>
              <a:round/>
            </a:ln>
            <a:effectLst/>
          </c:spPr>
          <c:marker>
            <c:symbol val="circle"/>
            <c:size val="4"/>
            <c:spPr>
              <a:solidFill>
                <a:schemeClr val="bg1"/>
              </a:solidFill>
              <a:ln w="9525">
                <a:solidFill>
                  <a:srgbClr val="0070C0"/>
                </a:solidFill>
              </a:ln>
              <a:effectLst/>
            </c:spPr>
          </c:marker>
          <c:xVal>
            <c:numRef>
              <c:f>'健全度履歴整 (+20年後)'!$GQ$54:$GR$54</c:f>
              <c:numCache>
                <c:formatCode>0.0</c:formatCode>
                <c:ptCount val="2"/>
                <c:pt idx="0">
                  <c:v>0</c:v>
                </c:pt>
                <c:pt idx="1">
                  <c:v>4.0301369863013701</c:v>
                </c:pt>
              </c:numCache>
            </c:numRef>
          </c:xVal>
          <c:yVal>
            <c:numRef>
              <c:f>'健全度履歴整 (+20年後)'!$BF$54:$BG$54</c:f>
              <c:numCache>
                <c:formatCode>General</c:formatCode>
                <c:ptCount val="2"/>
                <c:pt idx="0">
                  <c:v>96.1</c:v>
                </c:pt>
                <c:pt idx="1">
                  <c:v>85.25</c:v>
                </c:pt>
              </c:numCache>
            </c:numRef>
          </c:yVal>
          <c:smooth val="0"/>
          <c:extLst xmlns:c16r2="http://schemas.microsoft.com/office/drawing/2015/06/chart">
            <c:ext xmlns:c16="http://schemas.microsoft.com/office/drawing/2014/chart" uri="{C3380CC4-5D6E-409C-BE32-E72D297353CC}">
              <c16:uniqueId val="{00000012-4E76-4F35-BBC9-6D40DF0F4157}"/>
            </c:ext>
          </c:extLst>
        </c:ser>
        <c:ser>
          <c:idx val="22"/>
          <c:order val="19"/>
          <c:tx>
            <c:strRef>
              <c:f>'健全度履歴整 (+20年後)'!$H$59</c:f>
              <c:strCache>
                <c:ptCount val="1"/>
                <c:pt idx="0">
                  <c:v>千里ＩＣ６号橋</c:v>
                </c:pt>
              </c:strCache>
            </c:strRef>
          </c:tx>
          <c:spPr>
            <a:ln w="9525" cap="rnd">
              <a:solidFill>
                <a:srgbClr val="0070C0"/>
              </a:solidFill>
              <a:round/>
            </a:ln>
            <a:effectLst/>
          </c:spPr>
          <c:marker>
            <c:symbol val="circle"/>
            <c:size val="4"/>
            <c:spPr>
              <a:solidFill>
                <a:srgbClr val="0070C0"/>
              </a:solidFill>
              <a:ln w="9525">
                <a:solidFill>
                  <a:srgbClr val="0070C0"/>
                </a:solidFill>
              </a:ln>
              <a:effectLst/>
            </c:spPr>
          </c:marker>
          <c:xVal>
            <c:numRef>
              <c:f>'健全度履歴整 (+20年後)'!$GP$59:$GR$59</c:f>
              <c:numCache>
                <c:formatCode>0.0</c:formatCode>
                <c:ptCount val="3"/>
                <c:pt idx="0" formatCode="General">
                  <c:v>0</c:v>
                </c:pt>
                <c:pt idx="1">
                  <c:v>4.8301369863013699</c:v>
                </c:pt>
                <c:pt idx="2">
                  <c:v>9.8328767123287673</c:v>
                </c:pt>
              </c:numCache>
            </c:numRef>
          </c:xVal>
          <c:yVal>
            <c:numRef>
              <c:f>'健全度履歴整 (+20年後)'!$BE$59:$BG$59</c:f>
              <c:numCache>
                <c:formatCode>General</c:formatCode>
                <c:ptCount val="3"/>
                <c:pt idx="0">
                  <c:v>82.45</c:v>
                </c:pt>
                <c:pt idx="1">
                  <c:v>82.45</c:v>
                </c:pt>
                <c:pt idx="2">
                  <c:v>68.95</c:v>
                </c:pt>
              </c:numCache>
            </c:numRef>
          </c:yVal>
          <c:smooth val="0"/>
          <c:extLst xmlns:c16r2="http://schemas.microsoft.com/office/drawing/2015/06/chart">
            <c:ext xmlns:c16="http://schemas.microsoft.com/office/drawing/2014/chart" uri="{C3380CC4-5D6E-409C-BE32-E72D297353CC}">
              <c16:uniqueId val="{00000013-4E76-4F35-BBC9-6D40DF0F4157}"/>
            </c:ext>
          </c:extLst>
        </c:ser>
        <c:ser>
          <c:idx val="23"/>
          <c:order val="20"/>
          <c:tx>
            <c:strRef>
              <c:f>'健全度履歴整 (+20年後)'!$H$60</c:f>
              <c:strCache>
                <c:ptCount val="1"/>
                <c:pt idx="0">
                  <c:v>千里ＩＣ７号橋</c:v>
                </c:pt>
              </c:strCache>
            </c:strRef>
          </c:tx>
          <c:spPr>
            <a:ln w="9525" cap="rnd">
              <a:solidFill>
                <a:srgbClr val="00B050"/>
              </a:solidFill>
              <a:round/>
            </a:ln>
            <a:effectLst/>
          </c:spPr>
          <c:marker>
            <c:symbol val="square"/>
            <c:size val="4"/>
            <c:spPr>
              <a:solidFill>
                <a:srgbClr val="00B050"/>
              </a:solidFill>
              <a:ln w="9525">
                <a:solidFill>
                  <a:srgbClr val="00B050"/>
                </a:solidFill>
              </a:ln>
              <a:effectLst/>
            </c:spPr>
          </c:marker>
          <c:xVal>
            <c:numRef>
              <c:f>'健全度履歴整 (+20年後)'!$GP$60:$GR$60</c:f>
              <c:numCache>
                <c:formatCode>0.0</c:formatCode>
                <c:ptCount val="3"/>
                <c:pt idx="0" formatCode="General">
                  <c:v>0</c:v>
                </c:pt>
                <c:pt idx="1">
                  <c:v>4.86027397260274</c:v>
                </c:pt>
                <c:pt idx="2">
                  <c:v>9.8465753424657532</c:v>
                </c:pt>
              </c:numCache>
            </c:numRef>
          </c:xVal>
          <c:yVal>
            <c:numRef>
              <c:f>'健全度履歴整 (+20年後)'!$BE$60:$BG$60</c:f>
              <c:numCache>
                <c:formatCode>General</c:formatCode>
                <c:ptCount val="3"/>
                <c:pt idx="0">
                  <c:v>87.75</c:v>
                </c:pt>
                <c:pt idx="1">
                  <c:v>86.1</c:v>
                </c:pt>
                <c:pt idx="2">
                  <c:v>81.5</c:v>
                </c:pt>
              </c:numCache>
            </c:numRef>
          </c:yVal>
          <c:smooth val="0"/>
          <c:extLst xmlns:c16r2="http://schemas.microsoft.com/office/drawing/2015/06/chart">
            <c:ext xmlns:c16="http://schemas.microsoft.com/office/drawing/2014/chart" uri="{C3380CC4-5D6E-409C-BE32-E72D297353CC}">
              <c16:uniqueId val="{00000014-4E76-4F35-BBC9-6D40DF0F4157}"/>
            </c:ext>
          </c:extLst>
        </c:ser>
        <c:ser>
          <c:idx val="24"/>
          <c:order val="21"/>
          <c:tx>
            <c:strRef>
              <c:f>'健全度履歴整 (+20年後)'!$H$62</c:f>
              <c:strCache>
                <c:ptCount val="1"/>
                <c:pt idx="0">
                  <c:v>若江北橋（側道南行）</c:v>
                </c:pt>
              </c:strCache>
            </c:strRef>
          </c:tx>
          <c:spPr>
            <a:ln w="9525" cap="rnd">
              <a:solidFill>
                <a:srgbClr val="FFC000"/>
              </a:solidFill>
              <a:round/>
            </a:ln>
            <a:effectLst/>
          </c:spPr>
          <c:marker>
            <c:symbol val="circle"/>
            <c:size val="5"/>
            <c:spPr>
              <a:solidFill>
                <a:schemeClr val="bg1"/>
              </a:solidFill>
              <a:ln w="9525">
                <a:solidFill>
                  <a:srgbClr val="FFC000"/>
                </a:solidFill>
              </a:ln>
              <a:effectLst/>
            </c:spPr>
          </c:marker>
          <c:xVal>
            <c:numRef>
              <c:f>'健全度履歴整 (+20年後)'!$GQ$62:$GR$62</c:f>
              <c:numCache>
                <c:formatCode>0.0</c:formatCode>
                <c:ptCount val="2"/>
                <c:pt idx="0">
                  <c:v>0</c:v>
                </c:pt>
                <c:pt idx="1">
                  <c:v>5.2191780821917808</c:v>
                </c:pt>
              </c:numCache>
            </c:numRef>
          </c:xVal>
          <c:yVal>
            <c:numRef>
              <c:f>'健全度履歴整 (+20年後)'!$BF$62:$BG$62</c:f>
              <c:numCache>
                <c:formatCode>General</c:formatCode>
                <c:ptCount val="2"/>
                <c:pt idx="0">
                  <c:v>83.85</c:v>
                </c:pt>
                <c:pt idx="1">
                  <c:v>90.25</c:v>
                </c:pt>
              </c:numCache>
            </c:numRef>
          </c:yVal>
          <c:smooth val="0"/>
          <c:extLst xmlns:c16r2="http://schemas.microsoft.com/office/drawing/2015/06/chart">
            <c:ext xmlns:c16="http://schemas.microsoft.com/office/drawing/2014/chart" uri="{C3380CC4-5D6E-409C-BE32-E72D297353CC}">
              <c16:uniqueId val="{00000015-4E76-4F35-BBC9-6D40DF0F4157}"/>
            </c:ext>
          </c:extLst>
        </c:ser>
        <c:ser>
          <c:idx val="25"/>
          <c:order val="22"/>
          <c:tx>
            <c:strRef>
              <c:f>'健全度履歴整 (+20年後)'!$H$63</c:f>
              <c:strCache>
                <c:ptCount val="1"/>
                <c:pt idx="0">
                  <c:v>若江北橋（側道北行）</c:v>
                </c:pt>
              </c:strCache>
            </c:strRef>
          </c:tx>
          <c:spPr>
            <a:ln w="9525" cap="rnd">
              <a:solidFill>
                <a:srgbClr val="FFC000"/>
              </a:solidFill>
              <a:round/>
            </a:ln>
            <a:effectLst/>
          </c:spPr>
          <c:marker>
            <c:symbol val="triangle"/>
            <c:size val="5"/>
            <c:spPr>
              <a:solidFill>
                <a:schemeClr val="bg1"/>
              </a:solidFill>
              <a:ln w="9525">
                <a:solidFill>
                  <a:srgbClr val="FFC000"/>
                </a:solidFill>
              </a:ln>
              <a:effectLst/>
            </c:spPr>
          </c:marker>
          <c:xVal>
            <c:numRef>
              <c:f>'健全度履歴整 (+20年後)'!$GQ$63:$GR$63</c:f>
              <c:numCache>
                <c:formatCode>0.0</c:formatCode>
                <c:ptCount val="2"/>
                <c:pt idx="0">
                  <c:v>0</c:v>
                </c:pt>
                <c:pt idx="1">
                  <c:v>5.2191780821917808</c:v>
                </c:pt>
              </c:numCache>
            </c:numRef>
          </c:xVal>
          <c:yVal>
            <c:numRef>
              <c:f>'健全度履歴整 (+20年後)'!$BF$63:$BG$63</c:f>
              <c:numCache>
                <c:formatCode>General</c:formatCode>
                <c:ptCount val="2"/>
                <c:pt idx="0">
                  <c:v>84.15</c:v>
                </c:pt>
                <c:pt idx="1">
                  <c:v>88.6</c:v>
                </c:pt>
              </c:numCache>
            </c:numRef>
          </c:yVal>
          <c:smooth val="0"/>
          <c:extLst xmlns:c16r2="http://schemas.microsoft.com/office/drawing/2015/06/chart">
            <c:ext xmlns:c16="http://schemas.microsoft.com/office/drawing/2014/chart" uri="{C3380CC4-5D6E-409C-BE32-E72D297353CC}">
              <c16:uniqueId val="{00000016-4E76-4F35-BBC9-6D40DF0F4157}"/>
            </c:ext>
          </c:extLst>
        </c:ser>
        <c:ser>
          <c:idx val="26"/>
          <c:order val="23"/>
          <c:tx>
            <c:strRef>
              <c:f>'健全度履歴整 (+20年後)'!$H$64</c:f>
              <c:strCache>
                <c:ptCount val="1"/>
                <c:pt idx="0">
                  <c:v>桜ノ町高架橋（東行側道）</c:v>
                </c:pt>
              </c:strCache>
            </c:strRef>
          </c:tx>
          <c:spPr>
            <a:ln w="9525" cap="rnd">
              <a:solidFill>
                <a:srgbClr val="FFC000"/>
              </a:solidFill>
              <a:round/>
            </a:ln>
            <a:effectLst/>
          </c:spPr>
          <c:marker>
            <c:symbol val="x"/>
            <c:size val="5"/>
            <c:spPr>
              <a:noFill/>
              <a:ln w="9525">
                <a:solidFill>
                  <a:srgbClr val="FFC000"/>
                </a:solidFill>
              </a:ln>
              <a:effectLst/>
            </c:spPr>
          </c:marker>
          <c:xVal>
            <c:numRef>
              <c:f>'健全度履歴整 (+20年後)'!$GP$64:$GR$64</c:f>
              <c:numCache>
                <c:formatCode>0.0</c:formatCode>
                <c:ptCount val="3"/>
                <c:pt idx="0" formatCode="General">
                  <c:v>0</c:v>
                </c:pt>
                <c:pt idx="1">
                  <c:v>4.9150684931506845</c:v>
                </c:pt>
                <c:pt idx="2">
                  <c:v>10.082191780821917</c:v>
                </c:pt>
              </c:numCache>
            </c:numRef>
          </c:xVal>
          <c:yVal>
            <c:numRef>
              <c:f>'健全度履歴整 (+20年後)'!$BE$64:$BG$64</c:f>
              <c:numCache>
                <c:formatCode>General</c:formatCode>
                <c:ptCount val="3"/>
                <c:pt idx="0">
                  <c:v>80.5</c:v>
                </c:pt>
                <c:pt idx="1">
                  <c:v>79.400000000000006</c:v>
                </c:pt>
                <c:pt idx="2">
                  <c:v>78.55</c:v>
                </c:pt>
              </c:numCache>
            </c:numRef>
          </c:yVal>
          <c:smooth val="0"/>
          <c:extLst xmlns:c16r2="http://schemas.microsoft.com/office/drawing/2015/06/chart">
            <c:ext xmlns:c16="http://schemas.microsoft.com/office/drawing/2014/chart" uri="{C3380CC4-5D6E-409C-BE32-E72D297353CC}">
              <c16:uniqueId val="{00000017-4E76-4F35-BBC9-6D40DF0F4157}"/>
            </c:ext>
          </c:extLst>
        </c:ser>
        <c:ser>
          <c:idx val="27"/>
          <c:order val="24"/>
          <c:tx>
            <c:strRef>
              <c:f>'健全度履歴整 (+20年後)'!$H$65</c:f>
              <c:strCache>
                <c:ptCount val="1"/>
                <c:pt idx="0">
                  <c:v>桜ノ町高架橋（西行側道）</c:v>
                </c:pt>
              </c:strCache>
            </c:strRef>
          </c:tx>
          <c:spPr>
            <a:ln w="9525" cap="rnd">
              <a:solidFill>
                <a:srgbClr val="FFC000"/>
              </a:solidFill>
              <a:round/>
            </a:ln>
            <a:effectLst/>
          </c:spPr>
          <c:marker>
            <c:symbol val="diamond"/>
            <c:size val="4"/>
            <c:spPr>
              <a:solidFill>
                <a:srgbClr val="FFC000"/>
              </a:solidFill>
              <a:ln w="9525">
                <a:solidFill>
                  <a:srgbClr val="FFC000"/>
                </a:solidFill>
              </a:ln>
              <a:effectLst/>
            </c:spPr>
          </c:marker>
          <c:xVal>
            <c:numRef>
              <c:f>'健全度履歴整 (+20年後)'!$GP$65:$GR$65</c:f>
              <c:numCache>
                <c:formatCode>0.0</c:formatCode>
                <c:ptCount val="3"/>
                <c:pt idx="0" formatCode="General">
                  <c:v>0</c:v>
                </c:pt>
                <c:pt idx="1">
                  <c:v>4.912328767123288</c:v>
                </c:pt>
                <c:pt idx="2">
                  <c:v>10.084931506849315</c:v>
                </c:pt>
              </c:numCache>
            </c:numRef>
          </c:xVal>
          <c:yVal>
            <c:numRef>
              <c:f>'健全度履歴整 (+20年後)'!$BE$65:$BG$65</c:f>
              <c:numCache>
                <c:formatCode>General</c:formatCode>
                <c:ptCount val="3"/>
                <c:pt idx="0">
                  <c:v>80.5</c:v>
                </c:pt>
                <c:pt idx="1">
                  <c:v>80.5</c:v>
                </c:pt>
                <c:pt idx="2">
                  <c:v>78</c:v>
                </c:pt>
              </c:numCache>
            </c:numRef>
          </c:yVal>
          <c:smooth val="0"/>
          <c:extLst xmlns:c16r2="http://schemas.microsoft.com/office/drawing/2015/06/chart">
            <c:ext xmlns:c16="http://schemas.microsoft.com/office/drawing/2014/chart" uri="{C3380CC4-5D6E-409C-BE32-E72D297353CC}">
              <c16:uniqueId val="{00000018-4E76-4F35-BBC9-6D40DF0F4157}"/>
            </c:ext>
          </c:extLst>
        </c:ser>
        <c:ser>
          <c:idx val="28"/>
          <c:order val="25"/>
          <c:tx>
            <c:strRef>
              <c:f>'健全度履歴整 (+20年後)'!$H$66</c:f>
              <c:strCache>
                <c:ptCount val="1"/>
                <c:pt idx="0">
                  <c:v>千里ＩＣ３号橋</c:v>
                </c:pt>
              </c:strCache>
            </c:strRef>
          </c:tx>
          <c:spPr>
            <a:ln w="9525" cap="rnd">
              <a:solidFill>
                <a:srgbClr val="0070C0"/>
              </a:solidFill>
              <a:round/>
            </a:ln>
            <a:effectLst/>
          </c:spPr>
          <c:marker>
            <c:symbol val="circle"/>
            <c:size val="4"/>
            <c:spPr>
              <a:solidFill>
                <a:srgbClr val="0070C0"/>
              </a:solidFill>
              <a:ln w="9525">
                <a:solidFill>
                  <a:srgbClr val="0070C0"/>
                </a:solidFill>
              </a:ln>
              <a:effectLst/>
            </c:spPr>
          </c:marker>
          <c:xVal>
            <c:numRef>
              <c:f>'健全度履歴整 (+20年後)'!$GQ$66:$GR$66</c:f>
              <c:numCache>
                <c:formatCode>0.0</c:formatCode>
                <c:ptCount val="2"/>
                <c:pt idx="0">
                  <c:v>0</c:v>
                </c:pt>
                <c:pt idx="1">
                  <c:v>5.5315068493150683</c:v>
                </c:pt>
              </c:numCache>
            </c:numRef>
          </c:xVal>
          <c:yVal>
            <c:numRef>
              <c:f>'健全度履歴整 (+20年後)'!$BF$66:$BG$66</c:f>
              <c:numCache>
                <c:formatCode>General</c:formatCode>
                <c:ptCount val="2"/>
                <c:pt idx="0">
                  <c:v>92.2</c:v>
                </c:pt>
                <c:pt idx="1">
                  <c:v>79.25</c:v>
                </c:pt>
              </c:numCache>
            </c:numRef>
          </c:yVal>
          <c:smooth val="0"/>
          <c:extLst xmlns:c16r2="http://schemas.microsoft.com/office/drawing/2015/06/chart">
            <c:ext xmlns:c16="http://schemas.microsoft.com/office/drawing/2014/chart" uri="{C3380CC4-5D6E-409C-BE32-E72D297353CC}">
              <c16:uniqueId val="{00000019-4E76-4F35-BBC9-6D40DF0F4157}"/>
            </c:ext>
          </c:extLst>
        </c:ser>
        <c:ser>
          <c:idx val="29"/>
          <c:order val="26"/>
          <c:tx>
            <c:strRef>
              <c:f>'健全度履歴整 (+20年後)'!$H$67</c:f>
              <c:strCache>
                <c:ptCount val="1"/>
                <c:pt idx="0">
                  <c:v>千里ＩＣ１号橋</c:v>
                </c:pt>
              </c:strCache>
            </c:strRef>
          </c:tx>
          <c:spPr>
            <a:ln w="9525" cap="rnd">
              <a:solidFill>
                <a:schemeClr val="tx1"/>
              </a:solidFill>
              <a:round/>
            </a:ln>
            <a:effectLst/>
          </c:spPr>
          <c:marker>
            <c:symbol val="square"/>
            <c:size val="4"/>
            <c:spPr>
              <a:solidFill>
                <a:schemeClr val="tx1"/>
              </a:solidFill>
              <a:ln w="9525">
                <a:solidFill>
                  <a:schemeClr val="tx1"/>
                </a:solidFill>
              </a:ln>
              <a:effectLst/>
            </c:spPr>
          </c:marker>
          <c:xVal>
            <c:numRef>
              <c:f>'健全度履歴整 (+20年後)'!$GQ$67:$GR$67</c:f>
              <c:numCache>
                <c:formatCode>0.0</c:formatCode>
                <c:ptCount val="2"/>
                <c:pt idx="0">
                  <c:v>0</c:v>
                </c:pt>
                <c:pt idx="1">
                  <c:v>5.1945205479452055</c:v>
                </c:pt>
              </c:numCache>
            </c:numRef>
          </c:xVal>
          <c:yVal>
            <c:numRef>
              <c:f>'健全度履歴整 (+20年後)'!$BF$67:$BG$67</c:f>
              <c:numCache>
                <c:formatCode>General</c:formatCode>
                <c:ptCount val="2"/>
                <c:pt idx="0">
                  <c:v>85.25</c:v>
                </c:pt>
                <c:pt idx="1">
                  <c:v>77.45</c:v>
                </c:pt>
              </c:numCache>
            </c:numRef>
          </c:yVal>
          <c:smooth val="0"/>
          <c:extLst xmlns:c16r2="http://schemas.microsoft.com/office/drawing/2015/06/chart">
            <c:ext xmlns:c16="http://schemas.microsoft.com/office/drawing/2014/chart" uri="{C3380CC4-5D6E-409C-BE32-E72D297353CC}">
              <c16:uniqueId val="{0000001A-4E76-4F35-BBC9-6D40DF0F4157}"/>
            </c:ext>
          </c:extLst>
        </c:ser>
        <c:ser>
          <c:idx val="30"/>
          <c:order val="27"/>
          <c:tx>
            <c:strRef>
              <c:f>'健全度履歴整 (+20年後)'!$H$68</c:f>
              <c:strCache>
                <c:ptCount val="1"/>
                <c:pt idx="0">
                  <c:v>千里ＩＣ２号橋</c:v>
                </c:pt>
              </c:strCache>
            </c:strRef>
          </c:tx>
          <c:spPr>
            <a:ln w="9525" cap="rnd">
              <a:solidFill>
                <a:srgbClr val="0070C0"/>
              </a:solidFill>
              <a:round/>
            </a:ln>
            <a:effectLst/>
          </c:spPr>
          <c:marker>
            <c:symbol val="diamond"/>
            <c:size val="4"/>
            <c:spPr>
              <a:solidFill>
                <a:srgbClr val="0070C0"/>
              </a:solidFill>
              <a:ln w="6350">
                <a:solidFill>
                  <a:srgbClr val="0070C0"/>
                </a:solidFill>
              </a:ln>
              <a:effectLst/>
            </c:spPr>
          </c:marker>
          <c:xVal>
            <c:numRef>
              <c:f>'健全度履歴整 (+20年後)'!$GQ$68:$GR$68</c:f>
              <c:numCache>
                <c:formatCode>0.0</c:formatCode>
                <c:ptCount val="2"/>
                <c:pt idx="0">
                  <c:v>0</c:v>
                </c:pt>
                <c:pt idx="1">
                  <c:v>5.1945205479452055</c:v>
                </c:pt>
              </c:numCache>
            </c:numRef>
          </c:xVal>
          <c:yVal>
            <c:numRef>
              <c:f>'健全度履歴整 (+20年後)'!$BF$68:$BG$68</c:f>
              <c:numCache>
                <c:formatCode>General</c:formatCode>
                <c:ptCount val="2"/>
                <c:pt idx="0">
                  <c:v>90.25</c:v>
                </c:pt>
                <c:pt idx="1">
                  <c:v>75.8</c:v>
                </c:pt>
              </c:numCache>
            </c:numRef>
          </c:yVal>
          <c:smooth val="0"/>
          <c:extLst xmlns:c16r2="http://schemas.microsoft.com/office/drawing/2015/06/chart">
            <c:ext xmlns:c16="http://schemas.microsoft.com/office/drawing/2014/chart" uri="{C3380CC4-5D6E-409C-BE32-E72D297353CC}">
              <c16:uniqueId val="{0000001B-4E76-4F35-BBC9-6D40DF0F4157}"/>
            </c:ext>
          </c:extLst>
        </c:ser>
        <c:dLbls>
          <c:showLegendKey val="0"/>
          <c:showVal val="0"/>
          <c:showCatName val="0"/>
          <c:showSerName val="0"/>
          <c:showPercent val="0"/>
          <c:showBubbleSize val="0"/>
        </c:dLbls>
        <c:axId val="93911296"/>
        <c:axId val="99750272"/>
      </c:scatterChart>
      <c:valAx>
        <c:axId val="93911296"/>
        <c:scaling>
          <c:orientation val="minMax"/>
          <c:max val="12"/>
          <c:min val="0"/>
        </c:scaling>
        <c:delete val="0"/>
        <c:axPos val="b"/>
        <c:majorGridlines>
          <c:spPr>
            <a:ln w="3175" cap="flat" cmpd="sng" algn="ctr">
              <a:solidFill>
                <a:schemeClr val="bg1">
                  <a:lumMod val="85000"/>
                </a:schemeClr>
              </a:solidFill>
              <a:round/>
            </a:ln>
            <a:effectLst/>
          </c:spPr>
        </c:majorGridlines>
        <c:numFmt formatCode="General" sourceLinked="0"/>
        <c:majorTickMark val="out"/>
        <c:minorTickMark val="none"/>
        <c:tickLblPos val="nextTo"/>
        <c:spPr>
          <a:noFill/>
          <a:ln w="12700" cap="flat" cmpd="sng" algn="ctr">
            <a:solidFill>
              <a:schemeClr val="tx1"/>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ja-JP"/>
          </a:p>
        </c:txPr>
        <c:crossAx val="99750272"/>
        <c:crosses val="autoZero"/>
        <c:crossBetween val="midCat"/>
        <c:majorUnit val="5"/>
      </c:valAx>
      <c:valAx>
        <c:axId val="99750272"/>
        <c:scaling>
          <c:orientation val="minMax"/>
          <c:max val="100"/>
          <c:min val="50"/>
        </c:scaling>
        <c:delete val="0"/>
        <c:axPos val="l"/>
        <c:majorGridlines>
          <c:spPr>
            <a:ln w="3175" cap="flat" cmpd="sng" algn="ctr">
              <a:solidFill>
                <a:schemeClr val="bg1">
                  <a:lumMod val="85000"/>
                </a:schemeClr>
              </a:solidFill>
              <a:round/>
            </a:ln>
            <a:effectLst/>
          </c:spPr>
        </c:majorGridlines>
        <c:numFmt formatCode="General" sourceLinked="1"/>
        <c:majorTickMark val="out"/>
        <c:minorTickMark val="none"/>
        <c:tickLblPos val="nextTo"/>
        <c:spPr>
          <a:noFill/>
          <a:ln w="12700" cap="flat" cmpd="sng" algn="ctr">
            <a:solidFill>
              <a:schemeClr val="tx1"/>
            </a:solidFill>
            <a:round/>
          </a:ln>
          <a:effectLst/>
        </c:spPr>
        <c:txPr>
          <a:bodyPr rot="-6000000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ja-JP"/>
          </a:p>
        </c:txPr>
        <c:crossAx val="93911296"/>
        <c:crosses val="autoZero"/>
        <c:crossBetween val="midCat"/>
        <c:majorUnit val="10"/>
      </c:valAx>
      <c:spPr>
        <a:noFill/>
        <a:ln w="12700">
          <a:solidFill>
            <a:schemeClr val="tx1"/>
          </a:solidFill>
        </a:ln>
        <a:effectLst/>
      </c:spPr>
    </c:plotArea>
    <c:legend>
      <c:legendPos val="b"/>
      <c:layout>
        <c:manualLayout>
          <c:xMode val="edge"/>
          <c:yMode val="edge"/>
          <c:x val="0.56982223135882315"/>
          <c:y val="0.26087402180947517"/>
          <c:w val="0.42426970620843191"/>
          <c:h val="0.66516816859688244"/>
        </c:manualLayout>
      </c:layout>
      <c:overlay val="0"/>
      <c:spPr>
        <a:noFill/>
        <a:ln>
          <a:noFill/>
        </a:ln>
        <a:effectLst/>
      </c:spPr>
      <c:txPr>
        <a:bodyPr rot="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ja-JP"/>
        </a:p>
      </c:txPr>
    </c:legend>
    <c:plotVisOnly val="1"/>
    <c:dispBlanksAs val="gap"/>
    <c:showDLblsOverMax val="0"/>
  </c:chart>
  <c:spPr>
    <a:noFill/>
    <a:ln>
      <a:noFill/>
    </a:ln>
    <a:effectLst/>
  </c:spPr>
  <c:txPr>
    <a:bodyPr/>
    <a:lstStyle/>
    <a:p>
      <a:pPr>
        <a:defRPr/>
      </a:pPr>
      <a:endParaRPr lang="ja-JP"/>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2272857342319984E-2"/>
          <c:y val="3.4011818241759244E-2"/>
          <c:w val="0.49759215914747207"/>
          <c:h val="0.81990393909020698"/>
        </c:manualLayout>
      </c:layout>
      <c:scatterChart>
        <c:scatterStyle val="lineMarker"/>
        <c:varyColors val="0"/>
        <c:ser>
          <c:idx val="5"/>
          <c:order val="0"/>
          <c:tx>
            <c:strRef>
              <c:f>'健全度履歴整 (+20年後)'!$H$24</c:f>
              <c:strCache>
                <c:ptCount val="1"/>
                <c:pt idx="0">
                  <c:v>大豊橋（南行）</c:v>
                </c:pt>
              </c:strCache>
            </c:strRef>
          </c:tx>
          <c:spPr>
            <a:ln w="9525" cap="rnd">
              <a:solidFill>
                <a:srgbClr val="0070C0"/>
              </a:solidFill>
              <a:round/>
            </a:ln>
            <a:effectLst/>
          </c:spPr>
          <c:marker>
            <c:symbol val="triangle"/>
            <c:size val="8"/>
            <c:spPr>
              <a:solidFill>
                <a:srgbClr val="0070C0"/>
              </a:solidFill>
              <a:ln w="9525">
                <a:solidFill>
                  <a:srgbClr val="0070C0"/>
                </a:solidFill>
              </a:ln>
              <a:effectLst/>
            </c:spPr>
          </c:marker>
          <c:xVal>
            <c:numRef>
              <c:f>'健全度履歴整 (+20年後)'!$GP$24:$GR$24</c:f>
              <c:numCache>
                <c:formatCode>0.0</c:formatCode>
                <c:ptCount val="3"/>
                <c:pt idx="0" formatCode="General">
                  <c:v>0</c:v>
                </c:pt>
                <c:pt idx="1">
                  <c:v>4.8082191780821919</c:v>
                </c:pt>
                <c:pt idx="2">
                  <c:v>10.005479452054795</c:v>
                </c:pt>
              </c:numCache>
            </c:numRef>
          </c:xVal>
          <c:yVal>
            <c:numRef>
              <c:f>'健全度履歴整 (+20年後)'!$BE$24:$BG$24</c:f>
              <c:numCache>
                <c:formatCode>General</c:formatCode>
                <c:ptCount val="3"/>
                <c:pt idx="0">
                  <c:v>81.349999999999994</c:v>
                </c:pt>
                <c:pt idx="1">
                  <c:v>82.45</c:v>
                </c:pt>
                <c:pt idx="2">
                  <c:v>59.35</c:v>
                </c:pt>
              </c:numCache>
            </c:numRef>
          </c:yVal>
          <c:smooth val="0"/>
          <c:extLst xmlns:c16r2="http://schemas.microsoft.com/office/drawing/2015/06/chart">
            <c:ext xmlns:c16="http://schemas.microsoft.com/office/drawing/2014/chart" uri="{C3380CC4-5D6E-409C-BE32-E72D297353CC}">
              <c16:uniqueId val="{00000000-AA2B-4F8B-B3E4-0C109FFEB14F}"/>
            </c:ext>
          </c:extLst>
        </c:ser>
        <c:ser>
          <c:idx val="6"/>
          <c:order val="1"/>
          <c:tx>
            <c:strRef>
              <c:f>'健全度履歴整 (+20年後)'!$H$25</c:f>
              <c:strCache>
                <c:ptCount val="1"/>
                <c:pt idx="0">
                  <c:v>大豊橋（北行）</c:v>
                </c:pt>
              </c:strCache>
            </c:strRef>
          </c:tx>
          <c:spPr>
            <a:ln w="9525" cap="rnd">
              <a:solidFill>
                <a:srgbClr val="0070C0"/>
              </a:solidFill>
              <a:round/>
            </a:ln>
            <a:effectLst/>
          </c:spPr>
          <c:marker>
            <c:symbol val="triangle"/>
            <c:size val="8"/>
            <c:spPr>
              <a:solidFill>
                <a:schemeClr val="bg1"/>
              </a:solidFill>
              <a:ln w="9525">
                <a:solidFill>
                  <a:srgbClr val="0070C0"/>
                </a:solidFill>
              </a:ln>
              <a:effectLst/>
            </c:spPr>
          </c:marker>
          <c:xVal>
            <c:numRef>
              <c:f>'健全度履歴整 (+20年後)'!$GP$25:$GR$25</c:f>
              <c:numCache>
                <c:formatCode>0.0</c:formatCode>
                <c:ptCount val="3"/>
                <c:pt idx="0" formatCode="General">
                  <c:v>0</c:v>
                </c:pt>
                <c:pt idx="1">
                  <c:v>4.8109589041095893</c:v>
                </c:pt>
                <c:pt idx="2">
                  <c:v>10.008219178082191</c:v>
                </c:pt>
              </c:numCache>
            </c:numRef>
          </c:xVal>
          <c:yVal>
            <c:numRef>
              <c:f>'健全度履歴整 (+20年後)'!$BE$25:$BG$25</c:f>
              <c:numCache>
                <c:formatCode>General</c:formatCode>
                <c:ptCount val="3"/>
                <c:pt idx="0">
                  <c:v>91.1</c:v>
                </c:pt>
                <c:pt idx="1">
                  <c:v>92.2</c:v>
                </c:pt>
                <c:pt idx="2">
                  <c:v>63.8</c:v>
                </c:pt>
              </c:numCache>
            </c:numRef>
          </c:yVal>
          <c:smooth val="0"/>
          <c:extLst xmlns:c16r2="http://schemas.microsoft.com/office/drawing/2015/06/chart">
            <c:ext xmlns:c16="http://schemas.microsoft.com/office/drawing/2014/chart" uri="{C3380CC4-5D6E-409C-BE32-E72D297353CC}">
              <c16:uniqueId val="{00000001-AA2B-4F8B-B3E4-0C109FFEB14F}"/>
            </c:ext>
          </c:extLst>
        </c:ser>
        <c:ser>
          <c:idx val="12"/>
          <c:order val="2"/>
          <c:tx>
            <c:strRef>
              <c:f>'健全度履歴整 (+20年後)'!$H$38</c:f>
              <c:strCache>
                <c:ptCount val="1"/>
                <c:pt idx="0">
                  <c:v>池田ＩＣ５号橋</c:v>
                </c:pt>
              </c:strCache>
            </c:strRef>
          </c:tx>
          <c:spPr>
            <a:ln w="9525" cap="rnd">
              <a:solidFill>
                <a:srgbClr val="0070C0"/>
              </a:solidFill>
              <a:round/>
            </a:ln>
            <a:effectLst/>
          </c:spPr>
          <c:marker>
            <c:symbol val="square"/>
            <c:size val="8"/>
            <c:spPr>
              <a:solidFill>
                <a:srgbClr val="0070C0"/>
              </a:solidFill>
              <a:ln w="9525">
                <a:solidFill>
                  <a:srgbClr val="0070C0"/>
                </a:solidFill>
              </a:ln>
              <a:effectLst/>
            </c:spPr>
          </c:marker>
          <c:xVal>
            <c:numRef>
              <c:f>'健全度履歴整 (+20年後)'!$GP$38:$GR$38</c:f>
              <c:numCache>
                <c:formatCode>0.0</c:formatCode>
                <c:ptCount val="3"/>
                <c:pt idx="0" formatCode="General">
                  <c:v>0</c:v>
                </c:pt>
                <c:pt idx="1">
                  <c:v>4.7315068493150685</c:v>
                </c:pt>
                <c:pt idx="2">
                  <c:v>9.8246575342465761</c:v>
                </c:pt>
              </c:numCache>
            </c:numRef>
          </c:xVal>
          <c:yVal>
            <c:numRef>
              <c:f>'健全度履歴整 (+20年後)'!$BE$38:$BG$38</c:f>
              <c:numCache>
                <c:formatCode>General</c:formatCode>
                <c:ptCount val="3"/>
                <c:pt idx="0">
                  <c:v>84.4</c:v>
                </c:pt>
                <c:pt idx="1">
                  <c:v>84.4</c:v>
                </c:pt>
                <c:pt idx="2">
                  <c:v>63.95</c:v>
                </c:pt>
              </c:numCache>
            </c:numRef>
          </c:yVal>
          <c:smooth val="0"/>
          <c:extLst xmlns:c16r2="http://schemas.microsoft.com/office/drawing/2015/06/chart">
            <c:ext xmlns:c16="http://schemas.microsoft.com/office/drawing/2014/chart" uri="{C3380CC4-5D6E-409C-BE32-E72D297353CC}">
              <c16:uniqueId val="{00000002-AA2B-4F8B-B3E4-0C109FFEB14F}"/>
            </c:ext>
          </c:extLst>
        </c:ser>
        <c:ser>
          <c:idx val="21"/>
          <c:order val="3"/>
          <c:tx>
            <c:strRef>
              <c:f>'健全度履歴整 (+20年後)'!$H$54</c:f>
              <c:strCache>
                <c:ptCount val="1"/>
                <c:pt idx="0">
                  <c:v>高石大橋</c:v>
                </c:pt>
              </c:strCache>
            </c:strRef>
          </c:tx>
          <c:spPr>
            <a:ln w="9525" cap="rnd">
              <a:solidFill>
                <a:srgbClr val="0070C0"/>
              </a:solidFill>
              <a:round/>
            </a:ln>
            <a:effectLst/>
          </c:spPr>
          <c:marker>
            <c:symbol val="circle"/>
            <c:size val="8"/>
            <c:spPr>
              <a:solidFill>
                <a:schemeClr val="bg1"/>
              </a:solidFill>
              <a:ln w="9525">
                <a:solidFill>
                  <a:srgbClr val="0070C0"/>
                </a:solidFill>
              </a:ln>
              <a:effectLst/>
            </c:spPr>
          </c:marker>
          <c:xVal>
            <c:numRef>
              <c:f>'健全度履歴整 (+20年後)'!$GQ$54:$GR$54</c:f>
              <c:numCache>
                <c:formatCode>0.0</c:formatCode>
                <c:ptCount val="2"/>
                <c:pt idx="0">
                  <c:v>0</c:v>
                </c:pt>
                <c:pt idx="1">
                  <c:v>4.0301369863013701</c:v>
                </c:pt>
              </c:numCache>
            </c:numRef>
          </c:xVal>
          <c:yVal>
            <c:numRef>
              <c:f>'健全度履歴整 (+20年後)'!$BF$54:$BG$54</c:f>
              <c:numCache>
                <c:formatCode>General</c:formatCode>
                <c:ptCount val="2"/>
                <c:pt idx="0">
                  <c:v>96.1</c:v>
                </c:pt>
                <c:pt idx="1">
                  <c:v>85.25</c:v>
                </c:pt>
              </c:numCache>
            </c:numRef>
          </c:yVal>
          <c:smooth val="0"/>
          <c:extLst xmlns:c16r2="http://schemas.microsoft.com/office/drawing/2015/06/chart">
            <c:ext xmlns:c16="http://schemas.microsoft.com/office/drawing/2014/chart" uri="{C3380CC4-5D6E-409C-BE32-E72D297353CC}">
              <c16:uniqueId val="{00000003-AA2B-4F8B-B3E4-0C109FFEB14F}"/>
            </c:ext>
          </c:extLst>
        </c:ser>
        <c:ser>
          <c:idx val="22"/>
          <c:order val="4"/>
          <c:tx>
            <c:strRef>
              <c:f>'健全度履歴整 (+20年後)'!$H$59</c:f>
              <c:strCache>
                <c:ptCount val="1"/>
                <c:pt idx="0">
                  <c:v>千里ＩＣ６号橋</c:v>
                </c:pt>
              </c:strCache>
            </c:strRef>
          </c:tx>
          <c:spPr>
            <a:ln w="9525" cap="rnd">
              <a:solidFill>
                <a:srgbClr val="0070C0"/>
              </a:solidFill>
              <a:round/>
            </a:ln>
            <a:effectLst/>
          </c:spPr>
          <c:marker>
            <c:symbol val="x"/>
            <c:size val="8"/>
            <c:spPr>
              <a:noFill/>
              <a:ln w="9525">
                <a:solidFill>
                  <a:srgbClr val="0070C0"/>
                </a:solidFill>
              </a:ln>
              <a:effectLst/>
            </c:spPr>
          </c:marker>
          <c:xVal>
            <c:numRef>
              <c:f>'健全度履歴整 (+20年後)'!$GP$59:$GR$59</c:f>
              <c:numCache>
                <c:formatCode>0.0</c:formatCode>
                <c:ptCount val="3"/>
                <c:pt idx="0" formatCode="General">
                  <c:v>0</c:v>
                </c:pt>
                <c:pt idx="1">
                  <c:v>4.8301369863013699</c:v>
                </c:pt>
                <c:pt idx="2">
                  <c:v>9.8328767123287673</c:v>
                </c:pt>
              </c:numCache>
            </c:numRef>
          </c:xVal>
          <c:yVal>
            <c:numRef>
              <c:f>'健全度履歴整 (+20年後)'!$BE$59:$BG$59</c:f>
              <c:numCache>
                <c:formatCode>General</c:formatCode>
                <c:ptCount val="3"/>
                <c:pt idx="0">
                  <c:v>82.45</c:v>
                </c:pt>
                <c:pt idx="1">
                  <c:v>82.45</c:v>
                </c:pt>
                <c:pt idx="2">
                  <c:v>68.95</c:v>
                </c:pt>
              </c:numCache>
            </c:numRef>
          </c:yVal>
          <c:smooth val="0"/>
          <c:extLst xmlns:c16r2="http://schemas.microsoft.com/office/drawing/2015/06/chart">
            <c:ext xmlns:c16="http://schemas.microsoft.com/office/drawing/2014/chart" uri="{C3380CC4-5D6E-409C-BE32-E72D297353CC}">
              <c16:uniqueId val="{00000004-AA2B-4F8B-B3E4-0C109FFEB14F}"/>
            </c:ext>
          </c:extLst>
        </c:ser>
        <c:ser>
          <c:idx val="28"/>
          <c:order val="5"/>
          <c:tx>
            <c:strRef>
              <c:f>'健全度履歴整 (+20年後)'!$H$66</c:f>
              <c:strCache>
                <c:ptCount val="1"/>
                <c:pt idx="0">
                  <c:v>千里ＩＣ３号橋</c:v>
                </c:pt>
              </c:strCache>
            </c:strRef>
          </c:tx>
          <c:spPr>
            <a:ln w="9525" cap="rnd">
              <a:solidFill>
                <a:srgbClr val="0070C0"/>
              </a:solidFill>
              <a:round/>
            </a:ln>
            <a:effectLst/>
          </c:spPr>
          <c:marker>
            <c:symbol val="circle"/>
            <c:size val="8"/>
            <c:spPr>
              <a:solidFill>
                <a:srgbClr val="0070C0"/>
              </a:solidFill>
              <a:ln w="9525">
                <a:solidFill>
                  <a:srgbClr val="0070C0"/>
                </a:solidFill>
              </a:ln>
              <a:effectLst/>
            </c:spPr>
          </c:marker>
          <c:xVal>
            <c:numRef>
              <c:f>'健全度履歴整 (+20年後)'!$GQ$66:$GR$66</c:f>
              <c:numCache>
                <c:formatCode>0.0</c:formatCode>
                <c:ptCount val="2"/>
                <c:pt idx="0">
                  <c:v>0</c:v>
                </c:pt>
                <c:pt idx="1">
                  <c:v>5.5315068493150683</c:v>
                </c:pt>
              </c:numCache>
            </c:numRef>
          </c:xVal>
          <c:yVal>
            <c:numRef>
              <c:f>'健全度履歴整 (+20年後)'!$BF$66:$BG$66</c:f>
              <c:numCache>
                <c:formatCode>General</c:formatCode>
                <c:ptCount val="2"/>
                <c:pt idx="0">
                  <c:v>92.2</c:v>
                </c:pt>
                <c:pt idx="1">
                  <c:v>79.25</c:v>
                </c:pt>
              </c:numCache>
            </c:numRef>
          </c:yVal>
          <c:smooth val="0"/>
          <c:extLst xmlns:c16r2="http://schemas.microsoft.com/office/drawing/2015/06/chart">
            <c:ext xmlns:c16="http://schemas.microsoft.com/office/drawing/2014/chart" uri="{C3380CC4-5D6E-409C-BE32-E72D297353CC}">
              <c16:uniqueId val="{00000005-AA2B-4F8B-B3E4-0C109FFEB14F}"/>
            </c:ext>
          </c:extLst>
        </c:ser>
        <c:ser>
          <c:idx val="30"/>
          <c:order val="6"/>
          <c:tx>
            <c:strRef>
              <c:f>'健全度履歴整 (+20年後)'!$H$68</c:f>
              <c:strCache>
                <c:ptCount val="1"/>
                <c:pt idx="0">
                  <c:v>千里ＩＣ２号橋</c:v>
                </c:pt>
              </c:strCache>
            </c:strRef>
          </c:tx>
          <c:spPr>
            <a:ln w="9525" cap="rnd">
              <a:solidFill>
                <a:srgbClr val="0070C0"/>
              </a:solidFill>
              <a:round/>
            </a:ln>
            <a:effectLst/>
          </c:spPr>
          <c:marker>
            <c:symbol val="diamond"/>
            <c:size val="8"/>
            <c:spPr>
              <a:solidFill>
                <a:srgbClr val="0070C0"/>
              </a:solidFill>
              <a:ln w="6350">
                <a:solidFill>
                  <a:srgbClr val="0070C0"/>
                </a:solidFill>
              </a:ln>
              <a:effectLst/>
            </c:spPr>
          </c:marker>
          <c:xVal>
            <c:numRef>
              <c:f>'健全度履歴整 (+20年後)'!$GQ$68:$GR$68</c:f>
              <c:numCache>
                <c:formatCode>0.0</c:formatCode>
                <c:ptCount val="2"/>
                <c:pt idx="0">
                  <c:v>0</c:v>
                </c:pt>
                <c:pt idx="1">
                  <c:v>5.1945205479452055</c:v>
                </c:pt>
              </c:numCache>
            </c:numRef>
          </c:xVal>
          <c:yVal>
            <c:numRef>
              <c:f>'健全度履歴整 (+20年後)'!$BF$68:$BG$68</c:f>
              <c:numCache>
                <c:formatCode>General</c:formatCode>
                <c:ptCount val="2"/>
                <c:pt idx="0">
                  <c:v>90.25</c:v>
                </c:pt>
                <c:pt idx="1">
                  <c:v>75.8</c:v>
                </c:pt>
              </c:numCache>
            </c:numRef>
          </c:yVal>
          <c:smooth val="0"/>
          <c:extLst xmlns:c16r2="http://schemas.microsoft.com/office/drawing/2015/06/chart">
            <c:ext xmlns:c16="http://schemas.microsoft.com/office/drawing/2014/chart" uri="{C3380CC4-5D6E-409C-BE32-E72D297353CC}">
              <c16:uniqueId val="{00000006-AA2B-4F8B-B3E4-0C109FFEB14F}"/>
            </c:ext>
          </c:extLst>
        </c:ser>
        <c:ser>
          <c:idx val="1"/>
          <c:order val="7"/>
          <c:tx>
            <c:v>大阪府</c:v>
          </c:tx>
          <c:spPr>
            <a:ln w="19050" cap="rnd">
              <a:solidFill>
                <a:schemeClr val="tx1"/>
              </a:solidFill>
              <a:prstDash val="dash"/>
              <a:round/>
            </a:ln>
            <a:effectLst/>
          </c:spPr>
          <c:marker>
            <c:symbol val="none"/>
          </c:marker>
          <c:dPt>
            <c:idx val="1"/>
            <c:bubble3D val="0"/>
            <c:extLst xmlns:c16r2="http://schemas.microsoft.com/office/drawing/2015/06/chart">
              <c:ext xmlns:c16="http://schemas.microsoft.com/office/drawing/2014/chart" uri="{C3380CC4-5D6E-409C-BE32-E72D297353CC}">
                <c16:uniqueId val="{00000007-AA2B-4F8B-B3E4-0C109FFEB14F}"/>
              </c:ext>
            </c:extLst>
          </c:dPt>
          <c:xVal>
            <c:numRef>
              <c:f>'健全度履歴整 (+20年後)'!$GO$74:$GP$74</c:f>
              <c:numCache>
                <c:formatCode>General</c:formatCode>
                <c:ptCount val="2"/>
                <c:pt idx="0">
                  <c:v>0</c:v>
                </c:pt>
                <c:pt idx="1">
                  <c:v>20</c:v>
                </c:pt>
              </c:numCache>
            </c:numRef>
          </c:xVal>
          <c:yVal>
            <c:numRef>
              <c:f>'健全度履歴整 (+20年後)'!$GO$76:$GP$76</c:f>
              <c:numCache>
                <c:formatCode>0.0</c:formatCode>
                <c:ptCount val="2"/>
                <c:pt idx="0">
                  <c:v>88.26428571428572</c:v>
                </c:pt>
                <c:pt idx="1">
                  <c:v>68.26428571428572</c:v>
                </c:pt>
              </c:numCache>
            </c:numRef>
          </c:yVal>
          <c:smooth val="0"/>
          <c:extLst xmlns:c16r2="http://schemas.microsoft.com/office/drawing/2015/06/chart">
            <c:ext xmlns:c16="http://schemas.microsoft.com/office/drawing/2014/chart" uri="{C3380CC4-5D6E-409C-BE32-E72D297353CC}">
              <c16:uniqueId val="{00000008-AA2B-4F8B-B3E4-0C109FFEB14F}"/>
            </c:ext>
          </c:extLst>
        </c:ser>
        <c:dLbls>
          <c:showLegendKey val="0"/>
          <c:showVal val="0"/>
          <c:showCatName val="0"/>
          <c:showSerName val="0"/>
          <c:showPercent val="0"/>
          <c:showBubbleSize val="0"/>
        </c:dLbls>
        <c:axId val="99822592"/>
        <c:axId val="99824384"/>
      </c:scatterChart>
      <c:valAx>
        <c:axId val="99822592"/>
        <c:scaling>
          <c:orientation val="minMax"/>
          <c:max val="12"/>
          <c:min val="0"/>
        </c:scaling>
        <c:delete val="0"/>
        <c:axPos val="b"/>
        <c:majorGridlines>
          <c:spPr>
            <a:ln w="3175" cap="flat" cmpd="sng" algn="ctr">
              <a:solidFill>
                <a:schemeClr val="bg1">
                  <a:lumMod val="85000"/>
                </a:schemeClr>
              </a:solidFill>
              <a:round/>
            </a:ln>
            <a:effectLst/>
          </c:spPr>
        </c:majorGridlines>
        <c:numFmt formatCode="General" sourceLinked="0"/>
        <c:majorTickMark val="out"/>
        <c:minorTickMark val="none"/>
        <c:tickLblPos val="nextTo"/>
        <c:spPr>
          <a:noFill/>
          <a:ln w="12700" cap="flat" cmpd="sng" algn="ctr">
            <a:solidFill>
              <a:schemeClr val="tx1"/>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ja-JP"/>
          </a:p>
        </c:txPr>
        <c:crossAx val="99824384"/>
        <c:crosses val="autoZero"/>
        <c:crossBetween val="midCat"/>
        <c:majorUnit val="5"/>
      </c:valAx>
      <c:valAx>
        <c:axId val="99824384"/>
        <c:scaling>
          <c:orientation val="minMax"/>
          <c:max val="100"/>
          <c:min val="50"/>
        </c:scaling>
        <c:delete val="0"/>
        <c:axPos val="l"/>
        <c:majorGridlines>
          <c:spPr>
            <a:ln w="3175" cap="flat" cmpd="sng" algn="ctr">
              <a:solidFill>
                <a:schemeClr val="bg1">
                  <a:lumMod val="85000"/>
                </a:schemeClr>
              </a:solidFill>
              <a:round/>
            </a:ln>
            <a:effectLst/>
          </c:spPr>
        </c:majorGridlines>
        <c:numFmt formatCode="General" sourceLinked="1"/>
        <c:majorTickMark val="out"/>
        <c:minorTickMark val="none"/>
        <c:tickLblPos val="nextTo"/>
        <c:spPr>
          <a:noFill/>
          <a:ln w="12700" cap="flat" cmpd="sng" algn="ctr">
            <a:solidFill>
              <a:schemeClr val="tx1"/>
            </a:solidFill>
            <a:round/>
          </a:ln>
          <a:effectLst/>
        </c:spPr>
        <c:txPr>
          <a:bodyPr rot="-6000000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ja-JP"/>
          </a:p>
        </c:txPr>
        <c:crossAx val="99822592"/>
        <c:crosses val="autoZero"/>
        <c:crossBetween val="midCat"/>
        <c:majorUnit val="10"/>
      </c:valAx>
      <c:spPr>
        <a:noFill/>
        <a:ln w="12700">
          <a:solidFill>
            <a:schemeClr val="tx1"/>
          </a:solidFill>
        </a:ln>
        <a:effectLst/>
      </c:spPr>
    </c:plotArea>
    <c:legend>
      <c:legendPos val="b"/>
      <c:legendEntry>
        <c:idx val="7"/>
        <c:delete val="1"/>
      </c:legendEntry>
      <c:layout>
        <c:manualLayout>
          <c:xMode val="edge"/>
          <c:yMode val="edge"/>
          <c:x val="0.56423692447091223"/>
          <c:y val="0.27695538751389354"/>
          <c:w val="0.41086670215979471"/>
          <c:h val="0.47349624143270619"/>
        </c:manualLayout>
      </c:layout>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ja-JP"/>
        </a:p>
      </c:txPr>
    </c:legend>
    <c:plotVisOnly val="1"/>
    <c:dispBlanksAs val="gap"/>
    <c:showDLblsOverMax val="0"/>
  </c:chart>
  <c:spPr>
    <a:noFill/>
    <a:ln>
      <a:noFill/>
    </a:ln>
    <a:effectLst/>
  </c:spPr>
  <c:txPr>
    <a:bodyPr/>
    <a:lstStyle/>
    <a:p>
      <a:pPr>
        <a:defRPr/>
      </a:pPr>
      <a:endParaRPr lang="ja-JP"/>
    </a:p>
  </c:txPr>
  <c:externalData r:id="rId1">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7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ln w="9525" cap="flat" cmpd="sng" algn="ctr">
        <a:solidFill>
          <a:schemeClr val="tx1">
            <a:lumMod val="15000"/>
            <a:lumOff val="85000"/>
          </a:schemeClr>
        </a:solidFill>
        <a:round/>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7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ln w="9525" cap="flat" cmpd="sng" algn="ctr">
        <a:solidFill>
          <a:schemeClr val="tx1">
            <a:lumMod val="15000"/>
            <a:lumOff val="85000"/>
          </a:schemeClr>
        </a:solidFill>
        <a:round/>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2" y="2"/>
            <a:ext cx="2949787" cy="496966"/>
          </a:xfrm>
          <a:prstGeom prst="rect">
            <a:avLst/>
          </a:prstGeom>
        </p:spPr>
        <p:txBody>
          <a:bodyPr vert="horz" lIns="91417" tIns="45710" rIns="91417" bIns="4571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55841" y="2"/>
            <a:ext cx="2949787" cy="496966"/>
          </a:xfrm>
          <a:prstGeom prst="rect">
            <a:avLst/>
          </a:prstGeom>
        </p:spPr>
        <p:txBody>
          <a:bodyPr vert="horz" lIns="91417" tIns="45710" rIns="91417" bIns="45710" rtlCol="0"/>
          <a:lstStyle>
            <a:lvl1pPr algn="r">
              <a:defRPr sz="1200"/>
            </a:lvl1pPr>
          </a:lstStyle>
          <a:p>
            <a:fld id="{ECF6F7F8-8913-4732-AEA3-7F832FCF49E4}" type="datetimeFigureOut">
              <a:rPr kumimoji="1" lang="ja-JP" altLang="en-US" smtClean="0"/>
              <a:t>2017/2/8</a:t>
            </a:fld>
            <a:endParaRPr kumimoji="1" lang="ja-JP" altLang="en-US"/>
          </a:p>
        </p:txBody>
      </p:sp>
      <p:sp>
        <p:nvSpPr>
          <p:cNvPr id="4" name="スライド イメージ プレースホルダー 3"/>
          <p:cNvSpPr>
            <a:spLocks noGrp="1" noRot="1" noChangeAspect="1"/>
          </p:cNvSpPr>
          <p:nvPr>
            <p:ph type="sldImg" idx="2"/>
          </p:nvPr>
        </p:nvSpPr>
        <p:spPr>
          <a:xfrm>
            <a:off x="712788" y="746125"/>
            <a:ext cx="5381625" cy="3725863"/>
          </a:xfrm>
          <a:prstGeom prst="rect">
            <a:avLst/>
          </a:prstGeom>
          <a:noFill/>
          <a:ln w="12700">
            <a:solidFill>
              <a:prstClr val="black"/>
            </a:solidFill>
          </a:ln>
        </p:spPr>
        <p:txBody>
          <a:bodyPr vert="horz" lIns="91417" tIns="45710" rIns="91417" bIns="45710" rtlCol="0" anchor="ctr"/>
          <a:lstStyle/>
          <a:p>
            <a:endParaRPr lang="ja-JP" altLang="en-US"/>
          </a:p>
        </p:txBody>
      </p:sp>
      <p:sp>
        <p:nvSpPr>
          <p:cNvPr id="5" name="ノート プレースホルダー 4"/>
          <p:cNvSpPr>
            <a:spLocks noGrp="1"/>
          </p:cNvSpPr>
          <p:nvPr>
            <p:ph type="body" sz="quarter" idx="3"/>
          </p:nvPr>
        </p:nvSpPr>
        <p:spPr>
          <a:xfrm>
            <a:off x="680721" y="4721185"/>
            <a:ext cx="5445760" cy="4472702"/>
          </a:xfrm>
          <a:prstGeom prst="rect">
            <a:avLst/>
          </a:prstGeom>
        </p:spPr>
        <p:txBody>
          <a:bodyPr vert="horz" lIns="91417" tIns="45710" rIns="91417" bIns="4571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2" y="9440648"/>
            <a:ext cx="2949787" cy="496966"/>
          </a:xfrm>
          <a:prstGeom prst="rect">
            <a:avLst/>
          </a:prstGeom>
        </p:spPr>
        <p:txBody>
          <a:bodyPr vert="horz" lIns="91417" tIns="45710" rIns="91417" bIns="4571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55841" y="9440648"/>
            <a:ext cx="2949787" cy="496966"/>
          </a:xfrm>
          <a:prstGeom prst="rect">
            <a:avLst/>
          </a:prstGeom>
        </p:spPr>
        <p:txBody>
          <a:bodyPr vert="horz" lIns="91417" tIns="45710" rIns="91417" bIns="45710" rtlCol="0" anchor="b"/>
          <a:lstStyle>
            <a:lvl1pPr algn="r">
              <a:defRPr sz="1200"/>
            </a:lvl1pPr>
          </a:lstStyle>
          <a:p>
            <a:fld id="{54ED8BD2-EA18-4486-8D13-45C074BF6543}" type="slidenum">
              <a:rPr kumimoji="1" lang="ja-JP" altLang="en-US" smtClean="0"/>
              <a:t>‹#›</a:t>
            </a:fld>
            <a:endParaRPr kumimoji="1" lang="ja-JP" altLang="en-US"/>
          </a:p>
        </p:txBody>
      </p:sp>
    </p:spTree>
    <p:extLst>
      <p:ext uri="{BB962C8B-B14F-4D97-AF65-F5344CB8AC3E}">
        <p14:creationId xmlns:p14="http://schemas.microsoft.com/office/powerpoint/2010/main" val="3322422137"/>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defTabSz="918332">
              <a:defRPr/>
            </a:pPr>
            <a:endParaRPr kumimoji="1" lang="en-US" altLang="ja-JP" dirty="0"/>
          </a:p>
        </p:txBody>
      </p:sp>
      <p:sp>
        <p:nvSpPr>
          <p:cNvPr id="4" name="スライド番号プレースホルダー 3"/>
          <p:cNvSpPr>
            <a:spLocks noGrp="1"/>
          </p:cNvSpPr>
          <p:nvPr>
            <p:ph type="sldNum" sz="quarter" idx="10"/>
          </p:nvPr>
        </p:nvSpPr>
        <p:spPr/>
        <p:txBody>
          <a:bodyPr/>
          <a:lstStyle/>
          <a:p>
            <a:fld id="{54ED8BD2-EA18-4486-8D13-45C074BF6543}" type="slidenum">
              <a:rPr kumimoji="1" lang="ja-JP" altLang="en-US" smtClean="0"/>
              <a:t>1</a:t>
            </a:fld>
            <a:endParaRPr kumimoji="1" lang="ja-JP" altLang="en-US"/>
          </a:p>
        </p:txBody>
      </p:sp>
    </p:spTree>
    <p:extLst>
      <p:ext uri="{BB962C8B-B14F-4D97-AF65-F5344CB8AC3E}">
        <p14:creationId xmlns:p14="http://schemas.microsoft.com/office/powerpoint/2010/main" val="83845649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12788" y="746125"/>
            <a:ext cx="5381625" cy="3725863"/>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54ED8BD2-EA18-4486-8D13-45C074BF6543}" type="slidenum">
              <a:rPr kumimoji="1" lang="ja-JP" altLang="en-US" smtClean="0"/>
              <a:t>12</a:t>
            </a:fld>
            <a:endParaRPr kumimoji="1" lang="ja-JP" altLang="en-US"/>
          </a:p>
        </p:txBody>
      </p:sp>
    </p:spTree>
    <p:extLst>
      <p:ext uri="{BB962C8B-B14F-4D97-AF65-F5344CB8AC3E}">
        <p14:creationId xmlns:p14="http://schemas.microsoft.com/office/powerpoint/2010/main" val="294833930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12788" y="746125"/>
            <a:ext cx="5381625" cy="3725863"/>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54ED8BD2-EA18-4486-8D13-45C074BF6543}" type="slidenum">
              <a:rPr kumimoji="1" lang="ja-JP" altLang="en-US" smtClean="0"/>
              <a:t>13</a:t>
            </a:fld>
            <a:endParaRPr kumimoji="1" lang="ja-JP" altLang="en-US"/>
          </a:p>
        </p:txBody>
      </p:sp>
    </p:spTree>
    <p:extLst>
      <p:ext uri="{BB962C8B-B14F-4D97-AF65-F5344CB8AC3E}">
        <p14:creationId xmlns:p14="http://schemas.microsoft.com/office/powerpoint/2010/main" val="304904007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12788" y="746125"/>
            <a:ext cx="5381625" cy="3725863"/>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54ED8BD2-EA18-4486-8D13-45C074BF6543}" type="slidenum">
              <a:rPr kumimoji="1" lang="ja-JP" altLang="en-US" smtClean="0"/>
              <a:t>14</a:t>
            </a:fld>
            <a:endParaRPr kumimoji="1" lang="ja-JP" altLang="en-US"/>
          </a:p>
        </p:txBody>
      </p:sp>
    </p:spTree>
    <p:extLst>
      <p:ext uri="{BB962C8B-B14F-4D97-AF65-F5344CB8AC3E}">
        <p14:creationId xmlns:p14="http://schemas.microsoft.com/office/powerpoint/2010/main" val="205532244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12788" y="746125"/>
            <a:ext cx="5381625" cy="3725863"/>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54ED8BD2-EA18-4486-8D13-45C074BF6543}" type="slidenum">
              <a:rPr kumimoji="1" lang="ja-JP" altLang="en-US" smtClean="0"/>
              <a:t>15</a:t>
            </a:fld>
            <a:endParaRPr kumimoji="1" lang="ja-JP" altLang="en-US"/>
          </a:p>
        </p:txBody>
      </p:sp>
    </p:spTree>
    <p:extLst>
      <p:ext uri="{BB962C8B-B14F-4D97-AF65-F5344CB8AC3E}">
        <p14:creationId xmlns:p14="http://schemas.microsoft.com/office/powerpoint/2010/main" val="214494783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12788" y="746125"/>
            <a:ext cx="5381625" cy="3725863"/>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54ED8BD2-EA18-4486-8D13-45C074BF6543}" type="slidenum">
              <a:rPr kumimoji="1" lang="ja-JP" altLang="en-US" smtClean="0"/>
              <a:t>16</a:t>
            </a:fld>
            <a:endParaRPr kumimoji="1" lang="ja-JP" altLang="en-US"/>
          </a:p>
        </p:txBody>
      </p:sp>
    </p:spTree>
    <p:extLst>
      <p:ext uri="{BB962C8B-B14F-4D97-AF65-F5344CB8AC3E}">
        <p14:creationId xmlns:p14="http://schemas.microsoft.com/office/powerpoint/2010/main" val="105958471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12788" y="746125"/>
            <a:ext cx="5381625" cy="3725863"/>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54ED8BD2-EA18-4486-8D13-45C074BF6543}" type="slidenum">
              <a:rPr kumimoji="1" lang="ja-JP" altLang="en-US" smtClean="0"/>
              <a:t>17</a:t>
            </a:fld>
            <a:endParaRPr kumimoji="1" lang="ja-JP" altLang="en-US"/>
          </a:p>
        </p:txBody>
      </p:sp>
    </p:spTree>
    <p:extLst>
      <p:ext uri="{BB962C8B-B14F-4D97-AF65-F5344CB8AC3E}">
        <p14:creationId xmlns:p14="http://schemas.microsoft.com/office/powerpoint/2010/main" val="105958471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12788" y="746125"/>
            <a:ext cx="5381625" cy="3725863"/>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54ED8BD2-EA18-4486-8D13-45C074BF6543}" type="slidenum">
              <a:rPr kumimoji="1" lang="ja-JP" altLang="en-US" smtClean="0"/>
              <a:t>18</a:t>
            </a:fld>
            <a:endParaRPr kumimoji="1" lang="ja-JP" altLang="en-US"/>
          </a:p>
        </p:txBody>
      </p:sp>
    </p:spTree>
    <p:extLst>
      <p:ext uri="{BB962C8B-B14F-4D97-AF65-F5344CB8AC3E}">
        <p14:creationId xmlns:p14="http://schemas.microsoft.com/office/powerpoint/2010/main" val="340585300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04850" y="742950"/>
            <a:ext cx="5360988" cy="3713163"/>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54ED8BD2-EA18-4486-8D13-45C074BF6543}" type="slidenum">
              <a:rPr kumimoji="1" lang="ja-JP" altLang="en-US" smtClean="0"/>
              <a:t>19</a:t>
            </a:fld>
            <a:endParaRPr kumimoji="1" lang="ja-JP" altLang="en-US"/>
          </a:p>
        </p:txBody>
      </p:sp>
    </p:spTree>
    <p:extLst>
      <p:ext uri="{BB962C8B-B14F-4D97-AF65-F5344CB8AC3E}">
        <p14:creationId xmlns:p14="http://schemas.microsoft.com/office/powerpoint/2010/main" val="308022229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12788" y="746125"/>
            <a:ext cx="5381625" cy="3725863"/>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54ED8BD2-EA18-4486-8D13-45C074BF6543}" type="slidenum">
              <a:rPr kumimoji="1" lang="ja-JP" altLang="en-US" smtClean="0"/>
              <a:t>20</a:t>
            </a:fld>
            <a:endParaRPr kumimoji="1" lang="ja-JP" altLang="en-US"/>
          </a:p>
        </p:txBody>
      </p:sp>
    </p:spTree>
    <p:extLst>
      <p:ext uri="{BB962C8B-B14F-4D97-AF65-F5344CB8AC3E}">
        <p14:creationId xmlns:p14="http://schemas.microsoft.com/office/powerpoint/2010/main" val="17683314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12788" y="746125"/>
            <a:ext cx="5381625" cy="3725863"/>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54ED8BD2-EA18-4486-8D13-45C074BF6543}" type="slidenum">
              <a:rPr kumimoji="1" lang="ja-JP" altLang="en-US" smtClean="0"/>
              <a:t>21</a:t>
            </a:fld>
            <a:endParaRPr kumimoji="1" lang="ja-JP" altLang="en-US"/>
          </a:p>
        </p:txBody>
      </p:sp>
    </p:spTree>
    <p:extLst>
      <p:ext uri="{BB962C8B-B14F-4D97-AF65-F5344CB8AC3E}">
        <p14:creationId xmlns:p14="http://schemas.microsoft.com/office/powerpoint/2010/main" val="17683314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54ED8BD2-EA18-4486-8D13-45C074BF6543}" type="slidenum">
              <a:rPr kumimoji="1" lang="ja-JP" altLang="en-US" smtClean="0"/>
              <a:t>2</a:t>
            </a:fld>
            <a:endParaRPr kumimoji="1" lang="ja-JP" altLang="en-US"/>
          </a:p>
        </p:txBody>
      </p:sp>
    </p:spTree>
    <p:extLst>
      <p:ext uri="{BB962C8B-B14F-4D97-AF65-F5344CB8AC3E}">
        <p14:creationId xmlns:p14="http://schemas.microsoft.com/office/powerpoint/2010/main" val="130003025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04850" y="742950"/>
            <a:ext cx="5360988" cy="3713163"/>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54ED8BD2-EA18-4486-8D13-45C074BF6543}" type="slidenum">
              <a:rPr kumimoji="1" lang="ja-JP" altLang="en-US" smtClean="0"/>
              <a:t>22</a:t>
            </a:fld>
            <a:endParaRPr kumimoji="1" lang="ja-JP" altLang="en-US"/>
          </a:p>
        </p:txBody>
      </p:sp>
    </p:spTree>
    <p:extLst>
      <p:ext uri="{BB962C8B-B14F-4D97-AF65-F5344CB8AC3E}">
        <p14:creationId xmlns:p14="http://schemas.microsoft.com/office/powerpoint/2010/main" val="347129847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04850" y="742950"/>
            <a:ext cx="5360988" cy="3713163"/>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54ED8BD2-EA18-4486-8D13-45C074BF6543}" type="slidenum">
              <a:rPr kumimoji="1" lang="ja-JP" altLang="en-US" smtClean="0"/>
              <a:t>23</a:t>
            </a:fld>
            <a:endParaRPr kumimoji="1" lang="ja-JP" altLang="en-US"/>
          </a:p>
        </p:txBody>
      </p:sp>
    </p:spTree>
    <p:extLst>
      <p:ext uri="{BB962C8B-B14F-4D97-AF65-F5344CB8AC3E}">
        <p14:creationId xmlns:p14="http://schemas.microsoft.com/office/powerpoint/2010/main" val="352028460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12788" y="746125"/>
            <a:ext cx="5381625" cy="3725863"/>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54ED8BD2-EA18-4486-8D13-45C074BF6543}" type="slidenum">
              <a:rPr kumimoji="1" lang="ja-JP" altLang="en-US" smtClean="0"/>
              <a:t>25</a:t>
            </a:fld>
            <a:endParaRPr kumimoji="1" lang="ja-JP" altLang="en-US"/>
          </a:p>
        </p:txBody>
      </p:sp>
    </p:spTree>
    <p:extLst>
      <p:ext uri="{BB962C8B-B14F-4D97-AF65-F5344CB8AC3E}">
        <p14:creationId xmlns:p14="http://schemas.microsoft.com/office/powerpoint/2010/main" val="204169011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12788" y="746125"/>
            <a:ext cx="5381625" cy="3725863"/>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54ED8BD2-EA18-4486-8D13-45C074BF6543}" type="slidenum">
              <a:rPr kumimoji="1" lang="ja-JP" altLang="en-US" smtClean="0"/>
              <a:t>26</a:t>
            </a:fld>
            <a:endParaRPr kumimoji="1" lang="ja-JP" altLang="en-US"/>
          </a:p>
        </p:txBody>
      </p:sp>
    </p:spTree>
    <p:extLst>
      <p:ext uri="{BB962C8B-B14F-4D97-AF65-F5344CB8AC3E}">
        <p14:creationId xmlns:p14="http://schemas.microsoft.com/office/powerpoint/2010/main" val="134538730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04850" y="742950"/>
            <a:ext cx="5360988" cy="3713163"/>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54ED8BD2-EA18-4486-8D13-45C074BF6543}" type="slidenum">
              <a:rPr kumimoji="1" lang="ja-JP" altLang="en-US" smtClean="0"/>
              <a:t>27</a:t>
            </a:fld>
            <a:endParaRPr kumimoji="1" lang="ja-JP" altLang="en-US"/>
          </a:p>
        </p:txBody>
      </p:sp>
    </p:spTree>
    <p:extLst>
      <p:ext uri="{BB962C8B-B14F-4D97-AF65-F5344CB8AC3E}">
        <p14:creationId xmlns:p14="http://schemas.microsoft.com/office/powerpoint/2010/main" val="178891330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04850" y="742950"/>
            <a:ext cx="5360988" cy="3713163"/>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54ED8BD2-EA18-4486-8D13-45C074BF6543}" type="slidenum">
              <a:rPr kumimoji="1" lang="ja-JP" altLang="en-US" smtClean="0"/>
              <a:t>28</a:t>
            </a:fld>
            <a:endParaRPr kumimoji="1" lang="ja-JP" altLang="en-US"/>
          </a:p>
        </p:txBody>
      </p:sp>
    </p:spTree>
    <p:extLst>
      <p:ext uri="{BB962C8B-B14F-4D97-AF65-F5344CB8AC3E}">
        <p14:creationId xmlns:p14="http://schemas.microsoft.com/office/powerpoint/2010/main" val="150570753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12788" y="746125"/>
            <a:ext cx="5381625" cy="3725863"/>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54ED8BD2-EA18-4486-8D13-45C074BF6543}" type="slidenum">
              <a:rPr kumimoji="1" lang="ja-JP" altLang="en-US" smtClean="0"/>
              <a:t>29</a:t>
            </a:fld>
            <a:endParaRPr kumimoji="1" lang="ja-JP" altLang="en-US"/>
          </a:p>
        </p:txBody>
      </p:sp>
    </p:spTree>
    <p:extLst>
      <p:ext uri="{BB962C8B-B14F-4D97-AF65-F5344CB8AC3E}">
        <p14:creationId xmlns:p14="http://schemas.microsoft.com/office/powerpoint/2010/main" val="187234965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04850" y="742950"/>
            <a:ext cx="5360988" cy="3713163"/>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54ED8BD2-EA18-4486-8D13-45C074BF6543}" type="slidenum">
              <a:rPr kumimoji="1" lang="ja-JP" altLang="en-US" smtClean="0"/>
              <a:t>30</a:t>
            </a:fld>
            <a:endParaRPr kumimoji="1" lang="ja-JP" altLang="en-US"/>
          </a:p>
        </p:txBody>
      </p:sp>
    </p:spTree>
    <p:extLst>
      <p:ext uri="{BB962C8B-B14F-4D97-AF65-F5344CB8AC3E}">
        <p14:creationId xmlns:p14="http://schemas.microsoft.com/office/powerpoint/2010/main" val="222126174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12788" y="746125"/>
            <a:ext cx="5381625" cy="3725863"/>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54ED8BD2-EA18-4486-8D13-45C074BF6543}" type="slidenum">
              <a:rPr kumimoji="1" lang="ja-JP" altLang="en-US" smtClean="0"/>
              <a:t>31</a:t>
            </a:fld>
            <a:endParaRPr kumimoji="1" lang="ja-JP" altLang="en-US"/>
          </a:p>
        </p:txBody>
      </p:sp>
    </p:spTree>
    <p:extLst>
      <p:ext uri="{BB962C8B-B14F-4D97-AF65-F5344CB8AC3E}">
        <p14:creationId xmlns:p14="http://schemas.microsoft.com/office/powerpoint/2010/main" val="373611170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04850" y="742950"/>
            <a:ext cx="5360988" cy="3713163"/>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54ED8BD2-EA18-4486-8D13-45C074BF6543}" type="slidenum">
              <a:rPr kumimoji="1" lang="ja-JP" altLang="en-US" smtClean="0"/>
              <a:t>32</a:t>
            </a:fld>
            <a:endParaRPr kumimoji="1" lang="ja-JP" altLang="en-US"/>
          </a:p>
        </p:txBody>
      </p:sp>
    </p:spTree>
    <p:extLst>
      <p:ext uri="{BB962C8B-B14F-4D97-AF65-F5344CB8AC3E}">
        <p14:creationId xmlns:p14="http://schemas.microsoft.com/office/powerpoint/2010/main" val="247576947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54ED8BD2-EA18-4486-8D13-45C074BF6543}" type="slidenum">
              <a:rPr kumimoji="1" lang="ja-JP" altLang="en-US" smtClean="0"/>
              <a:t>3</a:t>
            </a:fld>
            <a:endParaRPr kumimoji="1" lang="ja-JP" altLang="en-US"/>
          </a:p>
        </p:txBody>
      </p:sp>
    </p:spTree>
    <p:extLst>
      <p:ext uri="{BB962C8B-B14F-4D97-AF65-F5344CB8AC3E}">
        <p14:creationId xmlns:p14="http://schemas.microsoft.com/office/powerpoint/2010/main" val="262825122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12788" y="746125"/>
            <a:ext cx="5381625" cy="3725863"/>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54ED8BD2-EA18-4486-8D13-45C074BF6543}" type="slidenum">
              <a:rPr kumimoji="1" lang="ja-JP" altLang="en-US" smtClean="0"/>
              <a:t>33</a:t>
            </a:fld>
            <a:endParaRPr kumimoji="1" lang="ja-JP" altLang="en-US"/>
          </a:p>
        </p:txBody>
      </p:sp>
    </p:spTree>
    <p:extLst>
      <p:ext uri="{BB962C8B-B14F-4D97-AF65-F5344CB8AC3E}">
        <p14:creationId xmlns:p14="http://schemas.microsoft.com/office/powerpoint/2010/main" val="313065387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04850" y="742950"/>
            <a:ext cx="5360988" cy="3713163"/>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54ED8BD2-EA18-4486-8D13-45C074BF6543}" type="slidenum">
              <a:rPr kumimoji="1" lang="ja-JP" altLang="en-US" smtClean="0"/>
              <a:t>34</a:t>
            </a:fld>
            <a:endParaRPr kumimoji="1" lang="ja-JP" altLang="en-US"/>
          </a:p>
        </p:txBody>
      </p:sp>
    </p:spTree>
    <p:extLst>
      <p:ext uri="{BB962C8B-B14F-4D97-AF65-F5344CB8AC3E}">
        <p14:creationId xmlns:p14="http://schemas.microsoft.com/office/powerpoint/2010/main" val="293292431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12788" y="746125"/>
            <a:ext cx="5381625" cy="3725863"/>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54ED8BD2-EA18-4486-8D13-45C074BF6543}" type="slidenum">
              <a:rPr kumimoji="1" lang="ja-JP" altLang="en-US" smtClean="0"/>
              <a:t>35</a:t>
            </a:fld>
            <a:endParaRPr kumimoji="1" lang="ja-JP" altLang="en-US"/>
          </a:p>
        </p:txBody>
      </p:sp>
    </p:spTree>
    <p:extLst>
      <p:ext uri="{BB962C8B-B14F-4D97-AF65-F5344CB8AC3E}">
        <p14:creationId xmlns:p14="http://schemas.microsoft.com/office/powerpoint/2010/main" val="325749817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04850" y="742950"/>
            <a:ext cx="5360988" cy="3713163"/>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54ED8BD2-EA18-4486-8D13-45C074BF6543}" type="slidenum">
              <a:rPr kumimoji="1" lang="ja-JP" altLang="en-US" smtClean="0"/>
              <a:t>36</a:t>
            </a:fld>
            <a:endParaRPr kumimoji="1" lang="ja-JP" altLang="en-US"/>
          </a:p>
        </p:txBody>
      </p:sp>
    </p:spTree>
    <p:extLst>
      <p:ext uri="{BB962C8B-B14F-4D97-AF65-F5344CB8AC3E}">
        <p14:creationId xmlns:p14="http://schemas.microsoft.com/office/powerpoint/2010/main" val="302147839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12788" y="746125"/>
            <a:ext cx="5381625" cy="3725863"/>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54ED8BD2-EA18-4486-8D13-45C074BF6543}" type="slidenum">
              <a:rPr kumimoji="1" lang="ja-JP" altLang="en-US" smtClean="0"/>
              <a:t>37</a:t>
            </a:fld>
            <a:endParaRPr kumimoji="1" lang="ja-JP" altLang="en-US"/>
          </a:p>
        </p:txBody>
      </p:sp>
    </p:spTree>
    <p:extLst>
      <p:ext uri="{BB962C8B-B14F-4D97-AF65-F5344CB8AC3E}">
        <p14:creationId xmlns:p14="http://schemas.microsoft.com/office/powerpoint/2010/main" val="262312179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04850" y="742950"/>
            <a:ext cx="5360988" cy="3713163"/>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54ED8BD2-EA18-4486-8D13-45C074BF6543}" type="slidenum">
              <a:rPr kumimoji="1" lang="ja-JP" altLang="en-US" smtClean="0"/>
              <a:t>38</a:t>
            </a:fld>
            <a:endParaRPr kumimoji="1" lang="ja-JP" altLang="en-US"/>
          </a:p>
        </p:txBody>
      </p:sp>
    </p:spTree>
    <p:extLst>
      <p:ext uri="{BB962C8B-B14F-4D97-AF65-F5344CB8AC3E}">
        <p14:creationId xmlns:p14="http://schemas.microsoft.com/office/powerpoint/2010/main" val="3854107053"/>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04850" y="742950"/>
            <a:ext cx="5360988" cy="3713163"/>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54ED8BD2-EA18-4486-8D13-45C074BF6543}" type="slidenum">
              <a:rPr kumimoji="1" lang="ja-JP" altLang="en-US" smtClean="0"/>
              <a:t>39</a:t>
            </a:fld>
            <a:endParaRPr kumimoji="1" lang="ja-JP" altLang="en-US"/>
          </a:p>
        </p:txBody>
      </p:sp>
    </p:spTree>
    <p:extLst>
      <p:ext uri="{BB962C8B-B14F-4D97-AF65-F5344CB8AC3E}">
        <p14:creationId xmlns:p14="http://schemas.microsoft.com/office/powerpoint/2010/main" val="227424818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54ED8BD2-EA18-4486-8D13-45C074BF6543}" type="slidenum">
              <a:rPr kumimoji="1" lang="ja-JP" altLang="en-US" smtClean="0"/>
              <a:t>6</a:t>
            </a:fld>
            <a:endParaRPr kumimoji="1" lang="ja-JP" altLang="en-US"/>
          </a:p>
        </p:txBody>
      </p:sp>
    </p:spTree>
    <p:extLst>
      <p:ext uri="{BB962C8B-B14F-4D97-AF65-F5344CB8AC3E}">
        <p14:creationId xmlns:p14="http://schemas.microsoft.com/office/powerpoint/2010/main" val="313312215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54ED8BD2-EA18-4486-8D13-45C074BF6543}" type="slidenum">
              <a:rPr kumimoji="1" lang="ja-JP" altLang="en-US" smtClean="0"/>
              <a:t>7</a:t>
            </a:fld>
            <a:endParaRPr kumimoji="1" lang="ja-JP" altLang="en-US"/>
          </a:p>
        </p:txBody>
      </p:sp>
    </p:spTree>
    <p:extLst>
      <p:ext uri="{BB962C8B-B14F-4D97-AF65-F5344CB8AC3E}">
        <p14:creationId xmlns:p14="http://schemas.microsoft.com/office/powerpoint/2010/main" val="143659207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12788" y="746125"/>
            <a:ext cx="5381625" cy="3725863"/>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54ED8BD2-EA18-4486-8D13-45C074BF6543}" type="slidenum">
              <a:rPr kumimoji="1" lang="ja-JP" altLang="en-US" smtClean="0"/>
              <a:t>8</a:t>
            </a:fld>
            <a:endParaRPr kumimoji="1" lang="ja-JP" altLang="en-US"/>
          </a:p>
        </p:txBody>
      </p:sp>
    </p:spTree>
    <p:extLst>
      <p:ext uri="{BB962C8B-B14F-4D97-AF65-F5344CB8AC3E}">
        <p14:creationId xmlns:p14="http://schemas.microsoft.com/office/powerpoint/2010/main" val="36051479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12788" y="746125"/>
            <a:ext cx="5381625" cy="3725863"/>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54ED8BD2-EA18-4486-8D13-45C074BF6543}" type="slidenum">
              <a:rPr kumimoji="1" lang="ja-JP" altLang="en-US" smtClean="0"/>
              <a:t>9</a:t>
            </a:fld>
            <a:endParaRPr kumimoji="1" lang="ja-JP" altLang="en-US"/>
          </a:p>
        </p:txBody>
      </p:sp>
    </p:spTree>
    <p:extLst>
      <p:ext uri="{BB962C8B-B14F-4D97-AF65-F5344CB8AC3E}">
        <p14:creationId xmlns:p14="http://schemas.microsoft.com/office/powerpoint/2010/main" val="310583668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12788" y="746125"/>
            <a:ext cx="5381625" cy="3725863"/>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54ED8BD2-EA18-4486-8D13-45C074BF6543}" type="slidenum">
              <a:rPr kumimoji="1" lang="ja-JP" altLang="en-US" smtClean="0"/>
              <a:t>10</a:t>
            </a:fld>
            <a:endParaRPr kumimoji="1" lang="ja-JP" altLang="en-US"/>
          </a:p>
        </p:txBody>
      </p:sp>
    </p:spTree>
    <p:extLst>
      <p:ext uri="{BB962C8B-B14F-4D97-AF65-F5344CB8AC3E}">
        <p14:creationId xmlns:p14="http://schemas.microsoft.com/office/powerpoint/2010/main" val="352461982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12788" y="746125"/>
            <a:ext cx="5381625" cy="3725863"/>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54ED8BD2-EA18-4486-8D13-45C074BF6543}" type="slidenum">
              <a:rPr kumimoji="1" lang="ja-JP" altLang="en-US" smtClean="0"/>
              <a:t>11</a:t>
            </a:fld>
            <a:endParaRPr kumimoji="1" lang="ja-JP" altLang="en-US"/>
          </a:p>
        </p:txBody>
      </p:sp>
    </p:spTree>
    <p:extLst>
      <p:ext uri="{BB962C8B-B14F-4D97-AF65-F5344CB8AC3E}">
        <p14:creationId xmlns:p14="http://schemas.microsoft.com/office/powerpoint/2010/main" val="84044761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タイトル スライド">
    <p:spTree>
      <p:nvGrpSpPr>
        <p:cNvPr id="1" name=""/>
        <p:cNvGrpSpPr/>
        <p:nvPr/>
      </p:nvGrpSpPr>
      <p:grpSpPr>
        <a:xfrm>
          <a:off x="0" y="0"/>
          <a:ext cx="0" cy="0"/>
          <a:chOff x="0" y="0"/>
          <a:chExt cx="0" cy="0"/>
        </a:xfrm>
      </p:grpSpPr>
      <p:sp>
        <p:nvSpPr>
          <p:cNvPr id="8" name="タイトル 7"/>
          <p:cNvSpPr>
            <a:spLocks noGrp="1"/>
          </p:cNvSpPr>
          <p:nvPr>
            <p:ph type="ctrTitle"/>
          </p:nvPr>
        </p:nvSpPr>
        <p:spPr>
          <a:xfrm>
            <a:off x="1320800" y="3886200"/>
            <a:ext cx="7429500" cy="990600"/>
          </a:xfrm>
        </p:spPr>
        <p:txBody>
          <a:bodyPr anchor="t" anchorCtr="0"/>
          <a:lstStyle>
            <a:lvl1pPr algn="r">
              <a:defRPr sz="3200">
                <a:solidFill>
                  <a:schemeClr val="tx1"/>
                </a:solidFill>
              </a:defRPr>
            </a:lvl1pPr>
          </a:lstStyle>
          <a:p>
            <a:r>
              <a:rPr kumimoji="0" lang="ja-JP" altLang="en-US"/>
              <a:t>マスター タイトルの書式設定</a:t>
            </a:r>
            <a:endParaRPr kumimoji="0" lang="en-US"/>
          </a:p>
        </p:txBody>
      </p:sp>
      <p:sp>
        <p:nvSpPr>
          <p:cNvPr id="9" name="サブタイトル 8"/>
          <p:cNvSpPr>
            <a:spLocks noGrp="1"/>
          </p:cNvSpPr>
          <p:nvPr>
            <p:ph type="subTitle" idx="1"/>
          </p:nvPr>
        </p:nvSpPr>
        <p:spPr>
          <a:xfrm>
            <a:off x="1320800" y="5124450"/>
            <a:ext cx="7429500" cy="533400"/>
          </a:xfrm>
        </p:spPr>
        <p:txBody>
          <a:bodyPr/>
          <a:lstStyle>
            <a:lvl1pPr marL="0" indent="0" algn="r">
              <a:buNone/>
              <a:defRPr sz="2000">
                <a:solidFill>
                  <a:schemeClr val="tx2"/>
                </a:solidFill>
                <a:latin typeface="+mj-lt"/>
                <a:ea typeface="+mj-ea"/>
                <a:cs typeface="+mj-cs"/>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ja-JP" altLang="en-US"/>
              <a:t>マスター サブタイトルの書式設定</a:t>
            </a:r>
            <a:endParaRPr kumimoji="0" lang="en-US"/>
          </a:p>
        </p:txBody>
      </p:sp>
      <p:sp>
        <p:nvSpPr>
          <p:cNvPr id="28" name="日付プレースホルダー 27"/>
          <p:cNvSpPr>
            <a:spLocks noGrp="1"/>
          </p:cNvSpPr>
          <p:nvPr>
            <p:ph type="dt" sz="half" idx="10"/>
          </p:nvPr>
        </p:nvSpPr>
        <p:spPr>
          <a:xfrm>
            <a:off x="6934200" y="6355080"/>
            <a:ext cx="2476500" cy="365760"/>
          </a:xfrm>
        </p:spPr>
        <p:txBody>
          <a:bodyPr/>
          <a:lstStyle>
            <a:lvl1pPr>
              <a:defRPr sz="1400"/>
            </a:lvl1pPr>
          </a:lstStyle>
          <a:p>
            <a:fld id="{37D209DB-0881-46D3-8B9F-84588CE911AD}" type="datetime1">
              <a:rPr kumimoji="1" lang="ja-JP" altLang="en-US" smtClean="0"/>
              <a:t>2017/2/8</a:t>
            </a:fld>
            <a:endParaRPr kumimoji="1" lang="ja-JP" altLang="en-US"/>
          </a:p>
        </p:txBody>
      </p:sp>
      <p:sp>
        <p:nvSpPr>
          <p:cNvPr id="17" name="フッター プレースホルダー 16"/>
          <p:cNvSpPr>
            <a:spLocks noGrp="1"/>
          </p:cNvSpPr>
          <p:nvPr>
            <p:ph type="ftr" sz="quarter" idx="11"/>
          </p:nvPr>
        </p:nvSpPr>
        <p:spPr>
          <a:xfrm>
            <a:off x="3140202" y="6355080"/>
            <a:ext cx="3764280" cy="365760"/>
          </a:xfrm>
        </p:spPr>
        <p:txBody>
          <a:bodyPr/>
          <a:lstStyle/>
          <a:p>
            <a:r>
              <a:rPr kumimoji="1" lang="ja-JP" altLang="en-US"/>
              <a:t>資料３</a:t>
            </a:r>
          </a:p>
        </p:txBody>
      </p:sp>
      <p:sp>
        <p:nvSpPr>
          <p:cNvPr id="29" name="スライド番号プレースホルダー 28"/>
          <p:cNvSpPr>
            <a:spLocks noGrp="1"/>
          </p:cNvSpPr>
          <p:nvPr>
            <p:ph type="sldNum" sz="quarter" idx="12"/>
          </p:nvPr>
        </p:nvSpPr>
        <p:spPr>
          <a:xfrm>
            <a:off x="1317498" y="6355080"/>
            <a:ext cx="1320800" cy="365760"/>
          </a:xfrm>
        </p:spPr>
        <p:txBody>
          <a:bodyPr/>
          <a:lstStyle/>
          <a:p>
            <a:fld id="{40F85341-AB73-4280-8395-A80C95690EE8}" type="slidenum">
              <a:rPr kumimoji="1" lang="ja-JP" altLang="en-US" smtClean="0"/>
              <a:t>‹#›</a:t>
            </a:fld>
            <a:endParaRPr kumimoji="1" lang="ja-JP" altLang="en-US"/>
          </a:p>
        </p:txBody>
      </p:sp>
      <p:sp>
        <p:nvSpPr>
          <p:cNvPr id="21" name="正方形/長方形 20"/>
          <p:cNvSpPr/>
          <p:nvPr/>
        </p:nvSpPr>
        <p:spPr>
          <a:xfrm>
            <a:off x="980281" y="3648075"/>
            <a:ext cx="7924800" cy="1280160"/>
          </a:xfrm>
          <a:prstGeom prst="rect">
            <a:avLst/>
          </a:prstGeom>
          <a:noFill/>
          <a:ln w="6350" cap="rnd" cmpd="sng" algn="ctr">
            <a:solidFill>
              <a:schemeClr val="accent1"/>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33" name="正方形/長方形 32"/>
          <p:cNvSpPr/>
          <p:nvPr/>
        </p:nvSpPr>
        <p:spPr>
          <a:xfrm>
            <a:off x="990600" y="5048250"/>
            <a:ext cx="7924800" cy="685800"/>
          </a:xfrm>
          <a:prstGeom prst="rect">
            <a:avLst/>
          </a:prstGeom>
          <a:noFill/>
          <a:ln w="6350" cap="rnd" cmpd="sng" algn="ctr">
            <a:solidFill>
              <a:schemeClr val="accent2"/>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22" name="正方形/長方形 21"/>
          <p:cNvSpPr/>
          <p:nvPr/>
        </p:nvSpPr>
        <p:spPr>
          <a:xfrm>
            <a:off x="980281" y="3648075"/>
            <a:ext cx="247650" cy="1280160"/>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32" name="正方形/長方形 31"/>
          <p:cNvSpPr/>
          <p:nvPr/>
        </p:nvSpPr>
        <p:spPr>
          <a:xfrm>
            <a:off x="990600" y="5048250"/>
            <a:ext cx="247650" cy="685800"/>
          </a:xfrm>
          <a:prstGeom prst="rect">
            <a:avLst/>
          </a:prstGeom>
          <a:solidFill>
            <a:schemeClr val="accent2"/>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0" lang="ja-JP" altLang="en-US"/>
              <a:t>マスター タイトルの書式設定</a:t>
            </a:r>
            <a:endParaRPr kumimoji="0" lang="en-US"/>
          </a:p>
        </p:txBody>
      </p:sp>
      <p:sp>
        <p:nvSpPr>
          <p:cNvPr id="3" name="縦書きテキスト プレースホルダー 2"/>
          <p:cNvSpPr>
            <a:spLocks noGrp="1"/>
          </p:cNvSpPr>
          <p:nvPr>
            <p:ph type="body" orient="vert" idx="1"/>
          </p:nvPr>
        </p:nvSpPr>
        <p:spPr/>
        <p:txBody>
          <a:bodyPr vert="eaVert"/>
          <a:lstStyle/>
          <a:p>
            <a:pPr lvl="0" eaLnBrk="1" latinLnBrk="0" hangingPunct="1"/>
            <a:r>
              <a:rPr lang="ja-JP" altLang="en-US"/>
              <a:t>マスター テキストの書式設定</a:t>
            </a:r>
          </a:p>
          <a:p>
            <a:pPr lvl="1" eaLnBrk="1" latinLnBrk="0" hangingPunct="1"/>
            <a:r>
              <a:rPr lang="ja-JP" altLang="en-US"/>
              <a:t>第 </a:t>
            </a:r>
            <a:r>
              <a:rPr lang="en-US" altLang="ja-JP"/>
              <a:t>2 </a:t>
            </a:r>
            <a:r>
              <a:rPr lang="ja-JP" altLang="en-US"/>
              <a:t>レベル</a:t>
            </a:r>
          </a:p>
          <a:p>
            <a:pPr lvl="2" eaLnBrk="1" latinLnBrk="0" hangingPunct="1"/>
            <a:r>
              <a:rPr lang="ja-JP" altLang="en-US"/>
              <a:t>第 </a:t>
            </a:r>
            <a:r>
              <a:rPr lang="en-US" altLang="ja-JP"/>
              <a:t>3 </a:t>
            </a:r>
            <a:r>
              <a:rPr lang="ja-JP" altLang="en-US"/>
              <a:t>レベル</a:t>
            </a:r>
          </a:p>
          <a:p>
            <a:pPr lvl="3" eaLnBrk="1" latinLnBrk="0" hangingPunct="1"/>
            <a:r>
              <a:rPr lang="ja-JP" altLang="en-US"/>
              <a:t>第 </a:t>
            </a:r>
            <a:r>
              <a:rPr lang="en-US" altLang="ja-JP"/>
              <a:t>4 </a:t>
            </a:r>
            <a:r>
              <a:rPr lang="ja-JP" altLang="en-US"/>
              <a:t>レベル</a:t>
            </a:r>
          </a:p>
          <a:p>
            <a:pPr lvl="4" eaLnBrk="1" latinLnBrk="0" hangingPunct="1"/>
            <a:r>
              <a:rPr lang="ja-JP" altLang="en-US"/>
              <a:t>第 </a:t>
            </a:r>
            <a:r>
              <a:rPr lang="en-US" altLang="ja-JP"/>
              <a:t>5 </a:t>
            </a:r>
            <a:r>
              <a:rPr lang="ja-JP" altLang="en-US"/>
              <a:t>レベル</a:t>
            </a:r>
            <a:endParaRPr kumimoji="0" lang="en-US"/>
          </a:p>
        </p:txBody>
      </p:sp>
      <p:sp>
        <p:nvSpPr>
          <p:cNvPr id="4" name="日付プレースホルダー 3"/>
          <p:cNvSpPr>
            <a:spLocks noGrp="1"/>
          </p:cNvSpPr>
          <p:nvPr>
            <p:ph type="dt" sz="half" idx="10"/>
          </p:nvPr>
        </p:nvSpPr>
        <p:spPr/>
        <p:txBody>
          <a:bodyPr/>
          <a:lstStyle/>
          <a:p>
            <a:fld id="{3535623E-C709-494C-86A9-01ED5C79A45C}" type="datetime1">
              <a:rPr kumimoji="1" lang="ja-JP" altLang="en-US" smtClean="0"/>
              <a:t>2017/2/8</a:t>
            </a:fld>
            <a:endParaRPr kumimoji="1" lang="ja-JP" altLang="en-US"/>
          </a:p>
        </p:txBody>
      </p:sp>
      <p:sp>
        <p:nvSpPr>
          <p:cNvPr id="5" name="フッター プレースホルダー 4"/>
          <p:cNvSpPr>
            <a:spLocks noGrp="1"/>
          </p:cNvSpPr>
          <p:nvPr>
            <p:ph type="ftr" sz="quarter" idx="11"/>
          </p:nvPr>
        </p:nvSpPr>
        <p:spPr/>
        <p:txBody>
          <a:bodyPr/>
          <a:lstStyle/>
          <a:p>
            <a:r>
              <a:rPr kumimoji="1" lang="ja-JP" altLang="en-US"/>
              <a:t>資料３</a:t>
            </a:r>
          </a:p>
        </p:txBody>
      </p:sp>
      <p:sp>
        <p:nvSpPr>
          <p:cNvPr id="6" name="スライド番号プレースホルダー 5"/>
          <p:cNvSpPr>
            <a:spLocks noGrp="1"/>
          </p:cNvSpPr>
          <p:nvPr>
            <p:ph type="sldNum" sz="quarter" idx="12"/>
          </p:nvPr>
        </p:nvSpPr>
        <p:spPr/>
        <p:txBody>
          <a:bodyPr/>
          <a:lstStyle/>
          <a:p>
            <a:fld id="{40F85341-AB73-4280-8395-A80C95690EE8}" type="slidenum">
              <a:rPr kumimoji="1" lang="ja-JP" altLang="en-US" smtClean="0"/>
              <a:t>‹#›</a:t>
            </a:fld>
            <a:endParaRPr kumimoji="1" lang="ja-JP"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7181850" y="274639"/>
            <a:ext cx="2228850" cy="5851525"/>
          </a:xfrm>
        </p:spPr>
        <p:txBody>
          <a:bodyPr vert="eaVert"/>
          <a:lstStyle/>
          <a:p>
            <a:r>
              <a:rPr kumimoji="0" lang="ja-JP" altLang="en-US"/>
              <a:t>マスター タイトルの書式設定</a:t>
            </a:r>
            <a:endParaRPr kumimoji="0" lang="en-US"/>
          </a:p>
        </p:txBody>
      </p:sp>
      <p:sp>
        <p:nvSpPr>
          <p:cNvPr id="3" name="縦書きテキスト プレースホルダー 2"/>
          <p:cNvSpPr>
            <a:spLocks noGrp="1"/>
          </p:cNvSpPr>
          <p:nvPr>
            <p:ph type="body" orient="vert" idx="1"/>
          </p:nvPr>
        </p:nvSpPr>
        <p:spPr>
          <a:xfrm>
            <a:off x="495300" y="274639"/>
            <a:ext cx="6521450" cy="5851525"/>
          </a:xfrm>
        </p:spPr>
        <p:txBody>
          <a:bodyPr vert="eaVert"/>
          <a:lstStyle/>
          <a:p>
            <a:pPr lvl="0" eaLnBrk="1" latinLnBrk="0" hangingPunct="1"/>
            <a:r>
              <a:rPr lang="ja-JP" altLang="en-US"/>
              <a:t>マスター テキストの書式設定</a:t>
            </a:r>
          </a:p>
          <a:p>
            <a:pPr lvl="1" eaLnBrk="1" latinLnBrk="0" hangingPunct="1"/>
            <a:r>
              <a:rPr lang="ja-JP" altLang="en-US"/>
              <a:t>第 </a:t>
            </a:r>
            <a:r>
              <a:rPr lang="en-US" altLang="ja-JP"/>
              <a:t>2 </a:t>
            </a:r>
            <a:r>
              <a:rPr lang="ja-JP" altLang="en-US"/>
              <a:t>レベル</a:t>
            </a:r>
          </a:p>
          <a:p>
            <a:pPr lvl="2" eaLnBrk="1" latinLnBrk="0" hangingPunct="1"/>
            <a:r>
              <a:rPr lang="ja-JP" altLang="en-US"/>
              <a:t>第 </a:t>
            </a:r>
            <a:r>
              <a:rPr lang="en-US" altLang="ja-JP"/>
              <a:t>3 </a:t>
            </a:r>
            <a:r>
              <a:rPr lang="ja-JP" altLang="en-US"/>
              <a:t>レベル</a:t>
            </a:r>
          </a:p>
          <a:p>
            <a:pPr lvl="3" eaLnBrk="1" latinLnBrk="0" hangingPunct="1"/>
            <a:r>
              <a:rPr lang="ja-JP" altLang="en-US"/>
              <a:t>第 </a:t>
            </a:r>
            <a:r>
              <a:rPr lang="en-US" altLang="ja-JP"/>
              <a:t>4 </a:t>
            </a:r>
            <a:r>
              <a:rPr lang="ja-JP" altLang="en-US"/>
              <a:t>レベル</a:t>
            </a:r>
          </a:p>
          <a:p>
            <a:pPr lvl="4" eaLnBrk="1" latinLnBrk="0" hangingPunct="1"/>
            <a:r>
              <a:rPr lang="ja-JP" altLang="en-US"/>
              <a:t>第 </a:t>
            </a:r>
            <a:r>
              <a:rPr lang="en-US" altLang="ja-JP"/>
              <a:t>5 </a:t>
            </a:r>
            <a:r>
              <a:rPr lang="ja-JP" altLang="en-US"/>
              <a:t>レベル</a:t>
            </a:r>
            <a:endParaRPr kumimoji="0" lang="en-US"/>
          </a:p>
        </p:txBody>
      </p:sp>
      <p:sp>
        <p:nvSpPr>
          <p:cNvPr id="4" name="日付プレースホルダー 3"/>
          <p:cNvSpPr>
            <a:spLocks noGrp="1"/>
          </p:cNvSpPr>
          <p:nvPr>
            <p:ph type="dt" sz="half" idx="10"/>
          </p:nvPr>
        </p:nvSpPr>
        <p:spPr/>
        <p:txBody>
          <a:bodyPr/>
          <a:lstStyle/>
          <a:p>
            <a:fld id="{498C6600-ECE6-4DAF-8087-067B9180BEE8}" type="datetime1">
              <a:rPr kumimoji="1" lang="ja-JP" altLang="en-US" smtClean="0"/>
              <a:t>2017/2/8</a:t>
            </a:fld>
            <a:endParaRPr kumimoji="1" lang="ja-JP" altLang="en-US"/>
          </a:p>
        </p:txBody>
      </p:sp>
      <p:sp>
        <p:nvSpPr>
          <p:cNvPr id="5" name="フッター プレースホルダー 4"/>
          <p:cNvSpPr>
            <a:spLocks noGrp="1"/>
          </p:cNvSpPr>
          <p:nvPr>
            <p:ph type="ftr" sz="quarter" idx="11"/>
          </p:nvPr>
        </p:nvSpPr>
        <p:spPr/>
        <p:txBody>
          <a:bodyPr/>
          <a:lstStyle/>
          <a:p>
            <a:r>
              <a:rPr kumimoji="1" lang="ja-JP" altLang="en-US"/>
              <a:t>資料３</a:t>
            </a:r>
          </a:p>
        </p:txBody>
      </p:sp>
      <p:sp>
        <p:nvSpPr>
          <p:cNvPr id="6" name="スライド番号プレースホルダー 5"/>
          <p:cNvSpPr>
            <a:spLocks noGrp="1"/>
          </p:cNvSpPr>
          <p:nvPr>
            <p:ph type="sldNum" sz="quarter" idx="12"/>
          </p:nvPr>
        </p:nvSpPr>
        <p:spPr/>
        <p:txBody>
          <a:bodyPr/>
          <a:lstStyle/>
          <a:p>
            <a:fld id="{40F85341-AB73-4280-8395-A80C95690EE8}" type="slidenum">
              <a:rPr kumimoji="1" lang="ja-JP" altLang="en-US" smtClean="0"/>
              <a:t>‹#›</a:t>
            </a:fld>
            <a:endParaRPr kumimoji="1" lang="ja-JP" altLang="en-US"/>
          </a:p>
        </p:txBody>
      </p:sp>
      <p:sp>
        <p:nvSpPr>
          <p:cNvPr id="7" name="直線コネクタ 6"/>
          <p:cNvSpPr>
            <a:spLocks noChangeShapeType="1"/>
          </p:cNvSpPr>
          <p:nvPr/>
        </p:nvSpPr>
        <p:spPr bwMode="auto">
          <a:xfrm>
            <a:off x="495300" y="6353175"/>
            <a:ext cx="89154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sz="1800"/>
          </a:p>
        </p:txBody>
      </p:sp>
      <p:sp>
        <p:nvSpPr>
          <p:cNvPr id="8" name="二等辺三角形 7"/>
          <p:cNvSpPr>
            <a:spLocks noChangeAspect="1"/>
          </p:cNvSpPr>
          <p:nvPr/>
        </p:nvSpPr>
        <p:spPr>
          <a:xfrm rot="5400000">
            <a:off x="461978" y="6462462"/>
            <a:ext cx="190849" cy="130340"/>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9" name="直線コネクタ 8"/>
          <p:cNvSpPr>
            <a:spLocks noChangeShapeType="1"/>
          </p:cNvSpPr>
          <p:nvPr/>
        </p:nvSpPr>
        <p:spPr bwMode="auto">
          <a:xfrm rot="5400000">
            <a:off x="4175914" y="3201952"/>
            <a:ext cx="585216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sz="180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0" lang="ja-JP" altLang="en-US"/>
              <a:t>マスター タイトルの書式設定</a:t>
            </a:r>
            <a:endParaRPr kumimoji="0" lang="en-US"/>
          </a:p>
        </p:txBody>
      </p:sp>
      <p:sp>
        <p:nvSpPr>
          <p:cNvPr id="4" name="日付プレースホルダー 3"/>
          <p:cNvSpPr>
            <a:spLocks noGrp="1"/>
          </p:cNvSpPr>
          <p:nvPr>
            <p:ph type="dt" sz="half" idx="10"/>
          </p:nvPr>
        </p:nvSpPr>
        <p:spPr/>
        <p:txBody>
          <a:bodyPr/>
          <a:lstStyle/>
          <a:p>
            <a:fld id="{EB8E4FEA-1EAE-469C-A013-BA401E1444E2}" type="datetime1">
              <a:rPr kumimoji="1" lang="ja-JP" altLang="en-US" smtClean="0"/>
              <a:t>2017/2/8</a:t>
            </a:fld>
            <a:endParaRPr kumimoji="1" lang="ja-JP" altLang="en-US"/>
          </a:p>
        </p:txBody>
      </p:sp>
      <p:sp>
        <p:nvSpPr>
          <p:cNvPr id="5" name="フッター プレースホルダー 4"/>
          <p:cNvSpPr>
            <a:spLocks noGrp="1"/>
          </p:cNvSpPr>
          <p:nvPr>
            <p:ph type="ftr" sz="quarter" idx="11"/>
          </p:nvPr>
        </p:nvSpPr>
        <p:spPr/>
        <p:txBody>
          <a:bodyPr/>
          <a:lstStyle/>
          <a:p>
            <a:r>
              <a:rPr kumimoji="1" lang="ja-JP" altLang="en-US"/>
              <a:t>資料３</a:t>
            </a:r>
          </a:p>
        </p:txBody>
      </p:sp>
      <p:sp>
        <p:nvSpPr>
          <p:cNvPr id="6" name="スライド番号プレースホルダー 5"/>
          <p:cNvSpPr>
            <a:spLocks noGrp="1"/>
          </p:cNvSpPr>
          <p:nvPr>
            <p:ph type="sldNum" sz="quarter" idx="12"/>
          </p:nvPr>
        </p:nvSpPr>
        <p:spPr/>
        <p:txBody>
          <a:bodyPr/>
          <a:lstStyle/>
          <a:p>
            <a:fld id="{40F85341-AB73-4280-8395-A80C95690EE8}" type="slidenum">
              <a:rPr kumimoji="1" lang="ja-JP" altLang="en-US" smtClean="0"/>
              <a:t>‹#›</a:t>
            </a:fld>
            <a:endParaRPr kumimoji="1" lang="ja-JP" altLang="en-US"/>
          </a:p>
        </p:txBody>
      </p:sp>
      <p:sp>
        <p:nvSpPr>
          <p:cNvPr id="8" name="コンテンツ プレースホルダー 7"/>
          <p:cNvSpPr>
            <a:spLocks noGrp="1"/>
          </p:cNvSpPr>
          <p:nvPr>
            <p:ph sz="quarter" idx="1"/>
          </p:nvPr>
        </p:nvSpPr>
        <p:spPr>
          <a:xfrm>
            <a:off x="495300" y="1219200"/>
            <a:ext cx="8915400" cy="4937760"/>
          </a:xfrm>
        </p:spPr>
        <p:txBody>
          <a:bodyPr/>
          <a:lstStyle/>
          <a:p>
            <a:pPr lvl="0" eaLnBrk="1" latinLnBrk="0" hangingPunct="1"/>
            <a:r>
              <a:rPr lang="ja-JP" altLang="en-US"/>
              <a:t>マスター テキストの書式設定</a:t>
            </a:r>
          </a:p>
          <a:p>
            <a:pPr lvl="1" eaLnBrk="1" latinLnBrk="0" hangingPunct="1"/>
            <a:r>
              <a:rPr lang="ja-JP" altLang="en-US"/>
              <a:t>第 </a:t>
            </a:r>
            <a:r>
              <a:rPr lang="en-US" altLang="ja-JP"/>
              <a:t>2 </a:t>
            </a:r>
            <a:r>
              <a:rPr lang="ja-JP" altLang="en-US"/>
              <a:t>レベル</a:t>
            </a:r>
          </a:p>
          <a:p>
            <a:pPr lvl="2" eaLnBrk="1" latinLnBrk="0" hangingPunct="1"/>
            <a:r>
              <a:rPr lang="ja-JP" altLang="en-US"/>
              <a:t>第 </a:t>
            </a:r>
            <a:r>
              <a:rPr lang="en-US" altLang="ja-JP"/>
              <a:t>3 </a:t>
            </a:r>
            <a:r>
              <a:rPr lang="ja-JP" altLang="en-US"/>
              <a:t>レベル</a:t>
            </a:r>
          </a:p>
          <a:p>
            <a:pPr lvl="3" eaLnBrk="1" latinLnBrk="0" hangingPunct="1"/>
            <a:r>
              <a:rPr lang="ja-JP" altLang="en-US"/>
              <a:t>第 </a:t>
            </a:r>
            <a:r>
              <a:rPr lang="en-US" altLang="ja-JP"/>
              <a:t>4 </a:t>
            </a:r>
            <a:r>
              <a:rPr lang="ja-JP" altLang="en-US"/>
              <a:t>レベル</a:t>
            </a:r>
          </a:p>
          <a:p>
            <a:pPr lvl="4" eaLnBrk="1" latinLnBrk="0" hangingPunct="1"/>
            <a:r>
              <a:rPr lang="ja-JP" altLang="en-US"/>
              <a:t>第 </a:t>
            </a:r>
            <a:r>
              <a:rPr lang="en-US" altLang="ja-JP"/>
              <a:t>5 </a:t>
            </a:r>
            <a:r>
              <a:rPr lang="ja-JP" altLang="en-US"/>
              <a:t>レベル</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セクション見出し">
    <p:bg>
      <p:bgRef idx="1001">
        <a:schemeClr val="bg2"/>
      </p:bgRef>
    </p:bg>
    <p:spTree>
      <p:nvGrpSpPr>
        <p:cNvPr id="1" name=""/>
        <p:cNvGrpSpPr/>
        <p:nvPr/>
      </p:nvGrpSpPr>
      <p:grpSpPr>
        <a:xfrm>
          <a:off x="0" y="0"/>
          <a:ext cx="0" cy="0"/>
          <a:chOff x="0" y="0"/>
          <a:chExt cx="0" cy="0"/>
        </a:xfrm>
      </p:grpSpPr>
      <p:sp>
        <p:nvSpPr>
          <p:cNvPr id="2" name="タイトル 1"/>
          <p:cNvSpPr>
            <a:spLocks noGrp="1"/>
          </p:cNvSpPr>
          <p:nvPr>
            <p:ph type="title"/>
          </p:nvPr>
        </p:nvSpPr>
        <p:spPr>
          <a:xfrm>
            <a:off x="1320800" y="2971800"/>
            <a:ext cx="7429500" cy="1066800"/>
          </a:xfrm>
        </p:spPr>
        <p:txBody>
          <a:bodyPr anchor="t" anchorCtr="0"/>
          <a:lstStyle>
            <a:lvl1pPr algn="r">
              <a:buNone/>
              <a:defRPr sz="3200" b="0" cap="none" baseline="0"/>
            </a:lvl1pPr>
          </a:lstStyle>
          <a:p>
            <a:r>
              <a:rPr kumimoji="0" lang="ja-JP" altLang="en-US"/>
              <a:t>マスター タイトルの書式設定</a:t>
            </a:r>
            <a:endParaRPr kumimoji="0" lang="en-US"/>
          </a:p>
        </p:txBody>
      </p:sp>
      <p:sp>
        <p:nvSpPr>
          <p:cNvPr id="3" name="テキスト プレースホルダー 2"/>
          <p:cNvSpPr>
            <a:spLocks noGrp="1"/>
          </p:cNvSpPr>
          <p:nvPr>
            <p:ph type="body" idx="1"/>
          </p:nvPr>
        </p:nvSpPr>
        <p:spPr>
          <a:xfrm>
            <a:off x="1403350" y="4267200"/>
            <a:ext cx="7346950" cy="1143000"/>
          </a:xfrm>
        </p:spPr>
        <p:txBody>
          <a:bodyPr anchor="t" anchorCtr="0"/>
          <a:lstStyle>
            <a:lvl1pPr marL="0" indent="0" algn="r">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ja-JP" altLang="en-US"/>
              <a:t>マスター テキストの書式設定</a:t>
            </a:r>
          </a:p>
        </p:txBody>
      </p:sp>
      <p:sp>
        <p:nvSpPr>
          <p:cNvPr id="4" name="日付プレースホルダー 3"/>
          <p:cNvSpPr>
            <a:spLocks noGrp="1"/>
          </p:cNvSpPr>
          <p:nvPr>
            <p:ph type="dt" sz="half" idx="10"/>
          </p:nvPr>
        </p:nvSpPr>
        <p:spPr>
          <a:xfrm>
            <a:off x="6934200" y="6355080"/>
            <a:ext cx="2476500" cy="365760"/>
          </a:xfrm>
        </p:spPr>
        <p:txBody>
          <a:bodyPr/>
          <a:lstStyle/>
          <a:p>
            <a:fld id="{6BB011EB-103A-48E6-B6E2-31A275363D5A}" type="datetime1">
              <a:rPr kumimoji="1" lang="ja-JP" altLang="en-US" smtClean="0"/>
              <a:t>2017/2/8</a:t>
            </a:fld>
            <a:endParaRPr kumimoji="1" lang="ja-JP" altLang="en-US"/>
          </a:p>
        </p:txBody>
      </p:sp>
      <p:sp>
        <p:nvSpPr>
          <p:cNvPr id="5" name="フッター プレースホルダー 4"/>
          <p:cNvSpPr>
            <a:spLocks noGrp="1"/>
          </p:cNvSpPr>
          <p:nvPr>
            <p:ph type="ftr" sz="quarter" idx="11"/>
          </p:nvPr>
        </p:nvSpPr>
        <p:spPr>
          <a:xfrm>
            <a:off x="3140202" y="6355080"/>
            <a:ext cx="3764280" cy="365760"/>
          </a:xfrm>
        </p:spPr>
        <p:txBody>
          <a:bodyPr/>
          <a:lstStyle/>
          <a:p>
            <a:r>
              <a:rPr kumimoji="1" lang="ja-JP" altLang="en-US"/>
              <a:t>資料３</a:t>
            </a:r>
          </a:p>
        </p:txBody>
      </p:sp>
      <p:sp>
        <p:nvSpPr>
          <p:cNvPr id="6" name="スライド番号プレースホルダー 5"/>
          <p:cNvSpPr>
            <a:spLocks noGrp="1"/>
          </p:cNvSpPr>
          <p:nvPr>
            <p:ph type="sldNum" sz="quarter" idx="12"/>
          </p:nvPr>
        </p:nvSpPr>
        <p:spPr>
          <a:xfrm>
            <a:off x="1159002" y="6355080"/>
            <a:ext cx="1647698" cy="365760"/>
          </a:xfrm>
        </p:spPr>
        <p:txBody>
          <a:bodyPr/>
          <a:lstStyle/>
          <a:p>
            <a:fld id="{40F85341-AB73-4280-8395-A80C95690EE8}" type="slidenum">
              <a:rPr kumimoji="1" lang="ja-JP" altLang="en-US" smtClean="0"/>
              <a:t>‹#›</a:t>
            </a:fld>
            <a:endParaRPr kumimoji="1" lang="ja-JP" altLang="en-US"/>
          </a:p>
        </p:txBody>
      </p:sp>
      <p:sp>
        <p:nvSpPr>
          <p:cNvPr id="7" name="正方形/長方形 6"/>
          <p:cNvSpPr/>
          <p:nvPr/>
        </p:nvSpPr>
        <p:spPr>
          <a:xfrm>
            <a:off x="990600" y="2819400"/>
            <a:ext cx="7924800" cy="1280160"/>
          </a:xfrm>
          <a:prstGeom prst="rect">
            <a:avLst/>
          </a:prstGeom>
          <a:noFill/>
          <a:ln w="6350" cap="rnd" cmpd="sng" algn="ctr">
            <a:solidFill>
              <a:schemeClr val="accent1"/>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8" name="正方形/長方形 7"/>
          <p:cNvSpPr/>
          <p:nvPr/>
        </p:nvSpPr>
        <p:spPr>
          <a:xfrm>
            <a:off x="990600" y="2819400"/>
            <a:ext cx="247650" cy="1280160"/>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95300" y="228600"/>
            <a:ext cx="8915400" cy="914400"/>
          </a:xfrm>
        </p:spPr>
        <p:txBody>
          <a:bodyPr/>
          <a:lstStyle/>
          <a:p>
            <a:r>
              <a:rPr kumimoji="0" lang="ja-JP" altLang="en-US"/>
              <a:t>マスター タイトルの書式設定</a:t>
            </a:r>
            <a:endParaRPr kumimoji="0" lang="en-US"/>
          </a:p>
        </p:txBody>
      </p:sp>
      <p:sp>
        <p:nvSpPr>
          <p:cNvPr id="5" name="日付プレースホルダー 4"/>
          <p:cNvSpPr>
            <a:spLocks noGrp="1"/>
          </p:cNvSpPr>
          <p:nvPr>
            <p:ph type="dt" sz="half" idx="10"/>
          </p:nvPr>
        </p:nvSpPr>
        <p:spPr/>
        <p:txBody>
          <a:bodyPr/>
          <a:lstStyle/>
          <a:p>
            <a:fld id="{677ACAA1-B27D-4A89-B9BB-DF8E58149EF6}" type="datetime1">
              <a:rPr kumimoji="1" lang="ja-JP" altLang="en-US" smtClean="0"/>
              <a:t>2017/2/8</a:t>
            </a:fld>
            <a:endParaRPr kumimoji="1" lang="ja-JP" altLang="en-US"/>
          </a:p>
        </p:txBody>
      </p:sp>
      <p:sp>
        <p:nvSpPr>
          <p:cNvPr id="6" name="フッター プレースホルダー 5"/>
          <p:cNvSpPr>
            <a:spLocks noGrp="1"/>
          </p:cNvSpPr>
          <p:nvPr>
            <p:ph type="ftr" sz="quarter" idx="11"/>
          </p:nvPr>
        </p:nvSpPr>
        <p:spPr/>
        <p:txBody>
          <a:bodyPr/>
          <a:lstStyle/>
          <a:p>
            <a:r>
              <a:rPr kumimoji="1" lang="ja-JP" altLang="en-US"/>
              <a:t>資料３</a:t>
            </a:r>
          </a:p>
        </p:txBody>
      </p:sp>
      <p:sp>
        <p:nvSpPr>
          <p:cNvPr id="7" name="スライド番号プレースホルダー 6"/>
          <p:cNvSpPr>
            <a:spLocks noGrp="1"/>
          </p:cNvSpPr>
          <p:nvPr>
            <p:ph type="sldNum" sz="quarter" idx="12"/>
          </p:nvPr>
        </p:nvSpPr>
        <p:spPr/>
        <p:txBody>
          <a:bodyPr/>
          <a:lstStyle/>
          <a:p>
            <a:fld id="{40F85341-AB73-4280-8395-A80C95690EE8}" type="slidenum">
              <a:rPr kumimoji="1" lang="ja-JP" altLang="en-US" smtClean="0"/>
              <a:t>‹#›</a:t>
            </a:fld>
            <a:endParaRPr kumimoji="1" lang="ja-JP" altLang="en-US"/>
          </a:p>
        </p:txBody>
      </p:sp>
      <p:sp>
        <p:nvSpPr>
          <p:cNvPr id="9" name="コンテンツ プレースホルダー 8"/>
          <p:cNvSpPr>
            <a:spLocks noGrp="1"/>
          </p:cNvSpPr>
          <p:nvPr>
            <p:ph sz="quarter" idx="1"/>
          </p:nvPr>
        </p:nvSpPr>
        <p:spPr>
          <a:xfrm>
            <a:off x="495300" y="1219200"/>
            <a:ext cx="4378452" cy="4937760"/>
          </a:xfrm>
        </p:spPr>
        <p:txBody>
          <a:bodyPr/>
          <a:lstStyle/>
          <a:p>
            <a:pPr lvl="0" eaLnBrk="1" latinLnBrk="0" hangingPunct="1"/>
            <a:r>
              <a:rPr lang="ja-JP" altLang="en-US"/>
              <a:t>マスター テキストの書式設定</a:t>
            </a:r>
          </a:p>
          <a:p>
            <a:pPr lvl="1" eaLnBrk="1" latinLnBrk="0" hangingPunct="1"/>
            <a:r>
              <a:rPr lang="ja-JP" altLang="en-US"/>
              <a:t>第 </a:t>
            </a:r>
            <a:r>
              <a:rPr lang="en-US" altLang="ja-JP"/>
              <a:t>2 </a:t>
            </a:r>
            <a:r>
              <a:rPr lang="ja-JP" altLang="en-US"/>
              <a:t>レベル</a:t>
            </a:r>
          </a:p>
          <a:p>
            <a:pPr lvl="2" eaLnBrk="1" latinLnBrk="0" hangingPunct="1"/>
            <a:r>
              <a:rPr lang="ja-JP" altLang="en-US"/>
              <a:t>第 </a:t>
            </a:r>
            <a:r>
              <a:rPr lang="en-US" altLang="ja-JP"/>
              <a:t>3 </a:t>
            </a:r>
            <a:r>
              <a:rPr lang="ja-JP" altLang="en-US"/>
              <a:t>レベル</a:t>
            </a:r>
          </a:p>
          <a:p>
            <a:pPr lvl="3" eaLnBrk="1" latinLnBrk="0" hangingPunct="1"/>
            <a:r>
              <a:rPr lang="ja-JP" altLang="en-US"/>
              <a:t>第 </a:t>
            </a:r>
            <a:r>
              <a:rPr lang="en-US" altLang="ja-JP"/>
              <a:t>4 </a:t>
            </a:r>
            <a:r>
              <a:rPr lang="ja-JP" altLang="en-US"/>
              <a:t>レベル</a:t>
            </a:r>
          </a:p>
          <a:p>
            <a:pPr lvl="4" eaLnBrk="1" latinLnBrk="0" hangingPunct="1"/>
            <a:r>
              <a:rPr lang="ja-JP" altLang="en-US"/>
              <a:t>第 </a:t>
            </a:r>
            <a:r>
              <a:rPr lang="en-US" altLang="ja-JP"/>
              <a:t>5 </a:t>
            </a:r>
            <a:r>
              <a:rPr lang="ja-JP" altLang="en-US"/>
              <a:t>レベル</a:t>
            </a:r>
            <a:endParaRPr kumimoji="0" lang="en-US"/>
          </a:p>
        </p:txBody>
      </p:sp>
      <p:sp>
        <p:nvSpPr>
          <p:cNvPr id="11" name="コンテンツ プレースホルダー 10"/>
          <p:cNvSpPr>
            <a:spLocks noGrp="1"/>
          </p:cNvSpPr>
          <p:nvPr>
            <p:ph sz="quarter" idx="2"/>
          </p:nvPr>
        </p:nvSpPr>
        <p:spPr>
          <a:xfrm>
            <a:off x="5018215" y="1216152"/>
            <a:ext cx="4378452" cy="4937760"/>
          </a:xfrm>
        </p:spPr>
        <p:txBody>
          <a:bodyPr/>
          <a:lstStyle/>
          <a:p>
            <a:pPr lvl="0" eaLnBrk="1" latinLnBrk="0" hangingPunct="1"/>
            <a:r>
              <a:rPr lang="ja-JP" altLang="en-US"/>
              <a:t>マスター テキストの書式設定</a:t>
            </a:r>
          </a:p>
          <a:p>
            <a:pPr lvl="1" eaLnBrk="1" latinLnBrk="0" hangingPunct="1"/>
            <a:r>
              <a:rPr lang="ja-JP" altLang="en-US"/>
              <a:t>第 </a:t>
            </a:r>
            <a:r>
              <a:rPr lang="en-US" altLang="ja-JP"/>
              <a:t>2 </a:t>
            </a:r>
            <a:r>
              <a:rPr lang="ja-JP" altLang="en-US"/>
              <a:t>レベル</a:t>
            </a:r>
          </a:p>
          <a:p>
            <a:pPr lvl="2" eaLnBrk="1" latinLnBrk="0" hangingPunct="1"/>
            <a:r>
              <a:rPr lang="ja-JP" altLang="en-US"/>
              <a:t>第 </a:t>
            </a:r>
            <a:r>
              <a:rPr lang="en-US" altLang="ja-JP"/>
              <a:t>3 </a:t>
            </a:r>
            <a:r>
              <a:rPr lang="ja-JP" altLang="en-US"/>
              <a:t>レベル</a:t>
            </a:r>
          </a:p>
          <a:p>
            <a:pPr lvl="3" eaLnBrk="1" latinLnBrk="0" hangingPunct="1"/>
            <a:r>
              <a:rPr lang="ja-JP" altLang="en-US"/>
              <a:t>第 </a:t>
            </a:r>
            <a:r>
              <a:rPr lang="en-US" altLang="ja-JP"/>
              <a:t>4 </a:t>
            </a:r>
            <a:r>
              <a:rPr lang="ja-JP" altLang="en-US"/>
              <a:t>レベル</a:t>
            </a:r>
          </a:p>
          <a:p>
            <a:pPr lvl="4" eaLnBrk="1" latinLnBrk="0" hangingPunct="1"/>
            <a:r>
              <a:rPr lang="ja-JP" altLang="en-US"/>
              <a:t>第 </a:t>
            </a:r>
            <a:r>
              <a:rPr lang="en-US" altLang="ja-JP"/>
              <a:t>5 </a:t>
            </a:r>
            <a:r>
              <a:rPr lang="ja-JP" altLang="en-US"/>
              <a:t>レベル</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495300" y="228600"/>
            <a:ext cx="8915400" cy="914400"/>
          </a:xfrm>
        </p:spPr>
        <p:txBody>
          <a:bodyPr anchor="ctr"/>
          <a:lstStyle>
            <a:lvl1pPr>
              <a:defRPr/>
            </a:lvl1pPr>
          </a:lstStyle>
          <a:p>
            <a:r>
              <a:rPr kumimoji="0" lang="ja-JP" altLang="en-US"/>
              <a:t>マスター タイトルの書式設定</a:t>
            </a:r>
            <a:endParaRPr kumimoji="0" lang="en-US"/>
          </a:p>
        </p:txBody>
      </p:sp>
      <p:sp>
        <p:nvSpPr>
          <p:cNvPr id="3" name="テキスト プレースホルダー 2"/>
          <p:cNvSpPr>
            <a:spLocks noGrp="1"/>
          </p:cNvSpPr>
          <p:nvPr>
            <p:ph type="body" idx="1"/>
          </p:nvPr>
        </p:nvSpPr>
        <p:spPr>
          <a:xfrm>
            <a:off x="495300" y="1285875"/>
            <a:ext cx="4376870" cy="685800"/>
          </a:xfrm>
          <a:noFill/>
          <a:ln>
            <a:noFill/>
          </a:ln>
        </p:spPr>
        <p:txBody>
          <a:bodyPr lIns="91440" anchor="b" anchorCtr="0">
            <a:noAutofit/>
          </a:bodyPr>
          <a:lstStyle>
            <a:lvl1pPr marL="0" indent="0">
              <a:buNone/>
              <a:defRPr sz="2400" b="1">
                <a:solidFill>
                  <a:schemeClr val="accent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ja-JP" altLang="en-US"/>
              <a:t>マスター テキストの書式設定</a:t>
            </a:r>
          </a:p>
        </p:txBody>
      </p:sp>
      <p:sp>
        <p:nvSpPr>
          <p:cNvPr id="4" name="テキスト プレースホルダー 3"/>
          <p:cNvSpPr>
            <a:spLocks noGrp="1"/>
          </p:cNvSpPr>
          <p:nvPr>
            <p:ph type="body" sz="half" idx="3"/>
          </p:nvPr>
        </p:nvSpPr>
        <p:spPr>
          <a:xfrm>
            <a:off x="5035550" y="1295400"/>
            <a:ext cx="4378590" cy="685800"/>
          </a:xfrm>
          <a:noFill/>
          <a:ln>
            <a:noFill/>
          </a:ln>
        </p:spPr>
        <p:txBody>
          <a:bodyPr lIns="91440" anchor="b" anchorCtr="0"/>
          <a:lstStyle>
            <a:lvl1pPr marL="0" indent="0">
              <a:buNone/>
              <a:defRPr sz="2400" b="1">
                <a:solidFill>
                  <a:schemeClr val="accent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ja-JP" altLang="en-US"/>
              <a:t>マスター テキストの書式設定</a:t>
            </a:r>
          </a:p>
        </p:txBody>
      </p:sp>
      <p:sp>
        <p:nvSpPr>
          <p:cNvPr id="7" name="日付プレースホルダー 6"/>
          <p:cNvSpPr>
            <a:spLocks noGrp="1"/>
          </p:cNvSpPr>
          <p:nvPr>
            <p:ph type="dt" sz="half" idx="10"/>
          </p:nvPr>
        </p:nvSpPr>
        <p:spPr/>
        <p:txBody>
          <a:bodyPr/>
          <a:lstStyle/>
          <a:p>
            <a:fld id="{24FF283C-F9C2-476B-89DF-99AC85B77987}" type="datetime1">
              <a:rPr kumimoji="1" lang="ja-JP" altLang="en-US" smtClean="0"/>
              <a:t>2017/2/8</a:t>
            </a:fld>
            <a:endParaRPr kumimoji="1" lang="ja-JP" altLang="en-US"/>
          </a:p>
        </p:txBody>
      </p:sp>
      <p:sp>
        <p:nvSpPr>
          <p:cNvPr id="8" name="フッター プレースホルダー 7"/>
          <p:cNvSpPr>
            <a:spLocks noGrp="1"/>
          </p:cNvSpPr>
          <p:nvPr>
            <p:ph type="ftr" sz="quarter" idx="11"/>
          </p:nvPr>
        </p:nvSpPr>
        <p:spPr/>
        <p:txBody>
          <a:bodyPr/>
          <a:lstStyle/>
          <a:p>
            <a:r>
              <a:rPr kumimoji="1" lang="ja-JP" altLang="en-US"/>
              <a:t>資料３</a:t>
            </a:r>
          </a:p>
        </p:txBody>
      </p:sp>
      <p:sp>
        <p:nvSpPr>
          <p:cNvPr id="9" name="スライド番号プレースホルダー 8"/>
          <p:cNvSpPr>
            <a:spLocks noGrp="1"/>
          </p:cNvSpPr>
          <p:nvPr>
            <p:ph type="sldNum" sz="quarter" idx="12"/>
          </p:nvPr>
        </p:nvSpPr>
        <p:spPr/>
        <p:txBody>
          <a:bodyPr/>
          <a:lstStyle/>
          <a:p>
            <a:fld id="{40F85341-AB73-4280-8395-A80C95690EE8}" type="slidenum">
              <a:rPr kumimoji="1" lang="ja-JP" altLang="en-US" smtClean="0"/>
              <a:t>‹#›</a:t>
            </a:fld>
            <a:endParaRPr kumimoji="1" lang="ja-JP" altLang="en-US"/>
          </a:p>
        </p:txBody>
      </p:sp>
      <p:sp>
        <p:nvSpPr>
          <p:cNvPr id="11" name="コンテンツ プレースホルダー 10"/>
          <p:cNvSpPr>
            <a:spLocks noGrp="1"/>
          </p:cNvSpPr>
          <p:nvPr>
            <p:ph sz="quarter" idx="2"/>
          </p:nvPr>
        </p:nvSpPr>
        <p:spPr>
          <a:xfrm>
            <a:off x="495300" y="2133600"/>
            <a:ext cx="4375150" cy="4038600"/>
          </a:xfrm>
        </p:spPr>
        <p:txBody>
          <a:bodyPr/>
          <a:lstStyle/>
          <a:p>
            <a:pPr lvl="0" eaLnBrk="1" latinLnBrk="0" hangingPunct="1"/>
            <a:r>
              <a:rPr lang="ja-JP" altLang="en-US"/>
              <a:t>マスター テキストの書式設定</a:t>
            </a:r>
          </a:p>
          <a:p>
            <a:pPr lvl="1" eaLnBrk="1" latinLnBrk="0" hangingPunct="1"/>
            <a:r>
              <a:rPr lang="ja-JP" altLang="en-US"/>
              <a:t>第 </a:t>
            </a:r>
            <a:r>
              <a:rPr lang="en-US" altLang="ja-JP"/>
              <a:t>2 </a:t>
            </a:r>
            <a:r>
              <a:rPr lang="ja-JP" altLang="en-US"/>
              <a:t>レベル</a:t>
            </a:r>
          </a:p>
          <a:p>
            <a:pPr lvl="2" eaLnBrk="1" latinLnBrk="0" hangingPunct="1"/>
            <a:r>
              <a:rPr lang="ja-JP" altLang="en-US"/>
              <a:t>第 </a:t>
            </a:r>
            <a:r>
              <a:rPr lang="en-US" altLang="ja-JP"/>
              <a:t>3 </a:t>
            </a:r>
            <a:r>
              <a:rPr lang="ja-JP" altLang="en-US"/>
              <a:t>レベル</a:t>
            </a:r>
          </a:p>
          <a:p>
            <a:pPr lvl="3" eaLnBrk="1" latinLnBrk="0" hangingPunct="1"/>
            <a:r>
              <a:rPr lang="ja-JP" altLang="en-US"/>
              <a:t>第 </a:t>
            </a:r>
            <a:r>
              <a:rPr lang="en-US" altLang="ja-JP"/>
              <a:t>4 </a:t>
            </a:r>
            <a:r>
              <a:rPr lang="ja-JP" altLang="en-US"/>
              <a:t>レベル</a:t>
            </a:r>
          </a:p>
          <a:p>
            <a:pPr lvl="4" eaLnBrk="1" latinLnBrk="0" hangingPunct="1"/>
            <a:r>
              <a:rPr lang="ja-JP" altLang="en-US"/>
              <a:t>第 </a:t>
            </a:r>
            <a:r>
              <a:rPr lang="en-US" altLang="ja-JP"/>
              <a:t>5 </a:t>
            </a:r>
            <a:r>
              <a:rPr lang="ja-JP" altLang="en-US"/>
              <a:t>レベル</a:t>
            </a:r>
            <a:endParaRPr kumimoji="0" lang="en-US"/>
          </a:p>
        </p:txBody>
      </p:sp>
      <p:sp>
        <p:nvSpPr>
          <p:cNvPr id="13" name="コンテンツ プレースホルダー 12"/>
          <p:cNvSpPr>
            <a:spLocks noGrp="1"/>
          </p:cNvSpPr>
          <p:nvPr>
            <p:ph sz="quarter" idx="4"/>
          </p:nvPr>
        </p:nvSpPr>
        <p:spPr>
          <a:xfrm>
            <a:off x="5035550" y="2133600"/>
            <a:ext cx="4375150" cy="4038600"/>
          </a:xfrm>
        </p:spPr>
        <p:txBody>
          <a:bodyPr/>
          <a:lstStyle/>
          <a:p>
            <a:pPr lvl="0" eaLnBrk="1" latinLnBrk="0" hangingPunct="1"/>
            <a:r>
              <a:rPr lang="ja-JP" altLang="en-US"/>
              <a:t>マスター テキストの書式設定</a:t>
            </a:r>
          </a:p>
          <a:p>
            <a:pPr lvl="1" eaLnBrk="1" latinLnBrk="0" hangingPunct="1"/>
            <a:r>
              <a:rPr lang="ja-JP" altLang="en-US"/>
              <a:t>第 </a:t>
            </a:r>
            <a:r>
              <a:rPr lang="en-US" altLang="ja-JP"/>
              <a:t>2 </a:t>
            </a:r>
            <a:r>
              <a:rPr lang="ja-JP" altLang="en-US"/>
              <a:t>レベル</a:t>
            </a:r>
          </a:p>
          <a:p>
            <a:pPr lvl="2" eaLnBrk="1" latinLnBrk="0" hangingPunct="1"/>
            <a:r>
              <a:rPr lang="ja-JP" altLang="en-US"/>
              <a:t>第 </a:t>
            </a:r>
            <a:r>
              <a:rPr lang="en-US" altLang="ja-JP"/>
              <a:t>3 </a:t>
            </a:r>
            <a:r>
              <a:rPr lang="ja-JP" altLang="en-US"/>
              <a:t>レベル</a:t>
            </a:r>
          </a:p>
          <a:p>
            <a:pPr lvl="3" eaLnBrk="1" latinLnBrk="0" hangingPunct="1"/>
            <a:r>
              <a:rPr lang="ja-JP" altLang="en-US"/>
              <a:t>第 </a:t>
            </a:r>
            <a:r>
              <a:rPr lang="en-US" altLang="ja-JP"/>
              <a:t>4 </a:t>
            </a:r>
            <a:r>
              <a:rPr lang="ja-JP" altLang="en-US"/>
              <a:t>レベル</a:t>
            </a:r>
          </a:p>
          <a:p>
            <a:pPr lvl="4" eaLnBrk="1" latinLnBrk="0" hangingPunct="1"/>
            <a:r>
              <a:rPr lang="ja-JP" altLang="en-US"/>
              <a:t>第 </a:t>
            </a:r>
            <a:r>
              <a:rPr lang="en-US" altLang="ja-JP"/>
              <a:t>5 </a:t>
            </a:r>
            <a:r>
              <a:rPr lang="ja-JP" altLang="en-US"/>
              <a:t>レベル</a:t>
            </a:r>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a:xfrm>
            <a:off x="495300" y="228600"/>
            <a:ext cx="8915400" cy="914400"/>
          </a:xfrm>
        </p:spPr>
        <p:txBody>
          <a:bodyPr/>
          <a:lstStyle/>
          <a:p>
            <a:r>
              <a:rPr kumimoji="0" lang="ja-JP" altLang="en-US"/>
              <a:t>マスター タイトルの書式設定</a:t>
            </a:r>
            <a:endParaRPr kumimoji="0" lang="en-US"/>
          </a:p>
        </p:txBody>
      </p:sp>
      <p:sp>
        <p:nvSpPr>
          <p:cNvPr id="3" name="日付プレースホルダー 2"/>
          <p:cNvSpPr>
            <a:spLocks noGrp="1"/>
          </p:cNvSpPr>
          <p:nvPr>
            <p:ph type="dt" sz="half" idx="10"/>
          </p:nvPr>
        </p:nvSpPr>
        <p:spPr/>
        <p:txBody>
          <a:bodyPr/>
          <a:lstStyle/>
          <a:p>
            <a:fld id="{2CB88AD8-138B-4C86-9F4D-0819EAE97D5E}" type="datetime1">
              <a:rPr kumimoji="1" lang="ja-JP" altLang="en-US" smtClean="0"/>
              <a:t>2017/2/8</a:t>
            </a:fld>
            <a:endParaRPr kumimoji="1" lang="ja-JP" altLang="en-US"/>
          </a:p>
        </p:txBody>
      </p:sp>
      <p:sp>
        <p:nvSpPr>
          <p:cNvPr id="4" name="フッター プレースホルダー 3"/>
          <p:cNvSpPr>
            <a:spLocks noGrp="1"/>
          </p:cNvSpPr>
          <p:nvPr>
            <p:ph type="ftr" sz="quarter" idx="11"/>
          </p:nvPr>
        </p:nvSpPr>
        <p:spPr/>
        <p:txBody>
          <a:bodyPr/>
          <a:lstStyle/>
          <a:p>
            <a:r>
              <a:rPr kumimoji="1" lang="ja-JP" altLang="en-US"/>
              <a:t>資料３</a:t>
            </a:r>
          </a:p>
        </p:txBody>
      </p:sp>
      <p:sp>
        <p:nvSpPr>
          <p:cNvPr id="5" name="スライド番号プレースホルダー 4"/>
          <p:cNvSpPr>
            <a:spLocks noGrp="1"/>
          </p:cNvSpPr>
          <p:nvPr>
            <p:ph type="sldNum" sz="quarter" idx="12"/>
          </p:nvPr>
        </p:nvSpPr>
        <p:spPr/>
        <p:txBody>
          <a:bodyPr/>
          <a:lstStyle/>
          <a:p>
            <a:fld id="{40F85341-AB73-4280-8395-A80C95690EE8}" type="slidenum">
              <a:rPr kumimoji="1" lang="ja-JP" altLang="en-US" smtClean="0"/>
              <a:t>‹#›</a:t>
            </a:fld>
            <a:endParaRPr kumimoji="1" lang="ja-JP" altLang="en-US"/>
          </a:p>
        </p:txBody>
      </p:sp>
      <p:sp>
        <p:nvSpPr>
          <p:cNvPr id="6" name="二等辺三角形 5"/>
          <p:cNvSpPr>
            <a:spLocks noChangeAspect="1"/>
          </p:cNvSpPr>
          <p:nvPr/>
        </p:nvSpPr>
        <p:spPr>
          <a:xfrm rot="5400000">
            <a:off x="461978" y="6462462"/>
            <a:ext cx="190849" cy="130340"/>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13B2E15E-8AD7-415D-B1B5-5AD3F0B6C4B4}" type="datetime1">
              <a:rPr kumimoji="1" lang="ja-JP" altLang="en-US" smtClean="0"/>
              <a:t>2017/2/8</a:t>
            </a:fld>
            <a:endParaRPr kumimoji="1" lang="ja-JP" altLang="en-US"/>
          </a:p>
        </p:txBody>
      </p:sp>
      <p:sp>
        <p:nvSpPr>
          <p:cNvPr id="3" name="フッター プレースホルダー 2"/>
          <p:cNvSpPr>
            <a:spLocks noGrp="1"/>
          </p:cNvSpPr>
          <p:nvPr>
            <p:ph type="ftr" sz="quarter" idx="11"/>
          </p:nvPr>
        </p:nvSpPr>
        <p:spPr/>
        <p:txBody>
          <a:bodyPr/>
          <a:lstStyle/>
          <a:p>
            <a:r>
              <a:rPr kumimoji="1" lang="ja-JP" altLang="en-US"/>
              <a:t>資料３</a:t>
            </a:r>
          </a:p>
        </p:txBody>
      </p:sp>
      <p:sp>
        <p:nvSpPr>
          <p:cNvPr id="4" name="スライド番号プレースホルダー 3"/>
          <p:cNvSpPr>
            <a:spLocks noGrp="1"/>
          </p:cNvSpPr>
          <p:nvPr>
            <p:ph type="sldNum" sz="quarter" idx="12"/>
          </p:nvPr>
        </p:nvSpPr>
        <p:spPr/>
        <p:txBody>
          <a:bodyPr/>
          <a:lstStyle/>
          <a:p>
            <a:fld id="{40F85341-AB73-4280-8395-A80C95690EE8}" type="slidenum">
              <a:rPr kumimoji="1" lang="ja-JP" altLang="en-US" smtClean="0"/>
              <a:t>‹#›</a:t>
            </a:fld>
            <a:endParaRPr kumimoji="1" lang="ja-JP" altLang="en-US"/>
          </a:p>
        </p:txBody>
      </p:sp>
      <p:sp>
        <p:nvSpPr>
          <p:cNvPr id="5" name="直線コネクタ 4"/>
          <p:cNvSpPr>
            <a:spLocks noChangeShapeType="1"/>
          </p:cNvSpPr>
          <p:nvPr/>
        </p:nvSpPr>
        <p:spPr bwMode="auto">
          <a:xfrm>
            <a:off x="495300" y="6353175"/>
            <a:ext cx="89154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sz="1800"/>
          </a:p>
        </p:txBody>
      </p:sp>
      <p:sp>
        <p:nvSpPr>
          <p:cNvPr id="6" name="二等辺三角形 5"/>
          <p:cNvSpPr>
            <a:spLocks noChangeAspect="1"/>
          </p:cNvSpPr>
          <p:nvPr/>
        </p:nvSpPr>
        <p:spPr>
          <a:xfrm rot="5400000">
            <a:off x="461978" y="6462462"/>
            <a:ext cx="190849" cy="130340"/>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6851650" y="304800"/>
            <a:ext cx="2724150" cy="838200"/>
          </a:xfrm>
        </p:spPr>
        <p:txBody>
          <a:bodyPr anchor="b" anchorCtr="0">
            <a:noAutofit/>
          </a:bodyPr>
          <a:lstStyle>
            <a:lvl1pPr algn="l">
              <a:buNone/>
              <a:defRPr sz="2000" b="1">
                <a:solidFill>
                  <a:schemeClr val="tx2"/>
                </a:solidFill>
                <a:latin typeface="+mn-lt"/>
                <a:ea typeface="+mn-ea"/>
                <a:cs typeface="+mn-cs"/>
              </a:defRPr>
            </a:lvl1pPr>
          </a:lstStyle>
          <a:p>
            <a:r>
              <a:rPr kumimoji="0" lang="ja-JP" altLang="en-US"/>
              <a:t>マスター タイトルの書式設定</a:t>
            </a:r>
            <a:endParaRPr kumimoji="0" lang="en-US"/>
          </a:p>
        </p:txBody>
      </p:sp>
      <p:sp>
        <p:nvSpPr>
          <p:cNvPr id="3" name="テキスト プレースホルダー 2"/>
          <p:cNvSpPr>
            <a:spLocks noGrp="1"/>
          </p:cNvSpPr>
          <p:nvPr>
            <p:ph type="body" idx="2"/>
          </p:nvPr>
        </p:nvSpPr>
        <p:spPr>
          <a:xfrm>
            <a:off x="6851650" y="1219201"/>
            <a:ext cx="2724150" cy="4843463"/>
          </a:xfrm>
        </p:spPr>
        <p:txBody>
          <a:bodyPr/>
          <a:lstStyle>
            <a:lvl1pPr marL="0" indent="0">
              <a:lnSpc>
                <a:spcPts val="2200"/>
              </a:lnSpc>
              <a:spcAft>
                <a:spcPts val="1000"/>
              </a:spcAft>
              <a:buNone/>
              <a:defRPr sz="1600">
                <a:solidFill>
                  <a:schemeClr val="tx2"/>
                </a:solidFill>
              </a:defRPr>
            </a:lvl1pPr>
            <a:lvl2pPr>
              <a:buNone/>
              <a:defRPr sz="1200"/>
            </a:lvl2pPr>
            <a:lvl3pPr>
              <a:buNone/>
              <a:defRPr sz="1000"/>
            </a:lvl3pPr>
            <a:lvl4pPr>
              <a:buNone/>
              <a:defRPr sz="900"/>
            </a:lvl4pPr>
            <a:lvl5pPr>
              <a:buNone/>
              <a:defRPr sz="900"/>
            </a:lvl5pPr>
          </a:lstStyle>
          <a:p>
            <a:pPr lvl="0" eaLnBrk="1" latinLnBrk="0" hangingPunct="1"/>
            <a:r>
              <a:rPr kumimoji="0" lang="ja-JP" altLang="en-US"/>
              <a:t>マスター テキストの書式設定</a:t>
            </a:r>
          </a:p>
        </p:txBody>
      </p:sp>
      <p:sp>
        <p:nvSpPr>
          <p:cNvPr id="5" name="日付プレースホルダー 4"/>
          <p:cNvSpPr>
            <a:spLocks noGrp="1"/>
          </p:cNvSpPr>
          <p:nvPr>
            <p:ph type="dt" sz="half" idx="10"/>
          </p:nvPr>
        </p:nvSpPr>
        <p:spPr/>
        <p:txBody>
          <a:bodyPr/>
          <a:lstStyle/>
          <a:p>
            <a:fld id="{8B9E03F2-88E4-48A7-B547-EC5F2A59CDAC}" type="datetime1">
              <a:rPr kumimoji="1" lang="ja-JP" altLang="en-US" smtClean="0"/>
              <a:t>2017/2/8</a:t>
            </a:fld>
            <a:endParaRPr kumimoji="1" lang="ja-JP" altLang="en-US"/>
          </a:p>
        </p:txBody>
      </p:sp>
      <p:sp>
        <p:nvSpPr>
          <p:cNvPr id="6" name="フッター プレースホルダー 5"/>
          <p:cNvSpPr>
            <a:spLocks noGrp="1"/>
          </p:cNvSpPr>
          <p:nvPr>
            <p:ph type="ftr" sz="quarter" idx="11"/>
          </p:nvPr>
        </p:nvSpPr>
        <p:spPr/>
        <p:txBody>
          <a:bodyPr/>
          <a:lstStyle/>
          <a:p>
            <a:r>
              <a:rPr kumimoji="1" lang="ja-JP" altLang="en-US"/>
              <a:t>資料３</a:t>
            </a:r>
          </a:p>
        </p:txBody>
      </p:sp>
      <p:sp>
        <p:nvSpPr>
          <p:cNvPr id="7" name="スライド番号プレースホルダー 6"/>
          <p:cNvSpPr>
            <a:spLocks noGrp="1"/>
          </p:cNvSpPr>
          <p:nvPr>
            <p:ph type="sldNum" sz="quarter" idx="12"/>
          </p:nvPr>
        </p:nvSpPr>
        <p:spPr/>
        <p:txBody>
          <a:bodyPr/>
          <a:lstStyle/>
          <a:p>
            <a:fld id="{40F85341-AB73-4280-8395-A80C95690EE8}" type="slidenum">
              <a:rPr kumimoji="1" lang="ja-JP" altLang="en-US" smtClean="0"/>
              <a:t>‹#›</a:t>
            </a:fld>
            <a:endParaRPr kumimoji="1" lang="ja-JP" altLang="en-US"/>
          </a:p>
        </p:txBody>
      </p:sp>
      <p:sp>
        <p:nvSpPr>
          <p:cNvPr id="8" name="直線コネクタ 7"/>
          <p:cNvSpPr>
            <a:spLocks noChangeShapeType="1"/>
          </p:cNvSpPr>
          <p:nvPr/>
        </p:nvSpPr>
        <p:spPr bwMode="auto">
          <a:xfrm>
            <a:off x="495300" y="6353175"/>
            <a:ext cx="89154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sz="1800"/>
          </a:p>
        </p:txBody>
      </p:sp>
      <p:sp>
        <p:nvSpPr>
          <p:cNvPr id="10" name="直線コネクタ 9"/>
          <p:cNvSpPr>
            <a:spLocks noChangeShapeType="1"/>
          </p:cNvSpPr>
          <p:nvPr/>
        </p:nvSpPr>
        <p:spPr bwMode="auto">
          <a:xfrm rot="5400000">
            <a:off x="3675492" y="3324225"/>
            <a:ext cx="603504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sz="1800" dirty="0"/>
          </a:p>
        </p:txBody>
      </p:sp>
      <p:sp>
        <p:nvSpPr>
          <p:cNvPr id="9" name="二等辺三角形 8"/>
          <p:cNvSpPr>
            <a:spLocks noChangeAspect="1"/>
          </p:cNvSpPr>
          <p:nvPr/>
        </p:nvSpPr>
        <p:spPr>
          <a:xfrm rot="5400000">
            <a:off x="461978" y="6462462"/>
            <a:ext cx="190849" cy="130340"/>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12" name="コンテンツ プレースホルダー 11"/>
          <p:cNvSpPr>
            <a:spLocks noGrp="1"/>
          </p:cNvSpPr>
          <p:nvPr>
            <p:ph sz="quarter" idx="1"/>
          </p:nvPr>
        </p:nvSpPr>
        <p:spPr>
          <a:xfrm>
            <a:off x="330200" y="304800"/>
            <a:ext cx="6191250" cy="5715000"/>
          </a:xfrm>
        </p:spPr>
        <p:txBody>
          <a:bodyPr/>
          <a:lstStyle/>
          <a:p>
            <a:pPr lvl="0" eaLnBrk="1" latinLnBrk="0" hangingPunct="1"/>
            <a:r>
              <a:rPr lang="ja-JP" altLang="en-US"/>
              <a:t>マスター テキストの書式設定</a:t>
            </a:r>
          </a:p>
          <a:p>
            <a:pPr lvl="1" eaLnBrk="1" latinLnBrk="0" hangingPunct="1"/>
            <a:r>
              <a:rPr lang="ja-JP" altLang="en-US"/>
              <a:t>第 </a:t>
            </a:r>
            <a:r>
              <a:rPr lang="en-US" altLang="ja-JP"/>
              <a:t>2 </a:t>
            </a:r>
            <a:r>
              <a:rPr lang="ja-JP" altLang="en-US"/>
              <a:t>レベル</a:t>
            </a:r>
          </a:p>
          <a:p>
            <a:pPr lvl="2" eaLnBrk="1" latinLnBrk="0" hangingPunct="1"/>
            <a:r>
              <a:rPr lang="ja-JP" altLang="en-US"/>
              <a:t>第 </a:t>
            </a:r>
            <a:r>
              <a:rPr lang="en-US" altLang="ja-JP"/>
              <a:t>3 </a:t>
            </a:r>
            <a:r>
              <a:rPr lang="ja-JP" altLang="en-US"/>
              <a:t>レベル</a:t>
            </a:r>
          </a:p>
          <a:p>
            <a:pPr lvl="3" eaLnBrk="1" latinLnBrk="0" hangingPunct="1"/>
            <a:r>
              <a:rPr lang="ja-JP" altLang="en-US"/>
              <a:t>第 </a:t>
            </a:r>
            <a:r>
              <a:rPr lang="en-US" altLang="ja-JP"/>
              <a:t>4 </a:t>
            </a:r>
            <a:r>
              <a:rPr lang="ja-JP" altLang="en-US"/>
              <a:t>レベル</a:t>
            </a:r>
          </a:p>
          <a:p>
            <a:pPr lvl="4" eaLnBrk="1" latinLnBrk="0" hangingPunct="1"/>
            <a:r>
              <a:rPr lang="ja-JP" altLang="en-US"/>
              <a:t>第 </a:t>
            </a:r>
            <a:r>
              <a:rPr lang="en-US" altLang="ja-JP"/>
              <a:t>5 </a:t>
            </a:r>
            <a:r>
              <a:rPr lang="ja-JP" altLang="en-US"/>
              <a:t>レベル</a:t>
            </a:r>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タイトル付きの図">
    <p:bg>
      <p:bgRef idx="1001">
        <a:schemeClr val="bg2"/>
      </p:bgRef>
    </p:bg>
    <p:spTree>
      <p:nvGrpSpPr>
        <p:cNvPr id="1" name=""/>
        <p:cNvGrpSpPr/>
        <p:nvPr/>
      </p:nvGrpSpPr>
      <p:grpSpPr>
        <a:xfrm>
          <a:off x="0" y="0"/>
          <a:ext cx="0" cy="0"/>
          <a:chOff x="0" y="0"/>
          <a:chExt cx="0" cy="0"/>
        </a:xfrm>
      </p:grpSpPr>
      <p:sp>
        <p:nvSpPr>
          <p:cNvPr id="2" name="タイトル 1"/>
          <p:cNvSpPr>
            <a:spLocks noGrp="1"/>
          </p:cNvSpPr>
          <p:nvPr>
            <p:ph type="title"/>
          </p:nvPr>
        </p:nvSpPr>
        <p:spPr>
          <a:xfrm>
            <a:off x="495300" y="500856"/>
            <a:ext cx="8915400" cy="674688"/>
          </a:xfrm>
          <a:ln>
            <a:solidFill>
              <a:schemeClr val="accent1"/>
            </a:solidFill>
          </a:ln>
        </p:spPr>
        <p:txBody>
          <a:bodyPr lIns="274320" anchor="ctr"/>
          <a:lstStyle>
            <a:lvl1pPr algn="r">
              <a:buNone/>
              <a:defRPr sz="2000" b="0">
                <a:solidFill>
                  <a:schemeClr val="tx1"/>
                </a:solidFill>
              </a:defRPr>
            </a:lvl1pPr>
          </a:lstStyle>
          <a:p>
            <a:r>
              <a:rPr kumimoji="0" lang="ja-JP" altLang="en-US"/>
              <a:t>マスター タイトルの書式設定</a:t>
            </a:r>
            <a:endParaRPr kumimoji="0" lang="en-US"/>
          </a:p>
        </p:txBody>
      </p:sp>
      <p:sp>
        <p:nvSpPr>
          <p:cNvPr id="3" name="図プレースホルダー 2"/>
          <p:cNvSpPr>
            <a:spLocks noGrp="1"/>
          </p:cNvSpPr>
          <p:nvPr>
            <p:ph type="pic" idx="1"/>
          </p:nvPr>
        </p:nvSpPr>
        <p:spPr>
          <a:xfrm>
            <a:off x="495300" y="1905000"/>
            <a:ext cx="8915400" cy="4270248"/>
          </a:xfrm>
          <a:solidFill>
            <a:schemeClr val="tx1">
              <a:shade val="50000"/>
            </a:schemeClr>
          </a:solidFill>
          <a:ln>
            <a:noFill/>
          </a:ln>
          <a:effectLst/>
        </p:spPr>
        <p:txBody>
          <a:bodyPr/>
          <a:lstStyle>
            <a:lvl1pPr marL="0" indent="0">
              <a:spcBef>
                <a:spcPts val="600"/>
              </a:spcBef>
              <a:buNone/>
              <a:defRPr sz="3200"/>
            </a:lvl1pPr>
          </a:lstStyle>
          <a:p>
            <a:r>
              <a:rPr kumimoji="0" lang="ja-JP" altLang="en-US"/>
              <a:t>アイコンをクリックして図を追加</a:t>
            </a:r>
            <a:endParaRPr kumimoji="0" lang="en-US" dirty="0"/>
          </a:p>
        </p:txBody>
      </p:sp>
      <p:sp>
        <p:nvSpPr>
          <p:cNvPr id="4" name="テキスト プレースホルダー 3"/>
          <p:cNvSpPr>
            <a:spLocks noGrp="1"/>
          </p:cNvSpPr>
          <p:nvPr>
            <p:ph type="body" sz="half" idx="2"/>
          </p:nvPr>
        </p:nvSpPr>
        <p:spPr>
          <a:xfrm>
            <a:off x="495300" y="1219200"/>
            <a:ext cx="8915400" cy="533400"/>
          </a:xfrm>
        </p:spPr>
        <p:txBody>
          <a:bodyPr anchor="ctr" anchorCtr="0"/>
          <a:lstStyle>
            <a:lvl1pPr marL="0" indent="0" algn="l">
              <a:buFontTx/>
              <a:buNone/>
              <a:defRPr sz="1400"/>
            </a:lvl1pPr>
            <a:lvl2pPr>
              <a:defRPr sz="1200"/>
            </a:lvl2pPr>
            <a:lvl3pPr>
              <a:defRPr sz="1000"/>
            </a:lvl3pPr>
            <a:lvl4pPr>
              <a:defRPr sz="900"/>
            </a:lvl4pPr>
            <a:lvl5pPr>
              <a:defRPr sz="900"/>
            </a:lvl5pPr>
          </a:lstStyle>
          <a:p>
            <a:pPr lvl="0" eaLnBrk="1" latinLnBrk="0" hangingPunct="1"/>
            <a:r>
              <a:rPr kumimoji="0" lang="ja-JP" altLang="en-US"/>
              <a:t>マスター テキストの書式設定</a:t>
            </a:r>
          </a:p>
        </p:txBody>
      </p:sp>
      <p:sp>
        <p:nvSpPr>
          <p:cNvPr id="5" name="日付プレースホルダー 4"/>
          <p:cNvSpPr>
            <a:spLocks noGrp="1"/>
          </p:cNvSpPr>
          <p:nvPr>
            <p:ph type="dt" sz="half" idx="10"/>
          </p:nvPr>
        </p:nvSpPr>
        <p:spPr/>
        <p:txBody>
          <a:bodyPr/>
          <a:lstStyle/>
          <a:p>
            <a:fld id="{78D58F4A-4D6D-4674-BCA3-6EB9340CB746}" type="datetime1">
              <a:rPr kumimoji="1" lang="ja-JP" altLang="en-US" smtClean="0"/>
              <a:t>2017/2/8</a:t>
            </a:fld>
            <a:endParaRPr kumimoji="1" lang="ja-JP" altLang="en-US"/>
          </a:p>
        </p:txBody>
      </p:sp>
      <p:sp>
        <p:nvSpPr>
          <p:cNvPr id="6" name="フッター プレースホルダー 5"/>
          <p:cNvSpPr>
            <a:spLocks noGrp="1"/>
          </p:cNvSpPr>
          <p:nvPr>
            <p:ph type="ftr" sz="quarter" idx="11"/>
          </p:nvPr>
        </p:nvSpPr>
        <p:spPr/>
        <p:txBody>
          <a:bodyPr/>
          <a:lstStyle/>
          <a:p>
            <a:r>
              <a:rPr kumimoji="1" lang="ja-JP" altLang="en-US"/>
              <a:t>資料３</a:t>
            </a:r>
          </a:p>
        </p:txBody>
      </p:sp>
      <p:sp>
        <p:nvSpPr>
          <p:cNvPr id="7" name="スライド番号プレースホルダー 6"/>
          <p:cNvSpPr>
            <a:spLocks noGrp="1"/>
          </p:cNvSpPr>
          <p:nvPr>
            <p:ph type="sldNum" sz="quarter" idx="12"/>
          </p:nvPr>
        </p:nvSpPr>
        <p:spPr/>
        <p:txBody>
          <a:bodyPr/>
          <a:lstStyle/>
          <a:p>
            <a:fld id="{40F85341-AB73-4280-8395-A80C95690EE8}" type="slidenum">
              <a:rPr kumimoji="1" lang="ja-JP" altLang="en-US" smtClean="0"/>
              <a:t>‹#›</a:t>
            </a:fld>
            <a:endParaRPr kumimoji="1" lang="ja-JP" altLang="en-US"/>
          </a:p>
        </p:txBody>
      </p:sp>
      <p:sp>
        <p:nvSpPr>
          <p:cNvPr id="8" name="直線コネクタ 7"/>
          <p:cNvSpPr>
            <a:spLocks noChangeShapeType="1"/>
          </p:cNvSpPr>
          <p:nvPr/>
        </p:nvSpPr>
        <p:spPr bwMode="auto">
          <a:xfrm>
            <a:off x="495300" y="6353175"/>
            <a:ext cx="89154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sz="1800"/>
          </a:p>
        </p:txBody>
      </p:sp>
      <p:sp>
        <p:nvSpPr>
          <p:cNvPr id="9" name="二等辺三角形 8"/>
          <p:cNvSpPr>
            <a:spLocks noChangeAspect="1"/>
          </p:cNvSpPr>
          <p:nvPr/>
        </p:nvSpPr>
        <p:spPr>
          <a:xfrm rot="5400000">
            <a:off x="461978" y="6462462"/>
            <a:ext cx="190849" cy="130340"/>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10" name="正方形/長方形 9"/>
          <p:cNvSpPr/>
          <p:nvPr/>
        </p:nvSpPr>
        <p:spPr>
          <a:xfrm>
            <a:off x="495300" y="500856"/>
            <a:ext cx="198120" cy="685800"/>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タイトル プレースホルダー 21"/>
          <p:cNvSpPr>
            <a:spLocks noGrp="1"/>
          </p:cNvSpPr>
          <p:nvPr>
            <p:ph type="title"/>
          </p:nvPr>
        </p:nvSpPr>
        <p:spPr>
          <a:xfrm>
            <a:off x="495300" y="152400"/>
            <a:ext cx="8915400" cy="990600"/>
          </a:xfrm>
          <a:prstGeom prst="rect">
            <a:avLst/>
          </a:prstGeom>
        </p:spPr>
        <p:txBody>
          <a:bodyPr vert="horz" anchor="b" anchorCtr="0">
            <a:normAutofit/>
          </a:bodyPr>
          <a:lstStyle/>
          <a:p>
            <a:r>
              <a:rPr kumimoji="0" lang="ja-JP" altLang="en-US"/>
              <a:t>マスター タイトルの書式設定</a:t>
            </a:r>
            <a:endParaRPr kumimoji="0" lang="en-US"/>
          </a:p>
        </p:txBody>
      </p:sp>
      <p:sp>
        <p:nvSpPr>
          <p:cNvPr id="13" name="テキスト プレースホルダー 12"/>
          <p:cNvSpPr>
            <a:spLocks noGrp="1"/>
          </p:cNvSpPr>
          <p:nvPr>
            <p:ph type="body" idx="1"/>
          </p:nvPr>
        </p:nvSpPr>
        <p:spPr>
          <a:xfrm>
            <a:off x="495300" y="1219200"/>
            <a:ext cx="8915400" cy="4910328"/>
          </a:xfrm>
          <a:prstGeom prst="rect">
            <a:avLst/>
          </a:prstGeom>
        </p:spPr>
        <p:txBody>
          <a:bodyPr vert="horz">
            <a:normAutofit/>
          </a:bodyPr>
          <a:lstStyle/>
          <a:p>
            <a:pPr lvl="0" eaLnBrk="1" latinLnBrk="0" hangingPunct="1"/>
            <a:r>
              <a:rPr kumimoji="0" lang="ja-JP" altLang="en-US"/>
              <a:t>マスター テキストの書式設定</a:t>
            </a:r>
          </a:p>
          <a:p>
            <a:pPr lvl="1" eaLnBrk="1" latinLnBrk="0" hangingPunct="1"/>
            <a:r>
              <a:rPr kumimoji="0" lang="ja-JP" altLang="en-US"/>
              <a:t>第 </a:t>
            </a:r>
            <a:r>
              <a:rPr kumimoji="0" lang="en-US" altLang="ja-JP"/>
              <a:t>2 </a:t>
            </a:r>
            <a:r>
              <a:rPr kumimoji="0" lang="ja-JP" altLang="en-US"/>
              <a:t>レベル</a:t>
            </a:r>
          </a:p>
          <a:p>
            <a:pPr lvl="2" eaLnBrk="1" latinLnBrk="0" hangingPunct="1"/>
            <a:r>
              <a:rPr kumimoji="0" lang="ja-JP" altLang="en-US"/>
              <a:t>第 </a:t>
            </a:r>
            <a:r>
              <a:rPr kumimoji="0" lang="en-US" altLang="ja-JP"/>
              <a:t>3 </a:t>
            </a:r>
            <a:r>
              <a:rPr kumimoji="0" lang="ja-JP" altLang="en-US"/>
              <a:t>レベル</a:t>
            </a:r>
          </a:p>
          <a:p>
            <a:pPr lvl="3" eaLnBrk="1" latinLnBrk="0" hangingPunct="1"/>
            <a:r>
              <a:rPr kumimoji="0" lang="ja-JP" altLang="en-US"/>
              <a:t>第 </a:t>
            </a:r>
            <a:r>
              <a:rPr kumimoji="0" lang="en-US" altLang="ja-JP"/>
              <a:t>4 </a:t>
            </a:r>
            <a:r>
              <a:rPr kumimoji="0" lang="ja-JP" altLang="en-US"/>
              <a:t>レベル</a:t>
            </a:r>
          </a:p>
          <a:p>
            <a:pPr lvl="4" eaLnBrk="1" latinLnBrk="0" hangingPunct="1"/>
            <a:r>
              <a:rPr kumimoji="0" lang="ja-JP" altLang="en-US"/>
              <a:t>第 </a:t>
            </a:r>
            <a:r>
              <a:rPr kumimoji="0" lang="en-US" altLang="ja-JP"/>
              <a:t>5 </a:t>
            </a:r>
            <a:r>
              <a:rPr kumimoji="0" lang="ja-JP" altLang="en-US"/>
              <a:t>レベル</a:t>
            </a:r>
            <a:endParaRPr kumimoji="0" lang="en-US"/>
          </a:p>
        </p:txBody>
      </p:sp>
      <p:sp>
        <p:nvSpPr>
          <p:cNvPr id="14" name="日付プレースホルダー 13"/>
          <p:cNvSpPr>
            <a:spLocks noGrp="1"/>
          </p:cNvSpPr>
          <p:nvPr>
            <p:ph type="dt" sz="half" idx="2"/>
          </p:nvPr>
        </p:nvSpPr>
        <p:spPr>
          <a:xfrm>
            <a:off x="6934200" y="6356350"/>
            <a:ext cx="2479802" cy="365760"/>
          </a:xfrm>
          <a:prstGeom prst="rect">
            <a:avLst/>
          </a:prstGeom>
        </p:spPr>
        <p:txBody>
          <a:bodyPr vert="horz"/>
          <a:lstStyle>
            <a:lvl1pPr algn="l" eaLnBrk="1" latinLnBrk="0" hangingPunct="1">
              <a:defRPr kumimoji="0" sz="1400">
                <a:solidFill>
                  <a:schemeClr val="tx2"/>
                </a:solidFill>
              </a:defRPr>
            </a:lvl1pPr>
          </a:lstStyle>
          <a:p>
            <a:fld id="{26948E8D-E85A-47B7-9B4C-A42E5A7650E9}" type="datetime1">
              <a:rPr kumimoji="1" lang="ja-JP" altLang="en-US" smtClean="0"/>
              <a:t>2017/2/8</a:t>
            </a:fld>
            <a:endParaRPr kumimoji="1" lang="ja-JP" altLang="en-US"/>
          </a:p>
        </p:txBody>
      </p:sp>
      <p:sp>
        <p:nvSpPr>
          <p:cNvPr id="3" name="フッター プレースホルダー 2"/>
          <p:cNvSpPr>
            <a:spLocks noGrp="1"/>
          </p:cNvSpPr>
          <p:nvPr>
            <p:ph type="ftr" sz="quarter" idx="3"/>
          </p:nvPr>
        </p:nvSpPr>
        <p:spPr>
          <a:xfrm>
            <a:off x="3140202" y="6356350"/>
            <a:ext cx="3797300" cy="365760"/>
          </a:xfrm>
          <a:prstGeom prst="rect">
            <a:avLst/>
          </a:prstGeom>
        </p:spPr>
        <p:txBody>
          <a:bodyPr vert="horz"/>
          <a:lstStyle>
            <a:lvl1pPr algn="r" eaLnBrk="1" latinLnBrk="0" hangingPunct="1">
              <a:defRPr kumimoji="0" sz="1400">
                <a:solidFill>
                  <a:schemeClr val="tx2"/>
                </a:solidFill>
              </a:defRPr>
            </a:lvl1pPr>
          </a:lstStyle>
          <a:p>
            <a:r>
              <a:rPr kumimoji="1" lang="ja-JP" altLang="en-US"/>
              <a:t>資料３</a:t>
            </a:r>
          </a:p>
        </p:txBody>
      </p:sp>
      <p:sp>
        <p:nvSpPr>
          <p:cNvPr id="23" name="スライド番号プレースホルダー 22"/>
          <p:cNvSpPr>
            <a:spLocks noGrp="1"/>
          </p:cNvSpPr>
          <p:nvPr>
            <p:ph type="sldNum" sz="quarter" idx="4"/>
          </p:nvPr>
        </p:nvSpPr>
        <p:spPr>
          <a:xfrm>
            <a:off x="663702" y="6356350"/>
            <a:ext cx="2146300" cy="365760"/>
          </a:xfrm>
          <a:prstGeom prst="rect">
            <a:avLst/>
          </a:prstGeom>
        </p:spPr>
        <p:txBody>
          <a:bodyPr vert="horz"/>
          <a:lstStyle>
            <a:lvl1pPr algn="l" eaLnBrk="1" latinLnBrk="0" hangingPunct="1">
              <a:defRPr kumimoji="0" sz="1400">
                <a:solidFill>
                  <a:schemeClr val="tx2"/>
                </a:solidFill>
              </a:defRPr>
            </a:lvl1pPr>
          </a:lstStyle>
          <a:p>
            <a:fld id="{40F85341-AB73-4280-8395-A80C95690EE8}" type="slidenum">
              <a:rPr kumimoji="1" lang="ja-JP" altLang="en-US" smtClean="0"/>
              <a:t>‹#›</a:t>
            </a:fld>
            <a:endParaRPr kumimoji="1" lang="ja-JP" altLang="en-US"/>
          </a:p>
        </p:txBody>
      </p:sp>
      <p:sp>
        <p:nvSpPr>
          <p:cNvPr id="28" name="直線コネクタ 27"/>
          <p:cNvSpPr>
            <a:spLocks noChangeShapeType="1"/>
          </p:cNvSpPr>
          <p:nvPr/>
        </p:nvSpPr>
        <p:spPr bwMode="auto">
          <a:xfrm>
            <a:off x="495300" y="6353175"/>
            <a:ext cx="89154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sz="1800"/>
          </a:p>
        </p:txBody>
      </p:sp>
      <p:sp>
        <p:nvSpPr>
          <p:cNvPr id="29" name="直線コネクタ 28"/>
          <p:cNvSpPr>
            <a:spLocks noChangeShapeType="1"/>
          </p:cNvSpPr>
          <p:nvPr/>
        </p:nvSpPr>
        <p:spPr bwMode="auto">
          <a:xfrm>
            <a:off x="495300" y="1143000"/>
            <a:ext cx="89154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sz="1800"/>
          </a:p>
        </p:txBody>
      </p:sp>
      <p:sp>
        <p:nvSpPr>
          <p:cNvPr id="10" name="二等辺三角形 9"/>
          <p:cNvSpPr>
            <a:spLocks noChangeAspect="1"/>
          </p:cNvSpPr>
          <p:nvPr/>
        </p:nvSpPr>
        <p:spPr>
          <a:xfrm rot="5400000">
            <a:off x="461978" y="6462462"/>
            <a:ext cx="190849" cy="130340"/>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Tree>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hf hdr="0" dt="0"/>
  <p:txStyles>
    <p:titleStyle>
      <a:lvl1pPr algn="l" rtl="0" eaLnBrk="1" latinLnBrk="0" hangingPunct="1">
        <a:spcBef>
          <a:spcPct val="0"/>
        </a:spcBef>
        <a:buNone/>
        <a:defRPr kumimoji="1" sz="3200" kern="1200">
          <a:solidFill>
            <a:schemeClr val="tx2"/>
          </a:solidFill>
          <a:latin typeface="+mj-lt"/>
          <a:ea typeface="+mj-ea"/>
          <a:cs typeface="+mj-cs"/>
        </a:defRPr>
      </a:lvl1pPr>
    </p:titleStyle>
    <p:bodyStyle>
      <a:lvl1pPr marL="274320" indent="-274320" algn="l" rtl="0" eaLnBrk="1" latinLnBrk="0" hangingPunct="1">
        <a:spcBef>
          <a:spcPts val="600"/>
        </a:spcBef>
        <a:buClr>
          <a:schemeClr val="accent1"/>
        </a:buClr>
        <a:buSzPct val="76000"/>
        <a:buFont typeface="Wingdings 3"/>
        <a:buChar char=""/>
        <a:defRPr kumimoji="1" sz="2600" kern="1200">
          <a:solidFill>
            <a:schemeClr val="tx1"/>
          </a:solidFill>
          <a:latin typeface="+mn-lt"/>
          <a:ea typeface="+mn-ea"/>
          <a:cs typeface="+mn-cs"/>
        </a:defRPr>
      </a:lvl1pPr>
      <a:lvl2pPr marL="548640" indent="-274320" algn="l" rtl="0" eaLnBrk="1" latinLnBrk="0" hangingPunct="1">
        <a:spcBef>
          <a:spcPts val="500"/>
        </a:spcBef>
        <a:buClr>
          <a:schemeClr val="accent2"/>
        </a:buClr>
        <a:buSzPct val="76000"/>
        <a:buFont typeface="Wingdings 3"/>
        <a:buChar char=""/>
        <a:defRPr kumimoji="1" sz="2300" kern="1200">
          <a:solidFill>
            <a:schemeClr val="tx2"/>
          </a:solidFill>
          <a:latin typeface="+mn-lt"/>
          <a:ea typeface="+mn-ea"/>
          <a:cs typeface="+mn-cs"/>
        </a:defRPr>
      </a:lvl2pPr>
      <a:lvl3pPr marL="822960" indent="-228600" algn="l" rtl="0" eaLnBrk="1" latinLnBrk="0" hangingPunct="1">
        <a:spcBef>
          <a:spcPts val="500"/>
        </a:spcBef>
        <a:buClr>
          <a:schemeClr val="bg1">
            <a:shade val="50000"/>
          </a:schemeClr>
        </a:buClr>
        <a:buSzPct val="76000"/>
        <a:buFont typeface="Wingdings 3"/>
        <a:buChar char=""/>
        <a:defRPr kumimoji="1" sz="2000" kern="1200">
          <a:solidFill>
            <a:schemeClr val="tx1"/>
          </a:solidFill>
          <a:latin typeface="+mn-lt"/>
          <a:ea typeface="+mn-ea"/>
          <a:cs typeface="+mn-cs"/>
        </a:defRPr>
      </a:lvl3pPr>
      <a:lvl4pPr marL="1097280" indent="-228600" algn="l" rtl="0" eaLnBrk="1" latinLnBrk="0" hangingPunct="1">
        <a:spcBef>
          <a:spcPts val="400"/>
        </a:spcBef>
        <a:buClr>
          <a:schemeClr val="accent2">
            <a:shade val="75000"/>
          </a:schemeClr>
        </a:buClr>
        <a:buSzPct val="70000"/>
        <a:buFont typeface="Wingdings"/>
        <a:buChar char=""/>
        <a:defRPr kumimoji="1" sz="1800" kern="1200">
          <a:solidFill>
            <a:schemeClr val="tx1"/>
          </a:solidFill>
          <a:latin typeface="+mn-lt"/>
          <a:ea typeface="+mn-ea"/>
          <a:cs typeface="+mn-cs"/>
        </a:defRPr>
      </a:lvl4pPr>
      <a:lvl5pPr marL="1371600" indent="-228600" algn="l" rtl="0" eaLnBrk="1" latinLnBrk="0" hangingPunct="1">
        <a:spcBef>
          <a:spcPts val="300"/>
        </a:spcBef>
        <a:buClr>
          <a:schemeClr val="accent2"/>
        </a:buClr>
        <a:buSzPct val="70000"/>
        <a:buFont typeface="Wingdings"/>
        <a:buChar char=""/>
        <a:defRPr kumimoji="1" sz="1600" kern="1200">
          <a:solidFill>
            <a:schemeClr val="tx1"/>
          </a:solidFill>
          <a:latin typeface="+mn-lt"/>
          <a:ea typeface="+mn-ea"/>
          <a:cs typeface="+mn-cs"/>
        </a:defRPr>
      </a:lvl5pPr>
      <a:lvl6pPr marL="1645920" indent="-182880" algn="l" rtl="0" eaLnBrk="1" latinLnBrk="0" hangingPunct="1">
        <a:spcBef>
          <a:spcPts val="300"/>
        </a:spcBef>
        <a:buClr>
          <a:srgbClr val="9FB8CD">
            <a:shade val="75000"/>
          </a:srgbClr>
        </a:buClr>
        <a:buSzPct val="75000"/>
        <a:buFont typeface="Wingdings 3"/>
        <a:buChar char=""/>
        <a:defRPr kumimoji="1" lang="en-US" sz="1600" kern="1200" smtClean="0">
          <a:solidFill>
            <a:schemeClr val="tx1"/>
          </a:solidFill>
          <a:latin typeface="+mn-lt"/>
          <a:ea typeface="+mn-ea"/>
          <a:cs typeface="+mn-cs"/>
        </a:defRPr>
      </a:lvl6pPr>
      <a:lvl7pPr marL="1828800" indent="-182880" algn="l" rtl="0" eaLnBrk="1" latinLnBrk="0" hangingPunct="1">
        <a:spcBef>
          <a:spcPts val="300"/>
        </a:spcBef>
        <a:buClr>
          <a:srgbClr val="727CA3">
            <a:shade val="75000"/>
          </a:srgbClr>
        </a:buClr>
        <a:buSzPct val="75000"/>
        <a:buFont typeface="Wingdings 3"/>
        <a:buChar char=""/>
        <a:defRPr kumimoji="1" lang="en-US" sz="1400" kern="1200" smtClean="0">
          <a:solidFill>
            <a:schemeClr val="tx1"/>
          </a:solidFill>
          <a:latin typeface="+mn-lt"/>
          <a:ea typeface="+mn-ea"/>
          <a:cs typeface="+mn-cs"/>
        </a:defRPr>
      </a:lvl7pPr>
      <a:lvl8pPr marL="2011680" indent="-182880" algn="l" rtl="0" eaLnBrk="1" latinLnBrk="0" hangingPunct="1">
        <a:spcBef>
          <a:spcPts val="300"/>
        </a:spcBef>
        <a:buClr>
          <a:prstClr val="white">
            <a:shade val="50000"/>
          </a:prstClr>
        </a:buClr>
        <a:buSzPct val="75000"/>
        <a:buFont typeface="Wingdings 3"/>
        <a:buChar char=""/>
        <a:defRPr kumimoji="1" lang="en-US" sz="1400" kern="1200" smtClean="0">
          <a:solidFill>
            <a:schemeClr val="tx1"/>
          </a:solidFill>
          <a:latin typeface="+mn-lt"/>
          <a:ea typeface="+mn-ea"/>
          <a:cs typeface="+mn-cs"/>
        </a:defRPr>
      </a:lvl8pPr>
      <a:lvl9pPr marL="2194560" indent="-182880" algn="l" rtl="0" eaLnBrk="1" latinLnBrk="0" hangingPunct="1">
        <a:spcBef>
          <a:spcPts val="300"/>
        </a:spcBef>
        <a:buClr>
          <a:srgbClr val="9FB8CD"/>
        </a:buClr>
        <a:buSzPct val="75000"/>
        <a:buFont typeface="Wingdings 3"/>
        <a:buChar char=""/>
        <a:defRPr kumimoji="1" lang="en-US" sz="1200" kern="1200" smtClean="0">
          <a:solidFill>
            <a:schemeClr val="tx1"/>
          </a:solidFill>
          <a:latin typeface="+mn-lt"/>
          <a:ea typeface="+mn-ea"/>
          <a:cs typeface="+mn-cs"/>
        </a:defRPr>
      </a:lvl9pPr>
    </p:bodyStyle>
    <p:otherStyle>
      <a:lvl1pPr marL="0" algn="l" rtl="0" eaLnBrk="1" latinLnBrk="0" hangingPunct="1">
        <a:defRPr kumimoji="1" kern="1200">
          <a:solidFill>
            <a:schemeClr val="tx1"/>
          </a:solidFill>
          <a:latin typeface="+mn-lt"/>
          <a:ea typeface="+mn-ea"/>
          <a:cs typeface="+mn-cs"/>
        </a:defRPr>
      </a:lvl1pPr>
      <a:lvl2pPr marL="457200" algn="l" rtl="0" eaLnBrk="1" latinLnBrk="0" hangingPunct="1">
        <a:defRPr kumimoji="1" kern="1200">
          <a:solidFill>
            <a:schemeClr val="tx1"/>
          </a:solidFill>
          <a:latin typeface="+mn-lt"/>
          <a:ea typeface="+mn-ea"/>
          <a:cs typeface="+mn-cs"/>
        </a:defRPr>
      </a:lvl2pPr>
      <a:lvl3pPr marL="914400" algn="l" rtl="0" eaLnBrk="1" latinLnBrk="0" hangingPunct="1">
        <a:defRPr kumimoji="1" kern="1200">
          <a:solidFill>
            <a:schemeClr val="tx1"/>
          </a:solidFill>
          <a:latin typeface="+mn-lt"/>
          <a:ea typeface="+mn-ea"/>
          <a:cs typeface="+mn-cs"/>
        </a:defRPr>
      </a:lvl3pPr>
      <a:lvl4pPr marL="1371600" algn="l" rtl="0" eaLnBrk="1" latinLnBrk="0" hangingPunct="1">
        <a:defRPr kumimoji="1" kern="1200">
          <a:solidFill>
            <a:schemeClr val="tx1"/>
          </a:solidFill>
          <a:latin typeface="+mn-lt"/>
          <a:ea typeface="+mn-ea"/>
          <a:cs typeface="+mn-cs"/>
        </a:defRPr>
      </a:lvl4pPr>
      <a:lvl5pPr marL="1828800" algn="l" rtl="0" eaLnBrk="1" latinLnBrk="0" hangingPunct="1">
        <a:defRPr kumimoji="1" kern="1200">
          <a:solidFill>
            <a:schemeClr val="tx1"/>
          </a:solidFill>
          <a:latin typeface="+mn-lt"/>
          <a:ea typeface="+mn-ea"/>
          <a:cs typeface="+mn-cs"/>
        </a:defRPr>
      </a:lvl5pPr>
      <a:lvl6pPr marL="2286000" algn="l" rtl="0" eaLnBrk="1" latinLnBrk="0" hangingPunct="1">
        <a:defRPr kumimoji="1" kern="1200">
          <a:solidFill>
            <a:schemeClr val="tx1"/>
          </a:solidFill>
          <a:latin typeface="+mn-lt"/>
          <a:ea typeface="+mn-ea"/>
          <a:cs typeface="+mn-cs"/>
        </a:defRPr>
      </a:lvl6pPr>
      <a:lvl7pPr marL="2743200" algn="l" rtl="0" eaLnBrk="1" latinLnBrk="0" hangingPunct="1">
        <a:defRPr kumimoji="1" kern="1200">
          <a:solidFill>
            <a:schemeClr val="tx1"/>
          </a:solidFill>
          <a:latin typeface="+mn-lt"/>
          <a:ea typeface="+mn-ea"/>
          <a:cs typeface="+mn-cs"/>
        </a:defRPr>
      </a:lvl7pPr>
      <a:lvl8pPr marL="3200400" algn="l" rtl="0" eaLnBrk="1" latinLnBrk="0" hangingPunct="1">
        <a:defRPr kumimoji="1" kern="1200">
          <a:solidFill>
            <a:schemeClr val="tx1"/>
          </a:solidFill>
          <a:latin typeface="+mn-lt"/>
          <a:ea typeface="+mn-ea"/>
          <a:cs typeface="+mn-cs"/>
        </a:defRPr>
      </a:lvl8pPr>
      <a:lvl9pPr marL="3657600" algn="l" rtl="0" eaLnBrk="1" latinLnBrk="0" hangingPunct="1">
        <a:defRPr kumimoji="1"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8.xml"/><Relationship Id="rId1" Type="http://schemas.openxmlformats.org/officeDocument/2006/relationships/slideLayout" Target="../slideLayouts/slideLayout6.xml"/><Relationship Id="rId6" Type="http://schemas.openxmlformats.org/officeDocument/2006/relationships/image" Target="../media/image6.jpeg"/><Relationship Id="rId5" Type="http://schemas.openxmlformats.org/officeDocument/2006/relationships/image" Target="../media/image5.png"/><Relationship Id="rId4" Type="http://schemas.openxmlformats.org/officeDocument/2006/relationships/image" Target="../media/image4.pn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6.xml"/><Relationship Id="rId1" Type="http://schemas.openxmlformats.org/officeDocument/2006/relationships/slideLayout" Target="../slideLayouts/slideLayout6.xml"/><Relationship Id="rId4" Type="http://schemas.openxmlformats.org/officeDocument/2006/relationships/image" Target="../media/image8.png"/></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7.xml"/><Relationship Id="rId1" Type="http://schemas.openxmlformats.org/officeDocument/2006/relationships/slideLayout" Target="../slideLayouts/slideLayout6.xml"/><Relationship Id="rId6" Type="http://schemas.openxmlformats.org/officeDocument/2006/relationships/image" Target="../media/image12.emf"/><Relationship Id="rId5" Type="http://schemas.openxmlformats.org/officeDocument/2006/relationships/image" Target="../media/image11.png"/><Relationship Id="rId4" Type="http://schemas.openxmlformats.org/officeDocument/2006/relationships/image" Target="../media/image10.png"/></Relationships>
</file>

<file path=ppt/slides/_rels/slide3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8.xml"/><Relationship Id="rId1" Type="http://schemas.openxmlformats.org/officeDocument/2006/relationships/slideLayout" Target="../slideLayouts/slideLayout6.xml"/><Relationship Id="rId5" Type="http://schemas.openxmlformats.org/officeDocument/2006/relationships/image" Target="../media/image15.png"/><Relationship Id="rId4" Type="http://schemas.openxmlformats.org/officeDocument/2006/relationships/image" Target="../media/image14.png"/></Relationships>
</file>

<file path=ppt/slides/_rels/slide3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9.xml"/><Relationship Id="rId1" Type="http://schemas.openxmlformats.org/officeDocument/2006/relationships/slideLayout" Target="../slideLayouts/slideLayout6.xml"/><Relationship Id="rId6" Type="http://schemas.openxmlformats.org/officeDocument/2006/relationships/image" Target="../media/image19.png"/><Relationship Id="rId5" Type="http://schemas.openxmlformats.org/officeDocument/2006/relationships/image" Target="../media/image18.emf"/><Relationship Id="rId4" Type="http://schemas.openxmlformats.org/officeDocument/2006/relationships/image" Target="../media/image17.png"/></Relationships>
</file>

<file path=ppt/slides/_rels/slide3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30.xml"/><Relationship Id="rId1" Type="http://schemas.openxmlformats.org/officeDocument/2006/relationships/slideLayout" Target="../slideLayouts/slideLayout6.xml"/><Relationship Id="rId4" Type="http://schemas.openxmlformats.org/officeDocument/2006/relationships/image" Target="../media/image21.png"/></Relationships>
</file>

<file path=ppt/slides/_rels/slide3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31.xml"/><Relationship Id="rId1" Type="http://schemas.openxmlformats.org/officeDocument/2006/relationships/slideLayout" Target="../slideLayouts/slideLayout6.xml"/><Relationship Id="rId6" Type="http://schemas.openxmlformats.org/officeDocument/2006/relationships/image" Target="../media/image25.emf"/><Relationship Id="rId5" Type="http://schemas.openxmlformats.org/officeDocument/2006/relationships/image" Target="../media/image24.png"/><Relationship Id="rId4" Type="http://schemas.openxmlformats.org/officeDocument/2006/relationships/image" Target="../media/image23.png"/></Relationships>
</file>

<file path=ppt/slides/_rels/slide3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32.xml"/><Relationship Id="rId1" Type="http://schemas.openxmlformats.org/officeDocument/2006/relationships/slideLayout" Target="../slideLayouts/slideLayout6.xml"/><Relationship Id="rId5" Type="http://schemas.openxmlformats.org/officeDocument/2006/relationships/image" Target="../media/image28.png"/><Relationship Id="rId4" Type="http://schemas.openxmlformats.org/officeDocument/2006/relationships/image" Target="../media/image27.png"/></Relationships>
</file>

<file path=ppt/slides/_rels/slide36.xml.rels><?xml version="1.0" encoding="UTF-8" standalone="yes"?>
<Relationships xmlns="http://schemas.openxmlformats.org/package/2006/relationships"><Relationship Id="rId3" Type="http://schemas.openxmlformats.org/officeDocument/2006/relationships/image" Target="../media/image29.png"/><Relationship Id="rId7" Type="http://schemas.openxmlformats.org/officeDocument/2006/relationships/image" Target="../media/image33.emf"/><Relationship Id="rId2" Type="http://schemas.openxmlformats.org/officeDocument/2006/relationships/notesSlide" Target="../notesSlides/notesSlide33.xml"/><Relationship Id="rId1" Type="http://schemas.openxmlformats.org/officeDocument/2006/relationships/slideLayout" Target="../slideLayouts/slideLayout6.xml"/><Relationship Id="rId6" Type="http://schemas.openxmlformats.org/officeDocument/2006/relationships/image" Target="../media/image32.png"/><Relationship Id="rId5" Type="http://schemas.openxmlformats.org/officeDocument/2006/relationships/image" Target="../media/image31.png"/><Relationship Id="rId4" Type="http://schemas.openxmlformats.org/officeDocument/2006/relationships/image" Target="../media/image30.png"/></Relationships>
</file>

<file path=ppt/slides/_rels/slide37.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34.xml"/><Relationship Id="rId1" Type="http://schemas.openxmlformats.org/officeDocument/2006/relationships/slideLayout" Target="../slideLayouts/slideLayout6.xml"/><Relationship Id="rId5" Type="http://schemas.openxmlformats.org/officeDocument/2006/relationships/image" Target="../media/image36.png"/><Relationship Id="rId4" Type="http://schemas.openxmlformats.org/officeDocument/2006/relationships/image" Target="../media/image35.png"/></Relationships>
</file>

<file path=ppt/slides/_rels/slide38.xml.rels><?xml version="1.0" encoding="UTF-8" standalone="yes"?>
<Relationships xmlns="http://schemas.openxmlformats.org/package/2006/relationships"><Relationship Id="rId3" Type="http://schemas.openxmlformats.org/officeDocument/2006/relationships/image" Target="../media/image37.png"/><Relationship Id="rId7" Type="http://schemas.openxmlformats.org/officeDocument/2006/relationships/image" Target="../media/image41.png"/><Relationship Id="rId2" Type="http://schemas.openxmlformats.org/officeDocument/2006/relationships/notesSlide" Target="../notesSlides/notesSlide35.xml"/><Relationship Id="rId1" Type="http://schemas.openxmlformats.org/officeDocument/2006/relationships/slideLayout" Target="../slideLayouts/slideLayout6.xml"/><Relationship Id="rId6" Type="http://schemas.openxmlformats.org/officeDocument/2006/relationships/image" Target="../media/image40.png"/><Relationship Id="rId5" Type="http://schemas.openxmlformats.org/officeDocument/2006/relationships/image" Target="../media/image39.emf"/><Relationship Id="rId4" Type="http://schemas.openxmlformats.org/officeDocument/2006/relationships/image" Target="../media/image38.png"/></Relationships>
</file>

<file path=ppt/slides/_rels/slide39.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36.xml"/><Relationship Id="rId1" Type="http://schemas.openxmlformats.org/officeDocument/2006/relationships/slideLayout" Target="../slideLayouts/slideLayout6.xml"/><Relationship Id="rId6" Type="http://schemas.openxmlformats.org/officeDocument/2006/relationships/image" Target="../media/image37.png"/><Relationship Id="rId5" Type="http://schemas.openxmlformats.org/officeDocument/2006/relationships/image" Target="../media/image44.png"/><Relationship Id="rId4" Type="http://schemas.openxmlformats.org/officeDocument/2006/relationships/image" Target="../media/image43.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1568624" y="3717032"/>
            <a:ext cx="6984776" cy="1152128"/>
          </a:xfrm>
        </p:spPr>
        <p:txBody>
          <a:bodyPr>
            <a:normAutofit/>
          </a:bodyPr>
          <a:lstStyle/>
          <a:p>
            <a:pPr algn="l"/>
            <a:r>
              <a:rPr lang="ja-JP" altLang="en-US" sz="2800" b="1" dirty="0">
                <a:latin typeface="HGSｺﾞｼｯｸM" panose="020B0600000000000000" pitchFamily="50" charset="-128"/>
                <a:ea typeface="HGSｺﾞｼｯｸM" panose="020B0600000000000000" pitchFamily="50" charset="-128"/>
                <a:cs typeface="Meiryo UI" panose="020B0604030504040204" pitchFamily="50" charset="-128"/>
              </a:rPr>
              <a:t>橋梁更新判定フローによる更新すべき施設の抽出について　　　　　</a:t>
            </a:r>
          </a:p>
        </p:txBody>
      </p:sp>
      <p:sp>
        <p:nvSpPr>
          <p:cNvPr id="4" name="フッター プレースホルダー 3"/>
          <p:cNvSpPr>
            <a:spLocks noGrp="1"/>
          </p:cNvSpPr>
          <p:nvPr>
            <p:ph type="ftr" sz="quarter" idx="11"/>
          </p:nvPr>
        </p:nvSpPr>
        <p:spPr>
          <a:xfrm>
            <a:off x="7041232" y="260648"/>
            <a:ext cx="2250584" cy="648072"/>
          </a:xfrm>
        </p:spPr>
        <p:txBody>
          <a:bodyPr/>
          <a:lstStyle/>
          <a:p>
            <a:r>
              <a:rPr kumimoji="1" lang="ja-JP" altLang="en-US" sz="3200" b="1" dirty="0">
                <a:latin typeface="Meiryo UI" panose="020B0604030504040204" pitchFamily="50" charset="-128"/>
                <a:ea typeface="Meiryo UI" panose="020B0604030504040204" pitchFamily="50" charset="-128"/>
                <a:cs typeface="Meiryo UI" panose="020B0604030504040204" pitchFamily="50" charset="-128"/>
              </a:rPr>
              <a:t>資料１</a:t>
            </a:r>
          </a:p>
        </p:txBody>
      </p:sp>
      <p:sp>
        <p:nvSpPr>
          <p:cNvPr id="9" name="サブタイトル 2"/>
          <p:cNvSpPr txBox="1">
            <a:spLocks/>
          </p:cNvSpPr>
          <p:nvPr/>
        </p:nvSpPr>
        <p:spPr>
          <a:xfrm>
            <a:off x="1496616" y="5013176"/>
            <a:ext cx="7056784" cy="720080"/>
          </a:xfrm>
          <a:prstGeom prst="rect">
            <a:avLst/>
          </a:prstGeom>
        </p:spPr>
        <p:txBody>
          <a:bodyPr vert="horz">
            <a:noAutofit/>
          </a:bodyPr>
          <a:lstStyle>
            <a:lvl1pPr marL="0" indent="0" algn="r" rtl="0" eaLnBrk="1" latinLnBrk="0" hangingPunct="1">
              <a:spcBef>
                <a:spcPts val="600"/>
              </a:spcBef>
              <a:buClr>
                <a:schemeClr val="accent1"/>
              </a:buClr>
              <a:buSzPct val="76000"/>
              <a:buFont typeface="Wingdings 3"/>
              <a:buNone/>
              <a:defRPr kumimoji="1" sz="2000" kern="1200">
                <a:solidFill>
                  <a:schemeClr val="tx2"/>
                </a:solidFill>
                <a:latin typeface="+mj-lt"/>
                <a:ea typeface="+mj-ea"/>
                <a:cs typeface="+mj-cs"/>
              </a:defRPr>
            </a:lvl1pPr>
            <a:lvl2pPr marL="457200" indent="0" algn="ctr" rtl="0" eaLnBrk="1" latinLnBrk="0" hangingPunct="1">
              <a:spcBef>
                <a:spcPts val="500"/>
              </a:spcBef>
              <a:buClr>
                <a:schemeClr val="accent2"/>
              </a:buClr>
              <a:buSzPct val="76000"/>
              <a:buFont typeface="Wingdings 3"/>
              <a:buNone/>
              <a:defRPr kumimoji="1" sz="2300" kern="1200">
                <a:solidFill>
                  <a:schemeClr val="tx2"/>
                </a:solidFill>
                <a:latin typeface="+mn-lt"/>
                <a:ea typeface="+mn-ea"/>
                <a:cs typeface="+mn-cs"/>
              </a:defRPr>
            </a:lvl2pPr>
            <a:lvl3pPr marL="914400" indent="0" algn="ctr" rtl="0" eaLnBrk="1" latinLnBrk="0" hangingPunct="1">
              <a:spcBef>
                <a:spcPts val="500"/>
              </a:spcBef>
              <a:buClr>
                <a:schemeClr val="bg1">
                  <a:shade val="50000"/>
                </a:schemeClr>
              </a:buClr>
              <a:buSzPct val="76000"/>
              <a:buFont typeface="Wingdings 3"/>
              <a:buNone/>
              <a:defRPr kumimoji="1" sz="2000" kern="1200">
                <a:solidFill>
                  <a:schemeClr val="tx1"/>
                </a:solidFill>
                <a:latin typeface="+mn-lt"/>
                <a:ea typeface="+mn-ea"/>
                <a:cs typeface="+mn-cs"/>
              </a:defRPr>
            </a:lvl3pPr>
            <a:lvl4pPr marL="1371600" indent="0" algn="ctr" rtl="0" eaLnBrk="1" latinLnBrk="0" hangingPunct="1">
              <a:spcBef>
                <a:spcPts val="400"/>
              </a:spcBef>
              <a:buClr>
                <a:schemeClr val="accent2">
                  <a:shade val="75000"/>
                </a:schemeClr>
              </a:buClr>
              <a:buSzPct val="70000"/>
              <a:buFont typeface="Wingdings"/>
              <a:buNone/>
              <a:defRPr kumimoji="1" sz="1800" kern="1200">
                <a:solidFill>
                  <a:schemeClr val="tx1"/>
                </a:solidFill>
                <a:latin typeface="+mn-lt"/>
                <a:ea typeface="+mn-ea"/>
                <a:cs typeface="+mn-cs"/>
              </a:defRPr>
            </a:lvl4pPr>
            <a:lvl5pPr marL="1828800" indent="0" algn="ctr" rtl="0" eaLnBrk="1" latinLnBrk="0" hangingPunct="1">
              <a:spcBef>
                <a:spcPts val="300"/>
              </a:spcBef>
              <a:buClr>
                <a:schemeClr val="accent2"/>
              </a:buClr>
              <a:buSzPct val="70000"/>
              <a:buFont typeface="Wingdings"/>
              <a:buNone/>
              <a:defRPr kumimoji="1" sz="1600" kern="1200">
                <a:solidFill>
                  <a:schemeClr val="tx1"/>
                </a:solidFill>
                <a:latin typeface="+mn-lt"/>
                <a:ea typeface="+mn-ea"/>
                <a:cs typeface="+mn-cs"/>
              </a:defRPr>
            </a:lvl5pPr>
            <a:lvl6pPr marL="2286000" indent="0" algn="ctr" rtl="0" eaLnBrk="1" latinLnBrk="0" hangingPunct="1">
              <a:spcBef>
                <a:spcPts val="300"/>
              </a:spcBef>
              <a:buClr>
                <a:srgbClr val="9FB8CD">
                  <a:shade val="75000"/>
                </a:srgbClr>
              </a:buClr>
              <a:buSzPct val="75000"/>
              <a:buFont typeface="Wingdings 3"/>
              <a:buNone/>
              <a:defRPr kumimoji="1" lang="en-US" sz="1600" kern="1200" smtClean="0">
                <a:solidFill>
                  <a:schemeClr val="tx1"/>
                </a:solidFill>
                <a:latin typeface="+mn-lt"/>
                <a:ea typeface="+mn-ea"/>
                <a:cs typeface="+mn-cs"/>
              </a:defRPr>
            </a:lvl6pPr>
            <a:lvl7pPr marL="2743200" indent="0" algn="ctr" rtl="0" eaLnBrk="1" latinLnBrk="0" hangingPunct="1">
              <a:spcBef>
                <a:spcPts val="300"/>
              </a:spcBef>
              <a:buClr>
                <a:srgbClr val="727CA3">
                  <a:shade val="75000"/>
                </a:srgbClr>
              </a:buClr>
              <a:buSzPct val="75000"/>
              <a:buFont typeface="Wingdings 3"/>
              <a:buNone/>
              <a:defRPr kumimoji="1" lang="en-US" sz="1400" kern="1200" smtClean="0">
                <a:solidFill>
                  <a:schemeClr val="tx1"/>
                </a:solidFill>
                <a:latin typeface="+mn-lt"/>
                <a:ea typeface="+mn-ea"/>
                <a:cs typeface="+mn-cs"/>
              </a:defRPr>
            </a:lvl7pPr>
            <a:lvl8pPr marL="3200400" indent="0" algn="ctr" rtl="0" eaLnBrk="1" latinLnBrk="0" hangingPunct="1">
              <a:spcBef>
                <a:spcPts val="300"/>
              </a:spcBef>
              <a:buClr>
                <a:prstClr val="white">
                  <a:shade val="50000"/>
                </a:prstClr>
              </a:buClr>
              <a:buSzPct val="75000"/>
              <a:buFont typeface="Wingdings 3"/>
              <a:buNone/>
              <a:defRPr kumimoji="1" lang="en-US" sz="1400" kern="1200" smtClean="0">
                <a:solidFill>
                  <a:schemeClr val="tx1"/>
                </a:solidFill>
                <a:latin typeface="+mn-lt"/>
                <a:ea typeface="+mn-ea"/>
                <a:cs typeface="+mn-cs"/>
              </a:defRPr>
            </a:lvl8pPr>
            <a:lvl9pPr marL="3657600" indent="0" algn="ctr" rtl="0" eaLnBrk="1" latinLnBrk="0" hangingPunct="1">
              <a:spcBef>
                <a:spcPts val="300"/>
              </a:spcBef>
              <a:buClr>
                <a:srgbClr val="9FB8CD"/>
              </a:buClr>
              <a:buSzPct val="75000"/>
              <a:buFont typeface="Wingdings 3"/>
              <a:buNone/>
              <a:defRPr kumimoji="1" lang="en-US" sz="1200" kern="1200" smtClean="0">
                <a:solidFill>
                  <a:schemeClr val="tx1"/>
                </a:solidFill>
                <a:latin typeface="+mn-lt"/>
                <a:ea typeface="+mn-ea"/>
                <a:cs typeface="+mn-cs"/>
              </a:defRPr>
            </a:lvl9pPr>
          </a:lstStyle>
          <a:p>
            <a:pPr algn="ctr"/>
            <a:r>
              <a:rPr lang="ja-JP" altLang="en-US" sz="1800" b="1" dirty="0">
                <a:latin typeface="HGSｺﾞｼｯｸM" panose="020B0600000000000000" pitchFamily="50" charset="-128"/>
                <a:ea typeface="HGSｺﾞｼｯｸM" panose="020B0600000000000000" pitchFamily="50" charset="-128"/>
                <a:cs typeface="Meiryo UI" panose="020B0604030504040204" pitchFamily="50" charset="-128"/>
              </a:rPr>
              <a:t>大阪府都市基盤施設維持管理技術審議会</a:t>
            </a:r>
            <a:endParaRPr lang="en-US" altLang="ja-JP" sz="1800" b="1" dirty="0">
              <a:latin typeface="HGSｺﾞｼｯｸM" panose="020B0600000000000000" pitchFamily="50" charset="-128"/>
              <a:ea typeface="HGSｺﾞｼｯｸM" panose="020B0600000000000000" pitchFamily="50" charset="-128"/>
              <a:cs typeface="Meiryo UI" panose="020B0604030504040204" pitchFamily="50" charset="-128"/>
            </a:endParaRPr>
          </a:p>
          <a:p>
            <a:pPr algn="ctr"/>
            <a:r>
              <a:rPr lang="ja-JP" altLang="en-US" b="1" dirty="0">
                <a:latin typeface="HGSｺﾞｼｯｸM" panose="020B0600000000000000" pitchFamily="50" charset="-128"/>
                <a:ea typeface="HGSｺﾞｼｯｸM" panose="020B0600000000000000" pitchFamily="50" charset="-128"/>
                <a:cs typeface="Meiryo UI" panose="020B0604030504040204" pitchFamily="50" charset="-128"/>
              </a:rPr>
              <a:t>平成２８年度　第</a:t>
            </a:r>
            <a:r>
              <a:rPr lang="en-US" altLang="ja-JP" b="1" dirty="0">
                <a:latin typeface="HGSｺﾞｼｯｸM" panose="020B0600000000000000" pitchFamily="50" charset="-128"/>
                <a:ea typeface="HGSｺﾞｼｯｸM" panose="020B0600000000000000" pitchFamily="50" charset="-128"/>
                <a:cs typeface="Meiryo UI" panose="020B0604030504040204" pitchFamily="50" charset="-128"/>
              </a:rPr>
              <a:t>3</a:t>
            </a:r>
            <a:r>
              <a:rPr lang="ja-JP" altLang="en-US" b="1" dirty="0">
                <a:latin typeface="HGSｺﾞｼｯｸM" panose="020B0600000000000000" pitchFamily="50" charset="-128"/>
                <a:ea typeface="HGSｺﾞｼｯｸM" panose="020B0600000000000000" pitchFamily="50" charset="-128"/>
                <a:cs typeface="Meiryo UI" panose="020B0604030504040204" pitchFamily="50" charset="-128"/>
              </a:rPr>
              <a:t>回　道路・橋梁等部会</a:t>
            </a:r>
          </a:p>
        </p:txBody>
      </p:sp>
    </p:spTree>
    <p:extLst>
      <p:ext uri="{BB962C8B-B14F-4D97-AF65-F5344CB8AC3E}">
        <p14:creationId xmlns:p14="http://schemas.microsoft.com/office/powerpoint/2010/main" val="257915691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テキスト ボックス 11"/>
          <p:cNvSpPr txBox="1"/>
          <p:nvPr/>
        </p:nvSpPr>
        <p:spPr>
          <a:xfrm>
            <a:off x="1250279" y="3068960"/>
            <a:ext cx="7506340" cy="1231106"/>
          </a:xfrm>
          <a:prstGeom prst="rect">
            <a:avLst/>
          </a:prstGeom>
          <a:solidFill>
            <a:schemeClr val="accent4">
              <a:lumMod val="20000"/>
              <a:lumOff val="80000"/>
            </a:schemeClr>
          </a:solidFill>
          <a:ln>
            <a:solidFill>
              <a:schemeClr val="tx1"/>
            </a:solidFill>
          </a:ln>
        </p:spPr>
        <p:txBody>
          <a:bodyPr wrap="square" rtlCol="0">
            <a:spAutoFit/>
          </a:bodyPr>
          <a:lstStyle/>
          <a:p>
            <a:r>
              <a:rPr lang="ja-JP" altLang="en-US" sz="2000" b="1" dirty="0">
                <a:solidFill>
                  <a:srgbClr val="0005DA"/>
                </a:solidFill>
              </a:rPr>
              <a:t>２）疲労損傷状況</a:t>
            </a:r>
            <a:r>
              <a:rPr lang="en-US" altLang="ja-JP" sz="2000" b="1" dirty="0">
                <a:solidFill>
                  <a:srgbClr val="0005DA"/>
                </a:solidFill>
              </a:rPr>
              <a:t>(</a:t>
            </a:r>
            <a:r>
              <a:rPr lang="ja-JP" altLang="en-US" sz="2000" b="1" dirty="0">
                <a:solidFill>
                  <a:srgbClr val="0005DA"/>
                </a:solidFill>
              </a:rPr>
              <a:t>点検結果</a:t>
            </a:r>
            <a:r>
              <a:rPr lang="en-US" altLang="ja-JP" sz="2000" b="1" dirty="0">
                <a:solidFill>
                  <a:srgbClr val="0005DA"/>
                </a:solidFill>
              </a:rPr>
              <a:t>)</a:t>
            </a:r>
            <a:r>
              <a:rPr lang="ja-JP" altLang="en-US" sz="2000" b="1" dirty="0">
                <a:solidFill>
                  <a:srgbClr val="0005DA"/>
                </a:solidFill>
              </a:rPr>
              <a:t>の考察</a:t>
            </a:r>
            <a:endParaRPr lang="en-US" altLang="ja-JP" sz="2000" b="1" dirty="0">
              <a:solidFill>
                <a:srgbClr val="0005DA"/>
              </a:solidFill>
            </a:endParaRPr>
          </a:p>
          <a:p>
            <a:endParaRPr lang="en-US" altLang="ja-JP" dirty="0"/>
          </a:p>
          <a:p>
            <a:endParaRPr lang="en-US" altLang="ja-JP" dirty="0"/>
          </a:p>
          <a:p>
            <a:endParaRPr lang="en-US" altLang="ja-JP" dirty="0"/>
          </a:p>
        </p:txBody>
      </p:sp>
      <p:sp>
        <p:nvSpPr>
          <p:cNvPr id="17" name="正方形/長方形 16"/>
          <p:cNvSpPr/>
          <p:nvPr/>
        </p:nvSpPr>
        <p:spPr>
          <a:xfrm>
            <a:off x="992293" y="1300006"/>
            <a:ext cx="8264934" cy="400110"/>
          </a:xfrm>
          <a:prstGeom prst="rect">
            <a:avLst/>
          </a:prstGeom>
          <a:noFill/>
        </p:spPr>
        <p:txBody>
          <a:bodyPr wrap="square" rtlCol="0">
            <a:spAutoFit/>
          </a:bodyPr>
          <a:lstStyle/>
          <a:p>
            <a:pPr marL="457200" indent="-457200">
              <a:buFont typeface="Wingdings" panose="05000000000000000000" pitchFamily="2" charset="2"/>
              <a:buChar char="Ø"/>
            </a:pPr>
            <a:r>
              <a:rPr lang="ja-JP" altLang="en-US" sz="2000" dirty="0">
                <a:latin typeface="HGSｺﾞｼｯｸM" panose="020B0600000000000000" pitchFamily="50" charset="-128"/>
                <a:ea typeface="HGSｺﾞｼｯｸM" panose="020B0600000000000000" pitchFamily="50" charset="-128"/>
                <a:cs typeface="Meiryo UI" panose="020B0604030504040204" pitchFamily="50" charset="-128"/>
              </a:rPr>
              <a:t>将来の抽出橋梁を以下のフローで考察した</a:t>
            </a:r>
            <a:endParaRPr lang="en-US" altLang="ja-JP" sz="2000" dirty="0">
              <a:latin typeface="HGSｺﾞｼｯｸM" panose="020B0600000000000000" pitchFamily="50" charset="-128"/>
              <a:ea typeface="HGSｺﾞｼｯｸM" panose="020B0600000000000000" pitchFamily="50" charset="-128"/>
              <a:cs typeface="Meiryo UI" panose="020B0604030504040204" pitchFamily="50" charset="-128"/>
            </a:endParaRPr>
          </a:p>
        </p:txBody>
      </p:sp>
      <p:sp>
        <p:nvSpPr>
          <p:cNvPr id="36" name="テキスト ボックス 35"/>
          <p:cNvSpPr txBox="1"/>
          <p:nvPr/>
        </p:nvSpPr>
        <p:spPr>
          <a:xfrm>
            <a:off x="1246956" y="1705442"/>
            <a:ext cx="7509663" cy="1138773"/>
          </a:xfrm>
          <a:prstGeom prst="rect">
            <a:avLst/>
          </a:prstGeom>
          <a:solidFill>
            <a:schemeClr val="accent4">
              <a:lumMod val="20000"/>
              <a:lumOff val="80000"/>
            </a:schemeClr>
          </a:solidFill>
          <a:ln w="3175">
            <a:solidFill>
              <a:schemeClr val="tx1"/>
            </a:solidFill>
          </a:ln>
        </p:spPr>
        <p:txBody>
          <a:bodyPr wrap="square" rtlCol="0">
            <a:spAutoFit/>
          </a:bodyPr>
          <a:lstStyle/>
          <a:p>
            <a:r>
              <a:rPr lang="ja-JP" altLang="en-US" sz="2000" b="1" dirty="0">
                <a:solidFill>
                  <a:srgbClr val="0005DA"/>
                </a:solidFill>
              </a:rPr>
              <a:t>１）損傷度を分析すべき橋梁の抽出</a:t>
            </a:r>
            <a:endParaRPr lang="en-US" altLang="ja-JP" sz="2000" b="1" dirty="0">
              <a:solidFill>
                <a:srgbClr val="0005DA"/>
              </a:solidFill>
            </a:endParaRPr>
          </a:p>
          <a:p>
            <a:r>
              <a:rPr lang="ja-JP" altLang="en-US" sz="1600" dirty="0"/>
              <a:t>・上記橋梁のうち、大半を占める≪鋼橋：疲労＋高齢橋≫を検討対象に抽出</a:t>
            </a:r>
            <a:endParaRPr lang="en-US" altLang="ja-JP" sz="1600" dirty="0"/>
          </a:p>
          <a:p>
            <a:r>
              <a:rPr lang="ja-JP" altLang="en-US" sz="1600" dirty="0"/>
              <a:t>・性能評価マトリクスより、更新判定数が増加する</a:t>
            </a:r>
            <a:r>
              <a:rPr lang="en-US" altLang="ja-JP" sz="1600" dirty="0"/>
              <a:t>20</a:t>
            </a:r>
            <a:r>
              <a:rPr lang="ja-JP" altLang="en-US" sz="1600" dirty="0"/>
              <a:t>年後の橋梁群に着目</a:t>
            </a:r>
            <a:endParaRPr lang="en-US" altLang="ja-JP" sz="1600" dirty="0"/>
          </a:p>
          <a:p>
            <a:r>
              <a:rPr lang="ja-JP" altLang="en-US" sz="1600" dirty="0"/>
              <a:t>　　　　　　　　　　　　　　　　　　　　　　　　　　　　　　　　　　　　　→　</a:t>
            </a:r>
            <a:r>
              <a:rPr lang="en-US" altLang="ja-JP" sz="1600" dirty="0"/>
              <a:t>54</a:t>
            </a:r>
            <a:r>
              <a:rPr lang="ja-JP" altLang="en-US" sz="1600" dirty="0"/>
              <a:t>橋がリストアップ</a:t>
            </a:r>
          </a:p>
        </p:txBody>
      </p:sp>
      <p:cxnSp>
        <p:nvCxnSpPr>
          <p:cNvPr id="37" name="直線矢印コネクタ 36"/>
          <p:cNvCxnSpPr/>
          <p:nvPr/>
        </p:nvCxnSpPr>
        <p:spPr>
          <a:xfrm>
            <a:off x="2648744" y="2860078"/>
            <a:ext cx="0" cy="208882"/>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8" name="直線矢印コネクタ 37"/>
          <p:cNvCxnSpPr/>
          <p:nvPr/>
        </p:nvCxnSpPr>
        <p:spPr>
          <a:xfrm>
            <a:off x="2648744" y="4293096"/>
            <a:ext cx="0" cy="225928"/>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40" name="テキスト ボックス 39"/>
          <p:cNvSpPr txBox="1"/>
          <p:nvPr/>
        </p:nvSpPr>
        <p:spPr>
          <a:xfrm>
            <a:off x="1250279" y="4534088"/>
            <a:ext cx="7506340" cy="1631216"/>
          </a:xfrm>
          <a:prstGeom prst="rect">
            <a:avLst/>
          </a:prstGeom>
          <a:solidFill>
            <a:schemeClr val="accent4">
              <a:lumMod val="20000"/>
              <a:lumOff val="80000"/>
            </a:schemeClr>
          </a:solidFill>
          <a:ln>
            <a:solidFill>
              <a:schemeClr val="tx1"/>
            </a:solidFill>
          </a:ln>
        </p:spPr>
        <p:txBody>
          <a:bodyPr wrap="square" rtlCol="0">
            <a:spAutoFit/>
          </a:bodyPr>
          <a:lstStyle/>
          <a:p>
            <a:r>
              <a:rPr lang="ja-JP" altLang="en-US" sz="2000" b="1" dirty="0">
                <a:solidFill>
                  <a:srgbClr val="0005DA"/>
                </a:solidFill>
              </a:rPr>
              <a:t>３）対策優先度の決定</a:t>
            </a:r>
            <a:endParaRPr lang="en-US" altLang="ja-JP" sz="2000" b="1" dirty="0">
              <a:solidFill>
                <a:srgbClr val="0005DA"/>
              </a:solidFill>
            </a:endParaRPr>
          </a:p>
          <a:p>
            <a:r>
              <a:rPr lang="ja-JP" altLang="en-US" sz="1600" dirty="0"/>
              <a:t>・抽出橋梁</a:t>
            </a:r>
            <a:r>
              <a:rPr lang="en-US" altLang="ja-JP" sz="1600" dirty="0"/>
              <a:t>54</a:t>
            </a:r>
            <a:r>
              <a:rPr lang="ja-JP" altLang="en-US" sz="1600" dirty="0"/>
              <a:t>橋　→　将来的な健全度維持が困難な橋梁と位置付け</a:t>
            </a:r>
            <a:r>
              <a:rPr lang="en-US" altLang="ja-JP" sz="1600" dirty="0"/>
              <a:t>(</a:t>
            </a:r>
            <a:r>
              <a:rPr lang="ja-JP" altLang="en-US" sz="1600" dirty="0"/>
              <a:t>更新判定実施</a:t>
            </a:r>
            <a:r>
              <a:rPr lang="en-US" altLang="ja-JP" sz="1600" dirty="0"/>
              <a:t>)</a:t>
            </a:r>
          </a:p>
          <a:p>
            <a:r>
              <a:rPr lang="ja-JP" altLang="en-US" sz="1600" dirty="0"/>
              <a:t>・早期劣化要因の考察結果から抽出橋梁の優先度を整理</a:t>
            </a:r>
            <a:endParaRPr lang="en-US" altLang="ja-JP" sz="1600" dirty="0"/>
          </a:p>
          <a:p>
            <a:r>
              <a:rPr lang="en-US" altLang="ja-JP" sz="1600" dirty="0">
                <a:solidFill>
                  <a:srgbClr val="0070C0"/>
                </a:solidFill>
              </a:rPr>
              <a:t>     </a:t>
            </a:r>
            <a:r>
              <a:rPr lang="ja-JP" altLang="en-US" sz="1600" dirty="0">
                <a:solidFill>
                  <a:srgbClr val="0070C0"/>
                </a:solidFill>
              </a:rPr>
              <a:t>床版</a:t>
            </a:r>
            <a:r>
              <a:rPr lang="ja-JP" altLang="en-US" sz="1600" dirty="0"/>
              <a:t> ①大型車交通量②適用道示 ③床版支間</a:t>
            </a:r>
            <a:endParaRPr lang="en-US" altLang="ja-JP" sz="1600" dirty="0"/>
          </a:p>
          <a:p>
            <a:r>
              <a:rPr lang="en-US" altLang="ja-JP" sz="1600" dirty="0">
                <a:solidFill>
                  <a:srgbClr val="0070C0"/>
                </a:solidFill>
              </a:rPr>
              <a:t>     </a:t>
            </a:r>
            <a:r>
              <a:rPr lang="ja-JP" altLang="en-US" sz="1600" dirty="0">
                <a:solidFill>
                  <a:srgbClr val="0070C0"/>
                </a:solidFill>
              </a:rPr>
              <a:t>鋼桁 </a:t>
            </a:r>
            <a:r>
              <a:rPr lang="ja-JP" altLang="en-US" sz="1600" dirty="0"/>
              <a:t>①大型車交通量②適用道示 ③斜角</a:t>
            </a:r>
            <a:endParaRPr lang="en-US" altLang="ja-JP" sz="1600" dirty="0"/>
          </a:p>
          <a:p>
            <a:r>
              <a:rPr lang="ja-JP" altLang="en-US" sz="1600" dirty="0"/>
              <a:t>・桁の亀裂状況確認のため、詳細調査を今後実施する必要あり</a:t>
            </a:r>
            <a:endParaRPr lang="en-US" altLang="ja-JP" sz="1600" dirty="0"/>
          </a:p>
        </p:txBody>
      </p:sp>
      <p:sp>
        <p:nvSpPr>
          <p:cNvPr id="24" name="テキスト ボックス 23"/>
          <p:cNvSpPr txBox="1"/>
          <p:nvPr/>
        </p:nvSpPr>
        <p:spPr>
          <a:xfrm>
            <a:off x="1582861" y="3420224"/>
            <a:ext cx="7834635" cy="892552"/>
          </a:xfrm>
          <a:prstGeom prst="rect">
            <a:avLst/>
          </a:prstGeom>
          <a:noFill/>
          <a:ln>
            <a:noFill/>
          </a:ln>
        </p:spPr>
        <p:txBody>
          <a:bodyPr wrap="square" rtlCol="0">
            <a:spAutoFit/>
          </a:bodyPr>
          <a:lstStyle/>
          <a:p>
            <a:r>
              <a:rPr lang="ja-JP" altLang="en-US" b="1" dirty="0">
                <a:solidFill>
                  <a:srgbClr val="0070C0"/>
                </a:solidFill>
              </a:rPr>
              <a:t>床版 </a:t>
            </a:r>
            <a:r>
              <a:rPr lang="ja-JP" altLang="en-US" sz="1600" dirty="0"/>
              <a:t>→  ひび割れなど疲労損傷多数  →</a:t>
            </a:r>
            <a:r>
              <a:rPr lang="en-US" altLang="ja-JP" sz="1600" dirty="0"/>
              <a:t> </a:t>
            </a:r>
            <a:r>
              <a:rPr lang="ja-JP" altLang="en-US" sz="1600" dirty="0"/>
              <a:t> 健全度の履歴より劣化速度整理</a:t>
            </a:r>
            <a:endParaRPr lang="en-US" altLang="ja-JP" sz="1600" dirty="0"/>
          </a:p>
          <a:p>
            <a:r>
              <a:rPr lang="ja-JP" altLang="en-US" sz="1600" dirty="0"/>
              <a:t>                                                      　　　　</a:t>
            </a:r>
            <a:r>
              <a:rPr lang="ja-JP" altLang="en-US" sz="1600" dirty="0" smtClean="0"/>
              <a:t> </a:t>
            </a:r>
            <a:r>
              <a:rPr lang="ja-JP" altLang="en-US" sz="1600" dirty="0"/>
              <a:t>橋梁諸元と劣化速度の因果関係考察</a:t>
            </a:r>
            <a:endParaRPr lang="en-US" altLang="ja-JP" sz="1600" dirty="0"/>
          </a:p>
          <a:p>
            <a:r>
              <a:rPr lang="ja-JP" altLang="en-US" b="1" dirty="0">
                <a:solidFill>
                  <a:srgbClr val="0070C0"/>
                </a:solidFill>
              </a:rPr>
              <a:t>鋼桁 </a:t>
            </a:r>
            <a:r>
              <a:rPr lang="ja-JP" altLang="en-US" sz="1600" dirty="0"/>
              <a:t>→  亀裂は顕在化していない      →   別途疲労損傷蓄積の確認が必要</a:t>
            </a:r>
            <a:endParaRPr lang="en-US" altLang="ja-JP" sz="1600" dirty="0"/>
          </a:p>
        </p:txBody>
      </p:sp>
      <p:sp>
        <p:nvSpPr>
          <p:cNvPr id="14" name="フッター プレースホルダー 2"/>
          <p:cNvSpPr>
            <a:spLocks noGrp="1"/>
          </p:cNvSpPr>
          <p:nvPr>
            <p:ph type="ftr" sz="quarter" idx="11"/>
          </p:nvPr>
        </p:nvSpPr>
        <p:spPr>
          <a:xfrm>
            <a:off x="5529064" y="6396567"/>
            <a:ext cx="3505200" cy="365760"/>
          </a:xfrm>
        </p:spPr>
        <p:txBody>
          <a:bodyPr/>
          <a:lstStyle/>
          <a:p>
            <a:r>
              <a:rPr kumimoji="1" lang="ja-JP" altLang="en-US" dirty="0"/>
              <a:t>資料１</a:t>
            </a:r>
          </a:p>
        </p:txBody>
      </p:sp>
      <p:sp>
        <p:nvSpPr>
          <p:cNvPr id="15" name="スライド番号プレースホルダー 3"/>
          <p:cNvSpPr>
            <a:spLocks noGrp="1"/>
          </p:cNvSpPr>
          <p:nvPr>
            <p:ph type="sldNum" sz="quarter" idx="12"/>
          </p:nvPr>
        </p:nvSpPr>
        <p:spPr>
          <a:xfrm>
            <a:off x="663702" y="6356350"/>
            <a:ext cx="2146300" cy="365760"/>
          </a:xfrm>
        </p:spPr>
        <p:txBody>
          <a:bodyPr/>
          <a:lstStyle/>
          <a:p>
            <a:r>
              <a:rPr kumimoji="1" lang="en-US" altLang="ja-JP" dirty="0"/>
              <a:t>10</a:t>
            </a:r>
            <a:endParaRPr kumimoji="1" lang="ja-JP" altLang="en-US" dirty="0"/>
          </a:p>
        </p:txBody>
      </p:sp>
      <p:sp>
        <p:nvSpPr>
          <p:cNvPr id="16" name="タイトル 1"/>
          <p:cNvSpPr txBox="1">
            <a:spLocks/>
          </p:cNvSpPr>
          <p:nvPr/>
        </p:nvSpPr>
        <p:spPr>
          <a:xfrm>
            <a:off x="611832" y="238054"/>
            <a:ext cx="8716202" cy="914400"/>
          </a:xfrm>
          <a:prstGeom prst="rect">
            <a:avLst/>
          </a:prstGeom>
        </p:spPr>
        <p:txBody>
          <a:bodyPr vert="horz" anchor="b" anchorCtr="0">
            <a:noAutofit/>
          </a:bodyPr>
          <a:lstStyle>
            <a:lvl1pPr algn="l" rtl="0" eaLnBrk="1" latinLnBrk="0" hangingPunct="1">
              <a:spcBef>
                <a:spcPct val="0"/>
              </a:spcBef>
              <a:buNone/>
              <a:defRPr kumimoji="1" sz="3200" kern="1200">
                <a:solidFill>
                  <a:schemeClr val="tx2"/>
                </a:solidFill>
                <a:latin typeface="+mj-lt"/>
                <a:ea typeface="+mj-ea"/>
                <a:cs typeface="+mj-cs"/>
              </a:defRPr>
            </a:lvl1pPr>
          </a:lstStyle>
          <a:p>
            <a:r>
              <a:rPr lang="ja-JP" altLang="en-US" sz="2800" dirty="0">
                <a:latin typeface="HGSｺﾞｼｯｸM" panose="020B0600000000000000" pitchFamily="50" charset="-128"/>
                <a:ea typeface="HGSｺﾞｼｯｸM" panose="020B0600000000000000" pitchFamily="50" charset="-128"/>
              </a:rPr>
              <a:t>３</a:t>
            </a:r>
            <a:r>
              <a:rPr lang="en-US" altLang="ja-JP" sz="2800" dirty="0">
                <a:latin typeface="HGSｺﾞｼｯｸM" panose="020B0600000000000000" pitchFamily="50" charset="-128"/>
                <a:ea typeface="HGSｺﾞｼｯｸM" panose="020B0600000000000000" pitchFamily="50" charset="-128"/>
              </a:rPr>
              <a:t>.</a:t>
            </a:r>
            <a:r>
              <a:rPr lang="ja-JP" altLang="en-US" sz="2800" dirty="0">
                <a:latin typeface="HGSｺﾞｼｯｸM" panose="020B0600000000000000" pitchFamily="50" charset="-128"/>
                <a:ea typeface="HGSｺﾞｼｯｸM" panose="020B0600000000000000" pitchFamily="50" charset="-128"/>
              </a:rPr>
              <a:t>将来の更新判定橋梁検討</a:t>
            </a:r>
            <a:r>
              <a:rPr lang="en-US" altLang="ja-JP" sz="2800" dirty="0">
                <a:latin typeface="HGSｺﾞｼｯｸM" panose="020B0600000000000000" pitchFamily="50" charset="-128"/>
                <a:ea typeface="HGSｺﾞｼｯｸM" panose="020B0600000000000000" pitchFamily="50" charset="-128"/>
              </a:rPr>
              <a:t/>
            </a:r>
            <a:br>
              <a:rPr lang="en-US" altLang="ja-JP" sz="2800" dirty="0">
                <a:latin typeface="HGSｺﾞｼｯｸM" panose="020B0600000000000000" pitchFamily="50" charset="-128"/>
                <a:ea typeface="HGSｺﾞｼｯｸM" panose="020B0600000000000000" pitchFamily="50" charset="-128"/>
              </a:rPr>
            </a:br>
            <a:r>
              <a:rPr lang="ja-JP" altLang="en-US" sz="2800" dirty="0">
                <a:latin typeface="HGSｺﾞｼｯｸM" panose="020B0600000000000000" pitchFamily="50" charset="-128"/>
                <a:ea typeface="HGSｺﾞｼｯｸM" panose="020B0600000000000000" pitchFamily="50" charset="-128"/>
              </a:rPr>
              <a:t>　１）損傷度を分析すべき橋梁の抽出</a:t>
            </a:r>
          </a:p>
        </p:txBody>
      </p:sp>
    </p:spTree>
    <p:extLst>
      <p:ext uri="{BB962C8B-B14F-4D97-AF65-F5344CB8AC3E}">
        <p14:creationId xmlns:p14="http://schemas.microsoft.com/office/powerpoint/2010/main" val="72556142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p:cNvSpPr/>
          <p:nvPr/>
        </p:nvSpPr>
        <p:spPr>
          <a:xfrm>
            <a:off x="3872880" y="4581128"/>
            <a:ext cx="648072" cy="282250"/>
          </a:xfrm>
          <a:prstGeom prst="rect">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8" name="正方形/長方形 57"/>
          <p:cNvSpPr/>
          <p:nvPr/>
        </p:nvSpPr>
        <p:spPr>
          <a:xfrm>
            <a:off x="5565466" y="5579859"/>
            <a:ext cx="3930227" cy="657019"/>
          </a:xfrm>
          <a:prstGeom prst="rect">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 name="スライド番号プレースホルダー 3"/>
          <p:cNvSpPr>
            <a:spLocks noGrp="1"/>
          </p:cNvSpPr>
          <p:nvPr>
            <p:ph type="sldNum" sz="quarter" idx="12"/>
          </p:nvPr>
        </p:nvSpPr>
        <p:spPr/>
        <p:txBody>
          <a:bodyPr/>
          <a:lstStyle/>
          <a:p>
            <a:fld id="{40F85341-AB73-4280-8395-A80C95690EE8}" type="slidenum">
              <a:rPr kumimoji="1" lang="ja-JP" altLang="en-US" smtClean="0"/>
              <a:t>11</a:t>
            </a:fld>
            <a:endParaRPr kumimoji="1" lang="ja-JP" altLang="en-US"/>
          </a:p>
        </p:txBody>
      </p:sp>
      <p:graphicFrame>
        <p:nvGraphicFramePr>
          <p:cNvPr id="7" name="表 6"/>
          <p:cNvGraphicFramePr>
            <a:graphicFrameLocks noGrp="1"/>
          </p:cNvGraphicFramePr>
          <p:nvPr>
            <p:extLst>
              <p:ext uri="{D42A27DB-BD31-4B8C-83A1-F6EECF244321}">
                <p14:modId xmlns:p14="http://schemas.microsoft.com/office/powerpoint/2010/main" val="3283813756"/>
              </p:ext>
            </p:extLst>
          </p:nvPr>
        </p:nvGraphicFramePr>
        <p:xfrm>
          <a:off x="1018055" y="5057191"/>
          <a:ext cx="4172911" cy="1164100"/>
        </p:xfrm>
        <a:graphic>
          <a:graphicData uri="http://schemas.openxmlformats.org/drawingml/2006/table">
            <a:tbl>
              <a:tblPr>
                <a:tableStyleId>{5C22544A-7EE6-4342-B048-85BDC9FD1C3A}</a:tableStyleId>
              </a:tblPr>
              <a:tblGrid>
                <a:gridCol w="524040">
                  <a:extLst>
                    <a:ext uri="{9D8B030D-6E8A-4147-A177-3AD203B41FA5}">
                      <a16:colId xmlns="" xmlns:a16="http://schemas.microsoft.com/office/drawing/2014/main" val="20000"/>
                    </a:ext>
                  </a:extLst>
                </a:gridCol>
                <a:gridCol w="524040">
                  <a:extLst>
                    <a:ext uri="{9D8B030D-6E8A-4147-A177-3AD203B41FA5}">
                      <a16:colId xmlns="" xmlns:a16="http://schemas.microsoft.com/office/drawing/2014/main" val="20001"/>
                    </a:ext>
                  </a:extLst>
                </a:gridCol>
                <a:gridCol w="524040">
                  <a:extLst>
                    <a:ext uri="{9D8B030D-6E8A-4147-A177-3AD203B41FA5}">
                      <a16:colId xmlns="" xmlns:a16="http://schemas.microsoft.com/office/drawing/2014/main" val="20002"/>
                    </a:ext>
                  </a:extLst>
                </a:gridCol>
                <a:gridCol w="524040">
                  <a:extLst>
                    <a:ext uri="{9D8B030D-6E8A-4147-A177-3AD203B41FA5}">
                      <a16:colId xmlns="" xmlns:a16="http://schemas.microsoft.com/office/drawing/2014/main" val="20003"/>
                    </a:ext>
                  </a:extLst>
                </a:gridCol>
                <a:gridCol w="524040">
                  <a:extLst>
                    <a:ext uri="{9D8B030D-6E8A-4147-A177-3AD203B41FA5}">
                      <a16:colId xmlns="" xmlns:a16="http://schemas.microsoft.com/office/drawing/2014/main" val="20004"/>
                    </a:ext>
                  </a:extLst>
                </a:gridCol>
                <a:gridCol w="504631">
                  <a:extLst>
                    <a:ext uri="{9D8B030D-6E8A-4147-A177-3AD203B41FA5}">
                      <a16:colId xmlns="" xmlns:a16="http://schemas.microsoft.com/office/drawing/2014/main" val="20005"/>
                    </a:ext>
                  </a:extLst>
                </a:gridCol>
                <a:gridCol w="524040">
                  <a:extLst>
                    <a:ext uri="{9D8B030D-6E8A-4147-A177-3AD203B41FA5}">
                      <a16:colId xmlns="" xmlns:a16="http://schemas.microsoft.com/office/drawing/2014/main" val="20006"/>
                    </a:ext>
                  </a:extLst>
                </a:gridCol>
                <a:gridCol w="524040">
                  <a:extLst>
                    <a:ext uri="{9D8B030D-6E8A-4147-A177-3AD203B41FA5}">
                      <a16:colId xmlns="" xmlns:a16="http://schemas.microsoft.com/office/drawing/2014/main" val="20007"/>
                    </a:ext>
                  </a:extLst>
                </a:gridCol>
              </a:tblGrid>
              <a:tr h="157369">
                <a:tc gridSpan="2">
                  <a:txBody>
                    <a:bodyPr/>
                    <a:lstStyle/>
                    <a:p>
                      <a:pPr algn="ctr" fontAlgn="ctr"/>
                      <a:r>
                        <a:rPr lang="ja-JP" altLang="en-US" sz="1050" u="none" strike="noStrike" dirty="0">
                          <a:effectLst/>
                        </a:rPr>
                        <a:t>橋種</a:t>
                      </a:r>
                      <a:endParaRPr lang="ja-JP" altLang="en-US" sz="105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8792" marR="8792" marT="879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kumimoji="1" lang="ja-JP" altLang="en-US"/>
                    </a:p>
                  </a:txBody>
                  <a:tcPr/>
                </a:tc>
                <a:tc>
                  <a:txBody>
                    <a:bodyPr/>
                    <a:lstStyle/>
                    <a:p>
                      <a:pPr algn="ctr" fontAlgn="ctr"/>
                      <a:r>
                        <a:rPr lang="en-US" sz="1050" u="none" strike="noStrike" dirty="0">
                          <a:effectLst/>
                        </a:rPr>
                        <a:t>PC</a:t>
                      </a:r>
                      <a:r>
                        <a:rPr lang="ja-JP" altLang="en-US" sz="1050" u="none" strike="noStrike" dirty="0">
                          <a:effectLst/>
                        </a:rPr>
                        <a:t>橋</a:t>
                      </a:r>
                      <a:endParaRPr lang="ja-JP" altLang="en-US" sz="105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8792" marR="8792" marT="879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1050" u="none" strike="noStrike" dirty="0">
                          <a:effectLst/>
                        </a:rPr>
                        <a:t>RC</a:t>
                      </a:r>
                      <a:r>
                        <a:rPr lang="ja-JP" altLang="en-US" sz="1050" u="none" strike="noStrike" dirty="0">
                          <a:effectLst/>
                        </a:rPr>
                        <a:t>橋</a:t>
                      </a:r>
                      <a:endParaRPr lang="ja-JP" altLang="en-US" sz="105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8792" marR="8792" marT="879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ja-JP" altLang="en-US" sz="1050" u="none" strike="noStrike" dirty="0">
                          <a:effectLst/>
                        </a:rPr>
                        <a:t>鋼橋</a:t>
                      </a:r>
                      <a:endParaRPr lang="ja-JP" altLang="en-US" sz="105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8792" marR="8792" marT="879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ja-JP" altLang="en-US" sz="1050" u="none" strike="noStrike" dirty="0">
                          <a:effectLst/>
                        </a:rPr>
                        <a:t>石橋</a:t>
                      </a:r>
                      <a:endParaRPr lang="ja-JP" altLang="en-US" sz="105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8792" marR="8792" marT="879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ja-JP" altLang="en-US" sz="1050" u="none" strike="noStrike" dirty="0">
                          <a:effectLst/>
                        </a:rPr>
                        <a:t>複合橋</a:t>
                      </a:r>
                      <a:endParaRPr lang="ja-JP" altLang="en-US" sz="105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8792" marR="8792" marT="879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ja-JP" altLang="en-US" sz="1050" u="none" strike="noStrike" dirty="0">
                          <a:effectLst/>
                        </a:rPr>
                        <a:t>不明</a:t>
                      </a:r>
                      <a:endParaRPr lang="ja-JP" altLang="en-US" sz="105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8792" marR="8792" marT="879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 xmlns:a16="http://schemas.microsoft.com/office/drawing/2014/main" val="10000"/>
                  </a:ext>
                </a:extLst>
              </a:tr>
              <a:tr h="168812">
                <a:tc gridSpan="2">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ja-JP" altLang="en-US" sz="1050" u="none" strike="noStrike" dirty="0">
                          <a:effectLst/>
                        </a:rPr>
                        <a:t>総橋数</a:t>
                      </a:r>
                      <a:endParaRPr lang="ja-JP" altLang="en-US" sz="1050" b="0" i="0" u="none" strike="noStrike" dirty="0">
                        <a:solidFill>
                          <a:srgbClr val="000000"/>
                        </a:solidFill>
                        <a:effectLst/>
                        <a:latin typeface="ＭＳ Ｐゴシック" panose="020B0600070205080204" pitchFamily="50" charset="-128"/>
                        <a:ea typeface="+mn-ea"/>
                      </a:endParaRPr>
                    </a:p>
                  </a:txBody>
                  <a:tcPr marL="8792" marR="8792" marT="879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kumimoji="1" lang="ja-JP" altLang="en-US"/>
                    </a:p>
                  </a:txBody>
                  <a:tcPr/>
                </a:tc>
                <a:tc>
                  <a:txBody>
                    <a:bodyPr/>
                    <a:lstStyle/>
                    <a:p>
                      <a:pPr algn="ctr" fontAlgn="ctr"/>
                      <a:r>
                        <a:rPr lang="en-US" altLang="ja-JP" sz="1050" u="none" strike="noStrike" dirty="0">
                          <a:effectLst/>
                        </a:rPr>
                        <a:t>417</a:t>
                      </a:r>
                      <a:endParaRPr lang="en-US" altLang="ja-JP" sz="105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8792" marR="8792" marT="879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050" u="none" strike="noStrike" dirty="0">
                          <a:effectLst/>
                        </a:rPr>
                        <a:t>525</a:t>
                      </a:r>
                      <a:endParaRPr lang="en-US" altLang="ja-JP" sz="105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8792" marR="8792" marT="879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050" u="none" strike="noStrike" dirty="0">
                          <a:effectLst/>
                        </a:rPr>
                        <a:t>357</a:t>
                      </a:r>
                      <a:endParaRPr lang="en-US" altLang="ja-JP" sz="105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8792" marR="8792" marT="879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050" u="none" strike="noStrike" dirty="0">
                          <a:effectLst/>
                        </a:rPr>
                        <a:t>3</a:t>
                      </a:r>
                      <a:endParaRPr lang="en-US" altLang="ja-JP" sz="105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8792" marR="8792" marT="879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050" u="none" strike="noStrike">
                          <a:effectLst/>
                        </a:rPr>
                        <a:t>115</a:t>
                      </a:r>
                      <a:endParaRPr lang="en-US" altLang="ja-JP" sz="105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8792" marR="8792" marT="879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050" u="none" strike="noStrike">
                          <a:effectLst/>
                        </a:rPr>
                        <a:t>28</a:t>
                      </a:r>
                      <a:endParaRPr lang="en-US" altLang="ja-JP" sz="105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8792" marR="8792" marT="879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 xmlns:a16="http://schemas.microsoft.com/office/drawing/2014/main" val="10001"/>
                  </a:ext>
                </a:extLst>
              </a:tr>
              <a:tr h="290146">
                <a:tc rowSpan="3">
                  <a:txBody>
                    <a:bodyPr/>
                    <a:lstStyle/>
                    <a:p>
                      <a:pPr algn="ctr" fontAlgn="ctr"/>
                      <a:r>
                        <a:rPr lang="ja-JP" altLang="en-US" sz="1050" u="none" strike="noStrike">
                          <a:effectLst/>
                        </a:rPr>
                        <a:t>橋数</a:t>
                      </a:r>
                      <a:endParaRPr lang="ja-JP" altLang="en-US" sz="105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8792" marR="8792" marT="879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r>
                        <a:rPr lang="ja-JP" altLang="en-US" sz="1050" u="none" strike="noStrike" dirty="0">
                          <a:effectLst/>
                        </a:rPr>
                        <a:t>健全度≦</a:t>
                      </a:r>
                      <a:r>
                        <a:rPr lang="en-US" altLang="ja-JP" sz="1050" u="none" strike="noStrike" dirty="0">
                          <a:effectLst/>
                        </a:rPr>
                        <a:t>70</a:t>
                      </a:r>
                      <a:endParaRPr lang="en-US" altLang="ja-JP" sz="105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8792" marR="8792" marT="879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050" u="none" strike="noStrike" dirty="0">
                          <a:solidFill>
                            <a:srgbClr val="FF0000"/>
                          </a:solidFill>
                          <a:effectLst/>
                        </a:rPr>
                        <a:t>99</a:t>
                      </a:r>
                      <a:endParaRPr lang="en-US" altLang="ja-JP" sz="1050" b="0" i="0" u="none" strike="noStrike" dirty="0">
                        <a:solidFill>
                          <a:srgbClr val="FF0000"/>
                        </a:solidFill>
                        <a:effectLst/>
                        <a:latin typeface="ＭＳ Ｐゴシック" panose="020B0600070205080204" pitchFamily="50" charset="-128"/>
                        <a:ea typeface="ＭＳ Ｐゴシック" panose="020B0600070205080204" pitchFamily="50" charset="-128"/>
                      </a:endParaRPr>
                    </a:p>
                  </a:txBody>
                  <a:tcPr marL="8792" marR="8792" marT="879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050" u="none" strike="noStrike" dirty="0">
                          <a:solidFill>
                            <a:srgbClr val="FF0000"/>
                          </a:solidFill>
                          <a:effectLst/>
                        </a:rPr>
                        <a:t>169</a:t>
                      </a:r>
                      <a:endParaRPr lang="en-US" altLang="ja-JP" sz="1050" b="0" i="0" u="none" strike="noStrike" dirty="0">
                        <a:solidFill>
                          <a:srgbClr val="FF0000"/>
                        </a:solidFill>
                        <a:effectLst/>
                        <a:latin typeface="ＭＳ Ｐゴシック" panose="020B0600070205080204" pitchFamily="50" charset="-128"/>
                        <a:ea typeface="ＭＳ Ｐゴシック" panose="020B0600070205080204" pitchFamily="50" charset="-128"/>
                      </a:endParaRPr>
                    </a:p>
                  </a:txBody>
                  <a:tcPr marL="8792" marR="8792" marT="879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050" u="none" strike="noStrike" dirty="0">
                          <a:solidFill>
                            <a:srgbClr val="FF0000"/>
                          </a:solidFill>
                          <a:effectLst/>
                        </a:rPr>
                        <a:t>207</a:t>
                      </a:r>
                      <a:endParaRPr lang="en-US" altLang="ja-JP" sz="1050" b="0" i="0" u="none" strike="noStrike" dirty="0">
                        <a:solidFill>
                          <a:srgbClr val="FF0000"/>
                        </a:solidFill>
                        <a:effectLst/>
                        <a:latin typeface="ＭＳ Ｐゴシック" panose="020B0600070205080204" pitchFamily="50" charset="-128"/>
                        <a:ea typeface="ＭＳ Ｐゴシック" panose="020B0600070205080204" pitchFamily="50" charset="-128"/>
                      </a:endParaRPr>
                    </a:p>
                  </a:txBody>
                  <a:tcPr marL="8792" marR="8792" marT="879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endParaRPr lang="en-US" altLang="ja-JP" sz="1050" b="0" i="0" u="none" strike="noStrike" dirty="0">
                        <a:solidFill>
                          <a:srgbClr val="FF0000"/>
                        </a:solidFill>
                        <a:effectLst/>
                        <a:latin typeface="ＭＳ Ｐゴシック" panose="020B0600070205080204" pitchFamily="50" charset="-128"/>
                        <a:ea typeface="ＭＳ Ｐゴシック" panose="020B0600070205080204" pitchFamily="50" charset="-128"/>
                      </a:endParaRPr>
                    </a:p>
                  </a:txBody>
                  <a:tcPr marL="8792" marR="8792" marT="879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050" u="none" strike="noStrike" dirty="0">
                          <a:solidFill>
                            <a:srgbClr val="FF0000"/>
                          </a:solidFill>
                          <a:effectLst/>
                        </a:rPr>
                        <a:t>68</a:t>
                      </a:r>
                      <a:endParaRPr lang="en-US" altLang="ja-JP" sz="1050" b="0" i="0" u="none" strike="noStrike" dirty="0">
                        <a:solidFill>
                          <a:srgbClr val="FF0000"/>
                        </a:solidFill>
                        <a:effectLst/>
                        <a:latin typeface="ＭＳ Ｐゴシック" panose="020B0600070205080204" pitchFamily="50" charset="-128"/>
                        <a:ea typeface="ＭＳ Ｐゴシック" panose="020B0600070205080204" pitchFamily="50" charset="-128"/>
                      </a:endParaRPr>
                    </a:p>
                  </a:txBody>
                  <a:tcPr marL="8792" marR="8792" marT="879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050" u="none" strike="noStrike" dirty="0">
                          <a:solidFill>
                            <a:srgbClr val="FF0000"/>
                          </a:solidFill>
                          <a:effectLst/>
                        </a:rPr>
                        <a:t>5</a:t>
                      </a:r>
                      <a:endParaRPr lang="en-US" altLang="ja-JP" sz="1050" b="0" i="0" u="none" strike="noStrike" dirty="0">
                        <a:solidFill>
                          <a:srgbClr val="FF0000"/>
                        </a:solidFill>
                        <a:effectLst/>
                        <a:latin typeface="ＭＳ Ｐゴシック" panose="020B0600070205080204" pitchFamily="50" charset="-128"/>
                        <a:ea typeface="ＭＳ Ｐゴシック" panose="020B0600070205080204" pitchFamily="50" charset="-128"/>
                      </a:endParaRPr>
                    </a:p>
                  </a:txBody>
                  <a:tcPr marL="8792" marR="8792" marT="879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 xmlns:a16="http://schemas.microsoft.com/office/drawing/2014/main" val="10002"/>
                  </a:ext>
                </a:extLst>
              </a:tr>
              <a:tr h="290146">
                <a:tc vMerge="1">
                  <a:txBody>
                    <a:bodyPr/>
                    <a:lstStyle/>
                    <a:p>
                      <a:endParaRPr kumimoji="1" lang="ja-JP" altLang="en-US"/>
                    </a:p>
                  </a:txBody>
                  <a:tcPr/>
                </a:tc>
                <a:tc>
                  <a:txBody>
                    <a:bodyPr/>
                    <a:lstStyle/>
                    <a:p>
                      <a:pPr algn="l" fontAlgn="ctr"/>
                      <a:r>
                        <a:rPr lang="en-US" altLang="ja-JP" sz="1050" u="none" strike="noStrike" dirty="0">
                          <a:effectLst/>
                        </a:rPr>
                        <a:t>70</a:t>
                      </a:r>
                      <a:r>
                        <a:rPr lang="ja-JP" altLang="en-US" sz="1050" u="none" strike="noStrike" dirty="0">
                          <a:effectLst/>
                        </a:rPr>
                        <a:t>＜</a:t>
                      </a:r>
                      <a:endParaRPr lang="en-US" altLang="ja-JP" sz="1050" u="none" strike="noStrike" dirty="0">
                        <a:effectLst/>
                      </a:endParaRPr>
                    </a:p>
                    <a:p>
                      <a:pPr algn="l" fontAlgn="ctr"/>
                      <a:r>
                        <a:rPr lang="ja-JP" altLang="en-US" sz="1050" u="none" strike="noStrike" dirty="0">
                          <a:effectLst/>
                        </a:rPr>
                        <a:t>健全度</a:t>
                      </a:r>
                      <a:endParaRPr lang="ja-JP" altLang="en-US" sz="105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8792" marR="8792" marT="879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050" u="none" strike="noStrike" dirty="0">
                          <a:solidFill>
                            <a:srgbClr val="0070C0"/>
                          </a:solidFill>
                          <a:effectLst/>
                        </a:rPr>
                        <a:t>316</a:t>
                      </a:r>
                      <a:endParaRPr lang="en-US" altLang="ja-JP" sz="1050" b="0" i="0" u="none" strike="noStrike" dirty="0">
                        <a:solidFill>
                          <a:srgbClr val="0070C0"/>
                        </a:solidFill>
                        <a:effectLst/>
                        <a:latin typeface="ＭＳ Ｐゴシック" panose="020B0600070205080204" pitchFamily="50" charset="-128"/>
                        <a:ea typeface="ＭＳ Ｐゴシック" panose="020B0600070205080204" pitchFamily="50" charset="-128"/>
                      </a:endParaRPr>
                    </a:p>
                  </a:txBody>
                  <a:tcPr marL="8792" marR="8792" marT="879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050" u="none" strike="noStrike" dirty="0">
                          <a:solidFill>
                            <a:srgbClr val="0070C0"/>
                          </a:solidFill>
                          <a:effectLst/>
                        </a:rPr>
                        <a:t>355</a:t>
                      </a:r>
                      <a:endParaRPr lang="en-US" altLang="ja-JP" sz="1050" b="0" i="0" u="none" strike="noStrike" dirty="0">
                        <a:solidFill>
                          <a:srgbClr val="0070C0"/>
                        </a:solidFill>
                        <a:effectLst/>
                        <a:latin typeface="ＭＳ Ｐゴシック" panose="020B0600070205080204" pitchFamily="50" charset="-128"/>
                        <a:ea typeface="ＭＳ Ｐゴシック" panose="020B0600070205080204" pitchFamily="50" charset="-128"/>
                      </a:endParaRPr>
                    </a:p>
                  </a:txBody>
                  <a:tcPr marL="8792" marR="8792" marT="879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050" u="none" strike="noStrike" dirty="0">
                          <a:solidFill>
                            <a:srgbClr val="0070C0"/>
                          </a:solidFill>
                          <a:effectLst/>
                        </a:rPr>
                        <a:t>150</a:t>
                      </a:r>
                      <a:endParaRPr lang="en-US" altLang="ja-JP" sz="1050" b="0" i="0" u="none" strike="noStrike" dirty="0">
                        <a:solidFill>
                          <a:srgbClr val="0070C0"/>
                        </a:solidFill>
                        <a:effectLst/>
                        <a:latin typeface="ＭＳ Ｐゴシック" panose="020B0600070205080204" pitchFamily="50" charset="-128"/>
                        <a:ea typeface="ＭＳ Ｐゴシック" panose="020B0600070205080204" pitchFamily="50" charset="-128"/>
                      </a:endParaRPr>
                    </a:p>
                  </a:txBody>
                  <a:tcPr marL="8792" marR="8792" marT="879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050" u="none" strike="noStrike" dirty="0">
                          <a:solidFill>
                            <a:srgbClr val="0070C0"/>
                          </a:solidFill>
                          <a:effectLst/>
                        </a:rPr>
                        <a:t>3</a:t>
                      </a:r>
                      <a:endParaRPr lang="en-US" altLang="ja-JP" sz="1050" b="0" i="0" u="none" strike="noStrike" dirty="0">
                        <a:solidFill>
                          <a:srgbClr val="0070C0"/>
                        </a:solidFill>
                        <a:effectLst/>
                        <a:latin typeface="ＭＳ Ｐゴシック" panose="020B0600070205080204" pitchFamily="50" charset="-128"/>
                        <a:ea typeface="ＭＳ Ｐゴシック" panose="020B0600070205080204" pitchFamily="50" charset="-128"/>
                      </a:endParaRPr>
                    </a:p>
                  </a:txBody>
                  <a:tcPr marL="8792" marR="8792" marT="879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050" u="none" strike="noStrike" dirty="0">
                          <a:solidFill>
                            <a:srgbClr val="0070C0"/>
                          </a:solidFill>
                          <a:effectLst/>
                        </a:rPr>
                        <a:t>47</a:t>
                      </a:r>
                      <a:endParaRPr lang="en-US" altLang="ja-JP" sz="1050" b="0" i="0" u="none" strike="noStrike" dirty="0">
                        <a:solidFill>
                          <a:srgbClr val="0070C0"/>
                        </a:solidFill>
                        <a:effectLst/>
                        <a:latin typeface="ＭＳ Ｐゴシック" panose="020B0600070205080204" pitchFamily="50" charset="-128"/>
                        <a:ea typeface="ＭＳ Ｐゴシック" panose="020B0600070205080204" pitchFamily="50" charset="-128"/>
                      </a:endParaRPr>
                    </a:p>
                  </a:txBody>
                  <a:tcPr marL="8792" marR="8792" marT="879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050" u="none" strike="noStrike" dirty="0">
                          <a:solidFill>
                            <a:srgbClr val="0070C0"/>
                          </a:solidFill>
                          <a:effectLst/>
                        </a:rPr>
                        <a:t>10</a:t>
                      </a:r>
                      <a:endParaRPr lang="en-US" altLang="ja-JP" sz="1050" b="0" i="0" u="none" strike="noStrike" dirty="0">
                        <a:solidFill>
                          <a:srgbClr val="0070C0"/>
                        </a:solidFill>
                        <a:effectLst/>
                        <a:latin typeface="ＭＳ Ｐゴシック" panose="020B0600070205080204" pitchFamily="50" charset="-128"/>
                        <a:ea typeface="ＭＳ Ｐゴシック" panose="020B0600070205080204" pitchFamily="50" charset="-128"/>
                      </a:endParaRPr>
                    </a:p>
                  </a:txBody>
                  <a:tcPr marL="8792" marR="8792" marT="879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 xmlns:a16="http://schemas.microsoft.com/office/drawing/2014/main" val="10003"/>
                  </a:ext>
                </a:extLst>
              </a:tr>
              <a:tr h="149469">
                <a:tc vMerge="1">
                  <a:txBody>
                    <a:bodyPr/>
                    <a:lstStyle/>
                    <a:p>
                      <a:endParaRPr kumimoji="1" lang="ja-JP" altLang="en-US"/>
                    </a:p>
                  </a:txBody>
                  <a:tcPr/>
                </a:tc>
                <a:tc>
                  <a:txBody>
                    <a:bodyPr/>
                    <a:lstStyle/>
                    <a:p>
                      <a:pPr algn="l" fontAlgn="ctr"/>
                      <a:r>
                        <a:rPr lang="ja-JP" altLang="en-US" sz="1050" u="none" strike="noStrike">
                          <a:effectLst/>
                        </a:rPr>
                        <a:t>空欄</a:t>
                      </a:r>
                      <a:endParaRPr lang="ja-JP" altLang="en-US" sz="105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8792" marR="8792" marT="879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050" u="none" strike="noStrike" dirty="0">
                          <a:effectLst/>
                        </a:rPr>
                        <a:t>2</a:t>
                      </a:r>
                      <a:endParaRPr lang="en-US" altLang="ja-JP" sz="105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8792" marR="8792" marT="879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050" u="none" strike="noStrike">
                          <a:effectLst/>
                        </a:rPr>
                        <a:t>1</a:t>
                      </a:r>
                      <a:endParaRPr lang="en-US" altLang="ja-JP" sz="105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8792" marR="8792" marT="879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endParaRPr lang="en-US" altLang="ja-JP" sz="105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8792" marR="8792" marT="879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endParaRPr lang="en-US" altLang="ja-JP" sz="105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8792" marR="8792" marT="879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endParaRPr lang="en-US" altLang="ja-JP" sz="105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8792" marR="8792" marT="879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050" u="none" strike="noStrike" dirty="0">
                          <a:effectLst/>
                        </a:rPr>
                        <a:t>13</a:t>
                      </a:r>
                      <a:endParaRPr lang="en-US" altLang="ja-JP" sz="105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8792" marR="8792" marT="879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 xmlns:a16="http://schemas.microsoft.com/office/drawing/2014/main" val="10004"/>
                  </a:ext>
                </a:extLst>
              </a:tr>
            </a:tbl>
          </a:graphicData>
        </a:graphic>
      </p:graphicFrame>
      <p:sp>
        <p:nvSpPr>
          <p:cNvPr id="66" name="正方形/長方形 65"/>
          <p:cNvSpPr/>
          <p:nvPr/>
        </p:nvSpPr>
        <p:spPr>
          <a:xfrm>
            <a:off x="992293" y="1300006"/>
            <a:ext cx="8532707" cy="400110"/>
          </a:xfrm>
          <a:prstGeom prst="rect">
            <a:avLst/>
          </a:prstGeom>
          <a:noFill/>
        </p:spPr>
        <p:txBody>
          <a:bodyPr wrap="square" rtlCol="0">
            <a:spAutoFit/>
          </a:bodyPr>
          <a:lstStyle/>
          <a:p>
            <a:r>
              <a:rPr lang="ja-JP" altLang="en-US" sz="2000" dirty="0">
                <a:latin typeface="HGSｺﾞｼｯｸM" panose="020B0600000000000000" pitchFamily="50" charset="-128"/>
                <a:ea typeface="HGSｺﾞｼｯｸM" panose="020B0600000000000000" pitchFamily="50" charset="-128"/>
                <a:cs typeface="Meiryo UI" panose="020B0604030504040204" pitchFamily="50" charset="-128"/>
              </a:rPr>
              <a:t>大阪府橋梁のうち、各橋種の健全度比率分布を分析</a:t>
            </a:r>
            <a:endParaRPr lang="en-US" altLang="ja-JP" sz="2000" dirty="0">
              <a:latin typeface="HGSｺﾞｼｯｸM" panose="020B0600000000000000" pitchFamily="50" charset="-128"/>
              <a:ea typeface="HGSｺﾞｼｯｸM" panose="020B0600000000000000" pitchFamily="50" charset="-128"/>
              <a:cs typeface="Meiryo UI" panose="020B0604030504040204" pitchFamily="50" charset="-128"/>
            </a:endParaRPr>
          </a:p>
        </p:txBody>
      </p:sp>
      <p:sp>
        <p:nvSpPr>
          <p:cNvPr id="70" name="下矢印 69"/>
          <p:cNvSpPr/>
          <p:nvPr/>
        </p:nvSpPr>
        <p:spPr>
          <a:xfrm>
            <a:off x="7113240" y="4117308"/>
            <a:ext cx="504056" cy="278943"/>
          </a:xfrm>
          <a:prstGeom prst="down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sysClr val="windowText" lastClr="000000"/>
              </a:solidFill>
            </a:endParaRPr>
          </a:p>
        </p:txBody>
      </p:sp>
      <p:sp>
        <p:nvSpPr>
          <p:cNvPr id="71" name="正方形/長方形 70"/>
          <p:cNvSpPr/>
          <p:nvPr/>
        </p:nvSpPr>
        <p:spPr>
          <a:xfrm>
            <a:off x="5594917" y="4505817"/>
            <a:ext cx="3519145" cy="338554"/>
          </a:xfrm>
          <a:prstGeom prst="rect">
            <a:avLst/>
          </a:prstGeom>
          <a:noFill/>
        </p:spPr>
        <p:txBody>
          <a:bodyPr wrap="square" rtlCol="0">
            <a:spAutoFit/>
          </a:bodyPr>
          <a:lstStyle/>
          <a:p>
            <a:pPr algn="ctr"/>
            <a:r>
              <a:rPr lang="ja-JP" altLang="en-US" sz="1600" dirty="0">
                <a:latin typeface="HGSｺﾞｼｯｸM" panose="020B0600000000000000" pitchFamily="50" charset="-128"/>
                <a:ea typeface="HGSｺﾞｼｯｸM" panose="020B0600000000000000" pitchFamily="50" charset="-128"/>
                <a:cs typeface="Meiryo UI" panose="020B0604030504040204" pitchFamily="50" charset="-128"/>
              </a:rPr>
              <a:t>鋼橋に注目して健全度を分析する</a:t>
            </a:r>
            <a:endParaRPr lang="en-US" altLang="ja-JP" sz="1600" dirty="0">
              <a:latin typeface="HGSｺﾞｼｯｸM" panose="020B0600000000000000" pitchFamily="50" charset="-128"/>
              <a:ea typeface="HGSｺﾞｼｯｸM" panose="020B0600000000000000" pitchFamily="50" charset="-128"/>
              <a:cs typeface="Meiryo UI" panose="020B0604030504040204" pitchFamily="50" charset="-128"/>
            </a:endParaRPr>
          </a:p>
        </p:txBody>
      </p:sp>
      <p:grpSp>
        <p:nvGrpSpPr>
          <p:cNvPr id="14" name="グループ化 13"/>
          <p:cNvGrpSpPr/>
          <p:nvPr/>
        </p:nvGrpSpPr>
        <p:grpSpPr>
          <a:xfrm>
            <a:off x="3849084" y="2276872"/>
            <a:ext cx="1532938" cy="709692"/>
            <a:chOff x="7712673" y="1372143"/>
            <a:chExt cx="1654397" cy="705137"/>
          </a:xfrm>
        </p:grpSpPr>
        <p:sp>
          <p:nvSpPr>
            <p:cNvPr id="37" name="正方形/長方形 36"/>
            <p:cNvSpPr/>
            <p:nvPr/>
          </p:nvSpPr>
          <p:spPr>
            <a:xfrm>
              <a:off x="7712673" y="1372143"/>
              <a:ext cx="1395049" cy="705137"/>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4406" tIns="42203" rIns="84406" bIns="42203" numCol="1" spcCol="0" rtlCol="0" fromWordArt="0" anchor="ctr" anchorCtr="0" forceAA="0" compatLnSpc="1">
              <a:prstTxWarp prst="textNoShape">
                <a:avLst/>
              </a:prstTxWarp>
              <a:noAutofit/>
            </a:bodyPr>
            <a:lstStyle/>
            <a:p>
              <a:pPr algn="ctr"/>
              <a:endParaRPr lang="ja-JP" altLang="en-US" sz="2220"/>
            </a:p>
          </p:txBody>
        </p:sp>
        <p:sp>
          <p:nvSpPr>
            <p:cNvPr id="38" name="正方形/長方形 37"/>
            <p:cNvSpPr/>
            <p:nvPr/>
          </p:nvSpPr>
          <p:spPr>
            <a:xfrm>
              <a:off x="7841565" y="1689714"/>
              <a:ext cx="93600" cy="93600"/>
            </a:xfrm>
            <a:prstGeom prst="rect">
              <a:avLst/>
            </a:prstGeom>
            <a:pattFill prst="pct50">
              <a:fgClr>
                <a:srgbClr val="C00000"/>
              </a:fgClr>
              <a:bgClr>
                <a:schemeClr val="bg1"/>
              </a:bgClr>
            </a:pattFill>
            <a:ln w="63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4406" tIns="42203" rIns="84406" bIns="42203" numCol="1" spcCol="0" rtlCol="0" fromWordArt="0" anchor="ctr" anchorCtr="0" forceAA="0" compatLnSpc="1">
              <a:prstTxWarp prst="textNoShape">
                <a:avLst/>
              </a:prstTxWarp>
              <a:noAutofit/>
            </a:bodyPr>
            <a:lstStyle/>
            <a:p>
              <a:pPr algn="ctr"/>
              <a:endParaRPr lang="ja-JP" altLang="en-US" sz="2220"/>
            </a:p>
          </p:txBody>
        </p:sp>
        <p:sp>
          <p:nvSpPr>
            <p:cNvPr id="39" name="テキスト ボックス 38"/>
            <p:cNvSpPr txBox="1"/>
            <p:nvPr/>
          </p:nvSpPr>
          <p:spPr>
            <a:xfrm>
              <a:off x="7935165" y="1592531"/>
              <a:ext cx="1431905" cy="261015"/>
            </a:xfrm>
            <a:prstGeom prst="rect">
              <a:avLst/>
            </a:prstGeom>
            <a:noFill/>
          </p:spPr>
          <p:txBody>
            <a:bodyPr wrap="square" rtlCol="0">
              <a:spAutoFit/>
            </a:bodyPr>
            <a:lstStyle/>
            <a:p>
              <a:r>
                <a:rPr lang="ja-JP" altLang="en-US" sz="1107" dirty="0"/>
                <a:t>健全度≦</a:t>
              </a:r>
              <a:r>
                <a:rPr lang="en-US" altLang="ja-JP" sz="1107" dirty="0"/>
                <a:t>70</a:t>
              </a:r>
              <a:endParaRPr lang="ja-JP" altLang="en-US" sz="1107" dirty="0"/>
            </a:p>
          </p:txBody>
        </p:sp>
        <p:sp>
          <p:nvSpPr>
            <p:cNvPr id="40" name="正方形/長方形 39"/>
            <p:cNvSpPr/>
            <p:nvPr/>
          </p:nvSpPr>
          <p:spPr>
            <a:xfrm>
              <a:off x="7841565" y="1469325"/>
              <a:ext cx="93600" cy="93600"/>
            </a:xfrm>
            <a:prstGeom prst="rect">
              <a:avLst/>
            </a:prstGeom>
            <a:pattFill prst="ltDnDiag">
              <a:fgClr>
                <a:srgbClr val="00B0F0"/>
              </a:fgClr>
              <a:bgClr>
                <a:schemeClr val="bg1"/>
              </a:bgClr>
            </a:pattFill>
            <a:ln w="635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4406" tIns="42203" rIns="84406" bIns="42203" numCol="1" spcCol="0" rtlCol="0" fromWordArt="0" anchor="ctr" anchorCtr="0" forceAA="0" compatLnSpc="1">
              <a:prstTxWarp prst="textNoShape">
                <a:avLst/>
              </a:prstTxWarp>
              <a:noAutofit/>
            </a:bodyPr>
            <a:lstStyle/>
            <a:p>
              <a:pPr algn="ctr"/>
              <a:endParaRPr lang="ja-JP" altLang="en-US" sz="2220"/>
            </a:p>
          </p:txBody>
        </p:sp>
        <p:sp>
          <p:nvSpPr>
            <p:cNvPr id="41" name="テキスト ボックス 40"/>
            <p:cNvSpPr txBox="1"/>
            <p:nvPr/>
          </p:nvSpPr>
          <p:spPr>
            <a:xfrm>
              <a:off x="7935165" y="1372143"/>
              <a:ext cx="1353619" cy="261015"/>
            </a:xfrm>
            <a:prstGeom prst="rect">
              <a:avLst/>
            </a:prstGeom>
            <a:noFill/>
          </p:spPr>
          <p:txBody>
            <a:bodyPr wrap="square" rtlCol="0">
              <a:spAutoFit/>
            </a:bodyPr>
            <a:lstStyle/>
            <a:p>
              <a:r>
                <a:rPr lang="en-US" altLang="ja-JP" sz="1107" dirty="0"/>
                <a:t>70</a:t>
              </a:r>
              <a:r>
                <a:rPr lang="ja-JP" altLang="en-US" sz="1107" dirty="0"/>
                <a:t>＜健全度</a:t>
              </a:r>
            </a:p>
          </p:txBody>
        </p:sp>
        <p:sp>
          <p:nvSpPr>
            <p:cNvPr id="42" name="正方形/長方形 41"/>
            <p:cNvSpPr/>
            <p:nvPr/>
          </p:nvSpPr>
          <p:spPr>
            <a:xfrm>
              <a:off x="7841565" y="1904602"/>
              <a:ext cx="93600" cy="93600"/>
            </a:xfrm>
            <a:prstGeom prst="rect">
              <a:avLst/>
            </a:prstGeom>
            <a:solidFill>
              <a:schemeClr val="bg1">
                <a:lumMod val="65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4406" tIns="42203" rIns="84406" bIns="42203" numCol="1" spcCol="0" rtlCol="0" fromWordArt="0" anchor="ctr" anchorCtr="0" forceAA="0" compatLnSpc="1">
              <a:prstTxWarp prst="textNoShape">
                <a:avLst/>
              </a:prstTxWarp>
              <a:noAutofit/>
            </a:bodyPr>
            <a:lstStyle/>
            <a:p>
              <a:pPr algn="ctr"/>
              <a:endParaRPr lang="ja-JP" altLang="en-US" sz="2220"/>
            </a:p>
          </p:txBody>
        </p:sp>
        <p:sp>
          <p:nvSpPr>
            <p:cNvPr id="43" name="テキスト ボックス 42"/>
            <p:cNvSpPr txBox="1"/>
            <p:nvPr/>
          </p:nvSpPr>
          <p:spPr>
            <a:xfrm>
              <a:off x="7935165" y="1807420"/>
              <a:ext cx="990360" cy="261015"/>
            </a:xfrm>
            <a:prstGeom prst="rect">
              <a:avLst/>
            </a:prstGeom>
            <a:noFill/>
          </p:spPr>
          <p:txBody>
            <a:bodyPr wrap="square" rtlCol="0">
              <a:spAutoFit/>
            </a:bodyPr>
            <a:lstStyle/>
            <a:p>
              <a:r>
                <a:rPr lang="ja-JP" altLang="en-US" sz="1107" dirty="0"/>
                <a:t>空欄</a:t>
              </a:r>
            </a:p>
          </p:txBody>
        </p:sp>
      </p:grpSp>
      <p:sp>
        <p:nvSpPr>
          <p:cNvPr id="26" name="正方形/長方形 25"/>
          <p:cNvSpPr/>
          <p:nvPr/>
        </p:nvSpPr>
        <p:spPr>
          <a:xfrm>
            <a:off x="1649920" y="1916833"/>
            <a:ext cx="2688147" cy="319639"/>
          </a:xfrm>
          <a:prstGeom prst="rect">
            <a:avLst/>
          </a:prstGeom>
          <a:noFill/>
        </p:spPr>
        <p:txBody>
          <a:bodyPr wrap="square" rtlCol="0">
            <a:spAutoFit/>
          </a:bodyPr>
          <a:lstStyle/>
          <a:p>
            <a:pPr algn="ctr"/>
            <a:r>
              <a:rPr lang="ja-JP" altLang="en-US" sz="1477" dirty="0">
                <a:latin typeface="HGSｺﾞｼｯｸM" panose="020B0600000000000000" pitchFamily="50" charset="-128"/>
                <a:ea typeface="HGSｺﾞｼｯｸM" panose="020B0600000000000000" pitchFamily="50" charset="-128"/>
                <a:cs typeface="Meiryo UI" panose="020B0604030504040204" pitchFamily="50" charset="-128"/>
              </a:rPr>
              <a:t>橋種と健全度</a:t>
            </a:r>
          </a:p>
        </p:txBody>
      </p:sp>
      <p:sp>
        <p:nvSpPr>
          <p:cNvPr id="27" name="正方形/長方形 26"/>
          <p:cNvSpPr/>
          <p:nvPr/>
        </p:nvSpPr>
        <p:spPr>
          <a:xfrm rot="16200000">
            <a:off x="47489" y="3251679"/>
            <a:ext cx="1400518" cy="307777"/>
          </a:xfrm>
          <a:prstGeom prst="rect">
            <a:avLst/>
          </a:prstGeom>
          <a:noFill/>
        </p:spPr>
        <p:txBody>
          <a:bodyPr wrap="square" rtlCol="0">
            <a:spAutoFit/>
          </a:bodyPr>
          <a:lstStyle/>
          <a:p>
            <a:pPr algn="ctr"/>
            <a:r>
              <a:rPr lang="ja-JP" altLang="en-US" sz="1400" dirty="0">
                <a:latin typeface="HGSｺﾞｼｯｸM" panose="020B0600000000000000" pitchFamily="50" charset="-128"/>
                <a:ea typeface="HGSｺﾞｼｯｸM" panose="020B0600000000000000" pitchFamily="50" charset="-128"/>
                <a:cs typeface="Meiryo UI" panose="020B0604030504040204" pitchFamily="50" charset="-128"/>
              </a:rPr>
              <a:t>橋梁数</a:t>
            </a:r>
          </a:p>
        </p:txBody>
      </p:sp>
      <p:graphicFrame>
        <p:nvGraphicFramePr>
          <p:cNvPr id="64" name="グラフ 63"/>
          <p:cNvGraphicFramePr>
            <a:graphicFrameLocks/>
          </p:cNvGraphicFramePr>
          <p:nvPr>
            <p:extLst>
              <p:ext uri="{D42A27DB-BD31-4B8C-83A1-F6EECF244321}">
                <p14:modId xmlns:p14="http://schemas.microsoft.com/office/powerpoint/2010/main" val="1879241766"/>
              </p:ext>
            </p:extLst>
          </p:nvPr>
        </p:nvGraphicFramePr>
        <p:xfrm>
          <a:off x="843957" y="2210785"/>
          <a:ext cx="4521106" cy="2896627"/>
        </p:xfrm>
        <a:graphic>
          <a:graphicData uri="http://schemas.openxmlformats.org/drawingml/2006/chart">
            <c:chart xmlns:c="http://schemas.openxmlformats.org/drawingml/2006/chart" xmlns:r="http://schemas.openxmlformats.org/officeDocument/2006/relationships" r:id="rId3"/>
          </a:graphicData>
        </a:graphic>
      </p:graphicFrame>
      <p:sp>
        <p:nvSpPr>
          <p:cNvPr id="44" name="テキスト ボックス 43"/>
          <p:cNvSpPr txBox="1"/>
          <p:nvPr/>
        </p:nvSpPr>
        <p:spPr>
          <a:xfrm>
            <a:off x="1258843" y="4157193"/>
            <a:ext cx="763763" cy="307777"/>
          </a:xfrm>
          <a:prstGeom prst="rect">
            <a:avLst/>
          </a:prstGeom>
          <a:noFill/>
        </p:spPr>
        <p:txBody>
          <a:bodyPr wrap="square" rtlCol="0">
            <a:spAutoFit/>
          </a:bodyPr>
          <a:lstStyle/>
          <a:p>
            <a:pPr algn="ctr"/>
            <a:r>
              <a:rPr lang="en-US" altLang="ja-JP" sz="1400" b="1" dirty="0">
                <a:solidFill>
                  <a:srgbClr val="C00000"/>
                </a:solidFill>
              </a:rPr>
              <a:t>23.7%</a:t>
            </a:r>
            <a:endParaRPr lang="ja-JP" altLang="en-US" sz="1400" b="1" dirty="0">
              <a:solidFill>
                <a:srgbClr val="C00000"/>
              </a:solidFill>
            </a:endParaRPr>
          </a:p>
        </p:txBody>
      </p:sp>
      <p:sp>
        <p:nvSpPr>
          <p:cNvPr id="45" name="テキスト ボックス 44"/>
          <p:cNvSpPr txBox="1"/>
          <p:nvPr/>
        </p:nvSpPr>
        <p:spPr>
          <a:xfrm>
            <a:off x="1268039" y="3375528"/>
            <a:ext cx="763763" cy="307777"/>
          </a:xfrm>
          <a:prstGeom prst="rect">
            <a:avLst/>
          </a:prstGeom>
          <a:noFill/>
        </p:spPr>
        <p:txBody>
          <a:bodyPr wrap="square" rtlCol="0">
            <a:spAutoFit/>
          </a:bodyPr>
          <a:lstStyle/>
          <a:p>
            <a:pPr algn="ctr"/>
            <a:r>
              <a:rPr lang="en-US" altLang="ja-JP" sz="1400" b="1" dirty="0">
                <a:solidFill>
                  <a:srgbClr val="0070C0"/>
                </a:solidFill>
              </a:rPr>
              <a:t>75.8%</a:t>
            </a:r>
            <a:endParaRPr lang="ja-JP" altLang="en-US" sz="1400" b="1" dirty="0">
              <a:solidFill>
                <a:srgbClr val="0070C0"/>
              </a:solidFill>
            </a:endParaRPr>
          </a:p>
        </p:txBody>
      </p:sp>
      <p:sp>
        <p:nvSpPr>
          <p:cNvPr id="46" name="テキスト ボックス 45"/>
          <p:cNvSpPr txBox="1"/>
          <p:nvPr/>
        </p:nvSpPr>
        <p:spPr>
          <a:xfrm>
            <a:off x="1597943" y="2775945"/>
            <a:ext cx="786161" cy="307777"/>
          </a:xfrm>
          <a:prstGeom prst="rect">
            <a:avLst/>
          </a:prstGeom>
          <a:noFill/>
        </p:spPr>
        <p:txBody>
          <a:bodyPr wrap="square" rtlCol="0">
            <a:spAutoFit/>
          </a:bodyPr>
          <a:lstStyle/>
          <a:p>
            <a:pPr algn="ctr"/>
            <a:r>
              <a:rPr lang="en-US" altLang="ja-JP" sz="1400" b="1" dirty="0">
                <a:solidFill>
                  <a:schemeClr val="bg2">
                    <a:lumMod val="50000"/>
                  </a:schemeClr>
                </a:solidFill>
              </a:rPr>
              <a:t>0.5%</a:t>
            </a:r>
            <a:endParaRPr lang="ja-JP" altLang="en-US" sz="1400" b="1" dirty="0">
              <a:solidFill>
                <a:schemeClr val="bg2">
                  <a:lumMod val="50000"/>
                </a:schemeClr>
              </a:solidFill>
            </a:endParaRPr>
          </a:p>
        </p:txBody>
      </p:sp>
      <p:sp>
        <p:nvSpPr>
          <p:cNvPr id="47" name="テキスト ボックス 46"/>
          <p:cNvSpPr txBox="1"/>
          <p:nvPr/>
        </p:nvSpPr>
        <p:spPr>
          <a:xfrm>
            <a:off x="2640870" y="3919551"/>
            <a:ext cx="599580" cy="369332"/>
          </a:xfrm>
          <a:prstGeom prst="rect">
            <a:avLst/>
          </a:prstGeom>
          <a:noFill/>
        </p:spPr>
        <p:txBody>
          <a:bodyPr wrap="square" rtlCol="0">
            <a:spAutoFit/>
          </a:bodyPr>
          <a:lstStyle/>
          <a:p>
            <a:pPr algn="ctr"/>
            <a:r>
              <a:rPr lang="en-US" altLang="ja-JP" b="1" dirty="0">
                <a:solidFill>
                  <a:srgbClr val="C00000"/>
                </a:solidFill>
              </a:rPr>
              <a:t>58%</a:t>
            </a:r>
            <a:endParaRPr lang="ja-JP" altLang="en-US" b="1" dirty="0">
              <a:solidFill>
                <a:srgbClr val="C00000"/>
              </a:solidFill>
            </a:endParaRPr>
          </a:p>
        </p:txBody>
      </p:sp>
      <p:sp>
        <p:nvSpPr>
          <p:cNvPr id="48" name="テキスト ボックス 47"/>
          <p:cNvSpPr txBox="1"/>
          <p:nvPr/>
        </p:nvSpPr>
        <p:spPr>
          <a:xfrm>
            <a:off x="3978376" y="4174184"/>
            <a:ext cx="756087" cy="307777"/>
          </a:xfrm>
          <a:prstGeom prst="rect">
            <a:avLst/>
          </a:prstGeom>
          <a:noFill/>
        </p:spPr>
        <p:txBody>
          <a:bodyPr wrap="square" rtlCol="0">
            <a:spAutoFit/>
          </a:bodyPr>
          <a:lstStyle/>
          <a:p>
            <a:pPr algn="ctr"/>
            <a:r>
              <a:rPr lang="en-US" altLang="ja-JP" sz="1400" b="1" dirty="0">
                <a:solidFill>
                  <a:srgbClr val="C00000"/>
                </a:solidFill>
              </a:rPr>
              <a:t>59.1%</a:t>
            </a:r>
            <a:endParaRPr lang="ja-JP" altLang="en-US" sz="1400" b="1" dirty="0">
              <a:solidFill>
                <a:srgbClr val="C00000"/>
              </a:solidFill>
            </a:endParaRPr>
          </a:p>
        </p:txBody>
      </p:sp>
      <p:sp>
        <p:nvSpPr>
          <p:cNvPr id="49" name="テキスト ボックス 48"/>
          <p:cNvSpPr txBox="1"/>
          <p:nvPr/>
        </p:nvSpPr>
        <p:spPr>
          <a:xfrm>
            <a:off x="4824260" y="4168111"/>
            <a:ext cx="680858" cy="307777"/>
          </a:xfrm>
          <a:prstGeom prst="rect">
            <a:avLst/>
          </a:prstGeom>
          <a:noFill/>
        </p:spPr>
        <p:txBody>
          <a:bodyPr wrap="square" rtlCol="0">
            <a:spAutoFit/>
          </a:bodyPr>
          <a:lstStyle/>
          <a:p>
            <a:pPr algn="ctr"/>
            <a:r>
              <a:rPr lang="en-US" altLang="ja-JP" sz="1400" b="1" dirty="0">
                <a:solidFill>
                  <a:srgbClr val="C00000"/>
                </a:solidFill>
              </a:rPr>
              <a:t>17.9%</a:t>
            </a:r>
            <a:endParaRPr lang="ja-JP" altLang="en-US" sz="1400" b="1" dirty="0">
              <a:solidFill>
                <a:srgbClr val="C00000"/>
              </a:solidFill>
            </a:endParaRPr>
          </a:p>
        </p:txBody>
      </p:sp>
      <p:sp>
        <p:nvSpPr>
          <p:cNvPr id="50" name="テキスト ボックス 49"/>
          <p:cNvSpPr txBox="1"/>
          <p:nvPr/>
        </p:nvSpPr>
        <p:spPr>
          <a:xfrm>
            <a:off x="2638345" y="3291865"/>
            <a:ext cx="599580" cy="369332"/>
          </a:xfrm>
          <a:prstGeom prst="rect">
            <a:avLst/>
          </a:prstGeom>
          <a:noFill/>
        </p:spPr>
        <p:txBody>
          <a:bodyPr wrap="square" rtlCol="0">
            <a:spAutoFit/>
          </a:bodyPr>
          <a:lstStyle/>
          <a:p>
            <a:pPr algn="ctr"/>
            <a:r>
              <a:rPr lang="en-US" altLang="ja-JP" b="1" dirty="0">
                <a:solidFill>
                  <a:srgbClr val="0070C0"/>
                </a:solidFill>
              </a:rPr>
              <a:t>42%</a:t>
            </a:r>
            <a:endParaRPr lang="ja-JP" altLang="en-US" b="1" dirty="0">
              <a:solidFill>
                <a:srgbClr val="0070C0"/>
              </a:solidFill>
            </a:endParaRPr>
          </a:p>
        </p:txBody>
      </p:sp>
      <p:sp>
        <p:nvSpPr>
          <p:cNvPr id="51" name="テキスト ボックス 50"/>
          <p:cNvSpPr txBox="1"/>
          <p:nvPr/>
        </p:nvSpPr>
        <p:spPr>
          <a:xfrm>
            <a:off x="3412397" y="4192874"/>
            <a:ext cx="756001" cy="307777"/>
          </a:xfrm>
          <a:prstGeom prst="rect">
            <a:avLst/>
          </a:prstGeom>
          <a:noFill/>
        </p:spPr>
        <p:txBody>
          <a:bodyPr wrap="square" rtlCol="0">
            <a:spAutoFit/>
          </a:bodyPr>
          <a:lstStyle/>
          <a:p>
            <a:pPr algn="ctr"/>
            <a:r>
              <a:rPr lang="en-US" altLang="ja-JP" sz="1400" b="1" dirty="0">
                <a:solidFill>
                  <a:srgbClr val="0070C0"/>
                </a:solidFill>
              </a:rPr>
              <a:t>100%</a:t>
            </a:r>
            <a:endParaRPr lang="ja-JP" altLang="en-US" sz="1400" b="1" dirty="0">
              <a:solidFill>
                <a:srgbClr val="0070C0"/>
              </a:solidFill>
            </a:endParaRPr>
          </a:p>
        </p:txBody>
      </p:sp>
      <p:sp>
        <p:nvSpPr>
          <p:cNvPr id="52" name="テキスト ボックス 51"/>
          <p:cNvSpPr txBox="1"/>
          <p:nvPr/>
        </p:nvSpPr>
        <p:spPr>
          <a:xfrm>
            <a:off x="3963649" y="3899131"/>
            <a:ext cx="800287" cy="307777"/>
          </a:xfrm>
          <a:prstGeom prst="rect">
            <a:avLst/>
          </a:prstGeom>
          <a:noFill/>
        </p:spPr>
        <p:txBody>
          <a:bodyPr wrap="square" rtlCol="0">
            <a:spAutoFit/>
          </a:bodyPr>
          <a:lstStyle/>
          <a:p>
            <a:pPr algn="ctr"/>
            <a:r>
              <a:rPr lang="en-US" altLang="ja-JP" sz="1400" b="1" dirty="0">
                <a:solidFill>
                  <a:srgbClr val="0070C0"/>
                </a:solidFill>
              </a:rPr>
              <a:t>40.9%</a:t>
            </a:r>
            <a:endParaRPr lang="ja-JP" altLang="en-US" sz="1400" b="1" dirty="0">
              <a:solidFill>
                <a:srgbClr val="0070C0"/>
              </a:solidFill>
            </a:endParaRPr>
          </a:p>
        </p:txBody>
      </p:sp>
      <p:sp>
        <p:nvSpPr>
          <p:cNvPr id="53" name="テキスト ボックス 52"/>
          <p:cNvSpPr txBox="1"/>
          <p:nvPr/>
        </p:nvSpPr>
        <p:spPr>
          <a:xfrm>
            <a:off x="4794789" y="4012024"/>
            <a:ext cx="741606" cy="307777"/>
          </a:xfrm>
          <a:prstGeom prst="rect">
            <a:avLst/>
          </a:prstGeom>
          <a:noFill/>
        </p:spPr>
        <p:txBody>
          <a:bodyPr wrap="square" rtlCol="0">
            <a:spAutoFit/>
          </a:bodyPr>
          <a:lstStyle/>
          <a:p>
            <a:pPr algn="ctr"/>
            <a:r>
              <a:rPr lang="en-US" altLang="ja-JP" sz="1400" b="1" dirty="0">
                <a:solidFill>
                  <a:srgbClr val="0070C0"/>
                </a:solidFill>
              </a:rPr>
              <a:t>35.7%</a:t>
            </a:r>
            <a:endParaRPr lang="ja-JP" altLang="en-US" sz="1400" b="1" dirty="0">
              <a:solidFill>
                <a:srgbClr val="0070C0"/>
              </a:solidFill>
            </a:endParaRPr>
          </a:p>
        </p:txBody>
      </p:sp>
      <p:sp>
        <p:nvSpPr>
          <p:cNvPr id="54" name="テキスト ボックス 53"/>
          <p:cNvSpPr txBox="1"/>
          <p:nvPr/>
        </p:nvSpPr>
        <p:spPr>
          <a:xfrm>
            <a:off x="4794789" y="3859172"/>
            <a:ext cx="741606" cy="307777"/>
          </a:xfrm>
          <a:prstGeom prst="rect">
            <a:avLst/>
          </a:prstGeom>
          <a:noFill/>
        </p:spPr>
        <p:txBody>
          <a:bodyPr wrap="square" rtlCol="0">
            <a:spAutoFit/>
          </a:bodyPr>
          <a:lstStyle/>
          <a:p>
            <a:pPr algn="ctr"/>
            <a:r>
              <a:rPr lang="en-US" altLang="ja-JP" sz="1400" b="1" dirty="0">
                <a:solidFill>
                  <a:schemeClr val="bg2">
                    <a:lumMod val="50000"/>
                  </a:schemeClr>
                </a:solidFill>
              </a:rPr>
              <a:t>46.4%</a:t>
            </a:r>
            <a:endParaRPr lang="ja-JP" altLang="en-US" sz="1400" b="1" dirty="0">
              <a:solidFill>
                <a:schemeClr val="bg2">
                  <a:lumMod val="50000"/>
                </a:schemeClr>
              </a:solidFill>
            </a:endParaRPr>
          </a:p>
        </p:txBody>
      </p:sp>
      <p:sp>
        <p:nvSpPr>
          <p:cNvPr id="55" name="テキスト ボックス 54"/>
          <p:cNvSpPr txBox="1"/>
          <p:nvPr/>
        </p:nvSpPr>
        <p:spPr>
          <a:xfrm>
            <a:off x="1933577" y="4055198"/>
            <a:ext cx="740894" cy="307777"/>
          </a:xfrm>
          <a:prstGeom prst="rect">
            <a:avLst/>
          </a:prstGeom>
          <a:noFill/>
        </p:spPr>
        <p:txBody>
          <a:bodyPr wrap="square" rtlCol="0">
            <a:spAutoFit/>
          </a:bodyPr>
          <a:lstStyle/>
          <a:p>
            <a:pPr algn="ctr"/>
            <a:r>
              <a:rPr lang="en-US" altLang="ja-JP" sz="1400" b="1" dirty="0">
                <a:solidFill>
                  <a:srgbClr val="C00000"/>
                </a:solidFill>
              </a:rPr>
              <a:t>32.2%</a:t>
            </a:r>
            <a:endParaRPr lang="ja-JP" altLang="en-US" sz="1400" b="1" dirty="0">
              <a:solidFill>
                <a:srgbClr val="C00000"/>
              </a:solidFill>
            </a:endParaRPr>
          </a:p>
        </p:txBody>
      </p:sp>
      <p:sp>
        <p:nvSpPr>
          <p:cNvPr id="56" name="テキスト ボックス 55"/>
          <p:cNvSpPr txBox="1"/>
          <p:nvPr/>
        </p:nvSpPr>
        <p:spPr>
          <a:xfrm>
            <a:off x="1933587" y="3067514"/>
            <a:ext cx="740894" cy="307777"/>
          </a:xfrm>
          <a:prstGeom prst="rect">
            <a:avLst/>
          </a:prstGeom>
          <a:noFill/>
        </p:spPr>
        <p:txBody>
          <a:bodyPr wrap="square" rtlCol="0">
            <a:spAutoFit/>
          </a:bodyPr>
          <a:lstStyle/>
          <a:p>
            <a:pPr algn="ctr"/>
            <a:r>
              <a:rPr lang="en-US" altLang="ja-JP" sz="1400" b="1" dirty="0">
                <a:solidFill>
                  <a:srgbClr val="0070C0"/>
                </a:solidFill>
              </a:rPr>
              <a:t>67.6%</a:t>
            </a:r>
            <a:endParaRPr lang="ja-JP" altLang="en-US" sz="1400" b="1" dirty="0">
              <a:solidFill>
                <a:srgbClr val="0070C0"/>
              </a:solidFill>
            </a:endParaRPr>
          </a:p>
        </p:txBody>
      </p:sp>
      <p:sp>
        <p:nvSpPr>
          <p:cNvPr id="57" name="テキスト ボックス 56"/>
          <p:cNvSpPr txBox="1"/>
          <p:nvPr/>
        </p:nvSpPr>
        <p:spPr>
          <a:xfrm>
            <a:off x="2304024" y="2397531"/>
            <a:ext cx="668645" cy="307777"/>
          </a:xfrm>
          <a:prstGeom prst="rect">
            <a:avLst/>
          </a:prstGeom>
          <a:noFill/>
        </p:spPr>
        <p:txBody>
          <a:bodyPr wrap="square" rtlCol="0">
            <a:spAutoFit/>
          </a:bodyPr>
          <a:lstStyle/>
          <a:p>
            <a:pPr algn="ctr"/>
            <a:r>
              <a:rPr lang="en-US" altLang="ja-JP" sz="1400" b="1" dirty="0">
                <a:solidFill>
                  <a:schemeClr val="bg2">
                    <a:lumMod val="50000"/>
                  </a:schemeClr>
                </a:solidFill>
              </a:rPr>
              <a:t>0.2%</a:t>
            </a:r>
            <a:endParaRPr lang="ja-JP" altLang="en-US" sz="1400" b="1" dirty="0">
              <a:solidFill>
                <a:schemeClr val="bg2">
                  <a:lumMod val="50000"/>
                </a:schemeClr>
              </a:solidFill>
            </a:endParaRPr>
          </a:p>
        </p:txBody>
      </p:sp>
      <p:sp>
        <p:nvSpPr>
          <p:cNvPr id="72" name="正方形/長方形 71"/>
          <p:cNvSpPr/>
          <p:nvPr/>
        </p:nvSpPr>
        <p:spPr>
          <a:xfrm>
            <a:off x="5700708" y="2603308"/>
            <a:ext cx="3716788" cy="1354217"/>
          </a:xfrm>
          <a:prstGeom prst="rect">
            <a:avLst/>
          </a:prstGeom>
          <a:noFill/>
        </p:spPr>
        <p:txBody>
          <a:bodyPr wrap="square" rtlCol="0">
            <a:spAutoFit/>
          </a:bodyPr>
          <a:lstStyle/>
          <a:p>
            <a:r>
              <a:rPr lang="ja-JP" altLang="en-US" b="1" dirty="0">
                <a:latin typeface="HGSｺﾞｼｯｸM" panose="020B0600000000000000" pitchFamily="50" charset="-128"/>
                <a:ea typeface="HGSｺﾞｼｯｸM" panose="020B0600000000000000" pitchFamily="50" charset="-128"/>
                <a:cs typeface="Meiryo UI" panose="020B0604030504040204" pitchFamily="50" charset="-128"/>
              </a:rPr>
              <a:t>結果</a:t>
            </a:r>
            <a:endParaRPr lang="en-US" altLang="ja-JP" b="1" dirty="0">
              <a:latin typeface="HGSｺﾞｼｯｸM" panose="020B0600000000000000" pitchFamily="50" charset="-128"/>
              <a:ea typeface="HGSｺﾞｼｯｸM" panose="020B0600000000000000" pitchFamily="50" charset="-128"/>
              <a:cs typeface="Meiryo UI" panose="020B0604030504040204" pitchFamily="50" charset="-128"/>
            </a:endParaRPr>
          </a:p>
          <a:p>
            <a:r>
              <a:rPr lang="ja-JP" altLang="en-US" sz="1600" dirty="0">
                <a:latin typeface="HGSｺﾞｼｯｸM" panose="020B0600000000000000" pitchFamily="50" charset="-128"/>
                <a:ea typeface="HGSｺﾞｼｯｸM" panose="020B0600000000000000" pitchFamily="50" charset="-128"/>
                <a:cs typeface="Meiryo UI" panose="020B0604030504040204" pitchFamily="50" charset="-128"/>
              </a:rPr>
              <a:t>・鋼橋の健全度は</a:t>
            </a:r>
            <a:r>
              <a:rPr lang="en-US" altLang="ja-JP" sz="1600" dirty="0">
                <a:latin typeface="HGSｺﾞｼｯｸM" panose="020B0600000000000000" pitchFamily="50" charset="-128"/>
                <a:ea typeface="HGSｺﾞｼｯｸM" panose="020B0600000000000000" pitchFamily="50" charset="-128"/>
                <a:cs typeface="Meiryo UI" panose="020B0604030504040204" pitchFamily="50" charset="-128"/>
              </a:rPr>
              <a:t>70</a:t>
            </a:r>
            <a:r>
              <a:rPr lang="ja-JP" altLang="en-US" sz="1600" dirty="0">
                <a:latin typeface="HGSｺﾞｼｯｸM" panose="020B0600000000000000" pitchFamily="50" charset="-128"/>
                <a:ea typeface="HGSｺﾞｼｯｸM" panose="020B0600000000000000" pitchFamily="50" charset="-128"/>
                <a:cs typeface="Meiryo UI" panose="020B0604030504040204" pitchFamily="50" charset="-128"/>
              </a:rPr>
              <a:t>以下の比率が高い</a:t>
            </a:r>
            <a:endParaRPr lang="en-US" altLang="ja-JP" sz="1600" dirty="0">
              <a:latin typeface="HGSｺﾞｼｯｸM" panose="020B0600000000000000" pitchFamily="50" charset="-128"/>
              <a:ea typeface="HGSｺﾞｼｯｸM" panose="020B0600000000000000" pitchFamily="50" charset="-128"/>
              <a:cs typeface="Meiryo UI" panose="020B0604030504040204" pitchFamily="50" charset="-128"/>
            </a:endParaRPr>
          </a:p>
          <a:p>
            <a:r>
              <a:rPr lang="ja-JP" altLang="en-US" sz="1600" dirty="0">
                <a:latin typeface="HGSｺﾞｼｯｸM" panose="020B0600000000000000" pitchFamily="50" charset="-128"/>
                <a:ea typeface="HGSｺﾞｼｯｸM" panose="020B0600000000000000" pitchFamily="50" charset="-128"/>
                <a:cs typeface="Meiryo UI" panose="020B0604030504040204" pitchFamily="50" charset="-128"/>
              </a:rPr>
              <a:t>・マトリクスより、将来抽出される</a:t>
            </a:r>
            <a:endParaRPr lang="en-US" altLang="ja-JP" sz="1600" dirty="0">
              <a:latin typeface="HGSｺﾞｼｯｸM" panose="020B0600000000000000" pitchFamily="50" charset="-128"/>
              <a:ea typeface="HGSｺﾞｼｯｸM" panose="020B0600000000000000" pitchFamily="50" charset="-128"/>
              <a:cs typeface="Meiryo UI" panose="020B0604030504040204" pitchFamily="50" charset="-128"/>
            </a:endParaRPr>
          </a:p>
          <a:p>
            <a:r>
              <a:rPr lang="ja-JP" altLang="en-US" sz="1600" dirty="0">
                <a:latin typeface="HGSｺﾞｼｯｸM" panose="020B0600000000000000" pitchFamily="50" charset="-128"/>
                <a:ea typeface="HGSｺﾞｼｯｸM" panose="020B0600000000000000" pitchFamily="50" charset="-128"/>
                <a:cs typeface="Meiryo UI" panose="020B0604030504040204" pitchFamily="50" charset="-128"/>
              </a:rPr>
              <a:t>　想定橋梁と合致する</a:t>
            </a:r>
            <a:endParaRPr lang="en-US" altLang="ja-JP" sz="1600" dirty="0">
              <a:latin typeface="HGSｺﾞｼｯｸM" panose="020B0600000000000000" pitchFamily="50" charset="-128"/>
              <a:ea typeface="HGSｺﾞｼｯｸM" panose="020B0600000000000000" pitchFamily="50" charset="-128"/>
              <a:cs typeface="Meiryo UI" panose="020B0604030504040204" pitchFamily="50" charset="-128"/>
            </a:endParaRPr>
          </a:p>
          <a:p>
            <a:r>
              <a:rPr lang="ja-JP" altLang="en-US" sz="1600" dirty="0">
                <a:latin typeface="HGSｺﾞｼｯｸM" panose="020B0600000000000000" pitchFamily="50" charset="-128"/>
                <a:ea typeface="HGSｺﾞｼｯｸM" panose="020B0600000000000000" pitchFamily="50" charset="-128"/>
                <a:cs typeface="Meiryo UI" panose="020B0604030504040204" pitchFamily="50" charset="-128"/>
              </a:rPr>
              <a:t>　</a:t>
            </a:r>
            <a:r>
              <a:rPr lang="en-US" altLang="ja-JP" sz="1600" dirty="0">
                <a:latin typeface="HGSｺﾞｼｯｸM" panose="020B0600000000000000" pitchFamily="50" charset="-128"/>
                <a:ea typeface="HGSｺﾞｼｯｸM" panose="020B0600000000000000" pitchFamily="50" charset="-128"/>
                <a:cs typeface="Meiryo UI" panose="020B0604030504040204" pitchFamily="50" charset="-128"/>
              </a:rPr>
              <a:t>(</a:t>
            </a:r>
            <a:r>
              <a:rPr lang="ja-JP" altLang="en-US" sz="1600" dirty="0">
                <a:latin typeface="HGSｺﾞｼｯｸM" panose="020B0600000000000000" pitchFamily="50" charset="-128"/>
                <a:ea typeface="HGSｺﾞｼｯｸM" panose="020B0600000000000000" pitchFamily="50" charset="-128"/>
                <a:cs typeface="Meiryo UI" panose="020B0604030504040204" pitchFamily="50" charset="-128"/>
              </a:rPr>
              <a:t>鋼橋：疲労</a:t>
            </a:r>
            <a:r>
              <a:rPr lang="en-US" altLang="ja-JP" sz="1600" dirty="0">
                <a:latin typeface="HGSｺﾞｼｯｸM" panose="020B0600000000000000" pitchFamily="50" charset="-128"/>
                <a:ea typeface="HGSｺﾞｼｯｸM" panose="020B0600000000000000" pitchFamily="50" charset="-128"/>
                <a:cs typeface="Meiryo UI" panose="020B0604030504040204" pitchFamily="50" charset="-128"/>
              </a:rPr>
              <a:t>+</a:t>
            </a:r>
            <a:r>
              <a:rPr lang="ja-JP" altLang="en-US" sz="1600" dirty="0">
                <a:latin typeface="HGSｺﾞｼｯｸM" panose="020B0600000000000000" pitchFamily="50" charset="-128"/>
                <a:ea typeface="HGSｺﾞｼｯｸM" panose="020B0600000000000000" pitchFamily="50" charset="-128"/>
                <a:cs typeface="Meiryo UI" panose="020B0604030504040204" pitchFamily="50" charset="-128"/>
              </a:rPr>
              <a:t>高齢橋</a:t>
            </a:r>
            <a:r>
              <a:rPr lang="en-US" altLang="ja-JP" sz="1600" dirty="0">
                <a:latin typeface="HGSｺﾞｼｯｸM" panose="020B0600000000000000" pitchFamily="50" charset="-128"/>
                <a:ea typeface="HGSｺﾞｼｯｸM" panose="020B0600000000000000" pitchFamily="50" charset="-128"/>
                <a:cs typeface="Meiryo UI" panose="020B0604030504040204" pitchFamily="50" charset="-128"/>
              </a:rPr>
              <a:t>)</a:t>
            </a:r>
          </a:p>
        </p:txBody>
      </p:sp>
      <p:sp>
        <p:nvSpPr>
          <p:cNvPr id="34" name="正方形/長方形 33"/>
          <p:cNvSpPr/>
          <p:nvPr/>
        </p:nvSpPr>
        <p:spPr>
          <a:xfrm>
            <a:off x="5536658" y="5574960"/>
            <a:ext cx="4056394" cy="646331"/>
          </a:xfrm>
          <a:prstGeom prst="rect">
            <a:avLst/>
          </a:prstGeom>
          <a:noFill/>
        </p:spPr>
        <p:txBody>
          <a:bodyPr wrap="square" rtlCol="0">
            <a:spAutoFit/>
          </a:bodyPr>
          <a:lstStyle/>
          <a:p>
            <a:r>
              <a:rPr lang="en-US" altLang="ja-JP" sz="1200" dirty="0">
                <a:latin typeface="HGSｺﾞｼｯｸM" panose="020B0600000000000000" pitchFamily="50" charset="-128"/>
                <a:ea typeface="HGSｺﾞｼｯｸM" panose="020B0600000000000000" pitchFamily="50" charset="-128"/>
                <a:cs typeface="Meiryo UI" panose="020B0604030504040204" pitchFamily="50" charset="-128"/>
              </a:rPr>
              <a:t>※</a:t>
            </a:r>
            <a:r>
              <a:rPr lang="ja-JP" altLang="en-US" sz="1200" dirty="0">
                <a:latin typeface="HGSｺﾞｼｯｸM" panose="020B0600000000000000" pitchFamily="50" charset="-128"/>
                <a:ea typeface="HGSｺﾞｼｯｸM" panose="020B0600000000000000" pitchFamily="50" charset="-128"/>
                <a:cs typeface="Meiryo UI" panose="020B0604030504040204" pitchFamily="50" charset="-128"/>
              </a:rPr>
              <a:t>複合橋</a:t>
            </a:r>
            <a:endParaRPr lang="en-US" altLang="ja-JP" sz="1200" dirty="0">
              <a:latin typeface="HGSｺﾞｼｯｸM" panose="020B0600000000000000" pitchFamily="50" charset="-128"/>
              <a:ea typeface="HGSｺﾞｼｯｸM" panose="020B0600000000000000" pitchFamily="50" charset="-128"/>
              <a:cs typeface="Meiryo UI" panose="020B0604030504040204" pitchFamily="50" charset="-128"/>
            </a:endParaRPr>
          </a:p>
          <a:p>
            <a:r>
              <a:rPr lang="ja-JP" altLang="en-US" sz="1200" dirty="0">
                <a:latin typeface="HGSｺﾞｼｯｸM" panose="020B0600000000000000" pitchFamily="50" charset="-128"/>
                <a:ea typeface="HGSｺﾞｼｯｸM" panose="020B0600000000000000" pitchFamily="50" charset="-128"/>
                <a:cs typeface="Meiryo UI" panose="020B0604030504040204" pitchFamily="50" charset="-128"/>
              </a:rPr>
              <a:t>　</a:t>
            </a:r>
            <a:r>
              <a:rPr lang="en-US" altLang="ja-JP" sz="1200" dirty="0">
                <a:latin typeface="HGSｺﾞｼｯｸM" panose="020B0600000000000000" pitchFamily="50" charset="-128"/>
                <a:ea typeface="HGSｺﾞｼｯｸM" panose="020B0600000000000000" pitchFamily="50" charset="-128"/>
                <a:cs typeface="Meiryo UI" panose="020B0604030504040204" pitchFamily="50" charset="-128"/>
              </a:rPr>
              <a:t>(PC)RC</a:t>
            </a:r>
            <a:r>
              <a:rPr lang="ja-JP" altLang="en-US" sz="1200" dirty="0">
                <a:latin typeface="HGSｺﾞｼｯｸM" panose="020B0600000000000000" pitchFamily="50" charset="-128"/>
                <a:ea typeface="HGSｺﾞｼｯｸM" panose="020B0600000000000000" pitchFamily="50" charset="-128"/>
                <a:cs typeface="Meiryo UI" panose="020B0604030504040204" pitchFamily="50" charset="-128"/>
              </a:rPr>
              <a:t>橋と鋼橋の両方を含む橋梁群である</a:t>
            </a:r>
            <a:endParaRPr lang="en-US" altLang="ja-JP" sz="1200" dirty="0">
              <a:latin typeface="HGSｺﾞｼｯｸM" panose="020B0600000000000000" pitchFamily="50" charset="-128"/>
              <a:ea typeface="HGSｺﾞｼｯｸM" panose="020B0600000000000000" pitchFamily="50" charset="-128"/>
              <a:cs typeface="Meiryo UI" panose="020B0604030504040204" pitchFamily="50" charset="-128"/>
            </a:endParaRPr>
          </a:p>
          <a:p>
            <a:r>
              <a:rPr lang="ja-JP" altLang="en-US" sz="1200" dirty="0">
                <a:latin typeface="HGSｺﾞｼｯｸM" panose="020B0600000000000000" pitchFamily="50" charset="-128"/>
                <a:ea typeface="HGSｺﾞｼｯｸM" panose="020B0600000000000000" pitchFamily="50" charset="-128"/>
                <a:cs typeface="Meiryo UI" panose="020B0604030504040204" pitchFamily="50" charset="-128"/>
              </a:rPr>
              <a:t>　複合橋内の鋼橋の損傷比率が同様に反映されている</a:t>
            </a:r>
            <a:endParaRPr lang="en-US" altLang="ja-JP" sz="1200" dirty="0">
              <a:latin typeface="HGSｺﾞｼｯｸM" panose="020B0600000000000000" pitchFamily="50" charset="-128"/>
              <a:ea typeface="HGSｺﾞｼｯｸM" panose="020B0600000000000000" pitchFamily="50" charset="-128"/>
              <a:cs typeface="Meiryo UI" panose="020B0604030504040204" pitchFamily="50" charset="-128"/>
            </a:endParaRPr>
          </a:p>
        </p:txBody>
      </p:sp>
      <p:sp>
        <p:nvSpPr>
          <p:cNvPr id="59" name="フッター プレースホルダー 2"/>
          <p:cNvSpPr>
            <a:spLocks noGrp="1"/>
          </p:cNvSpPr>
          <p:nvPr>
            <p:ph type="ftr" sz="quarter" idx="11"/>
          </p:nvPr>
        </p:nvSpPr>
        <p:spPr>
          <a:xfrm>
            <a:off x="5529064" y="6396567"/>
            <a:ext cx="3505200" cy="365760"/>
          </a:xfrm>
        </p:spPr>
        <p:txBody>
          <a:bodyPr/>
          <a:lstStyle/>
          <a:p>
            <a:r>
              <a:rPr kumimoji="1" lang="ja-JP" altLang="en-US" dirty="0"/>
              <a:t>資料１</a:t>
            </a:r>
          </a:p>
        </p:txBody>
      </p:sp>
      <p:sp>
        <p:nvSpPr>
          <p:cNvPr id="60" name="タイトル 1"/>
          <p:cNvSpPr txBox="1">
            <a:spLocks/>
          </p:cNvSpPr>
          <p:nvPr/>
        </p:nvSpPr>
        <p:spPr>
          <a:xfrm>
            <a:off x="611832" y="238054"/>
            <a:ext cx="8716202" cy="914400"/>
          </a:xfrm>
          <a:prstGeom prst="rect">
            <a:avLst/>
          </a:prstGeom>
        </p:spPr>
        <p:txBody>
          <a:bodyPr vert="horz" anchor="b" anchorCtr="0">
            <a:noAutofit/>
          </a:bodyPr>
          <a:lstStyle>
            <a:lvl1pPr algn="l" rtl="0" eaLnBrk="1" latinLnBrk="0" hangingPunct="1">
              <a:spcBef>
                <a:spcPct val="0"/>
              </a:spcBef>
              <a:buNone/>
              <a:defRPr kumimoji="1" sz="3200" kern="1200">
                <a:solidFill>
                  <a:schemeClr val="tx2"/>
                </a:solidFill>
                <a:latin typeface="+mj-lt"/>
                <a:ea typeface="+mj-ea"/>
                <a:cs typeface="+mj-cs"/>
              </a:defRPr>
            </a:lvl1pPr>
          </a:lstStyle>
          <a:p>
            <a:r>
              <a:rPr lang="ja-JP" altLang="en-US" sz="2800" dirty="0">
                <a:latin typeface="HGSｺﾞｼｯｸM" panose="020B0600000000000000" pitchFamily="50" charset="-128"/>
                <a:ea typeface="HGSｺﾞｼｯｸM" panose="020B0600000000000000" pitchFamily="50" charset="-128"/>
              </a:rPr>
              <a:t>３</a:t>
            </a:r>
            <a:r>
              <a:rPr lang="en-US" altLang="ja-JP" sz="2800" dirty="0">
                <a:latin typeface="HGSｺﾞｼｯｸM" panose="020B0600000000000000" pitchFamily="50" charset="-128"/>
                <a:ea typeface="HGSｺﾞｼｯｸM" panose="020B0600000000000000" pitchFamily="50" charset="-128"/>
              </a:rPr>
              <a:t>.</a:t>
            </a:r>
            <a:r>
              <a:rPr lang="ja-JP" altLang="en-US" sz="2800" dirty="0">
                <a:latin typeface="HGSｺﾞｼｯｸM" panose="020B0600000000000000" pitchFamily="50" charset="-128"/>
                <a:ea typeface="HGSｺﾞｼｯｸM" panose="020B0600000000000000" pitchFamily="50" charset="-128"/>
              </a:rPr>
              <a:t>将来の更新判定橋梁検討</a:t>
            </a:r>
            <a:r>
              <a:rPr lang="en-US" altLang="ja-JP" sz="2800" dirty="0">
                <a:latin typeface="HGSｺﾞｼｯｸM" panose="020B0600000000000000" pitchFamily="50" charset="-128"/>
                <a:ea typeface="HGSｺﾞｼｯｸM" panose="020B0600000000000000" pitchFamily="50" charset="-128"/>
              </a:rPr>
              <a:t/>
            </a:r>
            <a:br>
              <a:rPr lang="en-US" altLang="ja-JP" sz="2800" dirty="0">
                <a:latin typeface="HGSｺﾞｼｯｸM" panose="020B0600000000000000" pitchFamily="50" charset="-128"/>
                <a:ea typeface="HGSｺﾞｼｯｸM" panose="020B0600000000000000" pitchFamily="50" charset="-128"/>
              </a:rPr>
            </a:br>
            <a:r>
              <a:rPr lang="ja-JP" altLang="en-US" sz="2800" dirty="0">
                <a:latin typeface="HGSｺﾞｼｯｸM" panose="020B0600000000000000" pitchFamily="50" charset="-128"/>
                <a:ea typeface="HGSｺﾞｼｯｸM" panose="020B0600000000000000" pitchFamily="50" charset="-128"/>
              </a:rPr>
              <a:t>　</a:t>
            </a:r>
            <a:r>
              <a:rPr lang="ja-JP" altLang="en-US" sz="2400" dirty="0">
                <a:latin typeface="HGSｺﾞｼｯｸM" panose="020B0600000000000000" pitchFamily="50" charset="-128"/>
                <a:ea typeface="HGSｺﾞｼｯｸM" panose="020B0600000000000000" pitchFamily="50" charset="-128"/>
              </a:rPr>
              <a:t>１）損傷度を分析すべき橋梁の抽出</a:t>
            </a:r>
          </a:p>
        </p:txBody>
      </p:sp>
    </p:spTree>
    <p:extLst>
      <p:ext uri="{BB962C8B-B14F-4D97-AF65-F5344CB8AC3E}">
        <p14:creationId xmlns:p14="http://schemas.microsoft.com/office/powerpoint/2010/main" val="359028656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正方形/長方形 5"/>
          <p:cNvSpPr/>
          <p:nvPr/>
        </p:nvSpPr>
        <p:spPr>
          <a:xfrm>
            <a:off x="776537" y="5532890"/>
            <a:ext cx="8399403" cy="738664"/>
          </a:xfrm>
          <a:prstGeom prst="rect">
            <a:avLst/>
          </a:prstGeom>
          <a:solidFill>
            <a:srgbClr val="FFFF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4" name="スライド番号プレースホルダー 3"/>
          <p:cNvSpPr>
            <a:spLocks noGrp="1"/>
          </p:cNvSpPr>
          <p:nvPr>
            <p:ph type="sldNum" sz="quarter" idx="12"/>
          </p:nvPr>
        </p:nvSpPr>
        <p:spPr/>
        <p:txBody>
          <a:bodyPr/>
          <a:lstStyle/>
          <a:p>
            <a:fld id="{40F85341-AB73-4280-8395-A80C95690EE8}" type="slidenum">
              <a:rPr kumimoji="1" lang="ja-JP" altLang="en-US" smtClean="0"/>
              <a:t>12</a:t>
            </a:fld>
            <a:endParaRPr kumimoji="1" lang="ja-JP" altLang="en-US"/>
          </a:p>
        </p:txBody>
      </p:sp>
      <p:sp>
        <p:nvSpPr>
          <p:cNvPr id="70" name="正方形/長方形 69"/>
          <p:cNvSpPr/>
          <p:nvPr/>
        </p:nvSpPr>
        <p:spPr>
          <a:xfrm>
            <a:off x="930893" y="5532890"/>
            <a:ext cx="8085974" cy="738664"/>
          </a:xfrm>
          <a:prstGeom prst="rect">
            <a:avLst/>
          </a:prstGeom>
          <a:noFill/>
        </p:spPr>
        <p:txBody>
          <a:bodyPr wrap="square" rtlCol="0">
            <a:spAutoFit/>
          </a:bodyPr>
          <a:lstStyle/>
          <a:p>
            <a:pPr marL="285750" indent="-285750">
              <a:buFont typeface="Arial" panose="020B0604020202020204" pitchFamily="34" charset="0"/>
              <a:buChar char="•"/>
            </a:pPr>
            <a:r>
              <a:rPr lang="ja-JP" altLang="en-US" sz="1400" dirty="0">
                <a:latin typeface="HGSｺﾞｼｯｸM" panose="020B0600000000000000" pitchFamily="50" charset="-128"/>
                <a:ea typeface="HGSｺﾞｼｯｸM" panose="020B0600000000000000" pitchFamily="50" charset="-128"/>
                <a:cs typeface="Meiryo UI" panose="020B0604030504040204" pitchFamily="50" charset="-128"/>
              </a:rPr>
              <a:t>鋼橋の健全度は、特に古い年代の橋梁において、</a:t>
            </a:r>
            <a:r>
              <a:rPr lang="en-US" altLang="ja-JP" sz="1400" dirty="0">
                <a:latin typeface="HGSｺﾞｼｯｸM" panose="020B0600000000000000" pitchFamily="50" charset="-128"/>
                <a:ea typeface="HGSｺﾞｼｯｸM" panose="020B0600000000000000" pitchFamily="50" charset="-128"/>
                <a:cs typeface="Meiryo UI" panose="020B0604030504040204" pitchFamily="50" charset="-128"/>
              </a:rPr>
              <a:t>70</a:t>
            </a:r>
            <a:r>
              <a:rPr lang="ja-JP" altLang="en-US" sz="1400" dirty="0">
                <a:latin typeface="HGSｺﾞｼｯｸM" panose="020B0600000000000000" pitchFamily="50" charset="-128"/>
                <a:ea typeface="HGSｺﾞｼｯｸM" panose="020B0600000000000000" pitchFamily="50" charset="-128"/>
                <a:cs typeface="Meiryo UI" panose="020B0604030504040204" pitchFamily="50" charset="-128"/>
              </a:rPr>
              <a:t>以下の割合大</a:t>
            </a:r>
            <a:endParaRPr lang="en-US" altLang="ja-JP" sz="1400" dirty="0">
              <a:latin typeface="HGSｺﾞｼｯｸM" panose="020B0600000000000000" pitchFamily="50" charset="-128"/>
              <a:ea typeface="HGSｺﾞｼｯｸM" panose="020B0600000000000000" pitchFamily="50" charset="-128"/>
              <a:cs typeface="Meiryo UI" panose="020B0604030504040204" pitchFamily="50" charset="-128"/>
            </a:endParaRPr>
          </a:p>
          <a:p>
            <a:pPr marL="285750" indent="-285750">
              <a:buFont typeface="Arial" panose="020B0604020202020204" pitchFamily="34" charset="0"/>
              <a:buChar char="•"/>
            </a:pPr>
            <a:r>
              <a:rPr lang="ja-JP" altLang="en-US" sz="1400" dirty="0">
                <a:latin typeface="HGSｺﾞｼｯｸM" panose="020B0600000000000000" pitchFamily="50" charset="-128"/>
                <a:ea typeface="HGSｺﾞｼｯｸM" panose="020B0600000000000000" pitchFamily="50" charset="-128"/>
                <a:cs typeface="Meiryo UI" panose="020B0604030504040204" pitchFamily="50" charset="-128"/>
              </a:rPr>
              <a:t>大量に建設された昭和</a:t>
            </a:r>
            <a:r>
              <a:rPr lang="en-US" altLang="ja-JP" sz="1400" dirty="0">
                <a:latin typeface="HGSｺﾞｼｯｸM" panose="020B0600000000000000" pitchFamily="50" charset="-128"/>
                <a:ea typeface="HGSｺﾞｼｯｸM" panose="020B0600000000000000" pitchFamily="50" charset="-128"/>
                <a:cs typeface="Meiryo UI" panose="020B0604030504040204" pitchFamily="50" charset="-128"/>
              </a:rPr>
              <a:t>40</a:t>
            </a:r>
            <a:r>
              <a:rPr lang="ja-JP" altLang="en-US" sz="1400" dirty="0">
                <a:latin typeface="HGSｺﾞｼｯｸM" panose="020B0600000000000000" pitchFamily="50" charset="-128"/>
                <a:ea typeface="HGSｺﾞｼｯｸM" panose="020B0600000000000000" pitchFamily="50" charset="-128"/>
                <a:cs typeface="Meiryo UI" panose="020B0604030504040204" pitchFamily="50" charset="-128"/>
              </a:rPr>
              <a:t>年代の橋梁は、文献などからも疲労耐久性などの問題が大きい</a:t>
            </a:r>
            <a:endParaRPr lang="en-US" altLang="ja-JP" sz="1400" dirty="0">
              <a:latin typeface="HGSｺﾞｼｯｸM" panose="020B0600000000000000" pitchFamily="50" charset="-128"/>
              <a:ea typeface="HGSｺﾞｼｯｸM" panose="020B0600000000000000" pitchFamily="50" charset="-128"/>
              <a:cs typeface="Meiryo UI" panose="020B0604030504040204" pitchFamily="50" charset="-128"/>
            </a:endParaRPr>
          </a:p>
          <a:p>
            <a:pPr marL="285750" indent="-285750">
              <a:buFont typeface="Arial" panose="020B0604020202020204" pitchFamily="34" charset="0"/>
              <a:buChar char="•"/>
            </a:pPr>
            <a:r>
              <a:rPr lang="ja-JP" altLang="en-US" sz="1400" dirty="0">
                <a:latin typeface="HGSｺﾞｼｯｸM" panose="020B0600000000000000" pitchFamily="50" charset="-128"/>
                <a:ea typeface="HGSｺﾞｼｯｸM" panose="020B0600000000000000" pitchFamily="50" charset="-128"/>
                <a:cs typeface="Meiryo UI" panose="020B0604030504040204" pitchFamily="50" charset="-128"/>
              </a:rPr>
              <a:t>マトリクス評価から、更新判定橋梁として抽出される橋梁グループと内容は基本的に一致する</a:t>
            </a:r>
          </a:p>
        </p:txBody>
      </p:sp>
      <p:graphicFrame>
        <p:nvGraphicFramePr>
          <p:cNvPr id="47" name="表 46"/>
          <p:cNvGraphicFramePr>
            <a:graphicFrameLocks noGrp="1"/>
          </p:cNvGraphicFramePr>
          <p:nvPr>
            <p:extLst/>
          </p:nvPr>
        </p:nvGraphicFramePr>
        <p:xfrm>
          <a:off x="613847" y="4119127"/>
          <a:ext cx="8659627" cy="914400"/>
        </p:xfrm>
        <a:graphic>
          <a:graphicData uri="http://schemas.openxmlformats.org/drawingml/2006/table">
            <a:tbl>
              <a:tblPr>
                <a:tableStyleId>{5C22544A-7EE6-4342-B048-85BDC9FD1C3A}</a:tableStyleId>
              </a:tblPr>
              <a:tblGrid>
                <a:gridCol w="386136">
                  <a:extLst>
                    <a:ext uri="{9D8B030D-6E8A-4147-A177-3AD203B41FA5}">
                      <a16:colId xmlns="" xmlns:a16="http://schemas.microsoft.com/office/drawing/2014/main" val="20000"/>
                    </a:ext>
                  </a:extLst>
                </a:gridCol>
                <a:gridCol w="652761">
                  <a:extLst>
                    <a:ext uri="{9D8B030D-6E8A-4147-A177-3AD203B41FA5}">
                      <a16:colId xmlns="" xmlns:a16="http://schemas.microsoft.com/office/drawing/2014/main" val="20001"/>
                    </a:ext>
                  </a:extLst>
                </a:gridCol>
                <a:gridCol w="327092">
                  <a:extLst>
                    <a:ext uri="{9D8B030D-6E8A-4147-A177-3AD203B41FA5}">
                      <a16:colId xmlns="" xmlns:a16="http://schemas.microsoft.com/office/drawing/2014/main" val="20002"/>
                    </a:ext>
                  </a:extLst>
                </a:gridCol>
                <a:gridCol w="331529">
                  <a:extLst>
                    <a:ext uri="{9D8B030D-6E8A-4147-A177-3AD203B41FA5}">
                      <a16:colId xmlns="" xmlns:a16="http://schemas.microsoft.com/office/drawing/2014/main" val="20003"/>
                    </a:ext>
                  </a:extLst>
                </a:gridCol>
                <a:gridCol w="331529">
                  <a:extLst>
                    <a:ext uri="{9D8B030D-6E8A-4147-A177-3AD203B41FA5}">
                      <a16:colId xmlns="" xmlns:a16="http://schemas.microsoft.com/office/drawing/2014/main" val="20004"/>
                    </a:ext>
                  </a:extLst>
                </a:gridCol>
                <a:gridCol w="331529">
                  <a:extLst>
                    <a:ext uri="{9D8B030D-6E8A-4147-A177-3AD203B41FA5}">
                      <a16:colId xmlns="" xmlns:a16="http://schemas.microsoft.com/office/drawing/2014/main" val="20005"/>
                    </a:ext>
                  </a:extLst>
                </a:gridCol>
                <a:gridCol w="331529">
                  <a:extLst>
                    <a:ext uri="{9D8B030D-6E8A-4147-A177-3AD203B41FA5}">
                      <a16:colId xmlns="" xmlns:a16="http://schemas.microsoft.com/office/drawing/2014/main" val="20006"/>
                    </a:ext>
                  </a:extLst>
                </a:gridCol>
                <a:gridCol w="331529">
                  <a:extLst>
                    <a:ext uri="{9D8B030D-6E8A-4147-A177-3AD203B41FA5}">
                      <a16:colId xmlns="" xmlns:a16="http://schemas.microsoft.com/office/drawing/2014/main" val="20007"/>
                    </a:ext>
                  </a:extLst>
                </a:gridCol>
                <a:gridCol w="331529">
                  <a:extLst>
                    <a:ext uri="{9D8B030D-6E8A-4147-A177-3AD203B41FA5}">
                      <a16:colId xmlns="" xmlns:a16="http://schemas.microsoft.com/office/drawing/2014/main" val="20008"/>
                    </a:ext>
                  </a:extLst>
                </a:gridCol>
                <a:gridCol w="331529">
                  <a:extLst>
                    <a:ext uri="{9D8B030D-6E8A-4147-A177-3AD203B41FA5}">
                      <a16:colId xmlns="" xmlns:a16="http://schemas.microsoft.com/office/drawing/2014/main" val="20009"/>
                    </a:ext>
                  </a:extLst>
                </a:gridCol>
                <a:gridCol w="331529">
                  <a:extLst>
                    <a:ext uri="{9D8B030D-6E8A-4147-A177-3AD203B41FA5}">
                      <a16:colId xmlns="" xmlns:a16="http://schemas.microsoft.com/office/drawing/2014/main" val="20010"/>
                    </a:ext>
                  </a:extLst>
                </a:gridCol>
                <a:gridCol w="331529">
                  <a:extLst>
                    <a:ext uri="{9D8B030D-6E8A-4147-A177-3AD203B41FA5}">
                      <a16:colId xmlns="" xmlns:a16="http://schemas.microsoft.com/office/drawing/2014/main" val="20011"/>
                    </a:ext>
                  </a:extLst>
                </a:gridCol>
                <a:gridCol w="331529">
                  <a:extLst>
                    <a:ext uri="{9D8B030D-6E8A-4147-A177-3AD203B41FA5}">
                      <a16:colId xmlns="" xmlns:a16="http://schemas.microsoft.com/office/drawing/2014/main" val="20012"/>
                    </a:ext>
                  </a:extLst>
                </a:gridCol>
                <a:gridCol w="331529">
                  <a:extLst>
                    <a:ext uri="{9D8B030D-6E8A-4147-A177-3AD203B41FA5}">
                      <a16:colId xmlns="" xmlns:a16="http://schemas.microsoft.com/office/drawing/2014/main" val="20013"/>
                    </a:ext>
                  </a:extLst>
                </a:gridCol>
                <a:gridCol w="331529">
                  <a:extLst>
                    <a:ext uri="{9D8B030D-6E8A-4147-A177-3AD203B41FA5}">
                      <a16:colId xmlns="" xmlns:a16="http://schemas.microsoft.com/office/drawing/2014/main" val="20014"/>
                    </a:ext>
                  </a:extLst>
                </a:gridCol>
                <a:gridCol w="331529">
                  <a:extLst>
                    <a:ext uri="{9D8B030D-6E8A-4147-A177-3AD203B41FA5}">
                      <a16:colId xmlns="" xmlns:a16="http://schemas.microsoft.com/office/drawing/2014/main" val="20015"/>
                    </a:ext>
                  </a:extLst>
                </a:gridCol>
                <a:gridCol w="331529">
                  <a:extLst>
                    <a:ext uri="{9D8B030D-6E8A-4147-A177-3AD203B41FA5}">
                      <a16:colId xmlns="" xmlns:a16="http://schemas.microsoft.com/office/drawing/2014/main" val="20016"/>
                    </a:ext>
                  </a:extLst>
                </a:gridCol>
                <a:gridCol w="331529">
                  <a:extLst>
                    <a:ext uri="{9D8B030D-6E8A-4147-A177-3AD203B41FA5}">
                      <a16:colId xmlns="" xmlns:a16="http://schemas.microsoft.com/office/drawing/2014/main" val="20017"/>
                    </a:ext>
                  </a:extLst>
                </a:gridCol>
                <a:gridCol w="331529">
                  <a:extLst>
                    <a:ext uri="{9D8B030D-6E8A-4147-A177-3AD203B41FA5}">
                      <a16:colId xmlns="" xmlns:a16="http://schemas.microsoft.com/office/drawing/2014/main" val="20018"/>
                    </a:ext>
                  </a:extLst>
                </a:gridCol>
                <a:gridCol w="331529">
                  <a:extLst>
                    <a:ext uri="{9D8B030D-6E8A-4147-A177-3AD203B41FA5}">
                      <a16:colId xmlns="" xmlns:a16="http://schemas.microsoft.com/office/drawing/2014/main" val="20019"/>
                    </a:ext>
                  </a:extLst>
                </a:gridCol>
                <a:gridCol w="331529">
                  <a:extLst>
                    <a:ext uri="{9D8B030D-6E8A-4147-A177-3AD203B41FA5}">
                      <a16:colId xmlns="" xmlns:a16="http://schemas.microsoft.com/office/drawing/2014/main" val="20020"/>
                    </a:ext>
                  </a:extLst>
                </a:gridCol>
                <a:gridCol w="331529">
                  <a:extLst>
                    <a:ext uri="{9D8B030D-6E8A-4147-A177-3AD203B41FA5}">
                      <a16:colId xmlns="" xmlns:a16="http://schemas.microsoft.com/office/drawing/2014/main" val="20021"/>
                    </a:ext>
                  </a:extLst>
                </a:gridCol>
                <a:gridCol w="331529">
                  <a:extLst>
                    <a:ext uri="{9D8B030D-6E8A-4147-A177-3AD203B41FA5}">
                      <a16:colId xmlns="" xmlns:a16="http://schemas.microsoft.com/office/drawing/2014/main" val="20022"/>
                    </a:ext>
                  </a:extLst>
                </a:gridCol>
                <a:gridCol w="331529">
                  <a:extLst>
                    <a:ext uri="{9D8B030D-6E8A-4147-A177-3AD203B41FA5}">
                      <a16:colId xmlns="" xmlns:a16="http://schemas.microsoft.com/office/drawing/2014/main" val="20023"/>
                    </a:ext>
                  </a:extLst>
                </a:gridCol>
                <a:gridCol w="331529">
                  <a:extLst>
                    <a:ext uri="{9D8B030D-6E8A-4147-A177-3AD203B41FA5}">
                      <a16:colId xmlns="" xmlns:a16="http://schemas.microsoft.com/office/drawing/2014/main" val="20024"/>
                    </a:ext>
                  </a:extLst>
                </a:gridCol>
              </a:tblGrid>
              <a:tr h="272895">
                <a:tc gridSpan="2">
                  <a:txBody>
                    <a:bodyPr/>
                    <a:lstStyle/>
                    <a:p>
                      <a:pPr algn="ctr" fontAlgn="ctr"/>
                      <a:r>
                        <a:rPr lang="ja-JP" altLang="en-US" sz="1000" u="none" strike="noStrike" dirty="0">
                          <a:effectLst/>
                        </a:rPr>
                        <a:t>　</a:t>
                      </a:r>
                      <a:endParaRPr lang="ja-JP" altLang="en-US" sz="10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kumimoji="1" lang="ja-JP" altLang="en-US"/>
                    </a:p>
                  </a:txBody>
                  <a:tcPr/>
                </a:tc>
                <a:tc>
                  <a:txBody>
                    <a:bodyPr/>
                    <a:lstStyle/>
                    <a:p>
                      <a:pPr algn="ctr" fontAlgn="ctr"/>
                      <a:r>
                        <a:rPr lang="en-US" altLang="ja-JP" sz="1000" u="none" strike="noStrike" dirty="0">
                          <a:effectLst/>
                        </a:rPr>
                        <a:t>-</a:t>
                      </a:r>
                      <a:endParaRPr lang="en-US" altLang="ja-JP" sz="10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000" u="none" strike="noStrike" dirty="0">
                          <a:effectLst/>
                        </a:rPr>
                        <a:t>M38</a:t>
                      </a:r>
                    </a:p>
                    <a:p>
                      <a:pPr algn="ctr" fontAlgn="ctr"/>
                      <a:r>
                        <a:rPr lang="en-US" sz="1000" u="none" strike="noStrike" dirty="0">
                          <a:effectLst/>
                        </a:rPr>
                        <a:t>～42</a:t>
                      </a:r>
                      <a:endParaRPr lang="en-US" sz="10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000" u="none" strike="noStrike" dirty="0">
                          <a:effectLst/>
                        </a:rPr>
                        <a:t>M44</a:t>
                      </a:r>
                    </a:p>
                    <a:p>
                      <a:pPr algn="ctr" fontAlgn="ctr"/>
                      <a:r>
                        <a:rPr lang="en-US" sz="1000" u="none" strike="noStrike" dirty="0">
                          <a:effectLst/>
                        </a:rPr>
                        <a:t>～T3</a:t>
                      </a:r>
                      <a:endParaRPr lang="en-US" sz="10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000" u="none" strike="noStrike" dirty="0">
                          <a:effectLst/>
                        </a:rPr>
                        <a:t>T4</a:t>
                      </a:r>
                    </a:p>
                    <a:p>
                      <a:pPr algn="ctr" fontAlgn="ctr"/>
                      <a:r>
                        <a:rPr lang="en-US" sz="1000" u="none" strike="noStrike" dirty="0">
                          <a:effectLst/>
                        </a:rPr>
                        <a:t>～8</a:t>
                      </a:r>
                      <a:endParaRPr lang="en-US" sz="10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000" u="none" strike="noStrike" dirty="0">
                          <a:effectLst/>
                        </a:rPr>
                        <a:t>T9</a:t>
                      </a:r>
                    </a:p>
                    <a:p>
                      <a:pPr algn="ctr" fontAlgn="ctr"/>
                      <a:r>
                        <a:rPr lang="en-US" sz="1000" u="none" strike="noStrike" dirty="0">
                          <a:effectLst/>
                        </a:rPr>
                        <a:t>～13</a:t>
                      </a:r>
                      <a:endParaRPr lang="en-US" sz="10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000" u="none" strike="noStrike" dirty="0">
                          <a:effectLst/>
                        </a:rPr>
                        <a:t>T14</a:t>
                      </a:r>
                    </a:p>
                    <a:p>
                      <a:pPr algn="ctr" fontAlgn="ctr"/>
                      <a:r>
                        <a:rPr lang="en-US" sz="1000" u="none" strike="noStrike" dirty="0">
                          <a:effectLst/>
                        </a:rPr>
                        <a:t>～S4</a:t>
                      </a:r>
                      <a:endParaRPr lang="en-US" sz="10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000" u="none" strike="noStrike" dirty="0">
                          <a:effectLst/>
                        </a:rPr>
                        <a:t>S5</a:t>
                      </a:r>
                    </a:p>
                    <a:p>
                      <a:pPr algn="ctr" fontAlgn="ctr"/>
                      <a:r>
                        <a:rPr lang="en-US" sz="1000" u="none" strike="noStrike" dirty="0">
                          <a:effectLst/>
                        </a:rPr>
                        <a:t>～9</a:t>
                      </a:r>
                      <a:endParaRPr lang="en-US" sz="10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000" u="none" strike="noStrike" dirty="0">
                          <a:effectLst/>
                        </a:rPr>
                        <a:t>S10</a:t>
                      </a:r>
                    </a:p>
                    <a:p>
                      <a:pPr algn="ctr" fontAlgn="ctr"/>
                      <a:r>
                        <a:rPr lang="en-US" sz="1000" u="none" strike="noStrike" dirty="0">
                          <a:effectLst/>
                        </a:rPr>
                        <a:t>～14</a:t>
                      </a:r>
                      <a:endParaRPr lang="en-US" sz="10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000" u="none" strike="noStrike" dirty="0">
                          <a:effectLst/>
                        </a:rPr>
                        <a:t>S15</a:t>
                      </a:r>
                    </a:p>
                    <a:p>
                      <a:pPr algn="ctr" fontAlgn="ctr"/>
                      <a:r>
                        <a:rPr lang="en-US" sz="1000" u="none" strike="noStrike" dirty="0">
                          <a:effectLst/>
                        </a:rPr>
                        <a:t>～19</a:t>
                      </a:r>
                      <a:endParaRPr lang="en-US" sz="10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000" u="none" strike="noStrike" dirty="0">
                          <a:effectLst/>
                        </a:rPr>
                        <a:t>S20</a:t>
                      </a:r>
                    </a:p>
                    <a:p>
                      <a:pPr algn="ctr" fontAlgn="ctr"/>
                      <a:r>
                        <a:rPr lang="en-US" sz="1000" u="none" strike="noStrike" dirty="0">
                          <a:effectLst/>
                        </a:rPr>
                        <a:t>～24</a:t>
                      </a:r>
                      <a:endParaRPr lang="en-US" sz="10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000" u="none" strike="noStrike" dirty="0">
                          <a:effectLst/>
                        </a:rPr>
                        <a:t>S25</a:t>
                      </a:r>
                    </a:p>
                    <a:p>
                      <a:pPr algn="ctr" fontAlgn="ctr"/>
                      <a:r>
                        <a:rPr lang="en-US" sz="1000" u="none" strike="noStrike" dirty="0">
                          <a:effectLst/>
                        </a:rPr>
                        <a:t>～29</a:t>
                      </a:r>
                      <a:endParaRPr lang="en-US" sz="10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000" u="none" strike="noStrike" dirty="0">
                          <a:effectLst/>
                        </a:rPr>
                        <a:t>S30</a:t>
                      </a:r>
                    </a:p>
                    <a:p>
                      <a:pPr algn="ctr" fontAlgn="ctr"/>
                      <a:r>
                        <a:rPr lang="en-US" sz="1000" u="none" strike="noStrike" dirty="0">
                          <a:effectLst/>
                        </a:rPr>
                        <a:t>～34</a:t>
                      </a:r>
                      <a:endParaRPr lang="en-US" sz="10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000" u="none" strike="noStrike" dirty="0">
                          <a:effectLst/>
                        </a:rPr>
                        <a:t>S35</a:t>
                      </a:r>
                    </a:p>
                    <a:p>
                      <a:pPr algn="ctr" fontAlgn="ctr"/>
                      <a:r>
                        <a:rPr lang="en-US" sz="1000" u="none" strike="noStrike" dirty="0">
                          <a:effectLst/>
                        </a:rPr>
                        <a:t>～39</a:t>
                      </a:r>
                      <a:endParaRPr lang="en-US" sz="10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000" u="none" strike="noStrike" dirty="0">
                          <a:effectLst/>
                        </a:rPr>
                        <a:t>S40</a:t>
                      </a:r>
                    </a:p>
                    <a:p>
                      <a:pPr algn="ctr" fontAlgn="ctr"/>
                      <a:r>
                        <a:rPr lang="en-US" sz="1000" u="none" strike="noStrike" dirty="0">
                          <a:effectLst/>
                        </a:rPr>
                        <a:t>～44</a:t>
                      </a:r>
                      <a:endParaRPr lang="en-US" sz="10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000" u="none" strike="noStrike" dirty="0">
                          <a:effectLst/>
                        </a:rPr>
                        <a:t>S45</a:t>
                      </a:r>
                    </a:p>
                    <a:p>
                      <a:pPr algn="ctr" fontAlgn="ctr"/>
                      <a:r>
                        <a:rPr lang="en-US" sz="1000" u="none" strike="noStrike" dirty="0">
                          <a:effectLst/>
                        </a:rPr>
                        <a:t>～49</a:t>
                      </a:r>
                      <a:endParaRPr lang="en-US" sz="10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000" u="none" strike="noStrike" dirty="0">
                          <a:effectLst/>
                        </a:rPr>
                        <a:t>S50</a:t>
                      </a:r>
                    </a:p>
                    <a:p>
                      <a:pPr algn="ctr" fontAlgn="ctr"/>
                      <a:r>
                        <a:rPr lang="en-US" sz="1000" u="none" strike="noStrike" dirty="0">
                          <a:effectLst/>
                        </a:rPr>
                        <a:t>～54</a:t>
                      </a:r>
                      <a:endParaRPr lang="en-US" sz="10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000" u="none" strike="noStrike" dirty="0">
                          <a:effectLst/>
                        </a:rPr>
                        <a:t>S55</a:t>
                      </a:r>
                    </a:p>
                    <a:p>
                      <a:pPr algn="ctr" fontAlgn="ctr"/>
                      <a:r>
                        <a:rPr lang="en-US" sz="1000" u="none" strike="noStrike" dirty="0">
                          <a:effectLst/>
                        </a:rPr>
                        <a:t>～59</a:t>
                      </a:r>
                      <a:endParaRPr lang="en-US" sz="10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000" u="none" strike="noStrike" dirty="0">
                          <a:effectLst/>
                        </a:rPr>
                        <a:t>S60～</a:t>
                      </a:r>
                    </a:p>
                    <a:p>
                      <a:pPr algn="ctr" fontAlgn="ctr"/>
                      <a:r>
                        <a:rPr lang="en-US" sz="1000" u="none" strike="noStrike" dirty="0">
                          <a:effectLst/>
                        </a:rPr>
                        <a:t>64,H1</a:t>
                      </a:r>
                      <a:endParaRPr lang="en-US" sz="10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000" u="none" strike="noStrike" dirty="0">
                          <a:effectLst/>
                        </a:rPr>
                        <a:t>H2</a:t>
                      </a:r>
                    </a:p>
                    <a:p>
                      <a:pPr algn="ctr" fontAlgn="ctr"/>
                      <a:r>
                        <a:rPr lang="en-US" sz="1000" u="none" strike="noStrike" dirty="0">
                          <a:effectLst/>
                        </a:rPr>
                        <a:t>～6</a:t>
                      </a:r>
                      <a:endParaRPr lang="en-US" sz="10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000" u="none" strike="noStrike" dirty="0">
                          <a:effectLst/>
                        </a:rPr>
                        <a:t>H7</a:t>
                      </a:r>
                    </a:p>
                    <a:p>
                      <a:pPr algn="ctr" fontAlgn="ctr"/>
                      <a:r>
                        <a:rPr lang="en-US" sz="1000" u="none" strike="noStrike" dirty="0">
                          <a:effectLst/>
                        </a:rPr>
                        <a:t>～11</a:t>
                      </a:r>
                      <a:endParaRPr lang="en-US" sz="10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000" u="none" strike="noStrike" dirty="0">
                          <a:effectLst/>
                        </a:rPr>
                        <a:t>H12</a:t>
                      </a:r>
                    </a:p>
                    <a:p>
                      <a:pPr algn="ctr" fontAlgn="ctr"/>
                      <a:r>
                        <a:rPr lang="en-US" sz="1000" u="none" strike="noStrike" dirty="0">
                          <a:effectLst/>
                        </a:rPr>
                        <a:t>～16</a:t>
                      </a:r>
                      <a:endParaRPr lang="en-US" sz="10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000" u="none" strike="noStrike" dirty="0">
                          <a:effectLst/>
                        </a:rPr>
                        <a:t>H17</a:t>
                      </a:r>
                    </a:p>
                    <a:p>
                      <a:pPr algn="ctr" fontAlgn="ctr"/>
                      <a:r>
                        <a:rPr lang="en-US" sz="1000" u="none" strike="noStrike" dirty="0">
                          <a:effectLst/>
                        </a:rPr>
                        <a:t>～21</a:t>
                      </a:r>
                      <a:endParaRPr lang="en-US" sz="10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000" u="none" strike="noStrike" dirty="0">
                          <a:effectLst/>
                        </a:rPr>
                        <a:t>H22</a:t>
                      </a:r>
                    </a:p>
                    <a:p>
                      <a:pPr algn="ctr" fontAlgn="ctr"/>
                      <a:r>
                        <a:rPr lang="en-US" sz="1000" u="none" strike="noStrike" dirty="0">
                          <a:effectLst/>
                        </a:rPr>
                        <a:t>～26</a:t>
                      </a:r>
                      <a:endParaRPr lang="en-US" sz="10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 xmlns:a16="http://schemas.microsoft.com/office/drawing/2014/main" val="10000"/>
                  </a:ext>
                </a:extLst>
              </a:tr>
              <a:tr h="139549">
                <a:tc gridSpan="2">
                  <a:txBody>
                    <a:bodyPr/>
                    <a:lstStyle/>
                    <a:p>
                      <a:pPr algn="ctr" fontAlgn="ctr"/>
                      <a:r>
                        <a:rPr lang="ja-JP" altLang="en-US" sz="1000" u="none" strike="noStrike">
                          <a:effectLst/>
                        </a:rPr>
                        <a:t>総橋数</a:t>
                      </a:r>
                      <a:endPar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kumimoji="1" lang="ja-JP" altLang="en-US"/>
                    </a:p>
                  </a:txBody>
                  <a:tcPr/>
                </a:tc>
                <a:tc>
                  <a:txBody>
                    <a:bodyPr/>
                    <a:lstStyle/>
                    <a:p>
                      <a:pPr algn="ctr" fontAlgn="ctr"/>
                      <a:r>
                        <a:rPr lang="en-US" altLang="ja-JP" sz="1000" u="none" strike="noStrike">
                          <a:effectLst/>
                        </a:rPr>
                        <a:t>7</a:t>
                      </a:r>
                      <a:endParaRPr lang="en-US" altLang="ja-JP" sz="10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ja-JP" altLang="en-US" sz="1000" u="none" strike="noStrike">
                          <a:effectLst/>
                        </a:rPr>
                        <a:t>　</a:t>
                      </a:r>
                      <a:endPar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ja-JP" altLang="en-US" sz="1000" u="none" strike="noStrike">
                          <a:effectLst/>
                        </a:rPr>
                        <a:t>　</a:t>
                      </a:r>
                      <a:endPar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ja-JP" altLang="en-US" sz="1000" u="none" strike="noStrike">
                          <a:effectLst/>
                        </a:rPr>
                        <a:t>　</a:t>
                      </a:r>
                      <a:endPar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ja-JP" altLang="en-US" sz="1000" u="none" strike="noStrike">
                          <a:effectLst/>
                        </a:rPr>
                        <a:t>　</a:t>
                      </a:r>
                      <a:endPar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altLang="ja-JP" sz="1000" u="none" strike="noStrike">
                          <a:effectLst/>
                        </a:rPr>
                        <a:t>2</a:t>
                      </a:r>
                      <a:endParaRPr lang="en-US" altLang="ja-JP" sz="10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altLang="ja-JP" sz="1000" u="none" strike="noStrike" dirty="0">
                          <a:effectLst/>
                        </a:rPr>
                        <a:t>5</a:t>
                      </a:r>
                      <a:endParaRPr lang="en-US" altLang="ja-JP" sz="10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altLang="ja-JP" sz="1000" u="none" strike="noStrike" dirty="0">
                          <a:effectLst/>
                        </a:rPr>
                        <a:t>9</a:t>
                      </a:r>
                      <a:endParaRPr lang="en-US" altLang="ja-JP" sz="10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ja-JP" altLang="en-US" sz="1000" u="none" strike="noStrike">
                          <a:effectLst/>
                        </a:rPr>
                        <a:t>　</a:t>
                      </a:r>
                      <a:endPar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ja-JP" altLang="en-US" sz="1000" u="none" strike="noStrike">
                          <a:effectLst/>
                        </a:rPr>
                        <a:t>　</a:t>
                      </a:r>
                      <a:endPar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altLang="ja-JP" sz="1000" u="none" strike="noStrike">
                          <a:effectLst/>
                        </a:rPr>
                        <a:t>7</a:t>
                      </a:r>
                      <a:endParaRPr lang="en-US" altLang="ja-JP" sz="10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altLang="ja-JP" sz="1000" u="none" strike="noStrike">
                          <a:effectLst/>
                        </a:rPr>
                        <a:t>10</a:t>
                      </a:r>
                      <a:endParaRPr lang="en-US" altLang="ja-JP" sz="10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altLang="ja-JP" sz="1000" u="none" strike="noStrike">
                          <a:effectLst/>
                        </a:rPr>
                        <a:t>20</a:t>
                      </a:r>
                      <a:endParaRPr lang="en-US" altLang="ja-JP" sz="10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altLang="ja-JP" sz="1000" u="none" strike="noStrike">
                          <a:effectLst/>
                        </a:rPr>
                        <a:t>75</a:t>
                      </a:r>
                      <a:endParaRPr lang="en-US" altLang="ja-JP" sz="10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altLang="ja-JP" sz="1000" u="none" strike="noStrike">
                          <a:effectLst/>
                        </a:rPr>
                        <a:t>48</a:t>
                      </a:r>
                      <a:endParaRPr lang="en-US" altLang="ja-JP" sz="10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altLang="ja-JP" sz="1000" u="none" strike="noStrike">
                          <a:effectLst/>
                        </a:rPr>
                        <a:t>45</a:t>
                      </a:r>
                      <a:endParaRPr lang="en-US" altLang="ja-JP" sz="10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altLang="ja-JP" sz="1000" u="none" strike="noStrike">
                          <a:effectLst/>
                        </a:rPr>
                        <a:t>30</a:t>
                      </a:r>
                      <a:endParaRPr lang="en-US" altLang="ja-JP" sz="10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altLang="ja-JP" sz="1000" u="none" strike="noStrike">
                          <a:effectLst/>
                        </a:rPr>
                        <a:t>33</a:t>
                      </a:r>
                      <a:endParaRPr lang="en-US" altLang="ja-JP" sz="10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altLang="ja-JP" sz="1000" u="none" strike="noStrike">
                          <a:effectLst/>
                        </a:rPr>
                        <a:t>35</a:t>
                      </a:r>
                      <a:endParaRPr lang="en-US" altLang="ja-JP" sz="10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altLang="ja-JP" sz="1000" u="none" strike="noStrike">
                          <a:effectLst/>
                        </a:rPr>
                        <a:t>19</a:t>
                      </a:r>
                      <a:endParaRPr lang="en-US" altLang="ja-JP" sz="10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altLang="ja-JP" sz="1000" u="none" strike="noStrike">
                          <a:effectLst/>
                        </a:rPr>
                        <a:t>5</a:t>
                      </a:r>
                      <a:endParaRPr lang="en-US" altLang="ja-JP" sz="10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altLang="ja-JP" sz="1000" u="none" strike="noStrike">
                          <a:effectLst/>
                        </a:rPr>
                        <a:t>4</a:t>
                      </a:r>
                      <a:endParaRPr lang="en-US" altLang="ja-JP" sz="10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altLang="ja-JP" sz="1000" u="none" strike="noStrike">
                          <a:effectLst/>
                        </a:rPr>
                        <a:t>3</a:t>
                      </a:r>
                      <a:endParaRPr lang="en-US" altLang="ja-JP" sz="10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 xmlns:a16="http://schemas.microsoft.com/office/drawing/2014/main" val="10001"/>
                  </a:ext>
                </a:extLst>
              </a:tr>
              <a:tr h="139549">
                <a:tc rowSpan="3">
                  <a:txBody>
                    <a:bodyPr/>
                    <a:lstStyle/>
                    <a:p>
                      <a:pPr algn="ctr" fontAlgn="ctr"/>
                      <a:r>
                        <a:rPr lang="ja-JP" altLang="en-US" sz="1000" u="none" strike="noStrike">
                          <a:effectLst/>
                        </a:rPr>
                        <a:t>橋数</a:t>
                      </a:r>
                      <a:endPar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ja-JP" altLang="en-US" sz="1000" u="none" strike="noStrike">
                          <a:effectLst/>
                        </a:rPr>
                        <a:t>健全度≦</a:t>
                      </a:r>
                      <a:r>
                        <a:rPr lang="en-US" altLang="ja-JP" sz="1000" u="none" strike="noStrike">
                          <a:effectLst/>
                        </a:rPr>
                        <a:t>70</a:t>
                      </a:r>
                      <a:endParaRPr lang="en-US" altLang="ja-JP" sz="10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altLang="ja-JP" sz="1000" u="none" strike="noStrike" dirty="0">
                          <a:solidFill>
                            <a:srgbClr val="FF0000"/>
                          </a:solidFill>
                          <a:effectLst/>
                        </a:rPr>
                        <a:t>4</a:t>
                      </a:r>
                      <a:endParaRPr lang="en-US" altLang="ja-JP" sz="1000" b="0" i="0" u="none" strike="noStrike" dirty="0">
                        <a:solidFill>
                          <a:srgbClr val="FF0000"/>
                        </a:solidFill>
                        <a:effectLst/>
                        <a:latin typeface="ＭＳ Ｐゴシック" panose="020B0600070205080204" pitchFamily="50" charset="-128"/>
                        <a:ea typeface="ＭＳ Ｐゴシック" panose="020B0600070205080204" pitchFamily="50" charset="-12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ja-JP" altLang="en-US" sz="1000" u="none" strike="noStrike" dirty="0">
                          <a:solidFill>
                            <a:srgbClr val="FF0000"/>
                          </a:solidFill>
                          <a:effectLst/>
                        </a:rPr>
                        <a:t>　</a:t>
                      </a:r>
                      <a:endParaRPr lang="ja-JP" altLang="en-US" sz="1000" b="0" i="0" u="none" strike="noStrike" dirty="0">
                        <a:solidFill>
                          <a:srgbClr val="FF0000"/>
                        </a:solidFill>
                        <a:effectLst/>
                        <a:latin typeface="ＭＳ Ｐゴシック" panose="020B0600070205080204" pitchFamily="50" charset="-128"/>
                        <a:ea typeface="ＭＳ Ｐゴシック" panose="020B0600070205080204" pitchFamily="50" charset="-12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ja-JP" altLang="en-US" sz="1000" u="none" strike="noStrike" dirty="0">
                          <a:solidFill>
                            <a:srgbClr val="FF0000"/>
                          </a:solidFill>
                          <a:effectLst/>
                        </a:rPr>
                        <a:t>　</a:t>
                      </a:r>
                      <a:endParaRPr lang="ja-JP" altLang="en-US" sz="1000" b="0" i="0" u="none" strike="noStrike" dirty="0">
                        <a:solidFill>
                          <a:srgbClr val="FF0000"/>
                        </a:solidFill>
                        <a:effectLst/>
                        <a:latin typeface="ＭＳ Ｐゴシック" panose="020B0600070205080204" pitchFamily="50" charset="-128"/>
                        <a:ea typeface="ＭＳ Ｐゴシック" panose="020B0600070205080204" pitchFamily="50" charset="-12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ja-JP" altLang="en-US" sz="1000" u="none" strike="noStrike" dirty="0">
                          <a:solidFill>
                            <a:srgbClr val="FF0000"/>
                          </a:solidFill>
                          <a:effectLst/>
                        </a:rPr>
                        <a:t>　</a:t>
                      </a:r>
                      <a:endParaRPr lang="ja-JP" altLang="en-US" sz="1000" b="0" i="0" u="none" strike="noStrike" dirty="0">
                        <a:solidFill>
                          <a:srgbClr val="FF0000"/>
                        </a:solidFill>
                        <a:effectLst/>
                        <a:latin typeface="ＭＳ Ｐゴシック" panose="020B0600070205080204" pitchFamily="50" charset="-128"/>
                        <a:ea typeface="ＭＳ Ｐゴシック" panose="020B0600070205080204" pitchFamily="50" charset="-12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ja-JP" altLang="en-US" sz="1000" u="none" strike="noStrike">
                          <a:solidFill>
                            <a:srgbClr val="FF0000"/>
                          </a:solidFill>
                          <a:effectLst/>
                        </a:rPr>
                        <a:t>　</a:t>
                      </a:r>
                      <a:endParaRPr lang="ja-JP" altLang="en-US" sz="1000" b="0" i="0" u="none" strike="noStrike">
                        <a:solidFill>
                          <a:srgbClr val="FF0000"/>
                        </a:solidFill>
                        <a:effectLst/>
                        <a:latin typeface="ＭＳ Ｐゴシック" panose="020B0600070205080204" pitchFamily="50" charset="-128"/>
                        <a:ea typeface="ＭＳ Ｐゴシック" panose="020B0600070205080204" pitchFamily="50" charset="-12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altLang="ja-JP" sz="1000" u="none" strike="noStrike">
                          <a:solidFill>
                            <a:srgbClr val="FF0000"/>
                          </a:solidFill>
                          <a:effectLst/>
                        </a:rPr>
                        <a:t>2</a:t>
                      </a:r>
                      <a:endParaRPr lang="en-US" altLang="ja-JP" sz="1000" b="0" i="0" u="none" strike="noStrike">
                        <a:solidFill>
                          <a:srgbClr val="FF0000"/>
                        </a:solidFill>
                        <a:effectLst/>
                        <a:latin typeface="ＭＳ Ｐゴシック" panose="020B0600070205080204" pitchFamily="50" charset="-128"/>
                        <a:ea typeface="ＭＳ Ｐゴシック" panose="020B0600070205080204" pitchFamily="50" charset="-12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altLang="ja-JP" sz="1000" u="none" strike="noStrike" dirty="0">
                          <a:solidFill>
                            <a:srgbClr val="FF0000"/>
                          </a:solidFill>
                          <a:effectLst/>
                        </a:rPr>
                        <a:t>3</a:t>
                      </a:r>
                      <a:endParaRPr lang="en-US" altLang="ja-JP" sz="1000" b="0" i="0" u="none" strike="noStrike" dirty="0">
                        <a:solidFill>
                          <a:srgbClr val="FF0000"/>
                        </a:solidFill>
                        <a:effectLst/>
                        <a:latin typeface="ＭＳ Ｐゴシック" panose="020B0600070205080204" pitchFamily="50" charset="-128"/>
                        <a:ea typeface="ＭＳ Ｐゴシック" panose="020B0600070205080204" pitchFamily="50" charset="-12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altLang="ja-JP" sz="1000" u="none" strike="noStrike">
                          <a:solidFill>
                            <a:srgbClr val="FF0000"/>
                          </a:solidFill>
                          <a:effectLst/>
                        </a:rPr>
                        <a:t>8</a:t>
                      </a:r>
                      <a:endParaRPr lang="en-US" altLang="ja-JP" sz="1000" b="0" i="0" u="none" strike="noStrike">
                        <a:solidFill>
                          <a:srgbClr val="FF0000"/>
                        </a:solidFill>
                        <a:effectLst/>
                        <a:latin typeface="ＭＳ Ｐゴシック" panose="020B0600070205080204" pitchFamily="50" charset="-128"/>
                        <a:ea typeface="ＭＳ Ｐゴシック" panose="020B0600070205080204" pitchFamily="50" charset="-12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ja-JP" altLang="en-US" sz="1000" u="none" strike="noStrike" dirty="0">
                          <a:solidFill>
                            <a:srgbClr val="FF0000"/>
                          </a:solidFill>
                          <a:effectLst/>
                        </a:rPr>
                        <a:t>　</a:t>
                      </a:r>
                      <a:endParaRPr lang="ja-JP" altLang="en-US" sz="1000" b="0" i="0" u="none" strike="noStrike" dirty="0">
                        <a:solidFill>
                          <a:srgbClr val="FF0000"/>
                        </a:solidFill>
                        <a:effectLst/>
                        <a:latin typeface="ＭＳ Ｐゴシック" panose="020B0600070205080204" pitchFamily="50" charset="-128"/>
                        <a:ea typeface="ＭＳ Ｐゴシック" panose="020B0600070205080204" pitchFamily="50" charset="-12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ja-JP" altLang="en-US" sz="1000" u="none" strike="noStrike">
                          <a:solidFill>
                            <a:srgbClr val="FF0000"/>
                          </a:solidFill>
                          <a:effectLst/>
                        </a:rPr>
                        <a:t>　</a:t>
                      </a:r>
                      <a:endParaRPr lang="ja-JP" altLang="en-US" sz="1000" b="0" i="0" u="none" strike="noStrike">
                        <a:solidFill>
                          <a:srgbClr val="FF0000"/>
                        </a:solidFill>
                        <a:effectLst/>
                        <a:latin typeface="ＭＳ Ｐゴシック" panose="020B0600070205080204" pitchFamily="50" charset="-128"/>
                        <a:ea typeface="ＭＳ Ｐゴシック" panose="020B0600070205080204" pitchFamily="50" charset="-12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altLang="ja-JP" sz="1000" u="none" strike="noStrike">
                          <a:solidFill>
                            <a:srgbClr val="FF0000"/>
                          </a:solidFill>
                          <a:effectLst/>
                        </a:rPr>
                        <a:t>6</a:t>
                      </a:r>
                      <a:endParaRPr lang="en-US" altLang="ja-JP" sz="1000" b="0" i="0" u="none" strike="noStrike">
                        <a:solidFill>
                          <a:srgbClr val="FF0000"/>
                        </a:solidFill>
                        <a:effectLst/>
                        <a:latin typeface="ＭＳ Ｐゴシック" panose="020B0600070205080204" pitchFamily="50" charset="-128"/>
                        <a:ea typeface="ＭＳ Ｐゴシック" panose="020B0600070205080204" pitchFamily="50" charset="-12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altLang="ja-JP" sz="1000" u="none" strike="noStrike">
                          <a:solidFill>
                            <a:srgbClr val="FF0000"/>
                          </a:solidFill>
                          <a:effectLst/>
                        </a:rPr>
                        <a:t>5</a:t>
                      </a:r>
                      <a:endParaRPr lang="en-US" altLang="ja-JP" sz="1000" b="0" i="0" u="none" strike="noStrike">
                        <a:solidFill>
                          <a:srgbClr val="FF0000"/>
                        </a:solidFill>
                        <a:effectLst/>
                        <a:latin typeface="ＭＳ Ｐゴシック" panose="020B0600070205080204" pitchFamily="50" charset="-128"/>
                        <a:ea typeface="ＭＳ Ｐゴシック" panose="020B0600070205080204" pitchFamily="50" charset="-12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altLang="ja-JP" sz="1000" u="none" strike="noStrike">
                          <a:solidFill>
                            <a:srgbClr val="FF0000"/>
                          </a:solidFill>
                          <a:effectLst/>
                        </a:rPr>
                        <a:t>15</a:t>
                      </a:r>
                      <a:endParaRPr lang="en-US" altLang="ja-JP" sz="1000" b="0" i="0" u="none" strike="noStrike">
                        <a:solidFill>
                          <a:srgbClr val="FF0000"/>
                        </a:solidFill>
                        <a:effectLst/>
                        <a:latin typeface="ＭＳ Ｐゴシック" panose="020B0600070205080204" pitchFamily="50" charset="-128"/>
                        <a:ea typeface="ＭＳ Ｐゴシック" panose="020B0600070205080204" pitchFamily="50" charset="-12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altLang="ja-JP" sz="1000" u="none" strike="noStrike">
                          <a:solidFill>
                            <a:srgbClr val="FF0000"/>
                          </a:solidFill>
                          <a:effectLst/>
                        </a:rPr>
                        <a:t>45</a:t>
                      </a:r>
                      <a:endParaRPr lang="en-US" altLang="ja-JP" sz="1000" b="0" i="0" u="none" strike="noStrike">
                        <a:solidFill>
                          <a:srgbClr val="FF0000"/>
                        </a:solidFill>
                        <a:effectLst/>
                        <a:latin typeface="ＭＳ Ｐゴシック" panose="020B0600070205080204" pitchFamily="50" charset="-128"/>
                        <a:ea typeface="ＭＳ Ｐゴシック" panose="020B0600070205080204" pitchFamily="50" charset="-12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altLang="ja-JP" sz="1000" u="none" strike="noStrike" dirty="0">
                          <a:solidFill>
                            <a:srgbClr val="FF0000"/>
                          </a:solidFill>
                          <a:effectLst/>
                        </a:rPr>
                        <a:t>31</a:t>
                      </a:r>
                      <a:endParaRPr lang="en-US" altLang="ja-JP" sz="1000" b="0" i="0" u="none" strike="noStrike" dirty="0">
                        <a:solidFill>
                          <a:srgbClr val="FF0000"/>
                        </a:solidFill>
                        <a:effectLst/>
                        <a:latin typeface="ＭＳ Ｐゴシック" panose="020B0600070205080204" pitchFamily="50" charset="-128"/>
                        <a:ea typeface="ＭＳ Ｐゴシック" panose="020B0600070205080204" pitchFamily="50" charset="-12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altLang="ja-JP" sz="1000" u="none" strike="noStrike">
                          <a:solidFill>
                            <a:srgbClr val="FF0000"/>
                          </a:solidFill>
                          <a:effectLst/>
                        </a:rPr>
                        <a:t>33</a:t>
                      </a:r>
                      <a:endParaRPr lang="en-US" altLang="ja-JP" sz="1000" b="0" i="0" u="none" strike="noStrike">
                        <a:solidFill>
                          <a:srgbClr val="FF0000"/>
                        </a:solidFill>
                        <a:effectLst/>
                        <a:latin typeface="ＭＳ Ｐゴシック" panose="020B0600070205080204" pitchFamily="50" charset="-128"/>
                        <a:ea typeface="ＭＳ Ｐゴシック" panose="020B0600070205080204" pitchFamily="50" charset="-12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altLang="ja-JP" sz="1000" u="none" strike="noStrike">
                          <a:solidFill>
                            <a:srgbClr val="FF0000"/>
                          </a:solidFill>
                          <a:effectLst/>
                        </a:rPr>
                        <a:t>16</a:t>
                      </a:r>
                      <a:endParaRPr lang="en-US" altLang="ja-JP" sz="1000" b="0" i="0" u="none" strike="noStrike">
                        <a:solidFill>
                          <a:srgbClr val="FF0000"/>
                        </a:solidFill>
                        <a:effectLst/>
                        <a:latin typeface="ＭＳ Ｐゴシック" panose="020B0600070205080204" pitchFamily="50" charset="-128"/>
                        <a:ea typeface="ＭＳ Ｐゴシック" panose="020B0600070205080204" pitchFamily="50" charset="-12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altLang="ja-JP" sz="1000" u="none" strike="noStrike">
                          <a:solidFill>
                            <a:srgbClr val="FF0000"/>
                          </a:solidFill>
                          <a:effectLst/>
                        </a:rPr>
                        <a:t>18</a:t>
                      </a:r>
                      <a:endParaRPr lang="en-US" altLang="ja-JP" sz="1000" b="0" i="0" u="none" strike="noStrike">
                        <a:solidFill>
                          <a:srgbClr val="FF0000"/>
                        </a:solidFill>
                        <a:effectLst/>
                        <a:latin typeface="ＭＳ Ｐゴシック" panose="020B0600070205080204" pitchFamily="50" charset="-128"/>
                        <a:ea typeface="ＭＳ Ｐゴシック" panose="020B0600070205080204" pitchFamily="50" charset="-12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altLang="ja-JP" sz="1000" u="none" strike="noStrike">
                          <a:solidFill>
                            <a:srgbClr val="FF0000"/>
                          </a:solidFill>
                          <a:effectLst/>
                        </a:rPr>
                        <a:t>13</a:t>
                      </a:r>
                      <a:endParaRPr lang="en-US" altLang="ja-JP" sz="1000" b="0" i="0" u="none" strike="noStrike">
                        <a:solidFill>
                          <a:srgbClr val="FF0000"/>
                        </a:solidFill>
                        <a:effectLst/>
                        <a:latin typeface="ＭＳ Ｐゴシック" panose="020B0600070205080204" pitchFamily="50" charset="-128"/>
                        <a:ea typeface="ＭＳ Ｐゴシック" panose="020B0600070205080204" pitchFamily="50" charset="-12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altLang="ja-JP" sz="1000" u="none" strike="noStrike" dirty="0">
                          <a:solidFill>
                            <a:srgbClr val="FF0000"/>
                          </a:solidFill>
                          <a:effectLst/>
                        </a:rPr>
                        <a:t>6</a:t>
                      </a:r>
                      <a:endParaRPr lang="en-US" altLang="ja-JP" sz="1000" b="0" i="0" u="none" strike="noStrike" dirty="0">
                        <a:solidFill>
                          <a:srgbClr val="FF0000"/>
                        </a:solidFill>
                        <a:effectLst/>
                        <a:latin typeface="ＭＳ Ｐゴシック" panose="020B0600070205080204" pitchFamily="50" charset="-128"/>
                        <a:ea typeface="ＭＳ Ｐゴシック" panose="020B0600070205080204" pitchFamily="50" charset="-12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altLang="ja-JP" sz="1000" u="none" strike="noStrike" dirty="0">
                          <a:solidFill>
                            <a:srgbClr val="FF0000"/>
                          </a:solidFill>
                          <a:effectLst/>
                        </a:rPr>
                        <a:t>2</a:t>
                      </a:r>
                      <a:endParaRPr lang="en-US" altLang="ja-JP" sz="1000" b="0" i="0" u="none" strike="noStrike" dirty="0">
                        <a:solidFill>
                          <a:srgbClr val="FF0000"/>
                        </a:solidFill>
                        <a:effectLst/>
                        <a:latin typeface="ＭＳ Ｐゴシック" panose="020B0600070205080204" pitchFamily="50" charset="-128"/>
                        <a:ea typeface="ＭＳ Ｐゴシック" panose="020B0600070205080204" pitchFamily="50" charset="-12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altLang="ja-JP" sz="1000" u="none" strike="noStrike" dirty="0">
                          <a:solidFill>
                            <a:srgbClr val="FF0000"/>
                          </a:solidFill>
                          <a:effectLst/>
                        </a:rPr>
                        <a:t>0</a:t>
                      </a:r>
                      <a:endParaRPr lang="en-US" altLang="ja-JP" sz="1000" b="0" i="0" u="none" strike="noStrike" dirty="0">
                        <a:solidFill>
                          <a:srgbClr val="FF0000"/>
                        </a:solidFill>
                        <a:effectLst/>
                        <a:latin typeface="ＭＳ Ｐゴシック" panose="020B0600070205080204" pitchFamily="50" charset="-128"/>
                        <a:ea typeface="ＭＳ Ｐゴシック" panose="020B0600070205080204" pitchFamily="50" charset="-12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altLang="ja-JP" sz="1000" u="none" strike="noStrike" dirty="0">
                          <a:solidFill>
                            <a:srgbClr val="FF0000"/>
                          </a:solidFill>
                          <a:effectLst/>
                        </a:rPr>
                        <a:t>0</a:t>
                      </a:r>
                      <a:endParaRPr lang="en-US" altLang="ja-JP" sz="1000" b="0" i="0" u="none" strike="noStrike" dirty="0">
                        <a:solidFill>
                          <a:srgbClr val="FF0000"/>
                        </a:solidFill>
                        <a:effectLst/>
                        <a:latin typeface="ＭＳ Ｐゴシック" panose="020B0600070205080204" pitchFamily="50" charset="-128"/>
                        <a:ea typeface="ＭＳ Ｐゴシック" panose="020B0600070205080204" pitchFamily="50" charset="-12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 xmlns:a16="http://schemas.microsoft.com/office/drawing/2014/main" val="10002"/>
                  </a:ext>
                </a:extLst>
              </a:tr>
              <a:tr h="139549">
                <a:tc vMerge="1">
                  <a:txBody>
                    <a:bodyPr/>
                    <a:lstStyle/>
                    <a:p>
                      <a:endParaRPr kumimoji="1" lang="ja-JP" altLang="en-US"/>
                    </a:p>
                  </a:txBody>
                  <a:tcPr/>
                </a:tc>
                <a:tc>
                  <a:txBody>
                    <a:bodyPr/>
                    <a:lstStyle/>
                    <a:p>
                      <a:pPr algn="ctr" fontAlgn="ctr"/>
                      <a:r>
                        <a:rPr lang="en-US" altLang="ja-JP" sz="1000" u="none" strike="noStrike">
                          <a:effectLst/>
                        </a:rPr>
                        <a:t>70</a:t>
                      </a:r>
                      <a:r>
                        <a:rPr lang="ja-JP" altLang="en-US" sz="1000" u="none" strike="noStrike">
                          <a:effectLst/>
                        </a:rPr>
                        <a:t>＜健全度</a:t>
                      </a:r>
                      <a:endPar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altLang="ja-JP" sz="1000" u="none" strike="noStrike" dirty="0">
                          <a:solidFill>
                            <a:srgbClr val="0070C0"/>
                          </a:solidFill>
                          <a:effectLst/>
                        </a:rPr>
                        <a:t>3</a:t>
                      </a:r>
                      <a:endParaRPr lang="en-US" altLang="ja-JP" sz="1000" b="0" i="0" u="none" strike="noStrike" dirty="0">
                        <a:solidFill>
                          <a:srgbClr val="0070C0"/>
                        </a:solidFill>
                        <a:effectLst/>
                        <a:latin typeface="ＭＳ Ｐゴシック" panose="020B0600070205080204" pitchFamily="50" charset="-128"/>
                        <a:ea typeface="ＭＳ Ｐゴシック" panose="020B0600070205080204" pitchFamily="50" charset="-12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ja-JP" altLang="en-US" sz="1000" u="none" strike="noStrike" dirty="0">
                          <a:solidFill>
                            <a:srgbClr val="0070C0"/>
                          </a:solidFill>
                          <a:effectLst/>
                        </a:rPr>
                        <a:t>　</a:t>
                      </a:r>
                      <a:endParaRPr lang="ja-JP" altLang="en-US" sz="1000" b="0" i="0" u="none" strike="noStrike" dirty="0">
                        <a:solidFill>
                          <a:srgbClr val="0070C0"/>
                        </a:solidFill>
                        <a:effectLst/>
                        <a:latin typeface="ＭＳ Ｐゴシック" panose="020B0600070205080204" pitchFamily="50" charset="-128"/>
                        <a:ea typeface="ＭＳ Ｐゴシック" panose="020B0600070205080204" pitchFamily="50" charset="-12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ja-JP" altLang="en-US" sz="1000" u="none" strike="noStrike" dirty="0">
                          <a:solidFill>
                            <a:srgbClr val="0070C0"/>
                          </a:solidFill>
                          <a:effectLst/>
                        </a:rPr>
                        <a:t>　</a:t>
                      </a:r>
                      <a:endParaRPr lang="ja-JP" altLang="en-US" sz="1000" b="0" i="0" u="none" strike="noStrike" dirty="0">
                        <a:solidFill>
                          <a:srgbClr val="0070C0"/>
                        </a:solidFill>
                        <a:effectLst/>
                        <a:latin typeface="ＭＳ Ｐゴシック" panose="020B0600070205080204" pitchFamily="50" charset="-128"/>
                        <a:ea typeface="ＭＳ Ｐゴシック" panose="020B0600070205080204" pitchFamily="50" charset="-12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ja-JP" altLang="en-US" sz="1000" u="none" strike="noStrike" dirty="0">
                          <a:solidFill>
                            <a:srgbClr val="0070C0"/>
                          </a:solidFill>
                          <a:effectLst/>
                        </a:rPr>
                        <a:t>　</a:t>
                      </a:r>
                      <a:endParaRPr lang="ja-JP" altLang="en-US" sz="1000" b="0" i="0" u="none" strike="noStrike" dirty="0">
                        <a:solidFill>
                          <a:srgbClr val="0070C0"/>
                        </a:solidFill>
                        <a:effectLst/>
                        <a:latin typeface="ＭＳ Ｐゴシック" panose="020B0600070205080204" pitchFamily="50" charset="-128"/>
                        <a:ea typeface="ＭＳ Ｐゴシック" panose="020B0600070205080204" pitchFamily="50" charset="-12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ja-JP" altLang="en-US" sz="1000" u="none" strike="noStrike" dirty="0">
                          <a:solidFill>
                            <a:srgbClr val="0070C0"/>
                          </a:solidFill>
                          <a:effectLst/>
                        </a:rPr>
                        <a:t>　</a:t>
                      </a:r>
                      <a:endParaRPr lang="ja-JP" altLang="en-US" sz="1000" b="0" i="0" u="none" strike="noStrike" dirty="0">
                        <a:solidFill>
                          <a:srgbClr val="0070C0"/>
                        </a:solidFill>
                        <a:effectLst/>
                        <a:latin typeface="ＭＳ Ｐゴシック" panose="020B0600070205080204" pitchFamily="50" charset="-128"/>
                        <a:ea typeface="ＭＳ Ｐゴシック" panose="020B0600070205080204" pitchFamily="50" charset="-12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endParaRPr lang="en-US" altLang="ja-JP" sz="1000" b="0" i="0" u="none" strike="noStrike" dirty="0">
                        <a:solidFill>
                          <a:srgbClr val="0070C0"/>
                        </a:solidFill>
                        <a:effectLst/>
                        <a:latin typeface="ＭＳ Ｐゴシック" panose="020B0600070205080204" pitchFamily="50" charset="-128"/>
                        <a:ea typeface="ＭＳ Ｐゴシック" panose="020B0600070205080204" pitchFamily="50" charset="-12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altLang="ja-JP" sz="1000" u="none" strike="noStrike" dirty="0">
                          <a:solidFill>
                            <a:srgbClr val="0070C0"/>
                          </a:solidFill>
                          <a:effectLst/>
                        </a:rPr>
                        <a:t>2</a:t>
                      </a:r>
                      <a:endParaRPr lang="en-US" altLang="ja-JP" sz="1000" b="0" i="0" u="none" strike="noStrike" dirty="0">
                        <a:solidFill>
                          <a:srgbClr val="0070C0"/>
                        </a:solidFill>
                        <a:effectLst/>
                        <a:latin typeface="ＭＳ Ｐゴシック" panose="020B0600070205080204" pitchFamily="50" charset="-128"/>
                        <a:ea typeface="ＭＳ Ｐゴシック" panose="020B0600070205080204" pitchFamily="50" charset="-12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altLang="ja-JP" sz="1000" u="none" strike="noStrike" dirty="0">
                          <a:solidFill>
                            <a:srgbClr val="0070C0"/>
                          </a:solidFill>
                          <a:effectLst/>
                        </a:rPr>
                        <a:t>1</a:t>
                      </a:r>
                      <a:endParaRPr lang="en-US" altLang="ja-JP" sz="1000" b="0" i="0" u="none" strike="noStrike" dirty="0">
                        <a:solidFill>
                          <a:srgbClr val="0070C0"/>
                        </a:solidFill>
                        <a:effectLst/>
                        <a:latin typeface="ＭＳ Ｐゴシック" panose="020B0600070205080204" pitchFamily="50" charset="-128"/>
                        <a:ea typeface="ＭＳ Ｐゴシック" panose="020B0600070205080204" pitchFamily="50" charset="-12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ja-JP" altLang="en-US" sz="1000" u="none" strike="noStrike" dirty="0">
                          <a:solidFill>
                            <a:srgbClr val="0070C0"/>
                          </a:solidFill>
                          <a:effectLst/>
                        </a:rPr>
                        <a:t>　</a:t>
                      </a:r>
                      <a:endParaRPr lang="ja-JP" altLang="en-US" sz="1000" b="0" i="0" u="none" strike="noStrike" dirty="0">
                        <a:solidFill>
                          <a:srgbClr val="0070C0"/>
                        </a:solidFill>
                        <a:effectLst/>
                        <a:latin typeface="ＭＳ Ｐゴシック" panose="020B0600070205080204" pitchFamily="50" charset="-128"/>
                        <a:ea typeface="ＭＳ Ｐゴシック" panose="020B0600070205080204" pitchFamily="50" charset="-12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ja-JP" altLang="en-US" sz="1000" u="none" strike="noStrike" dirty="0">
                          <a:solidFill>
                            <a:srgbClr val="0070C0"/>
                          </a:solidFill>
                          <a:effectLst/>
                        </a:rPr>
                        <a:t>　</a:t>
                      </a:r>
                      <a:endParaRPr lang="ja-JP" altLang="en-US" sz="1000" b="0" i="0" u="none" strike="noStrike" dirty="0">
                        <a:solidFill>
                          <a:srgbClr val="0070C0"/>
                        </a:solidFill>
                        <a:effectLst/>
                        <a:latin typeface="ＭＳ Ｐゴシック" panose="020B0600070205080204" pitchFamily="50" charset="-128"/>
                        <a:ea typeface="ＭＳ Ｐゴシック" panose="020B0600070205080204" pitchFamily="50" charset="-12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altLang="ja-JP" sz="1000" u="none" strike="noStrike">
                          <a:solidFill>
                            <a:srgbClr val="0070C0"/>
                          </a:solidFill>
                          <a:effectLst/>
                        </a:rPr>
                        <a:t>1</a:t>
                      </a:r>
                      <a:endParaRPr lang="en-US" altLang="ja-JP" sz="1000" b="0" i="0" u="none" strike="noStrike">
                        <a:solidFill>
                          <a:srgbClr val="0070C0"/>
                        </a:solidFill>
                        <a:effectLst/>
                        <a:latin typeface="ＭＳ Ｐゴシック" panose="020B0600070205080204" pitchFamily="50" charset="-128"/>
                        <a:ea typeface="ＭＳ Ｐゴシック" panose="020B0600070205080204" pitchFamily="50" charset="-12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altLang="ja-JP" sz="1000" u="none" strike="noStrike" dirty="0">
                          <a:solidFill>
                            <a:srgbClr val="0070C0"/>
                          </a:solidFill>
                          <a:effectLst/>
                        </a:rPr>
                        <a:t>5</a:t>
                      </a:r>
                      <a:endParaRPr lang="en-US" altLang="ja-JP" sz="1000" b="0" i="0" u="none" strike="noStrike" dirty="0">
                        <a:solidFill>
                          <a:srgbClr val="0070C0"/>
                        </a:solidFill>
                        <a:effectLst/>
                        <a:latin typeface="ＭＳ Ｐゴシック" panose="020B0600070205080204" pitchFamily="50" charset="-128"/>
                        <a:ea typeface="ＭＳ Ｐゴシック" panose="020B0600070205080204" pitchFamily="50" charset="-12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altLang="ja-JP" sz="1000" u="none" strike="noStrike">
                          <a:solidFill>
                            <a:srgbClr val="0070C0"/>
                          </a:solidFill>
                          <a:effectLst/>
                        </a:rPr>
                        <a:t>5</a:t>
                      </a:r>
                      <a:endParaRPr lang="en-US" altLang="ja-JP" sz="1000" b="0" i="0" u="none" strike="noStrike">
                        <a:solidFill>
                          <a:srgbClr val="0070C0"/>
                        </a:solidFill>
                        <a:effectLst/>
                        <a:latin typeface="ＭＳ Ｐゴシック" panose="020B0600070205080204" pitchFamily="50" charset="-128"/>
                        <a:ea typeface="ＭＳ Ｐゴシック" panose="020B0600070205080204" pitchFamily="50" charset="-12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altLang="ja-JP" sz="1000" u="none" strike="noStrike" dirty="0">
                          <a:solidFill>
                            <a:srgbClr val="0070C0"/>
                          </a:solidFill>
                          <a:effectLst/>
                        </a:rPr>
                        <a:t>30</a:t>
                      </a:r>
                      <a:endParaRPr lang="en-US" altLang="ja-JP" sz="1000" b="0" i="0" u="none" strike="noStrike" dirty="0">
                        <a:solidFill>
                          <a:srgbClr val="0070C0"/>
                        </a:solidFill>
                        <a:effectLst/>
                        <a:latin typeface="ＭＳ Ｐゴシック" panose="020B0600070205080204" pitchFamily="50" charset="-128"/>
                        <a:ea typeface="ＭＳ Ｐゴシック" panose="020B0600070205080204" pitchFamily="50" charset="-12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altLang="ja-JP" sz="1000" u="none" strike="noStrike" dirty="0">
                          <a:solidFill>
                            <a:srgbClr val="0070C0"/>
                          </a:solidFill>
                          <a:effectLst/>
                        </a:rPr>
                        <a:t>17</a:t>
                      </a:r>
                      <a:endParaRPr lang="en-US" altLang="ja-JP" sz="1000" b="0" i="0" u="none" strike="noStrike" dirty="0">
                        <a:solidFill>
                          <a:srgbClr val="0070C0"/>
                        </a:solidFill>
                        <a:effectLst/>
                        <a:latin typeface="ＭＳ Ｐゴシック" panose="020B0600070205080204" pitchFamily="50" charset="-128"/>
                        <a:ea typeface="ＭＳ Ｐゴシック" panose="020B0600070205080204" pitchFamily="50" charset="-12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altLang="ja-JP" sz="1000" u="none" strike="noStrike" dirty="0">
                          <a:solidFill>
                            <a:srgbClr val="0070C0"/>
                          </a:solidFill>
                          <a:effectLst/>
                        </a:rPr>
                        <a:t>12</a:t>
                      </a:r>
                      <a:endParaRPr lang="en-US" altLang="ja-JP" sz="1000" b="0" i="0" u="none" strike="noStrike" dirty="0">
                        <a:solidFill>
                          <a:srgbClr val="0070C0"/>
                        </a:solidFill>
                        <a:effectLst/>
                        <a:latin typeface="ＭＳ Ｐゴシック" panose="020B0600070205080204" pitchFamily="50" charset="-128"/>
                        <a:ea typeface="ＭＳ Ｐゴシック" panose="020B0600070205080204" pitchFamily="50" charset="-12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altLang="ja-JP" sz="1000" u="none" strike="noStrike" dirty="0">
                          <a:solidFill>
                            <a:srgbClr val="0070C0"/>
                          </a:solidFill>
                          <a:effectLst/>
                        </a:rPr>
                        <a:t>14</a:t>
                      </a:r>
                      <a:endParaRPr lang="en-US" altLang="ja-JP" sz="1000" b="0" i="0" u="none" strike="noStrike" dirty="0">
                        <a:solidFill>
                          <a:srgbClr val="0070C0"/>
                        </a:solidFill>
                        <a:effectLst/>
                        <a:latin typeface="ＭＳ Ｐゴシック" panose="020B0600070205080204" pitchFamily="50" charset="-128"/>
                        <a:ea typeface="ＭＳ Ｐゴシック" panose="020B0600070205080204" pitchFamily="50" charset="-12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altLang="ja-JP" sz="1000" u="none" strike="noStrike" dirty="0">
                          <a:solidFill>
                            <a:srgbClr val="0070C0"/>
                          </a:solidFill>
                          <a:effectLst/>
                        </a:rPr>
                        <a:t>15</a:t>
                      </a:r>
                      <a:endParaRPr lang="en-US" altLang="ja-JP" sz="1000" b="0" i="0" u="none" strike="noStrike" dirty="0">
                        <a:solidFill>
                          <a:srgbClr val="0070C0"/>
                        </a:solidFill>
                        <a:effectLst/>
                        <a:latin typeface="ＭＳ Ｐゴシック" panose="020B0600070205080204" pitchFamily="50" charset="-128"/>
                        <a:ea typeface="ＭＳ Ｐゴシック" panose="020B0600070205080204" pitchFamily="50" charset="-12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altLang="ja-JP" sz="1000" u="none" strike="noStrike" dirty="0">
                          <a:solidFill>
                            <a:srgbClr val="0070C0"/>
                          </a:solidFill>
                          <a:effectLst/>
                        </a:rPr>
                        <a:t>22</a:t>
                      </a:r>
                      <a:endParaRPr lang="en-US" altLang="ja-JP" sz="1000" b="0" i="0" u="none" strike="noStrike" dirty="0">
                        <a:solidFill>
                          <a:srgbClr val="0070C0"/>
                        </a:solidFill>
                        <a:effectLst/>
                        <a:latin typeface="ＭＳ Ｐゴシック" panose="020B0600070205080204" pitchFamily="50" charset="-128"/>
                        <a:ea typeface="ＭＳ Ｐゴシック" panose="020B0600070205080204" pitchFamily="50" charset="-12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altLang="ja-JP" sz="1000" u="none" strike="noStrike" dirty="0">
                          <a:solidFill>
                            <a:srgbClr val="0070C0"/>
                          </a:solidFill>
                          <a:effectLst/>
                        </a:rPr>
                        <a:t>13</a:t>
                      </a:r>
                      <a:endParaRPr lang="en-US" altLang="ja-JP" sz="1000" b="0" i="0" u="none" strike="noStrike" dirty="0">
                        <a:solidFill>
                          <a:srgbClr val="0070C0"/>
                        </a:solidFill>
                        <a:effectLst/>
                        <a:latin typeface="ＭＳ Ｐゴシック" panose="020B0600070205080204" pitchFamily="50" charset="-128"/>
                        <a:ea typeface="ＭＳ Ｐゴシック" panose="020B0600070205080204" pitchFamily="50" charset="-12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altLang="ja-JP" sz="1000" u="none" strike="noStrike" dirty="0">
                          <a:solidFill>
                            <a:srgbClr val="0070C0"/>
                          </a:solidFill>
                          <a:effectLst/>
                        </a:rPr>
                        <a:t>3</a:t>
                      </a:r>
                      <a:endParaRPr lang="en-US" altLang="ja-JP" sz="1000" b="0" i="0" u="none" strike="noStrike" dirty="0">
                        <a:solidFill>
                          <a:srgbClr val="0070C0"/>
                        </a:solidFill>
                        <a:effectLst/>
                        <a:latin typeface="ＭＳ Ｐゴシック" panose="020B0600070205080204" pitchFamily="50" charset="-128"/>
                        <a:ea typeface="ＭＳ Ｐゴシック" panose="020B0600070205080204" pitchFamily="50" charset="-12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altLang="ja-JP" sz="1000" u="none" strike="noStrike" dirty="0">
                          <a:solidFill>
                            <a:srgbClr val="0070C0"/>
                          </a:solidFill>
                          <a:effectLst/>
                        </a:rPr>
                        <a:t>4</a:t>
                      </a:r>
                      <a:endParaRPr lang="en-US" altLang="ja-JP" sz="1000" b="0" i="0" u="none" strike="noStrike" dirty="0">
                        <a:solidFill>
                          <a:srgbClr val="0070C0"/>
                        </a:solidFill>
                        <a:effectLst/>
                        <a:latin typeface="ＭＳ Ｐゴシック" panose="020B0600070205080204" pitchFamily="50" charset="-128"/>
                        <a:ea typeface="ＭＳ Ｐゴシック" panose="020B0600070205080204" pitchFamily="50" charset="-12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altLang="ja-JP" sz="1000" u="none" strike="noStrike" dirty="0">
                          <a:solidFill>
                            <a:srgbClr val="0070C0"/>
                          </a:solidFill>
                          <a:effectLst/>
                        </a:rPr>
                        <a:t>3</a:t>
                      </a:r>
                      <a:endParaRPr lang="en-US" altLang="ja-JP" sz="1000" b="0" i="0" u="none" strike="noStrike" dirty="0">
                        <a:solidFill>
                          <a:srgbClr val="0070C0"/>
                        </a:solidFill>
                        <a:effectLst/>
                        <a:latin typeface="ＭＳ Ｐゴシック" panose="020B0600070205080204" pitchFamily="50" charset="-128"/>
                        <a:ea typeface="ＭＳ Ｐゴシック" panose="020B0600070205080204" pitchFamily="50" charset="-12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 xmlns:a16="http://schemas.microsoft.com/office/drawing/2014/main" val="10003"/>
                  </a:ext>
                </a:extLst>
              </a:tr>
              <a:tr h="139549">
                <a:tc vMerge="1">
                  <a:txBody>
                    <a:bodyPr/>
                    <a:lstStyle/>
                    <a:p>
                      <a:endParaRPr kumimoji="1" lang="ja-JP" altLang="en-US"/>
                    </a:p>
                  </a:txBody>
                  <a:tcPr/>
                </a:tc>
                <a:tc>
                  <a:txBody>
                    <a:bodyPr/>
                    <a:lstStyle/>
                    <a:p>
                      <a:pPr algn="ctr" fontAlgn="ctr"/>
                      <a:r>
                        <a:rPr lang="ja-JP" altLang="en-US" sz="1000" u="none" strike="noStrike">
                          <a:effectLst/>
                        </a:rPr>
                        <a:t>空欄</a:t>
                      </a:r>
                      <a:endPar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ja-JP" altLang="en-US" sz="1000" u="none" strike="noStrike">
                          <a:effectLst/>
                        </a:rPr>
                        <a:t>　</a:t>
                      </a:r>
                      <a:endPar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ja-JP" altLang="en-US" sz="1000" u="none" strike="noStrike">
                          <a:effectLst/>
                        </a:rPr>
                        <a:t>　</a:t>
                      </a:r>
                      <a:endPar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ja-JP" altLang="en-US" sz="1000" u="none" strike="noStrike">
                          <a:effectLst/>
                        </a:rPr>
                        <a:t>　</a:t>
                      </a:r>
                      <a:endPar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ja-JP" altLang="en-US" sz="1000" u="none" strike="noStrike">
                          <a:effectLst/>
                        </a:rPr>
                        <a:t>　</a:t>
                      </a:r>
                      <a:endPar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ja-JP" altLang="en-US" sz="1000" u="none" strike="noStrike">
                          <a:effectLst/>
                        </a:rPr>
                        <a:t>　</a:t>
                      </a:r>
                      <a:endPar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ja-JP" altLang="en-US" sz="1000" u="none" strike="noStrike">
                          <a:effectLst/>
                        </a:rPr>
                        <a:t>　</a:t>
                      </a:r>
                      <a:endPar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ja-JP" altLang="en-US" sz="1000" u="none" strike="noStrike">
                          <a:effectLst/>
                        </a:rPr>
                        <a:t>　</a:t>
                      </a:r>
                      <a:endPar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ja-JP" altLang="en-US" sz="1000" u="none" strike="noStrike">
                          <a:effectLst/>
                        </a:rPr>
                        <a:t>　</a:t>
                      </a:r>
                      <a:endPar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ja-JP" altLang="en-US" sz="1000" u="none" strike="noStrike">
                          <a:effectLst/>
                        </a:rPr>
                        <a:t>　</a:t>
                      </a:r>
                      <a:endPar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ja-JP" altLang="en-US" sz="1000" u="none" strike="noStrike" dirty="0">
                          <a:effectLst/>
                        </a:rPr>
                        <a:t>　</a:t>
                      </a:r>
                      <a:endParaRPr lang="ja-JP" altLang="en-US" sz="10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ja-JP" altLang="en-US" sz="1000" u="none" strike="noStrike" dirty="0">
                          <a:effectLst/>
                        </a:rPr>
                        <a:t>　</a:t>
                      </a:r>
                      <a:endParaRPr lang="ja-JP" altLang="en-US" sz="10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ja-JP" altLang="en-US" sz="1000" u="none" strike="noStrike" dirty="0">
                          <a:effectLst/>
                        </a:rPr>
                        <a:t>　</a:t>
                      </a:r>
                      <a:endParaRPr lang="ja-JP" altLang="en-US" sz="10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ja-JP" altLang="en-US" sz="1000" u="none" strike="noStrike" dirty="0">
                          <a:effectLst/>
                        </a:rPr>
                        <a:t>　</a:t>
                      </a:r>
                      <a:endParaRPr lang="ja-JP" altLang="en-US" sz="10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ja-JP" altLang="en-US" sz="1000" u="none" strike="noStrike" dirty="0">
                          <a:effectLst/>
                        </a:rPr>
                        <a:t>　</a:t>
                      </a:r>
                      <a:endParaRPr lang="ja-JP" altLang="en-US" sz="10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ja-JP" altLang="en-US" sz="1000" u="none" strike="noStrike" dirty="0">
                          <a:effectLst/>
                        </a:rPr>
                        <a:t>　</a:t>
                      </a:r>
                      <a:endParaRPr lang="ja-JP" altLang="en-US" sz="10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ja-JP" altLang="en-US" sz="1000" u="none" strike="noStrike" dirty="0">
                          <a:effectLst/>
                        </a:rPr>
                        <a:t>　</a:t>
                      </a:r>
                      <a:endParaRPr lang="ja-JP" altLang="en-US" sz="10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ja-JP" altLang="en-US" sz="1000" u="none" strike="noStrike" dirty="0">
                          <a:effectLst/>
                        </a:rPr>
                        <a:t>　</a:t>
                      </a:r>
                      <a:endParaRPr lang="ja-JP" altLang="en-US" sz="10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ja-JP" altLang="en-US" sz="1000" u="none" strike="noStrike" dirty="0">
                          <a:effectLst/>
                        </a:rPr>
                        <a:t>　</a:t>
                      </a:r>
                      <a:endParaRPr lang="ja-JP" altLang="en-US" sz="10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ja-JP" altLang="en-US" sz="1000" u="none" strike="noStrike">
                          <a:effectLst/>
                        </a:rPr>
                        <a:t>　</a:t>
                      </a:r>
                      <a:endPar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ja-JP" altLang="en-US" sz="1000" u="none" strike="noStrike">
                          <a:effectLst/>
                        </a:rPr>
                        <a:t>　</a:t>
                      </a:r>
                      <a:endPar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ja-JP" altLang="en-US" sz="1000" u="none" strike="noStrike">
                          <a:effectLst/>
                        </a:rPr>
                        <a:t>　</a:t>
                      </a:r>
                      <a:endPar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ja-JP" altLang="en-US" sz="1000" u="none" strike="noStrike">
                          <a:effectLst/>
                        </a:rPr>
                        <a:t>　</a:t>
                      </a:r>
                      <a:endPar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ja-JP" altLang="en-US" sz="1000" u="none" strike="noStrike" dirty="0">
                          <a:effectLst/>
                        </a:rPr>
                        <a:t>　</a:t>
                      </a:r>
                      <a:endParaRPr lang="ja-JP" altLang="en-US" sz="10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 xmlns:a16="http://schemas.microsoft.com/office/drawing/2014/main" val="10004"/>
                  </a:ext>
                </a:extLst>
              </a:tr>
            </a:tbl>
          </a:graphicData>
        </a:graphic>
      </p:graphicFrame>
      <p:sp>
        <p:nvSpPr>
          <p:cNvPr id="61" name="左右矢印 60"/>
          <p:cNvSpPr/>
          <p:nvPr/>
        </p:nvSpPr>
        <p:spPr>
          <a:xfrm>
            <a:off x="6638305" y="5057248"/>
            <a:ext cx="2664289" cy="156845"/>
          </a:xfrm>
          <a:prstGeom prst="leftRightArrow">
            <a:avLst/>
          </a:prstGeom>
          <a:solidFill>
            <a:srgbClr val="0070C0"/>
          </a:solidFill>
          <a:ln w="158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ja-JP" altLang="en-US"/>
          </a:p>
        </p:txBody>
      </p:sp>
      <p:sp>
        <p:nvSpPr>
          <p:cNvPr id="62" name="左右矢印 61"/>
          <p:cNvSpPr/>
          <p:nvPr/>
        </p:nvSpPr>
        <p:spPr>
          <a:xfrm>
            <a:off x="1640633" y="5057247"/>
            <a:ext cx="3980453" cy="156210"/>
          </a:xfrm>
          <a:prstGeom prst="leftRightArrow">
            <a:avLst/>
          </a:prstGeom>
          <a:solidFill>
            <a:srgbClr val="FF6600"/>
          </a:solidFill>
          <a:ln w="15875" cap="flat" cmpd="sng" algn="ctr">
            <a:no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ja-JP" altLang="en-US"/>
          </a:p>
        </p:txBody>
      </p:sp>
      <p:sp>
        <p:nvSpPr>
          <p:cNvPr id="63" name="左右矢印 62"/>
          <p:cNvSpPr/>
          <p:nvPr/>
        </p:nvSpPr>
        <p:spPr>
          <a:xfrm>
            <a:off x="5961112" y="5057247"/>
            <a:ext cx="677192" cy="156210"/>
          </a:xfrm>
          <a:prstGeom prst="leftRightArrow">
            <a:avLst/>
          </a:prstGeom>
          <a:solidFill>
            <a:schemeClr val="accent3">
              <a:lumMod val="50000"/>
            </a:schemeClr>
          </a:solidFill>
          <a:ln w="15875" cap="flat" cmpd="sng" algn="ctr">
            <a:no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ja-JP" altLang="en-US"/>
          </a:p>
        </p:txBody>
      </p:sp>
      <p:sp>
        <p:nvSpPr>
          <p:cNvPr id="64" name="正方形/長方形 63"/>
          <p:cNvSpPr/>
          <p:nvPr/>
        </p:nvSpPr>
        <p:spPr>
          <a:xfrm>
            <a:off x="3063804" y="5170390"/>
            <a:ext cx="1323608" cy="321496"/>
          </a:xfrm>
          <a:prstGeom prst="rect">
            <a:avLst/>
          </a:prstGeom>
          <a:noFill/>
          <a:ln w="9525" cap="flat" cmpd="sng" algn="ctr">
            <a:noFill/>
            <a:prstDash val="solid"/>
          </a:ln>
          <a:effectLst/>
        </p:spPr>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ts val="1200"/>
              </a:lnSpc>
            </a:pPr>
            <a:r>
              <a:rPr lang="en-US" sz="900" kern="100" dirty="0">
                <a:solidFill>
                  <a:srgbClr val="000000"/>
                </a:solidFill>
                <a:latin typeface="Century" panose="02040604050505020304" pitchFamily="18" charset="0"/>
                <a:ea typeface="ＭＳ ゴシック" panose="020B0609070205080204" pitchFamily="49" charset="-128"/>
                <a:cs typeface="Times New Roman" panose="02020603050405020304" pitchFamily="18" charset="0"/>
              </a:rPr>
              <a:t>①</a:t>
            </a:r>
            <a:r>
              <a:rPr lang="ja-JP" altLang="en-US" sz="900" kern="100" dirty="0">
                <a:solidFill>
                  <a:srgbClr val="000000"/>
                </a:solidFill>
                <a:latin typeface="Century" panose="02040604050505020304" pitchFamily="18" charset="0"/>
                <a:ea typeface="ＭＳ ゴシック" panose="020B0609070205080204" pitchFamily="49" charset="-128"/>
                <a:cs typeface="Times New Roman" panose="02020603050405020304" pitchFamily="18" charset="0"/>
              </a:rPr>
              <a:t>道示</a:t>
            </a:r>
            <a:r>
              <a:rPr lang="en-US" altLang="ja-JP" sz="900" kern="100" dirty="0">
                <a:solidFill>
                  <a:srgbClr val="000000"/>
                </a:solidFill>
                <a:latin typeface="Century" panose="02040604050505020304" pitchFamily="18" charset="0"/>
                <a:ea typeface="ＭＳ ゴシック" panose="020B0609070205080204" pitchFamily="49" charset="-128"/>
                <a:cs typeface="Times New Roman" panose="02020603050405020304" pitchFamily="18" charset="0"/>
              </a:rPr>
              <a:t>S31</a:t>
            </a:r>
            <a:r>
              <a:rPr lang="ja-JP" altLang="en-US" sz="900" kern="100" dirty="0">
                <a:solidFill>
                  <a:srgbClr val="000000"/>
                </a:solidFill>
                <a:latin typeface="Century" panose="02040604050505020304" pitchFamily="18" charset="0"/>
                <a:ea typeface="ＭＳ ゴシック" panose="020B0609070205080204" pitchFamily="49" charset="-128"/>
                <a:cs typeface="Times New Roman" panose="02020603050405020304" pitchFamily="18" charset="0"/>
              </a:rPr>
              <a:t>以前</a:t>
            </a:r>
            <a:endParaRPr lang="en-US" altLang="ja-JP" sz="900" kern="100" dirty="0">
              <a:solidFill>
                <a:srgbClr val="000000"/>
              </a:solidFill>
              <a:latin typeface="Century" panose="02040604050505020304" pitchFamily="18" charset="0"/>
              <a:ea typeface="ＭＳ ゴシック" panose="020B0609070205080204" pitchFamily="49" charset="-128"/>
              <a:cs typeface="Times New Roman" panose="02020603050405020304" pitchFamily="18" charset="0"/>
            </a:endParaRPr>
          </a:p>
          <a:p>
            <a:pPr algn="ctr">
              <a:lnSpc>
                <a:spcPts val="1200"/>
              </a:lnSpc>
            </a:pPr>
            <a:r>
              <a:rPr lang="ja-JP" altLang="en-US" sz="900" kern="100" dirty="0">
                <a:solidFill>
                  <a:srgbClr val="000000"/>
                </a:solidFill>
                <a:latin typeface="Century" panose="02040604050505020304" pitchFamily="18" charset="0"/>
                <a:ea typeface="ＭＳ ゴシック" panose="020B0609070205080204" pitchFamily="49" charset="-128"/>
                <a:cs typeface="Times New Roman" panose="02020603050405020304" pitchFamily="18" charset="0"/>
              </a:rPr>
              <a:t>平均</a:t>
            </a:r>
            <a:r>
              <a:rPr lang="en-US" altLang="ja-JP" sz="900" kern="100" dirty="0">
                <a:solidFill>
                  <a:srgbClr val="000000"/>
                </a:solidFill>
                <a:latin typeface="Century" panose="02040604050505020304" pitchFamily="18" charset="0"/>
                <a:ea typeface="ＭＳ ゴシック" panose="020B0609070205080204" pitchFamily="49" charset="-128"/>
                <a:cs typeface="Times New Roman" panose="02020603050405020304" pitchFamily="18" charset="0"/>
              </a:rPr>
              <a:t>73.7</a:t>
            </a:r>
            <a:r>
              <a:rPr lang="ja-JP" altLang="en-US" sz="900" kern="100" dirty="0">
                <a:solidFill>
                  <a:srgbClr val="000000"/>
                </a:solidFill>
                <a:latin typeface="Century" panose="02040604050505020304" pitchFamily="18" charset="0"/>
                <a:ea typeface="ＭＳ ゴシック" panose="020B0609070205080204" pitchFamily="49" charset="-128"/>
                <a:cs typeface="Times New Roman" panose="02020603050405020304" pitchFamily="18" charset="0"/>
              </a:rPr>
              <a:t>％</a:t>
            </a:r>
            <a:endParaRPr lang="ja-JP" altLang="en-US" sz="1050" kern="100" dirty="0">
              <a:latin typeface="Century" panose="02040604050505020304" pitchFamily="18" charset="0"/>
              <a:ea typeface="ＭＳ 明朝" panose="02020609040205080304" pitchFamily="17" charset="-128"/>
              <a:cs typeface="Times New Roman" panose="02020603050405020304" pitchFamily="18" charset="0"/>
            </a:endParaRPr>
          </a:p>
        </p:txBody>
      </p:sp>
      <p:sp>
        <p:nvSpPr>
          <p:cNvPr id="65" name="正方形/長方形 64"/>
          <p:cNvSpPr/>
          <p:nvPr/>
        </p:nvSpPr>
        <p:spPr>
          <a:xfrm>
            <a:off x="5148025" y="5170392"/>
            <a:ext cx="1064722" cy="332179"/>
          </a:xfrm>
          <a:prstGeom prst="rect">
            <a:avLst/>
          </a:prstGeom>
          <a:noFill/>
          <a:ln w="9525" cap="flat" cmpd="sng" algn="ctr">
            <a:noFill/>
            <a:prstDash val="solid"/>
          </a:ln>
          <a:effectLst/>
        </p:spPr>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ts val="1200"/>
              </a:lnSpc>
            </a:pPr>
            <a:r>
              <a:rPr lang="ja-JP" altLang="en-US" sz="900" kern="100" dirty="0">
                <a:solidFill>
                  <a:srgbClr val="000000"/>
                </a:solidFill>
                <a:latin typeface="Century" panose="02040604050505020304" pitchFamily="18" charset="0"/>
                <a:ea typeface="ＭＳ ゴシック" panose="020B0609070205080204" pitchFamily="49" charset="-128"/>
                <a:cs typeface="Times New Roman" panose="02020603050405020304" pitchFamily="18" charset="0"/>
              </a:rPr>
              <a:t>②道示</a:t>
            </a:r>
            <a:r>
              <a:rPr lang="en-US" altLang="ja-JP" sz="900" kern="100" dirty="0">
                <a:solidFill>
                  <a:srgbClr val="000000"/>
                </a:solidFill>
                <a:latin typeface="Century" panose="02040604050505020304" pitchFamily="18" charset="0"/>
                <a:ea typeface="ＭＳ ゴシック" panose="020B0609070205080204" pitchFamily="49" charset="-128"/>
                <a:cs typeface="Times New Roman" panose="02020603050405020304" pitchFamily="18" charset="0"/>
              </a:rPr>
              <a:t>S31</a:t>
            </a:r>
          </a:p>
          <a:p>
            <a:pPr algn="ctr">
              <a:lnSpc>
                <a:spcPts val="1200"/>
              </a:lnSpc>
            </a:pPr>
            <a:r>
              <a:rPr lang="en-US" altLang="ja-JP" sz="900" kern="100" dirty="0">
                <a:solidFill>
                  <a:srgbClr val="000000"/>
                </a:solidFill>
                <a:latin typeface="Century" panose="02040604050505020304" pitchFamily="18" charset="0"/>
                <a:ea typeface="ＭＳ ゴシック" panose="020B0609070205080204" pitchFamily="49" charset="-128"/>
                <a:cs typeface="Times New Roman" panose="02020603050405020304" pitchFamily="18" charset="0"/>
              </a:rPr>
              <a:t>75</a:t>
            </a:r>
            <a:r>
              <a:rPr lang="ja-JP" altLang="en-US" sz="900" kern="100" dirty="0">
                <a:solidFill>
                  <a:srgbClr val="000000"/>
                </a:solidFill>
                <a:latin typeface="Century" panose="02040604050505020304" pitchFamily="18" charset="0"/>
                <a:ea typeface="ＭＳ ゴシック" panose="020B0609070205080204" pitchFamily="49" charset="-128"/>
                <a:cs typeface="Times New Roman" panose="02020603050405020304" pitchFamily="18" charset="0"/>
              </a:rPr>
              <a:t>％</a:t>
            </a:r>
            <a:endParaRPr lang="ja-JP" altLang="en-US" sz="1050" kern="100" dirty="0">
              <a:latin typeface="Century" panose="02040604050505020304" pitchFamily="18" charset="0"/>
              <a:ea typeface="ＭＳ 明朝" panose="02020609040205080304" pitchFamily="17" charset="-128"/>
              <a:cs typeface="Times New Roman" panose="02020603050405020304" pitchFamily="18" charset="0"/>
            </a:endParaRPr>
          </a:p>
        </p:txBody>
      </p:sp>
      <p:sp>
        <p:nvSpPr>
          <p:cNvPr id="66" name="正方形/長方形 65"/>
          <p:cNvSpPr/>
          <p:nvPr/>
        </p:nvSpPr>
        <p:spPr>
          <a:xfrm>
            <a:off x="7614393" y="5153972"/>
            <a:ext cx="985482" cy="458359"/>
          </a:xfrm>
          <a:prstGeom prst="rect">
            <a:avLst/>
          </a:prstGeom>
          <a:noFill/>
          <a:ln w="9525" cap="flat" cmpd="sng" algn="ctr">
            <a:noFill/>
            <a:prstDash val="solid"/>
          </a:ln>
          <a:effectLst/>
        </p:spPr>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ts val="1200"/>
              </a:lnSpc>
            </a:pPr>
            <a:r>
              <a:rPr lang="ja-JP" altLang="en-US" sz="900" kern="100" dirty="0">
                <a:solidFill>
                  <a:srgbClr val="000000"/>
                </a:solidFill>
                <a:latin typeface="Century" panose="02040604050505020304" pitchFamily="18" charset="0"/>
                <a:ea typeface="ＭＳ ゴシック" panose="020B0609070205080204" pitchFamily="49" charset="-128"/>
                <a:cs typeface="Times New Roman" panose="02020603050405020304" pitchFamily="18" charset="0"/>
              </a:rPr>
              <a:t>③道示</a:t>
            </a:r>
            <a:r>
              <a:rPr lang="en-US" altLang="ja-JP" sz="900" kern="100" dirty="0">
                <a:solidFill>
                  <a:srgbClr val="000000"/>
                </a:solidFill>
                <a:latin typeface="Century" panose="02040604050505020304" pitchFamily="18" charset="0"/>
                <a:ea typeface="ＭＳ ゴシック" panose="020B0609070205080204" pitchFamily="49" charset="-128"/>
                <a:cs typeface="Times New Roman" panose="02020603050405020304" pitchFamily="18" charset="0"/>
              </a:rPr>
              <a:t>S39</a:t>
            </a:r>
            <a:r>
              <a:rPr lang="ja-JP" altLang="en-US" sz="900" kern="100" dirty="0">
                <a:solidFill>
                  <a:srgbClr val="000000"/>
                </a:solidFill>
                <a:latin typeface="Century" panose="02040604050505020304" pitchFamily="18" charset="0"/>
                <a:ea typeface="ＭＳ ゴシック" panose="020B0609070205080204" pitchFamily="49" charset="-128"/>
                <a:cs typeface="Times New Roman" panose="02020603050405020304" pitchFamily="18" charset="0"/>
              </a:rPr>
              <a:t>以降</a:t>
            </a:r>
            <a:endParaRPr lang="ja-JP" altLang="en-US" sz="1050" kern="100" dirty="0">
              <a:latin typeface="Century" panose="02040604050505020304" pitchFamily="18" charset="0"/>
              <a:ea typeface="ＭＳ 明朝" panose="02020609040205080304" pitchFamily="17" charset="-128"/>
              <a:cs typeface="Times New Roman" panose="02020603050405020304" pitchFamily="18" charset="0"/>
            </a:endParaRPr>
          </a:p>
          <a:p>
            <a:pPr algn="ctr">
              <a:lnSpc>
                <a:spcPts val="1200"/>
              </a:lnSpc>
            </a:pPr>
            <a:r>
              <a:rPr lang="ja-JP" altLang="en-US" sz="900" kern="100" dirty="0">
                <a:solidFill>
                  <a:srgbClr val="000000"/>
                </a:solidFill>
                <a:latin typeface="Century" panose="02040604050505020304" pitchFamily="18" charset="0"/>
                <a:ea typeface="ＭＳ ゴシック" panose="020B0609070205080204" pitchFamily="49" charset="-128"/>
                <a:cs typeface="Times New Roman" panose="02020603050405020304" pitchFamily="18" charset="0"/>
              </a:rPr>
              <a:t>平均</a:t>
            </a:r>
            <a:r>
              <a:rPr lang="en-US" altLang="ja-JP" sz="900" kern="100" dirty="0">
                <a:solidFill>
                  <a:srgbClr val="000000"/>
                </a:solidFill>
                <a:latin typeface="Century" panose="02040604050505020304" pitchFamily="18" charset="0"/>
                <a:ea typeface="ＭＳ ゴシック" panose="020B0609070205080204" pitchFamily="49" charset="-128"/>
                <a:cs typeface="Times New Roman" panose="02020603050405020304" pitchFamily="18" charset="0"/>
              </a:rPr>
              <a:t>36.3</a:t>
            </a:r>
            <a:r>
              <a:rPr lang="ja-JP" altLang="en-US" sz="900" kern="100" dirty="0">
                <a:solidFill>
                  <a:srgbClr val="000000"/>
                </a:solidFill>
                <a:latin typeface="Century" panose="02040604050505020304" pitchFamily="18" charset="0"/>
                <a:ea typeface="ＭＳ ゴシック" panose="020B0609070205080204" pitchFamily="49" charset="-128"/>
                <a:cs typeface="Times New Roman" panose="02020603050405020304" pitchFamily="18" charset="0"/>
              </a:rPr>
              <a:t>％</a:t>
            </a:r>
            <a:endParaRPr lang="ja-JP" altLang="en-US" sz="1050" kern="100" dirty="0">
              <a:latin typeface="Century" panose="02040604050505020304" pitchFamily="18" charset="0"/>
              <a:ea typeface="ＭＳ 明朝" panose="02020609040205080304" pitchFamily="17" charset="-128"/>
              <a:cs typeface="Times New Roman" panose="02020603050405020304" pitchFamily="18" charset="0"/>
            </a:endParaRPr>
          </a:p>
        </p:txBody>
      </p:sp>
      <p:sp>
        <p:nvSpPr>
          <p:cNvPr id="24" name="正方形/長方形 23"/>
          <p:cNvSpPr/>
          <p:nvPr/>
        </p:nvSpPr>
        <p:spPr>
          <a:xfrm>
            <a:off x="992293" y="1300006"/>
            <a:ext cx="8532707" cy="400110"/>
          </a:xfrm>
          <a:prstGeom prst="rect">
            <a:avLst/>
          </a:prstGeom>
          <a:noFill/>
        </p:spPr>
        <p:txBody>
          <a:bodyPr wrap="square" rtlCol="0">
            <a:spAutoFit/>
          </a:bodyPr>
          <a:lstStyle/>
          <a:p>
            <a:r>
              <a:rPr lang="ja-JP" altLang="en-US" sz="2000" dirty="0">
                <a:latin typeface="HGSｺﾞｼｯｸM" panose="020B0600000000000000" pitchFamily="50" charset="-128"/>
                <a:ea typeface="HGSｺﾞｼｯｸM" panose="020B0600000000000000" pitchFamily="50" charset="-128"/>
                <a:cs typeface="Meiryo UI" panose="020B0604030504040204" pitchFamily="50" charset="-128"/>
              </a:rPr>
              <a:t>鋼橋の架設年次と健全度を整理した結果</a:t>
            </a:r>
            <a:endParaRPr lang="en-US" altLang="ja-JP" sz="2000" dirty="0">
              <a:latin typeface="HGSｺﾞｼｯｸM" panose="020B0600000000000000" pitchFamily="50" charset="-128"/>
              <a:ea typeface="HGSｺﾞｼｯｸM" panose="020B0600000000000000" pitchFamily="50" charset="-128"/>
              <a:cs typeface="Meiryo UI" panose="020B0604030504040204" pitchFamily="50" charset="-128"/>
            </a:endParaRPr>
          </a:p>
        </p:txBody>
      </p:sp>
      <p:grpSp>
        <p:nvGrpSpPr>
          <p:cNvPr id="5" name="グループ化 4"/>
          <p:cNvGrpSpPr/>
          <p:nvPr/>
        </p:nvGrpSpPr>
        <p:grpSpPr>
          <a:xfrm>
            <a:off x="527309" y="1729999"/>
            <a:ext cx="9065623" cy="2419081"/>
            <a:chOff x="146308" y="1551986"/>
            <a:chExt cx="9065623" cy="2419081"/>
          </a:xfrm>
        </p:grpSpPr>
        <p:graphicFrame>
          <p:nvGraphicFramePr>
            <p:cNvPr id="48" name="グラフ 47"/>
            <p:cNvGraphicFramePr>
              <a:graphicFrameLocks/>
            </p:cNvGraphicFramePr>
            <p:nvPr>
              <p:extLst/>
            </p:nvPr>
          </p:nvGraphicFramePr>
          <p:xfrm>
            <a:off x="220433" y="1700116"/>
            <a:ext cx="8923566" cy="2270951"/>
          </p:xfrm>
          <a:graphic>
            <a:graphicData uri="http://schemas.openxmlformats.org/drawingml/2006/chart">
              <c:chart xmlns:c="http://schemas.openxmlformats.org/drawingml/2006/chart" xmlns:r="http://schemas.openxmlformats.org/officeDocument/2006/relationships" r:id="rId3"/>
            </a:graphicData>
          </a:graphic>
        </p:graphicFrame>
        <p:grpSp>
          <p:nvGrpSpPr>
            <p:cNvPr id="49" name="グループ化 48"/>
            <p:cNvGrpSpPr/>
            <p:nvPr/>
          </p:nvGrpSpPr>
          <p:grpSpPr>
            <a:xfrm>
              <a:off x="7679629" y="1852755"/>
              <a:ext cx="1212851" cy="712149"/>
              <a:chOff x="8344326" y="4681472"/>
              <a:chExt cx="1212851" cy="712147"/>
            </a:xfrm>
          </p:grpSpPr>
          <p:sp>
            <p:nvSpPr>
              <p:cNvPr id="50" name="正方形/長方形 49"/>
              <p:cNvSpPr/>
              <p:nvPr/>
            </p:nvSpPr>
            <p:spPr>
              <a:xfrm>
                <a:off x="8344326" y="4681472"/>
                <a:ext cx="1212851" cy="705137"/>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ja-JP" altLang="en-US" sz="2405"/>
              </a:p>
            </p:txBody>
          </p:sp>
          <p:sp>
            <p:nvSpPr>
              <p:cNvPr id="51" name="正方形/長方形 50"/>
              <p:cNvSpPr/>
              <p:nvPr/>
            </p:nvSpPr>
            <p:spPr>
              <a:xfrm>
                <a:off x="8474882" y="5005260"/>
                <a:ext cx="91936" cy="91936"/>
              </a:xfrm>
              <a:prstGeom prst="rect">
                <a:avLst/>
              </a:prstGeom>
              <a:pattFill prst="pct50">
                <a:fgClr>
                  <a:srgbClr val="C00000"/>
                </a:fgClr>
                <a:bgClr>
                  <a:schemeClr val="bg1"/>
                </a:bgClr>
              </a:pattFill>
              <a:ln w="63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ja-JP" altLang="en-US" sz="2405"/>
              </a:p>
            </p:txBody>
          </p:sp>
          <p:sp>
            <p:nvSpPr>
              <p:cNvPr id="52" name="テキスト ボックス 51"/>
              <p:cNvSpPr txBox="1"/>
              <p:nvPr/>
            </p:nvSpPr>
            <p:spPr>
              <a:xfrm>
                <a:off x="8566818" y="4901862"/>
                <a:ext cx="990359" cy="276870"/>
              </a:xfrm>
              <a:prstGeom prst="rect">
                <a:avLst/>
              </a:prstGeom>
              <a:noFill/>
            </p:spPr>
            <p:txBody>
              <a:bodyPr wrap="square" rtlCol="0">
                <a:spAutoFit/>
              </a:bodyPr>
              <a:lstStyle/>
              <a:p>
                <a:r>
                  <a:rPr lang="ja-JP" altLang="en-US" sz="1199" dirty="0"/>
                  <a:t>健全度≦</a:t>
                </a:r>
                <a:r>
                  <a:rPr lang="en-US" altLang="ja-JP" sz="1199" dirty="0"/>
                  <a:t>70</a:t>
                </a:r>
                <a:endParaRPr lang="ja-JP" altLang="en-US" sz="1199" dirty="0"/>
              </a:p>
            </p:txBody>
          </p:sp>
          <p:sp>
            <p:nvSpPr>
              <p:cNvPr id="53" name="正方形/長方形 52"/>
              <p:cNvSpPr/>
              <p:nvPr/>
            </p:nvSpPr>
            <p:spPr>
              <a:xfrm>
                <a:off x="8474882" y="4784871"/>
                <a:ext cx="91936" cy="91936"/>
              </a:xfrm>
              <a:prstGeom prst="rect">
                <a:avLst/>
              </a:prstGeom>
              <a:pattFill prst="ltDnDiag">
                <a:fgClr>
                  <a:srgbClr val="00B0F0"/>
                </a:fgClr>
                <a:bgClr>
                  <a:schemeClr val="bg1"/>
                </a:bgClr>
              </a:pattFill>
              <a:ln w="635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ja-JP" altLang="en-US" sz="2405"/>
              </a:p>
            </p:txBody>
          </p:sp>
          <p:sp>
            <p:nvSpPr>
              <p:cNvPr id="54" name="テキスト ボックス 53"/>
              <p:cNvSpPr txBox="1"/>
              <p:nvPr/>
            </p:nvSpPr>
            <p:spPr>
              <a:xfrm>
                <a:off x="8566818" y="4681472"/>
                <a:ext cx="990359" cy="276870"/>
              </a:xfrm>
              <a:prstGeom prst="rect">
                <a:avLst/>
              </a:prstGeom>
              <a:noFill/>
            </p:spPr>
            <p:txBody>
              <a:bodyPr wrap="square" rtlCol="0">
                <a:spAutoFit/>
              </a:bodyPr>
              <a:lstStyle/>
              <a:p>
                <a:r>
                  <a:rPr lang="en-US" altLang="ja-JP" sz="1199" dirty="0"/>
                  <a:t>70</a:t>
                </a:r>
                <a:r>
                  <a:rPr lang="ja-JP" altLang="en-US" sz="1199" dirty="0"/>
                  <a:t>＜健全度</a:t>
                </a:r>
              </a:p>
            </p:txBody>
          </p:sp>
          <p:sp>
            <p:nvSpPr>
              <p:cNvPr id="55" name="正方形/長方形 54"/>
              <p:cNvSpPr/>
              <p:nvPr/>
            </p:nvSpPr>
            <p:spPr>
              <a:xfrm>
                <a:off x="8474882" y="5220148"/>
                <a:ext cx="91936" cy="91936"/>
              </a:xfrm>
              <a:prstGeom prst="rect">
                <a:avLst/>
              </a:prstGeom>
              <a:solidFill>
                <a:schemeClr val="tx1">
                  <a:lumMod val="65000"/>
                  <a:lumOff val="35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ja-JP" altLang="en-US" sz="2405"/>
              </a:p>
            </p:txBody>
          </p:sp>
          <p:sp>
            <p:nvSpPr>
              <p:cNvPr id="56" name="テキスト ボックス 55"/>
              <p:cNvSpPr txBox="1"/>
              <p:nvPr/>
            </p:nvSpPr>
            <p:spPr>
              <a:xfrm>
                <a:off x="8566818" y="5116749"/>
                <a:ext cx="990359" cy="276870"/>
              </a:xfrm>
              <a:prstGeom prst="rect">
                <a:avLst/>
              </a:prstGeom>
              <a:noFill/>
            </p:spPr>
            <p:txBody>
              <a:bodyPr wrap="square" rtlCol="0">
                <a:spAutoFit/>
              </a:bodyPr>
              <a:lstStyle/>
              <a:p>
                <a:r>
                  <a:rPr lang="ja-JP" altLang="en-US" sz="1199" dirty="0"/>
                  <a:t>空欄</a:t>
                </a:r>
              </a:p>
            </p:txBody>
          </p:sp>
        </p:grpSp>
        <p:sp>
          <p:nvSpPr>
            <p:cNvPr id="59" name="テキスト ボックス 58"/>
            <p:cNvSpPr txBox="1"/>
            <p:nvPr/>
          </p:nvSpPr>
          <p:spPr>
            <a:xfrm>
              <a:off x="3092101" y="1551986"/>
              <a:ext cx="2935436" cy="307777"/>
            </a:xfrm>
            <a:prstGeom prst="rect">
              <a:avLst/>
            </a:prstGeom>
            <a:noFill/>
          </p:spPr>
          <p:txBody>
            <a:bodyPr wrap="square" rtlCol="0">
              <a:spAutoFit/>
            </a:bodyPr>
            <a:lstStyle/>
            <a:p>
              <a:pPr algn="ctr"/>
              <a:r>
                <a:rPr lang="ja-JP" altLang="en-US" sz="1400" dirty="0"/>
                <a:t>鋼橋</a:t>
              </a:r>
              <a:r>
                <a:rPr lang="en-US" altLang="ja-JP" sz="1400" dirty="0"/>
                <a:t>(5</a:t>
              </a:r>
              <a:r>
                <a:rPr lang="ja-JP" altLang="en-US" sz="1400" dirty="0"/>
                <a:t>年単位</a:t>
              </a:r>
              <a:r>
                <a:rPr lang="en-US" altLang="ja-JP" sz="1400" dirty="0"/>
                <a:t>)</a:t>
              </a:r>
              <a:endParaRPr lang="ja-JP" altLang="en-US" sz="1400" dirty="0"/>
            </a:p>
          </p:txBody>
        </p:sp>
        <p:sp>
          <p:nvSpPr>
            <p:cNvPr id="60" name="テキスト ボックス 59"/>
            <p:cNvSpPr txBox="1"/>
            <p:nvPr/>
          </p:nvSpPr>
          <p:spPr>
            <a:xfrm rot="16200000">
              <a:off x="-230137" y="2121601"/>
              <a:ext cx="1060668" cy="307777"/>
            </a:xfrm>
            <a:prstGeom prst="rect">
              <a:avLst/>
            </a:prstGeom>
            <a:noFill/>
          </p:spPr>
          <p:txBody>
            <a:bodyPr wrap="square" rtlCol="0">
              <a:spAutoFit/>
            </a:bodyPr>
            <a:lstStyle/>
            <a:p>
              <a:pPr algn="ctr"/>
              <a:r>
                <a:rPr lang="ja-JP" altLang="en-US" sz="1400" dirty="0"/>
                <a:t>橋梁数</a:t>
              </a:r>
            </a:p>
          </p:txBody>
        </p:sp>
        <p:sp>
          <p:nvSpPr>
            <p:cNvPr id="27" name="テキスト ボックス 26"/>
            <p:cNvSpPr txBox="1"/>
            <p:nvPr/>
          </p:nvSpPr>
          <p:spPr>
            <a:xfrm>
              <a:off x="906138" y="2786348"/>
              <a:ext cx="576064" cy="261610"/>
            </a:xfrm>
            <a:prstGeom prst="rect">
              <a:avLst/>
            </a:prstGeom>
            <a:noFill/>
          </p:spPr>
          <p:txBody>
            <a:bodyPr wrap="square" rtlCol="0">
              <a:spAutoFit/>
            </a:bodyPr>
            <a:lstStyle/>
            <a:p>
              <a:pPr algn="ctr"/>
              <a:r>
                <a:rPr lang="en-US" altLang="ja-JP" sz="1100" dirty="0">
                  <a:solidFill>
                    <a:srgbClr val="C00000"/>
                  </a:solidFill>
                </a:rPr>
                <a:t>57%</a:t>
              </a:r>
              <a:endParaRPr lang="ja-JP" altLang="en-US" sz="1100" dirty="0">
                <a:solidFill>
                  <a:srgbClr val="C00000"/>
                </a:solidFill>
              </a:endParaRPr>
            </a:p>
          </p:txBody>
        </p:sp>
        <p:sp>
          <p:nvSpPr>
            <p:cNvPr id="28" name="テキスト ボックス 27"/>
            <p:cNvSpPr txBox="1"/>
            <p:nvPr/>
          </p:nvSpPr>
          <p:spPr>
            <a:xfrm>
              <a:off x="899593" y="2623446"/>
              <a:ext cx="576064" cy="261610"/>
            </a:xfrm>
            <a:prstGeom prst="rect">
              <a:avLst/>
            </a:prstGeom>
            <a:noFill/>
          </p:spPr>
          <p:txBody>
            <a:bodyPr wrap="square" rtlCol="0">
              <a:spAutoFit/>
            </a:bodyPr>
            <a:lstStyle/>
            <a:p>
              <a:pPr algn="ctr"/>
              <a:r>
                <a:rPr lang="en-US" altLang="ja-JP" sz="1100" dirty="0">
                  <a:solidFill>
                    <a:srgbClr val="0070C0"/>
                  </a:solidFill>
                </a:rPr>
                <a:t>43%</a:t>
              </a:r>
              <a:endParaRPr lang="ja-JP" altLang="en-US" sz="1100" dirty="0">
                <a:solidFill>
                  <a:srgbClr val="0070C0"/>
                </a:solidFill>
              </a:endParaRPr>
            </a:p>
          </p:txBody>
        </p:sp>
        <p:sp>
          <p:nvSpPr>
            <p:cNvPr id="30" name="テキスト ボックス 29"/>
            <p:cNvSpPr txBox="1"/>
            <p:nvPr/>
          </p:nvSpPr>
          <p:spPr>
            <a:xfrm>
              <a:off x="2634329" y="2786348"/>
              <a:ext cx="576064" cy="261610"/>
            </a:xfrm>
            <a:prstGeom prst="rect">
              <a:avLst/>
            </a:prstGeom>
            <a:noFill/>
          </p:spPr>
          <p:txBody>
            <a:bodyPr wrap="square" rtlCol="0">
              <a:spAutoFit/>
            </a:bodyPr>
            <a:lstStyle/>
            <a:p>
              <a:pPr algn="ctr"/>
              <a:r>
                <a:rPr lang="en-US" altLang="ja-JP" sz="1100" dirty="0">
                  <a:solidFill>
                    <a:srgbClr val="C00000"/>
                  </a:solidFill>
                </a:rPr>
                <a:t>100%</a:t>
              </a:r>
              <a:endParaRPr lang="ja-JP" altLang="en-US" sz="1100" dirty="0">
                <a:solidFill>
                  <a:srgbClr val="C00000"/>
                </a:solidFill>
              </a:endParaRPr>
            </a:p>
          </p:txBody>
        </p:sp>
        <p:sp>
          <p:nvSpPr>
            <p:cNvPr id="32" name="テキスト ボックス 31"/>
            <p:cNvSpPr txBox="1"/>
            <p:nvPr/>
          </p:nvSpPr>
          <p:spPr>
            <a:xfrm>
              <a:off x="2972711" y="2786348"/>
              <a:ext cx="576064" cy="261610"/>
            </a:xfrm>
            <a:prstGeom prst="rect">
              <a:avLst/>
            </a:prstGeom>
            <a:noFill/>
          </p:spPr>
          <p:txBody>
            <a:bodyPr wrap="square" rtlCol="0">
              <a:spAutoFit/>
            </a:bodyPr>
            <a:lstStyle/>
            <a:p>
              <a:pPr algn="ctr"/>
              <a:r>
                <a:rPr lang="en-US" altLang="ja-JP" sz="1100" dirty="0">
                  <a:solidFill>
                    <a:srgbClr val="C00000"/>
                  </a:solidFill>
                </a:rPr>
                <a:t>60%</a:t>
              </a:r>
              <a:endParaRPr lang="ja-JP" altLang="en-US" sz="1100" dirty="0">
                <a:solidFill>
                  <a:srgbClr val="C00000"/>
                </a:solidFill>
              </a:endParaRPr>
            </a:p>
          </p:txBody>
        </p:sp>
        <p:sp>
          <p:nvSpPr>
            <p:cNvPr id="33" name="テキスト ボックス 32"/>
            <p:cNvSpPr txBox="1"/>
            <p:nvPr/>
          </p:nvSpPr>
          <p:spPr>
            <a:xfrm>
              <a:off x="2966166" y="2623446"/>
              <a:ext cx="576064" cy="261610"/>
            </a:xfrm>
            <a:prstGeom prst="rect">
              <a:avLst/>
            </a:prstGeom>
            <a:noFill/>
          </p:spPr>
          <p:txBody>
            <a:bodyPr wrap="square" rtlCol="0">
              <a:spAutoFit/>
            </a:bodyPr>
            <a:lstStyle/>
            <a:p>
              <a:pPr algn="ctr"/>
              <a:r>
                <a:rPr lang="en-US" altLang="ja-JP" sz="1100" dirty="0">
                  <a:solidFill>
                    <a:srgbClr val="0070C0"/>
                  </a:solidFill>
                </a:rPr>
                <a:t>40%</a:t>
              </a:r>
              <a:endParaRPr lang="ja-JP" altLang="en-US" sz="1100" dirty="0">
                <a:solidFill>
                  <a:srgbClr val="0070C0"/>
                </a:solidFill>
              </a:endParaRPr>
            </a:p>
          </p:txBody>
        </p:sp>
        <p:sp>
          <p:nvSpPr>
            <p:cNvPr id="34" name="テキスト ボックス 33"/>
            <p:cNvSpPr txBox="1"/>
            <p:nvPr/>
          </p:nvSpPr>
          <p:spPr>
            <a:xfrm>
              <a:off x="3386501" y="2786348"/>
              <a:ext cx="576064" cy="261610"/>
            </a:xfrm>
            <a:prstGeom prst="rect">
              <a:avLst/>
            </a:prstGeom>
            <a:noFill/>
          </p:spPr>
          <p:txBody>
            <a:bodyPr wrap="square" rtlCol="0">
              <a:spAutoFit/>
            </a:bodyPr>
            <a:lstStyle/>
            <a:p>
              <a:pPr algn="ctr"/>
              <a:r>
                <a:rPr lang="en-US" altLang="ja-JP" sz="1100" dirty="0">
                  <a:solidFill>
                    <a:srgbClr val="C00000"/>
                  </a:solidFill>
                </a:rPr>
                <a:t>89%</a:t>
              </a:r>
              <a:endParaRPr lang="ja-JP" altLang="en-US" sz="1100" dirty="0">
                <a:solidFill>
                  <a:srgbClr val="C00000"/>
                </a:solidFill>
              </a:endParaRPr>
            </a:p>
          </p:txBody>
        </p:sp>
        <p:sp>
          <p:nvSpPr>
            <p:cNvPr id="35" name="テキスト ボックス 34"/>
            <p:cNvSpPr txBox="1"/>
            <p:nvPr/>
          </p:nvSpPr>
          <p:spPr>
            <a:xfrm>
              <a:off x="3379956" y="2623446"/>
              <a:ext cx="576064" cy="261610"/>
            </a:xfrm>
            <a:prstGeom prst="rect">
              <a:avLst/>
            </a:prstGeom>
            <a:noFill/>
          </p:spPr>
          <p:txBody>
            <a:bodyPr wrap="square" rtlCol="0">
              <a:spAutoFit/>
            </a:bodyPr>
            <a:lstStyle/>
            <a:p>
              <a:pPr algn="ctr"/>
              <a:r>
                <a:rPr lang="en-US" altLang="ja-JP" sz="1100" dirty="0">
                  <a:solidFill>
                    <a:srgbClr val="0070C0"/>
                  </a:solidFill>
                </a:rPr>
                <a:t>11%</a:t>
              </a:r>
              <a:endParaRPr lang="ja-JP" altLang="en-US" sz="1100" dirty="0">
                <a:solidFill>
                  <a:srgbClr val="0070C0"/>
                </a:solidFill>
              </a:endParaRPr>
            </a:p>
          </p:txBody>
        </p:sp>
        <p:sp>
          <p:nvSpPr>
            <p:cNvPr id="36" name="テキスト ボックス 35"/>
            <p:cNvSpPr txBox="1"/>
            <p:nvPr/>
          </p:nvSpPr>
          <p:spPr>
            <a:xfrm>
              <a:off x="4397204" y="2786348"/>
              <a:ext cx="576064" cy="261610"/>
            </a:xfrm>
            <a:prstGeom prst="rect">
              <a:avLst/>
            </a:prstGeom>
            <a:noFill/>
          </p:spPr>
          <p:txBody>
            <a:bodyPr wrap="square" rtlCol="0">
              <a:spAutoFit/>
            </a:bodyPr>
            <a:lstStyle/>
            <a:p>
              <a:pPr algn="ctr"/>
              <a:r>
                <a:rPr lang="en-US" altLang="ja-JP" sz="1100" dirty="0">
                  <a:solidFill>
                    <a:srgbClr val="C00000"/>
                  </a:solidFill>
                </a:rPr>
                <a:t>86%</a:t>
              </a:r>
              <a:endParaRPr lang="ja-JP" altLang="en-US" sz="1100" dirty="0">
                <a:solidFill>
                  <a:srgbClr val="C00000"/>
                </a:solidFill>
              </a:endParaRPr>
            </a:p>
          </p:txBody>
        </p:sp>
        <p:sp>
          <p:nvSpPr>
            <p:cNvPr id="37" name="テキスト ボックス 36"/>
            <p:cNvSpPr txBox="1"/>
            <p:nvPr/>
          </p:nvSpPr>
          <p:spPr>
            <a:xfrm>
              <a:off x="4390659" y="2623446"/>
              <a:ext cx="576064" cy="261610"/>
            </a:xfrm>
            <a:prstGeom prst="rect">
              <a:avLst/>
            </a:prstGeom>
            <a:noFill/>
          </p:spPr>
          <p:txBody>
            <a:bodyPr wrap="square" rtlCol="0">
              <a:spAutoFit/>
            </a:bodyPr>
            <a:lstStyle/>
            <a:p>
              <a:pPr algn="ctr"/>
              <a:r>
                <a:rPr lang="en-US" altLang="ja-JP" sz="1100" dirty="0">
                  <a:solidFill>
                    <a:srgbClr val="0070C0"/>
                  </a:solidFill>
                </a:rPr>
                <a:t>14%</a:t>
              </a:r>
              <a:endParaRPr lang="ja-JP" altLang="en-US" sz="1100" dirty="0">
                <a:solidFill>
                  <a:srgbClr val="0070C0"/>
                </a:solidFill>
              </a:endParaRPr>
            </a:p>
          </p:txBody>
        </p:sp>
        <p:sp>
          <p:nvSpPr>
            <p:cNvPr id="38" name="テキスト ボックス 37"/>
            <p:cNvSpPr txBox="1"/>
            <p:nvPr/>
          </p:nvSpPr>
          <p:spPr>
            <a:xfrm>
              <a:off x="4744707" y="2786348"/>
              <a:ext cx="576064" cy="261610"/>
            </a:xfrm>
            <a:prstGeom prst="rect">
              <a:avLst/>
            </a:prstGeom>
            <a:noFill/>
          </p:spPr>
          <p:txBody>
            <a:bodyPr wrap="square" rtlCol="0">
              <a:spAutoFit/>
            </a:bodyPr>
            <a:lstStyle/>
            <a:p>
              <a:pPr algn="ctr"/>
              <a:r>
                <a:rPr lang="en-US" altLang="ja-JP" sz="1100" dirty="0">
                  <a:solidFill>
                    <a:srgbClr val="C00000"/>
                  </a:solidFill>
                </a:rPr>
                <a:t>50%</a:t>
              </a:r>
              <a:endParaRPr lang="ja-JP" altLang="en-US" sz="1100" dirty="0">
                <a:solidFill>
                  <a:srgbClr val="C00000"/>
                </a:solidFill>
              </a:endParaRPr>
            </a:p>
          </p:txBody>
        </p:sp>
        <p:sp>
          <p:nvSpPr>
            <p:cNvPr id="39" name="テキスト ボックス 38"/>
            <p:cNvSpPr txBox="1"/>
            <p:nvPr/>
          </p:nvSpPr>
          <p:spPr>
            <a:xfrm>
              <a:off x="4738162" y="2623446"/>
              <a:ext cx="576064" cy="261610"/>
            </a:xfrm>
            <a:prstGeom prst="rect">
              <a:avLst/>
            </a:prstGeom>
            <a:noFill/>
          </p:spPr>
          <p:txBody>
            <a:bodyPr wrap="square" rtlCol="0">
              <a:spAutoFit/>
            </a:bodyPr>
            <a:lstStyle/>
            <a:p>
              <a:pPr algn="ctr"/>
              <a:r>
                <a:rPr lang="en-US" altLang="ja-JP" sz="1100" dirty="0">
                  <a:solidFill>
                    <a:srgbClr val="0070C0"/>
                  </a:solidFill>
                </a:rPr>
                <a:t>50%</a:t>
              </a:r>
              <a:endParaRPr lang="ja-JP" altLang="en-US" sz="1100" dirty="0">
                <a:solidFill>
                  <a:srgbClr val="0070C0"/>
                </a:solidFill>
              </a:endParaRPr>
            </a:p>
          </p:txBody>
        </p:sp>
        <p:sp>
          <p:nvSpPr>
            <p:cNvPr id="40" name="テキスト ボックス 39"/>
            <p:cNvSpPr txBox="1"/>
            <p:nvPr/>
          </p:nvSpPr>
          <p:spPr>
            <a:xfrm>
              <a:off x="5032739" y="2786348"/>
              <a:ext cx="576064" cy="261610"/>
            </a:xfrm>
            <a:prstGeom prst="rect">
              <a:avLst/>
            </a:prstGeom>
            <a:noFill/>
          </p:spPr>
          <p:txBody>
            <a:bodyPr wrap="square" rtlCol="0">
              <a:spAutoFit/>
            </a:bodyPr>
            <a:lstStyle/>
            <a:p>
              <a:pPr algn="ctr"/>
              <a:r>
                <a:rPr lang="en-US" altLang="ja-JP" sz="1100" dirty="0">
                  <a:solidFill>
                    <a:srgbClr val="C00000"/>
                  </a:solidFill>
                </a:rPr>
                <a:t>75%</a:t>
              </a:r>
              <a:endParaRPr lang="ja-JP" altLang="en-US" sz="1100" dirty="0">
                <a:solidFill>
                  <a:srgbClr val="C00000"/>
                </a:solidFill>
              </a:endParaRPr>
            </a:p>
          </p:txBody>
        </p:sp>
        <p:sp>
          <p:nvSpPr>
            <p:cNvPr id="41" name="テキスト ボックス 40"/>
            <p:cNvSpPr txBox="1"/>
            <p:nvPr/>
          </p:nvSpPr>
          <p:spPr>
            <a:xfrm>
              <a:off x="5026194" y="2623446"/>
              <a:ext cx="576064" cy="261610"/>
            </a:xfrm>
            <a:prstGeom prst="rect">
              <a:avLst/>
            </a:prstGeom>
            <a:noFill/>
          </p:spPr>
          <p:txBody>
            <a:bodyPr wrap="square" rtlCol="0">
              <a:spAutoFit/>
            </a:bodyPr>
            <a:lstStyle/>
            <a:p>
              <a:pPr algn="ctr"/>
              <a:r>
                <a:rPr lang="en-US" altLang="ja-JP" sz="1100" dirty="0">
                  <a:solidFill>
                    <a:srgbClr val="0070C0"/>
                  </a:solidFill>
                </a:rPr>
                <a:t>25%</a:t>
              </a:r>
              <a:endParaRPr lang="ja-JP" altLang="en-US" sz="1100" dirty="0">
                <a:solidFill>
                  <a:srgbClr val="0070C0"/>
                </a:solidFill>
              </a:endParaRPr>
            </a:p>
          </p:txBody>
        </p:sp>
        <p:sp>
          <p:nvSpPr>
            <p:cNvPr id="42" name="テキスト ボックス 41"/>
            <p:cNvSpPr txBox="1"/>
            <p:nvPr/>
          </p:nvSpPr>
          <p:spPr>
            <a:xfrm>
              <a:off x="5289219" y="2605292"/>
              <a:ext cx="576064" cy="261610"/>
            </a:xfrm>
            <a:prstGeom prst="rect">
              <a:avLst/>
            </a:prstGeom>
            <a:noFill/>
          </p:spPr>
          <p:txBody>
            <a:bodyPr wrap="square" rtlCol="0">
              <a:spAutoFit/>
            </a:bodyPr>
            <a:lstStyle/>
            <a:p>
              <a:pPr algn="ctr"/>
              <a:r>
                <a:rPr lang="en-US" altLang="ja-JP" sz="1100" dirty="0">
                  <a:solidFill>
                    <a:srgbClr val="C00000"/>
                  </a:solidFill>
                </a:rPr>
                <a:t>60%</a:t>
              </a:r>
              <a:endParaRPr lang="ja-JP" altLang="en-US" sz="1100" dirty="0">
                <a:solidFill>
                  <a:srgbClr val="C00000"/>
                </a:solidFill>
              </a:endParaRPr>
            </a:p>
          </p:txBody>
        </p:sp>
        <p:sp>
          <p:nvSpPr>
            <p:cNvPr id="43" name="テキスト ボックス 42"/>
            <p:cNvSpPr txBox="1"/>
            <p:nvPr/>
          </p:nvSpPr>
          <p:spPr>
            <a:xfrm>
              <a:off x="5282674" y="2144523"/>
              <a:ext cx="576064" cy="261610"/>
            </a:xfrm>
            <a:prstGeom prst="rect">
              <a:avLst/>
            </a:prstGeom>
            <a:noFill/>
          </p:spPr>
          <p:txBody>
            <a:bodyPr wrap="square" rtlCol="0">
              <a:spAutoFit/>
            </a:bodyPr>
            <a:lstStyle/>
            <a:p>
              <a:pPr algn="ctr"/>
              <a:r>
                <a:rPr lang="en-US" altLang="ja-JP" sz="1100" dirty="0">
                  <a:solidFill>
                    <a:srgbClr val="0070C0"/>
                  </a:solidFill>
                </a:rPr>
                <a:t>40%</a:t>
              </a:r>
              <a:endParaRPr lang="ja-JP" altLang="en-US" sz="1100" dirty="0">
                <a:solidFill>
                  <a:srgbClr val="0070C0"/>
                </a:solidFill>
              </a:endParaRPr>
            </a:p>
          </p:txBody>
        </p:sp>
        <p:sp>
          <p:nvSpPr>
            <p:cNvPr id="44" name="テキスト ボックス 43"/>
            <p:cNvSpPr txBox="1"/>
            <p:nvPr/>
          </p:nvSpPr>
          <p:spPr>
            <a:xfrm>
              <a:off x="5636722" y="2684385"/>
              <a:ext cx="576064" cy="261610"/>
            </a:xfrm>
            <a:prstGeom prst="rect">
              <a:avLst/>
            </a:prstGeom>
            <a:noFill/>
          </p:spPr>
          <p:txBody>
            <a:bodyPr wrap="square" rtlCol="0">
              <a:spAutoFit/>
            </a:bodyPr>
            <a:lstStyle/>
            <a:p>
              <a:pPr algn="ctr"/>
              <a:r>
                <a:rPr lang="en-US" altLang="ja-JP" sz="1100" dirty="0">
                  <a:solidFill>
                    <a:srgbClr val="C00000"/>
                  </a:solidFill>
                </a:rPr>
                <a:t>65%</a:t>
              </a:r>
              <a:endParaRPr lang="ja-JP" altLang="en-US" sz="1100" dirty="0">
                <a:solidFill>
                  <a:srgbClr val="C00000"/>
                </a:solidFill>
              </a:endParaRPr>
            </a:p>
          </p:txBody>
        </p:sp>
        <p:sp>
          <p:nvSpPr>
            <p:cNvPr id="45" name="テキスト ボックス 44"/>
            <p:cNvSpPr txBox="1"/>
            <p:nvPr/>
          </p:nvSpPr>
          <p:spPr>
            <a:xfrm>
              <a:off x="5630177" y="2402043"/>
              <a:ext cx="576064" cy="261610"/>
            </a:xfrm>
            <a:prstGeom prst="rect">
              <a:avLst/>
            </a:prstGeom>
            <a:noFill/>
          </p:spPr>
          <p:txBody>
            <a:bodyPr wrap="square" rtlCol="0">
              <a:spAutoFit/>
            </a:bodyPr>
            <a:lstStyle/>
            <a:p>
              <a:pPr algn="ctr"/>
              <a:r>
                <a:rPr lang="en-US" altLang="ja-JP" sz="1100" dirty="0">
                  <a:solidFill>
                    <a:srgbClr val="0070C0"/>
                  </a:solidFill>
                </a:rPr>
                <a:t>35%</a:t>
              </a:r>
              <a:endParaRPr lang="ja-JP" altLang="en-US" sz="1100" dirty="0">
                <a:solidFill>
                  <a:srgbClr val="0070C0"/>
                </a:solidFill>
              </a:endParaRPr>
            </a:p>
          </p:txBody>
        </p:sp>
        <p:sp>
          <p:nvSpPr>
            <p:cNvPr id="46" name="テキスト ボックス 45"/>
            <p:cNvSpPr txBox="1"/>
            <p:nvPr/>
          </p:nvSpPr>
          <p:spPr>
            <a:xfrm>
              <a:off x="5987132" y="2684385"/>
              <a:ext cx="576064" cy="261610"/>
            </a:xfrm>
            <a:prstGeom prst="rect">
              <a:avLst/>
            </a:prstGeom>
            <a:noFill/>
          </p:spPr>
          <p:txBody>
            <a:bodyPr wrap="square" rtlCol="0">
              <a:spAutoFit/>
            </a:bodyPr>
            <a:lstStyle/>
            <a:p>
              <a:pPr algn="ctr"/>
              <a:r>
                <a:rPr lang="en-US" altLang="ja-JP" sz="1100" dirty="0">
                  <a:solidFill>
                    <a:srgbClr val="C00000"/>
                  </a:solidFill>
                </a:rPr>
                <a:t>73%</a:t>
              </a:r>
              <a:endParaRPr lang="ja-JP" altLang="en-US" sz="1100" dirty="0">
                <a:solidFill>
                  <a:srgbClr val="C00000"/>
                </a:solidFill>
              </a:endParaRPr>
            </a:p>
          </p:txBody>
        </p:sp>
        <p:sp>
          <p:nvSpPr>
            <p:cNvPr id="57" name="テキスト ボックス 56"/>
            <p:cNvSpPr txBox="1"/>
            <p:nvPr/>
          </p:nvSpPr>
          <p:spPr>
            <a:xfrm>
              <a:off x="5980587" y="2402043"/>
              <a:ext cx="576064" cy="261610"/>
            </a:xfrm>
            <a:prstGeom prst="rect">
              <a:avLst/>
            </a:prstGeom>
            <a:noFill/>
          </p:spPr>
          <p:txBody>
            <a:bodyPr wrap="square" rtlCol="0">
              <a:spAutoFit/>
            </a:bodyPr>
            <a:lstStyle/>
            <a:p>
              <a:pPr algn="ctr"/>
              <a:r>
                <a:rPr lang="en-US" altLang="ja-JP" sz="1100" dirty="0">
                  <a:solidFill>
                    <a:srgbClr val="0070C0"/>
                  </a:solidFill>
                </a:rPr>
                <a:t>27%</a:t>
              </a:r>
              <a:endParaRPr lang="ja-JP" altLang="en-US" sz="1100" dirty="0">
                <a:solidFill>
                  <a:srgbClr val="0070C0"/>
                </a:solidFill>
              </a:endParaRPr>
            </a:p>
          </p:txBody>
        </p:sp>
        <p:sp>
          <p:nvSpPr>
            <p:cNvPr id="58" name="テキスト ボックス 57"/>
            <p:cNvSpPr txBox="1"/>
            <p:nvPr/>
          </p:nvSpPr>
          <p:spPr>
            <a:xfrm>
              <a:off x="6362089" y="2785831"/>
              <a:ext cx="576064" cy="261610"/>
            </a:xfrm>
            <a:prstGeom prst="rect">
              <a:avLst/>
            </a:prstGeom>
            <a:noFill/>
          </p:spPr>
          <p:txBody>
            <a:bodyPr wrap="square" rtlCol="0">
              <a:spAutoFit/>
            </a:bodyPr>
            <a:lstStyle/>
            <a:p>
              <a:pPr algn="ctr"/>
              <a:r>
                <a:rPr lang="en-US" altLang="ja-JP" sz="1100" dirty="0">
                  <a:solidFill>
                    <a:srgbClr val="C00000"/>
                  </a:solidFill>
                </a:rPr>
                <a:t>53%</a:t>
              </a:r>
              <a:endParaRPr lang="ja-JP" altLang="en-US" sz="1100" dirty="0">
                <a:solidFill>
                  <a:srgbClr val="C00000"/>
                </a:solidFill>
              </a:endParaRPr>
            </a:p>
          </p:txBody>
        </p:sp>
        <p:sp>
          <p:nvSpPr>
            <p:cNvPr id="67" name="テキスト ボックス 66"/>
            <p:cNvSpPr txBox="1"/>
            <p:nvPr/>
          </p:nvSpPr>
          <p:spPr>
            <a:xfrm>
              <a:off x="6355544" y="2595747"/>
              <a:ext cx="576064" cy="261610"/>
            </a:xfrm>
            <a:prstGeom prst="rect">
              <a:avLst/>
            </a:prstGeom>
            <a:noFill/>
          </p:spPr>
          <p:txBody>
            <a:bodyPr wrap="square" rtlCol="0">
              <a:spAutoFit/>
            </a:bodyPr>
            <a:lstStyle/>
            <a:p>
              <a:pPr algn="ctr"/>
              <a:r>
                <a:rPr lang="en-US" altLang="ja-JP" sz="1100" dirty="0">
                  <a:solidFill>
                    <a:srgbClr val="0070C0"/>
                  </a:solidFill>
                </a:rPr>
                <a:t>47%</a:t>
              </a:r>
              <a:endParaRPr lang="ja-JP" altLang="en-US" sz="1100" dirty="0">
                <a:solidFill>
                  <a:srgbClr val="0070C0"/>
                </a:solidFill>
              </a:endParaRPr>
            </a:p>
          </p:txBody>
        </p:sp>
        <p:sp>
          <p:nvSpPr>
            <p:cNvPr id="68" name="テキスト ボックス 67"/>
            <p:cNvSpPr txBox="1"/>
            <p:nvPr/>
          </p:nvSpPr>
          <p:spPr>
            <a:xfrm>
              <a:off x="6697634" y="2785831"/>
              <a:ext cx="576064" cy="261610"/>
            </a:xfrm>
            <a:prstGeom prst="rect">
              <a:avLst/>
            </a:prstGeom>
            <a:noFill/>
          </p:spPr>
          <p:txBody>
            <a:bodyPr wrap="square" rtlCol="0">
              <a:spAutoFit/>
            </a:bodyPr>
            <a:lstStyle/>
            <a:p>
              <a:pPr algn="ctr"/>
              <a:r>
                <a:rPr lang="en-US" altLang="ja-JP" sz="1100" dirty="0">
                  <a:solidFill>
                    <a:srgbClr val="C00000"/>
                  </a:solidFill>
                </a:rPr>
                <a:t>55%</a:t>
              </a:r>
              <a:endParaRPr lang="ja-JP" altLang="en-US" sz="1100" dirty="0">
                <a:solidFill>
                  <a:srgbClr val="C00000"/>
                </a:solidFill>
              </a:endParaRPr>
            </a:p>
          </p:txBody>
        </p:sp>
        <p:sp>
          <p:nvSpPr>
            <p:cNvPr id="69" name="テキスト ボックス 68"/>
            <p:cNvSpPr txBox="1"/>
            <p:nvPr/>
          </p:nvSpPr>
          <p:spPr>
            <a:xfrm>
              <a:off x="6691089" y="2595747"/>
              <a:ext cx="576064" cy="261610"/>
            </a:xfrm>
            <a:prstGeom prst="rect">
              <a:avLst/>
            </a:prstGeom>
            <a:noFill/>
          </p:spPr>
          <p:txBody>
            <a:bodyPr wrap="square" rtlCol="0">
              <a:spAutoFit/>
            </a:bodyPr>
            <a:lstStyle/>
            <a:p>
              <a:pPr algn="ctr"/>
              <a:r>
                <a:rPr lang="en-US" altLang="ja-JP" sz="1100" dirty="0">
                  <a:solidFill>
                    <a:srgbClr val="0070C0"/>
                  </a:solidFill>
                </a:rPr>
                <a:t>45%</a:t>
              </a:r>
              <a:endParaRPr lang="ja-JP" altLang="en-US" sz="1100" dirty="0">
                <a:solidFill>
                  <a:srgbClr val="0070C0"/>
                </a:solidFill>
              </a:endParaRPr>
            </a:p>
          </p:txBody>
        </p:sp>
        <p:sp>
          <p:nvSpPr>
            <p:cNvPr id="71" name="テキスト ボックス 70"/>
            <p:cNvSpPr txBox="1"/>
            <p:nvPr/>
          </p:nvSpPr>
          <p:spPr>
            <a:xfrm>
              <a:off x="7072761" y="2785831"/>
              <a:ext cx="576064" cy="261610"/>
            </a:xfrm>
            <a:prstGeom prst="rect">
              <a:avLst/>
            </a:prstGeom>
            <a:noFill/>
          </p:spPr>
          <p:txBody>
            <a:bodyPr wrap="square" rtlCol="0">
              <a:spAutoFit/>
            </a:bodyPr>
            <a:lstStyle/>
            <a:p>
              <a:pPr algn="ctr"/>
              <a:r>
                <a:rPr lang="en-US" altLang="ja-JP" sz="1100" dirty="0">
                  <a:solidFill>
                    <a:srgbClr val="C00000"/>
                  </a:solidFill>
                </a:rPr>
                <a:t>37%</a:t>
              </a:r>
              <a:endParaRPr lang="ja-JP" altLang="en-US" sz="1100" dirty="0">
                <a:solidFill>
                  <a:srgbClr val="C00000"/>
                </a:solidFill>
              </a:endParaRPr>
            </a:p>
          </p:txBody>
        </p:sp>
        <p:sp>
          <p:nvSpPr>
            <p:cNvPr id="72" name="テキスト ボックス 71"/>
            <p:cNvSpPr txBox="1"/>
            <p:nvPr/>
          </p:nvSpPr>
          <p:spPr>
            <a:xfrm>
              <a:off x="7066216" y="2595747"/>
              <a:ext cx="576064" cy="261610"/>
            </a:xfrm>
            <a:prstGeom prst="rect">
              <a:avLst/>
            </a:prstGeom>
            <a:noFill/>
          </p:spPr>
          <p:txBody>
            <a:bodyPr wrap="square" rtlCol="0">
              <a:spAutoFit/>
            </a:bodyPr>
            <a:lstStyle/>
            <a:p>
              <a:pPr algn="ctr"/>
              <a:r>
                <a:rPr lang="en-US" altLang="ja-JP" sz="1100" dirty="0">
                  <a:solidFill>
                    <a:srgbClr val="0070C0"/>
                  </a:solidFill>
                </a:rPr>
                <a:t>63%</a:t>
              </a:r>
              <a:endParaRPr lang="ja-JP" altLang="en-US" sz="1100" dirty="0">
                <a:solidFill>
                  <a:srgbClr val="0070C0"/>
                </a:solidFill>
              </a:endParaRPr>
            </a:p>
          </p:txBody>
        </p:sp>
        <p:sp>
          <p:nvSpPr>
            <p:cNvPr id="73" name="テキスト ボックス 72"/>
            <p:cNvSpPr txBox="1"/>
            <p:nvPr/>
          </p:nvSpPr>
          <p:spPr>
            <a:xfrm>
              <a:off x="7552514" y="2812077"/>
              <a:ext cx="576064" cy="261610"/>
            </a:xfrm>
            <a:prstGeom prst="rect">
              <a:avLst/>
            </a:prstGeom>
            <a:noFill/>
          </p:spPr>
          <p:txBody>
            <a:bodyPr wrap="square" rtlCol="0">
              <a:spAutoFit/>
            </a:bodyPr>
            <a:lstStyle/>
            <a:p>
              <a:pPr algn="ctr"/>
              <a:r>
                <a:rPr lang="en-US" altLang="ja-JP" sz="1100" dirty="0">
                  <a:solidFill>
                    <a:srgbClr val="C00000"/>
                  </a:solidFill>
                </a:rPr>
                <a:t>32%</a:t>
              </a:r>
              <a:endParaRPr lang="ja-JP" altLang="en-US" sz="1100" dirty="0">
                <a:solidFill>
                  <a:srgbClr val="C00000"/>
                </a:solidFill>
              </a:endParaRPr>
            </a:p>
          </p:txBody>
        </p:sp>
        <p:sp>
          <p:nvSpPr>
            <p:cNvPr id="74" name="テキスト ボックス 73"/>
            <p:cNvSpPr txBox="1"/>
            <p:nvPr/>
          </p:nvSpPr>
          <p:spPr>
            <a:xfrm>
              <a:off x="7378537" y="2703921"/>
              <a:ext cx="576064" cy="261610"/>
            </a:xfrm>
            <a:prstGeom prst="rect">
              <a:avLst/>
            </a:prstGeom>
            <a:noFill/>
          </p:spPr>
          <p:txBody>
            <a:bodyPr wrap="square" rtlCol="0">
              <a:spAutoFit/>
            </a:bodyPr>
            <a:lstStyle/>
            <a:p>
              <a:pPr algn="ctr"/>
              <a:r>
                <a:rPr lang="en-US" altLang="ja-JP" sz="1100" dirty="0">
                  <a:solidFill>
                    <a:srgbClr val="0070C0"/>
                  </a:solidFill>
                </a:rPr>
                <a:t>68%</a:t>
              </a:r>
              <a:endParaRPr lang="ja-JP" altLang="en-US" sz="1100" dirty="0">
                <a:solidFill>
                  <a:srgbClr val="0070C0"/>
                </a:solidFill>
              </a:endParaRPr>
            </a:p>
          </p:txBody>
        </p:sp>
        <p:sp>
          <p:nvSpPr>
            <p:cNvPr id="75" name="テキスト ボックス 74"/>
            <p:cNvSpPr txBox="1"/>
            <p:nvPr/>
          </p:nvSpPr>
          <p:spPr>
            <a:xfrm>
              <a:off x="7890801" y="2785831"/>
              <a:ext cx="576064" cy="261610"/>
            </a:xfrm>
            <a:prstGeom prst="rect">
              <a:avLst/>
            </a:prstGeom>
            <a:noFill/>
          </p:spPr>
          <p:txBody>
            <a:bodyPr wrap="square" rtlCol="0">
              <a:spAutoFit/>
            </a:bodyPr>
            <a:lstStyle/>
            <a:p>
              <a:pPr algn="ctr"/>
              <a:r>
                <a:rPr lang="en-US" altLang="ja-JP" sz="1100" dirty="0">
                  <a:solidFill>
                    <a:srgbClr val="C00000"/>
                  </a:solidFill>
                </a:rPr>
                <a:t>40%</a:t>
              </a:r>
              <a:endParaRPr lang="ja-JP" altLang="en-US" sz="1100" dirty="0">
                <a:solidFill>
                  <a:srgbClr val="C00000"/>
                </a:solidFill>
              </a:endParaRPr>
            </a:p>
          </p:txBody>
        </p:sp>
        <p:sp>
          <p:nvSpPr>
            <p:cNvPr id="76" name="テキスト ボックス 75"/>
            <p:cNvSpPr txBox="1"/>
            <p:nvPr/>
          </p:nvSpPr>
          <p:spPr>
            <a:xfrm>
              <a:off x="7884256" y="2648016"/>
              <a:ext cx="576064" cy="261610"/>
            </a:xfrm>
            <a:prstGeom prst="rect">
              <a:avLst/>
            </a:prstGeom>
            <a:noFill/>
          </p:spPr>
          <p:txBody>
            <a:bodyPr wrap="square" rtlCol="0">
              <a:spAutoFit/>
            </a:bodyPr>
            <a:lstStyle/>
            <a:p>
              <a:pPr algn="ctr"/>
              <a:r>
                <a:rPr lang="en-US" altLang="ja-JP" sz="1100" dirty="0">
                  <a:solidFill>
                    <a:srgbClr val="0070C0"/>
                  </a:solidFill>
                </a:rPr>
                <a:t>60%</a:t>
              </a:r>
              <a:endParaRPr lang="ja-JP" altLang="en-US" sz="1100" dirty="0">
                <a:solidFill>
                  <a:srgbClr val="0070C0"/>
                </a:solidFill>
              </a:endParaRPr>
            </a:p>
          </p:txBody>
        </p:sp>
        <p:sp>
          <p:nvSpPr>
            <p:cNvPr id="77" name="テキスト ボックス 76"/>
            <p:cNvSpPr txBox="1"/>
            <p:nvPr/>
          </p:nvSpPr>
          <p:spPr>
            <a:xfrm>
              <a:off x="8218875" y="2799566"/>
              <a:ext cx="576064" cy="261610"/>
            </a:xfrm>
            <a:prstGeom prst="rect">
              <a:avLst/>
            </a:prstGeom>
            <a:noFill/>
          </p:spPr>
          <p:txBody>
            <a:bodyPr wrap="square" rtlCol="0">
              <a:spAutoFit/>
            </a:bodyPr>
            <a:lstStyle/>
            <a:p>
              <a:pPr algn="ctr"/>
              <a:r>
                <a:rPr lang="en-US" altLang="ja-JP" sz="1100" dirty="0">
                  <a:solidFill>
                    <a:srgbClr val="0070C0"/>
                  </a:solidFill>
                </a:rPr>
                <a:t>100%</a:t>
              </a:r>
              <a:endParaRPr lang="ja-JP" altLang="en-US" sz="1100" dirty="0">
                <a:solidFill>
                  <a:srgbClr val="0070C0"/>
                </a:solidFill>
              </a:endParaRPr>
            </a:p>
          </p:txBody>
        </p:sp>
        <p:sp>
          <p:nvSpPr>
            <p:cNvPr id="78" name="テキスト ボックス 77"/>
            <p:cNvSpPr txBox="1"/>
            <p:nvPr/>
          </p:nvSpPr>
          <p:spPr>
            <a:xfrm>
              <a:off x="8635867" y="2799566"/>
              <a:ext cx="576064" cy="261610"/>
            </a:xfrm>
            <a:prstGeom prst="rect">
              <a:avLst/>
            </a:prstGeom>
            <a:noFill/>
          </p:spPr>
          <p:txBody>
            <a:bodyPr wrap="square" rtlCol="0">
              <a:spAutoFit/>
            </a:bodyPr>
            <a:lstStyle/>
            <a:p>
              <a:pPr algn="ctr"/>
              <a:r>
                <a:rPr lang="en-US" altLang="ja-JP" sz="1100" dirty="0">
                  <a:solidFill>
                    <a:srgbClr val="0070C0"/>
                  </a:solidFill>
                </a:rPr>
                <a:t>100%</a:t>
              </a:r>
              <a:endParaRPr lang="ja-JP" altLang="en-US" sz="1100" dirty="0">
                <a:solidFill>
                  <a:srgbClr val="0070C0"/>
                </a:solidFill>
              </a:endParaRPr>
            </a:p>
          </p:txBody>
        </p:sp>
      </p:grpSp>
      <p:sp>
        <p:nvSpPr>
          <p:cNvPr id="79" name="左右矢印 78"/>
          <p:cNvSpPr/>
          <p:nvPr/>
        </p:nvSpPr>
        <p:spPr>
          <a:xfrm>
            <a:off x="5621086" y="5057247"/>
            <a:ext cx="337165" cy="156210"/>
          </a:xfrm>
          <a:prstGeom prst="leftRightArrow">
            <a:avLst/>
          </a:prstGeom>
          <a:solidFill>
            <a:schemeClr val="accent5">
              <a:lumMod val="75000"/>
            </a:schemeClr>
          </a:solidFill>
          <a:ln w="15875" cap="flat" cmpd="sng" algn="ctr">
            <a:no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ja-JP" altLang="en-US"/>
          </a:p>
        </p:txBody>
      </p:sp>
      <p:sp>
        <p:nvSpPr>
          <p:cNvPr id="80" name="正方形/長方形 79"/>
          <p:cNvSpPr/>
          <p:nvPr/>
        </p:nvSpPr>
        <p:spPr>
          <a:xfrm>
            <a:off x="5927437" y="5153972"/>
            <a:ext cx="829469" cy="337915"/>
          </a:xfrm>
          <a:prstGeom prst="rect">
            <a:avLst/>
          </a:prstGeom>
          <a:noFill/>
          <a:ln w="9525" cap="flat" cmpd="sng" algn="ctr">
            <a:noFill/>
            <a:prstDash val="solid"/>
          </a:ln>
          <a:effectLst/>
        </p:spPr>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ts val="1200"/>
              </a:lnSpc>
            </a:pPr>
            <a:r>
              <a:rPr lang="ja-JP" altLang="en-US" sz="900" kern="100" dirty="0">
                <a:solidFill>
                  <a:srgbClr val="000000"/>
                </a:solidFill>
                <a:latin typeface="Century" panose="02040604050505020304" pitchFamily="18" charset="0"/>
                <a:ea typeface="ＭＳ ゴシック" panose="020B0609070205080204" pitchFamily="49" charset="-128"/>
                <a:cs typeface="Times New Roman" panose="02020603050405020304" pitchFamily="18" charset="0"/>
              </a:rPr>
              <a:t>③道示</a:t>
            </a:r>
            <a:r>
              <a:rPr lang="en-US" altLang="ja-JP" sz="900" kern="100" dirty="0">
                <a:solidFill>
                  <a:srgbClr val="000000"/>
                </a:solidFill>
                <a:latin typeface="Century" panose="02040604050505020304" pitchFamily="18" charset="0"/>
                <a:ea typeface="ＭＳ ゴシック" panose="020B0609070205080204" pitchFamily="49" charset="-128"/>
                <a:cs typeface="Times New Roman" panose="02020603050405020304" pitchFamily="18" charset="0"/>
              </a:rPr>
              <a:t>S39</a:t>
            </a:r>
            <a:endParaRPr lang="ja-JP" altLang="en-US" sz="1050" kern="100" dirty="0">
              <a:latin typeface="Century" panose="02040604050505020304" pitchFamily="18" charset="0"/>
              <a:ea typeface="ＭＳ 明朝" panose="02020609040205080304" pitchFamily="17" charset="-128"/>
              <a:cs typeface="Times New Roman" panose="02020603050405020304" pitchFamily="18" charset="0"/>
            </a:endParaRPr>
          </a:p>
          <a:p>
            <a:pPr algn="ctr">
              <a:lnSpc>
                <a:spcPts val="1200"/>
              </a:lnSpc>
            </a:pPr>
            <a:r>
              <a:rPr lang="ja-JP" altLang="en-US" sz="900" kern="100" dirty="0">
                <a:solidFill>
                  <a:srgbClr val="000000"/>
                </a:solidFill>
                <a:latin typeface="Century" panose="02040604050505020304" pitchFamily="18" charset="0"/>
                <a:ea typeface="ＭＳ ゴシック" panose="020B0609070205080204" pitchFamily="49" charset="-128"/>
                <a:cs typeface="Times New Roman" panose="02020603050405020304" pitchFamily="18" charset="0"/>
              </a:rPr>
              <a:t>平均</a:t>
            </a:r>
            <a:r>
              <a:rPr lang="en-US" altLang="ja-JP" sz="900" kern="100" dirty="0">
                <a:solidFill>
                  <a:srgbClr val="000000"/>
                </a:solidFill>
                <a:latin typeface="Century" panose="02040604050505020304" pitchFamily="18" charset="0"/>
                <a:ea typeface="ＭＳ ゴシック" panose="020B0609070205080204" pitchFamily="49" charset="-128"/>
                <a:cs typeface="Times New Roman" panose="02020603050405020304" pitchFamily="18" charset="0"/>
              </a:rPr>
              <a:t>62.5</a:t>
            </a:r>
            <a:r>
              <a:rPr lang="ja-JP" altLang="en-US" sz="900" kern="100" dirty="0">
                <a:solidFill>
                  <a:srgbClr val="000000"/>
                </a:solidFill>
                <a:latin typeface="Century" panose="02040604050505020304" pitchFamily="18" charset="0"/>
                <a:ea typeface="ＭＳ ゴシック" panose="020B0609070205080204" pitchFamily="49" charset="-128"/>
                <a:cs typeface="Times New Roman" panose="02020603050405020304" pitchFamily="18" charset="0"/>
              </a:rPr>
              <a:t>％</a:t>
            </a:r>
            <a:endParaRPr lang="ja-JP" altLang="en-US" sz="1050" kern="100" dirty="0">
              <a:latin typeface="Century" panose="02040604050505020304" pitchFamily="18" charset="0"/>
              <a:ea typeface="ＭＳ 明朝" panose="02020609040205080304" pitchFamily="17" charset="-128"/>
              <a:cs typeface="Times New Roman" panose="02020603050405020304" pitchFamily="18" charset="0"/>
            </a:endParaRPr>
          </a:p>
        </p:txBody>
      </p:sp>
      <p:sp>
        <p:nvSpPr>
          <p:cNvPr id="81" name="フッター プレースホルダー 2"/>
          <p:cNvSpPr>
            <a:spLocks noGrp="1"/>
          </p:cNvSpPr>
          <p:nvPr>
            <p:ph type="ftr" sz="quarter" idx="11"/>
          </p:nvPr>
        </p:nvSpPr>
        <p:spPr>
          <a:xfrm>
            <a:off x="5529064" y="6396567"/>
            <a:ext cx="3505200" cy="365760"/>
          </a:xfrm>
        </p:spPr>
        <p:txBody>
          <a:bodyPr/>
          <a:lstStyle/>
          <a:p>
            <a:r>
              <a:rPr kumimoji="1" lang="ja-JP" altLang="en-US" dirty="0"/>
              <a:t>資料１</a:t>
            </a:r>
          </a:p>
        </p:txBody>
      </p:sp>
      <p:sp>
        <p:nvSpPr>
          <p:cNvPr id="82" name="タイトル 1"/>
          <p:cNvSpPr txBox="1">
            <a:spLocks/>
          </p:cNvSpPr>
          <p:nvPr/>
        </p:nvSpPr>
        <p:spPr>
          <a:xfrm>
            <a:off x="611832" y="238054"/>
            <a:ext cx="8716202" cy="914400"/>
          </a:xfrm>
          <a:prstGeom prst="rect">
            <a:avLst/>
          </a:prstGeom>
        </p:spPr>
        <p:txBody>
          <a:bodyPr vert="horz" anchor="b" anchorCtr="0">
            <a:noAutofit/>
          </a:bodyPr>
          <a:lstStyle>
            <a:lvl1pPr algn="l" rtl="0" eaLnBrk="1" latinLnBrk="0" hangingPunct="1">
              <a:spcBef>
                <a:spcPct val="0"/>
              </a:spcBef>
              <a:buNone/>
              <a:defRPr kumimoji="1" sz="3200" kern="1200">
                <a:solidFill>
                  <a:schemeClr val="tx2"/>
                </a:solidFill>
                <a:latin typeface="+mj-lt"/>
                <a:ea typeface="+mj-ea"/>
                <a:cs typeface="+mj-cs"/>
              </a:defRPr>
            </a:lvl1pPr>
          </a:lstStyle>
          <a:p>
            <a:r>
              <a:rPr lang="ja-JP" altLang="en-US" sz="2800" dirty="0">
                <a:latin typeface="HGSｺﾞｼｯｸM" panose="020B0600000000000000" pitchFamily="50" charset="-128"/>
                <a:ea typeface="HGSｺﾞｼｯｸM" panose="020B0600000000000000" pitchFamily="50" charset="-128"/>
              </a:rPr>
              <a:t>３</a:t>
            </a:r>
            <a:r>
              <a:rPr lang="en-US" altLang="ja-JP" sz="2800" dirty="0">
                <a:latin typeface="HGSｺﾞｼｯｸM" panose="020B0600000000000000" pitchFamily="50" charset="-128"/>
                <a:ea typeface="HGSｺﾞｼｯｸM" panose="020B0600000000000000" pitchFamily="50" charset="-128"/>
              </a:rPr>
              <a:t>.</a:t>
            </a:r>
            <a:r>
              <a:rPr lang="ja-JP" altLang="en-US" sz="2800" dirty="0">
                <a:latin typeface="HGSｺﾞｼｯｸM" panose="020B0600000000000000" pitchFamily="50" charset="-128"/>
                <a:ea typeface="HGSｺﾞｼｯｸM" panose="020B0600000000000000" pitchFamily="50" charset="-128"/>
              </a:rPr>
              <a:t>将来の更新判定橋梁検討</a:t>
            </a:r>
            <a:r>
              <a:rPr lang="en-US" altLang="ja-JP" sz="2800" dirty="0">
                <a:latin typeface="HGSｺﾞｼｯｸM" panose="020B0600000000000000" pitchFamily="50" charset="-128"/>
                <a:ea typeface="HGSｺﾞｼｯｸM" panose="020B0600000000000000" pitchFamily="50" charset="-128"/>
              </a:rPr>
              <a:t/>
            </a:r>
            <a:br>
              <a:rPr lang="en-US" altLang="ja-JP" sz="2800" dirty="0">
                <a:latin typeface="HGSｺﾞｼｯｸM" panose="020B0600000000000000" pitchFamily="50" charset="-128"/>
                <a:ea typeface="HGSｺﾞｼｯｸM" panose="020B0600000000000000" pitchFamily="50" charset="-128"/>
              </a:rPr>
            </a:br>
            <a:r>
              <a:rPr lang="ja-JP" altLang="en-US" sz="2800" dirty="0">
                <a:latin typeface="HGSｺﾞｼｯｸM" panose="020B0600000000000000" pitchFamily="50" charset="-128"/>
                <a:ea typeface="HGSｺﾞｼｯｸM" panose="020B0600000000000000" pitchFamily="50" charset="-128"/>
              </a:rPr>
              <a:t>　</a:t>
            </a:r>
            <a:r>
              <a:rPr lang="ja-JP" altLang="en-US" sz="2400" dirty="0">
                <a:latin typeface="HGSｺﾞｼｯｸM" panose="020B0600000000000000" pitchFamily="50" charset="-128"/>
                <a:ea typeface="HGSｺﾞｼｯｸM" panose="020B0600000000000000" pitchFamily="50" charset="-128"/>
              </a:rPr>
              <a:t>１）損傷度を分析すべき橋梁の抽出</a:t>
            </a:r>
          </a:p>
        </p:txBody>
      </p:sp>
    </p:spTree>
    <p:extLst>
      <p:ext uri="{BB962C8B-B14F-4D97-AF65-F5344CB8AC3E}">
        <p14:creationId xmlns:p14="http://schemas.microsoft.com/office/powerpoint/2010/main" val="382365678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2"/>
          </p:nvPr>
        </p:nvSpPr>
        <p:spPr/>
        <p:txBody>
          <a:bodyPr/>
          <a:lstStyle/>
          <a:p>
            <a:fld id="{40F85341-AB73-4280-8395-A80C95690EE8}" type="slidenum">
              <a:rPr kumimoji="1" lang="ja-JP" altLang="en-US" smtClean="0"/>
              <a:t>13</a:t>
            </a:fld>
            <a:endParaRPr kumimoji="1" lang="ja-JP" altLang="en-US"/>
          </a:p>
        </p:txBody>
      </p:sp>
      <p:sp>
        <p:nvSpPr>
          <p:cNvPr id="70" name="正方形/長方形 69"/>
          <p:cNvSpPr/>
          <p:nvPr/>
        </p:nvSpPr>
        <p:spPr>
          <a:xfrm>
            <a:off x="2413649" y="5923412"/>
            <a:ext cx="5112568" cy="338554"/>
          </a:xfrm>
          <a:prstGeom prst="rect">
            <a:avLst/>
          </a:prstGeom>
          <a:noFill/>
        </p:spPr>
        <p:txBody>
          <a:bodyPr wrap="square" rtlCol="0">
            <a:spAutoFit/>
          </a:bodyPr>
          <a:lstStyle/>
          <a:p>
            <a:r>
              <a:rPr lang="ja-JP" altLang="en-US" sz="1600" dirty="0">
                <a:latin typeface="HGSｺﾞｼｯｸM" panose="020B0600000000000000" pitchFamily="50" charset="-128"/>
                <a:ea typeface="HGSｺﾞｼｯｸM" panose="020B0600000000000000" pitchFamily="50" charset="-128"/>
                <a:cs typeface="Meiryo UI" panose="020B0604030504040204" pitchFamily="50" charset="-128"/>
              </a:rPr>
              <a:t>次に、鋼橋の主な損傷種類と要因を整理する</a:t>
            </a:r>
            <a:endParaRPr lang="en-US" altLang="ja-JP" sz="1600" dirty="0">
              <a:latin typeface="HGSｺﾞｼｯｸM" panose="020B0600000000000000" pitchFamily="50" charset="-128"/>
              <a:ea typeface="HGSｺﾞｼｯｸM" panose="020B0600000000000000" pitchFamily="50" charset="-128"/>
              <a:cs typeface="Meiryo UI" panose="020B0604030504040204" pitchFamily="50" charset="-128"/>
            </a:endParaRPr>
          </a:p>
        </p:txBody>
      </p:sp>
      <p:sp>
        <p:nvSpPr>
          <p:cNvPr id="27" name="正方形/長方形 26"/>
          <p:cNvSpPr/>
          <p:nvPr/>
        </p:nvSpPr>
        <p:spPr>
          <a:xfrm>
            <a:off x="1035180" y="1721234"/>
            <a:ext cx="8670347" cy="400110"/>
          </a:xfrm>
          <a:prstGeom prst="rect">
            <a:avLst/>
          </a:prstGeom>
          <a:noFill/>
        </p:spPr>
        <p:txBody>
          <a:bodyPr wrap="square" rtlCol="0">
            <a:spAutoFit/>
          </a:bodyPr>
          <a:lstStyle/>
          <a:p>
            <a:r>
              <a:rPr lang="ja-JP" altLang="ja-JP" sz="2000" b="1" dirty="0">
                <a:solidFill>
                  <a:schemeClr val="bg1"/>
                </a:solidFill>
                <a:highlight>
                  <a:srgbClr val="000080"/>
                </a:highlight>
                <a:latin typeface="HGSｺﾞｼｯｸM" panose="020B0600000000000000" pitchFamily="50" charset="-128"/>
                <a:ea typeface="HGSｺﾞｼｯｸM" panose="020B0600000000000000" pitchFamily="50" charset="-128"/>
                <a:cs typeface="Meiryo UI" panose="020B0604030504040204" pitchFamily="50" charset="-128"/>
              </a:rPr>
              <a:t>昭和</a:t>
            </a:r>
            <a:r>
              <a:rPr lang="en-US" altLang="ja-JP" sz="2000" b="1" dirty="0">
                <a:solidFill>
                  <a:schemeClr val="bg1"/>
                </a:solidFill>
                <a:highlight>
                  <a:srgbClr val="000080"/>
                </a:highlight>
                <a:latin typeface="HGSｺﾞｼｯｸM" panose="020B0600000000000000" pitchFamily="50" charset="-128"/>
                <a:ea typeface="HGSｺﾞｼｯｸM" panose="020B0600000000000000" pitchFamily="50" charset="-128"/>
                <a:cs typeface="Meiryo UI" panose="020B0604030504040204" pitchFamily="50" charset="-128"/>
              </a:rPr>
              <a:t>40</a:t>
            </a:r>
            <a:r>
              <a:rPr lang="ja-JP" altLang="ja-JP" sz="2000" b="1" dirty="0">
                <a:solidFill>
                  <a:schemeClr val="bg1"/>
                </a:solidFill>
                <a:highlight>
                  <a:srgbClr val="000080"/>
                </a:highlight>
                <a:latin typeface="HGSｺﾞｼｯｸM" panose="020B0600000000000000" pitchFamily="50" charset="-128"/>
                <a:ea typeface="HGSｺﾞｼｯｸM" panose="020B0600000000000000" pitchFamily="50" charset="-128"/>
                <a:cs typeface="Meiryo UI" panose="020B0604030504040204" pitchFamily="50" charset="-128"/>
              </a:rPr>
              <a:t>年代に建設された橋梁には、</a:t>
            </a:r>
            <a:r>
              <a:rPr lang="ja-JP" altLang="en-US" sz="2000" b="1" dirty="0">
                <a:solidFill>
                  <a:schemeClr val="bg1"/>
                </a:solidFill>
                <a:highlight>
                  <a:srgbClr val="000080"/>
                </a:highlight>
                <a:latin typeface="HGSｺﾞｼｯｸM" panose="020B0600000000000000" pitchFamily="50" charset="-128"/>
                <a:ea typeface="HGSｺﾞｼｯｸM" panose="020B0600000000000000" pitchFamily="50" charset="-128"/>
                <a:cs typeface="Meiryo UI" panose="020B0604030504040204" pitchFamily="50" charset="-128"/>
              </a:rPr>
              <a:t>疲労</a:t>
            </a:r>
            <a:r>
              <a:rPr lang="ja-JP" altLang="ja-JP" sz="2000" b="1" dirty="0">
                <a:solidFill>
                  <a:schemeClr val="bg1"/>
                </a:solidFill>
                <a:highlight>
                  <a:srgbClr val="000080"/>
                </a:highlight>
                <a:latin typeface="HGSｺﾞｼｯｸM" panose="020B0600000000000000" pitchFamily="50" charset="-128"/>
                <a:ea typeface="HGSｺﾞｼｯｸM" panose="020B0600000000000000" pitchFamily="50" charset="-128"/>
                <a:cs typeface="Meiryo UI" panose="020B0604030504040204" pitchFamily="50" charset="-128"/>
              </a:rPr>
              <a:t>耐久性に対する問題点が多い。</a:t>
            </a:r>
            <a:endParaRPr lang="ja-JP" altLang="en-US" sz="2000" b="1" dirty="0">
              <a:solidFill>
                <a:schemeClr val="bg1"/>
              </a:solidFill>
              <a:highlight>
                <a:srgbClr val="000080"/>
              </a:highlight>
              <a:latin typeface="HGSｺﾞｼｯｸM" panose="020B0600000000000000" pitchFamily="50" charset="-128"/>
              <a:ea typeface="HGSｺﾞｼｯｸM" panose="020B0600000000000000" pitchFamily="50" charset="-128"/>
              <a:cs typeface="Meiryo UI" panose="020B0604030504040204" pitchFamily="50" charset="-128"/>
            </a:endParaRPr>
          </a:p>
        </p:txBody>
      </p:sp>
      <p:graphicFrame>
        <p:nvGraphicFramePr>
          <p:cNvPr id="7" name="表 6"/>
          <p:cNvGraphicFramePr>
            <a:graphicFrameLocks noGrp="1"/>
          </p:cNvGraphicFramePr>
          <p:nvPr>
            <p:extLst>
              <p:ext uri="{D42A27DB-BD31-4B8C-83A1-F6EECF244321}">
                <p14:modId xmlns:p14="http://schemas.microsoft.com/office/powerpoint/2010/main" val="2474976831"/>
              </p:ext>
            </p:extLst>
          </p:nvPr>
        </p:nvGraphicFramePr>
        <p:xfrm>
          <a:off x="1177241" y="2268697"/>
          <a:ext cx="7585384" cy="3516296"/>
        </p:xfrm>
        <a:graphic>
          <a:graphicData uri="http://schemas.openxmlformats.org/drawingml/2006/table">
            <a:tbl>
              <a:tblPr firstRow="1" firstCol="1" bandRow="1">
                <a:tableStyleId>{5C22544A-7EE6-4342-B048-85BDC9FD1C3A}</a:tableStyleId>
              </a:tblPr>
              <a:tblGrid>
                <a:gridCol w="1171006">
                  <a:extLst>
                    <a:ext uri="{9D8B030D-6E8A-4147-A177-3AD203B41FA5}">
                      <a16:colId xmlns="" xmlns:a16="http://schemas.microsoft.com/office/drawing/2014/main" val="20000"/>
                    </a:ext>
                  </a:extLst>
                </a:gridCol>
                <a:gridCol w="6414378">
                  <a:extLst>
                    <a:ext uri="{9D8B030D-6E8A-4147-A177-3AD203B41FA5}">
                      <a16:colId xmlns="" xmlns:a16="http://schemas.microsoft.com/office/drawing/2014/main" val="20001"/>
                    </a:ext>
                  </a:extLst>
                </a:gridCol>
              </a:tblGrid>
              <a:tr h="1496301">
                <a:tc>
                  <a:txBody>
                    <a:bodyPr/>
                    <a:lstStyle/>
                    <a:p>
                      <a:pPr algn="just">
                        <a:spcAft>
                          <a:spcPts val="0"/>
                        </a:spcAft>
                      </a:pPr>
                      <a:r>
                        <a:rPr lang="ja-JP" sz="1400" kern="100" dirty="0">
                          <a:solidFill>
                            <a:schemeClr val="tx1"/>
                          </a:solidFill>
                          <a:effectLst/>
                        </a:rPr>
                        <a:t>設計面</a:t>
                      </a:r>
                      <a:endParaRPr lang="ja-JP" sz="1400" kern="100" dirty="0">
                        <a:solidFill>
                          <a:schemeClr val="tx1"/>
                        </a:solidFill>
                        <a:effectLst/>
                        <a:latin typeface="Century" panose="02040604050505020304" pitchFamily="18" charset="0"/>
                        <a:ea typeface="ＭＳ 明朝" panose="02020609040205080304" pitchFamily="17" charset="-128"/>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just">
                        <a:spcAft>
                          <a:spcPts val="0"/>
                        </a:spcAft>
                      </a:pPr>
                      <a:r>
                        <a:rPr lang="ja-JP" sz="1800" b="0" kern="100" dirty="0">
                          <a:solidFill>
                            <a:schemeClr val="tx1"/>
                          </a:solidFill>
                          <a:effectLst/>
                        </a:rPr>
                        <a:t>■最小床版厚　</a:t>
                      </a:r>
                      <a:r>
                        <a:rPr lang="en-US" sz="1800" b="0" kern="100" dirty="0">
                          <a:solidFill>
                            <a:schemeClr val="tx1"/>
                          </a:solidFill>
                          <a:effectLst/>
                        </a:rPr>
                        <a:t>14cm</a:t>
                      </a:r>
                      <a:r>
                        <a:rPr lang="ja-JP" sz="1800" b="0" kern="100" dirty="0">
                          <a:solidFill>
                            <a:schemeClr val="tx1"/>
                          </a:solidFill>
                          <a:effectLst/>
                        </a:rPr>
                        <a:t>（</a:t>
                      </a:r>
                      <a:r>
                        <a:rPr lang="en-US" sz="1800" b="0" kern="100" dirty="0">
                          <a:solidFill>
                            <a:schemeClr val="tx1"/>
                          </a:solidFill>
                          <a:effectLst/>
                        </a:rPr>
                        <a:t>S43 </a:t>
                      </a:r>
                      <a:r>
                        <a:rPr lang="ja-JP" sz="1800" b="0" kern="100" dirty="0">
                          <a:solidFill>
                            <a:schemeClr val="tx1"/>
                          </a:solidFill>
                          <a:effectLst/>
                        </a:rPr>
                        <a:t>注意事項より</a:t>
                      </a:r>
                      <a:r>
                        <a:rPr lang="en-US" sz="1800" b="0" kern="100" dirty="0">
                          <a:solidFill>
                            <a:schemeClr val="tx1"/>
                          </a:solidFill>
                          <a:effectLst/>
                        </a:rPr>
                        <a:t>16cm</a:t>
                      </a:r>
                      <a:r>
                        <a:rPr lang="ja-JP" sz="1800" b="0" kern="100" dirty="0">
                          <a:solidFill>
                            <a:schemeClr val="tx1"/>
                          </a:solidFill>
                          <a:effectLst/>
                        </a:rPr>
                        <a:t>）</a:t>
                      </a:r>
                    </a:p>
                    <a:p>
                      <a:pPr algn="just">
                        <a:spcAft>
                          <a:spcPts val="0"/>
                        </a:spcAft>
                      </a:pPr>
                      <a:r>
                        <a:rPr lang="ja-JP" sz="1800" b="0" kern="100" dirty="0">
                          <a:solidFill>
                            <a:schemeClr val="tx1"/>
                          </a:solidFill>
                          <a:effectLst/>
                        </a:rPr>
                        <a:t>■配力筋　主鉄筋の</a:t>
                      </a:r>
                      <a:r>
                        <a:rPr lang="en-US" sz="1800" b="0" kern="100" dirty="0">
                          <a:solidFill>
                            <a:schemeClr val="tx1"/>
                          </a:solidFill>
                          <a:effectLst/>
                        </a:rPr>
                        <a:t>25%</a:t>
                      </a:r>
                      <a:r>
                        <a:rPr lang="ja-JP" sz="1800" b="0" kern="100" dirty="0">
                          <a:solidFill>
                            <a:schemeClr val="tx1"/>
                          </a:solidFill>
                          <a:effectLst/>
                        </a:rPr>
                        <a:t>以上　（</a:t>
                      </a:r>
                      <a:r>
                        <a:rPr lang="en-US" sz="1800" b="0" kern="100" dirty="0">
                          <a:solidFill>
                            <a:schemeClr val="tx1"/>
                          </a:solidFill>
                          <a:effectLst/>
                        </a:rPr>
                        <a:t>S42 </a:t>
                      </a:r>
                      <a:r>
                        <a:rPr lang="ja-JP" sz="1800" b="0" kern="100" dirty="0">
                          <a:solidFill>
                            <a:schemeClr val="tx1"/>
                          </a:solidFill>
                          <a:effectLst/>
                        </a:rPr>
                        <a:t>要領より主鉄筋の</a:t>
                      </a:r>
                      <a:r>
                        <a:rPr lang="en-US" sz="1800" b="0" kern="100" dirty="0">
                          <a:solidFill>
                            <a:schemeClr val="tx1"/>
                          </a:solidFill>
                          <a:effectLst/>
                        </a:rPr>
                        <a:t>70</a:t>
                      </a:r>
                      <a:r>
                        <a:rPr lang="ja-JP" sz="1800" b="0" kern="100" dirty="0">
                          <a:solidFill>
                            <a:schemeClr val="tx1"/>
                          </a:solidFill>
                          <a:effectLst/>
                        </a:rPr>
                        <a:t>％以上）</a:t>
                      </a:r>
                    </a:p>
                    <a:p>
                      <a:pPr algn="just">
                        <a:spcAft>
                          <a:spcPts val="0"/>
                        </a:spcAft>
                      </a:pPr>
                      <a:r>
                        <a:rPr lang="ja-JP" sz="1800" b="0" kern="100" dirty="0">
                          <a:solidFill>
                            <a:schemeClr val="tx1"/>
                          </a:solidFill>
                          <a:effectLst/>
                        </a:rPr>
                        <a:t>■Ｓ３９道路橋示方書</a:t>
                      </a:r>
                      <a:r>
                        <a:rPr lang="ja-JP" altLang="en-US" sz="1800" b="0" kern="100" dirty="0">
                          <a:solidFill>
                            <a:schemeClr val="tx1"/>
                          </a:solidFill>
                          <a:effectLst/>
                        </a:rPr>
                        <a:t>のた</a:t>
                      </a:r>
                      <a:r>
                        <a:rPr lang="ja-JP" sz="1800" b="0" kern="100" dirty="0">
                          <a:solidFill>
                            <a:schemeClr val="tx1"/>
                          </a:solidFill>
                          <a:effectLst/>
                        </a:rPr>
                        <a:t>わみ</a:t>
                      </a:r>
                      <a:r>
                        <a:rPr lang="ja-JP" altLang="en-US" sz="1800" b="0" kern="100" dirty="0">
                          <a:solidFill>
                            <a:schemeClr val="tx1"/>
                          </a:solidFill>
                          <a:effectLst/>
                        </a:rPr>
                        <a:t>許容値</a:t>
                      </a:r>
                      <a:r>
                        <a:rPr lang="ja-JP" sz="1800" b="0" kern="100" dirty="0">
                          <a:solidFill>
                            <a:schemeClr val="tx1"/>
                          </a:solidFill>
                          <a:effectLst/>
                        </a:rPr>
                        <a:t>緩和</a:t>
                      </a:r>
                      <a:r>
                        <a:rPr lang="en-US" altLang="ja-JP" sz="1800" b="0" kern="100" dirty="0">
                          <a:solidFill>
                            <a:schemeClr val="tx1"/>
                          </a:solidFill>
                          <a:effectLst/>
                        </a:rPr>
                        <a:t>+50,60</a:t>
                      </a:r>
                      <a:r>
                        <a:rPr lang="ja-JP" altLang="en-US" sz="1800" b="0" kern="100" dirty="0">
                          <a:solidFill>
                            <a:schemeClr val="tx1"/>
                          </a:solidFill>
                          <a:effectLst/>
                        </a:rPr>
                        <a:t>キロ鋼の導入   </a:t>
                      </a:r>
                      <a:endParaRPr lang="en-US" altLang="ja-JP" sz="1800" b="0" kern="100" dirty="0">
                        <a:solidFill>
                          <a:schemeClr val="tx1"/>
                        </a:solidFill>
                        <a:effectLst/>
                      </a:endParaRPr>
                    </a:p>
                    <a:p>
                      <a:pPr algn="just">
                        <a:spcAft>
                          <a:spcPts val="0"/>
                        </a:spcAft>
                      </a:pPr>
                      <a:r>
                        <a:rPr lang="en-US" altLang="ja-JP" sz="1800" b="0" kern="100" dirty="0">
                          <a:solidFill>
                            <a:schemeClr val="tx1"/>
                          </a:solidFill>
                          <a:effectLst/>
                        </a:rPr>
                        <a:t>     (</a:t>
                      </a:r>
                      <a:r>
                        <a:rPr lang="ja-JP" altLang="en-US" sz="1800" b="0" kern="100" dirty="0">
                          <a:solidFill>
                            <a:schemeClr val="tx1"/>
                          </a:solidFill>
                          <a:effectLst/>
                        </a:rPr>
                        <a:t>軽量化</a:t>
                      </a:r>
                      <a:r>
                        <a:rPr lang="en-US" altLang="ja-JP" sz="1800" b="0" kern="100" dirty="0">
                          <a:solidFill>
                            <a:schemeClr val="tx1"/>
                          </a:solidFill>
                          <a:effectLst/>
                        </a:rPr>
                        <a:t>)</a:t>
                      </a:r>
                      <a:r>
                        <a:rPr lang="en-US" altLang="ja-JP" sz="1800" b="0" kern="100" baseline="0" dirty="0">
                          <a:solidFill>
                            <a:schemeClr val="tx1"/>
                          </a:solidFill>
                          <a:effectLst/>
                        </a:rPr>
                        <a:t> </a:t>
                      </a:r>
                      <a:r>
                        <a:rPr lang="ja-JP" altLang="en-US" sz="1800" b="0" kern="100" baseline="0" dirty="0">
                          <a:solidFill>
                            <a:schemeClr val="tx1"/>
                          </a:solidFill>
                          <a:effectLst/>
                        </a:rPr>
                        <a:t>→ 活荷重応力大、剛性小でたわみやすい構造</a:t>
                      </a:r>
                      <a:endParaRPr lang="ja-JP" sz="1800" b="0" kern="100" dirty="0">
                        <a:solidFill>
                          <a:schemeClr val="tx1"/>
                        </a:solidFill>
                        <a:effectLst/>
                        <a:latin typeface="Century" panose="02040604050505020304" pitchFamily="18" charset="0"/>
                        <a:ea typeface="ＭＳ 明朝" panose="02020609040205080304" pitchFamily="17" charset="-128"/>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10000"/>
                  </a:ext>
                </a:extLst>
              </a:tr>
              <a:tr h="1312476">
                <a:tc>
                  <a:txBody>
                    <a:bodyPr/>
                    <a:lstStyle/>
                    <a:p>
                      <a:pPr algn="just">
                        <a:spcAft>
                          <a:spcPts val="0"/>
                        </a:spcAft>
                      </a:pPr>
                      <a:r>
                        <a:rPr lang="ja-JP" sz="1400" kern="100" dirty="0">
                          <a:solidFill>
                            <a:schemeClr val="tx1"/>
                          </a:solidFill>
                          <a:effectLst/>
                        </a:rPr>
                        <a:t>施工面</a:t>
                      </a:r>
                      <a:endParaRPr lang="ja-JP" sz="1400" kern="100" dirty="0">
                        <a:solidFill>
                          <a:schemeClr val="tx1"/>
                        </a:solidFill>
                        <a:effectLst/>
                        <a:latin typeface="Century" panose="02040604050505020304" pitchFamily="18" charset="0"/>
                        <a:ea typeface="ＭＳ 明朝" panose="02020609040205080304" pitchFamily="17" charset="-128"/>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just">
                        <a:spcAft>
                          <a:spcPts val="0"/>
                        </a:spcAft>
                      </a:pPr>
                      <a:r>
                        <a:rPr lang="ja-JP" sz="1800" b="0" kern="100" dirty="0">
                          <a:solidFill>
                            <a:schemeClr val="tx1"/>
                          </a:solidFill>
                          <a:effectLst/>
                        </a:rPr>
                        <a:t>■大量の橋梁建設</a:t>
                      </a:r>
                      <a:endParaRPr lang="en-US" altLang="ja-JP" sz="1800" b="0" kern="100" dirty="0">
                        <a:solidFill>
                          <a:schemeClr val="tx1"/>
                        </a:solidFill>
                        <a:effectLst/>
                      </a:endParaRPr>
                    </a:p>
                    <a:p>
                      <a:pPr algn="just">
                        <a:spcAft>
                          <a:spcPts val="0"/>
                        </a:spcAft>
                      </a:pPr>
                      <a:r>
                        <a:rPr lang="ja-JP" altLang="en-US" sz="1800" b="0" kern="100" dirty="0">
                          <a:solidFill>
                            <a:schemeClr val="tx1"/>
                          </a:solidFill>
                          <a:effectLst/>
                        </a:rPr>
                        <a:t>■</a:t>
                      </a:r>
                      <a:r>
                        <a:rPr lang="en-US" altLang="ja-JP" sz="1800" b="0" kern="100" dirty="0">
                          <a:solidFill>
                            <a:schemeClr val="tx1"/>
                          </a:solidFill>
                          <a:effectLst/>
                        </a:rPr>
                        <a:t>30</a:t>
                      </a:r>
                      <a:r>
                        <a:rPr lang="ja-JP" altLang="en-US" sz="1800" b="0" kern="100" dirty="0">
                          <a:solidFill>
                            <a:schemeClr val="tx1"/>
                          </a:solidFill>
                          <a:effectLst/>
                        </a:rPr>
                        <a:t>年代後半からリベット構造→溶接構造初期で施工実績が十</a:t>
                      </a:r>
                      <a:endParaRPr lang="en-US" altLang="ja-JP" sz="1800" b="0" kern="100" dirty="0">
                        <a:solidFill>
                          <a:schemeClr val="tx1"/>
                        </a:solidFill>
                        <a:effectLst/>
                      </a:endParaRPr>
                    </a:p>
                    <a:p>
                      <a:pPr algn="just">
                        <a:spcAft>
                          <a:spcPts val="0"/>
                        </a:spcAft>
                      </a:pPr>
                      <a:r>
                        <a:rPr lang="en-US" altLang="ja-JP" sz="1800" b="0" kern="100" dirty="0">
                          <a:solidFill>
                            <a:schemeClr val="tx1"/>
                          </a:solidFill>
                          <a:effectLst/>
                        </a:rPr>
                        <a:t>    </a:t>
                      </a:r>
                      <a:r>
                        <a:rPr lang="ja-JP" altLang="en-US" sz="1800" b="0" kern="100" dirty="0">
                          <a:solidFill>
                            <a:schemeClr val="tx1"/>
                          </a:solidFill>
                          <a:effectLst/>
                        </a:rPr>
                        <a:t>分でない</a:t>
                      </a:r>
                      <a:endParaRPr lang="ja-JP" sz="1800" b="0" kern="100" dirty="0">
                        <a:solidFill>
                          <a:schemeClr val="tx1"/>
                        </a:solidFill>
                        <a:effectLst/>
                      </a:endParaRPr>
                    </a:p>
                    <a:p>
                      <a:pPr algn="just">
                        <a:spcAft>
                          <a:spcPts val="0"/>
                        </a:spcAft>
                      </a:pPr>
                      <a:r>
                        <a:rPr lang="ja-JP" sz="1800" b="0" kern="100" dirty="0">
                          <a:solidFill>
                            <a:schemeClr val="tx1"/>
                          </a:solidFill>
                          <a:effectLst/>
                        </a:rPr>
                        <a:t>■本格的に採用され始めたポンプ車によるコンクリート打設　</a:t>
                      </a:r>
                      <a:endParaRPr lang="en-US" altLang="ja-JP" sz="1800" b="0" kern="100" dirty="0">
                        <a:solidFill>
                          <a:schemeClr val="tx1"/>
                        </a:solidFill>
                        <a:effectLst/>
                      </a:endParaRPr>
                    </a:p>
                    <a:p>
                      <a:pPr algn="just">
                        <a:spcAft>
                          <a:spcPts val="0"/>
                        </a:spcAft>
                      </a:pPr>
                      <a:r>
                        <a:rPr lang="en-US" altLang="ja-JP" sz="1800" b="0" kern="100" dirty="0">
                          <a:solidFill>
                            <a:schemeClr val="tx1"/>
                          </a:solidFill>
                          <a:effectLst/>
                        </a:rPr>
                        <a:t>     </a:t>
                      </a:r>
                      <a:r>
                        <a:rPr lang="ja-JP" sz="1800" b="0" kern="100" dirty="0">
                          <a:solidFill>
                            <a:schemeClr val="tx1"/>
                          </a:solidFill>
                          <a:effectLst/>
                        </a:rPr>
                        <a:t>→施工品質低</a:t>
                      </a:r>
                    </a:p>
                    <a:p>
                      <a:pPr algn="just">
                        <a:spcAft>
                          <a:spcPts val="0"/>
                        </a:spcAft>
                      </a:pPr>
                      <a:r>
                        <a:rPr lang="ja-JP" sz="1800" b="0" kern="100" dirty="0">
                          <a:solidFill>
                            <a:schemeClr val="tx1"/>
                          </a:solidFill>
                          <a:effectLst/>
                        </a:rPr>
                        <a:t>■川砂利の枯渇　→　砕石・海砂の使用</a:t>
                      </a:r>
                      <a:endParaRPr lang="ja-JP" sz="1800" b="0" kern="100" dirty="0">
                        <a:solidFill>
                          <a:schemeClr val="tx1"/>
                        </a:solidFill>
                        <a:effectLst/>
                        <a:latin typeface="Century" panose="02040604050505020304" pitchFamily="18" charset="0"/>
                        <a:ea typeface="ＭＳ 明朝" panose="02020609040205080304" pitchFamily="17" charset="-128"/>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10001"/>
                  </a:ext>
                </a:extLst>
              </a:tr>
              <a:tr h="374075">
                <a:tc>
                  <a:txBody>
                    <a:bodyPr/>
                    <a:lstStyle/>
                    <a:p>
                      <a:pPr algn="just">
                        <a:spcAft>
                          <a:spcPts val="0"/>
                        </a:spcAft>
                      </a:pPr>
                      <a:r>
                        <a:rPr lang="ja-JP" sz="1400" kern="100">
                          <a:solidFill>
                            <a:schemeClr val="tx1"/>
                          </a:solidFill>
                          <a:effectLst/>
                        </a:rPr>
                        <a:t>その他</a:t>
                      </a:r>
                      <a:endParaRPr lang="ja-JP" sz="1400" kern="100">
                        <a:solidFill>
                          <a:schemeClr val="tx1"/>
                        </a:solidFill>
                        <a:effectLst/>
                        <a:latin typeface="Century" panose="02040604050505020304" pitchFamily="18" charset="0"/>
                        <a:ea typeface="ＭＳ 明朝" panose="02020609040205080304" pitchFamily="17" charset="-128"/>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just">
                        <a:spcAft>
                          <a:spcPts val="0"/>
                        </a:spcAft>
                      </a:pPr>
                      <a:r>
                        <a:rPr lang="ja-JP" sz="1800" b="0" kern="100" dirty="0">
                          <a:solidFill>
                            <a:schemeClr val="tx1"/>
                          </a:solidFill>
                          <a:effectLst/>
                        </a:rPr>
                        <a:t>■交通量の大きい幹線が多く、過積載の影響も懸念</a:t>
                      </a:r>
                      <a:endParaRPr lang="ja-JP" sz="1800" b="0" kern="100" dirty="0">
                        <a:solidFill>
                          <a:schemeClr val="tx1"/>
                        </a:solidFill>
                        <a:effectLst/>
                        <a:latin typeface="Century" panose="02040604050505020304" pitchFamily="18" charset="0"/>
                        <a:ea typeface="ＭＳ 明朝" panose="02020609040205080304" pitchFamily="17" charset="-128"/>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10002"/>
                  </a:ext>
                </a:extLst>
              </a:tr>
            </a:tbl>
          </a:graphicData>
        </a:graphic>
      </p:graphicFrame>
      <p:sp>
        <p:nvSpPr>
          <p:cNvPr id="30" name="下矢印 29"/>
          <p:cNvSpPr/>
          <p:nvPr/>
        </p:nvSpPr>
        <p:spPr>
          <a:xfrm rot="16200000">
            <a:off x="1643196" y="5964850"/>
            <a:ext cx="504056" cy="278943"/>
          </a:xfrm>
          <a:prstGeom prst="down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sysClr val="windowText" lastClr="000000"/>
              </a:solidFill>
            </a:endParaRPr>
          </a:p>
        </p:txBody>
      </p:sp>
      <p:sp>
        <p:nvSpPr>
          <p:cNvPr id="10" name="正方形/長方形 9"/>
          <p:cNvSpPr/>
          <p:nvPr/>
        </p:nvSpPr>
        <p:spPr>
          <a:xfrm>
            <a:off x="992293" y="1300006"/>
            <a:ext cx="7777131" cy="400110"/>
          </a:xfrm>
          <a:prstGeom prst="rect">
            <a:avLst/>
          </a:prstGeom>
          <a:noFill/>
        </p:spPr>
        <p:txBody>
          <a:bodyPr wrap="square" rtlCol="0">
            <a:spAutoFit/>
          </a:bodyPr>
          <a:lstStyle/>
          <a:p>
            <a:pPr marL="457200" indent="-457200">
              <a:buFont typeface="Wingdings" panose="05000000000000000000" pitchFamily="2" charset="2"/>
              <a:buChar char="Ø"/>
            </a:pPr>
            <a:r>
              <a:rPr lang="ja-JP" altLang="en-US" sz="2000" dirty="0">
                <a:latin typeface="HGSｺﾞｼｯｸM" panose="020B0600000000000000" pitchFamily="50" charset="-128"/>
                <a:ea typeface="HGSｺﾞｼｯｸM" panose="020B0600000000000000" pitchFamily="50" charset="-128"/>
                <a:cs typeface="Meiryo UI" panose="020B0604030504040204" pitchFamily="50" charset="-128"/>
              </a:rPr>
              <a:t>文献等より読み取れる課題</a:t>
            </a:r>
            <a:endParaRPr lang="en-US" altLang="ja-JP" sz="2000" dirty="0">
              <a:latin typeface="HGSｺﾞｼｯｸM" panose="020B0600000000000000" pitchFamily="50" charset="-128"/>
              <a:ea typeface="HGSｺﾞｼｯｸM" panose="020B0600000000000000" pitchFamily="50" charset="-128"/>
              <a:cs typeface="Meiryo UI" panose="020B0604030504040204" pitchFamily="50" charset="-128"/>
            </a:endParaRPr>
          </a:p>
        </p:txBody>
      </p:sp>
      <p:sp>
        <p:nvSpPr>
          <p:cNvPr id="12" name="タイトル 1"/>
          <p:cNvSpPr txBox="1">
            <a:spLocks/>
          </p:cNvSpPr>
          <p:nvPr/>
        </p:nvSpPr>
        <p:spPr>
          <a:xfrm>
            <a:off x="611832" y="238054"/>
            <a:ext cx="8716202" cy="914400"/>
          </a:xfrm>
          <a:prstGeom prst="rect">
            <a:avLst/>
          </a:prstGeom>
        </p:spPr>
        <p:txBody>
          <a:bodyPr vert="horz" anchor="b" anchorCtr="0">
            <a:noAutofit/>
          </a:bodyPr>
          <a:lstStyle>
            <a:lvl1pPr algn="l" rtl="0" eaLnBrk="1" latinLnBrk="0" hangingPunct="1">
              <a:spcBef>
                <a:spcPct val="0"/>
              </a:spcBef>
              <a:buNone/>
              <a:defRPr kumimoji="1" sz="3200" kern="1200">
                <a:solidFill>
                  <a:schemeClr val="tx2"/>
                </a:solidFill>
                <a:latin typeface="+mj-lt"/>
                <a:ea typeface="+mj-ea"/>
                <a:cs typeface="+mj-cs"/>
              </a:defRPr>
            </a:lvl1pPr>
          </a:lstStyle>
          <a:p>
            <a:r>
              <a:rPr lang="ja-JP" altLang="en-US" sz="2800" dirty="0">
                <a:latin typeface="HGSｺﾞｼｯｸM" panose="020B0600000000000000" pitchFamily="50" charset="-128"/>
                <a:ea typeface="HGSｺﾞｼｯｸM" panose="020B0600000000000000" pitchFamily="50" charset="-128"/>
              </a:rPr>
              <a:t>３</a:t>
            </a:r>
            <a:r>
              <a:rPr lang="en-US" altLang="ja-JP" sz="2800" dirty="0">
                <a:latin typeface="HGSｺﾞｼｯｸM" panose="020B0600000000000000" pitchFamily="50" charset="-128"/>
                <a:ea typeface="HGSｺﾞｼｯｸM" panose="020B0600000000000000" pitchFamily="50" charset="-128"/>
              </a:rPr>
              <a:t>.</a:t>
            </a:r>
            <a:r>
              <a:rPr lang="ja-JP" altLang="en-US" sz="2800" dirty="0">
                <a:latin typeface="HGSｺﾞｼｯｸM" panose="020B0600000000000000" pitchFamily="50" charset="-128"/>
                <a:ea typeface="HGSｺﾞｼｯｸM" panose="020B0600000000000000" pitchFamily="50" charset="-128"/>
              </a:rPr>
              <a:t>将来の更新判定橋梁検討</a:t>
            </a:r>
            <a:endParaRPr lang="en-US" altLang="ja-JP" sz="2800" dirty="0">
              <a:latin typeface="HGSｺﾞｼｯｸM" panose="020B0600000000000000" pitchFamily="50" charset="-128"/>
              <a:ea typeface="HGSｺﾞｼｯｸM" panose="020B0600000000000000" pitchFamily="50" charset="-128"/>
            </a:endParaRPr>
          </a:p>
          <a:p>
            <a:r>
              <a:rPr lang="ja-JP" altLang="en-US" sz="2800" dirty="0">
                <a:latin typeface="HGSｺﾞｼｯｸM" panose="020B0600000000000000" pitchFamily="50" charset="-128"/>
                <a:ea typeface="HGSｺﾞｼｯｸM" panose="020B0600000000000000" pitchFamily="50" charset="-128"/>
              </a:rPr>
              <a:t>　</a:t>
            </a:r>
            <a:r>
              <a:rPr lang="ja-JP" altLang="en-US" sz="2400" dirty="0">
                <a:latin typeface="HGSｺﾞｼｯｸM" panose="020B0600000000000000" pitchFamily="50" charset="-128"/>
                <a:ea typeface="HGSｺﾞｼｯｸM" panose="020B0600000000000000" pitchFamily="50" charset="-128"/>
              </a:rPr>
              <a:t>２）疲労損傷状況の考察　</a:t>
            </a:r>
            <a:r>
              <a:rPr lang="en-US" altLang="ja-JP" sz="2400" dirty="0">
                <a:latin typeface="HGSｺﾞｼｯｸM" panose="020B0600000000000000" pitchFamily="50" charset="-128"/>
                <a:ea typeface="HGSｺﾞｼｯｸM" panose="020B0600000000000000" pitchFamily="50" charset="-128"/>
              </a:rPr>
              <a:t>(</a:t>
            </a:r>
            <a:r>
              <a:rPr lang="en-US" altLang="ja-JP" sz="2400" dirty="0" smtClean="0">
                <a:latin typeface="HGSｺﾞｼｯｸM" panose="020B0600000000000000" pitchFamily="50" charset="-128"/>
                <a:ea typeface="HGSｺﾞｼｯｸM" panose="020B0600000000000000" pitchFamily="50" charset="-128"/>
              </a:rPr>
              <a:t>1/9)</a:t>
            </a:r>
            <a:endParaRPr lang="ja-JP" altLang="en-US" sz="2400" dirty="0">
              <a:latin typeface="HGSｺﾞｼｯｸM" panose="020B0600000000000000" pitchFamily="50" charset="-128"/>
              <a:ea typeface="HGSｺﾞｼｯｸM" panose="020B0600000000000000" pitchFamily="50" charset="-128"/>
            </a:endParaRPr>
          </a:p>
        </p:txBody>
      </p:sp>
      <p:sp>
        <p:nvSpPr>
          <p:cNvPr id="9" name="フッター プレースホルダー 2"/>
          <p:cNvSpPr>
            <a:spLocks noGrp="1"/>
          </p:cNvSpPr>
          <p:nvPr>
            <p:ph type="ftr" sz="quarter" idx="11"/>
          </p:nvPr>
        </p:nvSpPr>
        <p:spPr>
          <a:xfrm>
            <a:off x="5529064" y="6396567"/>
            <a:ext cx="3505200" cy="365760"/>
          </a:xfrm>
        </p:spPr>
        <p:txBody>
          <a:bodyPr/>
          <a:lstStyle/>
          <a:p>
            <a:r>
              <a:rPr kumimoji="1" lang="ja-JP" altLang="en-US" dirty="0"/>
              <a:t>資料１</a:t>
            </a:r>
          </a:p>
        </p:txBody>
      </p:sp>
    </p:spTree>
    <p:extLst>
      <p:ext uri="{BB962C8B-B14F-4D97-AF65-F5344CB8AC3E}">
        <p14:creationId xmlns:p14="http://schemas.microsoft.com/office/powerpoint/2010/main" val="427594513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表 9"/>
          <p:cNvGraphicFramePr>
            <a:graphicFrameLocks noGrp="1"/>
          </p:cNvGraphicFramePr>
          <p:nvPr>
            <p:extLst>
              <p:ext uri="{D42A27DB-BD31-4B8C-83A1-F6EECF244321}">
                <p14:modId xmlns:p14="http://schemas.microsoft.com/office/powerpoint/2010/main" val="2250293402"/>
              </p:ext>
            </p:extLst>
          </p:nvPr>
        </p:nvGraphicFramePr>
        <p:xfrm>
          <a:off x="490073" y="1991437"/>
          <a:ext cx="7991319" cy="4130790"/>
        </p:xfrm>
        <a:graphic>
          <a:graphicData uri="http://schemas.openxmlformats.org/drawingml/2006/table">
            <a:tbl>
              <a:tblPr firstRow="1" bandRow="1">
                <a:tableStyleId>{5C22544A-7EE6-4342-B048-85BDC9FD1C3A}</a:tableStyleId>
              </a:tblPr>
              <a:tblGrid>
                <a:gridCol w="591561">
                  <a:extLst>
                    <a:ext uri="{9D8B030D-6E8A-4147-A177-3AD203B41FA5}">
                      <a16:colId xmlns="" xmlns:a16="http://schemas.microsoft.com/office/drawing/2014/main" val="20000"/>
                    </a:ext>
                  </a:extLst>
                </a:gridCol>
                <a:gridCol w="936104">
                  <a:extLst>
                    <a:ext uri="{9D8B030D-6E8A-4147-A177-3AD203B41FA5}">
                      <a16:colId xmlns="" xmlns:a16="http://schemas.microsoft.com/office/drawing/2014/main" val="20001"/>
                    </a:ext>
                  </a:extLst>
                </a:gridCol>
                <a:gridCol w="1440160">
                  <a:extLst>
                    <a:ext uri="{9D8B030D-6E8A-4147-A177-3AD203B41FA5}">
                      <a16:colId xmlns="" xmlns:a16="http://schemas.microsoft.com/office/drawing/2014/main" val="20002"/>
                    </a:ext>
                  </a:extLst>
                </a:gridCol>
                <a:gridCol w="2503214">
                  <a:extLst>
                    <a:ext uri="{9D8B030D-6E8A-4147-A177-3AD203B41FA5}">
                      <a16:colId xmlns="" xmlns:a16="http://schemas.microsoft.com/office/drawing/2014/main" val="20003"/>
                    </a:ext>
                  </a:extLst>
                </a:gridCol>
                <a:gridCol w="2520280">
                  <a:extLst>
                    <a:ext uri="{9D8B030D-6E8A-4147-A177-3AD203B41FA5}">
                      <a16:colId xmlns="" xmlns:a16="http://schemas.microsoft.com/office/drawing/2014/main" val="20004"/>
                    </a:ext>
                  </a:extLst>
                </a:gridCol>
              </a:tblGrid>
              <a:tr h="446152">
                <a:tc>
                  <a:txBody>
                    <a:bodyPr/>
                    <a:lstStyle/>
                    <a:p>
                      <a:pPr algn="ctr"/>
                      <a:r>
                        <a:rPr kumimoji="1" lang="ja-JP" altLang="en-US" sz="1400" b="0" kern="1200" dirty="0">
                          <a:solidFill>
                            <a:schemeClr val="tx1"/>
                          </a:solidFill>
                          <a:latin typeface="HGSｺﾞｼｯｸM" panose="020B0600000000000000" pitchFamily="50" charset="-128"/>
                          <a:ea typeface="HGSｺﾞｼｯｸM" panose="020B0600000000000000" pitchFamily="50" charset="-128"/>
                          <a:cs typeface="Meiryo UI" panose="020B0604030504040204" pitchFamily="50" charset="-128"/>
                        </a:rPr>
                        <a:t>損傷箇所</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1" lang="ja-JP" altLang="en-US" sz="1400" b="0" kern="1200" dirty="0">
                          <a:solidFill>
                            <a:schemeClr val="tx1"/>
                          </a:solidFill>
                          <a:latin typeface="HGSｺﾞｼｯｸM" panose="020B0600000000000000" pitchFamily="50" charset="-128"/>
                          <a:ea typeface="HGSｺﾞｼｯｸM" panose="020B0600000000000000" pitchFamily="50" charset="-128"/>
                          <a:cs typeface="Meiryo UI" panose="020B0604030504040204" pitchFamily="50" charset="-128"/>
                        </a:rPr>
                        <a:t>主な</a:t>
                      </a:r>
                      <a:endParaRPr kumimoji="1" lang="en-US" altLang="ja-JP" sz="1400" b="0" kern="1200" dirty="0">
                        <a:solidFill>
                          <a:schemeClr val="tx1"/>
                        </a:solidFill>
                        <a:latin typeface="HGSｺﾞｼｯｸM" panose="020B0600000000000000" pitchFamily="50" charset="-128"/>
                        <a:ea typeface="HGSｺﾞｼｯｸM" panose="020B0600000000000000" pitchFamily="50" charset="-128"/>
                        <a:cs typeface="Meiryo UI" panose="020B0604030504040204" pitchFamily="50" charset="-128"/>
                      </a:endParaRPr>
                    </a:p>
                    <a:p>
                      <a:pPr algn="ctr"/>
                      <a:r>
                        <a:rPr kumimoji="1" lang="ja-JP" altLang="en-US" sz="1400" b="0" kern="1200" dirty="0">
                          <a:solidFill>
                            <a:schemeClr val="tx1"/>
                          </a:solidFill>
                          <a:latin typeface="HGSｺﾞｼｯｸM" panose="020B0600000000000000" pitchFamily="50" charset="-128"/>
                          <a:ea typeface="HGSｺﾞｼｯｸM" panose="020B0600000000000000" pitchFamily="50" charset="-128"/>
                          <a:cs typeface="Meiryo UI" panose="020B0604030504040204" pitchFamily="50" charset="-128"/>
                        </a:rPr>
                        <a:t>損傷種類</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1" lang="ja-JP" altLang="en-US" sz="1400" b="0" kern="1200" dirty="0">
                          <a:solidFill>
                            <a:schemeClr val="tx1"/>
                          </a:solidFill>
                          <a:latin typeface="HGSｺﾞｼｯｸM" panose="020B0600000000000000" pitchFamily="50" charset="-128"/>
                          <a:ea typeface="HGSｺﾞｼｯｸM" panose="020B0600000000000000" pitchFamily="50" charset="-128"/>
                          <a:cs typeface="Meiryo UI" panose="020B0604030504040204" pitchFamily="50" charset="-128"/>
                        </a:rPr>
                        <a:t>要因</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1" lang="ja-JP" altLang="en-US" sz="1400" b="0" kern="1200" dirty="0">
                          <a:solidFill>
                            <a:schemeClr val="tx1"/>
                          </a:solidFill>
                          <a:latin typeface="HGSｺﾞｼｯｸM" panose="020B0600000000000000" pitchFamily="50" charset="-128"/>
                          <a:ea typeface="HGSｺﾞｼｯｸM" panose="020B0600000000000000" pitchFamily="50" charset="-128"/>
                          <a:cs typeface="Meiryo UI" panose="020B0604030504040204" pitchFamily="50" charset="-128"/>
                        </a:rPr>
                        <a:t>考察方針</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1" lang="ja-JP" altLang="en-US" sz="1400" b="0" kern="1200" dirty="0">
                          <a:solidFill>
                            <a:schemeClr val="tx1"/>
                          </a:solidFill>
                          <a:latin typeface="HGSｺﾞｼｯｸM" panose="020B0600000000000000" pitchFamily="50" charset="-128"/>
                          <a:ea typeface="HGSｺﾞｼｯｸM" panose="020B0600000000000000" pitchFamily="50" charset="-128"/>
                          <a:cs typeface="Meiryo UI" panose="020B0604030504040204" pitchFamily="50" charset="-128"/>
                        </a:rPr>
                        <a:t>維持管理方針</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10000"/>
                  </a:ext>
                </a:extLst>
              </a:tr>
              <a:tr h="705976">
                <a:tc rowSpan="2">
                  <a:txBody>
                    <a:bodyPr/>
                    <a:lstStyle/>
                    <a:p>
                      <a:pPr algn="l"/>
                      <a:r>
                        <a:rPr kumimoji="1" lang="ja-JP" altLang="en-US" sz="1400" b="0" kern="1200" dirty="0">
                          <a:solidFill>
                            <a:schemeClr val="tx1"/>
                          </a:solidFill>
                          <a:latin typeface="HGSｺﾞｼｯｸM" panose="020B0600000000000000" pitchFamily="50" charset="-128"/>
                          <a:ea typeface="HGSｺﾞｼｯｸM" panose="020B0600000000000000" pitchFamily="50" charset="-128"/>
                          <a:cs typeface="Meiryo UI" panose="020B0604030504040204" pitchFamily="50" charset="-128"/>
                        </a:rPr>
                        <a:t>床版</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kumimoji="1" lang="ja-JP" altLang="en-US" sz="1400" b="0" kern="1200" dirty="0">
                          <a:solidFill>
                            <a:schemeClr val="tx1"/>
                          </a:solidFill>
                          <a:latin typeface="HGSｺﾞｼｯｸM" panose="020B0600000000000000" pitchFamily="50" charset="-128"/>
                          <a:ea typeface="HGSｺﾞｼｯｸM" panose="020B0600000000000000" pitchFamily="50" charset="-128"/>
                          <a:cs typeface="Meiryo UI" panose="020B0604030504040204" pitchFamily="50" charset="-128"/>
                        </a:rPr>
                        <a:t>床版ひび割れ・遊離石灰</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rowSpan="2">
                  <a:txBody>
                    <a:bodyPr/>
                    <a:lstStyle/>
                    <a:p>
                      <a:pPr algn="l"/>
                      <a:r>
                        <a:rPr kumimoji="1" lang="ja-JP" altLang="en-US" sz="1400" b="0" kern="1200" baseline="0" dirty="0">
                          <a:solidFill>
                            <a:schemeClr val="tx1"/>
                          </a:solidFill>
                          <a:latin typeface="HGSｺﾞｼｯｸM" panose="020B0600000000000000" pitchFamily="50" charset="-128"/>
                          <a:ea typeface="HGSｺﾞｼｯｸM" panose="020B0600000000000000" pitchFamily="50" charset="-128"/>
                          <a:cs typeface="Meiryo UI" panose="020B0604030504040204" pitchFamily="50" charset="-128"/>
                        </a:rPr>
                        <a:t> </a:t>
                      </a:r>
                      <a:r>
                        <a:rPr kumimoji="1" lang="ja-JP" altLang="en-US" sz="1400" b="0" kern="1200" dirty="0">
                          <a:solidFill>
                            <a:srgbClr val="FF0000"/>
                          </a:solidFill>
                          <a:latin typeface="HGSｺﾞｼｯｸM" panose="020B0600000000000000" pitchFamily="50" charset="-128"/>
                          <a:ea typeface="HGSｺﾞｼｯｸM" panose="020B0600000000000000" pitchFamily="50" charset="-128"/>
                          <a:cs typeface="Meiryo UI" panose="020B0604030504040204" pitchFamily="50" charset="-128"/>
                        </a:rPr>
                        <a:t>疲労</a:t>
                      </a:r>
                      <a:r>
                        <a:rPr kumimoji="1" lang="en-US" altLang="ja-JP" sz="1200" b="0" kern="1200" dirty="0">
                          <a:solidFill>
                            <a:schemeClr val="tx1"/>
                          </a:solidFill>
                          <a:latin typeface="HGSｺﾞｼｯｸM" panose="020B0600000000000000" pitchFamily="50" charset="-128"/>
                          <a:ea typeface="HGSｺﾞｼｯｸM" panose="020B0600000000000000" pitchFamily="50" charset="-128"/>
                          <a:cs typeface="Meiryo UI" panose="020B0604030504040204" pitchFamily="50" charset="-128"/>
                        </a:rPr>
                        <a:t>(</a:t>
                      </a:r>
                      <a:r>
                        <a:rPr kumimoji="1" lang="ja-JP" altLang="en-US" sz="1200" b="0" kern="1200" dirty="0">
                          <a:solidFill>
                            <a:schemeClr val="tx1"/>
                          </a:solidFill>
                          <a:latin typeface="HGSｺﾞｼｯｸM" panose="020B0600000000000000" pitchFamily="50" charset="-128"/>
                          <a:ea typeface="HGSｺﾞｼｯｸM" panose="020B0600000000000000" pitchFamily="50" charset="-128"/>
                          <a:cs typeface="Meiryo UI" panose="020B0604030504040204" pitchFamily="50" charset="-128"/>
                        </a:rPr>
                        <a:t>輪荷重の</a:t>
                      </a:r>
                      <a:endParaRPr kumimoji="1" lang="en-US" altLang="ja-JP" sz="1200" b="0" kern="1200" dirty="0">
                        <a:solidFill>
                          <a:schemeClr val="tx1"/>
                        </a:solidFill>
                        <a:latin typeface="HGSｺﾞｼｯｸM" panose="020B0600000000000000" pitchFamily="50" charset="-128"/>
                        <a:ea typeface="HGSｺﾞｼｯｸM" panose="020B0600000000000000" pitchFamily="50" charset="-128"/>
                        <a:cs typeface="Meiryo UI" panose="020B0604030504040204" pitchFamily="50" charset="-128"/>
                      </a:endParaRPr>
                    </a:p>
                    <a:p>
                      <a:pPr algn="l"/>
                      <a:r>
                        <a:rPr kumimoji="1" lang="ja-JP" altLang="en-US" sz="1200" b="0" kern="1200" dirty="0">
                          <a:solidFill>
                            <a:schemeClr val="tx1"/>
                          </a:solidFill>
                          <a:latin typeface="HGSｺﾞｼｯｸM" panose="020B0600000000000000" pitchFamily="50" charset="-128"/>
                          <a:ea typeface="HGSｺﾞｼｯｸM" panose="020B0600000000000000" pitchFamily="50" charset="-128"/>
                          <a:cs typeface="Meiryo UI" panose="020B0604030504040204" pitchFamily="50" charset="-128"/>
                        </a:rPr>
                        <a:t>　 繰り返し載荷</a:t>
                      </a:r>
                      <a:r>
                        <a:rPr kumimoji="1" lang="en-US" altLang="ja-JP" sz="1200" b="0" kern="1200" dirty="0">
                          <a:solidFill>
                            <a:schemeClr val="tx1"/>
                          </a:solidFill>
                          <a:latin typeface="HGSｺﾞｼｯｸM" panose="020B0600000000000000" pitchFamily="50" charset="-128"/>
                          <a:ea typeface="HGSｺﾞｼｯｸM" panose="020B0600000000000000" pitchFamily="50" charset="-128"/>
                          <a:cs typeface="Meiryo UI" panose="020B0604030504040204" pitchFamily="50" charset="-128"/>
                        </a:rPr>
                        <a:t>)</a:t>
                      </a:r>
                      <a:endParaRPr kumimoji="1" lang="en-US" altLang="ja-JP" sz="1400" b="0" kern="1200" dirty="0">
                        <a:solidFill>
                          <a:schemeClr val="tx1"/>
                        </a:solidFill>
                        <a:latin typeface="HGSｺﾞｼｯｸM" panose="020B0600000000000000" pitchFamily="50" charset="-128"/>
                        <a:ea typeface="HGSｺﾞｼｯｸM" panose="020B0600000000000000" pitchFamily="50" charset="-128"/>
                        <a:cs typeface="Meiryo UI" panose="020B0604030504040204" pitchFamily="50" charset="-128"/>
                      </a:endParaRPr>
                    </a:p>
                    <a:p>
                      <a:pPr algn="l"/>
                      <a:r>
                        <a:rPr kumimoji="1" lang="ja-JP" altLang="en-US" sz="1400" b="0" kern="1200" baseline="0" dirty="0">
                          <a:solidFill>
                            <a:schemeClr val="tx1"/>
                          </a:solidFill>
                          <a:latin typeface="HGSｺﾞｼｯｸM" panose="020B0600000000000000" pitchFamily="50" charset="-128"/>
                          <a:ea typeface="HGSｺﾞｼｯｸM" panose="020B0600000000000000" pitchFamily="50" charset="-128"/>
                          <a:cs typeface="Meiryo UI" panose="020B0604030504040204" pitchFamily="50" charset="-128"/>
                        </a:rPr>
                        <a:t> </a:t>
                      </a:r>
                      <a:r>
                        <a:rPr kumimoji="1" lang="ja-JP" altLang="en-US" sz="1400" b="0" kern="1200" dirty="0">
                          <a:solidFill>
                            <a:schemeClr val="tx1"/>
                          </a:solidFill>
                          <a:latin typeface="HGSｺﾞｼｯｸM" panose="020B0600000000000000" pitchFamily="50" charset="-128"/>
                          <a:ea typeface="HGSｺﾞｼｯｸM" panose="020B0600000000000000" pitchFamily="50" charset="-128"/>
                          <a:cs typeface="Meiryo UI" panose="020B0604030504040204" pitchFamily="50" charset="-128"/>
                        </a:rPr>
                        <a:t>水の浸透</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rowSpan="2">
                  <a:txBody>
                    <a:bodyPr/>
                    <a:lstStyle/>
                    <a:p>
                      <a:pPr algn="l"/>
                      <a:r>
                        <a:rPr kumimoji="1" lang="ja-JP" altLang="en-US" sz="1400" b="0" kern="1200" dirty="0">
                          <a:solidFill>
                            <a:schemeClr val="tx1"/>
                          </a:solidFill>
                          <a:latin typeface="HGSｺﾞｼｯｸM" panose="020B0600000000000000" pitchFamily="50" charset="-128"/>
                          <a:ea typeface="HGSｺﾞｼｯｸM" panose="020B0600000000000000" pitchFamily="50" charset="-128"/>
                          <a:cs typeface="Meiryo UI" panose="020B0604030504040204" pitchFamily="50" charset="-128"/>
                        </a:rPr>
                        <a:t>点検結果の健全度分析より早期劣化の要因を考察する。</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ap="flat" cmpd="sng" algn="ctr">
                      <a:noFill/>
                      <a:prstDash val="solid"/>
                      <a:round/>
                      <a:headEnd type="none" w="med" len="med"/>
                      <a:tailEnd type="none" w="med" len="med"/>
                    </a:lnBlToTr>
                    <a:noFill/>
                  </a:tcPr>
                </a:tc>
                <a:tc row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0" kern="1200" dirty="0">
                          <a:solidFill>
                            <a:schemeClr val="tx1"/>
                          </a:solidFill>
                          <a:latin typeface="HGSｺﾞｼｯｸM" panose="020B0600000000000000" pitchFamily="50" charset="-128"/>
                          <a:ea typeface="HGSｺﾞｼｯｸM" panose="020B0600000000000000" pitchFamily="50" charset="-128"/>
                          <a:cs typeface="Meiryo UI" panose="020B0604030504040204" pitchFamily="50" charset="-128"/>
                        </a:rPr>
                        <a:t>左記の結果より判断</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10001"/>
                  </a:ext>
                </a:extLst>
              </a:tr>
              <a:tr h="143823">
                <a:tc vMerge="1">
                  <a:txBody>
                    <a:bodyPr/>
                    <a:lstStyle/>
                    <a:p>
                      <a:endParaRPr kumimoji="1" lang="ja-JP" altLang="en-US" sz="1600" b="0" kern="1200" dirty="0">
                        <a:solidFill>
                          <a:schemeClr val="tx1"/>
                        </a:solidFill>
                        <a:latin typeface="HGSｺﾞｼｯｸM" panose="020B0600000000000000" pitchFamily="50" charset="-128"/>
                        <a:ea typeface="HGSｺﾞｼｯｸM" panose="020B0600000000000000" pitchFamily="50" charset="-128"/>
                        <a:cs typeface="Meiryo UI" panose="020B0604030504040204"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kumimoji="1" lang="ja-JP" altLang="en-US" sz="1400" b="0" kern="1200" dirty="0">
                          <a:solidFill>
                            <a:schemeClr val="tx1"/>
                          </a:solidFill>
                          <a:latin typeface="HGSｺﾞｼｯｸM" panose="020B0600000000000000" pitchFamily="50" charset="-128"/>
                          <a:ea typeface="HGSｺﾞｼｯｸM" panose="020B0600000000000000" pitchFamily="50" charset="-128"/>
                          <a:cs typeface="Meiryo UI" panose="020B0604030504040204" pitchFamily="50" charset="-128"/>
                        </a:rPr>
                        <a:t>剥離・鉄筋露出</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vMerge="1">
                  <a:txBody>
                    <a:bodyPr/>
                    <a:lstStyle/>
                    <a:p>
                      <a:endParaRPr kumimoji="1" lang="ja-JP" altLang="en-US" sz="1600" b="0" kern="1200" dirty="0">
                        <a:solidFill>
                          <a:schemeClr val="tx1"/>
                        </a:solidFill>
                        <a:latin typeface="HGSｺﾞｼｯｸM" panose="020B0600000000000000" pitchFamily="50" charset="-128"/>
                        <a:ea typeface="HGSｺﾞｼｯｸM" panose="020B0600000000000000" pitchFamily="50" charset="-128"/>
                        <a:cs typeface="Meiryo UI" panose="020B0604030504040204"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vMerge="1">
                  <a:txBody>
                    <a:bodyPr/>
                    <a:lstStyle/>
                    <a:p>
                      <a:endParaRPr kumimoji="1" lang="ja-JP" altLang="en-US" sz="1600" b="0" kern="1200" dirty="0">
                        <a:solidFill>
                          <a:schemeClr val="tx1"/>
                        </a:solidFill>
                        <a:latin typeface="HGSｺﾞｼｯｸM" panose="020B0600000000000000" pitchFamily="50" charset="-128"/>
                        <a:ea typeface="HGSｺﾞｼｯｸM" panose="020B0600000000000000" pitchFamily="50" charset="-128"/>
                        <a:cs typeface="Meiryo UI" panose="020B0604030504040204"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ap="flat" cmpd="sng" algn="ctr">
                      <a:solidFill>
                        <a:schemeClr val="tx1"/>
                      </a:solidFill>
                      <a:prstDash val="solid"/>
                      <a:round/>
                      <a:headEnd type="none" w="med" len="med"/>
                      <a:tailEnd type="none" w="med" len="med"/>
                    </a:lnBlToTr>
                    <a:noFill/>
                  </a:tcPr>
                </a:tc>
                <a:tc vMerge="1">
                  <a:txBody>
                    <a:bodyPr/>
                    <a:lstStyle/>
                    <a:p>
                      <a:endParaRPr kumimoji="1" lang="ja-JP" altLang="en-US" sz="1600" b="0" kern="1200" dirty="0">
                        <a:solidFill>
                          <a:schemeClr val="tx1"/>
                        </a:solidFill>
                        <a:latin typeface="HGSｺﾞｼｯｸM" panose="020B0600000000000000" pitchFamily="50" charset="-128"/>
                        <a:ea typeface="HGSｺﾞｼｯｸM" panose="020B0600000000000000" pitchFamily="50" charset="-128"/>
                        <a:cs typeface="Meiryo UI" panose="020B0604030504040204"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10002"/>
                  </a:ext>
                </a:extLst>
              </a:tr>
              <a:tr h="1066209">
                <a:tc rowSpan="2">
                  <a:txBody>
                    <a:bodyPr/>
                    <a:lstStyle/>
                    <a:p>
                      <a:pPr algn="l"/>
                      <a:r>
                        <a:rPr kumimoji="1" lang="ja-JP" altLang="en-US" sz="1400" b="0" kern="1200" dirty="0">
                          <a:solidFill>
                            <a:schemeClr val="tx1"/>
                          </a:solidFill>
                          <a:latin typeface="HGSｺﾞｼｯｸM" panose="020B0600000000000000" pitchFamily="50" charset="-128"/>
                          <a:ea typeface="HGSｺﾞｼｯｸM" panose="020B0600000000000000" pitchFamily="50" charset="-128"/>
                          <a:cs typeface="Meiryo UI" panose="020B0604030504040204" pitchFamily="50" charset="-128"/>
                        </a:rPr>
                        <a:t>鋼桁</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kumimoji="1" lang="ja-JP" altLang="en-US" sz="1400" b="0" kern="1200" dirty="0">
                          <a:solidFill>
                            <a:schemeClr val="tx1"/>
                          </a:solidFill>
                          <a:latin typeface="HGSｺﾞｼｯｸM" panose="020B0600000000000000" pitchFamily="50" charset="-128"/>
                          <a:ea typeface="HGSｺﾞｼｯｸM" panose="020B0600000000000000" pitchFamily="50" charset="-128"/>
                          <a:cs typeface="Meiryo UI" panose="020B0604030504040204" pitchFamily="50" charset="-128"/>
                        </a:rPr>
                        <a:t>腐食</a:t>
                      </a:r>
                      <a:r>
                        <a:rPr kumimoji="1" lang="en-US" altLang="ja-JP" sz="1400" b="0" kern="1200" dirty="0">
                          <a:solidFill>
                            <a:schemeClr val="tx1"/>
                          </a:solidFill>
                          <a:latin typeface="HGSｺﾞｼｯｸM" panose="020B0600000000000000" pitchFamily="50" charset="-128"/>
                          <a:ea typeface="HGSｺﾞｼｯｸM" panose="020B0600000000000000" pitchFamily="50" charset="-128"/>
                          <a:cs typeface="Meiryo UI" panose="020B0604030504040204" pitchFamily="50" charset="-128"/>
                        </a:rPr>
                        <a:t>(</a:t>
                      </a:r>
                      <a:r>
                        <a:rPr kumimoji="1" lang="ja-JP" altLang="en-US" sz="1400" b="0" kern="1200" dirty="0">
                          <a:solidFill>
                            <a:schemeClr val="tx1"/>
                          </a:solidFill>
                          <a:latin typeface="HGSｺﾞｼｯｸM" panose="020B0600000000000000" pitchFamily="50" charset="-128"/>
                          <a:ea typeface="HGSｺﾞｼｯｸM" panose="020B0600000000000000" pitchFamily="50" charset="-128"/>
                          <a:cs typeface="Meiryo UI" panose="020B0604030504040204" pitchFamily="50" charset="-128"/>
                        </a:rPr>
                        <a:t>塗膜劣化</a:t>
                      </a:r>
                      <a:r>
                        <a:rPr kumimoji="1" lang="en-US" altLang="ja-JP" sz="1400" b="0" kern="1200" dirty="0">
                          <a:solidFill>
                            <a:schemeClr val="tx1"/>
                          </a:solidFill>
                          <a:latin typeface="HGSｺﾞｼｯｸM" panose="020B0600000000000000" pitchFamily="50" charset="-128"/>
                          <a:ea typeface="HGSｺﾞｼｯｸM" panose="020B0600000000000000" pitchFamily="50" charset="-128"/>
                          <a:cs typeface="Meiryo UI" panose="020B0604030504040204" pitchFamily="50" charset="-128"/>
                        </a:rPr>
                        <a:t>)</a:t>
                      </a:r>
                      <a:endParaRPr kumimoji="1" lang="ja-JP" altLang="en-US" sz="1400" b="0" kern="1200" dirty="0">
                        <a:solidFill>
                          <a:schemeClr val="tx1"/>
                        </a:solidFill>
                        <a:latin typeface="HGSｺﾞｼｯｸM" panose="020B0600000000000000" pitchFamily="50" charset="-128"/>
                        <a:ea typeface="HGSｺﾞｼｯｸM" panose="020B0600000000000000" pitchFamily="50" charset="-128"/>
                        <a:cs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kumimoji="1" lang="ja-JP" altLang="en-US" sz="1400" b="0" kern="1200" dirty="0">
                          <a:solidFill>
                            <a:schemeClr val="tx1"/>
                          </a:solidFill>
                          <a:latin typeface="HGSｺﾞｼｯｸM" panose="020B0600000000000000" pitchFamily="50" charset="-128"/>
                          <a:ea typeface="HGSｺﾞｼｯｸM" panose="020B0600000000000000" pitchFamily="50" charset="-128"/>
                          <a:cs typeface="Meiryo UI" panose="020B0604030504040204" pitchFamily="50" charset="-128"/>
                        </a:rPr>
                        <a:t>疲労と関連無し</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endParaRPr kumimoji="1" lang="ja-JP" altLang="en-US" sz="1400" b="0" kern="1200" dirty="0">
                        <a:solidFill>
                          <a:schemeClr val="tx1"/>
                        </a:solidFill>
                        <a:latin typeface="HGSｺﾞｼｯｸM" panose="020B0600000000000000" pitchFamily="50" charset="-128"/>
                        <a:ea typeface="HGSｺﾞｼｯｸM" panose="020B0600000000000000" pitchFamily="50" charset="-128"/>
                        <a:cs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ap="flat" cmpd="sng" algn="ctr">
                      <a:solidFill>
                        <a:schemeClr val="tx1"/>
                      </a:solidFill>
                      <a:prstDash val="solid"/>
                      <a:round/>
                      <a:headEnd type="none" w="med" len="med"/>
                      <a:tailEnd type="none" w="med" len="med"/>
                    </a:lnBlToTr>
                    <a:noFill/>
                  </a:tcPr>
                </a:tc>
                <a:tc>
                  <a:txBody>
                    <a:bodyPr/>
                    <a:lstStyle/>
                    <a:p>
                      <a:pPr algn="l"/>
                      <a:r>
                        <a:rPr lang="ja-JP" altLang="en-US" sz="1200" dirty="0">
                          <a:latin typeface="HGSｺﾞｼｯｸM" panose="020B0600000000000000" pitchFamily="50" charset="-128"/>
                          <a:ea typeface="HGSｺﾞｼｯｸM" panose="020B0600000000000000" pitchFamily="50" charset="-128"/>
                          <a:cs typeface="Meiryo UI" panose="020B0604030504040204" pitchFamily="50" charset="-128"/>
                        </a:rPr>
                        <a:t>・定期点検と塗替補修により対応</a:t>
                      </a:r>
                      <a:endParaRPr lang="en-US" altLang="ja-JP" sz="1200" dirty="0">
                        <a:latin typeface="HGSｺﾞｼｯｸM" panose="020B0600000000000000" pitchFamily="50" charset="-128"/>
                        <a:ea typeface="HGSｺﾞｼｯｸM" panose="020B0600000000000000" pitchFamily="50" charset="-128"/>
                        <a:cs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200" dirty="0">
                          <a:latin typeface="HGSｺﾞｼｯｸM" panose="020B0600000000000000" pitchFamily="50" charset="-128"/>
                          <a:ea typeface="HGSｺﾞｼｯｸM" panose="020B0600000000000000" pitchFamily="50" charset="-128"/>
                          <a:cs typeface="Meiryo UI" panose="020B0604030504040204" pitchFamily="50" charset="-128"/>
                        </a:rPr>
                        <a:t>・予防保全対策として、</a:t>
                      </a:r>
                      <a:endParaRPr lang="en-US" altLang="ja-JP" sz="1200" dirty="0">
                        <a:latin typeface="HGSｺﾞｼｯｸM" panose="020B0600000000000000" pitchFamily="50" charset="-128"/>
                        <a:ea typeface="HGSｺﾞｼｯｸM" panose="020B0600000000000000" pitchFamily="50" charset="-128"/>
                        <a:cs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200" dirty="0">
                          <a:latin typeface="HGSｺﾞｼｯｸM" panose="020B0600000000000000" pitchFamily="50" charset="-128"/>
                          <a:ea typeface="HGSｺﾞｼｯｸM" panose="020B0600000000000000" pitchFamily="50" charset="-128"/>
                          <a:cs typeface="Meiryo UI" panose="020B0604030504040204" pitchFamily="50" charset="-128"/>
                        </a:rPr>
                        <a:t>　劣化進行が速い箇所</a:t>
                      </a:r>
                      <a:r>
                        <a:rPr lang="en-US" altLang="ja-JP" sz="1200" dirty="0">
                          <a:latin typeface="HGSｺﾞｼｯｸM" panose="020B0600000000000000" pitchFamily="50" charset="-128"/>
                          <a:ea typeface="HGSｺﾞｼｯｸM" panose="020B0600000000000000" pitchFamily="50" charset="-128"/>
                          <a:cs typeface="Meiryo UI" panose="020B0604030504040204" pitchFamily="50" charset="-128"/>
                        </a:rPr>
                        <a:t>(</a:t>
                      </a:r>
                      <a:r>
                        <a:rPr lang="ja-JP" altLang="en-US" sz="1200" dirty="0">
                          <a:latin typeface="HGSｺﾞｼｯｸM" panose="020B0600000000000000" pitchFamily="50" charset="-128"/>
                          <a:ea typeface="HGSｺﾞｼｯｸM" panose="020B0600000000000000" pitchFamily="50" charset="-128"/>
                          <a:cs typeface="Meiryo UI" panose="020B0604030504040204" pitchFamily="50" charset="-128"/>
                        </a:rPr>
                        <a:t>桁端など</a:t>
                      </a:r>
                      <a:r>
                        <a:rPr lang="en-US" altLang="ja-JP" sz="1200" dirty="0">
                          <a:latin typeface="HGSｺﾞｼｯｸM" panose="020B0600000000000000" pitchFamily="50" charset="-128"/>
                          <a:ea typeface="HGSｺﾞｼｯｸM" panose="020B0600000000000000" pitchFamily="50" charset="-128"/>
                          <a:cs typeface="Meiryo UI" panose="020B0604030504040204" pitchFamily="50" charset="-128"/>
                        </a:rPr>
                        <a:t>)</a:t>
                      </a: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200" dirty="0">
                          <a:latin typeface="HGSｺﾞｼｯｸM" panose="020B0600000000000000" pitchFamily="50" charset="-128"/>
                          <a:ea typeface="HGSｺﾞｼｯｸM" panose="020B0600000000000000" pitchFamily="50" charset="-128"/>
                          <a:cs typeface="Meiryo UI" panose="020B0604030504040204" pitchFamily="50" charset="-128"/>
                        </a:rPr>
                        <a:t>　は増し塗りによる対応</a:t>
                      </a:r>
                      <a:endParaRPr lang="en-US" altLang="ja-JP" sz="1200" dirty="0">
                        <a:latin typeface="HGSｺﾞｼｯｸM" panose="020B0600000000000000" pitchFamily="50" charset="-128"/>
                        <a:ea typeface="HGSｺﾞｼｯｸM" panose="020B0600000000000000" pitchFamily="50" charset="-128"/>
                        <a:cs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200" dirty="0">
                          <a:latin typeface="HGSｺﾞｼｯｸM" panose="020B0600000000000000" pitchFamily="50" charset="-128"/>
                          <a:ea typeface="HGSｺﾞｼｯｸM" panose="020B0600000000000000" pitchFamily="50" charset="-128"/>
                          <a:cs typeface="Meiryo UI" panose="020B0604030504040204" pitchFamily="50" charset="-128"/>
                        </a:rPr>
                        <a:t>　　「大阪府長寿命化計画」より</a:t>
                      </a:r>
                      <a:endParaRPr kumimoji="1" lang="ja-JP" altLang="en-US" sz="1200" b="0" kern="1200" dirty="0">
                        <a:solidFill>
                          <a:schemeClr val="tx1"/>
                        </a:solidFill>
                        <a:latin typeface="HGSｺﾞｼｯｸM" panose="020B0600000000000000" pitchFamily="50" charset="-128"/>
                        <a:ea typeface="HGSｺﾞｼｯｸM" panose="020B0600000000000000" pitchFamily="50" charset="-128"/>
                        <a:cs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10003"/>
                  </a:ext>
                </a:extLst>
              </a:tr>
              <a:tr h="1296741">
                <a:tc vMerge="1">
                  <a:txBody>
                    <a:bodyPr/>
                    <a:lstStyle/>
                    <a:p>
                      <a:endParaRPr kumimoji="1" lang="ja-JP" altLang="en-US" sz="1600" b="0" kern="1200" dirty="0">
                        <a:solidFill>
                          <a:schemeClr val="tx1"/>
                        </a:solidFill>
                        <a:latin typeface="HGSｺﾞｼｯｸM" panose="020B0600000000000000" pitchFamily="50" charset="-128"/>
                        <a:ea typeface="HGSｺﾞｼｯｸM" panose="020B0600000000000000" pitchFamily="50" charset="-128"/>
                        <a:cs typeface="Meiryo UI" panose="020B0604030504040204"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kumimoji="1" lang="ja-JP" altLang="en-US" sz="1400" b="0" kern="1200" dirty="0">
                          <a:solidFill>
                            <a:schemeClr val="tx1"/>
                          </a:solidFill>
                          <a:latin typeface="HGSｺﾞｼｯｸM" panose="020B0600000000000000" pitchFamily="50" charset="-128"/>
                          <a:ea typeface="HGSｺﾞｼｯｸM" panose="020B0600000000000000" pitchFamily="50" charset="-128"/>
                          <a:cs typeface="Meiryo UI" panose="020B0604030504040204" pitchFamily="50" charset="-128"/>
                        </a:rPr>
                        <a:t>亀裂</a:t>
                      </a:r>
                      <a:endParaRPr kumimoji="1" lang="en-US" altLang="ja-JP" sz="1400" b="0" kern="1200" dirty="0">
                        <a:solidFill>
                          <a:schemeClr val="tx1"/>
                        </a:solidFill>
                        <a:latin typeface="HGSｺﾞｼｯｸM" panose="020B0600000000000000" pitchFamily="50" charset="-128"/>
                        <a:ea typeface="HGSｺﾞｼｯｸM" panose="020B0600000000000000" pitchFamily="50" charset="-128"/>
                        <a:cs typeface="Meiryo UI" panose="020B0604030504040204" pitchFamily="50" charset="-128"/>
                      </a:endParaRPr>
                    </a:p>
                    <a:p>
                      <a:pPr algn="l"/>
                      <a:r>
                        <a:rPr kumimoji="1" lang="en-US" altLang="ja-JP" sz="1200" b="0" kern="1200" dirty="0">
                          <a:solidFill>
                            <a:schemeClr val="tx1"/>
                          </a:solidFill>
                          <a:latin typeface="HGSｺﾞｼｯｸM" panose="020B0600000000000000" pitchFamily="50" charset="-128"/>
                          <a:ea typeface="HGSｺﾞｼｯｸM" panose="020B0600000000000000" pitchFamily="50" charset="-128"/>
                          <a:cs typeface="Meiryo UI" panose="020B0604030504040204" pitchFamily="50" charset="-128"/>
                        </a:rPr>
                        <a:t>※1</a:t>
                      </a:r>
                      <a:r>
                        <a:rPr kumimoji="1" lang="ja-JP" altLang="en-US" sz="1200" b="0" kern="1200" dirty="0">
                          <a:solidFill>
                            <a:schemeClr val="tx1"/>
                          </a:solidFill>
                          <a:latin typeface="HGSｺﾞｼｯｸM" panose="020B0600000000000000" pitchFamily="50" charset="-128"/>
                          <a:ea typeface="HGSｺﾞｼｯｸM" panose="020B0600000000000000" pitchFamily="50" charset="-128"/>
                          <a:cs typeface="Meiryo UI" panose="020B0604030504040204" pitchFamily="50" charset="-128"/>
                        </a:rPr>
                        <a:t>橋のみ確認</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0" kern="1200" dirty="0">
                          <a:solidFill>
                            <a:srgbClr val="FF0000"/>
                          </a:solidFill>
                          <a:latin typeface="HGSｺﾞｼｯｸM" panose="020B0600000000000000" pitchFamily="50" charset="-128"/>
                          <a:ea typeface="HGSｺﾞｼｯｸM" panose="020B0600000000000000" pitchFamily="50" charset="-128"/>
                          <a:cs typeface="Meiryo UI" panose="020B0604030504040204" pitchFamily="50" charset="-128"/>
                        </a:rPr>
                        <a:t>疲労</a:t>
                      </a:r>
                      <a:endParaRPr kumimoji="1" lang="en-US" altLang="ja-JP" sz="1400" b="0" kern="1200" dirty="0">
                        <a:solidFill>
                          <a:srgbClr val="FF0000"/>
                        </a:solidFill>
                        <a:latin typeface="HGSｺﾞｼｯｸM" panose="020B0600000000000000" pitchFamily="50" charset="-128"/>
                        <a:ea typeface="HGSｺﾞｼｯｸM" panose="020B0600000000000000" pitchFamily="50" charset="-128"/>
                        <a:cs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200" b="0" kern="1200" dirty="0">
                          <a:solidFill>
                            <a:schemeClr val="tx1"/>
                          </a:solidFill>
                          <a:latin typeface="HGSｺﾞｼｯｸM" panose="020B0600000000000000" pitchFamily="50" charset="-128"/>
                          <a:ea typeface="HGSｺﾞｼｯｸM" panose="020B0600000000000000" pitchFamily="50" charset="-128"/>
                          <a:cs typeface="Meiryo UI" panose="020B0604030504040204" pitchFamily="50" charset="-128"/>
                        </a:rPr>
                        <a:t>(</a:t>
                      </a:r>
                      <a:r>
                        <a:rPr kumimoji="1" lang="ja-JP" altLang="en-US" sz="1200" b="0" kern="1200" dirty="0">
                          <a:solidFill>
                            <a:schemeClr val="tx1"/>
                          </a:solidFill>
                          <a:latin typeface="HGSｺﾞｼｯｸM" panose="020B0600000000000000" pitchFamily="50" charset="-128"/>
                          <a:ea typeface="HGSｺﾞｼｯｸM" panose="020B0600000000000000" pitchFamily="50" charset="-128"/>
                          <a:cs typeface="Meiryo UI" panose="020B0604030504040204" pitchFamily="50" charset="-128"/>
                        </a:rPr>
                        <a:t>輪荷重の繰り返し載荷</a:t>
                      </a:r>
                      <a:r>
                        <a:rPr kumimoji="1" lang="en-US" altLang="ja-JP" sz="1200" b="0" kern="1200" dirty="0">
                          <a:solidFill>
                            <a:schemeClr val="tx1"/>
                          </a:solidFill>
                          <a:latin typeface="HGSｺﾞｼｯｸM" panose="020B0600000000000000" pitchFamily="50" charset="-128"/>
                          <a:ea typeface="HGSｺﾞｼｯｸM" panose="020B0600000000000000" pitchFamily="50" charset="-128"/>
                          <a:cs typeface="Meiryo UI" panose="020B0604030504040204" pitchFamily="50" charset="-128"/>
                        </a:rPr>
                        <a:t>)</a:t>
                      </a:r>
                      <a:endParaRPr kumimoji="1" lang="ja-JP" altLang="en-US" sz="2400" b="0" kern="1200" dirty="0">
                        <a:solidFill>
                          <a:schemeClr val="tx1"/>
                        </a:solidFill>
                        <a:latin typeface="HGSｺﾞｼｯｸM" panose="020B0600000000000000" pitchFamily="50" charset="-128"/>
                        <a:ea typeface="HGSｺﾞｼｯｸM" panose="020B0600000000000000" pitchFamily="50" charset="-128"/>
                        <a:cs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200" dirty="0">
                          <a:latin typeface="HGSｺﾞｼｯｸM" panose="020B0600000000000000" pitchFamily="50" charset="-128"/>
                          <a:ea typeface="HGSｺﾞｼｯｸM" panose="020B0600000000000000" pitchFamily="50" charset="-128"/>
                          <a:cs typeface="Meiryo UI" panose="020B0604030504040204" pitchFamily="50" charset="-128"/>
                        </a:rPr>
                        <a:t>現時点では顕在化されていないものの、桁の疲労が蓄積されているかの確認が必要。</a:t>
                      </a:r>
                      <a:endParaRPr lang="en-US" altLang="ja-JP" sz="1200" dirty="0">
                        <a:latin typeface="HGSｺﾞｼｯｸM" panose="020B0600000000000000" pitchFamily="50" charset="-128"/>
                        <a:ea typeface="HGSｺﾞｼｯｸM" panose="020B0600000000000000" pitchFamily="50" charset="-128"/>
                        <a:cs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200" dirty="0">
                          <a:latin typeface="HGSｺﾞｼｯｸM" panose="020B0600000000000000" pitchFamily="50" charset="-128"/>
                          <a:ea typeface="HGSｺﾞｼｯｸM" panose="020B0600000000000000" pitchFamily="50" charset="-128"/>
                          <a:cs typeface="Meiryo UI" panose="020B0604030504040204" pitchFamily="50" charset="-128"/>
                        </a:rPr>
                        <a:t>文献等の事例から疲労による亀裂の恐れが大きい橋梁をスクリーニングし、詳細調査を実施。</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kumimoji="1" lang="ja-JP" altLang="en-US" sz="1400" b="0" kern="1200" dirty="0">
                          <a:solidFill>
                            <a:schemeClr val="tx1"/>
                          </a:solidFill>
                          <a:latin typeface="HGSｺﾞｼｯｸM" panose="020B0600000000000000" pitchFamily="50" charset="-128"/>
                          <a:ea typeface="HGSｺﾞｼｯｸM" panose="020B0600000000000000" pitchFamily="50" charset="-128"/>
                          <a:cs typeface="Meiryo UI" panose="020B0604030504040204" pitchFamily="50" charset="-128"/>
                        </a:rPr>
                        <a:t>左記の結果より判断</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ap="flat" cmpd="sng" algn="ctr">
                      <a:noFill/>
                      <a:prstDash val="solid"/>
                      <a:round/>
                      <a:headEnd type="none" w="med" len="med"/>
                      <a:tailEnd type="none" w="med" len="med"/>
                    </a:lnBlToTr>
                    <a:noFill/>
                  </a:tcPr>
                </a:tc>
                <a:extLst>
                  <a:ext uri="{0D108BD9-81ED-4DB2-BD59-A6C34878D82A}">
                    <a16:rowId xmlns="" xmlns:a16="http://schemas.microsoft.com/office/drawing/2014/main" val="10004"/>
                  </a:ext>
                </a:extLst>
              </a:tr>
            </a:tbl>
          </a:graphicData>
        </a:graphic>
      </p:graphicFrame>
      <p:sp>
        <p:nvSpPr>
          <p:cNvPr id="17" name="正方形/長方形 16"/>
          <p:cNvSpPr/>
          <p:nvPr/>
        </p:nvSpPr>
        <p:spPr>
          <a:xfrm>
            <a:off x="992293" y="1300006"/>
            <a:ext cx="8264934" cy="707886"/>
          </a:xfrm>
          <a:prstGeom prst="rect">
            <a:avLst/>
          </a:prstGeom>
          <a:noFill/>
        </p:spPr>
        <p:txBody>
          <a:bodyPr wrap="square" rtlCol="0">
            <a:spAutoFit/>
          </a:bodyPr>
          <a:lstStyle/>
          <a:p>
            <a:pPr marL="457200" indent="-457200">
              <a:buFont typeface="Wingdings" panose="05000000000000000000" pitchFamily="2" charset="2"/>
              <a:buChar char="Ø"/>
            </a:pPr>
            <a:r>
              <a:rPr lang="ja-JP" altLang="en-US" sz="2000" dirty="0">
                <a:latin typeface="HGSｺﾞｼｯｸM" panose="020B0600000000000000" pitchFamily="50" charset="-128"/>
                <a:ea typeface="HGSｺﾞｼｯｸM" panose="020B0600000000000000" pitchFamily="50" charset="-128"/>
                <a:cs typeface="Meiryo UI" panose="020B0604030504040204" pitchFamily="50" charset="-128"/>
              </a:rPr>
              <a:t>鋼橋上部工　疲労損傷状況の考察方針</a:t>
            </a:r>
            <a:endParaRPr lang="en-US" altLang="ja-JP" sz="2000" dirty="0">
              <a:latin typeface="HGSｺﾞｼｯｸM" panose="020B0600000000000000" pitchFamily="50" charset="-128"/>
              <a:ea typeface="HGSｺﾞｼｯｸM" panose="020B0600000000000000" pitchFamily="50" charset="-128"/>
              <a:cs typeface="Meiryo UI" panose="020B0604030504040204" pitchFamily="50" charset="-128"/>
            </a:endParaRPr>
          </a:p>
          <a:p>
            <a:r>
              <a:rPr lang="ja-JP" altLang="en-US" sz="2000" dirty="0">
                <a:latin typeface="HGSｺﾞｼｯｸM" panose="020B0600000000000000" pitchFamily="50" charset="-128"/>
                <a:ea typeface="HGSｺﾞｼｯｸM" panose="020B0600000000000000" pitchFamily="50" charset="-128"/>
                <a:cs typeface="Meiryo UI" panose="020B0604030504040204" pitchFamily="50" charset="-128"/>
              </a:rPr>
              <a:t>　　</a:t>
            </a:r>
            <a:r>
              <a:rPr lang="ja-JP" altLang="en-US" dirty="0">
                <a:latin typeface="HGSｺﾞｼｯｸM" panose="020B0600000000000000" pitchFamily="50" charset="-128"/>
                <a:ea typeface="HGSｺﾞｼｯｸM" panose="020B0600000000000000" pitchFamily="50" charset="-128"/>
                <a:cs typeface="Meiryo UI" panose="020B0604030504040204" pitchFamily="50" charset="-128"/>
              </a:rPr>
              <a:t>将来の更新判定橋梁のうち、鋼橋</a:t>
            </a:r>
            <a:r>
              <a:rPr lang="en-US" altLang="ja-JP" dirty="0">
                <a:latin typeface="HGSｺﾞｼｯｸM" panose="020B0600000000000000" pitchFamily="50" charset="-128"/>
                <a:ea typeface="HGSｺﾞｼｯｸM" panose="020B0600000000000000" pitchFamily="50" charset="-128"/>
                <a:cs typeface="Meiryo UI" panose="020B0604030504040204" pitchFamily="50" charset="-128"/>
              </a:rPr>
              <a:t>(51</a:t>
            </a:r>
            <a:r>
              <a:rPr lang="ja-JP" altLang="en-US" dirty="0">
                <a:latin typeface="HGSｺﾞｼｯｸM" panose="020B0600000000000000" pitchFamily="50" charset="-128"/>
                <a:ea typeface="HGSｺﾞｼｯｸM" panose="020B0600000000000000" pitchFamily="50" charset="-128"/>
                <a:cs typeface="Meiryo UI" panose="020B0604030504040204" pitchFamily="50" charset="-128"/>
              </a:rPr>
              <a:t>橋</a:t>
            </a:r>
            <a:r>
              <a:rPr lang="en-US" altLang="ja-JP" dirty="0">
                <a:latin typeface="HGSｺﾞｼｯｸM" panose="020B0600000000000000" pitchFamily="50" charset="-128"/>
                <a:ea typeface="HGSｺﾞｼｯｸM" panose="020B0600000000000000" pitchFamily="50" charset="-128"/>
                <a:cs typeface="Meiryo UI" panose="020B0604030504040204" pitchFamily="50" charset="-128"/>
              </a:rPr>
              <a:t>)</a:t>
            </a:r>
            <a:r>
              <a:rPr lang="ja-JP" altLang="en-US" dirty="0">
                <a:latin typeface="HGSｺﾞｼｯｸM" panose="020B0600000000000000" pitchFamily="50" charset="-128"/>
                <a:ea typeface="HGSｺﾞｼｯｸM" panose="020B0600000000000000" pitchFamily="50" charset="-128"/>
                <a:cs typeface="Meiryo UI" panose="020B0604030504040204" pitchFamily="50" charset="-128"/>
              </a:rPr>
              <a:t>の点検調書を分析</a:t>
            </a:r>
            <a:endParaRPr lang="en-US" altLang="ja-JP" dirty="0">
              <a:latin typeface="HGSｺﾞｼｯｸM" panose="020B0600000000000000" pitchFamily="50" charset="-128"/>
              <a:ea typeface="HGSｺﾞｼｯｸM" panose="020B0600000000000000" pitchFamily="50" charset="-128"/>
              <a:cs typeface="Meiryo UI" panose="020B0604030504040204" pitchFamily="50" charset="-128"/>
            </a:endParaRPr>
          </a:p>
        </p:txBody>
      </p:sp>
      <p:sp>
        <p:nvSpPr>
          <p:cNvPr id="4" name="スライド番号プレースホルダー 3"/>
          <p:cNvSpPr>
            <a:spLocks noGrp="1"/>
          </p:cNvSpPr>
          <p:nvPr>
            <p:ph type="sldNum" sz="quarter" idx="12"/>
          </p:nvPr>
        </p:nvSpPr>
        <p:spPr/>
        <p:txBody>
          <a:bodyPr/>
          <a:lstStyle/>
          <a:p>
            <a:fld id="{40F85341-AB73-4280-8395-A80C95690EE8}" type="slidenum">
              <a:rPr kumimoji="1" lang="ja-JP" altLang="en-US" smtClean="0"/>
              <a:t>14</a:t>
            </a:fld>
            <a:endParaRPr kumimoji="1" lang="ja-JP" altLang="en-US"/>
          </a:p>
        </p:txBody>
      </p:sp>
      <p:sp>
        <p:nvSpPr>
          <p:cNvPr id="19" name="タイトル 1"/>
          <p:cNvSpPr txBox="1">
            <a:spLocks/>
          </p:cNvSpPr>
          <p:nvPr/>
        </p:nvSpPr>
        <p:spPr>
          <a:xfrm>
            <a:off x="611832" y="238054"/>
            <a:ext cx="8716202" cy="914400"/>
          </a:xfrm>
          <a:prstGeom prst="rect">
            <a:avLst/>
          </a:prstGeom>
        </p:spPr>
        <p:txBody>
          <a:bodyPr vert="horz" anchor="b" anchorCtr="0">
            <a:noAutofit/>
          </a:bodyPr>
          <a:lstStyle>
            <a:lvl1pPr algn="l" rtl="0" eaLnBrk="1" latinLnBrk="0" hangingPunct="1">
              <a:spcBef>
                <a:spcPct val="0"/>
              </a:spcBef>
              <a:buNone/>
              <a:defRPr kumimoji="1" sz="3200" kern="1200">
                <a:solidFill>
                  <a:schemeClr val="tx2"/>
                </a:solidFill>
                <a:latin typeface="+mj-lt"/>
                <a:ea typeface="+mj-ea"/>
                <a:cs typeface="+mj-cs"/>
              </a:defRPr>
            </a:lvl1pPr>
          </a:lstStyle>
          <a:p>
            <a:r>
              <a:rPr lang="ja-JP" altLang="en-US" sz="2800" dirty="0">
                <a:latin typeface="HGSｺﾞｼｯｸM" panose="020B0600000000000000" pitchFamily="50" charset="-128"/>
                <a:ea typeface="HGSｺﾞｼｯｸM" panose="020B0600000000000000" pitchFamily="50" charset="-128"/>
              </a:rPr>
              <a:t>３</a:t>
            </a:r>
            <a:r>
              <a:rPr lang="en-US" altLang="ja-JP" sz="2800" dirty="0">
                <a:latin typeface="HGSｺﾞｼｯｸM" panose="020B0600000000000000" pitchFamily="50" charset="-128"/>
                <a:ea typeface="HGSｺﾞｼｯｸM" panose="020B0600000000000000" pitchFamily="50" charset="-128"/>
              </a:rPr>
              <a:t>.</a:t>
            </a:r>
            <a:r>
              <a:rPr lang="ja-JP" altLang="en-US" sz="2800" dirty="0">
                <a:latin typeface="HGSｺﾞｼｯｸM" panose="020B0600000000000000" pitchFamily="50" charset="-128"/>
                <a:ea typeface="HGSｺﾞｼｯｸM" panose="020B0600000000000000" pitchFamily="50" charset="-128"/>
              </a:rPr>
              <a:t>将来の更新判定橋梁検討</a:t>
            </a:r>
            <a:r>
              <a:rPr lang="en-US" altLang="ja-JP" sz="2800" dirty="0">
                <a:latin typeface="HGSｺﾞｼｯｸM" panose="020B0600000000000000" pitchFamily="50" charset="-128"/>
                <a:ea typeface="HGSｺﾞｼｯｸM" panose="020B0600000000000000" pitchFamily="50" charset="-128"/>
              </a:rPr>
              <a:t/>
            </a:r>
            <a:br>
              <a:rPr lang="en-US" altLang="ja-JP" sz="2800" dirty="0">
                <a:latin typeface="HGSｺﾞｼｯｸM" panose="020B0600000000000000" pitchFamily="50" charset="-128"/>
                <a:ea typeface="HGSｺﾞｼｯｸM" panose="020B0600000000000000" pitchFamily="50" charset="-128"/>
              </a:rPr>
            </a:br>
            <a:r>
              <a:rPr lang="ja-JP" altLang="en-US" sz="2800" dirty="0">
                <a:latin typeface="HGSｺﾞｼｯｸM" panose="020B0600000000000000" pitchFamily="50" charset="-128"/>
                <a:ea typeface="HGSｺﾞｼｯｸM" panose="020B0600000000000000" pitchFamily="50" charset="-128"/>
              </a:rPr>
              <a:t>　</a:t>
            </a:r>
            <a:r>
              <a:rPr lang="ja-JP" altLang="en-US" sz="2400" dirty="0">
                <a:latin typeface="HGSｺﾞｼｯｸM" panose="020B0600000000000000" pitchFamily="50" charset="-128"/>
                <a:ea typeface="HGSｺﾞｼｯｸM" panose="020B0600000000000000" pitchFamily="50" charset="-128"/>
              </a:rPr>
              <a:t>２）疲労損傷状況の考察　</a:t>
            </a:r>
            <a:r>
              <a:rPr lang="en-US" altLang="ja-JP" sz="2400" dirty="0">
                <a:latin typeface="HGSｺﾞｼｯｸM" panose="020B0600000000000000" pitchFamily="50" charset="-128"/>
                <a:ea typeface="HGSｺﾞｼｯｸM" panose="020B0600000000000000" pitchFamily="50" charset="-128"/>
              </a:rPr>
              <a:t>(</a:t>
            </a:r>
            <a:r>
              <a:rPr lang="en-US" altLang="ja-JP" sz="2400" dirty="0" smtClean="0">
                <a:latin typeface="HGSｺﾞｼｯｸM" panose="020B0600000000000000" pitchFamily="50" charset="-128"/>
                <a:ea typeface="HGSｺﾞｼｯｸM" panose="020B0600000000000000" pitchFamily="50" charset="-128"/>
              </a:rPr>
              <a:t>2/9)</a:t>
            </a:r>
            <a:endParaRPr lang="ja-JP" altLang="en-US" sz="2400" dirty="0">
              <a:latin typeface="HGSｺﾞｼｯｸM" panose="020B0600000000000000" pitchFamily="50" charset="-128"/>
              <a:ea typeface="HGSｺﾞｼｯｸM" panose="020B0600000000000000" pitchFamily="50" charset="-128"/>
            </a:endParaRPr>
          </a:p>
        </p:txBody>
      </p:sp>
      <p:sp>
        <p:nvSpPr>
          <p:cNvPr id="6" name="フッター プレースホルダー 2"/>
          <p:cNvSpPr>
            <a:spLocks noGrp="1"/>
          </p:cNvSpPr>
          <p:nvPr>
            <p:ph type="ftr" sz="quarter" idx="11"/>
          </p:nvPr>
        </p:nvSpPr>
        <p:spPr>
          <a:xfrm>
            <a:off x="5529064" y="6396567"/>
            <a:ext cx="3505200" cy="365760"/>
          </a:xfrm>
        </p:spPr>
        <p:txBody>
          <a:bodyPr/>
          <a:lstStyle/>
          <a:p>
            <a:r>
              <a:rPr kumimoji="1" lang="ja-JP" altLang="en-US" dirty="0"/>
              <a:t>資料１</a:t>
            </a:r>
          </a:p>
        </p:txBody>
      </p:sp>
      <p:sp>
        <p:nvSpPr>
          <p:cNvPr id="3" name="正方形/長方形 2"/>
          <p:cNvSpPr/>
          <p:nvPr/>
        </p:nvSpPr>
        <p:spPr>
          <a:xfrm>
            <a:off x="3440833" y="2492896"/>
            <a:ext cx="2520279" cy="1272697"/>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正方形/長方形 11"/>
          <p:cNvSpPr/>
          <p:nvPr/>
        </p:nvSpPr>
        <p:spPr>
          <a:xfrm>
            <a:off x="3440833" y="4797152"/>
            <a:ext cx="2520279" cy="1325075"/>
          </a:xfrm>
          <a:prstGeom prst="rect">
            <a:avLst/>
          </a:prstGeom>
          <a:noFill/>
          <a:ln w="571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テキスト ボックス 4"/>
          <p:cNvSpPr txBox="1"/>
          <p:nvPr/>
        </p:nvSpPr>
        <p:spPr>
          <a:xfrm>
            <a:off x="8769424" y="2812575"/>
            <a:ext cx="1008112" cy="584775"/>
          </a:xfrm>
          <a:prstGeom prst="rect">
            <a:avLst/>
          </a:prstGeom>
          <a:noFill/>
        </p:spPr>
        <p:txBody>
          <a:bodyPr wrap="square" rtlCol="0">
            <a:spAutoFit/>
          </a:bodyPr>
          <a:lstStyle/>
          <a:p>
            <a:r>
              <a:rPr kumimoji="1" lang="en-US" altLang="ja-JP" sz="1600" b="1" dirty="0">
                <a:solidFill>
                  <a:srgbClr val="FF0000"/>
                </a:solidFill>
              </a:rPr>
              <a:t>3-1</a:t>
            </a:r>
            <a:r>
              <a:rPr kumimoji="1" lang="ja-JP" altLang="en-US" sz="1600" b="1" dirty="0">
                <a:solidFill>
                  <a:srgbClr val="FF0000"/>
                </a:solidFill>
              </a:rPr>
              <a:t>）</a:t>
            </a:r>
            <a:endParaRPr kumimoji="1" lang="en-US" altLang="ja-JP" sz="1600" b="1" dirty="0">
              <a:solidFill>
                <a:srgbClr val="FF0000"/>
              </a:solidFill>
            </a:endParaRPr>
          </a:p>
          <a:p>
            <a:r>
              <a:rPr kumimoji="1" lang="en-US" altLang="ja-JP" sz="1600" b="1" dirty="0">
                <a:solidFill>
                  <a:srgbClr val="FF0000"/>
                </a:solidFill>
              </a:rPr>
              <a:t>RC</a:t>
            </a:r>
            <a:r>
              <a:rPr kumimoji="1" lang="ja-JP" altLang="en-US" sz="1600" b="1" dirty="0">
                <a:solidFill>
                  <a:srgbClr val="FF0000"/>
                </a:solidFill>
              </a:rPr>
              <a:t>床版</a:t>
            </a:r>
            <a:endParaRPr kumimoji="1" lang="en-US" altLang="ja-JP" sz="1600" b="1" dirty="0">
              <a:solidFill>
                <a:srgbClr val="FF0000"/>
              </a:solidFill>
            </a:endParaRPr>
          </a:p>
        </p:txBody>
      </p:sp>
      <p:sp>
        <p:nvSpPr>
          <p:cNvPr id="14" name="テキスト ボックス 13"/>
          <p:cNvSpPr txBox="1"/>
          <p:nvPr/>
        </p:nvSpPr>
        <p:spPr>
          <a:xfrm>
            <a:off x="8769424" y="5167301"/>
            <a:ext cx="1008112" cy="584775"/>
          </a:xfrm>
          <a:prstGeom prst="rect">
            <a:avLst/>
          </a:prstGeom>
          <a:noFill/>
        </p:spPr>
        <p:txBody>
          <a:bodyPr wrap="square" rtlCol="0">
            <a:spAutoFit/>
          </a:bodyPr>
          <a:lstStyle/>
          <a:p>
            <a:r>
              <a:rPr kumimoji="1" lang="en-US" altLang="ja-JP" sz="1600" b="1" dirty="0">
                <a:solidFill>
                  <a:srgbClr val="00B050"/>
                </a:solidFill>
              </a:rPr>
              <a:t>3-2</a:t>
            </a:r>
            <a:r>
              <a:rPr kumimoji="1" lang="ja-JP" altLang="en-US" sz="1600" b="1" dirty="0">
                <a:solidFill>
                  <a:srgbClr val="00B050"/>
                </a:solidFill>
              </a:rPr>
              <a:t>）</a:t>
            </a:r>
            <a:endParaRPr kumimoji="1" lang="en-US" altLang="ja-JP" sz="1600" b="1" dirty="0">
              <a:solidFill>
                <a:srgbClr val="00B050"/>
              </a:solidFill>
            </a:endParaRPr>
          </a:p>
          <a:p>
            <a:r>
              <a:rPr kumimoji="1" lang="ja-JP" altLang="en-US" sz="1600" b="1" dirty="0">
                <a:solidFill>
                  <a:srgbClr val="00B050"/>
                </a:solidFill>
              </a:rPr>
              <a:t>鋼桁</a:t>
            </a:r>
            <a:endParaRPr kumimoji="1" lang="en-US" altLang="ja-JP" sz="1600" b="1" dirty="0">
              <a:solidFill>
                <a:srgbClr val="00B050"/>
              </a:solidFill>
            </a:endParaRPr>
          </a:p>
        </p:txBody>
      </p:sp>
      <p:sp>
        <p:nvSpPr>
          <p:cNvPr id="11" name="右矢印 10"/>
          <p:cNvSpPr/>
          <p:nvPr/>
        </p:nvSpPr>
        <p:spPr>
          <a:xfrm>
            <a:off x="8553400" y="2960947"/>
            <a:ext cx="198570" cy="288032"/>
          </a:xfrm>
          <a:prstGeom prst="rightArrow">
            <a:avLst>
              <a:gd name="adj1" fmla="val 50000"/>
              <a:gd name="adj2" fmla="val 59594"/>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 name="右矢印 15"/>
          <p:cNvSpPr/>
          <p:nvPr/>
        </p:nvSpPr>
        <p:spPr>
          <a:xfrm>
            <a:off x="8553400" y="5315672"/>
            <a:ext cx="198570" cy="288032"/>
          </a:xfrm>
          <a:prstGeom prst="rightArrow">
            <a:avLst>
              <a:gd name="adj1" fmla="val 50000"/>
              <a:gd name="adj2" fmla="val 59594"/>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160781931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2"/>
          </p:nvPr>
        </p:nvSpPr>
        <p:spPr/>
        <p:txBody>
          <a:bodyPr/>
          <a:lstStyle/>
          <a:p>
            <a:fld id="{40F85341-AB73-4280-8395-A80C95690EE8}" type="slidenum">
              <a:rPr kumimoji="1" lang="ja-JP" altLang="en-US" smtClean="0"/>
              <a:t>15</a:t>
            </a:fld>
            <a:endParaRPr kumimoji="1" lang="ja-JP" altLang="en-US" dirty="0"/>
          </a:p>
        </p:txBody>
      </p:sp>
      <p:sp>
        <p:nvSpPr>
          <p:cNvPr id="19" name="タイトル 1"/>
          <p:cNvSpPr txBox="1">
            <a:spLocks/>
          </p:cNvSpPr>
          <p:nvPr/>
        </p:nvSpPr>
        <p:spPr>
          <a:xfrm>
            <a:off x="611832" y="238054"/>
            <a:ext cx="8716202" cy="914400"/>
          </a:xfrm>
          <a:prstGeom prst="rect">
            <a:avLst/>
          </a:prstGeom>
        </p:spPr>
        <p:txBody>
          <a:bodyPr vert="horz" anchor="b" anchorCtr="0">
            <a:noAutofit/>
          </a:bodyPr>
          <a:lstStyle>
            <a:lvl1pPr algn="l" rtl="0" eaLnBrk="1" latinLnBrk="0" hangingPunct="1">
              <a:spcBef>
                <a:spcPct val="0"/>
              </a:spcBef>
              <a:buNone/>
              <a:defRPr kumimoji="1" sz="3200" kern="1200">
                <a:solidFill>
                  <a:schemeClr val="tx2"/>
                </a:solidFill>
                <a:latin typeface="+mj-lt"/>
                <a:ea typeface="+mj-ea"/>
                <a:cs typeface="+mj-cs"/>
              </a:defRPr>
            </a:lvl1pPr>
          </a:lstStyle>
          <a:p>
            <a:r>
              <a:rPr lang="ja-JP" altLang="en-US" sz="2800" dirty="0">
                <a:latin typeface="HGSｺﾞｼｯｸM" panose="020B0600000000000000" pitchFamily="50" charset="-128"/>
                <a:ea typeface="HGSｺﾞｼｯｸM" panose="020B0600000000000000" pitchFamily="50" charset="-128"/>
              </a:rPr>
              <a:t>３</a:t>
            </a:r>
            <a:r>
              <a:rPr lang="en-US" altLang="ja-JP" sz="2800" dirty="0">
                <a:latin typeface="HGSｺﾞｼｯｸM" panose="020B0600000000000000" pitchFamily="50" charset="-128"/>
                <a:ea typeface="HGSｺﾞｼｯｸM" panose="020B0600000000000000" pitchFamily="50" charset="-128"/>
              </a:rPr>
              <a:t>.</a:t>
            </a:r>
            <a:r>
              <a:rPr lang="ja-JP" altLang="en-US" sz="2800" dirty="0">
                <a:latin typeface="HGSｺﾞｼｯｸM" panose="020B0600000000000000" pitchFamily="50" charset="-128"/>
                <a:ea typeface="HGSｺﾞｼｯｸM" panose="020B0600000000000000" pitchFamily="50" charset="-128"/>
              </a:rPr>
              <a:t>将来の更新判定橋梁検討</a:t>
            </a:r>
            <a:r>
              <a:rPr lang="en-US" altLang="ja-JP" sz="2800" dirty="0">
                <a:latin typeface="HGSｺﾞｼｯｸM" panose="020B0600000000000000" pitchFamily="50" charset="-128"/>
                <a:ea typeface="HGSｺﾞｼｯｸM" panose="020B0600000000000000" pitchFamily="50" charset="-128"/>
              </a:rPr>
              <a:t/>
            </a:r>
            <a:br>
              <a:rPr lang="en-US" altLang="ja-JP" sz="2800" dirty="0">
                <a:latin typeface="HGSｺﾞｼｯｸM" panose="020B0600000000000000" pitchFamily="50" charset="-128"/>
                <a:ea typeface="HGSｺﾞｼｯｸM" panose="020B0600000000000000" pitchFamily="50" charset="-128"/>
              </a:rPr>
            </a:br>
            <a:r>
              <a:rPr lang="ja-JP" altLang="en-US" sz="2800" dirty="0">
                <a:latin typeface="HGSｺﾞｼｯｸM" panose="020B0600000000000000" pitchFamily="50" charset="-128"/>
                <a:ea typeface="HGSｺﾞｼｯｸM" panose="020B0600000000000000" pitchFamily="50" charset="-128"/>
              </a:rPr>
              <a:t>　</a:t>
            </a:r>
            <a:r>
              <a:rPr lang="ja-JP" altLang="en-US" sz="2400" dirty="0">
                <a:latin typeface="HGSｺﾞｼｯｸM" panose="020B0600000000000000" pitchFamily="50" charset="-128"/>
                <a:ea typeface="HGSｺﾞｼｯｸM" panose="020B0600000000000000" pitchFamily="50" charset="-128"/>
              </a:rPr>
              <a:t>２）疲労損傷状況の考察　</a:t>
            </a:r>
            <a:r>
              <a:rPr lang="en-US" altLang="ja-JP" sz="2400" dirty="0">
                <a:latin typeface="HGSｺﾞｼｯｸM" panose="020B0600000000000000" pitchFamily="50" charset="-128"/>
                <a:ea typeface="HGSｺﾞｼｯｸM" panose="020B0600000000000000" pitchFamily="50" charset="-128"/>
              </a:rPr>
              <a:t>(</a:t>
            </a:r>
            <a:r>
              <a:rPr lang="en-US" altLang="ja-JP" sz="2400" dirty="0" smtClean="0">
                <a:latin typeface="HGSｺﾞｼｯｸM" panose="020B0600000000000000" pitchFamily="50" charset="-128"/>
                <a:ea typeface="HGSｺﾞｼｯｸM" panose="020B0600000000000000" pitchFamily="50" charset="-128"/>
              </a:rPr>
              <a:t>3/9)</a:t>
            </a:r>
            <a:endParaRPr lang="ja-JP" altLang="en-US" sz="2400" dirty="0">
              <a:latin typeface="HGSｺﾞｼｯｸM" panose="020B0600000000000000" pitchFamily="50" charset="-128"/>
              <a:ea typeface="HGSｺﾞｼｯｸM" panose="020B0600000000000000" pitchFamily="50" charset="-128"/>
            </a:endParaRPr>
          </a:p>
        </p:txBody>
      </p:sp>
      <p:sp>
        <p:nvSpPr>
          <p:cNvPr id="6" name="フッター プレースホルダー 2"/>
          <p:cNvSpPr>
            <a:spLocks noGrp="1"/>
          </p:cNvSpPr>
          <p:nvPr>
            <p:ph type="ftr" sz="quarter" idx="11"/>
          </p:nvPr>
        </p:nvSpPr>
        <p:spPr>
          <a:xfrm>
            <a:off x="5529064" y="6396567"/>
            <a:ext cx="3505200" cy="365760"/>
          </a:xfrm>
        </p:spPr>
        <p:txBody>
          <a:bodyPr/>
          <a:lstStyle/>
          <a:p>
            <a:r>
              <a:rPr kumimoji="1" lang="ja-JP" altLang="en-US" dirty="0"/>
              <a:t>資料１</a:t>
            </a:r>
          </a:p>
        </p:txBody>
      </p:sp>
      <p:sp>
        <p:nvSpPr>
          <p:cNvPr id="7" name="正方形/長方形 6"/>
          <p:cNvSpPr/>
          <p:nvPr/>
        </p:nvSpPr>
        <p:spPr>
          <a:xfrm>
            <a:off x="848544" y="1300006"/>
            <a:ext cx="8568952" cy="984885"/>
          </a:xfrm>
          <a:prstGeom prst="rect">
            <a:avLst/>
          </a:prstGeom>
          <a:noFill/>
        </p:spPr>
        <p:txBody>
          <a:bodyPr wrap="square" rtlCol="0">
            <a:spAutoFit/>
          </a:bodyPr>
          <a:lstStyle/>
          <a:p>
            <a:r>
              <a:rPr lang="en-US" altLang="ja-JP" sz="2000" dirty="0">
                <a:latin typeface="HGSｺﾞｼｯｸM" panose="020B0600000000000000" pitchFamily="50" charset="-128"/>
                <a:ea typeface="HGSｺﾞｼｯｸM" panose="020B0600000000000000" pitchFamily="50" charset="-128"/>
                <a:cs typeface="Meiryo UI" panose="020B0604030504040204" pitchFamily="50" charset="-128"/>
              </a:rPr>
              <a:t>2-1</a:t>
            </a:r>
            <a:r>
              <a:rPr lang="ja-JP" altLang="en-US" sz="2000" dirty="0">
                <a:latin typeface="HGSｺﾞｼｯｸM" panose="020B0600000000000000" pitchFamily="50" charset="-128"/>
                <a:ea typeface="HGSｺﾞｼｯｸM" panose="020B0600000000000000" pitchFamily="50" charset="-128"/>
                <a:cs typeface="Meiryo UI" panose="020B0604030504040204" pitchFamily="50" charset="-128"/>
              </a:rPr>
              <a:t>）</a:t>
            </a:r>
            <a:r>
              <a:rPr lang="en-US" altLang="ja-JP" sz="2000" dirty="0">
                <a:latin typeface="HGSｺﾞｼｯｸM" panose="020B0600000000000000" pitchFamily="50" charset="-128"/>
                <a:ea typeface="HGSｺﾞｼｯｸM" panose="020B0600000000000000" pitchFamily="50" charset="-128"/>
                <a:cs typeface="Meiryo UI" panose="020B0604030504040204" pitchFamily="50" charset="-128"/>
              </a:rPr>
              <a:t>RC</a:t>
            </a:r>
            <a:r>
              <a:rPr lang="ja-JP" altLang="en-US" sz="2000" dirty="0">
                <a:latin typeface="HGSｺﾞｼｯｸM" panose="020B0600000000000000" pitchFamily="50" charset="-128"/>
                <a:ea typeface="HGSｺﾞｼｯｸM" panose="020B0600000000000000" pitchFamily="50" charset="-128"/>
                <a:cs typeface="Meiryo UI" panose="020B0604030504040204" pitchFamily="50" charset="-128"/>
              </a:rPr>
              <a:t>床版</a:t>
            </a:r>
            <a:endParaRPr lang="en-US" altLang="ja-JP" sz="2000" dirty="0">
              <a:latin typeface="HGSｺﾞｼｯｸM" panose="020B0600000000000000" pitchFamily="50" charset="-128"/>
              <a:ea typeface="HGSｺﾞｼｯｸM" panose="020B0600000000000000" pitchFamily="50" charset="-128"/>
              <a:cs typeface="Meiryo UI" panose="020B0604030504040204" pitchFamily="50" charset="-128"/>
            </a:endParaRPr>
          </a:p>
          <a:p>
            <a:r>
              <a:rPr lang="ja-JP" altLang="en-US" sz="2000" dirty="0">
                <a:latin typeface="HGSｺﾞｼｯｸM" panose="020B0600000000000000" pitchFamily="50" charset="-128"/>
                <a:ea typeface="HGSｺﾞｼｯｸM" panose="020B0600000000000000" pitchFamily="50" charset="-128"/>
                <a:cs typeface="Meiryo UI" panose="020B0604030504040204" pitchFamily="50" charset="-128"/>
              </a:rPr>
              <a:t>　　</a:t>
            </a:r>
            <a:r>
              <a:rPr lang="ja-JP" altLang="ja-JP" dirty="0">
                <a:latin typeface="HGSｺﾞｼｯｸM" panose="020B0600000000000000" pitchFamily="50" charset="-128"/>
                <a:ea typeface="HGSｺﾞｼｯｸM" panose="020B0600000000000000" pitchFamily="50" charset="-128"/>
                <a:cs typeface="Meiryo UI" panose="020B0604030504040204" pitchFamily="50" charset="-128"/>
              </a:rPr>
              <a:t>疲労を主要因とするＲＣ床版の損傷確認のため、</a:t>
            </a:r>
            <a:endParaRPr lang="en-US" altLang="ja-JP" dirty="0">
              <a:latin typeface="HGSｺﾞｼｯｸM" panose="020B0600000000000000" pitchFamily="50" charset="-128"/>
              <a:ea typeface="HGSｺﾞｼｯｸM" panose="020B0600000000000000" pitchFamily="50" charset="-128"/>
              <a:cs typeface="Meiryo UI" panose="020B0604030504040204" pitchFamily="50" charset="-128"/>
            </a:endParaRPr>
          </a:p>
          <a:p>
            <a:r>
              <a:rPr lang="ja-JP" altLang="en-US" b="1" dirty="0">
                <a:solidFill>
                  <a:srgbClr val="FF0000"/>
                </a:solidFill>
                <a:latin typeface="HGSｺﾞｼｯｸM" panose="020B0600000000000000" pitchFamily="50" charset="-128"/>
                <a:ea typeface="HGSｺﾞｼｯｸM" panose="020B0600000000000000" pitchFamily="50" charset="-128"/>
                <a:cs typeface="Meiryo UI" panose="020B0604030504040204" pitchFamily="50" charset="-128"/>
              </a:rPr>
              <a:t>　</a:t>
            </a:r>
            <a:r>
              <a:rPr lang="ja-JP" altLang="en-US" b="1" dirty="0">
                <a:latin typeface="HGSｺﾞｼｯｸM" panose="020B0600000000000000" pitchFamily="50" charset="-128"/>
                <a:ea typeface="HGSｺﾞｼｯｸM" panose="020B0600000000000000" pitchFamily="50" charset="-128"/>
                <a:cs typeface="Meiryo UI" panose="020B0604030504040204" pitchFamily="50" charset="-128"/>
              </a:rPr>
              <a:t>　床版の健全度から劣化速度の分析</a:t>
            </a:r>
            <a:r>
              <a:rPr lang="ja-JP" altLang="en-US" dirty="0">
                <a:latin typeface="HGSｺﾞｼｯｸM" panose="020B0600000000000000" pitchFamily="50" charset="-128"/>
                <a:ea typeface="HGSｺﾞｼｯｸM" panose="020B0600000000000000" pitchFamily="50" charset="-128"/>
                <a:cs typeface="Meiryo UI" panose="020B0604030504040204" pitchFamily="50" charset="-128"/>
              </a:rPr>
              <a:t>を行い、劣化要因を考察する</a:t>
            </a:r>
          </a:p>
        </p:txBody>
      </p:sp>
      <p:sp>
        <p:nvSpPr>
          <p:cNvPr id="2" name="正方形/長方形 1"/>
          <p:cNvSpPr/>
          <p:nvPr/>
        </p:nvSpPr>
        <p:spPr>
          <a:xfrm>
            <a:off x="328210" y="2727498"/>
            <a:ext cx="5025008" cy="3354765"/>
          </a:xfrm>
          <a:prstGeom prst="rect">
            <a:avLst/>
          </a:prstGeom>
        </p:spPr>
        <p:txBody>
          <a:bodyPr wrap="square">
            <a:spAutoFit/>
          </a:bodyPr>
          <a:lstStyle/>
          <a:p>
            <a:pPr indent="133350" algn="just">
              <a:spcAft>
                <a:spcPts val="0"/>
              </a:spcAft>
            </a:pPr>
            <a:r>
              <a:rPr lang="ja-JP" altLang="en-US" dirty="0">
                <a:latin typeface="HGSｺﾞｼｯｸM" panose="020B0600000000000000" pitchFamily="50" charset="-128"/>
                <a:ea typeface="HGSｺﾞｼｯｸM" panose="020B0600000000000000" pitchFamily="50" charset="-128"/>
                <a:cs typeface="Meiryo UI" panose="020B0604030504040204" pitchFamily="50" charset="-128"/>
              </a:rPr>
              <a:t>床版の劣化速度分析とグループ分けを</a:t>
            </a:r>
            <a:endParaRPr lang="en-US" altLang="ja-JP" dirty="0">
              <a:latin typeface="HGSｺﾞｼｯｸM" panose="020B0600000000000000" pitchFamily="50" charset="-128"/>
              <a:ea typeface="HGSｺﾞｼｯｸM" panose="020B0600000000000000" pitchFamily="50" charset="-128"/>
              <a:cs typeface="Meiryo UI" panose="020B0604030504040204" pitchFamily="50" charset="-128"/>
            </a:endParaRPr>
          </a:p>
          <a:p>
            <a:pPr indent="133350" algn="just">
              <a:spcAft>
                <a:spcPts val="0"/>
              </a:spcAft>
            </a:pPr>
            <a:r>
              <a:rPr lang="ja-JP" altLang="en-US" dirty="0">
                <a:latin typeface="HGSｺﾞｼｯｸM" panose="020B0600000000000000" pitchFamily="50" charset="-128"/>
                <a:ea typeface="HGSｺﾞｼｯｸM" panose="020B0600000000000000" pitchFamily="50" charset="-128"/>
                <a:cs typeface="Meiryo UI" panose="020B0604030504040204" pitchFamily="50" charset="-128"/>
              </a:rPr>
              <a:t>行う</a:t>
            </a:r>
            <a:endParaRPr lang="en-US" altLang="ja-JP" dirty="0">
              <a:latin typeface="HGSｺﾞｼｯｸM" panose="020B0600000000000000" pitchFamily="50" charset="-128"/>
              <a:ea typeface="HGSｺﾞｼｯｸM" panose="020B0600000000000000" pitchFamily="50" charset="-128"/>
              <a:cs typeface="Meiryo UI" panose="020B0604030504040204" pitchFamily="50" charset="-128"/>
            </a:endParaRPr>
          </a:p>
          <a:p>
            <a:pPr indent="133350" algn="just">
              <a:spcAft>
                <a:spcPts val="0"/>
              </a:spcAft>
            </a:pPr>
            <a:endParaRPr lang="en-US" altLang="ja-JP" sz="1600" dirty="0">
              <a:latin typeface="HGSｺﾞｼｯｸM" panose="020B0600000000000000" pitchFamily="50" charset="-128"/>
              <a:ea typeface="HGSｺﾞｼｯｸM" panose="020B0600000000000000" pitchFamily="50" charset="-128"/>
              <a:cs typeface="Meiryo UI" panose="020B0604030504040204" pitchFamily="50" charset="-128"/>
            </a:endParaRPr>
          </a:p>
          <a:p>
            <a:pPr indent="133350" algn="just">
              <a:spcAft>
                <a:spcPts val="0"/>
              </a:spcAft>
            </a:pPr>
            <a:r>
              <a:rPr lang="en-US" altLang="ja-JP" sz="1600" dirty="0">
                <a:solidFill>
                  <a:srgbClr val="00B050"/>
                </a:solidFill>
                <a:latin typeface="HGSｺﾞｼｯｸM" panose="020B0600000000000000" pitchFamily="50" charset="-128"/>
                <a:ea typeface="HGSｺﾞｼｯｸM" panose="020B0600000000000000" pitchFamily="50" charset="-128"/>
                <a:cs typeface="Meiryo UI" panose="020B0604030504040204" pitchFamily="50" charset="-128"/>
              </a:rPr>
              <a:t>※</a:t>
            </a:r>
            <a:r>
              <a:rPr lang="ja-JP" altLang="ja-JP" sz="1600" dirty="0">
                <a:solidFill>
                  <a:srgbClr val="00B050"/>
                </a:solidFill>
                <a:latin typeface="HGSｺﾞｼｯｸM" panose="020B0600000000000000" pitchFamily="50" charset="-128"/>
                <a:ea typeface="HGSｺﾞｼｯｸM" panose="020B0600000000000000" pitchFamily="50" charset="-128"/>
                <a:cs typeface="Meiryo UI" panose="020B0604030504040204" pitchFamily="50" charset="-128"/>
              </a:rPr>
              <a:t>以下の橋梁は、劣化速度分析</a:t>
            </a:r>
            <a:r>
              <a:rPr lang="ja-JP" altLang="en-US" sz="1600" dirty="0">
                <a:solidFill>
                  <a:srgbClr val="00B050"/>
                </a:solidFill>
                <a:latin typeface="HGSｺﾞｼｯｸM" panose="020B0600000000000000" pitchFamily="50" charset="-128"/>
                <a:ea typeface="HGSｺﾞｼｯｸM" panose="020B0600000000000000" pitchFamily="50" charset="-128"/>
                <a:cs typeface="Meiryo UI" panose="020B0604030504040204" pitchFamily="50" charset="-128"/>
              </a:rPr>
              <a:t>から除外</a:t>
            </a:r>
            <a:endParaRPr lang="en-US" altLang="ja-JP" sz="1600" dirty="0">
              <a:solidFill>
                <a:srgbClr val="00B050"/>
              </a:solidFill>
              <a:latin typeface="HGSｺﾞｼｯｸM" panose="020B0600000000000000" pitchFamily="50" charset="-128"/>
              <a:ea typeface="HGSｺﾞｼｯｸM" panose="020B0600000000000000" pitchFamily="50" charset="-128"/>
              <a:cs typeface="Meiryo UI" panose="020B0604030504040204" pitchFamily="50" charset="-128"/>
            </a:endParaRPr>
          </a:p>
          <a:p>
            <a:pPr indent="133350" algn="just">
              <a:spcAft>
                <a:spcPts val="0"/>
              </a:spcAft>
            </a:pPr>
            <a:r>
              <a:rPr lang="ja-JP" altLang="en-US" sz="1600" dirty="0">
                <a:latin typeface="HGSｺﾞｼｯｸM" panose="020B0600000000000000" pitchFamily="50" charset="-128"/>
                <a:ea typeface="HGSｺﾞｼｯｸM" panose="020B0600000000000000" pitchFamily="50" charset="-128"/>
                <a:cs typeface="Meiryo UI" panose="020B0604030504040204" pitchFamily="50" charset="-128"/>
              </a:rPr>
              <a:t>　</a:t>
            </a:r>
            <a:r>
              <a:rPr lang="en-US" altLang="ja-JP" sz="1600" dirty="0">
                <a:latin typeface="HGSｺﾞｼｯｸM" panose="020B0600000000000000" pitchFamily="50" charset="-128"/>
                <a:ea typeface="HGSｺﾞｼｯｸM" panose="020B0600000000000000" pitchFamily="50" charset="-128"/>
                <a:cs typeface="Meiryo UI" panose="020B0604030504040204" pitchFamily="50" charset="-128"/>
              </a:rPr>
              <a:t>1</a:t>
            </a:r>
            <a:r>
              <a:rPr lang="ja-JP" altLang="ja-JP" sz="1600" dirty="0">
                <a:latin typeface="HGSｺﾞｼｯｸM" panose="020B0600000000000000" pitchFamily="50" charset="-128"/>
                <a:ea typeface="HGSｺﾞｼｯｸM" panose="020B0600000000000000" pitchFamily="50" charset="-128"/>
                <a:cs typeface="Meiryo UI" panose="020B0604030504040204" pitchFamily="50" charset="-128"/>
              </a:rPr>
              <a:t>）要領改訂以降（健全度有り）の</a:t>
            </a:r>
            <a:endParaRPr lang="en-US" altLang="ja-JP" sz="1600" dirty="0">
              <a:latin typeface="HGSｺﾞｼｯｸM" panose="020B0600000000000000" pitchFamily="50" charset="-128"/>
              <a:ea typeface="HGSｺﾞｼｯｸM" panose="020B0600000000000000" pitchFamily="50" charset="-128"/>
              <a:cs typeface="Meiryo UI" panose="020B0604030504040204" pitchFamily="50" charset="-128"/>
            </a:endParaRPr>
          </a:p>
          <a:p>
            <a:pPr indent="133350" algn="just">
              <a:spcAft>
                <a:spcPts val="0"/>
              </a:spcAft>
            </a:pPr>
            <a:r>
              <a:rPr lang="ja-JP" altLang="en-US" sz="1600" dirty="0">
                <a:latin typeface="HGSｺﾞｼｯｸM" panose="020B0600000000000000" pitchFamily="50" charset="-128"/>
                <a:ea typeface="HGSｺﾞｼｯｸM" panose="020B0600000000000000" pitchFamily="50" charset="-128"/>
                <a:cs typeface="Meiryo UI" panose="020B0604030504040204" pitchFamily="50" charset="-128"/>
              </a:rPr>
              <a:t>　　 </a:t>
            </a:r>
            <a:r>
              <a:rPr lang="ja-JP" altLang="ja-JP" sz="1600" dirty="0">
                <a:latin typeface="HGSｺﾞｼｯｸM" panose="020B0600000000000000" pitchFamily="50" charset="-128"/>
                <a:ea typeface="HGSｺﾞｼｯｸM" panose="020B0600000000000000" pitchFamily="50" charset="-128"/>
                <a:cs typeface="Meiryo UI" panose="020B0604030504040204" pitchFamily="50" charset="-128"/>
              </a:rPr>
              <a:t>点検結果が１回のみのもの</a:t>
            </a:r>
          </a:p>
          <a:p>
            <a:pPr indent="133350" algn="just">
              <a:spcAft>
                <a:spcPts val="0"/>
              </a:spcAft>
            </a:pPr>
            <a:r>
              <a:rPr lang="ja-JP" altLang="ja-JP" sz="1600" dirty="0">
                <a:latin typeface="HGSｺﾞｼｯｸM" panose="020B0600000000000000" pitchFamily="50" charset="-128"/>
                <a:ea typeface="HGSｺﾞｼｯｸM" panose="020B0600000000000000" pitchFamily="50" charset="-128"/>
                <a:cs typeface="Meiryo UI" panose="020B0604030504040204" pitchFamily="50" charset="-128"/>
              </a:rPr>
              <a:t>　</a:t>
            </a:r>
            <a:r>
              <a:rPr lang="en-US" altLang="ja-JP" sz="1600" dirty="0">
                <a:latin typeface="HGSｺﾞｼｯｸM" panose="020B0600000000000000" pitchFamily="50" charset="-128"/>
                <a:ea typeface="HGSｺﾞｼｯｸM" panose="020B0600000000000000" pitchFamily="50" charset="-128"/>
                <a:cs typeface="Meiryo UI" panose="020B0604030504040204" pitchFamily="50" charset="-128"/>
              </a:rPr>
              <a:t>2</a:t>
            </a:r>
            <a:r>
              <a:rPr lang="ja-JP" altLang="ja-JP" sz="1600" dirty="0">
                <a:latin typeface="HGSｺﾞｼｯｸM" panose="020B0600000000000000" pitchFamily="50" charset="-128"/>
                <a:ea typeface="HGSｺﾞｼｯｸM" panose="020B0600000000000000" pitchFamily="50" charset="-128"/>
                <a:cs typeface="Meiryo UI" panose="020B0604030504040204" pitchFamily="50" charset="-128"/>
              </a:rPr>
              <a:t>）鋼板接着補強を実施しているもの</a:t>
            </a:r>
            <a:endParaRPr lang="en-US" altLang="ja-JP" sz="1600" dirty="0">
              <a:latin typeface="HGSｺﾞｼｯｸM" panose="020B0600000000000000" pitchFamily="50" charset="-128"/>
              <a:ea typeface="HGSｺﾞｼｯｸM" panose="020B0600000000000000" pitchFamily="50" charset="-128"/>
              <a:cs typeface="Meiryo UI" panose="020B0604030504040204" pitchFamily="50" charset="-128"/>
            </a:endParaRPr>
          </a:p>
          <a:p>
            <a:pPr indent="133350" algn="just">
              <a:spcAft>
                <a:spcPts val="0"/>
              </a:spcAft>
            </a:pPr>
            <a:r>
              <a:rPr lang="en-US" altLang="ja-JP" sz="1600" dirty="0">
                <a:latin typeface="HGSｺﾞｼｯｸM" panose="020B0600000000000000" pitchFamily="50" charset="-128"/>
                <a:ea typeface="HGSｺﾞｼｯｸM" panose="020B0600000000000000" pitchFamily="50" charset="-128"/>
                <a:cs typeface="Meiryo UI" panose="020B0604030504040204" pitchFamily="50" charset="-128"/>
              </a:rPr>
              <a:t>  </a:t>
            </a:r>
            <a:r>
              <a:rPr lang="ja-JP" altLang="ja-JP" sz="1600" dirty="0">
                <a:latin typeface="HGSｺﾞｼｯｸM" panose="020B0600000000000000" pitchFamily="50" charset="-128"/>
                <a:ea typeface="HGSｺﾞｼｯｸM" panose="020B0600000000000000" pitchFamily="50" charset="-128"/>
                <a:cs typeface="Meiryo UI" panose="020B0604030504040204" pitchFamily="50" charset="-128"/>
              </a:rPr>
              <a:t>　　</a:t>
            </a:r>
            <a:r>
              <a:rPr lang="en-US" altLang="ja-JP" sz="1600" dirty="0">
                <a:latin typeface="HGSｺﾞｼｯｸM" panose="020B0600000000000000" pitchFamily="50" charset="-128"/>
                <a:ea typeface="HGSｺﾞｼｯｸM" panose="020B0600000000000000" pitchFamily="50" charset="-128"/>
                <a:cs typeface="Meiryo UI" panose="020B0604030504040204" pitchFamily="50" charset="-128"/>
              </a:rPr>
              <a:t>〈</a:t>
            </a:r>
            <a:r>
              <a:rPr lang="ja-JP" altLang="en-US" sz="1600" dirty="0">
                <a:latin typeface="HGSｺﾞｼｯｸM" panose="020B0600000000000000" pitchFamily="50" charset="-128"/>
                <a:ea typeface="HGSｺﾞｼｯｸM" panose="020B0600000000000000" pitchFamily="50" charset="-128"/>
                <a:cs typeface="Meiryo UI" panose="020B0604030504040204" pitchFamily="50" charset="-128"/>
              </a:rPr>
              <a:t>理由</a:t>
            </a:r>
            <a:r>
              <a:rPr lang="en-US" altLang="ja-JP" sz="1600" dirty="0">
                <a:latin typeface="HGSｺﾞｼｯｸM" panose="020B0600000000000000" pitchFamily="50" charset="-128"/>
                <a:ea typeface="HGSｺﾞｼｯｸM" panose="020B0600000000000000" pitchFamily="50" charset="-128"/>
                <a:cs typeface="Meiryo UI" panose="020B0604030504040204" pitchFamily="50" charset="-128"/>
              </a:rPr>
              <a:t>〉</a:t>
            </a:r>
          </a:p>
          <a:p>
            <a:pPr indent="133350" algn="just">
              <a:spcAft>
                <a:spcPts val="0"/>
              </a:spcAft>
            </a:pPr>
            <a:r>
              <a:rPr lang="en-US" altLang="ja-JP" sz="1600" dirty="0">
                <a:latin typeface="HGSｺﾞｼｯｸM" panose="020B0600000000000000" pitchFamily="50" charset="-128"/>
                <a:ea typeface="HGSｺﾞｼｯｸM" panose="020B0600000000000000" pitchFamily="50" charset="-128"/>
                <a:cs typeface="Meiryo UI" panose="020B0604030504040204" pitchFamily="50" charset="-128"/>
              </a:rPr>
              <a:t>        </a:t>
            </a:r>
            <a:r>
              <a:rPr lang="ja-JP" altLang="ja-JP" sz="1600" dirty="0">
                <a:latin typeface="HGSｺﾞｼｯｸM" panose="020B0600000000000000" pitchFamily="50" charset="-128"/>
                <a:ea typeface="HGSｺﾞｼｯｸM" panose="020B0600000000000000" pitchFamily="50" charset="-128"/>
                <a:cs typeface="Meiryo UI" panose="020B0604030504040204" pitchFamily="50" charset="-128"/>
              </a:rPr>
              <a:t>・ＲＣ床版内部の損傷進展について、</a:t>
            </a:r>
            <a:endParaRPr lang="en-US" altLang="ja-JP" sz="1600" dirty="0">
              <a:latin typeface="HGSｺﾞｼｯｸM" panose="020B0600000000000000" pitchFamily="50" charset="-128"/>
              <a:ea typeface="HGSｺﾞｼｯｸM" panose="020B0600000000000000" pitchFamily="50" charset="-128"/>
              <a:cs typeface="Meiryo UI" panose="020B0604030504040204" pitchFamily="50" charset="-128"/>
            </a:endParaRPr>
          </a:p>
          <a:p>
            <a:pPr indent="133350" algn="just">
              <a:spcAft>
                <a:spcPts val="0"/>
              </a:spcAft>
            </a:pPr>
            <a:r>
              <a:rPr lang="ja-JP" altLang="en-US" sz="1600" dirty="0">
                <a:latin typeface="HGSｺﾞｼｯｸM" panose="020B0600000000000000" pitchFamily="50" charset="-128"/>
                <a:ea typeface="HGSｺﾞｼｯｸM" panose="020B0600000000000000" pitchFamily="50" charset="-128"/>
                <a:cs typeface="Meiryo UI" panose="020B0604030504040204" pitchFamily="50" charset="-128"/>
              </a:rPr>
              <a:t>　　　  </a:t>
            </a:r>
            <a:r>
              <a:rPr lang="ja-JP" altLang="ja-JP" sz="1600" dirty="0">
                <a:latin typeface="HGSｺﾞｼｯｸM" panose="020B0600000000000000" pitchFamily="50" charset="-128"/>
                <a:ea typeface="HGSｺﾞｼｯｸM" panose="020B0600000000000000" pitchFamily="50" charset="-128"/>
                <a:cs typeface="Meiryo UI" panose="020B0604030504040204" pitchFamily="50" charset="-128"/>
              </a:rPr>
              <a:t>判断できない</a:t>
            </a:r>
            <a:r>
              <a:rPr lang="ja-JP" altLang="en-US" sz="1600" dirty="0">
                <a:latin typeface="HGSｺﾞｼｯｸM" panose="020B0600000000000000" pitchFamily="50" charset="-128"/>
                <a:ea typeface="HGSｺﾞｼｯｸM" panose="020B0600000000000000" pitchFamily="50" charset="-128"/>
                <a:cs typeface="Meiryo UI" panose="020B0604030504040204" pitchFamily="50" charset="-128"/>
              </a:rPr>
              <a:t>ため</a:t>
            </a:r>
            <a:endParaRPr lang="ja-JP" altLang="ja-JP" sz="1600" dirty="0">
              <a:latin typeface="HGSｺﾞｼｯｸM" panose="020B0600000000000000" pitchFamily="50" charset="-128"/>
              <a:ea typeface="HGSｺﾞｼｯｸM" panose="020B0600000000000000" pitchFamily="50" charset="-128"/>
              <a:cs typeface="Meiryo UI" panose="020B0604030504040204" pitchFamily="50" charset="-128"/>
            </a:endParaRPr>
          </a:p>
          <a:p>
            <a:pPr indent="133350" algn="just">
              <a:spcAft>
                <a:spcPts val="0"/>
              </a:spcAft>
            </a:pPr>
            <a:r>
              <a:rPr lang="ja-JP" altLang="ja-JP" sz="1600" dirty="0">
                <a:latin typeface="HGSｺﾞｼｯｸM" panose="020B0600000000000000" pitchFamily="50" charset="-128"/>
                <a:ea typeface="HGSｺﾞｼｯｸM" panose="020B0600000000000000" pitchFamily="50" charset="-128"/>
                <a:cs typeface="Meiryo UI" panose="020B0604030504040204" pitchFamily="50" charset="-128"/>
              </a:rPr>
              <a:t>　　</a:t>
            </a:r>
            <a:r>
              <a:rPr lang="ja-JP" altLang="en-US" sz="1600" dirty="0">
                <a:latin typeface="HGSｺﾞｼｯｸM" panose="020B0600000000000000" pitchFamily="50" charset="-128"/>
                <a:ea typeface="HGSｺﾞｼｯｸM" panose="020B0600000000000000" pitchFamily="50" charset="-128"/>
                <a:cs typeface="Meiryo UI" panose="020B0604030504040204" pitchFamily="50" charset="-128"/>
              </a:rPr>
              <a:t>  </a:t>
            </a:r>
            <a:r>
              <a:rPr lang="ja-JP" altLang="ja-JP" sz="1600" dirty="0">
                <a:latin typeface="HGSｺﾞｼｯｸM" panose="020B0600000000000000" pitchFamily="50" charset="-128"/>
                <a:ea typeface="HGSｺﾞｼｯｸM" panose="020B0600000000000000" pitchFamily="50" charset="-128"/>
                <a:cs typeface="Meiryo UI" panose="020B0604030504040204" pitchFamily="50" charset="-128"/>
              </a:rPr>
              <a:t>・鋼板接着部の損傷は、その範囲に</a:t>
            </a:r>
            <a:endParaRPr lang="en-US" altLang="ja-JP" sz="1600" dirty="0">
              <a:latin typeface="HGSｺﾞｼｯｸM" panose="020B0600000000000000" pitchFamily="50" charset="-128"/>
              <a:ea typeface="HGSｺﾞｼｯｸM" panose="020B0600000000000000" pitchFamily="50" charset="-128"/>
              <a:cs typeface="Meiryo UI" panose="020B0604030504040204" pitchFamily="50" charset="-128"/>
            </a:endParaRPr>
          </a:p>
          <a:p>
            <a:pPr indent="133350" algn="just">
              <a:spcAft>
                <a:spcPts val="0"/>
              </a:spcAft>
            </a:pPr>
            <a:r>
              <a:rPr lang="en-US" altLang="ja-JP" sz="1600" dirty="0">
                <a:latin typeface="HGSｺﾞｼｯｸM" panose="020B0600000000000000" pitchFamily="50" charset="-128"/>
                <a:ea typeface="HGSｺﾞｼｯｸM" panose="020B0600000000000000" pitchFamily="50" charset="-128"/>
                <a:cs typeface="Meiryo UI" panose="020B0604030504040204" pitchFamily="50" charset="-128"/>
              </a:rPr>
              <a:t>           </a:t>
            </a:r>
            <a:r>
              <a:rPr lang="ja-JP" altLang="ja-JP" sz="1600" dirty="0">
                <a:latin typeface="HGSｺﾞｼｯｸM" panose="020B0600000000000000" pitchFamily="50" charset="-128"/>
                <a:ea typeface="HGSｺﾞｼｯｸM" panose="020B0600000000000000" pitchFamily="50" charset="-128"/>
                <a:cs typeface="Meiryo UI" panose="020B0604030504040204" pitchFamily="50" charset="-128"/>
              </a:rPr>
              <a:t>関わらず損傷有無のみで健全度が</a:t>
            </a:r>
            <a:endParaRPr lang="en-US" altLang="ja-JP" sz="1600" dirty="0">
              <a:latin typeface="HGSｺﾞｼｯｸM" panose="020B0600000000000000" pitchFamily="50" charset="-128"/>
              <a:ea typeface="HGSｺﾞｼｯｸM" panose="020B0600000000000000" pitchFamily="50" charset="-128"/>
              <a:cs typeface="Meiryo UI" panose="020B0604030504040204" pitchFamily="50" charset="-128"/>
            </a:endParaRPr>
          </a:p>
          <a:p>
            <a:pPr indent="133350" algn="just">
              <a:spcAft>
                <a:spcPts val="0"/>
              </a:spcAft>
            </a:pPr>
            <a:r>
              <a:rPr lang="ja-JP" altLang="en-US" sz="1600" dirty="0">
                <a:latin typeface="HGSｺﾞｼｯｸM" panose="020B0600000000000000" pitchFamily="50" charset="-128"/>
                <a:ea typeface="HGSｺﾞｼｯｸM" panose="020B0600000000000000" pitchFamily="50" charset="-128"/>
                <a:cs typeface="Meiryo UI" panose="020B0604030504040204" pitchFamily="50" charset="-128"/>
              </a:rPr>
              <a:t>　　  　</a:t>
            </a:r>
            <a:r>
              <a:rPr lang="ja-JP" altLang="ja-JP" sz="1600" dirty="0">
                <a:latin typeface="HGSｺﾞｼｯｸM" panose="020B0600000000000000" pitchFamily="50" charset="-128"/>
                <a:ea typeface="HGSｺﾞｼｯｸM" panose="020B0600000000000000" pitchFamily="50" charset="-128"/>
                <a:cs typeface="Meiryo UI" panose="020B0604030504040204" pitchFamily="50" charset="-128"/>
              </a:rPr>
              <a:t>減点される</a:t>
            </a:r>
            <a:r>
              <a:rPr lang="ja-JP" altLang="en-US" sz="1600" dirty="0">
                <a:latin typeface="HGSｺﾞｼｯｸM" panose="020B0600000000000000" pitchFamily="50" charset="-128"/>
                <a:ea typeface="HGSｺﾞｼｯｸM" panose="020B0600000000000000" pitchFamily="50" charset="-128"/>
                <a:cs typeface="Meiryo UI" panose="020B0604030504040204" pitchFamily="50" charset="-128"/>
              </a:rPr>
              <a:t>ため</a:t>
            </a:r>
            <a:endParaRPr lang="ja-JP" altLang="ja-JP" sz="1600" dirty="0">
              <a:latin typeface="HGSｺﾞｼｯｸM" panose="020B0600000000000000" pitchFamily="50" charset="-128"/>
              <a:ea typeface="HGSｺﾞｼｯｸM" panose="020B0600000000000000" pitchFamily="50" charset="-128"/>
              <a:cs typeface="Meiryo UI" panose="020B0604030504040204" pitchFamily="50" charset="-128"/>
            </a:endParaRPr>
          </a:p>
        </p:txBody>
      </p:sp>
      <p:sp>
        <p:nvSpPr>
          <p:cNvPr id="8" name="正方形/長方形 7"/>
          <p:cNvSpPr/>
          <p:nvPr/>
        </p:nvSpPr>
        <p:spPr>
          <a:xfrm>
            <a:off x="328210" y="2310741"/>
            <a:ext cx="6645424" cy="400110"/>
          </a:xfrm>
          <a:prstGeom prst="rect">
            <a:avLst/>
          </a:prstGeom>
          <a:noFill/>
        </p:spPr>
        <p:txBody>
          <a:bodyPr wrap="square" rtlCol="0">
            <a:spAutoFit/>
          </a:bodyPr>
          <a:lstStyle/>
          <a:p>
            <a:r>
              <a:rPr lang="en-US" altLang="ja-JP" sz="2000" dirty="0">
                <a:latin typeface="HGSｺﾞｼｯｸM" panose="020B0600000000000000" pitchFamily="50" charset="-128"/>
                <a:ea typeface="HGSｺﾞｼｯｸM" panose="020B0600000000000000" pitchFamily="50" charset="-128"/>
                <a:cs typeface="Meiryo UI" panose="020B0604030504040204" pitchFamily="50" charset="-128"/>
              </a:rPr>
              <a:t>【</a:t>
            </a:r>
            <a:r>
              <a:rPr lang="ja-JP" altLang="ja-JP" sz="2000" dirty="0">
                <a:latin typeface="HGSｺﾞｼｯｸM" panose="020B0600000000000000" pitchFamily="50" charset="-128"/>
                <a:ea typeface="HGSｺﾞｼｯｸM" panose="020B0600000000000000" pitchFamily="50" charset="-128"/>
                <a:cs typeface="Meiryo UI" panose="020B0604030504040204" pitchFamily="50" charset="-128"/>
              </a:rPr>
              <a:t>床版の健全度分析の方針</a:t>
            </a:r>
            <a:r>
              <a:rPr lang="en-US" altLang="ja-JP" sz="2000" dirty="0">
                <a:latin typeface="HGSｺﾞｼｯｸM" panose="020B0600000000000000" pitchFamily="50" charset="-128"/>
                <a:ea typeface="HGSｺﾞｼｯｸM" panose="020B0600000000000000" pitchFamily="50" charset="-128"/>
                <a:cs typeface="Meiryo UI" panose="020B0604030504040204" pitchFamily="50" charset="-128"/>
              </a:rPr>
              <a:t>】</a:t>
            </a:r>
          </a:p>
        </p:txBody>
      </p:sp>
      <p:graphicFrame>
        <p:nvGraphicFramePr>
          <p:cNvPr id="9" name="表 8"/>
          <p:cNvGraphicFramePr>
            <a:graphicFrameLocks noGrp="1"/>
          </p:cNvGraphicFramePr>
          <p:nvPr>
            <p:extLst>
              <p:ext uri="{D42A27DB-BD31-4B8C-83A1-F6EECF244321}">
                <p14:modId xmlns:p14="http://schemas.microsoft.com/office/powerpoint/2010/main" val="846995558"/>
              </p:ext>
            </p:extLst>
          </p:nvPr>
        </p:nvGraphicFramePr>
        <p:xfrm>
          <a:off x="4615369" y="2747916"/>
          <a:ext cx="4522697" cy="3246137"/>
        </p:xfrm>
        <a:graphic>
          <a:graphicData uri="http://schemas.openxmlformats.org/drawingml/2006/table">
            <a:tbl>
              <a:tblPr/>
              <a:tblGrid>
                <a:gridCol w="631139">
                  <a:extLst>
                    <a:ext uri="{9D8B030D-6E8A-4147-A177-3AD203B41FA5}">
                      <a16:colId xmlns="" xmlns:a16="http://schemas.microsoft.com/office/drawing/2014/main" val="20000"/>
                    </a:ext>
                  </a:extLst>
                </a:gridCol>
                <a:gridCol w="1800200">
                  <a:extLst>
                    <a:ext uri="{9D8B030D-6E8A-4147-A177-3AD203B41FA5}">
                      <a16:colId xmlns="" xmlns:a16="http://schemas.microsoft.com/office/drawing/2014/main" val="20001"/>
                    </a:ext>
                  </a:extLst>
                </a:gridCol>
                <a:gridCol w="936104">
                  <a:extLst>
                    <a:ext uri="{9D8B030D-6E8A-4147-A177-3AD203B41FA5}">
                      <a16:colId xmlns="" xmlns:a16="http://schemas.microsoft.com/office/drawing/2014/main" val="20002"/>
                    </a:ext>
                  </a:extLst>
                </a:gridCol>
                <a:gridCol w="504056">
                  <a:extLst>
                    <a:ext uri="{9D8B030D-6E8A-4147-A177-3AD203B41FA5}">
                      <a16:colId xmlns="" xmlns:a16="http://schemas.microsoft.com/office/drawing/2014/main" val="20003"/>
                    </a:ext>
                  </a:extLst>
                </a:gridCol>
                <a:gridCol w="651198">
                  <a:extLst>
                    <a:ext uri="{9D8B030D-6E8A-4147-A177-3AD203B41FA5}">
                      <a16:colId xmlns="" xmlns:a16="http://schemas.microsoft.com/office/drawing/2014/main" val="20004"/>
                    </a:ext>
                  </a:extLst>
                </a:gridCol>
              </a:tblGrid>
              <a:tr h="353550">
                <a:tc>
                  <a:txBody>
                    <a:bodyPr/>
                    <a:lstStyle/>
                    <a:p>
                      <a:pPr algn="l" fontAlgn="ctr"/>
                      <a:r>
                        <a:rPr lang="ja-JP" altLang="en-US" sz="1100" b="0" i="0" u="none" strike="noStrike" dirty="0">
                          <a:solidFill>
                            <a:srgbClr val="000000"/>
                          </a:solidFill>
                          <a:effectLst/>
                          <a:latin typeface="ＭＳ ゴシック" panose="020B0609070205080204" pitchFamily="49" charset="-128"/>
                          <a:ea typeface="ＭＳ ゴシック" panose="020B0609070205080204" pitchFamily="49" charset="-128"/>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1100" b="0" i="0" u="none" strike="noStrike" dirty="0">
                          <a:solidFill>
                            <a:srgbClr val="000000"/>
                          </a:solidFill>
                          <a:effectLst/>
                          <a:latin typeface="ＭＳ ゴシック" panose="020B0609070205080204" pitchFamily="49" charset="-128"/>
                          <a:ea typeface="ＭＳ ゴシック" panose="020B0609070205080204" pitchFamily="49" charset="-128"/>
                        </a:rPr>
                        <a:t>グループ</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1100" b="0" i="0" u="none" strike="noStrike">
                          <a:solidFill>
                            <a:srgbClr val="000000"/>
                          </a:solidFill>
                          <a:effectLst/>
                          <a:latin typeface="ＭＳ ゴシック" panose="020B0609070205080204" pitchFamily="49" charset="-128"/>
                          <a:ea typeface="ＭＳ ゴシック" panose="020B0609070205080204" pitchFamily="49" charset="-128"/>
                        </a:rPr>
                        <a:t>劣化速度</a:t>
                      </a:r>
                      <a:br>
                        <a:rPr lang="ja-JP" altLang="en-US" sz="1100" b="0" i="0" u="none" strike="noStrike">
                          <a:solidFill>
                            <a:srgbClr val="000000"/>
                          </a:solidFill>
                          <a:effectLst/>
                          <a:latin typeface="ＭＳ ゴシック" panose="020B0609070205080204" pitchFamily="49" charset="-128"/>
                          <a:ea typeface="ＭＳ ゴシック" panose="020B0609070205080204" pitchFamily="49" charset="-128"/>
                        </a:rPr>
                      </a:br>
                      <a:r>
                        <a:rPr lang="ja-JP" altLang="en-US" sz="1100" b="0" i="0" u="none" strike="noStrike">
                          <a:solidFill>
                            <a:srgbClr val="000000"/>
                          </a:solidFill>
                          <a:effectLst/>
                          <a:latin typeface="ＭＳ ゴシック" panose="020B0609070205080204" pitchFamily="49" charset="-128"/>
                          <a:ea typeface="ＭＳ ゴシック" panose="020B0609070205080204" pitchFamily="49" charset="-128"/>
                        </a:rPr>
                        <a:t>（健全度</a:t>
                      </a:r>
                      <a:r>
                        <a:rPr lang="en-US" altLang="ja-JP" sz="1100" b="0" i="0" u="none" strike="noStrike">
                          <a:solidFill>
                            <a:srgbClr val="000000"/>
                          </a:solidFill>
                          <a:effectLst/>
                          <a:latin typeface="ＭＳ ゴシック" panose="020B0609070205080204" pitchFamily="49" charset="-128"/>
                          <a:ea typeface="ＭＳ ゴシック" panose="020B0609070205080204" pitchFamily="49" charset="-128"/>
                        </a:rPr>
                        <a:t>/</a:t>
                      </a:r>
                      <a:r>
                        <a:rPr lang="ja-JP" altLang="en-US" sz="1100" b="0" i="0" u="none" strike="noStrike">
                          <a:solidFill>
                            <a:srgbClr val="000000"/>
                          </a:solidFill>
                          <a:effectLst/>
                          <a:latin typeface="ＭＳ ゴシック" panose="020B0609070205080204" pitchFamily="49" charset="-128"/>
                          <a:ea typeface="ＭＳ ゴシック" panose="020B0609070205080204" pitchFamily="49" charset="-128"/>
                        </a:rPr>
                        <a:t>年）</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1100" b="0" i="0" u="none" strike="noStrike" dirty="0">
                          <a:solidFill>
                            <a:srgbClr val="000000"/>
                          </a:solidFill>
                          <a:effectLst/>
                          <a:latin typeface="ＭＳ ゴシック" panose="020B0609070205080204" pitchFamily="49" charset="-128"/>
                          <a:ea typeface="ＭＳ ゴシック" panose="020B0609070205080204" pitchFamily="49" charset="-128"/>
                        </a:rPr>
                        <a:t>橋数</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1100" b="0" i="0" u="none" strike="noStrike" dirty="0">
                          <a:solidFill>
                            <a:srgbClr val="000000"/>
                          </a:solidFill>
                          <a:effectLst/>
                          <a:latin typeface="ＭＳ ゴシック" panose="020B0609070205080204" pitchFamily="49" charset="-128"/>
                          <a:ea typeface="ＭＳ ゴシック" panose="020B0609070205080204" pitchFamily="49" charset="-128"/>
                        </a:rPr>
                        <a:t>劣化速度</a:t>
                      </a:r>
                      <a:endParaRPr lang="en-US" altLang="ja-JP" sz="1100" b="0" i="0" u="none" strike="noStrike" dirty="0">
                        <a:solidFill>
                          <a:srgbClr val="000000"/>
                        </a:solidFill>
                        <a:effectLst/>
                        <a:latin typeface="ＭＳ ゴシック" panose="020B0609070205080204" pitchFamily="49" charset="-128"/>
                        <a:ea typeface="ＭＳ ゴシック" panose="020B0609070205080204" pitchFamily="49" charset="-128"/>
                      </a:endParaRPr>
                    </a:p>
                    <a:p>
                      <a:pPr algn="ctr" fontAlgn="ctr"/>
                      <a:r>
                        <a:rPr lang="ja-JP" altLang="en-US" sz="1100" b="0" i="0" u="none" strike="noStrike" dirty="0">
                          <a:solidFill>
                            <a:srgbClr val="000000"/>
                          </a:solidFill>
                          <a:effectLst/>
                          <a:latin typeface="ＭＳ ゴシック" panose="020B0609070205080204" pitchFamily="49" charset="-128"/>
                          <a:ea typeface="ＭＳ ゴシック" panose="020B0609070205080204" pitchFamily="49" charset="-128"/>
                        </a:rPr>
                        <a:t>の分析</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0"/>
                  </a:ext>
                </a:extLst>
              </a:tr>
              <a:tr h="353550">
                <a:tc rowSpan="6">
                  <a:txBody>
                    <a:bodyPr/>
                    <a:lstStyle/>
                    <a:p>
                      <a:pPr algn="ctr" fontAlgn="ctr"/>
                      <a:endParaRPr lang="en-US" altLang="ja-JP" sz="1100" b="0" i="0" u="none" strike="noStrike" dirty="0">
                        <a:solidFill>
                          <a:srgbClr val="000000"/>
                        </a:solidFill>
                        <a:effectLst/>
                        <a:latin typeface="ＭＳ ゴシック" panose="020B0609070205080204" pitchFamily="49" charset="-128"/>
                        <a:ea typeface="ＭＳ ゴシック" panose="020B0609070205080204" pitchFamily="49" charset="-128"/>
                      </a:endParaRPr>
                    </a:p>
                    <a:p>
                      <a:pPr algn="ctr" fontAlgn="ctr"/>
                      <a:r>
                        <a:rPr lang="ja-JP" altLang="en-US" sz="1100" b="0" i="0" u="none" strike="noStrike" dirty="0">
                          <a:solidFill>
                            <a:srgbClr val="000000"/>
                          </a:solidFill>
                          <a:effectLst/>
                          <a:latin typeface="ＭＳ ゴシック" panose="020B0609070205080204" pitchFamily="49" charset="-128"/>
                          <a:ea typeface="ＭＳ ゴシック" panose="020B0609070205080204" pitchFamily="49" charset="-128"/>
                        </a:rPr>
                        <a:t>鋼板接着</a:t>
                      </a:r>
                      <a:endParaRPr lang="en-US" altLang="ja-JP" sz="1100" b="0" i="0" u="none" strike="noStrike" dirty="0">
                        <a:solidFill>
                          <a:srgbClr val="000000"/>
                        </a:solidFill>
                        <a:effectLst/>
                        <a:latin typeface="ＭＳ ゴシック" panose="020B0609070205080204" pitchFamily="49" charset="-128"/>
                        <a:ea typeface="ＭＳ ゴシック" panose="020B0609070205080204" pitchFamily="49" charset="-128"/>
                      </a:endParaRPr>
                    </a:p>
                    <a:p>
                      <a:pPr algn="ctr" fontAlgn="ctr"/>
                      <a:r>
                        <a:rPr lang="ja-JP" altLang="en-US" sz="1100" b="0" i="0" u="none" strike="noStrike" dirty="0">
                          <a:solidFill>
                            <a:srgbClr val="000000"/>
                          </a:solidFill>
                          <a:effectLst/>
                          <a:latin typeface="ＭＳ ゴシック" panose="020B0609070205080204" pitchFamily="49" charset="-128"/>
                          <a:ea typeface="ＭＳ ゴシック" panose="020B0609070205080204" pitchFamily="49" charset="-128"/>
                        </a:rPr>
                        <a:t>無</a:t>
                      </a:r>
                    </a:p>
                    <a:p>
                      <a:pPr algn="ctr" fontAlgn="ctr"/>
                      <a:r>
                        <a:rPr lang="ja-JP" altLang="en-US" sz="1100" b="0" i="0" u="none" strike="noStrike" dirty="0">
                          <a:solidFill>
                            <a:srgbClr val="000000"/>
                          </a:solidFill>
                          <a:effectLst/>
                          <a:latin typeface="ＭＳ ゴシック" panose="020B0609070205080204" pitchFamily="49" charset="-128"/>
                          <a:ea typeface="ＭＳ ゴシック" panose="020B0609070205080204" pitchFamily="49" charset="-128"/>
                        </a:rPr>
                        <a:t>　</a:t>
                      </a:r>
                    </a:p>
                    <a:p>
                      <a:pPr algn="ctr" fontAlgn="ctr"/>
                      <a:r>
                        <a:rPr lang="ja-JP" altLang="en-US" sz="1100" b="0" i="0" u="none" strike="noStrike" dirty="0">
                          <a:solidFill>
                            <a:srgbClr val="000000"/>
                          </a:solidFill>
                          <a:effectLst/>
                          <a:latin typeface="ＭＳ ゴシック" panose="020B0609070205080204" pitchFamily="49" charset="-128"/>
                          <a:ea typeface="ＭＳ ゴシック" panose="020B0609070205080204" pitchFamily="49" charset="-128"/>
                        </a:rPr>
                        <a:t>　</a:t>
                      </a:r>
                    </a:p>
                    <a:p>
                      <a:pPr algn="ctr" fontAlgn="ctr"/>
                      <a:r>
                        <a:rPr lang="ja-JP" altLang="en-US" sz="1100" b="0" i="0" u="none" strike="noStrike" dirty="0">
                          <a:solidFill>
                            <a:srgbClr val="000000"/>
                          </a:solidFill>
                          <a:effectLst/>
                          <a:latin typeface="ＭＳ ゴシック" panose="020B0609070205080204" pitchFamily="49" charset="-128"/>
                          <a:ea typeface="ＭＳ ゴシック" panose="020B0609070205080204" pitchFamily="49" charset="-128"/>
                        </a:rPr>
                        <a:t>　</a:t>
                      </a:r>
                    </a:p>
                    <a:p>
                      <a:pPr algn="ctr" fontAlgn="ctr"/>
                      <a:r>
                        <a:rPr lang="ja-JP" altLang="en-US" sz="1100" b="0" i="0" u="none" strike="noStrike" dirty="0">
                          <a:solidFill>
                            <a:srgbClr val="000000"/>
                          </a:solidFill>
                          <a:effectLst/>
                          <a:latin typeface="ＭＳ ゴシック" panose="020B0609070205080204" pitchFamily="49" charset="-128"/>
                          <a:ea typeface="ＭＳ ゴシック" panose="020B0609070205080204" pitchFamily="49" charset="-128"/>
                        </a:rPr>
                        <a:t>　</a:t>
                      </a:r>
                    </a:p>
                    <a:p>
                      <a:pPr algn="ctr" fontAlgn="ctr"/>
                      <a:r>
                        <a:rPr lang="ja-JP" altLang="en-US" sz="1100" b="0" i="0" u="none" strike="noStrike" dirty="0">
                          <a:solidFill>
                            <a:srgbClr val="000000"/>
                          </a:solidFill>
                          <a:effectLst/>
                          <a:latin typeface="ＭＳ ゴシック" panose="020B0609070205080204" pitchFamily="49" charset="-128"/>
                          <a:ea typeface="ＭＳ ゴシック" panose="020B0609070205080204" pitchFamily="49" charset="-128"/>
                        </a:rPr>
                        <a:t>　</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100" b="0" i="0" u="none" strike="noStrike" dirty="0">
                          <a:solidFill>
                            <a:srgbClr val="000000"/>
                          </a:solidFill>
                          <a:effectLst/>
                          <a:latin typeface="ＭＳ ゴシック" panose="020B0609070205080204" pitchFamily="49" charset="-128"/>
                          <a:ea typeface="ＭＳ ゴシック" panose="020B0609070205080204" pitchFamily="49" charset="-128"/>
                        </a:rPr>
                        <a:t>非常に早い下降</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F0"/>
                    </a:solidFill>
                  </a:tcPr>
                </a:tc>
                <a:tc>
                  <a:txBody>
                    <a:bodyPr/>
                    <a:lstStyle/>
                    <a:p>
                      <a:pPr algn="l" fontAlgn="ctr"/>
                      <a:r>
                        <a:rPr lang="en-US" altLang="ja-JP" sz="1100" b="0" i="0" u="none" strike="noStrike">
                          <a:solidFill>
                            <a:srgbClr val="000000"/>
                          </a:solidFill>
                          <a:effectLst/>
                          <a:latin typeface="ＭＳ ゴシック" panose="020B0609070205080204" pitchFamily="49" charset="-128"/>
                          <a:ea typeface="ＭＳ ゴシック" panose="020B0609070205080204" pitchFamily="49" charset="-128"/>
                        </a:rPr>
                        <a:t>-2.0</a:t>
                      </a:r>
                      <a:r>
                        <a:rPr lang="ja-JP" altLang="en-US" sz="1100" b="0" i="0" u="none" strike="noStrike">
                          <a:solidFill>
                            <a:srgbClr val="000000"/>
                          </a:solidFill>
                          <a:effectLst/>
                          <a:latin typeface="ＭＳ ゴシック" panose="020B0609070205080204" pitchFamily="49" charset="-128"/>
                          <a:ea typeface="ＭＳ ゴシック" panose="020B0609070205080204" pitchFamily="49" charset="-128"/>
                        </a:rPr>
                        <a:t>以下</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100" b="0" i="0" u="none" strike="noStrike" dirty="0">
                          <a:solidFill>
                            <a:srgbClr val="000000"/>
                          </a:solidFill>
                          <a:effectLst/>
                          <a:latin typeface="ＭＳ ゴシック" panose="020B0609070205080204" pitchFamily="49" charset="-128"/>
                          <a:ea typeface="ＭＳ ゴシック" panose="020B0609070205080204" pitchFamily="49" charset="-128"/>
                        </a:rPr>
                        <a:t>7</a:t>
                      </a:r>
                      <a:r>
                        <a:rPr lang="ja-JP" altLang="en-US" sz="1100" b="0" i="0" u="none" strike="noStrike" dirty="0">
                          <a:solidFill>
                            <a:srgbClr val="000000"/>
                          </a:solidFill>
                          <a:effectLst/>
                          <a:latin typeface="ＭＳ ゴシック" panose="020B0609070205080204" pitchFamily="49" charset="-128"/>
                          <a:ea typeface="ＭＳ ゴシック" panose="020B0609070205080204" pitchFamily="49" charset="-128"/>
                        </a:rPr>
                        <a:t>橋</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1100" b="0" i="0" u="none" strike="noStrike" dirty="0">
                          <a:solidFill>
                            <a:srgbClr val="000000"/>
                          </a:solidFill>
                          <a:effectLst/>
                          <a:latin typeface="ＭＳ ゴシック" panose="020B0609070205080204" pitchFamily="49" charset="-128"/>
                          <a:ea typeface="ＭＳ ゴシック" panose="020B0609070205080204" pitchFamily="49" charset="-128"/>
                        </a:rPr>
                        <a:t>○</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1"/>
                  </a:ext>
                </a:extLst>
              </a:tr>
              <a:tr h="353550">
                <a:tc vMerge="1">
                  <a:txBody>
                    <a:bodyPr/>
                    <a:lstStyle/>
                    <a:p>
                      <a:pPr algn="l" fontAlgn="ctr"/>
                      <a:endParaRPr lang="ja-JP" altLang="en-US" sz="1100" b="0" i="0" u="none" strike="noStrike" dirty="0">
                        <a:solidFill>
                          <a:srgbClr val="000000"/>
                        </a:solidFill>
                        <a:effectLst/>
                        <a:latin typeface="ＭＳ ゴシック" panose="020B0609070205080204" pitchFamily="49" charset="-128"/>
                        <a:ea typeface="ＭＳ ゴシック" panose="020B0609070205080204" pitchFamily="49" charset="-128"/>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ctr"/>
                      <a:r>
                        <a:rPr lang="ja-JP" altLang="en-US" sz="1100" b="0" i="0" u="none" strike="noStrike" dirty="0">
                          <a:solidFill>
                            <a:srgbClr val="000000"/>
                          </a:solidFill>
                          <a:effectLst/>
                          <a:latin typeface="ＭＳ ゴシック" panose="020B0609070205080204" pitchFamily="49" charset="-128"/>
                          <a:ea typeface="ＭＳ ゴシック" panose="020B0609070205080204" pitchFamily="49" charset="-128"/>
                        </a:rPr>
                        <a:t>やや早い下降</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4C6E7"/>
                    </a:solidFill>
                  </a:tcPr>
                </a:tc>
                <a:tc>
                  <a:txBody>
                    <a:bodyPr/>
                    <a:lstStyle/>
                    <a:p>
                      <a:pPr algn="l" fontAlgn="ctr"/>
                      <a:r>
                        <a:rPr lang="en-US" altLang="ja-JP" sz="1100" b="0" i="0" u="none" strike="noStrike">
                          <a:solidFill>
                            <a:srgbClr val="000000"/>
                          </a:solidFill>
                          <a:effectLst/>
                          <a:latin typeface="ＭＳ ゴシック" panose="020B0609070205080204" pitchFamily="49" charset="-128"/>
                          <a:ea typeface="ＭＳ ゴシック" panose="020B0609070205080204" pitchFamily="49" charset="-128"/>
                        </a:rPr>
                        <a:t>-1.0 </a:t>
                      </a:r>
                      <a:r>
                        <a:rPr lang="ja-JP" altLang="en-US" sz="1100" b="0" i="0" u="none" strike="noStrike">
                          <a:solidFill>
                            <a:srgbClr val="000000"/>
                          </a:solidFill>
                          <a:effectLst/>
                          <a:latin typeface="ＭＳ ゴシック" panose="020B0609070205080204" pitchFamily="49" charset="-128"/>
                          <a:ea typeface="ＭＳ ゴシック" panose="020B0609070205080204" pitchFamily="49" charset="-128"/>
                        </a:rPr>
                        <a:t>～ </a:t>
                      </a:r>
                      <a:r>
                        <a:rPr lang="en-US" altLang="ja-JP" sz="1100" b="0" i="0" u="none" strike="noStrike">
                          <a:solidFill>
                            <a:srgbClr val="000000"/>
                          </a:solidFill>
                          <a:effectLst/>
                          <a:latin typeface="ＭＳ ゴシック" panose="020B0609070205080204" pitchFamily="49" charset="-128"/>
                          <a:ea typeface="ＭＳ ゴシック" panose="020B0609070205080204" pitchFamily="49" charset="-128"/>
                        </a:rPr>
                        <a:t>-2.0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100" b="0" i="0" u="none" strike="noStrike" dirty="0">
                          <a:solidFill>
                            <a:srgbClr val="000000"/>
                          </a:solidFill>
                          <a:effectLst/>
                          <a:latin typeface="ＭＳ ゴシック" panose="020B0609070205080204" pitchFamily="49" charset="-128"/>
                          <a:ea typeface="ＭＳ ゴシック" panose="020B0609070205080204" pitchFamily="49" charset="-128"/>
                        </a:rPr>
                        <a:t>6</a:t>
                      </a:r>
                      <a:r>
                        <a:rPr lang="ja-JP" altLang="en-US" sz="1100" b="0" i="0" u="none" strike="noStrike" dirty="0">
                          <a:solidFill>
                            <a:srgbClr val="000000"/>
                          </a:solidFill>
                          <a:effectLst/>
                          <a:latin typeface="ＭＳ ゴシック" panose="020B0609070205080204" pitchFamily="49" charset="-128"/>
                          <a:ea typeface="ＭＳ ゴシック" panose="020B0609070205080204" pitchFamily="49" charset="-128"/>
                        </a:rPr>
                        <a:t>橋</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1100" b="0" i="0" u="none" strike="noStrike" dirty="0">
                          <a:solidFill>
                            <a:srgbClr val="000000"/>
                          </a:solidFill>
                          <a:effectLst/>
                          <a:latin typeface="ＭＳ ゴシック" panose="020B0609070205080204" pitchFamily="49" charset="-128"/>
                          <a:ea typeface="ＭＳ ゴシック" panose="020B0609070205080204" pitchFamily="49" charset="-128"/>
                        </a:rPr>
                        <a:t>○</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2"/>
                  </a:ext>
                </a:extLst>
              </a:tr>
              <a:tr h="353550">
                <a:tc vMerge="1">
                  <a:txBody>
                    <a:bodyPr/>
                    <a:lstStyle/>
                    <a:p>
                      <a:pPr algn="l" fontAlgn="ctr"/>
                      <a:endParaRPr lang="ja-JP" altLang="en-US" sz="1100" b="0" i="0" u="none" strike="noStrike" dirty="0">
                        <a:solidFill>
                          <a:srgbClr val="000000"/>
                        </a:solidFill>
                        <a:effectLst/>
                        <a:latin typeface="ＭＳ ゴシック" panose="020B0609070205080204" pitchFamily="49" charset="-128"/>
                        <a:ea typeface="ＭＳ ゴシック" panose="020B0609070205080204" pitchFamily="49" charset="-128"/>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ctr"/>
                      <a:r>
                        <a:rPr lang="ja-JP" altLang="en-US" sz="1100" b="0" i="0" u="none" strike="noStrike" dirty="0">
                          <a:solidFill>
                            <a:srgbClr val="000000"/>
                          </a:solidFill>
                          <a:effectLst/>
                          <a:latin typeface="ＭＳ ゴシック" panose="020B0609070205080204" pitchFamily="49" charset="-128"/>
                          <a:ea typeface="ＭＳ ゴシック" panose="020B0609070205080204" pitchFamily="49" charset="-128"/>
                        </a:rPr>
                        <a:t>やや遅い下降</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l" fontAlgn="ctr"/>
                      <a:r>
                        <a:rPr lang="en-US" altLang="ja-JP" sz="1100" b="0" i="0" u="none" strike="noStrike">
                          <a:solidFill>
                            <a:srgbClr val="000000"/>
                          </a:solidFill>
                          <a:effectLst/>
                          <a:latin typeface="ＭＳ ゴシック" panose="020B0609070205080204" pitchFamily="49" charset="-128"/>
                          <a:ea typeface="ＭＳ ゴシック" panose="020B0609070205080204" pitchFamily="49" charset="-128"/>
                        </a:rPr>
                        <a:t>-0.5 </a:t>
                      </a:r>
                      <a:r>
                        <a:rPr lang="ja-JP" altLang="en-US" sz="1100" b="0" i="0" u="none" strike="noStrike">
                          <a:solidFill>
                            <a:srgbClr val="000000"/>
                          </a:solidFill>
                          <a:effectLst/>
                          <a:latin typeface="ＭＳ ゴシック" panose="020B0609070205080204" pitchFamily="49" charset="-128"/>
                          <a:ea typeface="ＭＳ ゴシック" panose="020B0609070205080204" pitchFamily="49" charset="-128"/>
                        </a:rPr>
                        <a:t>～ </a:t>
                      </a:r>
                      <a:r>
                        <a:rPr lang="en-US" altLang="ja-JP" sz="1100" b="0" i="0" u="none" strike="noStrike">
                          <a:solidFill>
                            <a:srgbClr val="000000"/>
                          </a:solidFill>
                          <a:effectLst/>
                          <a:latin typeface="ＭＳ ゴシック" panose="020B0609070205080204" pitchFamily="49" charset="-128"/>
                          <a:ea typeface="ＭＳ ゴシック" panose="020B0609070205080204" pitchFamily="49" charset="-128"/>
                        </a:rPr>
                        <a:t>-1.0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100" b="0" i="0" u="none" strike="noStrike" dirty="0">
                          <a:solidFill>
                            <a:srgbClr val="000000"/>
                          </a:solidFill>
                          <a:effectLst/>
                          <a:latin typeface="ＭＳ ゴシック" panose="020B0609070205080204" pitchFamily="49" charset="-128"/>
                          <a:ea typeface="ＭＳ ゴシック" panose="020B0609070205080204" pitchFamily="49" charset="-128"/>
                        </a:rPr>
                        <a:t>4</a:t>
                      </a:r>
                      <a:r>
                        <a:rPr lang="ja-JP" altLang="en-US" sz="1100" b="0" i="0" u="none" strike="noStrike" dirty="0">
                          <a:solidFill>
                            <a:srgbClr val="000000"/>
                          </a:solidFill>
                          <a:effectLst/>
                          <a:latin typeface="ＭＳ ゴシック" panose="020B0609070205080204" pitchFamily="49" charset="-128"/>
                          <a:ea typeface="ＭＳ ゴシック" panose="020B0609070205080204" pitchFamily="49" charset="-128"/>
                        </a:rPr>
                        <a:t>橋</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1100" b="0" i="0" u="none" strike="noStrike" dirty="0">
                          <a:solidFill>
                            <a:srgbClr val="000000"/>
                          </a:solidFill>
                          <a:effectLst/>
                          <a:latin typeface="ＭＳ ゴシック" panose="020B0609070205080204" pitchFamily="49" charset="-128"/>
                          <a:ea typeface="ＭＳ ゴシック" panose="020B0609070205080204" pitchFamily="49" charset="-128"/>
                        </a:rPr>
                        <a:t>○</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3"/>
                  </a:ext>
                </a:extLst>
              </a:tr>
              <a:tr h="353550">
                <a:tc vMerge="1">
                  <a:txBody>
                    <a:bodyPr/>
                    <a:lstStyle/>
                    <a:p>
                      <a:pPr algn="l" fontAlgn="ctr"/>
                      <a:endParaRPr lang="ja-JP" altLang="en-US" sz="1100" b="0" i="0" u="none" strike="noStrike" dirty="0">
                        <a:solidFill>
                          <a:srgbClr val="000000"/>
                        </a:solidFill>
                        <a:effectLst/>
                        <a:latin typeface="ＭＳ ゴシック" panose="020B0609070205080204" pitchFamily="49" charset="-128"/>
                        <a:ea typeface="ＭＳ ゴシック" panose="020B0609070205080204" pitchFamily="49" charset="-128"/>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ctr"/>
                      <a:r>
                        <a:rPr lang="ja-JP" altLang="en-US" sz="1100" b="0" i="0" u="none" strike="noStrike" dirty="0">
                          <a:solidFill>
                            <a:srgbClr val="000000"/>
                          </a:solidFill>
                          <a:effectLst/>
                          <a:latin typeface="ＭＳ Ｐゴシック" panose="020B0600070205080204" pitchFamily="50" charset="-128"/>
                          <a:ea typeface="ＭＳ Ｐゴシック" panose="020B0600070205080204" pitchFamily="50" charset="-128"/>
                        </a:rPr>
                        <a:t>遅い下降　または　</a:t>
                      </a:r>
                      <a:endParaRPr lang="en-US" altLang="ja-JP" sz="11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p>
                      <a:pPr algn="l" fontAlgn="ctr"/>
                      <a:r>
                        <a:rPr lang="ja-JP" altLang="en-US" sz="1100" b="0" i="0" u="none" strike="noStrike" dirty="0">
                          <a:solidFill>
                            <a:srgbClr val="000000"/>
                          </a:solidFill>
                          <a:effectLst/>
                          <a:latin typeface="ＭＳ Ｐゴシック" panose="020B0600070205080204" pitchFamily="50" charset="-128"/>
                          <a:ea typeface="ＭＳ Ｐゴシック" panose="020B0600070205080204" pitchFamily="50" charset="-128"/>
                        </a:rPr>
                        <a:t>ほぼ進展無し</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CC"/>
                    </a:solidFill>
                  </a:tcPr>
                </a:tc>
                <a:tc>
                  <a:txBody>
                    <a:bodyPr/>
                    <a:lstStyle/>
                    <a:p>
                      <a:pPr algn="l" fontAlgn="ctr"/>
                      <a:r>
                        <a:rPr lang="en-US" altLang="ja-JP" sz="1100" b="0" i="0" u="none" strike="noStrike">
                          <a:solidFill>
                            <a:srgbClr val="000000"/>
                          </a:solidFill>
                          <a:effectLst/>
                          <a:latin typeface="ＭＳ ゴシック" panose="020B0609070205080204" pitchFamily="49" charset="-128"/>
                          <a:ea typeface="ＭＳ ゴシック" panose="020B0609070205080204" pitchFamily="49" charset="-128"/>
                        </a:rPr>
                        <a:t>-0.5</a:t>
                      </a:r>
                      <a:r>
                        <a:rPr lang="ja-JP" altLang="en-US" sz="1100" b="0" i="0" u="none" strike="noStrike">
                          <a:solidFill>
                            <a:srgbClr val="000000"/>
                          </a:solidFill>
                          <a:effectLst/>
                          <a:latin typeface="ＭＳ ゴシック" panose="020B0609070205080204" pitchFamily="49" charset="-128"/>
                          <a:ea typeface="ＭＳ ゴシック" panose="020B0609070205080204" pitchFamily="49" charset="-128"/>
                        </a:rPr>
                        <a:t>以上</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100" b="0" i="0" u="none" strike="noStrike" dirty="0">
                          <a:solidFill>
                            <a:srgbClr val="000000"/>
                          </a:solidFill>
                          <a:effectLst/>
                          <a:latin typeface="ＭＳ ゴシック" panose="020B0609070205080204" pitchFamily="49" charset="-128"/>
                          <a:ea typeface="ＭＳ ゴシック" panose="020B0609070205080204" pitchFamily="49" charset="-128"/>
                        </a:rPr>
                        <a:t>7</a:t>
                      </a:r>
                      <a:r>
                        <a:rPr lang="ja-JP" altLang="en-US" sz="1100" b="0" i="0" u="none" strike="noStrike" dirty="0">
                          <a:solidFill>
                            <a:srgbClr val="000000"/>
                          </a:solidFill>
                          <a:effectLst/>
                          <a:latin typeface="ＭＳ ゴシック" panose="020B0609070205080204" pitchFamily="49" charset="-128"/>
                          <a:ea typeface="ＭＳ ゴシック" panose="020B0609070205080204" pitchFamily="49" charset="-128"/>
                        </a:rPr>
                        <a:t>橋</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1100" b="0" i="0" u="none" strike="noStrike" dirty="0">
                          <a:solidFill>
                            <a:srgbClr val="000000"/>
                          </a:solidFill>
                          <a:effectLst/>
                          <a:latin typeface="ＭＳ ゴシック" panose="020B0609070205080204" pitchFamily="49" charset="-128"/>
                          <a:ea typeface="ＭＳ ゴシック" panose="020B0609070205080204" pitchFamily="49" charset="-128"/>
                        </a:rPr>
                        <a:t>○</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4"/>
                  </a:ext>
                </a:extLst>
              </a:tr>
              <a:tr h="353550">
                <a:tc vMerge="1">
                  <a:txBody>
                    <a:bodyPr/>
                    <a:lstStyle/>
                    <a:p>
                      <a:pPr algn="l" fontAlgn="ctr"/>
                      <a:endParaRPr lang="ja-JP" altLang="en-US" sz="1100" b="0" i="0" u="none" strike="noStrike" dirty="0">
                        <a:solidFill>
                          <a:srgbClr val="000000"/>
                        </a:solidFill>
                        <a:effectLst/>
                        <a:latin typeface="ＭＳ ゴシック" panose="020B0609070205080204" pitchFamily="49" charset="-128"/>
                        <a:ea typeface="ＭＳ ゴシック" panose="020B0609070205080204" pitchFamily="49" charset="-128"/>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ctr"/>
                      <a:r>
                        <a:rPr lang="ja-JP" altLang="en-US" sz="1100" b="0" i="0" u="none" strike="noStrike">
                          <a:solidFill>
                            <a:srgbClr val="000000"/>
                          </a:solidFill>
                          <a:effectLst/>
                          <a:latin typeface="ＭＳ Ｐゴシック" panose="020B0600070205080204" pitchFamily="50" charset="-128"/>
                          <a:ea typeface="ＭＳ Ｐゴシック" panose="020B0600070205080204" pitchFamily="50" charset="-128"/>
                        </a:rPr>
                        <a:t>補修上昇</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9999"/>
                    </a:solidFill>
                  </a:tcPr>
                </a:tc>
                <a:tc>
                  <a:txBody>
                    <a:bodyPr/>
                    <a:lstStyle/>
                    <a:p>
                      <a:pPr algn="ctr" fontAlgn="ctr"/>
                      <a:r>
                        <a:rPr lang="ja-JP" altLang="en-US" sz="1100" b="0" i="0" u="none" strike="noStrike" dirty="0">
                          <a:solidFill>
                            <a:srgbClr val="000000"/>
                          </a:solidFill>
                          <a:effectLst/>
                          <a:latin typeface="ＭＳ ゴシック" panose="020B0609070205080204" pitchFamily="49" charset="-128"/>
                          <a:ea typeface="ＭＳ ゴシック" panose="020B0609070205080204" pitchFamily="49" charset="-128"/>
                        </a:rPr>
                        <a:t>－</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100" b="0" i="0" u="none" strike="noStrike" dirty="0">
                          <a:solidFill>
                            <a:srgbClr val="000000"/>
                          </a:solidFill>
                          <a:effectLst/>
                          <a:latin typeface="ＭＳ ゴシック" panose="020B0609070205080204" pitchFamily="49" charset="-128"/>
                          <a:ea typeface="ＭＳ ゴシック" panose="020B0609070205080204" pitchFamily="49" charset="-128"/>
                        </a:rPr>
                        <a:t>4</a:t>
                      </a:r>
                      <a:r>
                        <a:rPr lang="ja-JP" altLang="en-US" sz="1100" b="0" i="0" u="none" strike="noStrike" dirty="0">
                          <a:solidFill>
                            <a:srgbClr val="000000"/>
                          </a:solidFill>
                          <a:effectLst/>
                          <a:latin typeface="ＭＳ ゴシック" panose="020B0609070205080204" pitchFamily="49" charset="-128"/>
                          <a:ea typeface="ＭＳ ゴシック" panose="020B0609070205080204" pitchFamily="49" charset="-128"/>
                        </a:rPr>
                        <a:t>橋</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1100" b="0" i="0" u="none" strike="noStrike" dirty="0">
                          <a:solidFill>
                            <a:srgbClr val="000000"/>
                          </a:solidFill>
                          <a:effectLst/>
                          <a:latin typeface="ＭＳ ゴシック" panose="020B0609070205080204" pitchFamily="49" charset="-128"/>
                          <a:ea typeface="ＭＳ ゴシック" panose="020B0609070205080204" pitchFamily="49" charset="-128"/>
                        </a:rPr>
                        <a:t>－</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5"/>
                  </a:ext>
                </a:extLst>
              </a:tr>
              <a:tr h="353550">
                <a:tc vMerge="1">
                  <a:txBody>
                    <a:bodyPr/>
                    <a:lstStyle/>
                    <a:p>
                      <a:pPr algn="l" fontAlgn="ctr"/>
                      <a:endParaRPr lang="ja-JP" altLang="en-US" sz="1100" b="0" i="0" u="none" strike="noStrike" dirty="0">
                        <a:solidFill>
                          <a:srgbClr val="000000"/>
                        </a:solidFill>
                        <a:effectLst/>
                        <a:latin typeface="ＭＳ ゴシック" panose="020B0609070205080204" pitchFamily="49" charset="-128"/>
                        <a:ea typeface="ＭＳ ゴシック" panose="020B0609070205080204" pitchFamily="49" charset="-128"/>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l" fontAlgn="ctr"/>
                      <a:r>
                        <a:rPr lang="ja-JP" altLang="en-US" sz="1100" b="0" i="0" u="none" strike="noStrike" dirty="0">
                          <a:solidFill>
                            <a:srgbClr val="000000"/>
                          </a:solidFill>
                          <a:effectLst/>
                          <a:latin typeface="ＭＳ Ｐゴシック" panose="020B0600070205080204" pitchFamily="50" charset="-128"/>
                          <a:ea typeface="ＭＳ Ｐゴシック" panose="020B0600070205080204" pitchFamily="50" charset="-128"/>
                        </a:rPr>
                        <a:t>点検</a:t>
                      </a:r>
                      <a:r>
                        <a:rPr lang="en-US" altLang="ja-JP" sz="1100" b="0" i="0" u="none" strike="noStrike" dirty="0">
                          <a:solidFill>
                            <a:srgbClr val="000000"/>
                          </a:solidFill>
                          <a:effectLst/>
                          <a:latin typeface="ＭＳ Ｐゴシック" panose="020B0600070205080204" pitchFamily="50" charset="-128"/>
                          <a:ea typeface="ＭＳ Ｐゴシック" panose="020B0600070205080204" pitchFamily="50" charset="-128"/>
                        </a:rPr>
                        <a:t>1</a:t>
                      </a:r>
                      <a:r>
                        <a:rPr lang="ja-JP" altLang="en-US" sz="1100" b="0" i="0" u="none" strike="noStrike" dirty="0">
                          <a:solidFill>
                            <a:srgbClr val="000000"/>
                          </a:solidFill>
                          <a:effectLst/>
                          <a:latin typeface="ＭＳ Ｐゴシック" panose="020B0600070205080204" pitchFamily="50" charset="-128"/>
                          <a:ea typeface="ＭＳ Ｐゴシック" panose="020B0600070205080204" pitchFamily="50" charset="-128"/>
                        </a:rPr>
                        <a:t>回のみ</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0CECE"/>
                    </a:solidFill>
                  </a:tcPr>
                </a:tc>
                <a:tc>
                  <a:txBody>
                    <a:bodyPr/>
                    <a:lstStyle/>
                    <a:p>
                      <a:pPr algn="ctr" fontAlgn="ctr"/>
                      <a:r>
                        <a:rPr lang="ja-JP" altLang="en-US" sz="1100" b="0" i="0" u="none" strike="noStrike">
                          <a:solidFill>
                            <a:srgbClr val="000000"/>
                          </a:solidFill>
                          <a:effectLst/>
                          <a:latin typeface="ＭＳ ゴシック" panose="020B0609070205080204" pitchFamily="49" charset="-128"/>
                          <a:ea typeface="ＭＳ ゴシック" panose="020B0609070205080204" pitchFamily="49" charset="-128"/>
                        </a:rPr>
                        <a:t>－</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100" b="0" i="0" u="none" strike="noStrike" dirty="0">
                          <a:solidFill>
                            <a:srgbClr val="000000"/>
                          </a:solidFill>
                          <a:effectLst/>
                          <a:latin typeface="ＭＳ ゴシック" panose="020B0609070205080204" pitchFamily="49" charset="-128"/>
                          <a:ea typeface="ＭＳ ゴシック" panose="020B0609070205080204" pitchFamily="49" charset="-128"/>
                        </a:rPr>
                        <a:t>4</a:t>
                      </a:r>
                      <a:r>
                        <a:rPr lang="ja-JP" altLang="en-US" sz="1100" b="0" i="0" u="none" strike="noStrike" dirty="0">
                          <a:solidFill>
                            <a:srgbClr val="000000"/>
                          </a:solidFill>
                          <a:effectLst/>
                          <a:latin typeface="ＭＳ ゴシック" panose="020B0609070205080204" pitchFamily="49" charset="-128"/>
                          <a:ea typeface="ＭＳ ゴシック" panose="020B0609070205080204" pitchFamily="49" charset="-128"/>
                        </a:rPr>
                        <a:t>橋</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1100" b="0" i="0" u="none" strike="noStrike" dirty="0">
                          <a:solidFill>
                            <a:srgbClr val="000000"/>
                          </a:solidFill>
                          <a:effectLst/>
                          <a:latin typeface="ＭＳ ゴシック" panose="020B0609070205080204" pitchFamily="49" charset="-128"/>
                          <a:ea typeface="ＭＳ ゴシック" panose="020B0609070205080204" pitchFamily="49" charset="-128"/>
                        </a:rPr>
                        <a:t>－</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6"/>
                  </a:ext>
                </a:extLst>
              </a:tr>
              <a:tr h="417737">
                <a:tc rowSpan="2">
                  <a:txBody>
                    <a:bodyPr/>
                    <a:lstStyle/>
                    <a:p>
                      <a:pPr algn="ctr" fontAlgn="ctr"/>
                      <a:endParaRPr lang="en-US" altLang="ja-JP" sz="1100" b="0" i="0" u="none" strike="noStrike" dirty="0">
                        <a:solidFill>
                          <a:srgbClr val="000000"/>
                        </a:solidFill>
                        <a:effectLst/>
                        <a:latin typeface="ＭＳ ゴシック" panose="020B0609070205080204" pitchFamily="49" charset="-128"/>
                        <a:ea typeface="ＭＳ ゴシック" panose="020B0609070205080204" pitchFamily="49" charset="-128"/>
                      </a:endParaRPr>
                    </a:p>
                    <a:p>
                      <a:pPr algn="ctr" fontAlgn="ctr"/>
                      <a:r>
                        <a:rPr lang="ja-JP" altLang="en-US" sz="1100" b="0" i="0" u="none" strike="noStrike" dirty="0">
                          <a:solidFill>
                            <a:srgbClr val="000000"/>
                          </a:solidFill>
                          <a:effectLst/>
                          <a:latin typeface="ＭＳ ゴシック" panose="020B0609070205080204" pitchFamily="49" charset="-128"/>
                          <a:ea typeface="ＭＳ ゴシック" panose="020B0609070205080204" pitchFamily="49" charset="-128"/>
                        </a:rPr>
                        <a:t>鋼板接着</a:t>
                      </a:r>
                      <a:endParaRPr lang="en-US" altLang="ja-JP" sz="1100" b="0" i="0" u="none" strike="noStrike" dirty="0">
                        <a:solidFill>
                          <a:srgbClr val="000000"/>
                        </a:solidFill>
                        <a:effectLst/>
                        <a:latin typeface="ＭＳ ゴシック" panose="020B0609070205080204" pitchFamily="49" charset="-128"/>
                        <a:ea typeface="ＭＳ ゴシック" panose="020B0609070205080204" pitchFamily="49" charset="-128"/>
                      </a:endParaRPr>
                    </a:p>
                    <a:p>
                      <a:pPr algn="ctr" fontAlgn="ctr"/>
                      <a:r>
                        <a:rPr lang="ja-JP" altLang="en-US" sz="1100" b="0" i="0" u="none" strike="noStrike" dirty="0">
                          <a:solidFill>
                            <a:srgbClr val="000000"/>
                          </a:solidFill>
                          <a:effectLst/>
                          <a:latin typeface="ＭＳ ゴシック" panose="020B0609070205080204" pitchFamily="49" charset="-128"/>
                          <a:ea typeface="ＭＳ ゴシック" panose="020B0609070205080204" pitchFamily="49" charset="-128"/>
                        </a:rPr>
                        <a:t>有</a:t>
                      </a:r>
                    </a:p>
                    <a:p>
                      <a:pPr algn="ctr" fontAlgn="ctr"/>
                      <a:r>
                        <a:rPr lang="ja-JP" altLang="en-US" sz="1100" b="0" i="0" u="none" strike="noStrike" dirty="0">
                          <a:solidFill>
                            <a:srgbClr val="000000"/>
                          </a:solidFill>
                          <a:effectLst/>
                          <a:latin typeface="ＭＳ ゴシック" panose="020B0609070205080204" pitchFamily="49" charset="-128"/>
                          <a:ea typeface="ＭＳ ゴシック" panose="020B0609070205080204" pitchFamily="49" charset="-128"/>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100" b="0" i="0" u="none" strike="noStrike" dirty="0">
                          <a:solidFill>
                            <a:srgbClr val="000000"/>
                          </a:solidFill>
                          <a:effectLst/>
                          <a:latin typeface="ＭＳ ゴシック" panose="020B0609070205080204" pitchFamily="49" charset="-128"/>
                          <a:ea typeface="ＭＳ ゴシック" panose="020B0609070205080204" pitchFamily="49" charset="-128"/>
                        </a:rPr>
                        <a:t>点検</a:t>
                      </a:r>
                      <a:r>
                        <a:rPr lang="en-US" altLang="ja-JP" sz="1100" b="0" i="0" u="none" strike="noStrike" dirty="0">
                          <a:solidFill>
                            <a:srgbClr val="000000"/>
                          </a:solidFill>
                          <a:effectLst/>
                          <a:latin typeface="ＭＳ ゴシック" panose="020B0609070205080204" pitchFamily="49" charset="-128"/>
                          <a:ea typeface="ＭＳ ゴシック" panose="020B0609070205080204" pitchFamily="49" charset="-128"/>
                        </a:rPr>
                        <a:t>2</a:t>
                      </a:r>
                      <a:r>
                        <a:rPr lang="ja-JP" altLang="en-US" sz="1100" b="0" i="0" u="none" strike="noStrike" dirty="0">
                          <a:solidFill>
                            <a:srgbClr val="000000"/>
                          </a:solidFill>
                          <a:effectLst/>
                          <a:latin typeface="ＭＳ ゴシック" panose="020B0609070205080204" pitchFamily="49" charset="-128"/>
                          <a:ea typeface="ＭＳ ゴシック" panose="020B0609070205080204" pitchFamily="49" charset="-128"/>
                        </a:rPr>
                        <a:t>回以上</a:t>
                      </a:r>
                      <a:br>
                        <a:rPr lang="ja-JP" altLang="en-US" sz="1100" b="0" i="0" u="none" strike="noStrike" dirty="0">
                          <a:solidFill>
                            <a:srgbClr val="000000"/>
                          </a:solidFill>
                          <a:effectLst/>
                          <a:latin typeface="ＭＳ ゴシック" panose="020B0609070205080204" pitchFamily="49" charset="-128"/>
                          <a:ea typeface="ＭＳ ゴシック" panose="020B0609070205080204" pitchFamily="49" charset="-128"/>
                        </a:rPr>
                      </a:br>
                      <a:r>
                        <a:rPr lang="en-US" altLang="ja-JP" sz="1050" b="0" i="0" u="none" strike="noStrike" dirty="0">
                          <a:solidFill>
                            <a:srgbClr val="000000"/>
                          </a:solidFill>
                          <a:effectLst/>
                          <a:latin typeface="ＭＳ ゴシック" panose="020B0609070205080204" pitchFamily="49" charset="-128"/>
                          <a:ea typeface="ＭＳ ゴシック" panose="020B0609070205080204" pitchFamily="49" charset="-128"/>
                        </a:rPr>
                        <a:t>(</a:t>
                      </a:r>
                      <a:r>
                        <a:rPr lang="ja-JP" altLang="en-US" sz="1050" b="0" i="0" u="none" strike="noStrike" dirty="0">
                          <a:solidFill>
                            <a:srgbClr val="000000"/>
                          </a:solidFill>
                          <a:effectLst/>
                          <a:latin typeface="ＭＳ ゴシック" panose="020B0609070205080204" pitchFamily="49" charset="-128"/>
                          <a:ea typeface="ＭＳ ゴシック" panose="020B0609070205080204" pitchFamily="49" charset="-128"/>
                        </a:rPr>
                        <a:t>劣化状況は上記と同様整理</a:t>
                      </a:r>
                      <a:r>
                        <a:rPr lang="en-US" altLang="ja-JP" sz="1050" b="0" i="0" u="none" strike="noStrike" dirty="0">
                          <a:solidFill>
                            <a:srgbClr val="000000"/>
                          </a:solidFill>
                          <a:effectLst/>
                          <a:latin typeface="ＭＳ ゴシック" panose="020B0609070205080204" pitchFamily="49" charset="-128"/>
                          <a:ea typeface="ＭＳ ゴシック" panose="020B0609070205080204" pitchFamily="49" charset="-128"/>
                        </a:rPr>
                        <a:t>)</a:t>
                      </a:r>
                      <a:endParaRPr lang="ja-JP" altLang="en-US" sz="1050" b="0" i="0" u="none" strike="noStrike" dirty="0">
                        <a:solidFill>
                          <a:srgbClr val="000000"/>
                        </a:solidFill>
                        <a:effectLst/>
                        <a:latin typeface="ＭＳ ゴシック" panose="020B0609070205080204" pitchFamily="49" charset="-128"/>
                        <a:ea typeface="ＭＳ ゴシック" panose="020B0609070205080204" pitchFamily="49" charset="-128"/>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1100" b="0" i="0" u="none" strike="noStrike" dirty="0">
                          <a:solidFill>
                            <a:srgbClr val="000000"/>
                          </a:solidFill>
                          <a:effectLst/>
                          <a:latin typeface="ＭＳ ゴシック" panose="020B0609070205080204" pitchFamily="49" charset="-128"/>
                          <a:ea typeface="ＭＳ ゴシック" panose="020B0609070205080204" pitchFamily="49" charset="-128"/>
                        </a:rPr>
                        <a:t>－</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100" b="0" i="0" u="none" strike="noStrike" dirty="0">
                          <a:solidFill>
                            <a:srgbClr val="000000"/>
                          </a:solidFill>
                          <a:effectLst/>
                          <a:latin typeface="ＭＳ ゴシック" panose="020B0609070205080204" pitchFamily="49" charset="-128"/>
                          <a:ea typeface="ＭＳ ゴシック" panose="020B0609070205080204" pitchFamily="49" charset="-128"/>
                        </a:rPr>
                        <a:t>16</a:t>
                      </a:r>
                      <a:r>
                        <a:rPr lang="ja-JP" altLang="en-US" sz="1100" b="0" i="0" u="none" strike="noStrike" dirty="0">
                          <a:solidFill>
                            <a:srgbClr val="000000"/>
                          </a:solidFill>
                          <a:effectLst/>
                          <a:latin typeface="ＭＳ ゴシック" panose="020B0609070205080204" pitchFamily="49" charset="-128"/>
                          <a:ea typeface="ＭＳ ゴシック" panose="020B0609070205080204" pitchFamily="49" charset="-128"/>
                        </a:rPr>
                        <a:t>橋</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1100" b="0" i="0" u="none" strike="noStrike" dirty="0">
                          <a:solidFill>
                            <a:srgbClr val="000000"/>
                          </a:solidFill>
                          <a:effectLst/>
                          <a:latin typeface="ＭＳ ゴシック" panose="020B0609070205080204" pitchFamily="49" charset="-128"/>
                          <a:ea typeface="ＭＳ ゴシック" panose="020B0609070205080204" pitchFamily="49" charset="-128"/>
                        </a:rPr>
                        <a:t>－</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7"/>
                  </a:ext>
                </a:extLst>
              </a:tr>
              <a:tr h="353550">
                <a:tc vMerge="1">
                  <a:txBody>
                    <a:bodyPr/>
                    <a:lstStyle/>
                    <a:p>
                      <a:pPr algn="l" fontAlgn="ctr"/>
                      <a:endParaRPr lang="ja-JP" altLang="en-US" sz="1100" b="0" i="0" u="none" strike="noStrike" dirty="0">
                        <a:solidFill>
                          <a:srgbClr val="000000"/>
                        </a:solidFill>
                        <a:effectLst/>
                        <a:latin typeface="ＭＳ ゴシック" panose="020B0609070205080204" pitchFamily="49" charset="-128"/>
                        <a:ea typeface="ＭＳ ゴシック" panose="020B0609070205080204" pitchFamily="49" charset="-128"/>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l" fontAlgn="ctr"/>
                      <a:r>
                        <a:rPr lang="ja-JP" altLang="en-US" sz="1100" b="0" i="0" u="none" strike="noStrike" dirty="0">
                          <a:solidFill>
                            <a:srgbClr val="000000"/>
                          </a:solidFill>
                          <a:effectLst/>
                          <a:latin typeface="ＭＳ Ｐゴシック" panose="020B0600070205080204" pitchFamily="50" charset="-128"/>
                          <a:ea typeface="ＭＳ Ｐゴシック" panose="020B0600070205080204" pitchFamily="50" charset="-128"/>
                        </a:rPr>
                        <a:t>点検</a:t>
                      </a:r>
                      <a:r>
                        <a:rPr lang="en-US" altLang="ja-JP" sz="1100" b="0" i="0" u="none" strike="noStrike" dirty="0">
                          <a:solidFill>
                            <a:srgbClr val="000000"/>
                          </a:solidFill>
                          <a:effectLst/>
                          <a:latin typeface="ＭＳ Ｐゴシック" panose="020B0600070205080204" pitchFamily="50" charset="-128"/>
                          <a:ea typeface="ＭＳ Ｐゴシック" panose="020B0600070205080204" pitchFamily="50" charset="-128"/>
                        </a:rPr>
                        <a:t>1</a:t>
                      </a:r>
                      <a:r>
                        <a:rPr lang="ja-JP" altLang="en-US" sz="1100" b="0" i="0" u="none" strike="noStrike" dirty="0">
                          <a:solidFill>
                            <a:srgbClr val="000000"/>
                          </a:solidFill>
                          <a:effectLst/>
                          <a:latin typeface="ＭＳ Ｐゴシック" panose="020B0600070205080204" pitchFamily="50" charset="-128"/>
                          <a:ea typeface="ＭＳ Ｐゴシック" panose="020B0600070205080204" pitchFamily="50" charset="-128"/>
                        </a:rPr>
                        <a:t>回のみ</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0CECE"/>
                    </a:solidFill>
                  </a:tcPr>
                </a:tc>
                <a:tc>
                  <a:txBody>
                    <a:bodyPr/>
                    <a:lstStyle/>
                    <a:p>
                      <a:pPr algn="ctr" fontAlgn="ctr"/>
                      <a:r>
                        <a:rPr lang="ja-JP" altLang="en-US" sz="1100" b="0" i="0" u="none" strike="noStrike" dirty="0">
                          <a:solidFill>
                            <a:srgbClr val="000000"/>
                          </a:solidFill>
                          <a:effectLst/>
                          <a:latin typeface="ＭＳ ゴシック" panose="020B0609070205080204" pitchFamily="49" charset="-128"/>
                          <a:ea typeface="ＭＳ ゴシック" panose="020B0609070205080204" pitchFamily="49" charset="-128"/>
                        </a:rPr>
                        <a:t>－</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100" b="0" i="0" u="none" strike="noStrike" dirty="0">
                          <a:solidFill>
                            <a:srgbClr val="000000"/>
                          </a:solidFill>
                          <a:effectLst/>
                          <a:latin typeface="ＭＳ ゴシック" panose="020B0609070205080204" pitchFamily="49" charset="-128"/>
                          <a:ea typeface="ＭＳ ゴシック" panose="020B0609070205080204" pitchFamily="49" charset="-128"/>
                        </a:rPr>
                        <a:t>3</a:t>
                      </a:r>
                      <a:r>
                        <a:rPr lang="ja-JP" altLang="en-US" sz="1100" b="0" i="0" u="none" strike="noStrike" dirty="0">
                          <a:solidFill>
                            <a:srgbClr val="000000"/>
                          </a:solidFill>
                          <a:effectLst/>
                          <a:latin typeface="ＭＳ ゴシック" panose="020B0609070205080204" pitchFamily="49" charset="-128"/>
                          <a:ea typeface="ＭＳ ゴシック" panose="020B0609070205080204" pitchFamily="49" charset="-128"/>
                        </a:rPr>
                        <a:t>橋</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1100" b="0" i="0" u="none" strike="noStrike" dirty="0">
                          <a:solidFill>
                            <a:srgbClr val="000000"/>
                          </a:solidFill>
                          <a:effectLst/>
                          <a:latin typeface="ＭＳ ゴシック" panose="020B0609070205080204" pitchFamily="49" charset="-128"/>
                          <a:ea typeface="ＭＳ ゴシック" panose="020B0609070205080204" pitchFamily="49" charset="-128"/>
                        </a:rPr>
                        <a:t>－</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8"/>
                  </a:ext>
                </a:extLst>
              </a:tr>
            </a:tbl>
          </a:graphicData>
        </a:graphic>
      </p:graphicFrame>
      <p:sp>
        <p:nvSpPr>
          <p:cNvPr id="11" name="フリーフォーム 10"/>
          <p:cNvSpPr/>
          <p:nvPr/>
        </p:nvSpPr>
        <p:spPr>
          <a:xfrm>
            <a:off x="4592960" y="4858871"/>
            <a:ext cx="4545106" cy="1111623"/>
          </a:xfrm>
          <a:custGeom>
            <a:avLst/>
            <a:gdLst>
              <a:gd name="connsiteX0" fmla="*/ 0 w 4545106"/>
              <a:gd name="connsiteY0" fmla="*/ 322729 h 1111623"/>
              <a:gd name="connsiteX1" fmla="*/ 0 w 4545106"/>
              <a:gd name="connsiteY1" fmla="*/ 1111623 h 1111623"/>
              <a:gd name="connsiteX2" fmla="*/ 4545106 w 4545106"/>
              <a:gd name="connsiteY2" fmla="*/ 1111623 h 1111623"/>
              <a:gd name="connsiteX3" fmla="*/ 4545106 w 4545106"/>
              <a:gd name="connsiteY3" fmla="*/ 0 h 1111623"/>
              <a:gd name="connsiteX4" fmla="*/ 636494 w 4545106"/>
              <a:gd name="connsiteY4" fmla="*/ 0 h 1111623"/>
              <a:gd name="connsiteX5" fmla="*/ 636494 w 4545106"/>
              <a:gd name="connsiteY5" fmla="*/ 349623 h 1111623"/>
              <a:gd name="connsiteX6" fmla="*/ 0 w 4545106"/>
              <a:gd name="connsiteY6" fmla="*/ 322729 h 1111623"/>
              <a:gd name="connsiteX0" fmla="*/ 4763 w 4545106"/>
              <a:gd name="connsiteY0" fmla="*/ 341779 h 1111623"/>
              <a:gd name="connsiteX1" fmla="*/ 0 w 4545106"/>
              <a:gd name="connsiteY1" fmla="*/ 1111623 h 1111623"/>
              <a:gd name="connsiteX2" fmla="*/ 4545106 w 4545106"/>
              <a:gd name="connsiteY2" fmla="*/ 1111623 h 1111623"/>
              <a:gd name="connsiteX3" fmla="*/ 4545106 w 4545106"/>
              <a:gd name="connsiteY3" fmla="*/ 0 h 1111623"/>
              <a:gd name="connsiteX4" fmla="*/ 636494 w 4545106"/>
              <a:gd name="connsiteY4" fmla="*/ 0 h 1111623"/>
              <a:gd name="connsiteX5" fmla="*/ 636494 w 4545106"/>
              <a:gd name="connsiteY5" fmla="*/ 349623 h 1111623"/>
              <a:gd name="connsiteX6" fmla="*/ 4763 w 4545106"/>
              <a:gd name="connsiteY6" fmla="*/ 341779 h 1111623"/>
              <a:gd name="connsiteX0" fmla="*/ 4763 w 4545106"/>
              <a:gd name="connsiteY0" fmla="*/ 341779 h 1111623"/>
              <a:gd name="connsiteX1" fmla="*/ 0 w 4545106"/>
              <a:gd name="connsiteY1" fmla="*/ 1111623 h 1111623"/>
              <a:gd name="connsiteX2" fmla="*/ 4545106 w 4545106"/>
              <a:gd name="connsiteY2" fmla="*/ 1111623 h 1111623"/>
              <a:gd name="connsiteX3" fmla="*/ 4545106 w 4545106"/>
              <a:gd name="connsiteY3" fmla="*/ 0 h 1111623"/>
              <a:gd name="connsiteX4" fmla="*/ 636494 w 4545106"/>
              <a:gd name="connsiteY4" fmla="*/ 0 h 1111623"/>
              <a:gd name="connsiteX5" fmla="*/ 636494 w 4545106"/>
              <a:gd name="connsiteY5" fmla="*/ 342479 h 1111623"/>
              <a:gd name="connsiteX6" fmla="*/ 4763 w 4545106"/>
              <a:gd name="connsiteY6" fmla="*/ 341779 h 1111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545106" h="1111623">
                <a:moveTo>
                  <a:pt x="4763" y="341779"/>
                </a:moveTo>
                <a:cubicBezTo>
                  <a:pt x="3175" y="598394"/>
                  <a:pt x="1588" y="855008"/>
                  <a:pt x="0" y="1111623"/>
                </a:cubicBezTo>
                <a:lnTo>
                  <a:pt x="4545106" y="1111623"/>
                </a:lnTo>
                <a:lnTo>
                  <a:pt x="4545106" y="0"/>
                </a:lnTo>
                <a:lnTo>
                  <a:pt x="636494" y="0"/>
                </a:lnTo>
                <a:lnTo>
                  <a:pt x="636494" y="342479"/>
                </a:lnTo>
                <a:lnTo>
                  <a:pt x="4763" y="341779"/>
                </a:lnTo>
                <a:close/>
              </a:path>
            </a:pathLst>
          </a:custGeom>
          <a:noFill/>
          <a:ln w="38100">
            <a:solidFill>
              <a:srgbClr val="00B05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正方形/長方形 11"/>
          <p:cNvSpPr/>
          <p:nvPr/>
        </p:nvSpPr>
        <p:spPr>
          <a:xfrm>
            <a:off x="5241032" y="3068960"/>
            <a:ext cx="3924978" cy="1767767"/>
          </a:xfrm>
          <a:prstGeom prst="rect">
            <a:avLst/>
          </a:prstGeom>
          <a:noFill/>
          <a:ln w="38100">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 name="テキスト ボックス 2"/>
          <p:cNvSpPr txBox="1"/>
          <p:nvPr/>
        </p:nvSpPr>
        <p:spPr>
          <a:xfrm>
            <a:off x="9344754" y="3625279"/>
            <a:ext cx="611065" cy="307777"/>
          </a:xfrm>
          <a:prstGeom prst="rect">
            <a:avLst/>
          </a:prstGeom>
          <a:noFill/>
        </p:spPr>
        <p:txBody>
          <a:bodyPr wrap="none" rtlCol="0">
            <a:spAutoFit/>
          </a:bodyPr>
          <a:lstStyle/>
          <a:p>
            <a:r>
              <a:rPr kumimoji="1" lang="ja-JP" altLang="en-US" sz="1400" b="1" dirty="0"/>
              <a:t>２８橋</a:t>
            </a:r>
          </a:p>
        </p:txBody>
      </p:sp>
      <p:sp>
        <p:nvSpPr>
          <p:cNvPr id="5" name="右中かっこ 4"/>
          <p:cNvSpPr/>
          <p:nvPr/>
        </p:nvSpPr>
        <p:spPr>
          <a:xfrm>
            <a:off x="9238018" y="3068960"/>
            <a:ext cx="251486" cy="1767767"/>
          </a:xfrm>
          <a:prstGeom prst="rightBrace">
            <a:avLst/>
          </a:prstGeom>
          <a:ln w="28575">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dirty="0"/>
          </a:p>
        </p:txBody>
      </p:sp>
    </p:spTree>
    <p:extLst>
      <p:ext uri="{BB962C8B-B14F-4D97-AF65-F5344CB8AC3E}">
        <p14:creationId xmlns:p14="http://schemas.microsoft.com/office/powerpoint/2010/main" val="215460330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6" name="グラフ 25"/>
          <p:cNvGraphicFramePr>
            <a:graphicFrameLocks/>
          </p:cNvGraphicFramePr>
          <p:nvPr>
            <p:extLst>
              <p:ext uri="{D42A27DB-BD31-4B8C-83A1-F6EECF244321}">
                <p14:modId xmlns:p14="http://schemas.microsoft.com/office/powerpoint/2010/main" val="2369623344"/>
              </p:ext>
            </p:extLst>
          </p:nvPr>
        </p:nvGraphicFramePr>
        <p:xfrm>
          <a:off x="272482" y="2275469"/>
          <a:ext cx="8960298" cy="4321883"/>
        </p:xfrm>
        <a:graphic>
          <a:graphicData uri="http://schemas.openxmlformats.org/drawingml/2006/chart">
            <c:chart xmlns:c="http://schemas.openxmlformats.org/drawingml/2006/chart" xmlns:r="http://schemas.openxmlformats.org/officeDocument/2006/relationships" r:id="rId3"/>
          </a:graphicData>
        </a:graphic>
      </p:graphicFrame>
      <p:sp>
        <p:nvSpPr>
          <p:cNvPr id="17" name="正方形/長方形 16"/>
          <p:cNvSpPr/>
          <p:nvPr/>
        </p:nvSpPr>
        <p:spPr>
          <a:xfrm>
            <a:off x="1501949" y="1629393"/>
            <a:ext cx="8569219" cy="646331"/>
          </a:xfrm>
          <a:prstGeom prst="rect">
            <a:avLst/>
          </a:prstGeom>
          <a:noFill/>
        </p:spPr>
        <p:txBody>
          <a:bodyPr wrap="square" rtlCol="0">
            <a:spAutoFit/>
          </a:bodyPr>
          <a:lstStyle/>
          <a:p>
            <a:r>
              <a:rPr lang="ja-JP" altLang="en-US" dirty="0">
                <a:latin typeface="HGSｺﾞｼｯｸM" panose="020B0600000000000000" pitchFamily="50" charset="-128"/>
                <a:ea typeface="HGSｺﾞｼｯｸM" panose="020B0600000000000000" pitchFamily="50" charset="-128"/>
                <a:cs typeface="Meiryo UI" panose="020B0604030504040204" pitchFamily="50" charset="-128"/>
              </a:rPr>
              <a:t>対象橋梁の床版の健全度推移を以下に示す</a:t>
            </a:r>
            <a:endParaRPr lang="en-US" altLang="ja-JP" dirty="0">
              <a:latin typeface="HGSｺﾞｼｯｸM" panose="020B0600000000000000" pitchFamily="50" charset="-128"/>
              <a:ea typeface="HGSｺﾞｼｯｸM" panose="020B0600000000000000" pitchFamily="50" charset="-128"/>
              <a:cs typeface="Meiryo UI" panose="020B0604030504040204" pitchFamily="50" charset="-128"/>
            </a:endParaRPr>
          </a:p>
          <a:p>
            <a:r>
              <a:rPr lang="ja-JP" altLang="en-US" dirty="0">
                <a:latin typeface="HGSｺﾞｼｯｸM" panose="020B0600000000000000" pitchFamily="50" charset="-128"/>
                <a:ea typeface="HGSｺﾞｼｯｸM" panose="020B0600000000000000" pitchFamily="50" charset="-128"/>
                <a:cs typeface="Meiryo UI" panose="020B0604030504040204" pitchFamily="50" charset="-128"/>
              </a:rPr>
              <a:t>　</a:t>
            </a:r>
            <a:r>
              <a:rPr lang="en-US" altLang="ja-JP" dirty="0">
                <a:latin typeface="HGSｺﾞｼｯｸM" panose="020B0600000000000000" pitchFamily="50" charset="-128"/>
                <a:ea typeface="HGSｺﾞｼｯｸM" panose="020B0600000000000000" pitchFamily="50" charset="-128"/>
                <a:cs typeface="Meiryo UI" panose="020B0604030504040204" pitchFamily="50" charset="-128"/>
              </a:rPr>
              <a:t>※</a:t>
            </a:r>
            <a:r>
              <a:rPr lang="ja-JP" altLang="en-US" dirty="0">
                <a:latin typeface="HGSｺﾞｼｯｸM" panose="020B0600000000000000" pitchFamily="50" charset="-128"/>
                <a:ea typeface="HGSｺﾞｼｯｸM" panose="020B0600000000000000" pitchFamily="50" charset="-128"/>
                <a:cs typeface="Meiryo UI" panose="020B0604030504040204" pitchFamily="50" charset="-128"/>
              </a:rPr>
              <a:t>対象橋梁：抽出橋梁される可能性のある鋼橋かつ鋼板接着無し</a:t>
            </a:r>
            <a:r>
              <a:rPr lang="en-US" altLang="ja-JP" dirty="0">
                <a:latin typeface="HGSｺﾞｼｯｸM" panose="020B0600000000000000" pitchFamily="50" charset="-128"/>
                <a:ea typeface="HGSｺﾞｼｯｸM" panose="020B0600000000000000" pitchFamily="50" charset="-128"/>
                <a:cs typeface="Meiryo UI" panose="020B0604030504040204" pitchFamily="50" charset="-128"/>
              </a:rPr>
              <a:t>(28</a:t>
            </a:r>
            <a:r>
              <a:rPr lang="ja-JP" altLang="en-US" dirty="0">
                <a:latin typeface="HGSｺﾞｼｯｸM" panose="020B0600000000000000" pitchFamily="50" charset="-128"/>
                <a:ea typeface="HGSｺﾞｼｯｸM" panose="020B0600000000000000" pitchFamily="50" charset="-128"/>
                <a:cs typeface="Meiryo UI" panose="020B0604030504040204" pitchFamily="50" charset="-128"/>
              </a:rPr>
              <a:t>橋</a:t>
            </a:r>
            <a:r>
              <a:rPr lang="en-US" altLang="ja-JP" dirty="0">
                <a:latin typeface="HGSｺﾞｼｯｸM" panose="020B0600000000000000" pitchFamily="50" charset="-128"/>
                <a:ea typeface="HGSｺﾞｼｯｸM" panose="020B0600000000000000" pitchFamily="50" charset="-128"/>
                <a:cs typeface="Meiryo UI" panose="020B0604030504040204" pitchFamily="50" charset="-128"/>
              </a:rPr>
              <a:t>)</a:t>
            </a:r>
          </a:p>
        </p:txBody>
      </p:sp>
      <p:sp>
        <p:nvSpPr>
          <p:cNvPr id="15" name="正方形/長方形 14"/>
          <p:cNvSpPr/>
          <p:nvPr/>
        </p:nvSpPr>
        <p:spPr>
          <a:xfrm>
            <a:off x="1784648" y="2245402"/>
            <a:ext cx="3168352" cy="338554"/>
          </a:xfrm>
          <a:prstGeom prst="rect">
            <a:avLst/>
          </a:prstGeom>
          <a:noFill/>
        </p:spPr>
        <p:txBody>
          <a:bodyPr wrap="square" rtlCol="0">
            <a:spAutoFit/>
          </a:bodyPr>
          <a:lstStyle/>
          <a:p>
            <a:pPr algn="ctr"/>
            <a:r>
              <a:rPr lang="ja-JP" altLang="en-US" sz="1600" dirty="0">
                <a:latin typeface="HGSｺﾞｼｯｸM" panose="020B0600000000000000" pitchFamily="50" charset="-128"/>
                <a:ea typeface="HGSｺﾞｼｯｸM" panose="020B0600000000000000" pitchFamily="50" charset="-128"/>
                <a:cs typeface="Meiryo UI" panose="020B0604030504040204" pitchFamily="50" charset="-128"/>
              </a:rPr>
              <a:t>鋼橋床版の健全度変化</a:t>
            </a:r>
            <a:r>
              <a:rPr lang="en-US" altLang="ja-JP" sz="1600" dirty="0">
                <a:latin typeface="HGSｺﾞｼｯｸM" panose="020B0600000000000000" pitchFamily="50" charset="-128"/>
                <a:ea typeface="HGSｺﾞｼｯｸM" panose="020B0600000000000000" pitchFamily="50" charset="-128"/>
                <a:cs typeface="Meiryo UI" panose="020B0604030504040204" pitchFamily="50" charset="-128"/>
              </a:rPr>
              <a:t>(28</a:t>
            </a:r>
            <a:r>
              <a:rPr lang="ja-JP" altLang="en-US" sz="1600" dirty="0">
                <a:latin typeface="HGSｺﾞｼｯｸM" panose="020B0600000000000000" pitchFamily="50" charset="-128"/>
                <a:ea typeface="HGSｺﾞｼｯｸM" panose="020B0600000000000000" pitchFamily="50" charset="-128"/>
                <a:cs typeface="Meiryo UI" panose="020B0604030504040204" pitchFamily="50" charset="-128"/>
              </a:rPr>
              <a:t>橋</a:t>
            </a:r>
            <a:r>
              <a:rPr lang="en-US" altLang="ja-JP" sz="1600" dirty="0">
                <a:latin typeface="HGSｺﾞｼｯｸM" panose="020B0600000000000000" pitchFamily="50" charset="-128"/>
                <a:ea typeface="HGSｺﾞｼｯｸM" panose="020B0600000000000000" pitchFamily="50" charset="-128"/>
                <a:cs typeface="Meiryo UI" panose="020B0604030504040204" pitchFamily="50" charset="-128"/>
              </a:rPr>
              <a:t>)</a:t>
            </a:r>
          </a:p>
        </p:txBody>
      </p:sp>
      <p:sp>
        <p:nvSpPr>
          <p:cNvPr id="21" name="正方形/長方形 20"/>
          <p:cNvSpPr/>
          <p:nvPr/>
        </p:nvSpPr>
        <p:spPr>
          <a:xfrm rot="16200000">
            <a:off x="-13800" y="3702963"/>
            <a:ext cx="1131540" cy="338554"/>
          </a:xfrm>
          <a:prstGeom prst="rect">
            <a:avLst/>
          </a:prstGeom>
          <a:noFill/>
        </p:spPr>
        <p:txBody>
          <a:bodyPr wrap="square" rtlCol="0">
            <a:spAutoFit/>
          </a:bodyPr>
          <a:lstStyle/>
          <a:p>
            <a:pPr algn="ctr"/>
            <a:r>
              <a:rPr lang="ja-JP" altLang="en-US" sz="1600" dirty="0">
                <a:latin typeface="HGSｺﾞｼｯｸM" panose="020B0600000000000000" pitchFamily="50" charset="-128"/>
                <a:ea typeface="HGSｺﾞｼｯｸM" panose="020B0600000000000000" pitchFamily="50" charset="-128"/>
                <a:cs typeface="Meiryo UI" panose="020B0604030504040204" pitchFamily="50" charset="-128"/>
              </a:rPr>
              <a:t>健全度</a:t>
            </a:r>
            <a:endParaRPr lang="en-US" altLang="ja-JP" sz="1600" dirty="0">
              <a:latin typeface="HGSｺﾞｼｯｸM" panose="020B0600000000000000" pitchFamily="50" charset="-128"/>
              <a:ea typeface="HGSｺﾞｼｯｸM" panose="020B0600000000000000" pitchFamily="50" charset="-128"/>
              <a:cs typeface="Meiryo UI" panose="020B0604030504040204" pitchFamily="50" charset="-128"/>
            </a:endParaRPr>
          </a:p>
        </p:txBody>
      </p:sp>
      <p:sp>
        <p:nvSpPr>
          <p:cNvPr id="24" name="正方形/長方形 23"/>
          <p:cNvSpPr/>
          <p:nvPr/>
        </p:nvSpPr>
        <p:spPr>
          <a:xfrm>
            <a:off x="1280592" y="5949280"/>
            <a:ext cx="3168352" cy="338554"/>
          </a:xfrm>
          <a:prstGeom prst="rect">
            <a:avLst/>
          </a:prstGeom>
          <a:noFill/>
        </p:spPr>
        <p:txBody>
          <a:bodyPr wrap="square" rtlCol="0">
            <a:spAutoFit/>
          </a:bodyPr>
          <a:lstStyle/>
          <a:p>
            <a:pPr algn="ctr"/>
            <a:r>
              <a:rPr lang="ja-JP" altLang="en-US" sz="1600" dirty="0">
                <a:latin typeface="HGSｺﾞｼｯｸM" panose="020B0600000000000000" pitchFamily="50" charset="-128"/>
                <a:ea typeface="HGSｺﾞｼｯｸM" panose="020B0600000000000000" pitchFamily="50" charset="-128"/>
                <a:cs typeface="Meiryo UI" panose="020B0604030504040204" pitchFamily="50" charset="-128"/>
              </a:rPr>
              <a:t>経過年</a:t>
            </a:r>
            <a:endParaRPr lang="en-US" altLang="ja-JP" sz="1600" dirty="0">
              <a:latin typeface="HGSｺﾞｼｯｸM" panose="020B0600000000000000" pitchFamily="50" charset="-128"/>
              <a:ea typeface="HGSｺﾞｼｯｸM" panose="020B0600000000000000" pitchFamily="50" charset="-128"/>
              <a:cs typeface="Meiryo UI" panose="020B0604030504040204" pitchFamily="50" charset="-128"/>
            </a:endParaRPr>
          </a:p>
        </p:txBody>
      </p:sp>
      <p:grpSp>
        <p:nvGrpSpPr>
          <p:cNvPr id="5" name="グループ化 4"/>
          <p:cNvGrpSpPr/>
          <p:nvPr/>
        </p:nvGrpSpPr>
        <p:grpSpPr>
          <a:xfrm>
            <a:off x="5745088" y="2492896"/>
            <a:ext cx="2808314" cy="829002"/>
            <a:chOff x="9904098" y="-243408"/>
            <a:chExt cx="2808314" cy="829002"/>
          </a:xfrm>
        </p:grpSpPr>
        <p:sp>
          <p:nvSpPr>
            <p:cNvPr id="2" name="正方形/長方形 1"/>
            <p:cNvSpPr/>
            <p:nvPr/>
          </p:nvSpPr>
          <p:spPr>
            <a:xfrm>
              <a:off x="9904098" y="-243408"/>
              <a:ext cx="2808314" cy="829002"/>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4" name="直線コネクタ 3"/>
            <p:cNvCxnSpPr/>
            <p:nvPr/>
          </p:nvCxnSpPr>
          <p:spPr>
            <a:xfrm>
              <a:off x="10065568" y="272948"/>
              <a:ext cx="216024" cy="0"/>
            </a:xfrm>
            <a:prstGeom prst="line">
              <a:avLst/>
            </a:prstGeom>
            <a:ln w="28575">
              <a:solidFill>
                <a:srgbClr val="FFC000"/>
              </a:solidFill>
            </a:ln>
          </p:spPr>
          <p:style>
            <a:lnRef idx="1">
              <a:schemeClr val="accent1"/>
            </a:lnRef>
            <a:fillRef idx="0">
              <a:schemeClr val="accent1"/>
            </a:fillRef>
            <a:effectRef idx="0">
              <a:schemeClr val="accent1"/>
            </a:effectRef>
            <a:fontRef idx="minor">
              <a:schemeClr val="tx1"/>
            </a:fontRef>
          </p:style>
        </p:cxnSp>
        <p:sp>
          <p:nvSpPr>
            <p:cNvPr id="14" name="正方形/長方形 13"/>
            <p:cNvSpPr/>
            <p:nvPr/>
          </p:nvSpPr>
          <p:spPr>
            <a:xfrm>
              <a:off x="10281592" y="134448"/>
              <a:ext cx="1224136" cy="261610"/>
            </a:xfrm>
            <a:prstGeom prst="rect">
              <a:avLst/>
            </a:prstGeom>
            <a:noFill/>
          </p:spPr>
          <p:txBody>
            <a:bodyPr wrap="square" rtlCol="0">
              <a:spAutoFit/>
            </a:bodyPr>
            <a:lstStyle/>
            <a:p>
              <a:r>
                <a:rPr lang="ja-JP" altLang="en-US" sz="1050" dirty="0">
                  <a:solidFill>
                    <a:srgbClr val="FFC000"/>
                  </a:solidFill>
                  <a:latin typeface="HGSｺﾞｼｯｸM" panose="020B0600000000000000" pitchFamily="50" charset="-128"/>
                  <a:ea typeface="HGSｺﾞｼｯｸM" panose="020B0600000000000000" pitchFamily="50" charset="-128"/>
                  <a:cs typeface="Meiryo UI" panose="020B0604030504040204" pitchFamily="50" charset="-128"/>
                </a:rPr>
                <a:t>ほぼ進展無し</a:t>
              </a:r>
              <a:endParaRPr lang="en-US" altLang="ja-JP" sz="1050" dirty="0">
                <a:solidFill>
                  <a:srgbClr val="FFC000"/>
                </a:solidFill>
                <a:latin typeface="HGSｺﾞｼｯｸM" panose="020B0600000000000000" pitchFamily="50" charset="-128"/>
                <a:ea typeface="HGSｺﾞｼｯｸM" panose="020B0600000000000000" pitchFamily="50" charset="-128"/>
                <a:cs typeface="Meiryo UI" panose="020B0604030504040204" pitchFamily="50" charset="-128"/>
              </a:endParaRPr>
            </a:p>
          </p:txBody>
        </p:sp>
        <p:cxnSp>
          <p:nvCxnSpPr>
            <p:cNvPr id="16" name="直線コネクタ 15"/>
            <p:cNvCxnSpPr/>
            <p:nvPr/>
          </p:nvCxnSpPr>
          <p:spPr>
            <a:xfrm>
              <a:off x="10065568" y="462484"/>
              <a:ext cx="216024" cy="0"/>
            </a:xfrm>
            <a:prstGeom prst="line">
              <a:avLst/>
            </a:prstGeom>
            <a:ln w="28575">
              <a:solidFill>
                <a:srgbClr val="00B050"/>
              </a:solidFill>
            </a:ln>
          </p:spPr>
          <p:style>
            <a:lnRef idx="1">
              <a:schemeClr val="accent1"/>
            </a:lnRef>
            <a:fillRef idx="0">
              <a:schemeClr val="accent1"/>
            </a:fillRef>
            <a:effectRef idx="0">
              <a:schemeClr val="accent1"/>
            </a:effectRef>
            <a:fontRef idx="minor">
              <a:schemeClr val="tx1"/>
            </a:fontRef>
          </p:style>
        </p:cxnSp>
        <p:sp>
          <p:nvSpPr>
            <p:cNvPr id="18" name="正方形/長方形 17"/>
            <p:cNvSpPr/>
            <p:nvPr/>
          </p:nvSpPr>
          <p:spPr>
            <a:xfrm>
              <a:off x="10281592" y="323984"/>
              <a:ext cx="1206682" cy="261610"/>
            </a:xfrm>
            <a:prstGeom prst="rect">
              <a:avLst/>
            </a:prstGeom>
            <a:noFill/>
          </p:spPr>
          <p:txBody>
            <a:bodyPr wrap="square" rtlCol="0">
              <a:spAutoFit/>
            </a:bodyPr>
            <a:lstStyle/>
            <a:p>
              <a:r>
                <a:rPr lang="ja-JP" altLang="en-US" sz="1050" dirty="0">
                  <a:solidFill>
                    <a:srgbClr val="00B050"/>
                  </a:solidFill>
                  <a:latin typeface="HGSｺﾞｼｯｸM" panose="020B0600000000000000" pitchFamily="50" charset="-128"/>
                  <a:ea typeface="HGSｺﾞｼｯｸM" panose="020B0600000000000000" pitchFamily="50" charset="-128"/>
                  <a:cs typeface="Meiryo UI" panose="020B0604030504040204" pitchFamily="50" charset="-128"/>
                </a:rPr>
                <a:t>やや遅い下降</a:t>
              </a:r>
              <a:endParaRPr lang="en-US" altLang="ja-JP" sz="1050" dirty="0">
                <a:solidFill>
                  <a:srgbClr val="00B050"/>
                </a:solidFill>
                <a:latin typeface="HGSｺﾞｼｯｸM" panose="020B0600000000000000" pitchFamily="50" charset="-128"/>
                <a:ea typeface="HGSｺﾞｼｯｸM" panose="020B0600000000000000" pitchFamily="50" charset="-128"/>
                <a:cs typeface="Meiryo UI" panose="020B0604030504040204" pitchFamily="50" charset="-128"/>
              </a:endParaRPr>
            </a:p>
          </p:txBody>
        </p:sp>
        <p:cxnSp>
          <p:nvCxnSpPr>
            <p:cNvPr id="19" name="直線コネクタ 18"/>
            <p:cNvCxnSpPr/>
            <p:nvPr/>
          </p:nvCxnSpPr>
          <p:spPr>
            <a:xfrm>
              <a:off x="11272252" y="274259"/>
              <a:ext cx="216024" cy="0"/>
            </a:xfrm>
            <a:prstGeom prst="line">
              <a:avLst/>
            </a:prstGeom>
            <a:ln w="28575">
              <a:solidFill>
                <a:srgbClr val="0070C0"/>
              </a:solidFill>
            </a:ln>
          </p:spPr>
          <p:style>
            <a:lnRef idx="1">
              <a:schemeClr val="accent1"/>
            </a:lnRef>
            <a:fillRef idx="0">
              <a:schemeClr val="accent1"/>
            </a:fillRef>
            <a:effectRef idx="0">
              <a:schemeClr val="accent1"/>
            </a:effectRef>
            <a:fontRef idx="minor">
              <a:schemeClr val="tx1"/>
            </a:fontRef>
          </p:style>
        </p:cxnSp>
        <p:sp>
          <p:nvSpPr>
            <p:cNvPr id="20" name="正方形/長方形 19"/>
            <p:cNvSpPr/>
            <p:nvPr/>
          </p:nvSpPr>
          <p:spPr>
            <a:xfrm>
              <a:off x="11488276" y="135759"/>
              <a:ext cx="1224136" cy="261610"/>
            </a:xfrm>
            <a:prstGeom prst="rect">
              <a:avLst/>
            </a:prstGeom>
            <a:noFill/>
          </p:spPr>
          <p:txBody>
            <a:bodyPr wrap="square" rtlCol="0">
              <a:spAutoFit/>
            </a:bodyPr>
            <a:lstStyle/>
            <a:p>
              <a:r>
                <a:rPr lang="ja-JP" altLang="en-US" sz="1050" dirty="0">
                  <a:solidFill>
                    <a:srgbClr val="0070C0"/>
                  </a:solidFill>
                  <a:latin typeface="HGSｺﾞｼｯｸM" panose="020B0600000000000000" pitchFamily="50" charset="-128"/>
                  <a:ea typeface="HGSｺﾞｼｯｸM" panose="020B0600000000000000" pitchFamily="50" charset="-128"/>
                  <a:cs typeface="Meiryo UI" panose="020B0604030504040204" pitchFamily="50" charset="-128"/>
                </a:rPr>
                <a:t>非常に早い下降</a:t>
              </a:r>
              <a:endParaRPr lang="en-US" altLang="ja-JP" sz="1050" dirty="0">
                <a:solidFill>
                  <a:srgbClr val="0070C0"/>
                </a:solidFill>
                <a:latin typeface="HGSｺﾞｼｯｸM" panose="020B0600000000000000" pitchFamily="50" charset="-128"/>
                <a:ea typeface="HGSｺﾞｼｯｸM" panose="020B0600000000000000" pitchFamily="50" charset="-128"/>
                <a:cs typeface="Meiryo UI" panose="020B0604030504040204" pitchFamily="50" charset="-128"/>
              </a:endParaRPr>
            </a:p>
          </p:txBody>
        </p:sp>
        <p:cxnSp>
          <p:nvCxnSpPr>
            <p:cNvPr id="22" name="直線コネクタ 21"/>
            <p:cNvCxnSpPr/>
            <p:nvPr/>
          </p:nvCxnSpPr>
          <p:spPr>
            <a:xfrm>
              <a:off x="10065568" y="75902"/>
              <a:ext cx="216024" cy="0"/>
            </a:xfrm>
            <a:prstGeom prst="line">
              <a:avLst/>
            </a:prstGeom>
            <a:ln w="28575">
              <a:solidFill>
                <a:srgbClr val="FF0000"/>
              </a:solidFill>
              <a:prstDash val="solid"/>
            </a:ln>
          </p:spPr>
          <p:style>
            <a:lnRef idx="1">
              <a:schemeClr val="accent1"/>
            </a:lnRef>
            <a:fillRef idx="0">
              <a:schemeClr val="accent1"/>
            </a:fillRef>
            <a:effectRef idx="0">
              <a:schemeClr val="accent1"/>
            </a:effectRef>
            <a:fontRef idx="minor">
              <a:schemeClr val="tx1"/>
            </a:fontRef>
          </p:style>
        </p:cxnSp>
        <p:sp>
          <p:nvSpPr>
            <p:cNvPr id="23" name="正方形/長方形 22"/>
            <p:cNvSpPr/>
            <p:nvPr/>
          </p:nvSpPr>
          <p:spPr>
            <a:xfrm>
              <a:off x="10281592" y="-62598"/>
              <a:ext cx="990658" cy="261610"/>
            </a:xfrm>
            <a:prstGeom prst="rect">
              <a:avLst/>
            </a:prstGeom>
            <a:noFill/>
          </p:spPr>
          <p:txBody>
            <a:bodyPr wrap="square" rtlCol="0">
              <a:spAutoFit/>
            </a:bodyPr>
            <a:lstStyle/>
            <a:p>
              <a:r>
                <a:rPr lang="ja-JP" altLang="en-US" sz="1050" dirty="0">
                  <a:solidFill>
                    <a:srgbClr val="FF0000"/>
                  </a:solidFill>
                  <a:latin typeface="HGSｺﾞｼｯｸM" panose="020B0600000000000000" pitchFamily="50" charset="-128"/>
                  <a:ea typeface="HGSｺﾞｼｯｸM" panose="020B0600000000000000" pitchFamily="50" charset="-128"/>
                  <a:cs typeface="Meiryo UI" panose="020B0604030504040204" pitchFamily="50" charset="-128"/>
                </a:rPr>
                <a:t>補修上昇</a:t>
              </a:r>
              <a:endParaRPr lang="en-US" altLang="ja-JP" sz="1050" dirty="0">
                <a:solidFill>
                  <a:srgbClr val="FF0000"/>
                </a:solidFill>
                <a:latin typeface="HGSｺﾞｼｯｸM" panose="020B0600000000000000" pitchFamily="50" charset="-128"/>
                <a:ea typeface="HGSｺﾞｼｯｸM" panose="020B0600000000000000" pitchFamily="50" charset="-128"/>
                <a:cs typeface="Meiryo UI" panose="020B0604030504040204" pitchFamily="50" charset="-128"/>
              </a:endParaRPr>
            </a:p>
          </p:txBody>
        </p:sp>
        <p:sp>
          <p:nvSpPr>
            <p:cNvPr id="25" name="正方形/長方形 24"/>
            <p:cNvSpPr/>
            <p:nvPr/>
          </p:nvSpPr>
          <p:spPr>
            <a:xfrm>
              <a:off x="9904098" y="-228249"/>
              <a:ext cx="1368152" cy="276999"/>
            </a:xfrm>
            <a:prstGeom prst="rect">
              <a:avLst/>
            </a:prstGeom>
            <a:noFill/>
          </p:spPr>
          <p:txBody>
            <a:bodyPr wrap="square" rtlCol="0">
              <a:spAutoFit/>
            </a:bodyPr>
            <a:lstStyle/>
            <a:p>
              <a:r>
                <a:rPr lang="ja-JP" altLang="en-US" sz="1200" dirty="0">
                  <a:latin typeface="HGSｺﾞｼｯｸM" panose="020B0600000000000000" pitchFamily="50" charset="-128"/>
                  <a:ea typeface="HGSｺﾞｼｯｸM" panose="020B0600000000000000" pitchFamily="50" charset="-128"/>
                  <a:cs typeface="Meiryo UI" panose="020B0604030504040204" pitchFamily="50" charset="-128"/>
                </a:rPr>
                <a:t>グラフの色分け</a:t>
              </a:r>
              <a:endParaRPr lang="en-US" altLang="ja-JP" sz="1200" dirty="0">
                <a:latin typeface="HGSｺﾞｼｯｸM" panose="020B0600000000000000" pitchFamily="50" charset="-128"/>
                <a:ea typeface="HGSｺﾞｼｯｸM" panose="020B0600000000000000" pitchFamily="50" charset="-128"/>
                <a:cs typeface="Meiryo UI" panose="020B0604030504040204" pitchFamily="50" charset="-128"/>
              </a:endParaRPr>
            </a:p>
          </p:txBody>
        </p:sp>
        <p:cxnSp>
          <p:nvCxnSpPr>
            <p:cNvPr id="27" name="直線コネクタ 26"/>
            <p:cNvCxnSpPr/>
            <p:nvPr/>
          </p:nvCxnSpPr>
          <p:spPr>
            <a:xfrm>
              <a:off x="11272252" y="78487"/>
              <a:ext cx="216024"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28" name="正方形/長方形 27"/>
            <p:cNvSpPr/>
            <p:nvPr/>
          </p:nvSpPr>
          <p:spPr>
            <a:xfrm>
              <a:off x="11488276" y="-60013"/>
              <a:ext cx="1224136" cy="261610"/>
            </a:xfrm>
            <a:prstGeom prst="rect">
              <a:avLst/>
            </a:prstGeom>
            <a:noFill/>
          </p:spPr>
          <p:txBody>
            <a:bodyPr wrap="square" rtlCol="0">
              <a:spAutoFit/>
            </a:bodyPr>
            <a:lstStyle/>
            <a:p>
              <a:r>
                <a:rPr lang="ja-JP" altLang="en-US" sz="1050" dirty="0">
                  <a:latin typeface="HGSｺﾞｼｯｸM" panose="020B0600000000000000" pitchFamily="50" charset="-128"/>
                  <a:ea typeface="HGSｺﾞｼｯｸM" panose="020B0600000000000000" pitchFamily="50" charset="-128"/>
                  <a:cs typeface="Meiryo UI" panose="020B0604030504040204" pitchFamily="50" charset="-128"/>
                </a:rPr>
                <a:t>やや早い下降</a:t>
              </a:r>
              <a:endParaRPr lang="en-US" altLang="ja-JP" sz="1050" dirty="0">
                <a:latin typeface="HGSｺﾞｼｯｸM" panose="020B0600000000000000" pitchFamily="50" charset="-128"/>
                <a:ea typeface="HGSｺﾞｼｯｸM" panose="020B0600000000000000" pitchFamily="50" charset="-128"/>
                <a:cs typeface="Meiryo UI" panose="020B0604030504040204" pitchFamily="50" charset="-128"/>
              </a:endParaRPr>
            </a:p>
          </p:txBody>
        </p:sp>
      </p:grpSp>
      <p:sp>
        <p:nvSpPr>
          <p:cNvPr id="29" name="タイトル 1"/>
          <p:cNvSpPr txBox="1">
            <a:spLocks/>
          </p:cNvSpPr>
          <p:nvPr/>
        </p:nvSpPr>
        <p:spPr>
          <a:xfrm>
            <a:off x="611832" y="238054"/>
            <a:ext cx="8716202" cy="914400"/>
          </a:xfrm>
          <a:prstGeom prst="rect">
            <a:avLst/>
          </a:prstGeom>
        </p:spPr>
        <p:txBody>
          <a:bodyPr vert="horz" anchor="b" anchorCtr="0">
            <a:noAutofit/>
          </a:bodyPr>
          <a:lstStyle>
            <a:lvl1pPr algn="l" rtl="0" eaLnBrk="1" latinLnBrk="0" hangingPunct="1">
              <a:spcBef>
                <a:spcPct val="0"/>
              </a:spcBef>
              <a:buNone/>
              <a:defRPr kumimoji="1" sz="3200" kern="1200">
                <a:solidFill>
                  <a:schemeClr val="tx2"/>
                </a:solidFill>
                <a:latin typeface="+mj-lt"/>
                <a:ea typeface="+mj-ea"/>
                <a:cs typeface="+mj-cs"/>
              </a:defRPr>
            </a:lvl1pPr>
          </a:lstStyle>
          <a:p>
            <a:r>
              <a:rPr lang="ja-JP" altLang="en-US" sz="2800" dirty="0">
                <a:latin typeface="HGSｺﾞｼｯｸM" panose="020B0600000000000000" pitchFamily="50" charset="-128"/>
                <a:ea typeface="HGSｺﾞｼｯｸM" panose="020B0600000000000000" pitchFamily="50" charset="-128"/>
              </a:rPr>
              <a:t>３</a:t>
            </a:r>
            <a:r>
              <a:rPr lang="en-US" altLang="ja-JP" sz="2800" dirty="0">
                <a:latin typeface="HGSｺﾞｼｯｸM" panose="020B0600000000000000" pitchFamily="50" charset="-128"/>
                <a:ea typeface="HGSｺﾞｼｯｸM" panose="020B0600000000000000" pitchFamily="50" charset="-128"/>
              </a:rPr>
              <a:t>.</a:t>
            </a:r>
            <a:r>
              <a:rPr lang="ja-JP" altLang="en-US" sz="2800" dirty="0">
                <a:latin typeface="HGSｺﾞｼｯｸM" panose="020B0600000000000000" pitchFamily="50" charset="-128"/>
                <a:ea typeface="HGSｺﾞｼｯｸM" panose="020B0600000000000000" pitchFamily="50" charset="-128"/>
              </a:rPr>
              <a:t>将来の更新判定橋梁検討</a:t>
            </a:r>
            <a:r>
              <a:rPr lang="en-US" altLang="ja-JP" sz="2800" dirty="0">
                <a:latin typeface="HGSｺﾞｼｯｸM" panose="020B0600000000000000" pitchFamily="50" charset="-128"/>
                <a:ea typeface="HGSｺﾞｼｯｸM" panose="020B0600000000000000" pitchFamily="50" charset="-128"/>
              </a:rPr>
              <a:t/>
            </a:r>
            <a:br>
              <a:rPr lang="en-US" altLang="ja-JP" sz="2800" dirty="0">
                <a:latin typeface="HGSｺﾞｼｯｸM" panose="020B0600000000000000" pitchFamily="50" charset="-128"/>
                <a:ea typeface="HGSｺﾞｼｯｸM" panose="020B0600000000000000" pitchFamily="50" charset="-128"/>
              </a:rPr>
            </a:br>
            <a:r>
              <a:rPr lang="ja-JP" altLang="en-US" sz="2800" dirty="0">
                <a:latin typeface="HGSｺﾞｼｯｸM" panose="020B0600000000000000" pitchFamily="50" charset="-128"/>
                <a:ea typeface="HGSｺﾞｼｯｸM" panose="020B0600000000000000" pitchFamily="50" charset="-128"/>
              </a:rPr>
              <a:t>　</a:t>
            </a:r>
            <a:r>
              <a:rPr lang="ja-JP" altLang="en-US" sz="2400" dirty="0">
                <a:latin typeface="HGSｺﾞｼｯｸM" panose="020B0600000000000000" pitchFamily="50" charset="-128"/>
                <a:ea typeface="HGSｺﾞｼｯｸM" panose="020B0600000000000000" pitchFamily="50" charset="-128"/>
              </a:rPr>
              <a:t>２）疲労損傷状況の考察　</a:t>
            </a:r>
            <a:r>
              <a:rPr lang="en-US" altLang="ja-JP" sz="2400" dirty="0">
                <a:latin typeface="HGSｺﾞｼｯｸM" panose="020B0600000000000000" pitchFamily="50" charset="-128"/>
                <a:ea typeface="HGSｺﾞｼｯｸM" panose="020B0600000000000000" pitchFamily="50" charset="-128"/>
              </a:rPr>
              <a:t>(</a:t>
            </a:r>
            <a:r>
              <a:rPr lang="en-US" altLang="ja-JP" sz="2400" dirty="0" smtClean="0">
                <a:latin typeface="HGSｺﾞｼｯｸM" panose="020B0600000000000000" pitchFamily="50" charset="-128"/>
                <a:ea typeface="HGSｺﾞｼｯｸM" panose="020B0600000000000000" pitchFamily="50" charset="-128"/>
              </a:rPr>
              <a:t>4/9)</a:t>
            </a:r>
            <a:endParaRPr lang="ja-JP" altLang="en-US" sz="2400" dirty="0">
              <a:latin typeface="HGSｺﾞｼｯｸM" panose="020B0600000000000000" pitchFamily="50" charset="-128"/>
              <a:ea typeface="HGSｺﾞｼｯｸM" panose="020B0600000000000000" pitchFamily="50" charset="-128"/>
            </a:endParaRPr>
          </a:p>
        </p:txBody>
      </p:sp>
      <p:sp>
        <p:nvSpPr>
          <p:cNvPr id="30" name="正方形/長方形 29"/>
          <p:cNvSpPr/>
          <p:nvPr/>
        </p:nvSpPr>
        <p:spPr>
          <a:xfrm>
            <a:off x="848544" y="1300006"/>
            <a:ext cx="8568952" cy="400110"/>
          </a:xfrm>
          <a:prstGeom prst="rect">
            <a:avLst/>
          </a:prstGeom>
          <a:noFill/>
        </p:spPr>
        <p:txBody>
          <a:bodyPr wrap="square" rtlCol="0">
            <a:spAutoFit/>
          </a:bodyPr>
          <a:lstStyle/>
          <a:p>
            <a:r>
              <a:rPr lang="en-US" altLang="ja-JP" sz="2000" dirty="0">
                <a:latin typeface="HGSｺﾞｼｯｸM" panose="020B0600000000000000" pitchFamily="50" charset="-128"/>
                <a:ea typeface="HGSｺﾞｼｯｸM" panose="020B0600000000000000" pitchFamily="50" charset="-128"/>
                <a:cs typeface="Meiryo UI" panose="020B0604030504040204" pitchFamily="50" charset="-128"/>
              </a:rPr>
              <a:t>2-1</a:t>
            </a:r>
            <a:r>
              <a:rPr lang="ja-JP" altLang="en-US" sz="2000" dirty="0">
                <a:latin typeface="HGSｺﾞｼｯｸM" panose="020B0600000000000000" pitchFamily="50" charset="-128"/>
                <a:ea typeface="HGSｺﾞｼｯｸM" panose="020B0600000000000000" pitchFamily="50" charset="-128"/>
                <a:cs typeface="Meiryo UI" panose="020B0604030504040204" pitchFamily="50" charset="-128"/>
              </a:rPr>
              <a:t>）</a:t>
            </a:r>
            <a:r>
              <a:rPr lang="en-US" altLang="ja-JP" sz="2000" dirty="0">
                <a:latin typeface="HGSｺﾞｼｯｸM" panose="020B0600000000000000" pitchFamily="50" charset="-128"/>
                <a:ea typeface="HGSｺﾞｼｯｸM" panose="020B0600000000000000" pitchFamily="50" charset="-128"/>
                <a:cs typeface="Meiryo UI" panose="020B0604030504040204" pitchFamily="50" charset="-128"/>
              </a:rPr>
              <a:t>RC</a:t>
            </a:r>
            <a:r>
              <a:rPr lang="ja-JP" altLang="en-US" sz="2000" dirty="0">
                <a:latin typeface="HGSｺﾞｼｯｸM" panose="020B0600000000000000" pitchFamily="50" charset="-128"/>
                <a:ea typeface="HGSｺﾞｼｯｸM" panose="020B0600000000000000" pitchFamily="50" charset="-128"/>
                <a:cs typeface="Meiryo UI" panose="020B0604030504040204" pitchFamily="50" charset="-128"/>
              </a:rPr>
              <a:t>床版</a:t>
            </a:r>
            <a:endParaRPr lang="en-US" altLang="ja-JP" sz="2000" dirty="0">
              <a:latin typeface="HGSｺﾞｼｯｸM" panose="020B0600000000000000" pitchFamily="50" charset="-128"/>
              <a:ea typeface="HGSｺﾞｼｯｸM" panose="020B0600000000000000" pitchFamily="50" charset="-128"/>
              <a:cs typeface="Meiryo UI" panose="020B0604030504040204" pitchFamily="50" charset="-128"/>
            </a:endParaRPr>
          </a:p>
        </p:txBody>
      </p:sp>
      <p:sp>
        <p:nvSpPr>
          <p:cNvPr id="31" name="スライド番号プレースホルダー 3"/>
          <p:cNvSpPr>
            <a:spLocks noGrp="1"/>
          </p:cNvSpPr>
          <p:nvPr>
            <p:ph type="sldNum" sz="quarter" idx="12"/>
          </p:nvPr>
        </p:nvSpPr>
        <p:spPr>
          <a:xfrm>
            <a:off x="663702" y="6356350"/>
            <a:ext cx="2146300" cy="365760"/>
          </a:xfrm>
        </p:spPr>
        <p:txBody>
          <a:bodyPr/>
          <a:lstStyle/>
          <a:p>
            <a:r>
              <a:rPr kumimoji="1" lang="en-US" altLang="ja-JP" dirty="0"/>
              <a:t>16</a:t>
            </a:r>
          </a:p>
          <a:p>
            <a:endParaRPr kumimoji="1" lang="ja-JP" altLang="en-US" dirty="0"/>
          </a:p>
        </p:txBody>
      </p:sp>
      <p:sp>
        <p:nvSpPr>
          <p:cNvPr id="32" name="フッター プレースホルダー 2"/>
          <p:cNvSpPr>
            <a:spLocks noGrp="1"/>
          </p:cNvSpPr>
          <p:nvPr>
            <p:ph type="ftr" sz="quarter" idx="11"/>
          </p:nvPr>
        </p:nvSpPr>
        <p:spPr>
          <a:xfrm>
            <a:off x="5529064" y="6396567"/>
            <a:ext cx="3505200" cy="365760"/>
          </a:xfrm>
        </p:spPr>
        <p:txBody>
          <a:bodyPr/>
          <a:lstStyle/>
          <a:p>
            <a:r>
              <a:rPr kumimoji="1" lang="ja-JP" altLang="en-US" dirty="0"/>
              <a:t>資料１</a:t>
            </a:r>
          </a:p>
        </p:txBody>
      </p:sp>
    </p:spTree>
    <p:extLst>
      <p:ext uri="{BB962C8B-B14F-4D97-AF65-F5344CB8AC3E}">
        <p14:creationId xmlns:p14="http://schemas.microsoft.com/office/powerpoint/2010/main" val="153033282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4" name="グラフ 33"/>
          <p:cNvGraphicFramePr>
            <a:graphicFrameLocks/>
          </p:cNvGraphicFramePr>
          <p:nvPr>
            <p:extLst>
              <p:ext uri="{D42A27DB-BD31-4B8C-83A1-F6EECF244321}">
                <p14:modId xmlns:p14="http://schemas.microsoft.com/office/powerpoint/2010/main" val="2775690292"/>
              </p:ext>
            </p:extLst>
          </p:nvPr>
        </p:nvGraphicFramePr>
        <p:xfrm>
          <a:off x="680811" y="2443417"/>
          <a:ext cx="8544377" cy="3844417"/>
        </p:xfrm>
        <a:graphic>
          <a:graphicData uri="http://schemas.openxmlformats.org/drawingml/2006/chart">
            <c:chart xmlns:c="http://schemas.openxmlformats.org/drawingml/2006/chart" xmlns:r="http://schemas.openxmlformats.org/officeDocument/2006/relationships" r:id="rId3"/>
          </a:graphicData>
        </a:graphic>
      </p:graphicFrame>
      <p:sp>
        <p:nvSpPr>
          <p:cNvPr id="17" name="正方形/長方形 16"/>
          <p:cNvSpPr/>
          <p:nvPr/>
        </p:nvSpPr>
        <p:spPr>
          <a:xfrm>
            <a:off x="1501949" y="1629393"/>
            <a:ext cx="8569219" cy="646331"/>
          </a:xfrm>
          <a:prstGeom prst="rect">
            <a:avLst/>
          </a:prstGeom>
          <a:noFill/>
        </p:spPr>
        <p:txBody>
          <a:bodyPr wrap="square" rtlCol="0">
            <a:spAutoFit/>
          </a:bodyPr>
          <a:lstStyle/>
          <a:p>
            <a:r>
              <a:rPr lang="ja-JP" altLang="en-US" dirty="0">
                <a:latin typeface="HGSｺﾞｼｯｸM" panose="020B0600000000000000" pitchFamily="50" charset="-128"/>
                <a:ea typeface="HGSｺﾞｼｯｸM" panose="020B0600000000000000" pitchFamily="50" charset="-128"/>
                <a:cs typeface="Meiryo UI" panose="020B0604030504040204" pitchFamily="50" charset="-128"/>
              </a:rPr>
              <a:t>対象橋梁の床版の健全度推移を以下に示す</a:t>
            </a:r>
            <a:endParaRPr lang="en-US" altLang="ja-JP" dirty="0">
              <a:latin typeface="HGSｺﾞｼｯｸM" panose="020B0600000000000000" pitchFamily="50" charset="-128"/>
              <a:ea typeface="HGSｺﾞｼｯｸM" panose="020B0600000000000000" pitchFamily="50" charset="-128"/>
              <a:cs typeface="Meiryo UI" panose="020B0604030504040204" pitchFamily="50" charset="-128"/>
            </a:endParaRPr>
          </a:p>
          <a:p>
            <a:r>
              <a:rPr lang="ja-JP" altLang="en-US" dirty="0">
                <a:latin typeface="HGSｺﾞｼｯｸM" panose="020B0600000000000000" pitchFamily="50" charset="-128"/>
                <a:ea typeface="HGSｺﾞｼｯｸM" panose="020B0600000000000000" pitchFamily="50" charset="-128"/>
                <a:cs typeface="Meiryo UI" panose="020B0604030504040204" pitchFamily="50" charset="-128"/>
              </a:rPr>
              <a:t>　</a:t>
            </a:r>
            <a:r>
              <a:rPr lang="en-US" altLang="ja-JP" dirty="0">
                <a:latin typeface="HGSｺﾞｼｯｸM" panose="020B0600000000000000" pitchFamily="50" charset="-128"/>
                <a:ea typeface="HGSｺﾞｼｯｸM" panose="020B0600000000000000" pitchFamily="50" charset="-128"/>
                <a:cs typeface="Meiryo UI" panose="020B0604030504040204" pitchFamily="50" charset="-128"/>
              </a:rPr>
              <a:t>※</a:t>
            </a:r>
            <a:r>
              <a:rPr lang="ja-JP" altLang="en-US" dirty="0">
                <a:latin typeface="HGSｺﾞｼｯｸM" panose="020B0600000000000000" pitchFamily="50" charset="-128"/>
                <a:ea typeface="HGSｺﾞｼｯｸM" panose="020B0600000000000000" pitchFamily="50" charset="-128"/>
                <a:cs typeface="Meiryo UI" panose="020B0604030504040204" pitchFamily="50" charset="-128"/>
              </a:rPr>
              <a:t>対象橋梁：抽出橋梁される可能性のある鋼橋かつ鋼板接着無し</a:t>
            </a:r>
            <a:r>
              <a:rPr lang="en-US" altLang="ja-JP" dirty="0">
                <a:latin typeface="HGSｺﾞｼｯｸM" panose="020B0600000000000000" pitchFamily="50" charset="-128"/>
                <a:ea typeface="HGSｺﾞｼｯｸM" panose="020B0600000000000000" pitchFamily="50" charset="-128"/>
                <a:cs typeface="Meiryo UI" panose="020B0604030504040204" pitchFamily="50" charset="-128"/>
              </a:rPr>
              <a:t>(28</a:t>
            </a:r>
            <a:r>
              <a:rPr lang="ja-JP" altLang="en-US" dirty="0">
                <a:latin typeface="HGSｺﾞｼｯｸM" panose="020B0600000000000000" pitchFamily="50" charset="-128"/>
                <a:ea typeface="HGSｺﾞｼｯｸM" panose="020B0600000000000000" pitchFamily="50" charset="-128"/>
                <a:cs typeface="Meiryo UI" panose="020B0604030504040204" pitchFamily="50" charset="-128"/>
              </a:rPr>
              <a:t>橋</a:t>
            </a:r>
            <a:r>
              <a:rPr lang="en-US" altLang="ja-JP" dirty="0">
                <a:latin typeface="HGSｺﾞｼｯｸM" panose="020B0600000000000000" pitchFamily="50" charset="-128"/>
                <a:ea typeface="HGSｺﾞｼｯｸM" panose="020B0600000000000000" pitchFamily="50" charset="-128"/>
                <a:cs typeface="Meiryo UI" panose="020B0604030504040204" pitchFamily="50" charset="-128"/>
              </a:rPr>
              <a:t>)</a:t>
            </a:r>
          </a:p>
        </p:txBody>
      </p:sp>
      <p:sp>
        <p:nvSpPr>
          <p:cNvPr id="15" name="正方形/長方形 14"/>
          <p:cNvSpPr/>
          <p:nvPr/>
        </p:nvSpPr>
        <p:spPr>
          <a:xfrm>
            <a:off x="1784648" y="2245402"/>
            <a:ext cx="3168352" cy="338554"/>
          </a:xfrm>
          <a:prstGeom prst="rect">
            <a:avLst/>
          </a:prstGeom>
          <a:noFill/>
        </p:spPr>
        <p:txBody>
          <a:bodyPr wrap="square" rtlCol="0">
            <a:spAutoFit/>
          </a:bodyPr>
          <a:lstStyle/>
          <a:p>
            <a:pPr algn="ctr"/>
            <a:r>
              <a:rPr lang="ja-JP" altLang="en-US" sz="1600" b="1" dirty="0">
                <a:solidFill>
                  <a:srgbClr val="0070C0"/>
                </a:solidFill>
                <a:latin typeface="HGSｺﾞｼｯｸM" panose="020B0600000000000000" pitchFamily="50" charset="-128"/>
                <a:ea typeface="HGSｺﾞｼｯｸM" panose="020B0600000000000000" pitchFamily="50" charset="-128"/>
                <a:cs typeface="Meiryo UI" panose="020B0604030504040204" pitchFamily="50" charset="-128"/>
              </a:rPr>
              <a:t>非常に速い下降</a:t>
            </a:r>
            <a:r>
              <a:rPr lang="en-US" altLang="ja-JP" sz="1600" b="1" dirty="0">
                <a:solidFill>
                  <a:srgbClr val="0070C0"/>
                </a:solidFill>
                <a:latin typeface="HGSｺﾞｼｯｸM" panose="020B0600000000000000" pitchFamily="50" charset="-128"/>
                <a:ea typeface="HGSｺﾞｼｯｸM" panose="020B0600000000000000" pitchFamily="50" charset="-128"/>
                <a:cs typeface="Meiryo UI" panose="020B0604030504040204" pitchFamily="50" charset="-128"/>
              </a:rPr>
              <a:t>(</a:t>
            </a:r>
            <a:r>
              <a:rPr lang="ja-JP" altLang="en-US" sz="1600" b="1" dirty="0">
                <a:solidFill>
                  <a:srgbClr val="0070C0"/>
                </a:solidFill>
                <a:latin typeface="HGSｺﾞｼｯｸM" panose="020B0600000000000000" pitchFamily="50" charset="-128"/>
                <a:ea typeface="HGSｺﾞｼｯｸM" panose="020B0600000000000000" pitchFamily="50" charset="-128"/>
                <a:cs typeface="Meiryo UI" panose="020B0604030504040204" pitchFamily="50" charset="-128"/>
              </a:rPr>
              <a:t>７橋</a:t>
            </a:r>
            <a:r>
              <a:rPr lang="en-US" altLang="ja-JP" sz="1600" b="1" dirty="0">
                <a:solidFill>
                  <a:srgbClr val="0070C0"/>
                </a:solidFill>
                <a:latin typeface="HGSｺﾞｼｯｸM" panose="020B0600000000000000" pitchFamily="50" charset="-128"/>
                <a:ea typeface="HGSｺﾞｼｯｸM" panose="020B0600000000000000" pitchFamily="50" charset="-128"/>
                <a:cs typeface="Meiryo UI" panose="020B0604030504040204" pitchFamily="50" charset="-128"/>
              </a:rPr>
              <a:t>)</a:t>
            </a:r>
          </a:p>
        </p:txBody>
      </p:sp>
      <p:sp>
        <p:nvSpPr>
          <p:cNvPr id="21" name="正方形/長方形 20"/>
          <p:cNvSpPr/>
          <p:nvPr/>
        </p:nvSpPr>
        <p:spPr>
          <a:xfrm rot="16200000">
            <a:off x="-13800" y="3702963"/>
            <a:ext cx="1131540" cy="338554"/>
          </a:xfrm>
          <a:prstGeom prst="rect">
            <a:avLst/>
          </a:prstGeom>
          <a:noFill/>
        </p:spPr>
        <p:txBody>
          <a:bodyPr wrap="square" rtlCol="0">
            <a:spAutoFit/>
          </a:bodyPr>
          <a:lstStyle/>
          <a:p>
            <a:pPr algn="ctr"/>
            <a:r>
              <a:rPr lang="ja-JP" altLang="en-US" sz="1600" dirty="0">
                <a:latin typeface="HGSｺﾞｼｯｸM" panose="020B0600000000000000" pitchFamily="50" charset="-128"/>
                <a:ea typeface="HGSｺﾞｼｯｸM" panose="020B0600000000000000" pitchFamily="50" charset="-128"/>
                <a:cs typeface="Meiryo UI" panose="020B0604030504040204" pitchFamily="50" charset="-128"/>
              </a:rPr>
              <a:t>健全度</a:t>
            </a:r>
            <a:endParaRPr lang="en-US" altLang="ja-JP" sz="1600" dirty="0">
              <a:latin typeface="HGSｺﾞｼｯｸM" panose="020B0600000000000000" pitchFamily="50" charset="-128"/>
              <a:ea typeface="HGSｺﾞｼｯｸM" panose="020B0600000000000000" pitchFamily="50" charset="-128"/>
              <a:cs typeface="Meiryo UI" panose="020B0604030504040204" pitchFamily="50" charset="-128"/>
            </a:endParaRPr>
          </a:p>
        </p:txBody>
      </p:sp>
      <p:sp>
        <p:nvSpPr>
          <p:cNvPr id="24" name="正方形/長方形 23"/>
          <p:cNvSpPr/>
          <p:nvPr/>
        </p:nvSpPr>
        <p:spPr>
          <a:xfrm>
            <a:off x="1280592" y="5949280"/>
            <a:ext cx="3168352" cy="338554"/>
          </a:xfrm>
          <a:prstGeom prst="rect">
            <a:avLst/>
          </a:prstGeom>
          <a:noFill/>
        </p:spPr>
        <p:txBody>
          <a:bodyPr wrap="square" rtlCol="0">
            <a:spAutoFit/>
          </a:bodyPr>
          <a:lstStyle/>
          <a:p>
            <a:pPr algn="ctr"/>
            <a:r>
              <a:rPr lang="ja-JP" altLang="en-US" sz="1600" dirty="0">
                <a:latin typeface="HGSｺﾞｼｯｸM" panose="020B0600000000000000" pitchFamily="50" charset="-128"/>
                <a:ea typeface="HGSｺﾞｼｯｸM" panose="020B0600000000000000" pitchFamily="50" charset="-128"/>
                <a:cs typeface="Meiryo UI" panose="020B0604030504040204" pitchFamily="50" charset="-128"/>
              </a:rPr>
              <a:t>経過年</a:t>
            </a:r>
            <a:endParaRPr lang="en-US" altLang="ja-JP" sz="1600" dirty="0">
              <a:latin typeface="HGSｺﾞｼｯｸM" panose="020B0600000000000000" pitchFamily="50" charset="-128"/>
              <a:ea typeface="HGSｺﾞｼｯｸM" panose="020B0600000000000000" pitchFamily="50" charset="-128"/>
              <a:cs typeface="Meiryo UI" panose="020B0604030504040204" pitchFamily="50" charset="-128"/>
            </a:endParaRPr>
          </a:p>
        </p:txBody>
      </p:sp>
      <p:grpSp>
        <p:nvGrpSpPr>
          <p:cNvPr id="5" name="グループ化 4"/>
          <p:cNvGrpSpPr/>
          <p:nvPr/>
        </p:nvGrpSpPr>
        <p:grpSpPr>
          <a:xfrm>
            <a:off x="5745088" y="2492896"/>
            <a:ext cx="2808314" cy="829002"/>
            <a:chOff x="9904098" y="-243408"/>
            <a:chExt cx="2808314" cy="829002"/>
          </a:xfrm>
        </p:grpSpPr>
        <p:sp>
          <p:nvSpPr>
            <p:cNvPr id="2" name="正方形/長方形 1"/>
            <p:cNvSpPr/>
            <p:nvPr/>
          </p:nvSpPr>
          <p:spPr>
            <a:xfrm>
              <a:off x="9904098" y="-243408"/>
              <a:ext cx="2808314" cy="829002"/>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4" name="直線コネクタ 3"/>
            <p:cNvCxnSpPr/>
            <p:nvPr/>
          </p:nvCxnSpPr>
          <p:spPr>
            <a:xfrm>
              <a:off x="10065568" y="272948"/>
              <a:ext cx="216024" cy="0"/>
            </a:xfrm>
            <a:prstGeom prst="line">
              <a:avLst/>
            </a:prstGeom>
            <a:ln w="28575">
              <a:solidFill>
                <a:srgbClr val="FFC000"/>
              </a:solidFill>
            </a:ln>
          </p:spPr>
          <p:style>
            <a:lnRef idx="1">
              <a:schemeClr val="accent1"/>
            </a:lnRef>
            <a:fillRef idx="0">
              <a:schemeClr val="accent1"/>
            </a:fillRef>
            <a:effectRef idx="0">
              <a:schemeClr val="accent1"/>
            </a:effectRef>
            <a:fontRef idx="minor">
              <a:schemeClr val="tx1"/>
            </a:fontRef>
          </p:style>
        </p:cxnSp>
        <p:sp>
          <p:nvSpPr>
            <p:cNvPr id="14" name="正方形/長方形 13"/>
            <p:cNvSpPr/>
            <p:nvPr/>
          </p:nvSpPr>
          <p:spPr>
            <a:xfrm>
              <a:off x="10281592" y="134448"/>
              <a:ext cx="1224136" cy="261610"/>
            </a:xfrm>
            <a:prstGeom prst="rect">
              <a:avLst/>
            </a:prstGeom>
            <a:noFill/>
          </p:spPr>
          <p:txBody>
            <a:bodyPr wrap="square" rtlCol="0">
              <a:spAutoFit/>
            </a:bodyPr>
            <a:lstStyle/>
            <a:p>
              <a:r>
                <a:rPr lang="ja-JP" altLang="en-US" sz="1050" dirty="0">
                  <a:solidFill>
                    <a:srgbClr val="FFC000"/>
                  </a:solidFill>
                  <a:latin typeface="HGSｺﾞｼｯｸM" panose="020B0600000000000000" pitchFamily="50" charset="-128"/>
                  <a:ea typeface="HGSｺﾞｼｯｸM" panose="020B0600000000000000" pitchFamily="50" charset="-128"/>
                  <a:cs typeface="Meiryo UI" panose="020B0604030504040204" pitchFamily="50" charset="-128"/>
                </a:rPr>
                <a:t>ほぼ進展無し</a:t>
              </a:r>
              <a:endParaRPr lang="en-US" altLang="ja-JP" sz="1050" dirty="0">
                <a:solidFill>
                  <a:srgbClr val="FFC000"/>
                </a:solidFill>
                <a:latin typeface="HGSｺﾞｼｯｸM" panose="020B0600000000000000" pitchFamily="50" charset="-128"/>
                <a:ea typeface="HGSｺﾞｼｯｸM" panose="020B0600000000000000" pitchFamily="50" charset="-128"/>
                <a:cs typeface="Meiryo UI" panose="020B0604030504040204" pitchFamily="50" charset="-128"/>
              </a:endParaRPr>
            </a:p>
          </p:txBody>
        </p:sp>
        <p:cxnSp>
          <p:nvCxnSpPr>
            <p:cNvPr id="16" name="直線コネクタ 15"/>
            <p:cNvCxnSpPr/>
            <p:nvPr/>
          </p:nvCxnSpPr>
          <p:spPr>
            <a:xfrm>
              <a:off x="10065568" y="462484"/>
              <a:ext cx="216024" cy="0"/>
            </a:xfrm>
            <a:prstGeom prst="line">
              <a:avLst/>
            </a:prstGeom>
            <a:ln w="28575">
              <a:solidFill>
                <a:srgbClr val="00B050"/>
              </a:solidFill>
            </a:ln>
          </p:spPr>
          <p:style>
            <a:lnRef idx="1">
              <a:schemeClr val="accent1"/>
            </a:lnRef>
            <a:fillRef idx="0">
              <a:schemeClr val="accent1"/>
            </a:fillRef>
            <a:effectRef idx="0">
              <a:schemeClr val="accent1"/>
            </a:effectRef>
            <a:fontRef idx="minor">
              <a:schemeClr val="tx1"/>
            </a:fontRef>
          </p:style>
        </p:cxnSp>
        <p:sp>
          <p:nvSpPr>
            <p:cNvPr id="18" name="正方形/長方形 17"/>
            <p:cNvSpPr/>
            <p:nvPr/>
          </p:nvSpPr>
          <p:spPr>
            <a:xfrm>
              <a:off x="10281592" y="323984"/>
              <a:ext cx="1206682" cy="261610"/>
            </a:xfrm>
            <a:prstGeom prst="rect">
              <a:avLst/>
            </a:prstGeom>
            <a:noFill/>
          </p:spPr>
          <p:txBody>
            <a:bodyPr wrap="square" rtlCol="0">
              <a:spAutoFit/>
            </a:bodyPr>
            <a:lstStyle/>
            <a:p>
              <a:r>
                <a:rPr lang="ja-JP" altLang="en-US" sz="1050" dirty="0">
                  <a:solidFill>
                    <a:srgbClr val="00B050"/>
                  </a:solidFill>
                  <a:latin typeface="HGSｺﾞｼｯｸM" panose="020B0600000000000000" pitchFamily="50" charset="-128"/>
                  <a:ea typeface="HGSｺﾞｼｯｸM" panose="020B0600000000000000" pitchFamily="50" charset="-128"/>
                  <a:cs typeface="Meiryo UI" panose="020B0604030504040204" pitchFamily="50" charset="-128"/>
                </a:rPr>
                <a:t>やや遅い下降</a:t>
              </a:r>
              <a:endParaRPr lang="en-US" altLang="ja-JP" sz="1050" dirty="0">
                <a:solidFill>
                  <a:srgbClr val="00B050"/>
                </a:solidFill>
                <a:latin typeface="HGSｺﾞｼｯｸM" panose="020B0600000000000000" pitchFamily="50" charset="-128"/>
                <a:ea typeface="HGSｺﾞｼｯｸM" panose="020B0600000000000000" pitchFamily="50" charset="-128"/>
                <a:cs typeface="Meiryo UI" panose="020B0604030504040204" pitchFamily="50" charset="-128"/>
              </a:endParaRPr>
            </a:p>
          </p:txBody>
        </p:sp>
        <p:cxnSp>
          <p:nvCxnSpPr>
            <p:cNvPr id="19" name="直線コネクタ 18"/>
            <p:cNvCxnSpPr/>
            <p:nvPr/>
          </p:nvCxnSpPr>
          <p:spPr>
            <a:xfrm>
              <a:off x="11272252" y="274259"/>
              <a:ext cx="216024" cy="0"/>
            </a:xfrm>
            <a:prstGeom prst="line">
              <a:avLst/>
            </a:prstGeom>
            <a:ln w="28575">
              <a:solidFill>
                <a:srgbClr val="0070C0"/>
              </a:solidFill>
            </a:ln>
          </p:spPr>
          <p:style>
            <a:lnRef idx="1">
              <a:schemeClr val="accent1"/>
            </a:lnRef>
            <a:fillRef idx="0">
              <a:schemeClr val="accent1"/>
            </a:fillRef>
            <a:effectRef idx="0">
              <a:schemeClr val="accent1"/>
            </a:effectRef>
            <a:fontRef idx="minor">
              <a:schemeClr val="tx1"/>
            </a:fontRef>
          </p:style>
        </p:cxnSp>
        <p:sp>
          <p:nvSpPr>
            <p:cNvPr id="20" name="正方形/長方形 19"/>
            <p:cNvSpPr/>
            <p:nvPr/>
          </p:nvSpPr>
          <p:spPr>
            <a:xfrm>
              <a:off x="11488276" y="135759"/>
              <a:ext cx="1224136" cy="261610"/>
            </a:xfrm>
            <a:prstGeom prst="rect">
              <a:avLst/>
            </a:prstGeom>
            <a:noFill/>
          </p:spPr>
          <p:txBody>
            <a:bodyPr wrap="square" rtlCol="0">
              <a:spAutoFit/>
            </a:bodyPr>
            <a:lstStyle/>
            <a:p>
              <a:r>
                <a:rPr lang="ja-JP" altLang="en-US" sz="1050" dirty="0">
                  <a:solidFill>
                    <a:srgbClr val="0070C0"/>
                  </a:solidFill>
                  <a:latin typeface="HGSｺﾞｼｯｸM" panose="020B0600000000000000" pitchFamily="50" charset="-128"/>
                  <a:ea typeface="HGSｺﾞｼｯｸM" panose="020B0600000000000000" pitchFamily="50" charset="-128"/>
                  <a:cs typeface="Meiryo UI" panose="020B0604030504040204" pitchFamily="50" charset="-128"/>
                </a:rPr>
                <a:t>非常に早い下降</a:t>
              </a:r>
              <a:endParaRPr lang="en-US" altLang="ja-JP" sz="1050" dirty="0">
                <a:solidFill>
                  <a:srgbClr val="0070C0"/>
                </a:solidFill>
                <a:latin typeface="HGSｺﾞｼｯｸM" panose="020B0600000000000000" pitchFamily="50" charset="-128"/>
                <a:ea typeface="HGSｺﾞｼｯｸM" panose="020B0600000000000000" pitchFamily="50" charset="-128"/>
                <a:cs typeface="Meiryo UI" panose="020B0604030504040204" pitchFamily="50" charset="-128"/>
              </a:endParaRPr>
            </a:p>
          </p:txBody>
        </p:sp>
        <p:cxnSp>
          <p:nvCxnSpPr>
            <p:cNvPr id="22" name="直線コネクタ 21"/>
            <p:cNvCxnSpPr/>
            <p:nvPr/>
          </p:nvCxnSpPr>
          <p:spPr>
            <a:xfrm>
              <a:off x="10065568" y="75902"/>
              <a:ext cx="216024" cy="0"/>
            </a:xfrm>
            <a:prstGeom prst="line">
              <a:avLst/>
            </a:prstGeom>
            <a:ln w="28575">
              <a:solidFill>
                <a:srgbClr val="FF0000"/>
              </a:solidFill>
              <a:prstDash val="solid"/>
            </a:ln>
          </p:spPr>
          <p:style>
            <a:lnRef idx="1">
              <a:schemeClr val="accent1"/>
            </a:lnRef>
            <a:fillRef idx="0">
              <a:schemeClr val="accent1"/>
            </a:fillRef>
            <a:effectRef idx="0">
              <a:schemeClr val="accent1"/>
            </a:effectRef>
            <a:fontRef idx="minor">
              <a:schemeClr val="tx1"/>
            </a:fontRef>
          </p:style>
        </p:cxnSp>
        <p:sp>
          <p:nvSpPr>
            <p:cNvPr id="23" name="正方形/長方形 22"/>
            <p:cNvSpPr/>
            <p:nvPr/>
          </p:nvSpPr>
          <p:spPr>
            <a:xfrm>
              <a:off x="10281592" y="-62598"/>
              <a:ext cx="990658" cy="261610"/>
            </a:xfrm>
            <a:prstGeom prst="rect">
              <a:avLst/>
            </a:prstGeom>
            <a:noFill/>
          </p:spPr>
          <p:txBody>
            <a:bodyPr wrap="square" rtlCol="0">
              <a:spAutoFit/>
            </a:bodyPr>
            <a:lstStyle/>
            <a:p>
              <a:r>
                <a:rPr lang="ja-JP" altLang="en-US" sz="1050" dirty="0">
                  <a:solidFill>
                    <a:srgbClr val="FF0000"/>
                  </a:solidFill>
                  <a:latin typeface="HGSｺﾞｼｯｸM" panose="020B0600000000000000" pitchFamily="50" charset="-128"/>
                  <a:ea typeface="HGSｺﾞｼｯｸM" panose="020B0600000000000000" pitchFamily="50" charset="-128"/>
                  <a:cs typeface="Meiryo UI" panose="020B0604030504040204" pitchFamily="50" charset="-128"/>
                </a:rPr>
                <a:t>補修上昇</a:t>
              </a:r>
              <a:endParaRPr lang="en-US" altLang="ja-JP" sz="1050" dirty="0">
                <a:solidFill>
                  <a:srgbClr val="FF0000"/>
                </a:solidFill>
                <a:latin typeface="HGSｺﾞｼｯｸM" panose="020B0600000000000000" pitchFamily="50" charset="-128"/>
                <a:ea typeface="HGSｺﾞｼｯｸM" panose="020B0600000000000000" pitchFamily="50" charset="-128"/>
                <a:cs typeface="Meiryo UI" panose="020B0604030504040204" pitchFamily="50" charset="-128"/>
              </a:endParaRPr>
            </a:p>
          </p:txBody>
        </p:sp>
        <p:sp>
          <p:nvSpPr>
            <p:cNvPr id="25" name="正方形/長方形 24"/>
            <p:cNvSpPr/>
            <p:nvPr/>
          </p:nvSpPr>
          <p:spPr>
            <a:xfrm>
              <a:off x="9904098" y="-228249"/>
              <a:ext cx="1368152" cy="276999"/>
            </a:xfrm>
            <a:prstGeom prst="rect">
              <a:avLst/>
            </a:prstGeom>
            <a:noFill/>
          </p:spPr>
          <p:txBody>
            <a:bodyPr wrap="square" rtlCol="0">
              <a:spAutoFit/>
            </a:bodyPr>
            <a:lstStyle/>
            <a:p>
              <a:r>
                <a:rPr lang="ja-JP" altLang="en-US" sz="1200" dirty="0">
                  <a:latin typeface="HGSｺﾞｼｯｸM" panose="020B0600000000000000" pitchFamily="50" charset="-128"/>
                  <a:ea typeface="HGSｺﾞｼｯｸM" panose="020B0600000000000000" pitchFamily="50" charset="-128"/>
                  <a:cs typeface="Meiryo UI" panose="020B0604030504040204" pitchFamily="50" charset="-128"/>
                </a:rPr>
                <a:t>グラフの色分け</a:t>
              </a:r>
              <a:endParaRPr lang="en-US" altLang="ja-JP" sz="1200" dirty="0">
                <a:latin typeface="HGSｺﾞｼｯｸM" panose="020B0600000000000000" pitchFamily="50" charset="-128"/>
                <a:ea typeface="HGSｺﾞｼｯｸM" panose="020B0600000000000000" pitchFamily="50" charset="-128"/>
                <a:cs typeface="Meiryo UI" panose="020B0604030504040204" pitchFamily="50" charset="-128"/>
              </a:endParaRPr>
            </a:p>
          </p:txBody>
        </p:sp>
        <p:cxnSp>
          <p:nvCxnSpPr>
            <p:cNvPr id="27" name="直線コネクタ 26"/>
            <p:cNvCxnSpPr/>
            <p:nvPr/>
          </p:nvCxnSpPr>
          <p:spPr>
            <a:xfrm>
              <a:off x="11272252" y="78487"/>
              <a:ext cx="216024"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28" name="正方形/長方形 27"/>
            <p:cNvSpPr/>
            <p:nvPr/>
          </p:nvSpPr>
          <p:spPr>
            <a:xfrm>
              <a:off x="11488276" y="-60013"/>
              <a:ext cx="1224136" cy="261610"/>
            </a:xfrm>
            <a:prstGeom prst="rect">
              <a:avLst/>
            </a:prstGeom>
            <a:noFill/>
          </p:spPr>
          <p:txBody>
            <a:bodyPr wrap="square" rtlCol="0">
              <a:spAutoFit/>
            </a:bodyPr>
            <a:lstStyle/>
            <a:p>
              <a:r>
                <a:rPr lang="ja-JP" altLang="en-US" sz="1050" dirty="0">
                  <a:latin typeface="HGSｺﾞｼｯｸM" panose="020B0600000000000000" pitchFamily="50" charset="-128"/>
                  <a:ea typeface="HGSｺﾞｼｯｸM" panose="020B0600000000000000" pitchFamily="50" charset="-128"/>
                  <a:cs typeface="Meiryo UI" panose="020B0604030504040204" pitchFamily="50" charset="-128"/>
                </a:rPr>
                <a:t>やや早い下降</a:t>
              </a:r>
              <a:endParaRPr lang="en-US" altLang="ja-JP" sz="1050" dirty="0">
                <a:latin typeface="HGSｺﾞｼｯｸM" panose="020B0600000000000000" pitchFamily="50" charset="-128"/>
                <a:ea typeface="HGSｺﾞｼｯｸM" panose="020B0600000000000000" pitchFamily="50" charset="-128"/>
                <a:cs typeface="Meiryo UI" panose="020B0604030504040204" pitchFamily="50" charset="-128"/>
              </a:endParaRPr>
            </a:p>
          </p:txBody>
        </p:sp>
      </p:grpSp>
      <p:sp>
        <p:nvSpPr>
          <p:cNvPr id="29" name="タイトル 1"/>
          <p:cNvSpPr txBox="1">
            <a:spLocks/>
          </p:cNvSpPr>
          <p:nvPr/>
        </p:nvSpPr>
        <p:spPr>
          <a:xfrm>
            <a:off x="611832" y="238054"/>
            <a:ext cx="8716202" cy="914400"/>
          </a:xfrm>
          <a:prstGeom prst="rect">
            <a:avLst/>
          </a:prstGeom>
        </p:spPr>
        <p:txBody>
          <a:bodyPr vert="horz" anchor="b" anchorCtr="0">
            <a:noAutofit/>
          </a:bodyPr>
          <a:lstStyle>
            <a:lvl1pPr algn="l" rtl="0" eaLnBrk="1" latinLnBrk="0" hangingPunct="1">
              <a:spcBef>
                <a:spcPct val="0"/>
              </a:spcBef>
              <a:buNone/>
              <a:defRPr kumimoji="1" sz="3200" kern="1200">
                <a:solidFill>
                  <a:schemeClr val="tx2"/>
                </a:solidFill>
                <a:latin typeface="+mj-lt"/>
                <a:ea typeface="+mj-ea"/>
                <a:cs typeface="+mj-cs"/>
              </a:defRPr>
            </a:lvl1pPr>
          </a:lstStyle>
          <a:p>
            <a:r>
              <a:rPr lang="ja-JP" altLang="en-US" sz="2800" dirty="0">
                <a:latin typeface="HGSｺﾞｼｯｸM" panose="020B0600000000000000" pitchFamily="50" charset="-128"/>
                <a:ea typeface="HGSｺﾞｼｯｸM" panose="020B0600000000000000" pitchFamily="50" charset="-128"/>
              </a:rPr>
              <a:t>３</a:t>
            </a:r>
            <a:r>
              <a:rPr lang="en-US" altLang="ja-JP" sz="2800" dirty="0">
                <a:latin typeface="HGSｺﾞｼｯｸM" panose="020B0600000000000000" pitchFamily="50" charset="-128"/>
                <a:ea typeface="HGSｺﾞｼｯｸM" panose="020B0600000000000000" pitchFamily="50" charset="-128"/>
              </a:rPr>
              <a:t>.</a:t>
            </a:r>
            <a:r>
              <a:rPr lang="ja-JP" altLang="en-US" sz="2800" dirty="0">
                <a:latin typeface="HGSｺﾞｼｯｸM" panose="020B0600000000000000" pitchFamily="50" charset="-128"/>
                <a:ea typeface="HGSｺﾞｼｯｸM" panose="020B0600000000000000" pitchFamily="50" charset="-128"/>
              </a:rPr>
              <a:t>将来の更新判定橋梁検討</a:t>
            </a:r>
            <a:r>
              <a:rPr lang="en-US" altLang="ja-JP" sz="2800" dirty="0">
                <a:latin typeface="HGSｺﾞｼｯｸM" panose="020B0600000000000000" pitchFamily="50" charset="-128"/>
                <a:ea typeface="HGSｺﾞｼｯｸM" panose="020B0600000000000000" pitchFamily="50" charset="-128"/>
              </a:rPr>
              <a:t/>
            </a:r>
            <a:br>
              <a:rPr lang="en-US" altLang="ja-JP" sz="2800" dirty="0">
                <a:latin typeface="HGSｺﾞｼｯｸM" panose="020B0600000000000000" pitchFamily="50" charset="-128"/>
                <a:ea typeface="HGSｺﾞｼｯｸM" panose="020B0600000000000000" pitchFamily="50" charset="-128"/>
              </a:rPr>
            </a:br>
            <a:r>
              <a:rPr lang="ja-JP" altLang="en-US" sz="2800" dirty="0">
                <a:latin typeface="HGSｺﾞｼｯｸM" panose="020B0600000000000000" pitchFamily="50" charset="-128"/>
                <a:ea typeface="HGSｺﾞｼｯｸM" panose="020B0600000000000000" pitchFamily="50" charset="-128"/>
              </a:rPr>
              <a:t>　</a:t>
            </a:r>
            <a:r>
              <a:rPr lang="ja-JP" altLang="en-US" sz="2400" dirty="0">
                <a:latin typeface="HGSｺﾞｼｯｸM" panose="020B0600000000000000" pitchFamily="50" charset="-128"/>
                <a:ea typeface="HGSｺﾞｼｯｸM" panose="020B0600000000000000" pitchFamily="50" charset="-128"/>
              </a:rPr>
              <a:t>２）疲労損傷状況の考察　</a:t>
            </a:r>
            <a:r>
              <a:rPr lang="en-US" altLang="ja-JP" sz="2400" dirty="0">
                <a:latin typeface="HGSｺﾞｼｯｸM" panose="020B0600000000000000" pitchFamily="50" charset="-128"/>
                <a:ea typeface="HGSｺﾞｼｯｸM" panose="020B0600000000000000" pitchFamily="50" charset="-128"/>
              </a:rPr>
              <a:t>(</a:t>
            </a:r>
            <a:r>
              <a:rPr lang="en-US" altLang="ja-JP" sz="2400" dirty="0" smtClean="0">
                <a:latin typeface="HGSｺﾞｼｯｸM" panose="020B0600000000000000" pitchFamily="50" charset="-128"/>
                <a:ea typeface="HGSｺﾞｼｯｸM" panose="020B0600000000000000" pitchFamily="50" charset="-128"/>
              </a:rPr>
              <a:t>5/9)</a:t>
            </a:r>
            <a:endParaRPr lang="ja-JP" altLang="en-US" sz="2400" dirty="0">
              <a:latin typeface="HGSｺﾞｼｯｸM" panose="020B0600000000000000" pitchFamily="50" charset="-128"/>
              <a:ea typeface="HGSｺﾞｼｯｸM" panose="020B0600000000000000" pitchFamily="50" charset="-128"/>
            </a:endParaRPr>
          </a:p>
        </p:txBody>
      </p:sp>
      <p:sp>
        <p:nvSpPr>
          <p:cNvPr id="30" name="正方形/長方形 29"/>
          <p:cNvSpPr/>
          <p:nvPr/>
        </p:nvSpPr>
        <p:spPr>
          <a:xfrm>
            <a:off x="848544" y="1300006"/>
            <a:ext cx="8568952" cy="400110"/>
          </a:xfrm>
          <a:prstGeom prst="rect">
            <a:avLst/>
          </a:prstGeom>
          <a:noFill/>
        </p:spPr>
        <p:txBody>
          <a:bodyPr wrap="square" rtlCol="0">
            <a:spAutoFit/>
          </a:bodyPr>
          <a:lstStyle/>
          <a:p>
            <a:r>
              <a:rPr lang="en-US" altLang="ja-JP" sz="2000" dirty="0">
                <a:latin typeface="HGSｺﾞｼｯｸM" panose="020B0600000000000000" pitchFamily="50" charset="-128"/>
                <a:ea typeface="HGSｺﾞｼｯｸM" panose="020B0600000000000000" pitchFamily="50" charset="-128"/>
                <a:cs typeface="Meiryo UI" panose="020B0604030504040204" pitchFamily="50" charset="-128"/>
              </a:rPr>
              <a:t>2-1</a:t>
            </a:r>
            <a:r>
              <a:rPr lang="ja-JP" altLang="en-US" sz="2000" dirty="0">
                <a:latin typeface="HGSｺﾞｼｯｸM" panose="020B0600000000000000" pitchFamily="50" charset="-128"/>
                <a:ea typeface="HGSｺﾞｼｯｸM" panose="020B0600000000000000" pitchFamily="50" charset="-128"/>
                <a:cs typeface="Meiryo UI" panose="020B0604030504040204" pitchFamily="50" charset="-128"/>
              </a:rPr>
              <a:t>）</a:t>
            </a:r>
            <a:r>
              <a:rPr lang="en-US" altLang="ja-JP" sz="2000" dirty="0">
                <a:latin typeface="HGSｺﾞｼｯｸM" panose="020B0600000000000000" pitchFamily="50" charset="-128"/>
                <a:ea typeface="HGSｺﾞｼｯｸM" panose="020B0600000000000000" pitchFamily="50" charset="-128"/>
                <a:cs typeface="Meiryo UI" panose="020B0604030504040204" pitchFamily="50" charset="-128"/>
              </a:rPr>
              <a:t>RC</a:t>
            </a:r>
            <a:r>
              <a:rPr lang="ja-JP" altLang="en-US" sz="2000" dirty="0">
                <a:latin typeface="HGSｺﾞｼｯｸM" panose="020B0600000000000000" pitchFamily="50" charset="-128"/>
                <a:ea typeface="HGSｺﾞｼｯｸM" panose="020B0600000000000000" pitchFamily="50" charset="-128"/>
                <a:cs typeface="Meiryo UI" panose="020B0604030504040204" pitchFamily="50" charset="-128"/>
              </a:rPr>
              <a:t>床版</a:t>
            </a:r>
            <a:endParaRPr lang="en-US" altLang="ja-JP" sz="2000" dirty="0">
              <a:latin typeface="HGSｺﾞｼｯｸM" panose="020B0600000000000000" pitchFamily="50" charset="-128"/>
              <a:ea typeface="HGSｺﾞｼｯｸM" panose="020B0600000000000000" pitchFamily="50" charset="-128"/>
              <a:cs typeface="Meiryo UI" panose="020B0604030504040204" pitchFamily="50" charset="-128"/>
            </a:endParaRPr>
          </a:p>
        </p:txBody>
      </p:sp>
      <p:sp>
        <p:nvSpPr>
          <p:cNvPr id="31" name="スライド番号プレースホルダー 3"/>
          <p:cNvSpPr>
            <a:spLocks noGrp="1"/>
          </p:cNvSpPr>
          <p:nvPr>
            <p:ph type="sldNum" sz="quarter" idx="12"/>
          </p:nvPr>
        </p:nvSpPr>
        <p:spPr>
          <a:xfrm>
            <a:off x="663702" y="6356350"/>
            <a:ext cx="2146300" cy="365760"/>
          </a:xfrm>
        </p:spPr>
        <p:txBody>
          <a:bodyPr/>
          <a:lstStyle/>
          <a:p>
            <a:r>
              <a:rPr kumimoji="1" lang="en-US" altLang="ja-JP" dirty="0"/>
              <a:t>17</a:t>
            </a:r>
            <a:endParaRPr kumimoji="1" lang="ja-JP" altLang="en-US" dirty="0"/>
          </a:p>
        </p:txBody>
      </p:sp>
      <p:sp>
        <p:nvSpPr>
          <p:cNvPr id="32" name="フッター プレースホルダー 2"/>
          <p:cNvSpPr>
            <a:spLocks noGrp="1"/>
          </p:cNvSpPr>
          <p:nvPr>
            <p:ph type="ftr" sz="quarter" idx="11"/>
          </p:nvPr>
        </p:nvSpPr>
        <p:spPr>
          <a:xfrm>
            <a:off x="5529064" y="6396567"/>
            <a:ext cx="3505200" cy="365760"/>
          </a:xfrm>
        </p:spPr>
        <p:txBody>
          <a:bodyPr/>
          <a:lstStyle/>
          <a:p>
            <a:r>
              <a:rPr kumimoji="1" lang="ja-JP" altLang="en-US" dirty="0"/>
              <a:t>資料１</a:t>
            </a:r>
          </a:p>
        </p:txBody>
      </p:sp>
      <p:sp>
        <p:nvSpPr>
          <p:cNvPr id="35" name="正方形/長方形 34"/>
          <p:cNvSpPr/>
          <p:nvPr/>
        </p:nvSpPr>
        <p:spPr>
          <a:xfrm>
            <a:off x="3875944" y="3164354"/>
            <a:ext cx="1493570" cy="707886"/>
          </a:xfrm>
          <a:prstGeom prst="rect">
            <a:avLst/>
          </a:prstGeom>
          <a:noFill/>
        </p:spPr>
        <p:txBody>
          <a:bodyPr wrap="square" rtlCol="0">
            <a:spAutoFit/>
          </a:bodyPr>
          <a:lstStyle/>
          <a:p>
            <a:pPr algn="ctr"/>
            <a:r>
              <a:rPr lang="ja-JP" altLang="en-US" sz="1200" dirty="0">
                <a:latin typeface="HGSｺﾞｼｯｸM" panose="020B0600000000000000" pitchFamily="50" charset="-128"/>
                <a:ea typeface="HGSｺﾞｼｯｸM" panose="020B0600000000000000" pitchFamily="50" charset="-128"/>
                <a:cs typeface="Meiryo UI" panose="020B0604030504040204" pitchFamily="50" charset="-128"/>
              </a:rPr>
              <a:t>大阪府の平均的な劣化曲線</a:t>
            </a:r>
            <a:endParaRPr lang="en-US" altLang="ja-JP" sz="1200" dirty="0">
              <a:latin typeface="HGSｺﾞｼｯｸM" panose="020B0600000000000000" pitchFamily="50" charset="-128"/>
              <a:ea typeface="HGSｺﾞｼｯｸM" panose="020B0600000000000000" pitchFamily="50" charset="-128"/>
              <a:cs typeface="Meiryo UI" panose="020B0604030504040204" pitchFamily="50" charset="-128"/>
            </a:endParaRPr>
          </a:p>
          <a:p>
            <a:pPr algn="ctr"/>
            <a:r>
              <a:rPr lang="en-US" altLang="ja-JP" sz="1600" b="1" dirty="0">
                <a:latin typeface="HGSｺﾞｼｯｸM" panose="020B0600000000000000" pitchFamily="50" charset="-128"/>
                <a:ea typeface="HGSｺﾞｼｯｸM" panose="020B0600000000000000" pitchFamily="50" charset="-128"/>
                <a:cs typeface="Meiryo UI" panose="020B0604030504040204" pitchFamily="50" charset="-128"/>
              </a:rPr>
              <a:t>-1.0/</a:t>
            </a:r>
            <a:r>
              <a:rPr lang="ja-JP" altLang="en-US" sz="1600" b="1" dirty="0">
                <a:latin typeface="HGSｺﾞｼｯｸM" panose="020B0600000000000000" pitchFamily="50" charset="-128"/>
                <a:ea typeface="HGSｺﾞｼｯｸM" panose="020B0600000000000000" pitchFamily="50" charset="-128"/>
                <a:cs typeface="Meiryo UI" panose="020B0604030504040204" pitchFamily="50" charset="-128"/>
              </a:rPr>
              <a:t>年</a:t>
            </a:r>
            <a:endParaRPr lang="en-US" altLang="ja-JP" sz="1600" b="1" dirty="0">
              <a:latin typeface="HGSｺﾞｼｯｸM" panose="020B0600000000000000" pitchFamily="50" charset="-128"/>
              <a:ea typeface="HGSｺﾞｼｯｸM" panose="020B0600000000000000" pitchFamily="50" charset="-128"/>
              <a:cs typeface="Meiryo UI" panose="020B0604030504040204" pitchFamily="50" charset="-128"/>
            </a:endParaRPr>
          </a:p>
        </p:txBody>
      </p:sp>
    </p:spTree>
    <p:extLst>
      <p:ext uri="{BB962C8B-B14F-4D97-AF65-F5344CB8AC3E}">
        <p14:creationId xmlns:p14="http://schemas.microsoft.com/office/powerpoint/2010/main" val="220400756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正方形/長方形 25"/>
          <p:cNvSpPr/>
          <p:nvPr/>
        </p:nvSpPr>
        <p:spPr>
          <a:xfrm>
            <a:off x="6387788" y="2348880"/>
            <a:ext cx="437419" cy="691200"/>
          </a:xfrm>
          <a:prstGeom prst="rect">
            <a:avLst/>
          </a:prstGeom>
          <a:solidFill>
            <a:srgbClr val="FFCC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 name="スライド番号プレースホルダー 3"/>
          <p:cNvSpPr>
            <a:spLocks noGrp="1"/>
          </p:cNvSpPr>
          <p:nvPr>
            <p:ph type="sldNum" sz="quarter" idx="12"/>
          </p:nvPr>
        </p:nvSpPr>
        <p:spPr/>
        <p:txBody>
          <a:bodyPr/>
          <a:lstStyle/>
          <a:p>
            <a:fld id="{40F85341-AB73-4280-8395-A80C95690EE8}" type="slidenum">
              <a:rPr kumimoji="1" lang="ja-JP" altLang="en-US" smtClean="0"/>
              <a:t>18</a:t>
            </a:fld>
            <a:endParaRPr kumimoji="1" lang="ja-JP" altLang="en-US"/>
          </a:p>
        </p:txBody>
      </p:sp>
      <p:sp>
        <p:nvSpPr>
          <p:cNvPr id="19" name="タイトル 1"/>
          <p:cNvSpPr txBox="1">
            <a:spLocks/>
          </p:cNvSpPr>
          <p:nvPr/>
        </p:nvSpPr>
        <p:spPr>
          <a:xfrm>
            <a:off x="611832" y="238054"/>
            <a:ext cx="8716202" cy="914400"/>
          </a:xfrm>
          <a:prstGeom prst="rect">
            <a:avLst/>
          </a:prstGeom>
        </p:spPr>
        <p:txBody>
          <a:bodyPr vert="horz" anchor="b" anchorCtr="0">
            <a:noAutofit/>
          </a:bodyPr>
          <a:lstStyle>
            <a:lvl1pPr algn="l" rtl="0" eaLnBrk="1" latinLnBrk="0" hangingPunct="1">
              <a:spcBef>
                <a:spcPct val="0"/>
              </a:spcBef>
              <a:buNone/>
              <a:defRPr kumimoji="1" sz="3200" kern="1200">
                <a:solidFill>
                  <a:schemeClr val="tx2"/>
                </a:solidFill>
                <a:latin typeface="+mj-lt"/>
                <a:ea typeface="+mj-ea"/>
                <a:cs typeface="+mj-cs"/>
              </a:defRPr>
            </a:lvl1pPr>
          </a:lstStyle>
          <a:p>
            <a:r>
              <a:rPr lang="ja-JP" altLang="en-US" sz="2800" dirty="0">
                <a:latin typeface="HGSｺﾞｼｯｸM" panose="020B0600000000000000" pitchFamily="50" charset="-128"/>
                <a:ea typeface="HGSｺﾞｼｯｸM" panose="020B0600000000000000" pitchFamily="50" charset="-128"/>
              </a:rPr>
              <a:t>３</a:t>
            </a:r>
            <a:r>
              <a:rPr lang="en-US" altLang="ja-JP" sz="2800" dirty="0">
                <a:latin typeface="HGSｺﾞｼｯｸM" panose="020B0600000000000000" pitchFamily="50" charset="-128"/>
                <a:ea typeface="HGSｺﾞｼｯｸM" panose="020B0600000000000000" pitchFamily="50" charset="-128"/>
              </a:rPr>
              <a:t>.</a:t>
            </a:r>
            <a:r>
              <a:rPr lang="ja-JP" altLang="en-US" sz="2800" dirty="0">
                <a:latin typeface="HGSｺﾞｼｯｸM" panose="020B0600000000000000" pitchFamily="50" charset="-128"/>
                <a:ea typeface="HGSｺﾞｼｯｸM" panose="020B0600000000000000" pitchFamily="50" charset="-128"/>
              </a:rPr>
              <a:t>将来の更新判定橋梁検討</a:t>
            </a:r>
            <a:r>
              <a:rPr lang="en-US" altLang="ja-JP" sz="2800" dirty="0">
                <a:latin typeface="HGSｺﾞｼｯｸM" panose="020B0600000000000000" pitchFamily="50" charset="-128"/>
                <a:ea typeface="HGSｺﾞｼｯｸM" panose="020B0600000000000000" pitchFamily="50" charset="-128"/>
              </a:rPr>
              <a:t/>
            </a:r>
            <a:br>
              <a:rPr lang="en-US" altLang="ja-JP" sz="2800" dirty="0">
                <a:latin typeface="HGSｺﾞｼｯｸM" panose="020B0600000000000000" pitchFamily="50" charset="-128"/>
                <a:ea typeface="HGSｺﾞｼｯｸM" panose="020B0600000000000000" pitchFamily="50" charset="-128"/>
              </a:rPr>
            </a:br>
            <a:r>
              <a:rPr lang="ja-JP" altLang="en-US" sz="2800" dirty="0">
                <a:latin typeface="HGSｺﾞｼｯｸM" panose="020B0600000000000000" pitchFamily="50" charset="-128"/>
                <a:ea typeface="HGSｺﾞｼｯｸM" panose="020B0600000000000000" pitchFamily="50" charset="-128"/>
              </a:rPr>
              <a:t>　３</a:t>
            </a:r>
            <a:r>
              <a:rPr lang="ja-JP" altLang="en-US" sz="2400" dirty="0">
                <a:latin typeface="HGSｺﾞｼｯｸM" panose="020B0600000000000000" pitchFamily="50" charset="-128"/>
                <a:ea typeface="HGSｺﾞｼｯｸM" panose="020B0600000000000000" pitchFamily="50" charset="-128"/>
              </a:rPr>
              <a:t>）疲労損傷状況の考察　</a:t>
            </a:r>
            <a:r>
              <a:rPr lang="en-US" altLang="ja-JP" sz="2400" dirty="0">
                <a:latin typeface="HGSｺﾞｼｯｸM" panose="020B0600000000000000" pitchFamily="50" charset="-128"/>
                <a:ea typeface="HGSｺﾞｼｯｸM" panose="020B0600000000000000" pitchFamily="50" charset="-128"/>
              </a:rPr>
              <a:t>(</a:t>
            </a:r>
            <a:r>
              <a:rPr lang="en-US" altLang="ja-JP" sz="2400" dirty="0" smtClean="0">
                <a:latin typeface="HGSｺﾞｼｯｸM" panose="020B0600000000000000" pitchFamily="50" charset="-128"/>
                <a:ea typeface="HGSｺﾞｼｯｸM" panose="020B0600000000000000" pitchFamily="50" charset="-128"/>
              </a:rPr>
              <a:t>6/9)</a:t>
            </a:r>
            <a:endParaRPr lang="ja-JP" altLang="en-US" sz="2400" dirty="0">
              <a:latin typeface="HGSｺﾞｼｯｸM" panose="020B0600000000000000" pitchFamily="50" charset="-128"/>
              <a:ea typeface="HGSｺﾞｼｯｸM" panose="020B0600000000000000" pitchFamily="50" charset="-128"/>
            </a:endParaRPr>
          </a:p>
        </p:txBody>
      </p:sp>
      <p:sp>
        <p:nvSpPr>
          <p:cNvPr id="7" name="正方形/長方形 6"/>
          <p:cNvSpPr/>
          <p:nvPr/>
        </p:nvSpPr>
        <p:spPr>
          <a:xfrm>
            <a:off x="848544" y="1300006"/>
            <a:ext cx="8568952" cy="400110"/>
          </a:xfrm>
          <a:prstGeom prst="rect">
            <a:avLst/>
          </a:prstGeom>
          <a:noFill/>
        </p:spPr>
        <p:txBody>
          <a:bodyPr wrap="square" rtlCol="0">
            <a:spAutoFit/>
          </a:bodyPr>
          <a:lstStyle/>
          <a:p>
            <a:r>
              <a:rPr lang="en-US" altLang="ja-JP" sz="2000" dirty="0">
                <a:latin typeface="HGSｺﾞｼｯｸM" panose="020B0600000000000000" pitchFamily="50" charset="-128"/>
                <a:ea typeface="HGSｺﾞｼｯｸM" panose="020B0600000000000000" pitchFamily="50" charset="-128"/>
                <a:cs typeface="Meiryo UI" panose="020B0604030504040204" pitchFamily="50" charset="-128"/>
              </a:rPr>
              <a:t>3-1</a:t>
            </a:r>
            <a:r>
              <a:rPr lang="ja-JP" altLang="en-US" sz="2000" dirty="0">
                <a:latin typeface="HGSｺﾞｼｯｸM" panose="020B0600000000000000" pitchFamily="50" charset="-128"/>
                <a:ea typeface="HGSｺﾞｼｯｸM" panose="020B0600000000000000" pitchFamily="50" charset="-128"/>
                <a:cs typeface="Meiryo UI" panose="020B0604030504040204" pitchFamily="50" charset="-128"/>
              </a:rPr>
              <a:t>）</a:t>
            </a:r>
            <a:r>
              <a:rPr lang="en-US" altLang="ja-JP" sz="2000" dirty="0">
                <a:latin typeface="HGSｺﾞｼｯｸM" panose="020B0600000000000000" pitchFamily="50" charset="-128"/>
                <a:ea typeface="HGSｺﾞｼｯｸM" panose="020B0600000000000000" pitchFamily="50" charset="-128"/>
                <a:cs typeface="Meiryo UI" panose="020B0604030504040204" pitchFamily="50" charset="-128"/>
              </a:rPr>
              <a:t>RC</a:t>
            </a:r>
            <a:r>
              <a:rPr lang="ja-JP" altLang="en-US" sz="2000" dirty="0">
                <a:latin typeface="HGSｺﾞｼｯｸM" panose="020B0600000000000000" pitchFamily="50" charset="-128"/>
                <a:ea typeface="HGSｺﾞｼｯｸM" panose="020B0600000000000000" pitchFamily="50" charset="-128"/>
                <a:cs typeface="Meiryo UI" panose="020B0604030504040204" pitchFamily="50" charset="-128"/>
              </a:rPr>
              <a:t>床版</a:t>
            </a:r>
            <a:endParaRPr lang="en-US" altLang="ja-JP" sz="2000" dirty="0">
              <a:latin typeface="HGSｺﾞｼｯｸM" panose="020B0600000000000000" pitchFamily="50" charset="-128"/>
              <a:ea typeface="HGSｺﾞｼｯｸM" panose="020B0600000000000000" pitchFamily="50" charset="-128"/>
              <a:cs typeface="Meiryo UI" panose="020B0604030504040204" pitchFamily="50" charset="-128"/>
            </a:endParaRPr>
          </a:p>
        </p:txBody>
      </p:sp>
      <p:sp>
        <p:nvSpPr>
          <p:cNvPr id="8" name="正方形/長方形 7"/>
          <p:cNvSpPr/>
          <p:nvPr/>
        </p:nvSpPr>
        <p:spPr>
          <a:xfrm>
            <a:off x="323800" y="1670224"/>
            <a:ext cx="6645424" cy="400110"/>
          </a:xfrm>
          <a:prstGeom prst="rect">
            <a:avLst/>
          </a:prstGeom>
          <a:noFill/>
        </p:spPr>
        <p:txBody>
          <a:bodyPr wrap="square" rtlCol="0">
            <a:spAutoFit/>
          </a:bodyPr>
          <a:lstStyle/>
          <a:p>
            <a:r>
              <a:rPr lang="en-US" altLang="ja-JP" sz="2000" dirty="0">
                <a:latin typeface="HGSｺﾞｼｯｸM" panose="020B0600000000000000" pitchFamily="50" charset="-128"/>
                <a:ea typeface="HGSｺﾞｼｯｸM" panose="020B0600000000000000" pitchFamily="50" charset="-128"/>
                <a:cs typeface="Meiryo UI" panose="020B0604030504040204" pitchFamily="50" charset="-128"/>
              </a:rPr>
              <a:t>【</a:t>
            </a:r>
            <a:r>
              <a:rPr lang="ja-JP" altLang="ja-JP" sz="2000" dirty="0"/>
              <a:t>劣化パラメータの考察</a:t>
            </a:r>
            <a:r>
              <a:rPr lang="en-US" altLang="ja-JP" sz="2000" dirty="0">
                <a:latin typeface="HGSｺﾞｼｯｸM" panose="020B0600000000000000" pitchFamily="50" charset="-128"/>
                <a:ea typeface="HGSｺﾞｼｯｸM" panose="020B0600000000000000" pitchFamily="50" charset="-128"/>
                <a:cs typeface="Meiryo UI" panose="020B0604030504040204" pitchFamily="50" charset="-128"/>
              </a:rPr>
              <a:t>】</a:t>
            </a:r>
          </a:p>
        </p:txBody>
      </p:sp>
      <p:graphicFrame>
        <p:nvGraphicFramePr>
          <p:cNvPr id="16" name="表 15"/>
          <p:cNvGraphicFramePr>
            <a:graphicFrameLocks noGrp="1"/>
          </p:cNvGraphicFramePr>
          <p:nvPr>
            <p:extLst>
              <p:ext uri="{D42A27DB-BD31-4B8C-83A1-F6EECF244321}">
                <p14:modId xmlns:p14="http://schemas.microsoft.com/office/powerpoint/2010/main" val="192197761"/>
              </p:ext>
            </p:extLst>
          </p:nvPr>
        </p:nvGraphicFramePr>
        <p:xfrm>
          <a:off x="3872880" y="1772816"/>
          <a:ext cx="5781331" cy="4243175"/>
        </p:xfrm>
        <a:graphic>
          <a:graphicData uri="http://schemas.openxmlformats.org/drawingml/2006/table">
            <a:tbl>
              <a:tblPr/>
              <a:tblGrid>
                <a:gridCol w="1080120">
                  <a:extLst>
                    <a:ext uri="{9D8B030D-6E8A-4147-A177-3AD203B41FA5}">
                      <a16:colId xmlns="" xmlns:a16="http://schemas.microsoft.com/office/drawing/2014/main" val="20000"/>
                    </a:ext>
                  </a:extLst>
                </a:gridCol>
                <a:gridCol w="390577">
                  <a:extLst>
                    <a:ext uri="{9D8B030D-6E8A-4147-A177-3AD203B41FA5}">
                      <a16:colId xmlns="" xmlns:a16="http://schemas.microsoft.com/office/drawing/2014/main" val="20001"/>
                    </a:ext>
                  </a:extLst>
                </a:gridCol>
                <a:gridCol w="617535">
                  <a:extLst>
                    <a:ext uri="{9D8B030D-6E8A-4147-A177-3AD203B41FA5}">
                      <a16:colId xmlns="" xmlns:a16="http://schemas.microsoft.com/office/drawing/2014/main" val="20002"/>
                    </a:ext>
                  </a:extLst>
                </a:gridCol>
                <a:gridCol w="432048">
                  <a:extLst>
                    <a:ext uri="{9D8B030D-6E8A-4147-A177-3AD203B41FA5}">
                      <a16:colId xmlns="" xmlns:a16="http://schemas.microsoft.com/office/drawing/2014/main" val="20003"/>
                    </a:ext>
                  </a:extLst>
                </a:gridCol>
                <a:gridCol w="432048">
                  <a:extLst>
                    <a:ext uri="{9D8B030D-6E8A-4147-A177-3AD203B41FA5}">
                      <a16:colId xmlns="" xmlns:a16="http://schemas.microsoft.com/office/drawing/2014/main" val="20004"/>
                    </a:ext>
                  </a:extLst>
                </a:gridCol>
                <a:gridCol w="424386">
                  <a:extLst>
                    <a:ext uri="{9D8B030D-6E8A-4147-A177-3AD203B41FA5}">
                      <a16:colId xmlns="" xmlns:a16="http://schemas.microsoft.com/office/drawing/2014/main" val="20005"/>
                    </a:ext>
                  </a:extLst>
                </a:gridCol>
                <a:gridCol w="424386">
                  <a:extLst>
                    <a:ext uri="{9D8B030D-6E8A-4147-A177-3AD203B41FA5}">
                      <a16:colId xmlns="" xmlns:a16="http://schemas.microsoft.com/office/drawing/2014/main" val="20006"/>
                    </a:ext>
                  </a:extLst>
                </a:gridCol>
                <a:gridCol w="424386">
                  <a:extLst>
                    <a:ext uri="{9D8B030D-6E8A-4147-A177-3AD203B41FA5}">
                      <a16:colId xmlns="" xmlns:a16="http://schemas.microsoft.com/office/drawing/2014/main" val="20007"/>
                    </a:ext>
                  </a:extLst>
                </a:gridCol>
                <a:gridCol w="541837">
                  <a:extLst>
                    <a:ext uri="{9D8B030D-6E8A-4147-A177-3AD203B41FA5}">
                      <a16:colId xmlns="" xmlns:a16="http://schemas.microsoft.com/office/drawing/2014/main" val="20008"/>
                    </a:ext>
                  </a:extLst>
                </a:gridCol>
                <a:gridCol w="1014008">
                  <a:extLst>
                    <a:ext uri="{9D8B030D-6E8A-4147-A177-3AD203B41FA5}">
                      <a16:colId xmlns="" xmlns:a16="http://schemas.microsoft.com/office/drawing/2014/main" val="20009"/>
                    </a:ext>
                  </a:extLst>
                </a:gridCol>
              </a:tblGrid>
              <a:tr h="294829">
                <a:tc rowSpan="2">
                  <a:txBody>
                    <a:bodyPr/>
                    <a:lstStyle/>
                    <a:p>
                      <a:pPr algn="ctr" fontAlgn="ctr"/>
                      <a:r>
                        <a:rPr lang="ja-JP" altLang="en-US" sz="900" b="0" i="0" u="none" strike="noStrike" dirty="0">
                          <a:solidFill>
                            <a:srgbClr val="000000"/>
                          </a:solidFill>
                          <a:effectLst/>
                          <a:latin typeface="ＭＳ Ｐゴシック" panose="020B0600070205080204" pitchFamily="50" charset="-128"/>
                          <a:ea typeface="ＭＳ Ｐゴシック" panose="020B0600070205080204" pitchFamily="50" charset="-128"/>
                        </a:rPr>
                        <a:t>橋梁名称　</a:t>
                      </a:r>
                    </a:p>
                  </a:txBody>
                  <a:tcPr marL="3842" marR="3842" marT="3842" marB="0" anchor="ctr">
                    <a:lnL w="635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0CECE"/>
                    </a:solidFill>
                  </a:tcPr>
                </a:tc>
                <a:tc rowSpan="2">
                  <a:txBody>
                    <a:bodyPr/>
                    <a:lstStyle/>
                    <a:p>
                      <a:pPr algn="ctr" fontAlgn="ctr"/>
                      <a:r>
                        <a:rPr lang="zh-TW" altLang="en-US" sz="900" b="0" i="0" u="none" strike="noStrike" dirty="0">
                          <a:solidFill>
                            <a:srgbClr val="000000"/>
                          </a:solidFill>
                          <a:effectLst/>
                          <a:latin typeface="ＭＳ Ｐゴシック" panose="020B0600070205080204" pitchFamily="50" charset="-128"/>
                          <a:ea typeface="ＭＳ Ｐゴシック" panose="020B0600070205080204" pitchFamily="50" charset="-128"/>
                        </a:rPr>
                        <a:t>施工</a:t>
                      </a:r>
                      <a:endParaRPr lang="en-US" altLang="zh-TW" sz="9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p>
                      <a:pPr algn="ctr" fontAlgn="ctr"/>
                      <a:r>
                        <a:rPr lang="zh-TW" altLang="en-US" sz="900" b="0" i="0" u="none" strike="noStrike" dirty="0">
                          <a:solidFill>
                            <a:srgbClr val="000000"/>
                          </a:solidFill>
                          <a:effectLst/>
                          <a:latin typeface="ＭＳ Ｐゴシック" panose="020B0600070205080204" pitchFamily="50" charset="-128"/>
                          <a:ea typeface="ＭＳ Ｐゴシック" panose="020B0600070205080204" pitchFamily="50" charset="-128"/>
                        </a:rPr>
                        <a:t>年次</a:t>
                      </a:r>
                    </a:p>
                  </a:txBody>
                  <a:tcPr marL="3842" marR="3842" marT="38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0CECE"/>
                    </a:solidFill>
                  </a:tcPr>
                </a:tc>
                <a:tc rowSpan="2">
                  <a:txBody>
                    <a:bodyPr/>
                    <a:lstStyle/>
                    <a:p>
                      <a:pPr algn="ctr" fontAlgn="ctr"/>
                      <a:r>
                        <a:rPr lang="ja-JP" altLang="en-US" sz="900" b="0" i="0" u="none" strike="noStrike" dirty="0">
                          <a:solidFill>
                            <a:srgbClr val="FF0000"/>
                          </a:solidFill>
                          <a:effectLst/>
                          <a:latin typeface="ＭＳ Ｐゴシック" panose="020B0600070205080204" pitchFamily="50" charset="-128"/>
                          <a:ea typeface="ＭＳ Ｐゴシック" panose="020B0600070205080204" pitchFamily="50" charset="-128"/>
                        </a:rPr>
                        <a:t>適用示方書</a:t>
                      </a:r>
                      <a:endParaRPr lang="zh-TW" altLang="en-US" sz="900" b="0" i="0" u="none" strike="noStrike" dirty="0">
                        <a:solidFill>
                          <a:srgbClr val="FF0000"/>
                        </a:solidFill>
                        <a:effectLst/>
                        <a:latin typeface="ＭＳ Ｐゴシック" panose="020B0600070205080204" pitchFamily="50" charset="-128"/>
                        <a:ea typeface="ＭＳ Ｐゴシック" panose="020B0600070205080204" pitchFamily="50" charset="-128"/>
                      </a:endParaRPr>
                    </a:p>
                  </a:txBody>
                  <a:tcPr marL="3842" marR="3842" marT="38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0CECE"/>
                    </a:solidFill>
                  </a:tcPr>
                </a:tc>
                <a:tc gridSpan="2">
                  <a:txBody>
                    <a:bodyPr/>
                    <a:lstStyle/>
                    <a:p>
                      <a:pPr algn="ctr" fontAlgn="ctr"/>
                      <a:r>
                        <a:rPr lang="zh-TW" altLang="en-US" sz="900" b="0" i="0" u="none" strike="noStrike" dirty="0">
                          <a:solidFill>
                            <a:srgbClr val="000000"/>
                          </a:solidFill>
                          <a:effectLst/>
                          <a:latin typeface="ＭＳ Ｐゴシック" panose="020B0600070205080204" pitchFamily="50" charset="-128"/>
                          <a:ea typeface="ＭＳ Ｐゴシック" panose="020B0600070205080204" pitchFamily="50" charset="-128"/>
                        </a:rPr>
                        <a:t>大型車交通量</a:t>
                      </a:r>
                      <a:br>
                        <a:rPr lang="zh-TW" altLang="en-US" sz="900" b="0" i="0" u="none" strike="noStrike" dirty="0">
                          <a:solidFill>
                            <a:srgbClr val="000000"/>
                          </a:solidFill>
                          <a:effectLst/>
                          <a:latin typeface="ＭＳ Ｐゴシック" panose="020B0600070205080204" pitchFamily="50" charset="-128"/>
                          <a:ea typeface="ＭＳ Ｐゴシック" panose="020B0600070205080204" pitchFamily="50" charset="-128"/>
                        </a:rPr>
                      </a:br>
                      <a:r>
                        <a:rPr lang="zh-TW" altLang="en-US" sz="900" b="0" i="0" u="none" strike="noStrike" dirty="0">
                          <a:solidFill>
                            <a:srgbClr val="000000"/>
                          </a:solidFill>
                          <a:effectLst/>
                          <a:latin typeface="ＭＳ Ｐゴシック" panose="020B0600070205080204" pitchFamily="50" charset="-128"/>
                          <a:ea typeface="ＭＳ Ｐゴシック" panose="020B0600070205080204" pitchFamily="50" charset="-128"/>
                        </a:rPr>
                        <a:t>（台</a:t>
                      </a:r>
                      <a:r>
                        <a:rPr lang="en-US" altLang="zh-TW" sz="900" b="0" i="0" u="none" strike="noStrike" dirty="0">
                          <a:solidFill>
                            <a:srgbClr val="000000"/>
                          </a:solidFill>
                          <a:effectLst/>
                          <a:latin typeface="ＭＳ Ｐゴシック" panose="020B0600070205080204" pitchFamily="50" charset="-128"/>
                          <a:ea typeface="ＭＳ Ｐゴシック" panose="020B0600070205080204" pitchFamily="50" charset="-128"/>
                        </a:rPr>
                        <a:t>/</a:t>
                      </a:r>
                      <a:r>
                        <a:rPr lang="zh-TW" altLang="en-US" sz="900" b="0" i="0" u="none" strike="noStrike" dirty="0">
                          <a:solidFill>
                            <a:srgbClr val="000000"/>
                          </a:solidFill>
                          <a:effectLst/>
                          <a:latin typeface="ＭＳ Ｐゴシック" panose="020B0600070205080204" pitchFamily="50" charset="-128"/>
                          <a:ea typeface="ＭＳ Ｐゴシック" panose="020B0600070205080204" pitchFamily="50" charset="-128"/>
                        </a:rPr>
                        <a:t>日）</a:t>
                      </a:r>
                    </a:p>
                  </a:txBody>
                  <a:tcPr marL="3842" marR="3842" marT="38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0CECE"/>
                    </a:solidFill>
                  </a:tcPr>
                </a:tc>
                <a:tc hMerge="1">
                  <a:txBody>
                    <a:bodyPr/>
                    <a:lstStyle/>
                    <a:p>
                      <a:pPr algn="l" fontAlgn="ctr"/>
                      <a:endParaRPr lang="ja-JP" altLang="en-US" sz="7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3842" marR="3842" marT="3842"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0CECE"/>
                    </a:solidFill>
                  </a:tcPr>
                </a:tc>
                <a:tc gridSpan="3">
                  <a:txBody>
                    <a:bodyPr/>
                    <a:lstStyle/>
                    <a:p>
                      <a:pPr algn="ctr" fontAlgn="ctr"/>
                      <a:r>
                        <a:rPr lang="ja-JP" altLang="en-US" sz="900" b="0" i="0" u="none" strike="noStrike" dirty="0">
                          <a:solidFill>
                            <a:srgbClr val="000000"/>
                          </a:solidFill>
                          <a:effectLst/>
                          <a:latin typeface="ＭＳ Ｐゴシック" panose="020B0600070205080204" pitchFamily="50" charset="-128"/>
                          <a:ea typeface="ＭＳ Ｐゴシック" panose="020B0600070205080204" pitchFamily="50" charset="-128"/>
                        </a:rPr>
                        <a:t>床版支間</a:t>
                      </a:r>
                    </a:p>
                  </a:txBody>
                  <a:tcPr marL="3842" marR="3842" marT="38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0CECE"/>
                    </a:solidFill>
                  </a:tcPr>
                </a:tc>
                <a:tc hMerge="1">
                  <a:txBody>
                    <a:bodyPr/>
                    <a:lstStyle/>
                    <a:p>
                      <a:endParaRPr kumimoji="1" lang="ja-JP" altLang="en-US"/>
                    </a:p>
                  </a:txBody>
                  <a:tcPr/>
                </a:tc>
                <a:tc hMerge="1">
                  <a:txBody>
                    <a:bodyPr/>
                    <a:lstStyle/>
                    <a:p>
                      <a:endParaRPr kumimoji="1" lang="ja-JP" altLang="en-US"/>
                    </a:p>
                  </a:txBody>
                  <a:tcPr/>
                </a:tc>
                <a:tc gridSpan="2">
                  <a:txBody>
                    <a:bodyPr/>
                    <a:lstStyle/>
                    <a:p>
                      <a:pPr algn="ctr" fontAlgn="ctr"/>
                      <a:r>
                        <a:rPr lang="ja-JP" altLang="en-US" sz="900" b="0" i="0" u="none" strike="noStrike" dirty="0">
                          <a:solidFill>
                            <a:srgbClr val="000000"/>
                          </a:solidFill>
                          <a:effectLst/>
                          <a:latin typeface="ＭＳ Ｐゴシック" panose="020B0600070205080204" pitchFamily="50" charset="-128"/>
                          <a:ea typeface="ＭＳ Ｐゴシック" panose="020B0600070205080204" pitchFamily="50" charset="-128"/>
                        </a:rPr>
                        <a:t>劣化速度</a:t>
                      </a:r>
                    </a:p>
                  </a:txBody>
                  <a:tcPr marL="3842" marR="3842" marT="38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0CECE"/>
                    </a:solidFill>
                  </a:tcPr>
                </a:tc>
                <a:tc hMerge="1">
                  <a:txBody>
                    <a:bodyPr/>
                    <a:lstStyle/>
                    <a:p>
                      <a:endParaRPr kumimoji="1" lang="ja-JP" altLang="en-US"/>
                    </a:p>
                  </a:txBody>
                  <a:tcPr/>
                </a:tc>
                <a:extLst>
                  <a:ext uri="{0D108BD9-81ED-4DB2-BD59-A6C34878D82A}">
                    <a16:rowId xmlns="" xmlns:a16="http://schemas.microsoft.com/office/drawing/2014/main" val="10000"/>
                  </a:ext>
                </a:extLst>
              </a:tr>
              <a:tr h="294829">
                <a:tc vMerge="1">
                  <a:txBody>
                    <a:bodyPr/>
                    <a:lstStyle/>
                    <a:p>
                      <a:pPr algn="l" fontAlgn="ctr"/>
                      <a:endParaRPr lang="ja-JP" altLang="en-US" sz="7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3842" marR="3842" marT="38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D0CECE"/>
                    </a:solidFill>
                  </a:tcPr>
                </a:tc>
                <a:tc vMerge="1">
                  <a:txBody>
                    <a:bodyPr/>
                    <a:lstStyle/>
                    <a:p>
                      <a:pPr algn="ctr" fontAlgn="ctr"/>
                      <a:endParaRPr lang="ja-JP" altLang="en-US" sz="10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3842" marR="3842" marT="38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0CECE"/>
                    </a:solidFill>
                  </a:tcPr>
                </a:tc>
                <a:tc vMerge="1">
                  <a:txBody>
                    <a:bodyPr/>
                    <a:lstStyle/>
                    <a:p>
                      <a:endParaRPr kumimoji="1" lang="ja-JP" altLang="en-US"/>
                    </a:p>
                  </a:txBody>
                  <a:tcPr/>
                </a:tc>
                <a:tc>
                  <a:txBody>
                    <a:bodyPr/>
                    <a:lstStyle/>
                    <a:p>
                      <a:pPr algn="ctr" fontAlgn="ctr"/>
                      <a:r>
                        <a:rPr lang="ja-JP" altLang="en-US" sz="900" b="0" i="0" u="none" strike="noStrike" dirty="0">
                          <a:solidFill>
                            <a:srgbClr val="000000"/>
                          </a:solidFill>
                          <a:effectLst/>
                          <a:latin typeface="ＭＳ Ｐゴシック" panose="020B0600070205080204" pitchFamily="50" charset="-128"/>
                          <a:ea typeface="ＭＳ Ｐゴシック" panose="020B0600070205080204" pitchFamily="50" charset="-128"/>
                        </a:rPr>
                        <a:t>路線</a:t>
                      </a:r>
                      <a:br>
                        <a:rPr lang="ja-JP" altLang="en-US" sz="900" b="0" i="0" u="none" strike="noStrike" dirty="0">
                          <a:solidFill>
                            <a:srgbClr val="000000"/>
                          </a:solidFill>
                          <a:effectLst/>
                          <a:latin typeface="ＭＳ Ｐゴシック" panose="020B0600070205080204" pitchFamily="50" charset="-128"/>
                          <a:ea typeface="ＭＳ Ｐゴシック" panose="020B0600070205080204" pitchFamily="50" charset="-128"/>
                        </a:rPr>
                      </a:br>
                      <a:r>
                        <a:rPr lang="ja-JP" altLang="en-US" sz="900" b="0" i="0" u="none" strike="noStrike" dirty="0">
                          <a:solidFill>
                            <a:srgbClr val="000000"/>
                          </a:solidFill>
                          <a:effectLst/>
                          <a:latin typeface="ＭＳ Ｐゴシック" panose="020B0600070205080204" pitchFamily="50" charset="-128"/>
                          <a:ea typeface="ＭＳ Ｐゴシック" panose="020B0600070205080204" pitchFamily="50" charset="-128"/>
                        </a:rPr>
                        <a:t>あたり</a:t>
                      </a:r>
                    </a:p>
                  </a:txBody>
                  <a:tcPr marL="3842" marR="3842" marT="38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0CECE"/>
                    </a:solidFill>
                  </a:tcPr>
                </a:tc>
                <a:tc>
                  <a:txBody>
                    <a:bodyPr/>
                    <a:lstStyle/>
                    <a:p>
                      <a:pPr algn="ctr" fontAlgn="ctr"/>
                      <a:r>
                        <a:rPr lang="ja-JP" altLang="en-US" sz="900" b="0" i="0" u="none" strike="noStrike" dirty="0">
                          <a:solidFill>
                            <a:srgbClr val="FF0000"/>
                          </a:solidFill>
                          <a:effectLst/>
                          <a:latin typeface="ＭＳ Ｐゴシック" panose="020B0600070205080204" pitchFamily="50" charset="-128"/>
                          <a:ea typeface="ＭＳ Ｐゴシック" panose="020B0600070205080204" pitchFamily="50" charset="-128"/>
                        </a:rPr>
                        <a:t>一方向</a:t>
                      </a:r>
                      <a:br>
                        <a:rPr lang="ja-JP" altLang="en-US" sz="900" b="0" i="0" u="none" strike="noStrike" dirty="0">
                          <a:solidFill>
                            <a:srgbClr val="FF0000"/>
                          </a:solidFill>
                          <a:effectLst/>
                          <a:latin typeface="ＭＳ Ｐゴシック" panose="020B0600070205080204" pitchFamily="50" charset="-128"/>
                          <a:ea typeface="ＭＳ Ｐゴシック" panose="020B0600070205080204" pitchFamily="50" charset="-128"/>
                        </a:rPr>
                      </a:br>
                      <a:r>
                        <a:rPr lang="ja-JP" altLang="en-US" sz="900" b="0" i="0" u="none" strike="noStrike" dirty="0">
                          <a:solidFill>
                            <a:srgbClr val="FF0000"/>
                          </a:solidFill>
                          <a:effectLst/>
                          <a:latin typeface="ＭＳ Ｐゴシック" panose="020B0600070205080204" pitchFamily="50" charset="-128"/>
                          <a:ea typeface="ＭＳ Ｐゴシック" panose="020B0600070205080204" pitchFamily="50" charset="-128"/>
                        </a:rPr>
                        <a:t>あたり</a:t>
                      </a:r>
                    </a:p>
                  </a:txBody>
                  <a:tcPr marL="3842" marR="3842" marT="38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0CECE"/>
                    </a:solidFill>
                  </a:tcPr>
                </a:tc>
                <a:tc>
                  <a:txBody>
                    <a:bodyPr/>
                    <a:lstStyle/>
                    <a:p>
                      <a:pPr algn="ctr" fontAlgn="ctr"/>
                      <a:r>
                        <a:rPr lang="ja-JP" altLang="en-US" sz="900" b="0" i="0" u="none" strike="noStrike" dirty="0">
                          <a:solidFill>
                            <a:srgbClr val="FF0000"/>
                          </a:solidFill>
                          <a:effectLst/>
                          <a:latin typeface="ＭＳ Ｐゴシック" panose="020B0600070205080204" pitchFamily="50" charset="-128"/>
                          <a:ea typeface="ＭＳ Ｐゴシック" panose="020B0600070205080204" pitchFamily="50" charset="-128"/>
                        </a:rPr>
                        <a:t>中央</a:t>
                      </a:r>
                      <a:endParaRPr lang="en-US" altLang="ja-JP" sz="900" b="0" i="0" u="none" strike="noStrike" dirty="0">
                        <a:solidFill>
                          <a:srgbClr val="FF0000"/>
                        </a:solidFill>
                        <a:effectLst/>
                        <a:latin typeface="ＭＳ Ｐゴシック" panose="020B0600070205080204" pitchFamily="50" charset="-128"/>
                        <a:ea typeface="ＭＳ Ｐゴシック" panose="020B0600070205080204" pitchFamily="50" charset="-128"/>
                      </a:endParaRPr>
                    </a:p>
                    <a:p>
                      <a:pPr algn="ctr" fontAlgn="ctr"/>
                      <a:r>
                        <a:rPr lang="ja-JP" altLang="en-US" sz="900" b="0" i="0" u="none" strike="noStrike" dirty="0">
                          <a:solidFill>
                            <a:srgbClr val="FF0000"/>
                          </a:solidFill>
                          <a:effectLst/>
                          <a:latin typeface="ＭＳ Ｐゴシック" panose="020B0600070205080204" pitchFamily="50" charset="-128"/>
                          <a:ea typeface="ＭＳ Ｐゴシック" panose="020B0600070205080204" pitchFamily="50" charset="-128"/>
                        </a:rPr>
                        <a:t>支間</a:t>
                      </a:r>
                    </a:p>
                  </a:txBody>
                  <a:tcPr marL="3842" marR="3842" marT="38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0CECE"/>
                    </a:solidFill>
                  </a:tcPr>
                </a:tc>
                <a:tc>
                  <a:txBody>
                    <a:bodyPr/>
                    <a:lstStyle/>
                    <a:p>
                      <a:pPr algn="ctr" fontAlgn="ctr"/>
                      <a:r>
                        <a:rPr lang="ja-JP" altLang="en-US" sz="900" b="0" i="0" u="none" strike="noStrike" dirty="0">
                          <a:solidFill>
                            <a:srgbClr val="000000"/>
                          </a:solidFill>
                          <a:effectLst/>
                          <a:latin typeface="ＭＳ Ｐゴシック" panose="020B0600070205080204" pitchFamily="50" charset="-128"/>
                          <a:ea typeface="ＭＳ Ｐゴシック" panose="020B0600070205080204" pitchFamily="50" charset="-128"/>
                        </a:rPr>
                        <a:t>縦桁</a:t>
                      </a:r>
                      <a:br>
                        <a:rPr lang="ja-JP" altLang="en-US" sz="900" b="0" i="0" u="none" strike="noStrike" dirty="0">
                          <a:solidFill>
                            <a:srgbClr val="000000"/>
                          </a:solidFill>
                          <a:effectLst/>
                          <a:latin typeface="ＭＳ Ｐゴシック" panose="020B0600070205080204" pitchFamily="50" charset="-128"/>
                          <a:ea typeface="ＭＳ Ｐゴシック" panose="020B0600070205080204" pitchFamily="50" charset="-128"/>
                        </a:rPr>
                      </a:br>
                      <a:r>
                        <a:rPr lang="ja-JP" altLang="en-US" sz="900" b="0" i="0" u="none" strike="noStrike" dirty="0">
                          <a:solidFill>
                            <a:srgbClr val="000000"/>
                          </a:solidFill>
                          <a:effectLst/>
                          <a:latin typeface="ＭＳ Ｐゴシック" panose="020B0600070205080204" pitchFamily="50" charset="-128"/>
                          <a:ea typeface="ＭＳ Ｐゴシック" panose="020B0600070205080204" pitchFamily="50" charset="-128"/>
                        </a:rPr>
                        <a:t>補強後</a:t>
                      </a:r>
                    </a:p>
                  </a:txBody>
                  <a:tcPr marL="3842" marR="3842" marT="38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0CECE"/>
                    </a:solidFill>
                  </a:tcPr>
                </a:tc>
                <a:tc>
                  <a:txBody>
                    <a:bodyPr/>
                    <a:lstStyle/>
                    <a:p>
                      <a:pPr algn="ctr" fontAlgn="ctr"/>
                      <a:r>
                        <a:rPr lang="ja-JP" altLang="en-US" sz="900" b="0" i="0" u="none" strike="noStrike" dirty="0">
                          <a:solidFill>
                            <a:srgbClr val="000000"/>
                          </a:solidFill>
                          <a:effectLst/>
                          <a:latin typeface="ＭＳ Ｐゴシック" panose="020B0600070205080204" pitchFamily="50" charset="-128"/>
                          <a:ea typeface="ＭＳ Ｐゴシック" panose="020B0600070205080204" pitchFamily="50" charset="-128"/>
                        </a:rPr>
                        <a:t>張出</a:t>
                      </a:r>
                      <a:endParaRPr lang="en-US" altLang="ja-JP" sz="9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p>
                      <a:pPr algn="ctr" fontAlgn="ctr"/>
                      <a:r>
                        <a:rPr lang="ja-JP" altLang="en-US" sz="900" b="0" i="0" u="none" strike="noStrike" dirty="0">
                          <a:solidFill>
                            <a:srgbClr val="000000"/>
                          </a:solidFill>
                          <a:effectLst/>
                          <a:latin typeface="ＭＳ Ｐゴシック" panose="020B0600070205080204" pitchFamily="50" charset="-128"/>
                          <a:ea typeface="ＭＳ Ｐゴシック" panose="020B0600070205080204" pitchFamily="50" charset="-128"/>
                        </a:rPr>
                        <a:t>支間</a:t>
                      </a:r>
                    </a:p>
                  </a:txBody>
                  <a:tcPr marL="3842" marR="3842" marT="38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0CECE"/>
                    </a:solidFill>
                  </a:tcPr>
                </a:tc>
                <a:tc>
                  <a:txBody>
                    <a:bodyPr/>
                    <a:lstStyle/>
                    <a:p>
                      <a:pPr algn="ctr" fontAlgn="ctr"/>
                      <a:r>
                        <a:rPr lang="ja-JP" altLang="en-US" sz="900" b="0" i="0" u="none" strike="noStrike" dirty="0">
                          <a:solidFill>
                            <a:srgbClr val="000000"/>
                          </a:solidFill>
                          <a:effectLst/>
                          <a:latin typeface="ＭＳ Ｐゴシック" panose="020B0600070205080204" pitchFamily="50" charset="-128"/>
                          <a:ea typeface="ＭＳ Ｐゴシック" panose="020B0600070205080204" pitchFamily="50" charset="-128"/>
                        </a:rPr>
                        <a:t>劣化速度</a:t>
                      </a:r>
                      <a:br>
                        <a:rPr lang="ja-JP" altLang="en-US" sz="900" b="0" i="0" u="none" strike="noStrike" dirty="0">
                          <a:solidFill>
                            <a:srgbClr val="000000"/>
                          </a:solidFill>
                          <a:effectLst/>
                          <a:latin typeface="ＭＳ Ｐゴシック" panose="020B0600070205080204" pitchFamily="50" charset="-128"/>
                          <a:ea typeface="ＭＳ Ｐゴシック" panose="020B0600070205080204" pitchFamily="50" charset="-128"/>
                        </a:rPr>
                      </a:br>
                      <a:r>
                        <a:rPr lang="ja-JP" altLang="en-US" sz="900" b="0" i="0" u="none" strike="noStrike" dirty="0">
                          <a:solidFill>
                            <a:srgbClr val="000000"/>
                          </a:solidFill>
                          <a:effectLst/>
                          <a:latin typeface="ＭＳ Ｐゴシック" panose="020B0600070205080204" pitchFamily="50" charset="-128"/>
                          <a:ea typeface="ＭＳ Ｐゴシック" panose="020B0600070205080204" pitchFamily="50" charset="-128"/>
                        </a:rPr>
                        <a:t>傾き</a:t>
                      </a:r>
                    </a:p>
                  </a:txBody>
                  <a:tcPr marL="3842" marR="3842" marT="38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0CECE"/>
                    </a:solidFill>
                  </a:tcPr>
                </a:tc>
                <a:tc>
                  <a:txBody>
                    <a:bodyPr/>
                    <a:lstStyle/>
                    <a:p>
                      <a:pPr algn="ctr" fontAlgn="ctr"/>
                      <a:r>
                        <a:rPr lang="ja-JP" altLang="en-US" sz="900" b="0" i="0" u="none" strike="noStrike" dirty="0">
                          <a:solidFill>
                            <a:srgbClr val="000000"/>
                          </a:solidFill>
                          <a:effectLst/>
                          <a:latin typeface="ＭＳ Ｐゴシック" panose="020B0600070205080204" pitchFamily="50" charset="-128"/>
                          <a:ea typeface="ＭＳ Ｐゴシック" panose="020B0600070205080204" pitchFamily="50" charset="-128"/>
                        </a:rPr>
                        <a:t>グループ分け</a:t>
                      </a:r>
                    </a:p>
                  </a:txBody>
                  <a:tcPr marL="3842" marR="3842" marT="38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0CECE"/>
                    </a:solidFill>
                  </a:tcPr>
                </a:tc>
                <a:extLst>
                  <a:ext uri="{0D108BD9-81ED-4DB2-BD59-A6C34878D82A}">
                    <a16:rowId xmlns="" xmlns:a16="http://schemas.microsoft.com/office/drawing/2014/main" val="10001"/>
                  </a:ext>
                </a:extLst>
              </a:tr>
              <a:tr h="198216">
                <a:tc>
                  <a:txBody>
                    <a:bodyPr/>
                    <a:lstStyle/>
                    <a:p>
                      <a:pPr algn="l" fontAlgn="ctr"/>
                      <a:r>
                        <a:rPr lang="ja-JP" altLang="en-US" sz="900" b="0" i="0" u="none" strike="noStrike" dirty="0">
                          <a:solidFill>
                            <a:schemeClr val="tx1"/>
                          </a:solidFill>
                          <a:effectLst/>
                          <a:latin typeface="ＭＳ Ｐゴシック" panose="020B0600070205080204" pitchFamily="50" charset="-128"/>
                          <a:ea typeface="ＭＳ Ｐゴシック" panose="020B0600070205080204" pitchFamily="50" charset="-128"/>
                        </a:rPr>
                        <a:t>上島橋</a:t>
                      </a:r>
                    </a:p>
                  </a:txBody>
                  <a:tcPr marL="3842" marR="3842" marT="38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900" b="0" i="0" u="none" strike="noStrike" dirty="0">
                          <a:solidFill>
                            <a:srgbClr val="000000"/>
                          </a:solidFill>
                          <a:effectLst/>
                          <a:latin typeface="ＭＳ Ｐゴシック" panose="020B0600070205080204" pitchFamily="50" charset="-128"/>
                          <a:ea typeface="ＭＳ Ｐゴシック" panose="020B0600070205080204" pitchFamily="50" charset="-128"/>
                        </a:rPr>
                        <a:t>S7</a:t>
                      </a:r>
                      <a:r>
                        <a:rPr lang="ja-JP" altLang="en-US" sz="900" b="0" i="0" u="none" strike="noStrike" dirty="0">
                          <a:solidFill>
                            <a:srgbClr val="000000"/>
                          </a:solidFill>
                          <a:effectLst/>
                          <a:latin typeface="ＭＳ Ｐゴシック" panose="020B0600070205080204" pitchFamily="50" charset="-128"/>
                          <a:ea typeface="ＭＳ Ｐゴシック" panose="020B0600070205080204" pitchFamily="50" charset="-128"/>
                        </a:rPr>
                        <a:t>年</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ctr" fontAlgn="ctr"/>
                      <a:r>
                        <a:rPr lang="ja-JP" altLang="en-US" sz="900" b="0" i="0" u="none" strike="noStrike" dirty="0">
                          <a:solidFill>
                            <a:srgbClr val="000000"/>
                          </a:solidFill>
                          <a:effectLst/>
                          <a:latin typeface="ＭＳ Ｐゴシック" panose="020B0600070205080204" pitchFamily="50" charset="-128"/>
                          <a:ea typeface="ＭＳ Ｐゴシック" panose="020B0600070205080204" pitchFamily="50" charset="-128"/>
                        </a:rPr>
                        <a:t>大正</a:t>
                      </a:r>
                      <a:r>
                        <a:rPr lang="en-US" altLang="ja-JP" sz="900" b="0" i="0" u="none" strike="noStrike" dirty="0">
                          <a:solidFill>
                            <a:srgbClr val="000000"/>
                          </a:solidFill>
                          <a:effectLst/>
                          <a:latin typeface="ＭＳ Ｐゴシック" panose="020B0600070205080204" pitchFamily="50" charset="-128"/>
                          <a:ea typeface="ＭＳ Ｐゴシック" panose="020B0600070205080204" pitchFamily="50" charset="-128"/>
                        </a:rPr>
                        <a:t>15</a:t>
                      </a:r>
                      <a:r>
                        <a:rPr lang="ja-JP" altLang="en-US" sz="900" b="0" i="0" u="none" strike="noStrike" dirty="0">
                          <a:solidFill>
                            <a:srgbClr val="000000"/>
                          </a:solidFill>
                          <a:effectLst/>
                          <a:latin typeface="ＭＳ Ｐゴシック" panose="020B0600070205080204" pitchFamily="50" charset="-128"/>
                          <a:ea typeface="ＭＳ Ｐゴシック" panose="020B0600070205080204" pitchFamily="50" charset="-128"/>
                        </a:rPr>
                        <a:t>年</a:t>
                      </a:r>
                      <a:endParaRPr lang="en-US" altLang="ja-JP" sz="9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p>
                      <a:pPr algn="ctr" fontAlgn="ctr"/>
                      <a:r>
                        <a:rPr lang="ja-JP" altLang="en-US" sz="900" b="0" i="0" u="none" strike="noStrike" dirty="0">
                          <a:solidFill>
                            <a:srgbClr val="000000"/>
                          </a:solidFill>
                          <a:effectLst/>
                          <a:latin typeface="ＭＳ Ｐゴシック" panose="020B0600070205080204" pitchFamily="50" charset="-128"/>
                          <a:ea typeface="ＭＳ Ｐゴシック" panose="020B0600070205080204" pitchFamily="50" charset="-128"/>
                        </a:rPr>
                        <a:t>細則</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900" b="0" i="0" u="none" strike="noStrike" dirty="0">
                          <a:solidFill>
                            <a:schemeClr val="tx1"/>
                          </a:solidFill>
                          <a:effectLst/>
                          <a:latin typeface="ＭＳ Ｐゴシック" panose="020B0600070205080204" pitchFamily="50" charset="-128"/>
                          <a:ea typeface="ＭＳ Ｐゴシック" panose="020B0600070205080204" pitchFamily="50" charset="-128"/>
                        </a:rPr>
                        <a:t>2339</a:t>
                      </a:r>
                    </a:p>
                  </a:txBody>
                  <a:tcPr marL="3842" marR="3842" marT="38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900" b="0" i="0" u="none" strike="noStrike" dirty="0">
                          <a:solidFill>
                            <a:schemeClr val="tx1"/>
                          </a:solidFill>
                          <a:effectLst/>
                          <a:latin typeface="ＭＳ Ｐゴシック" panose="020B0600070205080204" pitchFamily="50" charset="-128"/>
                          <a:ea typeface="ＭＳ Ｐゴシック" panose="020B0600070205080204" pitchFamily="50" charset="-128"/>
                        </a:rPr>
                        <a:t>1170</a:t>
                      </a:r>
                    </a:p>
                  </a:txBody>
                  <a:tcPr marL="3842" marR="3842" marT="38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900" b="0" i="0" u="none" strike="noStrike" dirty="0">
                          <a:solidFill>
                            <a:schemeClr val="tx1"/>
                          </a:solidFill>
                          <a:effectLst/>
                          <a:latin typeface="ＭＳ Ｐゴシック" panose="020B0600070205080204" pitchFamily="50" charset="-128"/>
                          <a:ea typeface="ＭＳ Ｐゴシック" panose="020B0600070205080204" pitchFamily="50" charset="-128"/>
                        </a:rPr>
                        <a:t>2.7</a:t>
                      </a:r>
                    </a:p>
                  </a:txBody>
                  <a:tcPr marL="3842" marR="3842" marT="38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900" b="0" i="0" u="none" strike="noStrike" dirty="0">
                          <a:solidFill>
                            <a:schemeClr val="tx1"/>
                          </a:solidFill>
                          <a:effectLst/>
                          <a:latin typeface="ＭＳ Ｐゴシック" panose="020B0600070205080204" pitchFamily="50" charset="-128"/>
                          <a:ea typeface="ＭＳ Ｐゴシック" panose="020B0600070205080204" pitchFamily="50" charset="-128"/>
                        </a:rPr>
                        <a:t>1.2</a:t>
                      </a:r>
                    </a:p>
                  </a:txBody>
                  <a:tcPr marL="3842" marR="3842" marT="38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900" b="0" i="0" u="none" strike="noStrike">
                          <a:solidFill>
                            <a:schemeClr val="tx1"/>
                          </a:solidFill>
                          <a:effectLst/>
                          <a:latin typeface="ＭＳ Ｐゴシック" panose="020B0600070205080204" pitchFamily="50" charset="-128"/>
                          <a:ea typeface="ＭＳ Ｐゴシック" panose="020B0600070205080204" pitchFamily="50" charset="-128"/>
                        </a:rPr>
                        <a:t>0.7</a:t>
                      </a:r>
                    </a:p>
                  </a:txBody>
                  <a:tcPr marL="3842" marR="3842" marT="38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900" b="0" i="0" u="none" strike="noStrike" dirty="0">
                          <a:solidFill>
                            <a:schemeClr val="tx1"/>
                          </a:solidFill>
                          <a:effectLst/>
                          <a:latin typeface="ＭＳ Ｐゴシック" panose="020B0600070205080204" pitchFamily="50" charset="-128"/>
                          <a:ea typeface="ＭＳ Ｐゴシック" panose="020B0600070205080204" pitchFamily="50" charset="-128"/>
                        </a:rPr>
                        <a:t>0.000</a:t>
                      </a:r>
                    </a:p>
                  </a:txBody>
                  <a:tcPr marL="3842" marR="3842" marT="38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1000" b="0" i="0" u="none" strike="noStrike" dirty="0">
                          <a:solidFill>
                            <a:srgbClr val="000000"/>
                          </a:solidFill>
                          <a:effectLst/>
                          <a:latin typeface="ＭＳ Ｐゴシック" panose="020B0600070205080204" pitchFamily="50" charset="-128"/>
                          <a:ea typeface="ＭＳ Ｐゴシック" panose="020B0600070205080204" pitchFamily="50" charset="-128"/>
                        </a:rPr>
                        <a:t>ほぼ進展無し</a:t>
                      </a:r>
                    </a:p>
                  </a:txBody>
                  <a:tcPr marL="3842" marR="3842" marT="38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CC"/>
                    </a:solidFill>
                  </a:tcPr>
                </a:tc>
                <a:extLst>
                  <a:ext uri="{0D108BD9-81ED-4DB2-BD59-A6C34878D82A}">
                    <a16:rowId xmlns="" xmlns:a16="http://schemas.microsoft.com/office/drawing/2014/main" val="10002"/>
                  </a:ext>
                </a:extLst>
              </a:tr>
              <a:tr h="198216">
                <a:tc>
                  <a:txBody>
                    <a:bodyPr/>
                    <a:lstStyle/>
                    <a:p>
                      <a:pPr algn="l" fontAlgn="ctr"/>
                      <a:r>
                        <a:rPr lang="ja-JP" altLang="en-US" sz="900" b="0" i="0" u="none" strike="noStrike" dirty="0">
                          <a:solidFill>
                            <a:schemeClr val="tx1"/>
                          </a:solidFill>
                          <a:effectLst/>
                          <a:latin typeface="ＭＳ Ｐゴシック" panose="020B0600070205080204" pitchFamily="50" charset="-128"/>
                          <a:ea typeface="ＭＳ Ｐゴシック" panose="020B0600070205080204" pitchFamily="50" charset="-128"/>
                        </a:rPr>
                        <a:t>三</a:t>
                      </a:r>
                      <a:r>
                        <a:rPr lang="ja-JP" altLang="en-US" sz="900" b="0" i="0" u="none" strike="noStrike" dirty="0" err="1">
                          <a:solidFill>
                            <a:schemeClr val="tx1"/>
                          </a:solidFill>
                          <a:effectLst/>
                          <a:latin typeface="ＭＳ Ｐゴシック" panose="020B0600070205080204" pitchFamily="50" charset="-128"/>
                          <a:ea typeface="ＭＳ Ｐゴシック" panose="020B0600070205080204" pitchFamily="50" charset="-128"/>
                        </a:rPr>
                        <a:t>ッ</a:t>
                      </a:r>
                      <a:r>
                        <a:rPr lang="ja-JP" altLang="en-US" sz="900" b="0" i="0" u="none" strike="noStrike" dirty="0">
                          <a:solidFill>
                            <a:schemeClr val="tx1"/>
                          </a:solidFill>
                          <a:effectLst/>
                          <a:latin typeface="ＭＳ Ｐゴシック" panose="020B0600070205080204" pitchFamily="50" charset="-128"/>
                          <a:ea typeface="ＭＳ Ｐゴシック" panose="020B0600070205080204" pitchFamily="50" charset="-128"/>
                        </a:rPr>
                        <a:t>島大橋</a:t>
                      </a:r>
                    </a:p>
                  </a:txBody>
                  <a:tcPr marL="3842" marR="3842" marT="38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900" b="0" i="0" u="none" strike="noStrike" dirty="0">
                          <a:solidFill>
                            <a:srgbClr val="000000"/>
                          </a:solidFill>
                          <a:effectLst/>
                          <a:latin typeface="ＭＳ Ｐゴシック" panose="020B0600070205080204" pitchFamily="50" charset="-128"/>
                          <a:ea typeface="ＭＳ Ｐゴシック" panose="020B0600070205080204" pitchFamily="50" charset="-128"/>
                        </a:rPr>
                        <a:t>S12</a:t>
                      </a:r>
                      <a:r>
                        <a:rPr lang="ja-JP" altLang="en-US" sz="900" b="0" i="0" u="none" strike="noStrike" dirty="0">
                          <a:solidFill>
                            <a:srgbClr val="000000"/>
                          </a:solidFill>
                          <a:effectLst/>
                          <a:latin typeface="ＭＳ Ｐゴシック" panose="020B0600070205080204" pitchFamily="50" charset="-128"/>
                          <a:ea typeface="ＭＳ Ｐゴシック" panose="020B0600070205080204" pitchFamily="50" charset="-128"/>
                        </a:rPr>
                        <a:t>年</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pPr algn="l" fontAlgn="ctr"/>
                      <a:endParaRPr lang="ja-JP" altLang="en-US" sz="7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900" b="0" i="0" u="none" strike="noStrike" dirty="0">
                          <a:solidFill>
                            <a:schemeClr val="tx1"/>
                          </a:solidFill>
                          <a:effectLst/>
                          <a:latin typeface="ＭＳ Ｐゴシック" panose="020B0600070205080204" pitchFamily="50" charset="-128"/>
                          <a:ea typeface="ＭＳ Ｐゴシック" panose="020B0600070205080204" pitchFamily="50" charset="-128"/>
                        </a:rPr>
                        <a:t>3072</a:t>
                      </a:r>
                    </a:p>
                  </a:txBody>
                  <a:tcPr marL="3842" marR="3842" marT="38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900" b="0" i="0" u="none" strike="noStrike" dirty="0">
                          <a:solidFill>
                            <a:schemeClr val="tx1"/>
                          </a:solidFill>
                          <a:effectLst/>
                          <a:latin typeface="ＭＳ Ｐゴシック" panose="020B0600070205080204" pitchFamily="50" charset="-128"/>
                          <a:ea typeface="ＭＳ Ｐゴシック" panose="020B0600070205080204" pitchFamily="50" charset="-128"/>
                        </a:rPr>
                        <a:t>1536</a:t>
                      </a:r>
                    </a:p>
                  </a:txBody>
                  <a:tcPr marL="3842" marR="3842" marT="38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900" b="0" i="0" u="none" strike="noStrike">
                          <a:solidFill>
                            <a:schemeClr val="tx1"/>
                          </a:solidFill>
                          <a:effectLst/>
                          <a:latin typeface="ＭＳ Ｐゴシック" panose="020B0600070205080204" pitchFamily="50" charset="-128"/>
                          <a:ea typeface="ＭＳ Ｐゴシック" panose="020B0600070205080204" pitchFamily="50" charset="-128"/>
                        </a:rPr>
                        <a:t>1</a:t>
                      </a:r>
                    </a:p>
                  </a:txBody>
                  <a:tcPr marL="3842" marR="3842" marT="38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900" b="0" i="0" u="none" strike="noStrike" dirty="0">
                          <a:solidFill>
                            <a:schemeClr val="tx1"/>
                          </a:solidFill>
                          <a:effectLst/>
                          <a:latin typeface="ＭＳ Ｐゴシック" panose="020B0600070205080204" pitchFamily="50" charset="-128"/>
                          <a:ea typeface="ＭＳ Ｐゴシック" panose="020B0600070205080204" pitchFamily="50" charset="-128"/>
                        </a:rPr>
                        <a:t>1</a:t>
                      </a:r>
                    </a:p>
                  </a:txBody>
                  <a:tcPr marL="3842" marR="3842" marT="38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900" b="0" i="0" u="none" strike="noStrike">
                          <a:solidFill>
                            <a:schemeClr val="tx1"/>
                          </a:solidFill>
                          <a:effectLst/>
                          <a:latin typeface="ＭＳ Ｐゴシック" panose="020B0600070205080204" pitchFamily="50" charset="-128"/>
                          <a:ea typeface="ＭＳ Ｐゴシック" panose="020B0600070205080204" pitchFamily="50" charset="-128"/>
                        </a:rPr>
                        <a:t>0.65</a:t>
                      </a:r>
                    </a:p>
                  </a:txBody>
                  <a:tcPr marL="3842" marR="3842" marT="38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900" b="0" i="0" u="none" strike="noStrike">
                          <a:solidFill>
                            <a:schemeClr val="tx1"/>
                          </a:solidFill>
                          <a:effectLst/>
                          <a:latin typeface="ＭＳ Ｐゴシック" panose="020B0600070205080204" pitchFamily="50" charset="-128"/>
                          <a:ea typeface="ＭＳ Ｐゴシック" panose="020B0600070205080204" pitchFamily="50" charset="-128"/>
                        </a:rPr>
                        <a:t>0.225</a:t>
                      </a:r>
                    </a:p>
                  </a:txBody>
                  <a:tcPr marL="3842" marR="3842" marT="38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1000" b="0" i="0" u="none" strike="noStrike" dirty="0">
                          <a:solidFill>
                            <a:srgbClr val="000000"/>
                          </a:solidFill>
                          <a:effectLst/>
                          <a:latin typeface="ＭＳ Ｐゴシック" panose="020B0600070205080204" pitchFamily="50" charset="-128"/>
                          <a:ea typeface="ＭＳ Ｐゴシック" panose="020B0600070205080204" pitchFamily="50" charset="-128"/>
                        </a:rPr>
                        <a:t>ほぼ進展無し</a:t>
                      </a:r>
                    </a:p>
                  </a:txBody>
                  <a:tcPr marL="3842" marR="3842" marT="38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CC"/>
                    </a:solidFill>
                  </a:tcPr>
                </a:tc>
                <a:extLst>
                  <a:ext uri="{0D108BD9-81ED-4DB2-BD59-A6C34878D82A}">
                    <a16:rowId xmlns="" xmlns:a16="http://schemas.microsoft.com/office/drawing/2014/main" val="10003"/>
                  </a:ext>
                </a:extLst>
              </a:tr>
              <a:tr h="198216">
                <a:tc>
                  <a:txBody>
                    <a:bodyPr/>
                    <a:lstStyle/>
                    <a:p>
                      <a:pPr algn="l" fontAlgn="ctr"/>
                      <a:r>
                        <a:rPr lang="ja-JP" altLang="en-US" sz="900" b="0" i="0" u="none" strike="noStrike" dirty="0">
                          <a:solidFill>
                            <a:schemeClr val="tx1"/>
                          </a:solidFill>
                          <a:effectLst/>
                          <a:latin typeface="ＭＳ Ｐゴシック" panose="020B0600070205080204" pitchFamily="50" charset="-128"/>
                          <a:ea typeface="ＭＳ Ｐゴシック" panose="020B0600070205080204" pitchFamily="50" charset="-128"/>
                        </a:rPr>
                        <a:t>磐手橋</a:t>
                      </a:r>
                    </a:p>
                  </a:txBody>
                  <a:tcPr marL="3842" marR="3842" marT="38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900" b="0" i="0" u="none" strike="noStrike" dirty="0">
                          <a:solidFill>
                            <a:srgbClr val="000000"/>
                          </a:solidFill>
                          <a:effectLst/>
                          <a:latin typeface="ＭＳ Ｐゴシック" panose="020B0600070205080204" pitchFamily="50" charset="-128"/>
                          <a:ea typeface="ＭＳ Ｐゴシック" panose="020B0600070205080204" pitchFamily="50" charset="-128"/>
                        </a:rPr>
                        <a:t>S41</a:t>
                      </a:r>
                      <a:r>
                        <a:rPr lang="ja-JP" altLang="en-US" sz="900" b="0" i="0" u="none" strike="noStrike" dirty="0">
                          <a:solidFill>
                            <a:srgbClr val="000000"/>
                          </a:solidFill>
                          <a:effectLst/>
                          <a:latin typeface="ＭＳ Ｐゴシック" panose="020B0600070205080204" pitchFamily="50" charset="-128"/>
                          <a:ea typeface="ＭＳ Ｐゴシック" panose="020B0600070205080204" pitchFamily="50" charset="-128"/>
                        </a:rPr>
                        <a:t>年</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900" b="0" i="0" u="none" strike="noStrike" dirty="0">
                          <a:solidFill>
                            <a:srgbClr val="000000"/>
                          </a:solidFill>
                          <a:effectLst/>
                          <a:latin typeface="ＭＳ Ｐゴシック" panose="020B0600070205080204" pitchFamily="50" charset="-128"/>
                          <a:ea typeface="ＭＳ Ｐゴシック" panose="020B0600070205080204" pitchFamily="50" charset="-128"/>
                        </a:rPr>
                        <a:t>昭和</a:t>
                      </a:r>
                      <a:r>
                        <a:rPr lang="en-US" altLang="ja-JP" sz="900" b="0" i="0" u="none" strike="noStrike" dirty="0">
                          <a:solidFill>
                            <a:srgbClr val="000000"/>
                          </a:solidFill>
                          <a:effectLst/>
                          <a:latin typeface="ＭＳ Ｐゴシック" panose="020B0600070205080204" pitchFamily="50" charset="-128"/>
                          <a:ea typeface="ＭＳ Ｐゴシック" panose="020B0600070205080204" pitchFamily="50" charset="-128"/>
                        </a:rPr>
                        <a:t>31</a:t>
                      </a:r>
                      <a:r>
                        <a:rPr lang="ja-JP" altLang="en-US" sz="900" b="0" i="0" u="none" strike="noStrike" dirty="0">
                          <a:solidFill>
                            <a:srgbClr val="000000"/>
                          </a:solidFill>
                          <a:effectLst/>
                          <a:latin typeface="ＭＳ Ｐゴシック" panose="020B0600070205080204" pitchFamily="50" charset="-128"/>
                          <a:ea typeface="ＭＳ Ｐゴシック" panose="020B0600070205080204" pitchFamily="50" charset="-128"/>
                        </a:rPr>
                        <a:t>年</a:t>
                      </a:r>
                      <a:endParaRPr lang="en-US" altLang="ja-JP" sz="9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p>
                      <a:pPr algn="ctr" fontAlgn="ctr"/>
                      <a:r>
                        <a:rPr lang="ja-JP" altLang="en-US" sz="900" b="0" i="0" u="none" strike="noStrike" dirty="0">
                          <a:solidFill>
                            <a:srgbClr val="000000"/>
                          </a:solidFill>
                          <a:effectLst/>
                          <a:latin typeface="ＭＳ Ｐゴシック" panose="020B0600070205080204" pitchFamily="50" charset="-128"/>
                          <a:ea typeface="ＭＳ Ｐゴシック" panose="020B0600070205080204" pitchFamily="50" charset="-128"/>
                        </a:rPr>
                        <a:t>道示</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900" b="0" i="0" u="none" strike="noStrike" dirty="0">
                          <a:solidFill>
                            <a:schemeClr val="tx1"/>
                          </a:solidFill>
                          <a:effectLst/>
                          <a:latin typeface="ＭＳ Ｐゴシック" panose="020B0600070205080204" pitchFamily="50" charset="-128"/>
                          <a:ea typeface="ＭＳ Ｐゴシック" panose="020B0600070205080204" pitchFamily="50" charset="-128"/>
                        </a:rPr>
                        <a:t>3834</a:t>
                      </a:r>
                    </a:p>
                  </a:txBody>
                  <a:tcPr marL="3842" marR="3842" marT="38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900" b="0" i="0" u="none" strike="noStrike" dirty="0">
                          <a:solidFill>
                            <a:schemeClr val="tx1"/>
                          </a:solidFill>
                          <a:effectLst/>
                          <a:latin typeface="ＭＳ Ｐゴシック" panose="020B0600070205080204" pitchFamily="50" charset="-128"/>
                          <a:ea typeface="ＭＳ Ｐゴシック" panose="020B0600070205080204" pitchFamily="50" charset="-128"/>
                        </a:rPr>
                        <a:t>1917</a:t>
                      </a:r>
                    </a:p>
                  </a:txBody>
                  <a:tcPr marL="3842" marR="3842" marT="38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900" b="0" i="0" u="none" strike="noStrike" dirty="0">
                          <a:solidFill>
                            <a:schemeClr val="tx1"/>
                          </a:solidFill>
                          <a:effectLst/>
                          <a:latin typeface="ＭＳ Ｐゴシック" panose="020B0600070205080204" pitchFamily="50" charset="-128"/>
                          <a:ea typeface="ＭＳ Ｐゴシック" panose="020B0600070205080204" pitchFamily="50" charset="-128"/>
                        </a:rPr>
                        <a:t>2.25</a:t>
                      </a:r>
                    </a:p>
                  </a:txBody>
                  <a:tcPr marL="3842" marR="3842" marT="38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900" b="0" i="0" u="none" strike="noStrike" dirty="0">
                          <a:solidFill>
                            <a:schemeClr val="tx1"/>
                          </a:solidFill>
                          <a:effectLst/>
                          <a:latin typeface="ＭＳ Ｐゴシック" panose="020B0600070205080204" pitchFamily="50" charset="-128"/>
                          <a:ea typeface="ＭＳ Ｐゴシック" panose="020B0600070205080204" pitchFamily="50" charset="-128"/>
                        </a:rPr>
                        <a:t>2.25</a:t>
                      </a:r>
                    </a:p>
                  </a:txBody>
                  <a:tcPr marL="3842" marR="3842" marT="38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900" b="0" i="0" u="none" strike="noStrike" dirty="0">
                          <a:solidFill>
                            <a:schemeClr val="tx1"/>
                          </a:solidFill>
                          <a:effectLst/>
                          <a:latin typeface="ＭＳ Ｐゴシック" panose="020B0600070205080204" pitchFamily="50" charset="-128"/>
                          <a:ea typeface="ＭＳ Ｐゴシック" panose="020B0600070205080204" pitchFamily="50" charset="-128"/>
                        </a:rPr>
                        <a:t>1.025</a:t>
                      </a:r>
                    </a:p>
                  </a:txBody>
                  <a:tcPr marL="3842" marR="3842" marT="38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900" b="0" i="0" u="none" strike="noStrike">
                          <a:solidFill>
                            <a:schemeClr val="tx1"/>
                          </a:solidFill>
                          <a:effectLst/>
                          <a:latin typeface="ＭＳ Ｐゴシック" panose="020B0600070205080204" pitchFamily="50" charset="-128"/>
                          <a:ea typeface="ＭＳ Ｐゴシック" panose="020B0600070205080204" pitchFamily="50" charset="-128"/>
                        </a:rPr>
                        <a:t>2.794</a:t>
                      </a:r>
                    </a:p>
                  </a:txBody>
                  <a:tcPr marL="3842" marR="3842" marT="38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1000" b="0" i="0" u="none" strike="noStrike" dirty="0">
                          <a:solidFill>
                            <a:srgbClr val="000000"/>
                          </a:solidFill>
                          <a:effectLst/>
                          <a:latin typeface="ＭＳ Ｐゴシック" panose="020B0600070205080204" pitchFamily="50" charset="-128"/>
                          <a:ea typeface="ＭＳ Ｐゴシック" panose="020B0600070205080204" pitchFamily="50" charset="-128"/>
                        </a:rPr>
                        <a:t>ほぼ進展無し</a:t>
                      </a:r>
                    </a:p>
                  </a:txBody>
                  <a:tcPr marL="3842" marR="3842" marT="38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CC"/>
                    </a:solidFill>
                  </a:tcPr>
                </a:tc>
                <a:extLst>
                  <a:ext uri="{0D108BD9-81ED-4DB2-BD59-A6C34878D82A}">
                    <a16:rowId xmlns="" xmlns:a16="http://schemas.microsoft.com/office/drawing/2014/main" val="10004"/>
                  </a:ext>
                </a:extLst>
              </a:tr>
              <a:tr h="198216">
                <a:tc>
                  <a:txBody>
                    <a:bodyPr/>
                    <a:lstStyle/>
                    <a:p>
                      <a:pPr algn="l" fontAlgn="ctr"/>
                      <a:r>
                        <a:rPr lang="ja-JP" altLang="en-US" sz="900" b="0" i="0" u="none" strike="noStrike" dirty="0">
                          <a:solidFill>
                            <a:schemeClr val="tx1"/>
                          </a:solidFill>
                          <a:effectLst/>
                          <a:latin typeface="ＭＳ Ｐゴシック" panose="020B0600070205080204" pitchFamily="50" charset="-128"/>
                          <a:ea typeface="ＭＳ Ｐゴシック" panose="020B0600070205080204" pitchFamily="50" charset="-128"/>
                        </a:rPr>
                        <a:t>新天野川橋</a:t>
                      </a:r>
                    </a:p>
                  </a:txBody>
                  <a:tcPr marL="3842" marR="3842" marT="38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900" b="0" i="0" u="none" strike="noStrike" dirty="0">
                          <a:solidFill>
                            <a:srgbClr val="000000"/>
                          </a:solidFill>
                          <a:effectLst/>
                          <a:latin typeface="ＭＳ Ｐゴシック" panose="020B0600070205080204" pitchFamily="50" charset="-128"/>
                          <a:ea typeface="ＭＳ Ｐゴシック" panose="020B0600070205080204" pitchFamily="50" charset="-128"/>
                        </a:rPr>
                        <a:t>S48</a:t>
                      </a:r>
                      <a:r>
                        <a:rPr lang="ja-JP" altLang="en-US" sz="900" b="0" i="0" u="none" strike="noStrike" dirty="0">
                          <a:solidFill>
                            <a:srgbClr val="000000"/>
                          </a:solidFill>
                          <a:effectLst/>
                          <a:latin typeface="ＭＳ Ｐゴシック" panose="020B0600070205080204" pitchFamily="50" charset="-128"/>
                          <a:ea typeface="ＭＳ Ｐゴシック" panose="020B0600070205080204" pitchFamily="50" charset="-128"/>
                        </a:rPr>
                        <a:t>年</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15">
                  <a:txBody>
                    <a:bodyPr/>
                    <a:lstStyle/>
                    <a:p>
                      <a:pPr algn="ctr" fontAlgn="ctr"/>
                      <a:r>
                        <a:rPr lang="ja-JP" altLang="en-US" sz="900" b="0" i="0" u="none" strike="noStrike" dirty="0">
                          <a:solidFill>
                            <a:srgbClr val="000000"/>
                          </a:solidFill>
                          <a:effectLst/>
                          <a:latin typeface="ＭＳ Ｐゴシック" panose="020B0600070205080204" pitchFamily="50" charset="-128"/>
                          <a:ea typeface="ＭＳ Ｐゴシック" panose="020B0600070205080204" pitchFamily="50" charset="-128"/>
                        </a:rPr>
                        <a:t>昭和</a:t>
                      </a:r>
                      <a:r>
                        <a:rPr lang="en-US" altLang="ja-JP" sz="900" b="0" i="0" u="none" strike="noStrike" dirty="0">
                          <a:solidFill>
                            <a:srgbClr val="000000"/>
                          </a:solidFill>
                          <a:effectLst/>
                          <a:latin typeface="ＭＳ Ｐゴシック" panose="020B0600070205080204" pitchFamily="50" charset="-128"/>
                          <a:ea typeface="ＭＳ Ｐゴシック" panose="020B0600070205080204" pitchFamily="50" charset="-128"/>
                        </a:rPr>
                        <a:t>39</a:t>
                      </a:r>
                      <a:r>
                        <a:rPr lang="ja-JP" altLang="en-US" sz="900" b="0" i="0" u="none" strike="noStrike" dirty="0">
                          <a:solidFill>
                            <a:srgbClr val="000000"/>
                          </a:solidFill>
                          <a:effectLst/>
                          <a:latin typeface="ＭＳ Ｐゴシック" panose="020B0600070205080204" pitchFamily="50" charset="-128"/>
                          <a:ea typeface="ＭＳ Ｐゴシック" panose="020B0600070205080204" pitchFamily="50" charset="-128"/>
                        </a:rPr>
                        <a:t>年</a:t>
                      </a:r>
                      <a:endParaRPr lang="en-US" altLang="ja-JP" sz="9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p>
                      <a:pPr algn="ctr" fontAlgn="ctr"/>
                      <a:r>
                        <a:rPr lang="ja-JP" altLang="en-US" sz="900" b="0" i="0" u="none" strike="noStrike" dirty="0">
                          <a:solidFill>
                            <a:srgbClr val="000000"/>
                          </a:solidFill>
                          <a:effectLst/>
                          <a:latin typeface="ＭＳ Ｐゴシック" panose="020B0600070205080204" pitchFamily="50" charset="-128"/>
                          <a:ea typeface="ＭＳ Ｐゴシック" panose="020B0600070205080204" pitchFamily="50" charset="-128"/>
                        </a:rPr>
                        <a:t>道示</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lumMod val="40000"/>
                        <a:lumOff val="60000"/>
                      </a:schemeClr>
                    </a:solidFill>
                  </a:tcPr>
                </a:tc>
                <a:tc>
                  <a:txBody>
                    <a:bodyPr/>
                    <a:lstStyle/>
                    <a:p>
                      <a:pPr algn="r" fontAlgn="ctr"/>
                      <a:r>
                        <a:rPr lang="en-US" altLang="ja-JP" sz="900" b="0" i="0" u="none" strike="noStrike" dirty="0">
                          <a:solidFill>
                            <a:schemeClr val="tx1"/>
                          </a:solidFill>
                          <a:effectLst/>
                          <a:latin typeface="ＭＳ Ｐゴシック" panose="020B0600070205080204" pitchFamily="50" charset="-128"/>
                          <a:ea typeface="ＭＳ Ｐゴシック" panose="020B0600070205080204" pitchFamily="50" charset="-128"/>
                        </a:rPr>
                        <a:t>4970</a:t>
                      </a:r>
                    </a:p>
                  </a:txBody>
                  <a:tcPr marL="3842" marR="3842" marT="38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900" b="0" i="0" u="none" strike="noStrike" dirty="0">
                          <a:solidFill>
                            <a:schemeClr val="tx1"/>
                          </a:solidFill>
                          <a:effectLst/>
                          <a:latin typeface="ＭＳ Ｐゴシック" panose="020B0600070205080204" pitchFamily="50" charset="-128"/>
                          <a:ea typeface="ＭＳ Ｐゴシック" panose="020B0600070205080204" pitchFamily="50" charset="-128"/>
                        </a:rPr>
                        <a:t>2485</a:t>
                      </a:r>
                    </a:p>
                  </a:txBody>
                  <a:tcPr marL="3842" marR="3842" marT="38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900" b="0" i="0" u="none" strike="noStrike" dirty="0">
                          <a:solidFill>
                            <a:schemeClr val="tx1"/>
                          </a:solidFill>
                          <a:effectLst/>
                          <a:latin typeface="ＭＳ Ｐゴシック" panose="020B0600070205080204" pitchFamily="50" charset="-128"/>
                          <a:ea typeface="ＭＳ Ｐゴシック" panose="020B0600070205080204" pitchFamily="50" charset="-128"/>
                        </a:rPr>
                        <a:t>3</a:t>
                      </a:r>
                    </a:p>
                  </a:txBody>
                  <a:tcPr marL="3842" marR="3842" marT="38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en-US" altLang="ja-JP" sz="900" b="0" i="0" u="none" strike="noStrike" dirty="0">
                          <a:solidFill>
                            <a:schemeClr val="tx1"/>
                          </a:solidFill>
                          <a:effectLst/>
                          <a:latin typeface="ＭＳ Ｐゴシック" panose="020B0600070205080204" pitchFamily="50" charset="-128"/>
                          <a:ea typeface="ＭＳ Ｐゴシック" panose="020B0600070205080204" pitchFamily="50" charset="-128"/>
                        </a:rPr>
                        <a:t>3</a:t>
                      </a:r>
                    </a:p>
                  </a:txBody>
                  <a:tcPr marL="3842" marR="3842" marT="38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900" b="0" i="0" u="none" strike="noStrike" dirty="0">
                          <a:solidFill>
                            <a:schemeClr val="tx1"/>
                          </a:solidFill>
                          <a:effectLst/>
                          <a:latin typeface="ＭＳ Ｐゴシック" panose="020B0600070205080204" pitchFamily="50" charset="-128"/>
                          <a:ea typeface="ＭＳ Ｐゴシック" panose="020B0600070205080204" pitchFamily="50" charset="-128"/>
                        </a:rPr>
                        <a:t>1.6</a:t>
                      </a:r>
                    </a:p>
                  </a:txBody>
                  <a:tcPr marL="3842" marR="3842" marT="38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900" b="0" i="0" u="none" strike="noStrike">
                          <a:solidFill>
                            <a:schemeClr val="tx1"/>
                          </a:solidFill>
                          <a:effectLst/>
                          <a:latin typeface="ＭＳ Ｐゴシック" panose="020B0600070205080204" pitchFamily="50" charset="-128"/>
                          <a:ea typeface="ＭＳ Ｐゴシック" panose="020B0600070205080204" pitchFamily="50" charset="-128"/>
                        </a:rPr>
                        <a:t>-0.786</a:t>
                      </a:r>
                    </a:p>
                  </a:txBody>
                  <a:tcPr marL="3842" marR="3842" marT="38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1000" b="0" i="0" u="none" strike="noStrike" dirty="0">
                          <a:solidFill>
                            <a:srgbClr val="000000"/>
                          </a:solidFill>
                          <a:effectLst/>
                          <a:latin typeface="ＭＳ Ｐゴシック" panose="020B0600070205080204" pitchFamily="50" charset="-128"/>
                          <a:ea typeface="ＭＳ Ｐゴシック" panose="020B0600070205080204" pitchFamily="50" charset="-128"/>
                        </a:rPr>
                        <a:t>やや遅い下降</a:t>
                      </a:r>
                    </a:p>
                  </a:txBody>
                  <a:tcPr marL="3842" marR="3842" marT="38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extLst>
                  <a:ext uri="{0D108BD9-81ED-4DB2-BD59-A6C34878D82A}">
                    <a16:rowId xmlns="" xmlns:a16="http://schemas.microsoft.com/office/drawing/2014/main" val="10005"/>
                  </a:ext>
                </a:extLst>
              </a:tr>
              <a:tr h="198216">
                <a:tc>
                  <a:txBody>
                    <a:bodyPr/>
                    <a:lstStyle/>
                    <a:p>
                      <a:pPr algn="l" fontAlgn="ctr"/>
                      <a:r>
                        <a:rPr lang="zh-TW" altLang="en-US" sz="900" b="0" i="0" u="none" strike="noStrike" dirty="0">
                          <a:solidFill>
                            <a:schemeClr val="tx1"/>
                          </a:solidFill>
                          <a:effectLst/>
                          <a:latin typeface="ＭＳ Ｐゴシック" panose="020B0600070205080204" pitchFamily="50" charset="-128"/>
                          <a:ea typeface="ＭＳ Ｐゴシック" panose="020B0600070205080204" pitchFamily="50" charset="-128"/>
                        </a:rPr>
                        <a:t>豊島橋（西行）</a:t>
                      </a:r>
                    </a:p>
                  </a:txBody>
                  <a:tcPr marL="3842" marR="3842" marT="38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900" b="0" i="0" u="none" strike="noStrike" dirty="0">
                          <a:solidFill>
                            <a:srgbClr val="000000"/>
                          </a:solidFill>
                          <a:effectLst/>
                          <a:latin typeface="ＭＳ Ｐゴシック" panose="020B0600070205080204" pitchFamily="50" charset="-128"/>
                          <a:ea typeface="ＭＳ Ｐゴシック" panose="020B0600070205080204" pitchFamily="50" charset="-128"/>
                        </a:rPr>
                        <a:t>S45</a:t>
                      </a:r>
                      <a:r>
                        <a:rPr lang="ja-JP" altLang="en-US" sz="900" b="0" i="0" u="none" strike="noStrike" dirty="0">
                          <a:solidFill>
                            <a:srgbClr val="000000"/>
                          </a:solidFill>
                          <a:effectLst/>
                          <a:latin typeface="ＭＳ Ｐゴシック" panose="020B0600070205080204" pitchFamily="50" charset="-128"/>
                          <a:ea typeface="ＭＳ Ｐゴシック" panose="020B0600070205080204" pitchFamily="50" charset="-128"/>
                        </a:rPr>
                        <a:t>年</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pPr algn="l" fontAlgn="ctr"/>
                      <a:endParaRPr lang="ja-JP" altLang="en-US" sz="7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900" b="0" i="0" u="none" strike="noStrike" dirty="0">
                          <a:solidFill>
                            <a:schemeClr val="tx1"/>
                          </a:solidFill>
                          <a:effectLst/>
                          <a:latin typeface="ＭＳ Ｐゴシック" panose="020B0600070205080204" pitchFamily="50" charset="-128"/>
                          <a:ea typeface="ＭＳ Ｐゴシック" panose="020B0600070205080204" pitchFamily="50" charset="-128"/>
                        </a:rPr>
                        <a:t>7336</a:t>
                      </a:r>
                    </a:p>
                  </a:txBody>
                  <a:tcPr marL="3842" marR="3842" marT="38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900" b="0" i="0" u="none" strike="noStrike" dirty="0">
                          <a:solidFill>
                            <a:schemeClr val="tx1"/>
                          </a:solidFill>
                          <a:effectLst/>
                          <a:latin typeface="ＭＳ Ｐゴシック" panose="020B0600070205080204" pitchFamily="50" charset="-128"/>
                          <a:ea typeface="ＭＳ Ｐゴシック" panose="020B0600070205080204" pitchFamily="50" charset="-128"/>
                        </a:rPr>
                        <a:t>3668</a:t>
                      </a:r>
                    </a:p>
                  </a:txBody>
                  <a:tcPr marL="3842" marR="3842" marT="38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900" b="0" i="0" u="none" strike="noStrike" dirty="0">
                          <a:solidFill>
                            <a:schemeClr val="tx1"/>
                          </a:solidFill>
                          <a:effectLst/>
                          <a:latin typeface="ＭＳ Ｐゴシック" panose="020B0600070205080204" pitchFamily="50" charset="-128"/>
                          <a:ea typeface="ＭＳ Ｐゴシック" panose="020B0600070205080204" pitchFamily="50" charset="-128"/>
                        </a:rPr>
                        <a:t>2.5</a:t>
                      </a:r>
                    </a:p>
                  </a:txBody>
                  <a:tcPr marL="3842" marR="3842" marT="38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900" b="0" i="0" u="none" strike="noStrike" dirty="0">
                          <a:solidFill>
                            <a:schemeClr val="tx1"/>
                          </a:solidFill>
                          <a:effectLst/>
                          <a:latin typeface="ＭＳ Ｐゴシック" panose="020B0600070205080204" pitchFamily="50" charset="-128"/>
                          <a:ea typeface="ＭＳ Ｐゴシック" panose="020B0600070205080204" pitchFamily="50" charset="-128"/>
                        </a:rPr>
                        <a:t>2.5</a:t>
                      </a:r>
                    </a:p>
                  </a:txBody>
                  <a:tcPr marL="3842" marR="3842" marT="38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900" b="0" i="0" u="none" strike="noStrike" dirty="0">
                          <a:solidFill>
                            <a:schemeClr val="tx1"/>
                          </a:solidFill>
                          <a:effectLst/>
                          <a:latin typeface="ＭＳ Ｐゴシック" panose="020B0600070205080204" pitchFamily="50" charset="-128"/>
                          <a:ea typeface="ＭＳ Ｐゴシック" panose="020B0600070205080204" pitchFamily="50" charset="-128"/>
                        </a:rPr>
                        <a:t>0.5</a:t>
                      </a:r>
                    </a:p>
                  </a:txBody>
                  <a:tcPr marL="3842" marR="3842" marT="38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900" b="0" i="0" u="none" strike="noStrike">
                          <a:solidFill>
                            <a:schemeClr val="tx1"/>
                          </a:solidFill>
                          <a:effectLst/>
                          <a:latin typeface="ＭＳ Ｐゴシック" panose="020B0600070205080204" pitchFamily="50" charset="-128"/>
                          <a:ea typeface="ＭＳ Ｐゴシック" panose="020B0600070205080204" pitchFamily="50" charset="-128"/>
                        </a:rPr>
                        <a:t>-1.125</a:t>
                      </a:r>
                    </a:p>
                  </a:txBody>
                  <a:tcPr marL="3842" marR="3842" marT="38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1000" b="0" i="0" u="none" strike="noStrike" dirty="0">
                          <a:solidFill>
                            <a:srgbClr val="000000"/>
                          </a:solidFill>
                          <a:effectLst/>
                          <a:latin typeface="ＭＳ Ｐゴシック" panose="020B0600070205080204" pitchFamily="50" charset="-128"/>
                          <a:ea typeface="ＭＳ Ｐゴシック" panose="020B0600070205080204" pitchFamily="50" charset="-128"/>
                        </a:rPr>
                        <a:t>やや早い下降</a:t>
                      </a:r>
                    </a:p>
                  </a:txBody>
                  <a:tcPr marL="3842" marR="3842" marT="38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4C6E7"/>
                    </a:solidFill>
                  </a:tcPr>
                </a:tc>
                <a:extLst>
                  <a:ext uri="{0D108BD9-81ED-4DB2-BD59-A6C34878D82A}">
                    <a16:rowId xmlns="" xmlns:a16="http://schemas.microsoft.com/office/drawing/2014/main" val="10006"/>
                  </a:ext>
                </a:extLst>
              </a:tr>
              <a:tr h="198216">
                <a:tc>
                  <a:txBody>
                    <a:bodyPr/>
                    <a:lstStyle/>
                    <a:p>
                      <a:pPr algn="l" fontAlgn="ctr"/>
                      <a:r>
                        <a:rPr lang="ja-JP" altLang="en-US" sz="900" b="0" i="0" u="none" strike="noStrike" dirty="0">
                          <a:solidFill>
                            <a:schemeClr val="tx1"/>
                          </a:solidFill>
                          <a:effectLst/>
                          <a:latin typeface="ＭＳ Ｐゴシック" panose="020B0600070205080204" pitchFamily="50" charset="-128"/>
                          <a:ea typeface="ＭＳ Ｐゴシック" panose="020B0600070205080204" pitchFamily="50" charset="-128"/>
                        </a:rPr>
                        <a:t>池田</a:t>
                      </a:r>
                      <a:r>
                        <a:rPr lang="en-US" sz="900" b="0" i="0" u="none" strike="noStrike" dirty="0">
                          <a:solidFill>
                            <a:schemeClr val="tx1"/>
                          </a:solidFill>
                          <a:effectLst/>
                          <a:latin typeface="ＭＳ Ｐゴシック" panose="020B0600070205080204" pitchFamily="50" charset="-128"/>
                          <a:ea typeface="ＭＳ Ｐゴシック" panose="020B0600070205080204" pitchFamily="50" charset="-128"/>
                        </a:rPr>
                        <a:t>ＩＣ５</a:t>
                      </a:r>
                      <a:r>
                        <a:rPr lang="ja-JP" altLang="en-US" sz="900" b="0" i="0" u="none" strike="noStrike" dirty="0">
                          <a:solidFill>
                            <a:schemeClr val="tx1"/>
                          </a:solidFill>
                          <a:effectLst/>
                          <a:latin typeface="ＭＳ Ｐゴシック" panose="020B0600070205080204" pitchFamily="50" charset="-128"/>
                          <a:ea typeface="ＭＳ Ｐゴシック" panose="020B0600070205080204" pitchFamily="50" charset="-128"/>
                        </a:rPr>
                        <a:t>号橋</a:t>
                      </a:r>
                    </a:p>
                  </a:txBody>
                  <a:tcPr marL="3842" marR="3842" marT="38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900" b="0" i="0" u="none" strike="noStrike" dirty="0">
                          <a:solidFill>
                            <a:srgbClr val="000000"/>
                          </a:solidFill>
                          <a:effectLst/>
                          <a:latin typeface="ＭＳ Ｐゴシック" panose="020B0600070205080204" pitchFamily="50" charset="-128"/>
                          <a:ea typeface="ＭＳ Ｐゴシック" panose="020B0600070205080204" pitchFamily="50" charset="-128"/>
                        </a:rPr>
                        <a:t>S45</a:t>
                      </a:r>
                      <a:r>
                        <a:rPr lang="ja-JP" altLang="en-US" sz="900" b="0" i="0" u="none" strike="noStrike" dirty="0">
                          <a:solidFill>
                            <a:srgbClr val="000000"/>
                          </a:solidFill>
                          <a:effectLst/>
                          <a:latin typeface="ＭＳ Ｐゴシック" panose="020B0600070205080204" pitchFamily="50" charset="-128"/>
                          <a:ea typeface="ＭＳ Ｐゴシック" panose="020B0600070205080204" pitchFamily="50" charset="-128"/>
                        </a:rPr>
                        <a:t>年</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pPr algn="l" fontAlgn="ctr"/>
                      <a:endParaRPr lang="ja-JP" altLang="en-US" sz="7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900" b="0" i="0" u="none" strike="noStrike">
                          <a:solidFill>
                            <a:schemeClr val="tx1"/>
                          </a:solidFill>
                          <a:effectLst/>
                          <a:latin typeface="ＭＳ Ｐゴシック" panose="020B0600070205080204" pitchFamily="50" charset="-128"/>
                          <a:ea typeface="ＭＳ Ｐゴシック" panose="020B0600070205080204" pitchFamily="50" charset="-128"/>
                        </a:rPr>
                        <a:t>7470</a:t>
                      </a:r>
                    </a:p>
                  </a:txBody>
                  <a:tcPr marL="3842" marR="3842" marT="38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900" b="0" i="0" u="none" strike="noStrike" dirty="0">
                          <a:solidFill>
                            <a:schemeClr val="tx1"/>
                          </a:solidFill>
                          <a:effectLst/>
                          <a:latin typeface="ＭＳ Ｐゴシック" panose="020B0600070205080204" pitchFamily="50" charset="-128"/>
                          <a:ea typeface="ＭＳ Ｐゴシック" panose="020B0600070205080204" pitchFamily="50" charset="-128"/>
                        </a:rPr>
                        <a:t>3735</a:t>
                      </a:r>
                    </a:p>
                  </a:txBody>
                  <a:tcPr marL="3842" marR="3842" marT="38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900" b="0" i="0" u="none" strike="noStrike" dirty="0">
                          <a:solidFill>
                            <a:schemeClr val="tx1"/>
                          </a:solidFill>
                          <a:effectLst/>
                          <a:latin typeface="ＭＳ Ｐゴシック" panose="020B0600070205080204" pitchFamily="50" charset="-128"/>
                          <a:ea typeface="ＭＳ Ｐゴシック" panose="020B0600070205080204" pitchFamily="50" charset="-128"/>
                        </a:rPr>
                        <a:t>3.075</a:t>
                      </a:r>
                    </a:p>
                  </a:txBody>
                  <a:tcPr marL="3842" marR="3842" marT="38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en-US" altLang="ja-JP" sz="900" b="0" i="0" u="none" strike="noStrike" dirty="0">
                          <a:solidFill>
                            <a:schemeClr val="tx1"/>
                          </a:solidFill>
                          <a:effectLst/>
                          <a:latin typeface="ＭＳ Ｐゴシック" panose="020B0600070205080204" pitchFamily="50" charset="-128"/>
                          <a:ea typeface="ＭＳ Ｐゴシック" panose="020B0600070205080204" pitchFamily="50" charset="-128"/>
                        </a:rPr>
                        <a:t>1.54</a:t>
                      </a:r>
                    </a:p>
                  </a:txBody>
                  <a:tcPr marL="3842" marR="3842" marT="38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900" b="0" i="0" u="none" strike="noStrike" dirty="0">
                          <a:solidFill>
                            <a:schemeClr val="tx1"/>
                          </a:solidFill>
                          <a:effectLst/>
                          <a:latin typeface="ＭＳ Ｐゴシック" panose="020B0600070205080204" pitchFamily="50" charset="-128"/>
                          <a:ea typeface="ＭＳ Ｐゴシック" panose="020B0600070205080204" pitchFamily="50" charset="-128"/>
                        </a:rPr>
                        <a:t>1.3</a:t>
                      </a:r>
                    </a:p>
                  </a:txBody>
                  <a:tcPr marL="3842" marR="3842" marT="38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900" b="0" i="0" u="none" strike="noStrike">
                          <a:solidFill>
                            <a:schemeClr val="tx1"/>
                          </a:solidFill>
                          <a:effectLst/>
                          <a:latin typeface="ＭＳ Ｐゴシック" panose="020B0600070205080204" pitchFamily="50" charset="-128"/>
                          <a:ea typeface="ＭＳ Ｐゴシック" panose="020B0600070205080204" pitchFamily="50" charset="-128"/>
                        </a:rPr>
                        <a:t>-4.015</a:t>
                      </a:r>
                    </a:p>
                  </a:txBody>
                  <a:tcPr marL="3842" marR="3842" marT="38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1000" b="0" i="0" u="none" strike="noStrike" dirty="0">
                          <a:solidFill>
                            <a:srgbClr val="000000"/>
                          </a:solidFill>
                          <a:effectLst/>
                          <a:latin typeface="ＭＳ Ｐゴシック" panose="020B0600070205080204" pitchFamily="50" charset="-128"/>
                          <a:ea typeface="ＭＳ Ｐゴシック" panose="020B0600070205080204" pitchFamily="50" charset="-128"/>
                        </a:rPr>
                        <a:t>非常に早い下降</a:t>
                      </a:r>
                    </a:p>
                  </a:txBody>
                  <a:tcPr marL="3842" marR="3842" marT="38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F0"/>
                    </a:solidFill>
                  </a:tcPr>
                </a:tc>
                <a:extLst>
                  <a:ext uri="{0D108BD9-81ED-4DB2-BD59-A6C34878D82A}">
                    <a16:rowId xmlns="" xmlns:a16="http://schemas.microsoft.com/office/drawing/2014/main" val="10007"/>
                  </a:ext>
                </a:extLst>
              </a:tr>
              <a:tr h="198216">
                <a:tc>
                  <a:txBody>
                    <a:bodyPr/>
                    <a:lstStyle/>
                    <a:p>
                      <a:pPr algn="l" fontAlgn="ctr"/>
                      <a:r>
                        <a:rPr lang="ja-JP" altLang="en-US" sz="900" b="0" i="0" u="none" strike="noStrike" dirty="0">
                          <a:solidFill>
                            <a:schemeClr val="tx1"/>
                          </a:solidFill>
                          <a:effectLst/>
                          <a:latin typeface="ＭＳ Ｐゴシック" panose="020B0600070205080204" pitchFamily="50" charset="-128"/>
                          <a:ea typeface="ＭＳ Ｐゴシック" panose="020B0600070205080204" pitchFamily="50" charset="-128"/>
                        </a:rPr>
                        <a:t>池田</a:t>
                      </a:r>
                      <a:r>
                        <a:rPr lang="en-US" sz="900" b="0" i="0" u="none" strike="noStrike" dirty="0">
                          <a:solidFill>
                            <a:schemeClr val="tx1"/>
                          </a:solidFill>
                          <a:effectLst/>
                          <a:latin typeface="ＭＳ Ｐゴシック" panose="020B0600070205080204" pitchFamily="50" charset="-128"/>
                          <a:ea typeface="ＭＳ Ｐゴシック" panose="020B0600070205080204" pitchFamily="50" charset="-128"/>
                        </a:rPr>
                        <a:t>IC3</a:t>
                      </a:r>
                      <a:r>
                        <a:rPr lang="ja-JP" altLang="en-US" sz="900" b="0" i="0" u="none" strike="noStrike" dirty="0">
                          <a:solidFill>
                            <a:schemeClr val="tx1"/>
                          </a:solidFill>
                          <a:effectLst/>
                          <a:latin typeface="ＭＳ Ｐゴシック" panose="020B0600070205080204" pitchFamily="50" charset="-128"/>
                          <a:ea typeface="ＭＳ Ｐゴシック" panose="020B0600070205080204" pitchFamily="50" charset="-128"/>
                        </a:rPr>
                        <a:t>号橋</a:t>
                      </a:r>
                      <a:r>
                        <a:rPr lang="en-US" altLang="ja-JP" sz="900" b="0" i="0" u="none" strike="noStrike" dirty="0">
                          <a:solidFill>
                            <a:schemeClr val="tx1"/>
                          </a:solidFill>
                          <a:effectLst/>
                          <a:latin typeface="ＭＳ Ｐゴシック" panose="020B0600070205080204" pitchFamily="50" charset="-128"/>
                          <a:ea typeface="ＭＳ Ｐゴシック" panose="020B0600070205080204" pitchFamily="50" charset="-128"/>
                        </a:rPr>
                        <a:t>(</a:t>
                      </a:r>
                      <a:r>
                        <a:rPr lang="ja-JP" altLang="en-US" sz="900" b="0" i="0" u="none" strike="noStrike" dirty="0">
                          <a:solidFill>
                            <a:schemeClr val="tx1"/>
                          </a:solidFill>
                          <a:effectLst/>
                          <a:latin typeface="ＭＳ Ｐゴシック" panose="020B0600070205080204" pitchFamily="50" charset="-128"/>
                          <a:ea typeface="ＭＳ Ｐゴシック" panose="020B0600070205080204" pitchFamily="50" charset="-128"/>
                        </a:rPr>
                        <a:t>西行</a:t>
                      </a:r>
                      <a:r>
                        <a:rPr lang="en-US" altLang="ja-JP" sz="900" b="0" i="0" u="none" strike="noStrike" dirty="0">
                          <a:solidFill>
                            <a:schemeClr val="tx1"/>
                          </a:solidFill>
                          <a:effectLst/>
                          <a:latin typeface="ＭＳ Ｐゴシック" panose="020B0600070205080204" pitchFamily="50" charset="-128"/>
                          <a:ea typeface="ＭＳ Ｐゴシック" panose="020B0600070205080204" pitchFamily="50" charset="-128"/>
                        </a:rPr>
                        <a:t>)</a:t>
                      </a:r>
                    </a:p>
                  </a:txBody>
                  <a:tcPr marL="3842" marR="3842" marT="38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900" b="0" i="0" u="none" strike="noStrike" dirty="0">
                          <a:solidFill>
                            <a:srgbClr val="000000"/>
                          </a:solidFill>
                          <a:effectLst/>
                          <a:latin typeface="ＭＳ Ｐゴシック" panose="020B0600070205080204" pitchFamily="50" charset="-128"/>
                          <a:ea typeface="ＭＳ Ｐゴシック" panose="020B0600070205080204" pitchFamily="50" charset="-128"/>
                        </a:rPr>
                        <a:t>S45</a:t>
                      </a:r>
                      <a:r>
                        <a:rPr lang="ja-JP" altLang="en-US" sz="900" b="0" i="0" u="none" strike="noStrike" dirty="0">
                          <a:solidFill>
                            <a:srgbClr val="000000"/>
                          </a:solidFill>
                          <a:effectLst/>
                          <a:latin typeface="ＭＳ Ｐゴシック" panose="020B0600070205080204" pitchFamily="50" charset="-128"/>
                          <a:ea typeface="ＭＳ Ｐゴシック" panose="020B0600070205080204" pitchFamily="50" charset="-128"/>
                        </a:rPr>
                        <a:t>年</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pPr algn="l" fontAlgn="ctr"/>
                      <a:endParaRPr lang="ja-JP" altLang="en-US" sz="7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900" b="0" i="0" u="none" strike="noStrike" dirty="0">
                          <a:solidFill>
                            <a:schemeClr val="tx1"/>
                          </a:solidFill>
                          <a:effectLst/>
                          <a:latin typeface="ＭＳ Ｐゴシック" panose="020B0600070205080204" pitchFamily="50" charset="-128"/>
                          <a:ea typeface="ＭＳ Ｐゴシック" panose="020B0600070205080204" pitchFamily="50" charset="-128"/>
                        </a:rPr>
                        <a:t>7660</a:t>
                      </a:r>
                    </a:p>
                  </a:txBody>
                  <a:tcPr marL="3842" marR="3842" marT="38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900" b="0" i="0" u="none" strike="noStrike" dirty="0">
                          <a:solidFill>
                            <a:schemeClr val="tx1"/>
                          </a:solidFill>
                          <a:effectLst/>
                          <a:latin typeface="ＭＳ Ｐゴシック" panose="020B0600070205080204" pitchFamily="50" charset="-128"/>
                          <a:ea typeface="ＭＳ Ｐゴシック" panose="020B0600070205080204" pitchFamily="50" charset="-128"/>
                        </a:rPr>
                        <a:t>3830</a:t>
                      </a:r>
                    </a:p>
                  </a:txBody>
                  <a:tcPr marL="3842" marR="3842" marT="38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900" b="0" i="0" u="none" strike="noStrike" dirty="0">
                          <a:solidFill>
                            <a:schemeClr val="tx1"/>
                          </a:solidFill>
                          <a:effectLst/>
                          <a:latin typeface="ＭＳ Ｐゴシック" panose="020B0600070205080204" pitchFamily="50" charset="-128"/>
                          <a:ea typeface="ＭＳ Ｐゴシック" panose="020B0600070205080204" pitchFamily="50" charset="-128"/>
                        </a:rPr>
                        <a:t>2.5</a:t>
                      </a:r>
                    </a:p>
                  </a:txBody>
                  <a:tcPr marL="3842" marR="3842" marT="38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900" b="0" i="0" u="none" strike="noStrike" dirty="0">
                          <a:solidFill>
                            <a:schemeClr val="tx1"/>
                          </a:solidFill>
                          <a:effectLst/>
                          <a:latin typeface="ＭＳ Ｐゴシック" panose="020B0600070205080204" pitchFamily="50" charset="-128"/>
                          <a:ea typeface="ＭＳ Ｐゴシック" panose="020B0600070205080204" pitchFamily="50" charset="-128"/>
                        </a:rPr>
                        <a:t>1.25</a:t>
                      </a:r>
                    </a:p>
                  </a:txBody>
                  <a:tcPr marL="3842" marR="3842" marT="38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900" b="0" i="0" u="none" strike="noStrike" dirty="0">
                          <a:solidFill>
                            <a:schemeClr val="tx1"/>
                          </a:solidFill>
                          <a:effectLst/>
                          <a:latin typeface="ＭＳ Ｐゴシック" panose="020B0600070205080204" pitchFamily="50" charset="-128"/>
                          <a:ea typeface="ＭＳ Ｐゴシック" panose="020B0600070205080204" pitchFamily="50" charset="-128"/>
                        </a:rPr>
                        <a:t>0.5</a:t>
                      </a:r>
                    </a:p>
                  </a:txBody>
                  <a:tcPr marL="3842" marR="3842" marT="38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900" b="0" i="0" u="none" strike="noStrike">
                          <a:solidFill>
                            <a:schemeClr val="tx1"/>
                          </a:solidFill>
                          <a:effectLst/>
                          <a:latin typeface="ＭＳ Ｐゴシック" panose="020B0600070205080204" pitchFamily="50" charset="-128"/>
                          <a:ea typeface="ＭＳ Ｐゴシック" panose="020B0600070205080204" pitchFamily="50" charset="-128"/>
                        </a:rPr>
                        <a:t>-0.982</a:t>
                      </a:r>
                    </a:p>
                  </a:txBody>
                  <a:tcPr marL="3842" marR="3842" marT="38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1000" b="0" i="0" u="none" strike="noStrike" dirty="0">
                          <a:solidFill>
                            <a:srgbClr val="000000"/>
                          </a:solidFill>
                          <a:effectLst/>
                          <a:latin typeface="ＭＳ Ｐゴシック" panose="020B0600070205080204" pitchFamily="50" charset="-128"/>
                          <a:ea typeface="ＭＳ Ｐゴシック" panose="020B0600070205080204" pitchFamily="50" charset="-128"/>
                        </a:rPr>
                        <a:t>やや遅い下降</a:t>
                      </a:r>
                    </a:p>
                  </a:txBody>
                  <a:tcPr marL="3842" marR="3842" marT="38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extLst>
                  <a:ext uri="{0D108BD9-81ED-4DB2-BD59-A6C34878D82A}">
                    <a16:rowId xmlns="" xmlns:a16="http://schemas.microsoft.com/office/drawing/2014/main" val="10008"/>
                  </a:ext>
                </a:extLst>
              </a:tr>
              <a:tr h="198216">
                <a:tc>
                  <a:txBody>
                    <a:bodyPr/>
                    <a:lstStyle/>
                    <a:p>
                      <a:pPr algn="l" fontAlgn="ctr"/>
                      <a:r>
                        <a:rPr lang="ja-JP" altLang="en-US" sz="900" b="0" i="0" u="none" strike="noStrike" dirty="0">
                          <a:solidFill>
                            <a:schemeClr val="tx1"/>
                          </a:solidFill>
                          <a:effectLst/>
                          <a:latin typeface="ＭＳ Ｐゴシック" panose="020B0600070205080204" pitchFamily="50" charset="-128"/>
                          <a:ea typeface="ＭＳ Ｐゴシック" panose="020B0600070205080204" pitchFamily="50" charset="-128"/>
                        </a:rPr>
                        <a:t>池田</a:t>
                      </a:r>
                      <a:r>
                        <a:rPr lang="en-US" sz="900" b="0" i="0" u="none" strike="noStrike" dirty="0">
                          <a:solidFill>
                            <a:schemeClr val="tx1"/>
                          </a:solidFill>
                          <a:effectLst/>
                          <a:latin typeface="ＭＳ Ｐゴシック" panose="020B0600070205080204" pitchFamily="50" charset="-128"/>
                          <a:ea typeface="ＭＳ Ｐゴシック" panose="020B0600070205080204" pitchFamily="50" charset="-128"/>
                        </a:rPr>
                        <a:t>IC7</a:t>
                      </a:r>
                      <a:r>
                        <a:rPr lang="ja-JP" altLang="en-US" sz="900" b="0" i="0" u="none" strike="noStrike" dirty="0">
                          <a:solidFill>
                            <a:schemeClr val="tx1"/>
                          </a:solidFill>
                          <a:effectLst/>
                          <a:latin typeface="ＭＳ Ｐゴシック" panose="020B0600070205080204" pitchFamily="50" charset="-128"/>
                          <a:ea typeface="ＭＳ Ｐゴシック" panose="020B0600070205080204" pitchFamily="50" charset="-128"/>
                        </a:rPr>
                        <a:t>号橋</a:t>
                      </a:r>
                    </a:p>
                  </a:txBody>
                  <a:tcPr marL="3842" marR="3842" marT="38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900" b="0" i="0" u="none" strike="noStrike" dirty="0">
                          <a:solidFill>
                            <a:srgbClr val="000000"/>
                          </a:solidFill>
                          <a:effectLst/>
                          <a:latin typeface="ＭＳ Ｐゴシック" panose="020B0600070205080204" pitchFamily="50" charset="-128"/>
                          <a:ea typeface="ＭＳ Ｐゴシック" panose="020B0600070205080204" pitchFamily="50" charset="-128"/>
                        </a:rPr>
                        <a:t>S45</a:t>
                      </a:r>
                      <a:r>
                        <a:rPr lang="ja-JP" altLang="en-US" sz="900" b="0" i="0" u="none" strike="noStrike" dirty="0">
                          <a:solidFill>
                            <a:srgbClr val="000000"/>
                          </a:solidFill>
                          <a:effectLst/>
                          <a:latin typeface="ＭＳ Ｐゴシック" panose="020B0600070205080204" pitchFamily="50" charset="-128"/>
                          <a:ea typeface="ＭＳ Ｐゴシック" panose="020B0600070205080204" pitchFamily="50" charset="-128"/>
                        </a:rPr>
                        <a:t>年</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pPr algn="l" fontAlgn="ctr"/>
                      <a:endParaRPr lang="ja-JP" altLang="en-US" sz="7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900" b="0" i="0" u="none" strike="noStrike" dirty="0">
                          <a:solidFill>
                            <a:schemeClr val="tx1"/>
                          </a:solidFill>
                          <a:effectLst/>
                          <a:latin typeface="ＭＳ Ｐゴシック" panose="020B0600070205080204" pitchFamily="50" charset="-128"/>
                          <a:ea typeface="ＭＳ Ｐゴシック" panose="020B0600070205080204" pitchFamily="50" charset="-128"/>
                        </a:rPr>
                        <a:t>7660</a:t>
                      </a:r>
                    </a:p>
                  </a:txBody>
                  <a:tcPr marL="3842" marR="3842" marT="38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900" b="0" i="0" u="none" strike="noStrike" dirty="0">
                          <a:solidFill>
                            <a:schemeClr val="tx1"/>
                          </a:solidFill>
                          <a:effectLst/>
                          <a:latin typeface="ＭＳ Ｐゴシック" panose="020B0600070205080204" pitchFamily="50" charset="-128"/>
                          <a:ea typeface="ＭＳ Ｐゴシック" panose="020B0600070205080204" pitchFamily="50" charset="-128"/>
                        </a:rPr>
                        <a:t>3830</a:t>
                      </a:r>
                    </a:p>
                  </a:txBody>
                  <a:tcPr marL="3842" marR="3842" marT="38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900" b="0" i="0" u="none" strike="noStrike" dirty="0">
                          <a:solidFill>
                            <a:schemeClr val="tx1"/>
                          </a:solidFill>
                          <a:effectLst/>
                          <a:latin typeface="ＭＳ Ｐゴシック" panose="020B0600070205080204" pitchFamily="50" charset="-128"/>
                          <a:ea typeface="ＭＳ Ｐゴシック" panose="020B0600070205080204" pitchFamily="50" charset="-128"/>
                        </a:rPr>
                        <a:t>3</a:t>
                      </a:r>
                    </a:p>
                  </a:txBody>
                  <a:tcPr marL="3842" marR="3842" marT="38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en-US" altLang="ja-JP" sz="900" b="0" i="0" u="none" strike="noStrike" dirty="0">
                          <a:solidFill>
                            <a:schemeClr val="tx1"/>
                          </a:solidFill>
                          <a:effectLst/>
                          <a:latin typeface="ＭＳ Ｐゴシック" panose="020B0600070205080204" pitchFamily="50" charset="-128"/>
                          <a:ea typeface="ＭＳ Ｐゴシック" panose="020B0600070205080204" pitchFamily="50" charset="-128"/>
                        </a:rPr>
                        <a:t>1.5</a:t>
                      </a:r>
                    </a:p>
                  </a:txBody>
                  <a:tcPr marL="3842" marR="3842" marT="38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900" b="0" i="0" u="none" strike="noStrike" dirty="0">
                          <a:solidFill>
                            <a:schemeClr val="tx1"/>
                          </a:solidFill>
                          <a:effectLst/>
                          <a:latin typeface="ＭＳ Ｐゴシック" panose="020B0600070205080204" pitchFamily="50" charset="-128"/>
                          <a:ea typeface="ＭＳ Ｐゴシック" panose="020B0600070205080204" pitchFamily="50" charset="-128"/>
                        </a:rPr>
                        <a:t>1</a:t>
                      </a:r>
                    </a:p>
                  </a:txBody>
                  <a:tcPr marL="3842" marR="3842" marT="38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900" b="0" i="0" u="none" strike="noStrike">
                          <a:solidFill>
                            <a:schemeClr val="tx1"/>
                          </a:solidFill>
                          <a:effectLst/>
                          <a:latin typeface="ＭＳ Ｐゴシック" panose="020B0600070205080204" pitchFamily="50" charset="-128"/>
                          <a:ea typeface="ＭＳ Ｐゴシック" panose="020B0600070205080204" pitchFamily="50" charset="-128"/>
                        </a:rPr>
                        <a:t>-0.773</a:t>
                      </a:r>
                    </a:p>
                  </a:txBody>
                  <a:tcPr marL="3842" marR="3842" marT="38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1000" b="0" i="0" u="none" strike="noStrike" dirty="0">
                          <a:solidFill>
                            <a:srgbClr val="000000"/>
                          </a:solidFill>
                          <a:effectLst/>
                          <a:latin typeface="ＭＳ Ｐゴシック" panose="020B0600070205080204" pitchFamily="50" charset="-128"/>
                          <a:ea typeface="ＭＳ Ｐゴシック" panose="020B0600070205080204" pitchFamily="50" charset="-128"/>
                        </a:rPr>
                        <a:t>やや遅い下降</a:t>
                      </a:r>
                    </a:p>
                  </a:txBody>
                  <a:tcPr marL="3842" marR="3842" marT="38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extLst>
                  <a:ext uri="{0D108BD9-81ED-4DB2-BD59-A6C34878D82A}">
                    <a16:rowId xmlns="" xmlns:a16="http://schemas.microsoft.com/office/drawing/2014/main" val="10009"/>
                  </a:ext>
                </a:extLst>
              </a:tr>
              <a:tr h="198216">
                <a:tc>
                  <a:txBody>
                    <a:bodyPr/>
                    <a:lstStyle/>
                    <a:p>
                      <a:pPr algn="l" fontAlgn="ctr"/>
                      <a:r>
                        <a:rPr lang="zh-TW" altLang="en-US" sz="900" b="0" i="0" u="none" strike="noStrike" dirty="0">
                          <a:solidFill>
                            <a:schemeClr val="tx1"/>
                          </a:solidFill>
                          <a:effectLst/>
                          <a:latin typeface="ＭＳ Ｐゴシック" panose="020B0600070205080204" pitchFamily="50" charset="-128"/>
                          <a:ea typeface="ＭＳ Ｐゴシック" panose="020B0600070205080204" pitchFamily="50" charset="-128"/>
                        </a:rPr>
                        <a:t>池田</a:t>
                      </a:r>
                      <a:r>
                        <a:rPr lang="en-US" altLang="zh-TW" sz="900" b="0" i="0" u="none" strike="noStrike" dirty="0">
                          <a:solidFill>
                            <a:schemeClr val="tx1"/>
                          </a:solidFill>
                          <a:effectLst/>
                          <a:latin typeface="ＭＳ Ｐゴシック" panose="020B0600070205080204" pitchFamily="50" charset="-128"/>
                          <a:ea typeface="ＭＳ Ｐゴシック" panose="020B0600070205080204" pitchFamily="50" charset="-128"/>
                        </a:rPr>
                        <a:t>IC3</a:t>
                      </a:r>
                      <a:r>
                        <a:rPr lang="zh-TW" altLang="en-US" sz="900" b="0" i="0" u="none" strike="noStrike" dirty="0">
                          <a:solidFill>
                            <a:schemeClr val="tx1"/>
                          </a:solidFill>
                          <a:effectLst/>
                          <a:latin typeface="ＭＳ Ｐゴシック" panose="020B0600070205080204" pitchFamily="50" charset="-128"/>
                          <a:ea typeface="ＭＳ Ｐゴシック" panose="020B0600070205080204" pitchFamily="50" charset="-128"/>
                        </a:rPr>
                        <a:t>号橋</a:t>
                      </a:r>
                      <a:r>
                        <a:rPr lang="en-US" altLang="zh-TW" sz="900" b="0" i="0" u="none" strike="noStrike" dirty="0">
                          <a:solidFill>
                            <a:schemeClr val="tx1"/>
                          </a:solidFill>
                          <a:effectLst/>
                          <a:latin typeface="ＭＳ Ｐゴシック" panose="020B0600070205080204" pitchFamily="50" charset="-128"/>
                          <a:ea typeface="ＭＳ Ｐゴシック" panose="020B0600070205080204" pitchFamily="50" charset="-128"/>
                        </a:rPr>
                        <a:t>(</a:t>
                      </a:r>
                      <a:r>
                        <a:rPr lang="zh-TW" altLang="en-US" sz="900" b="0" i="0" u="none" strike="noStrike" dirty="0">
                          <a:solidFill>
                            <a:schemeClr val="tx1"/>
                          </a:solidFill>
                          <a:effectLst/>
                          <a:latin typeface="ＭＳ Ｐゴシック" panose="020B0600070205080204" pitchFamily="50" charset="-128"/>
                          <a:ea typeface="ＭＳ Ｐゴシック" panose="020B0600070205080204" pitchFamily="50" charset="-128"/>
                        </a:rPr>
                        <a:t>東行</a:t>
                      </a:r>
                      <a:r>
                        <a:rPr lang="en-US" altLang="zh-TW" sz="900" b="0" i="0" u="none" strike="noStrike" dirty="0">
                          <a:solidFill>
                            <a:schemeClr val="tx1"/>
                          </a:solidFill>
                          <a:effectLst/>
                          <a:latin typeface="ＭＳ Ｐゴシック" panose="020B0600070205080204" pitchFamily="50" charset="-128"/>
                          <a:ea typeface="ＭＳ Ｐゴシック" panose="020B0600070205080204" pitchFamily="50" charset="-128"/>
                        </a:rPr>
                        <a:t>)</a:t>
                      </a:r>
                    </a:p>
                  </a:txBody>
                  <a:tcPr marL="3842" marR="3842" marT="38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900" b="0" i="0" u="none" strike="noStrike" dirty="0">
                          <a:solidFill>
                            <a:srgbClr val="000000"/>
                          </a:solidFill>
                          <a:effectLst/>
                          <a:latin typeface="ＭＳ Ｐゴシック" panose="020B0600070205080204" pitchFamily="50" charset="-128"/>
                          <a:ea typeface="ＭＳ Ｐゴシック" panose="020B0600070205080204" pitchFamily="50" charset="-128"/>
                        </a:rPr>
                        <a:t>S45</a:t>
                      </a:r>
                      <a:r>
                        <a:rPr lang="ja-JP" altLang="en-US" sz="900" b="0" i="0" u="none" strike="noStrike" dirty="0">
                          <a:solidFill>
                            <a:srgbClr val="000000"/>
                          </a:solidFill>
                          <a:effectLst/>
                          <a:latin typeface="ＭＳ Ｐゴシック" panose="020B0600070205080204" pitchFamily="50" charset="-128"/>
                          <a:ea typeface="ＭＳ Ｐゴシック" panose="020B0600070205080204" pitchFamily="50" charset="-128"/>
                        </a:rPr>
                        <a:t>年</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pPr algn="l" fontAlgn="ctr"/>
                      <a:endParaRPr lang="ja-JP" altLang="en-US" sz="7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900" b="0" i="0" u="none" strike="noStrike" dirty="0">
                          <a:solidFill>
                            <a:schemeClr val="tx1"/>
                          </a:solidFill>
                          <a:effectLst/>
                          <a:latin typeface="ＭＳ Ｐゴシック" panose="020B0600070205080204" pitchFamily="50" charset="-128"/>
                          <a:ea typeface="ＭＳ Ｐゴシック" panose="020B0600070205080204" pitchFamily="50" charset="-128"/>
                        </a:rPr>
                        <a:t>7660</a:t>
                      </a:r>
                    </a:p>
                  </a:txBody>
                  <a:tcPr marL="3842" marR="3842" marT="38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900" b="0" i="0" u="none" strike="noStrike" dirty="0">
                          <a:solidFill>
                            <a:schemeClr val="tx1"/>
                          </a:solidFill>
                          <a:effectLst/>
                          <a:latin typeface="ＭＳ Ｐゴシック" panose="020B0600070205080204" pitchFamily="50" charset="-128"/>
                          <a:ea typeface="ＭＳ Ｐゴシック" panose="020B0600070205080204" pitchFamily="50" charset="-128"/>
                        </a:rPr>
                        <a:t>3830</a:t>
                      </a:r>
                    </a:p>
                  </a:txBody>
                  <a:tcPr marL="3842" marR="3842" marT="38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900" b="0" i="0" u="none" strike="noStrike" dirty="0">
                          <a:solidFill>
                            <a:schemeClr val="tx1"/>
                          </a:solidFill>
                          <a:effectLst/>
                          <a:latin typeface="ＭＳ Ｐゴシック" panose="020B0600070205080204" pitchFamily="50" charset="-128"/>
                          <a:ea typeface="ＭＳ Ｐゴシック" panose="020B0600070205080204" pitchFamily="50" charset="-128"/>
                        </a:rPr>
                        <a:t>3.3</a:t>
                      </a:r>
                    </a:p>
                  </a:txBody>
                  <a:tcPr marL="3842" marR="3842" marT="38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en-US" altLang="ja-JP" sz="900" b="0" i="0" u="none" strike="noStrike" dirty="0">
                          <a:solidFill>
                            <a:schemeClr val="tx1"/>
                          </a:solidFill>
                          <a:effectLst/>
                          <a:latin typeface="ＭＳ Ｐゴシック" panose="020B0600070205080204" pitchFamily="50" charset="-128"/>
                          <a:ea typeface="ＭＳ Ｐゴシック" panose="020B0600070205080204" pitchFamily="50" charset="-128"/>
                        </a:rPr>
                        <a:t>1.65</a:t>
                      </a:r>
                    </a:p>
                  </a:txBody>
                  <a:tcPr marL="3842" marR="3842" marT="38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900" b="0" i="0" u="none" strike="noStrike" dirty="0">
                          <a:solidFill>
                            <a:schemeClr val="tx1"/>
                          </a:solidFill>
                          <a:effectLst/>
                          <a:latin typeface="ＭＳ Ｐゴシック" panose="020B0600070205080204" pitchFamily="50" charset="-128"/>
                          <a:ea typeface="ＭＳ Ｐゴシック" panose="020B0600070205080204" pitchFamily="50" charset="-128"/>
                        </a:rPr>
                        <a:t>0.95</a:t>
                      </a:r>
                    </a:p>
                  </a:txBody>
                  <a:tcPr marL="3842" marR="3842" marT="38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900" b="0" i="0" u="none" strike="noStrike" dirty="0">
                          <a:solidFill>
                            <a:schemeClr val="tx1"/>
                          </a:solidFill>
                          <a:effectLst/>
                          <a:latin typeface="ＭＳ Ｐゴシック" panose="020B0600070205080204" pitchFamily="50" charset="-128"/>
                          <a:ea typeface="ＭＳ Ｐゴシック" panose="020B0600070205080204" pitchFamily="50" charset="-128"/>
                        </a:rPr>
                        <a:t>-1.481</a:t>
                      </a:r>
                    </a:p>
                  </a:txBody>
                  <a:tcPr marL="3842" marR="3842" marT="38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1000" b="0" i="0" u="none" strike="noStrike" dirty="0">
                          <a:solidFill>
                            <a:srgbClr val="000000"/>
                          </a:solidFill>
                          <a:effectLst/>
                          <a:latin typeface="ＭＳ Ｐゴシック" panose="020B0600070205080204" pitchFamily="50" charset="-128"/>
                          <a:ea typeface="ＭＳ Ｐゴシック" panose="020B0600070205080204" pitchFamily="50" charset="-128"/>
                        </a:rPr>
                        <a:t>やや早い下降</a:t>
                      </a:r>
                    </a:p>
                  </a:txBody>
                  <a:tcPr marL="3842" marR="3842" marT="38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4C6E7"/>
                    </a:solidFill>
                  </a:tcPr>
                </a:tc>
                <a:extLst>
                  <a:ext uri="{0D108BD9-81ED-4DB2-BD59-A6C34878D82A}">
                    <a16:rowId xmlns="" xmlns:a16="http://schemas.microsoft.com/office/drawing/2014/main" val="10010"/>
                  </a:ext>
                </a:extLst>
              </a:tr>
              <a:tr h="198216">
                <a:tc>
                  <a:txBody>
                    <a:bodyPr/>
                    <a:lstStyle/>
                    <a:p>
                      <a:pPr algn="l" fontAlgn="ctr"/>
                      <a:r>
                        <a:rPr lang="zh-TW" altLang="en-US" sz="900" b="0" i="0" u="none" strike="noStrike" dirty="0">
                          <a:solidFill>
                            <a:schemeClr val="tx1"/>
                          </a:solidFill>
                          <a:effectLst/>
                          <a:latin typeface="ＭＳ Ｐゴシック" panose="020B0600070205080204" pitchFamily="50" charset="-128"/>
                          <a:ea typeface="ＭＳ Ｐゴシック" panose="020B0600070205080204" pitchFamily="50" charset="-128"/>
                        </a:rPr>
                        <a:t>猪名川大橋（東行）</a:t>
                      </a:r>
                    </a:p>
                  </a:txBody>
                  <a:tcPr marL="3842" marR="3842" marT="38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900" b="0" i="0" u="none" strike="noStrike" dirty="0">
                          <a:solidFill>
                            <a:srgbClr val="000000"/>
                          </a:solidFill>
                          <a:effectLst/>
                          <a:latin typeface="ＭＳ Ｐゴシック" panose="020B0600070205080204" pitchFamily="50" charset="-128"/>
                          <a:ea typeface="ＭＳ Ｐゴシック" panose="020B0600070205080204" pitchFamily="50" charset="-128"/>
                        </a:rPr>
                        <a:t>S45</a:t>
                      </a:r>
                      <a:r>
                        <a:rPr lang="ja-JP" altLang="en-US" sz="900" b="0" i="0" u="none" strike="noStrike" dirty="0">
                          <a:solidFill>
                            <a:srgbClr val="000000"/>
                          </a:solidFill>
                          <a:effectLst/>
                          <a:latin typeface="ＭＳ Ｐゴシック" panose="020B0600070205080204" pitchFamily="50" charset="-128"/>
                          <a:ea typeface="ＭＳ Ｐゴシック" panose="020B0600070205080204" pitchFamily="50" charset="-128"/>
                        </a:rPr>
                        <a:t>年</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pPr algn="l" fontAlgn="ctr"/>
                      <a:endParaRPr lang="ja-JP" altLang="en-US" sz="7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900" b="0" i="0" u="none" strike="noStrike" dirty="0">
                          <a:solidFill>
                            <a:schemeClr val="tx1"/>
                          </a:solidFill>
                          <a:effectLst/>
                          <a:latin typeface="ＭＳ Ｐゴシック" panose="020B0600070205080204" pitchFamily="50" charset="-128"/>
                          <a:ea typeface="ＭＳ Ｐゴシック" panose="020B0600070205080204" pitchFamily="50" charset="-128"/>
                        </a:rPr>
                        <a:t>8705</a:t>
                      </a:r>
                    </a:p>
                  </a:txBody>
                  <a:tcPr marL="3842" marR="3842" marT="38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900" b="0" i="0" u="none" strike="noStrike" dirty="0">
                          <a:solidFill>
                            <a:schemeClr val="tx1"/>
                          </a:solidFill>
                          <a:effectLst/>
                          <a:latin typeface="ＭＳ Ｐゴシック" panose="020B0600070205080204" pitchFamily="50" charset="-128"/>
                          <a:ea typeface="ＭＳ Ｐゴシック" panose="020B0600070205080204" pitchFamily="50" charset="-128"/>
                        </a:rPr>
                        <a:t>4353</a:t>
                      </a:r>
                    </a:p>
                  </a:txBody>
                  <a:tcPr marL="3842" marR="3842" marT="38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900" b="0" i="0" u="none" strike="noStrike" dirty="0">
                          <a:solidFill>
                            <a:schemeClr val="tx1"/>
                          </a:solidFill>
                          <a:effectLst/>
                          <a:latin typeface="ＭＳ Ｐゴシック" panose="020B0600070205080204" pitchFamily="50" charset="-128"/>
                          <a:ea typeface="ＭＳ Ｐゴシック" panose="020B0600070205080204" pitchFamily="50" charset="-128"/>
                        </a:rPr>
                        <a:t>3</a:t>
                      </a:r>
                    </a:p>
                  </a:txBody>
                  <a:tcPr marL="3842" marR="3842" marT="38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en-US" altLang="ja-JP" sz="900" b="0" i="0" u="none" strike="noStrike" dirty="0">
                          <a:solidFill>
                            <a:schemeClr val="tx1"/>
                          </a:solidFill>
                          <a:effectLst/>
                          <a:latin typeface="ＭＳ Ｐゴシック" panose="020B0600070205080204" pitchFamily="50" charset="-128"/>
                          <a:ea typeface="ＭＳ Ｐゴシック" panose="020B0600070205080204" pitchFamily="50" charset="-128"/>
                        </a:rPr>
                        <a:t>3</a:t>
                      </a:r>
                    </a:p>
                  </a:txBody>
                  <a:tcPr marL="3842" marR="3842" marT="38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900" b="0" i="0" u="none" strike="noStrike" dirty="0">
                          <a:solidFill>
                            <a:schemeClr val="tx1"/>
                          </a:solidFill>
                          <a:effectLst/>
                          <a:latin typeface="ＭＳ Ｐゴシック" panose="020B0600070205080204" pitchFamily="50" charset="-128"/>
                          <a:ea typeface="ＭＳ Ｐゴシック" panose="020B0600070205080204" pitchFamily="50" charset="-128"/>
                        </a:rPr>
                        <a:t>1.2</a:t>
                      </a:r>
                    </a:p>
                  </a:txBody>
                  <a:tcPr marL="3842" marR="3842" marT="38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900" b="0" i="0" u="none" strike="noStrike" dirty="0">
                          <a:solidFill>
                            <a:schemeClr val="tx1"/>
                          </a:solidFill>
                          <a:effectLst/>
                          <a:latin typeface="ＭＳ Ｐゴシック" panose="020B0600070205080204" pitchFamily="50" charset="-128"/>
                          <a:ea typeface="ＭＳ Ｐゴシック" panose="020B0600070205080204" pitchFamily="50" charset="-128"/>
                        </a:rPr>
                        <a:t>-1.569</a:t>
                      </a:r>
                    </a:p>
                  </a:txBody>
                  <a:tcPr marL="3842" marR="3842" marT="38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1000" b="0" i="0" u="none" strike="noStrike" dirty="0">
                          <a:solidFill>
                            <a:srgbClr val="000000"/>
                          </a:solidFill>
                          <a:effectLst/>
                          <a:latin typeface="ＭＳ Ｐゴシック" panose="020B0600070205080204" pitchFamily="50" charset="-128"/>
                          <a:ea typeface="ＭＳ Ｐゴシック" panose="020B0600070205080204" pitchFamily="50" charset="-128"/>
                        </a:rPr>
                        <a:t>やや早い下降</a:t>
                      </a:r>
                    </a:p>
                  </a:txBody>
                  <a:tcPr marL="3842" marR="3842" marT="38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4C6E7"/>
                    </a:solidFill>
                  </a:tcPr>
                </a:tc>
                <a:extLst>
                  <a:ext uri="{0D108BD9-81ED-4DB2-BD59-A6C34878D82A}">
                    <a16:rowId xmlns="" xmlns:a16="http://schemas.microsoft.com/office/drawing/2014/main" val="10011"/>
                  </a:ext>
                </a:extLst>
              </a:tr>
              <a:tr h="198216">
                <a:tc>
                  <a:txBody>
                    <a:bodyPr/>
                    <a:lstStyle/>
                    <a:p>
                      <a:pPr algn="l" fontAlgn="ctr"/>
                      <a:r>
                        <a:rPr lang="ja-JP" altLang="en-US" sz="900" b="0" i="0" u="none" strike="noStrike" dirty="0">
                          <a:solidFill>
                            <a:schemeClr val="tx1"/>
                          </a:solidFill>
                          <a:effectLst/>
                          <a:latin typeface="ＭＳ Ｐゴシック" panose="020B0600070205080204" pitchFamily="50" charset="-128"/>
                          <a:ea typeface="ＭＳ Ｐゴシック" panose="020B0600070205080204" pitchFamily="50" charset="-128"/>
                        </a:rPr>
                        <a:t>猪名川大橋（西行）</a:t>
                      </a:r>
                    </a:p>
                  </a:txBody>
                  <a:tcPr marL="3842" marR="3842" marT="38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900" b="0" i="0" u="none" strike="noStrike" dirty="0">
                          <a:solidFill>
                            <a:srgbClr val="000000"/>
                          </a:solidFill>
                          <a:effectLst/>
                          <a:latin typeface="ＭＳ Ｐゴシック" panose="020B0600070205080204" pitchFamily="50" charset="-128"/>
                          <a:ea typeface="ＭＳ Ｐゴシック" panose="020B0600070205080204" pitchFamily="50" charset="-128"/>
                        </a:rPr>
                        <a:t>S45</a:t>
                      </a:r>
                      <a:r>
                        <a:rPr lang="ja-JP" altLang="en-US" sz="900" b="0" i="0" u="none" strike="noStrike" dirty="0">
                          <a:solidFill>
                            <a:srgbClr val="000000"/>
                          </a:solidFill>
                          <a:effectLst/>
                          <a:latin typeface="ＭＳ Ｐゴシック" panose="020B0600070205080204" pitchFamily="50" charset="-128"/>
                          <a:ea typeface="ＭＳ Ｐゴシック" panose="020B0600070205080204" pitchFamily="50" charset="-128"/>
                        </a:rPr>
                        <a:t>年</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pPr algn="l" fontAlgn="ctr"/>
                      <a:endParaRPr lang="ja-JP" altLang="en-US" sz="7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900" b="0" i="0" u="none" strike="noStrike" dirty="0">
                          <a:solidFill>
                            <a:schemeClr val="tx1"/>
                          </a:solidFill>
                          <a:effectLst/>
                          <a:latin typeface="ＭＳ Ｐゴシック" panose="020B0600070205080204" pitchFamily="50" charset="-128"/>
                          <a:ea typeface="ＭＳ Ｐゴシック" panose="020B0600070205080204" pitchFamily="50" charset="-128"/>
                        </a:rPr>
                        <a:t>8705</a:t>
                      </a:r>
                    </a:p>
                  </a:txBody>
                  <a:tcPr marL="3842" marR="3842" marT="38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900" b="0" i="0" u="none" strike="noStrike" dirty="0">
                          <a:solidFill>
                            <a:schemeClr val="tx1"/>
                          </a:solidFill>
                          <a:effectLst/>
                          <a:latin typeface="ＭＳ Ｐゴシック" panose="020B0600070205080204" pitchFamily="50" charset="-128"/>
                          <a:ea typeface="ＭＳ Ｐゴシック" panose="020B0600070205080204" pitchFamily="50" charset="-128"/>
                        </a:rPr>
                        <a:t>4353</a:t>
                      </a:r>
                    </a:p>
                  </a:txBody>
                  <a:tcPr marL="3842" marR="3842" marT="38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900" b="0" i="0" u="none" strike="noStrike" dirty="0">
                          <a:solidFill>
                            <a:schemeClr val="tx1"/>
                          </a:solidFill>
                          <a:effectLst/>
                          <a:latin typeface="ＭＳ Ｐゴシック" panose="020B0600070205080204" pitchFamily="50" charset="-128"/>
                          <a:ea typeface="ＭＳ Ｐゴシック" panose="020B0600070205080204" pitchFamily="50" charset="-128"/>
                        </a:rPr>
                        <a:t>3</a:t>
                      </a:r>
                    </a:p>
                  </a:txBody>
                  <a:tcPr marL="3842" marR="3842" marT="38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en-US" altLang="ja-JP" sz="900" b="0" i="0" u="none" strike="noStrike" dirty="0">
                          <a:solidFill>
                            <a:schemeClr val="tx1"/>
                          </a:solidFill>
                          <a:effectLst/>
                          <a:latin typeface="ＭＳ Ｐゴシック" panose="020B0600070205080204" pitchFamily="50" charset="-128"/>
                          <a:ea typeface="ＭＳ Ｐゴシック" panose="020B0600070205080204" pitchFamily="50" charset="-128"/>
                        </a:rPr>
                        <a:t>3</a:t>
                      </a:r>
                    </a:p>
                  </a:txBody>
                  <a:tcPr marL="3842" marR="3842" marT="38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900" b="0" i="0" u="none" strike="noStrike" dirty="0">
                          <a:solidFill>
                            <a:schemeClr val="tx1"/>
                          </a:solidFill>
                          <a:effectLst/>
                          <a:latin typeface="ＭＳ Ｐゴシック" panose="020B0600070205080204" pitchFamily="50" charset="-128"/>
                          <a:ea typeface="ＭＳ Ｐゴシック" panose="020B0600070205080204" pitchFamily="50" charset="-128"/>
                        </a:rPr>
                        <a:t>1.2</a:t>
                      </a:r>
                    </a:p>
                  </a:txBody>
                  <a:tcPr marL="3842" marR="3842" marT="38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900" b="0" i="0" u="none" strike="noStrike" dirty="0">
                          <a:solidFill>
                            <a:schemeClr val="tx1"/>
                          </a:solidFill>
                          <a:effectLst/>
                          <a:latin typeface="ＭＳ Ｐゴシック" panose="020B0600070205080204" pitchFamily="50" charset="-128"/>
                          <a:ea typeface="ＭＳ Ｐゴシック" panose="020B0600070205080204" pitchFamily="50" charset="-128"/>
                        </a:rPr>
                        <a:t>-1.573</a:t>
                      </a:r>
                    </a:p>
                  </a:txBody>
                  <a:tcPr marL="3842" marR="3842" marT="38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1000" b="0" i="0" u="none" strike="noStrike" dirty="0">
                          <a:solidFill>
                            <a:srgbClr val="000000"/>
                          </a:solidFill>
                          <a:effectLst/>
                          <a:latin typeface="ＭＳ Ｐゴシック" panose="020B0600070205080204" pitchFamily="50" charset="-128"/>
                          <a:ea typeface="ＭＳ Ｐゴシック" panose="020B0600070205080204" pitchFamily="50" charset="-128"/>
                        </a:rPr>
                        <a:t>やや早い下降</a:t>
                      </a:r>
                    </a:p>
                  </a:txBody>
                  <a:tcPr marL="3842" marR="3842" marT="38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4C6E7"/>
                    </a:solidFill>
                  </a:tcPr>
                </a:tc>
                <a:extLst>
                  <a:ext uri="{0D108BD9-81ED-4DB2-BD59-A6C34878D82A}">
                    <a16:rowId xmlns="" xmlns:a16="http://schemas.microsoft.com/office/drawing/2014/main" val="10012"/>
                  </a:ext>
                </a:extLst>
              </a:tr>
              <a:tr h="198216">
                <a:tc>
                  <a:txBody>
                    <a:bodyPr/>
                    <a:lstStyle/>
                    <a:p>
                      <a:pPr algn="l" fontAlgn="ctr"/>
                      <a:r>
                        <a:rPr lang="ja-JP" altLang="en-US" sz="900" b="0" i="0" u="none" strike="noStrike" dirty="0">
                          <a:solidFill>
                            <a:schemeClr val="tx1"/>
                          </a:solidFill>
                          <a:effectLst/>
                          <a:latin typeface="ＭＳ Ｐゴシック" panose="020B0600070205080204" pitchFamily="50" charset="-128"/>
                          <a:ea typeface="ＭＳ Ｐゴシック" panose="020B0600070205080204" pitchFamily="50" charset="-128"/>
                        </a:rPr>
                        <a:t>柱本高架橋</a:t>
                      </a:r>
                      <a:r>
                        <a:rPr lang="ja-JP" altLang="en-US" sz="700" b="0" i="0" u="none" strike="noStrike" dirty="0">
                          <a:solidFill>
                            <a:schemeClr val="tx1"/>
                          </a:solidFill>
                          <a:effectLst/>
                          <a:latin typeface="ＭＳ Ｐゴシック" panose="020B0600070205080204" pitchFamily="50" charset="-128"/>
                          <a:ea typeface="ＭＳ Ｐゴシック" panose="020B0600070205080204" pitchFamily="50" charset="-128"/>
                        </a:rPr>
                        <a:t>（</a:t>
                      </a:r>
                      <a:r>
                        <a:rPr lang="en-US" altLang="ja-JP" sz="700" b="0" i="0" u="none" strike="noStrike" dirty="0">
                          <a:solidFill>
                            <a:schemeClr val="tx1"/>
                          </a:solidFill>
                          <a:effectLst/>
                          <a:latin typeface="ＭＳ Ｐゴシック" panose="020B0600070205080204" pitchFamily="50" charset="-128"/>
                          <a:ea typeface="ＭＳ Ｐゴシック" panose="020B0600070205080204" pitchFamily="50" charset="-128"/>
                        </a:rPr>
                        <a:t>ON</a:t>
                      </a:r>
                      <a:r>
                        <a:rPr lang="ja-JP" altLang="en-US" sz="700" b="0" i="0" u="none" strike="noStrike" dirty="0">
                          <a:solidFill>
                            <a:schemeClr val="tx1"/>
                          </a:solidFill>
                          <a:effectLst/>
                          <a:latin typeface="ＭＳ Ｐゴシック" panose="020B0600070205080204" pitchFamily="50" charset="-128"/>
                          <a:ea typeface="ＭＳ Ｐゴシック" panose="020B0600070205080204" pitchFamily="50" charset="-128"/>
                        </a:rPr>
                        <a:t>ランプ）</a:t>
                      </a:r>
                      <a:endParaRPr lang="ja-JP" altLang="en-US" sz="900" b="0" i="0" u="none" strike="noStrike" dirty="0">
                        <a:solidFill>
                          <a:schemeClr val="tx1"/>
                        </a:solidFill>
                        <a:effectLst/>
                        <a:latin typeface="ＭＳ Ｐゴシック" panose="020B0600070205080204" pitchFamily="50" charset="-128"/>
                        <a:ea typeface="ＭＳ Ｐゴシック" panose="020B0600070205080204" pitchFamily="50" charset="-128"/>
                      </a:endParaRPr>
                    </a:p>
                  </a:txBody>
                  <a:tcPr marL="3842" marR="3842" marT="38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900" b="0" i="0" u="none" strike="noStrike" dirty="0">
                          <a:solidFill>
                            <a:srgbClr val="000000"/>
                          </a:solidFill>
                          <a:effectLst/>
                          <a:latin typeface="ＭＳ Ｐゴシック" panose="020B0600070205080204" pitchFamily="50" charset="-128"/>
                          <a:ea typeface="ＭＳ Ｐゴシック" panose="020B0600070205080204" pitchFamily="50" charset="-128"/>
                        </a:rPr>
                        <a:t>S48</a:t>
                      </a:r>
                      <a:r>
                        <a:rPr lang="ja-JP" altLang="en-US" sz="900" b="0" i="0" u="none" strike="noStrike" dirty="0">
                          <a:solidFill>
                            <a:srgbClr val="000000"/>
                          </a:solidFill>
                          <a:effectLst/>
                          <a:latin typeface="ＭＳ Ｐゴシック" panose="020B0600070205080204" pitchFamily="50" charset="-128"/>
                          <a:ea typeface="ＭＳ Ｐゴシック" panose="020B0600070205080204" pitchFamily="50" charset="-128"/>
                        </a:rPr>
                        <a:t>年</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pPr algn="l" fontAlgn="ctr"/>
                      <a:endParaRPr lang="ja-JP" altLang="en-US" sz="7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900" b="0" i="0" u="none" strike="noStrike" dirty="0">
                          <a:solidFill>
                            <a:schemeClr val="tx1"/>
                          </a:solidFill>
                          <a:effectLst/>
                          <a:latin typeface="ＭＳ Ｐゴシック" panose="020B0600070205080204" pitchFamily="50" charset="-128"/>
                          <a:ea typeface="ＭＳ Ｐゴシック" panose="020B0600070205080204" pitchFamily="50" charset="-128"/>
                        </a:rPr>
                        <a:t>8850</a:t>
                      </a:r>
                    </a:p>
                  </a:txBody>
                  <a:tcPr marL="3842" marR="3842" marT="38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900" b="0" i="0" u="none" strike="noStrike" dirty="0">
                          <a:solidFill>
                            <a:schemeClr val="tx1"/>
                          </a:solidFill>
                          <a:effectLst/>
                          <a:latin typeface="ＭＳ Ｐゴシック" panose="020B0600070205080204" pitchFamily="50" charset="-128"/>
                          <a:ea typeface="ＭＳ Ｐゴシック" panose="020B0600070205080204" pitchFamily="50" charset="-128"/>
                        </a:rPr>
                        <a:t>4425</a:t>
                      </a:r>
                    </a:p>
                  </a:txBody>
                  <a:tcPr marL="3842" marR="3842" marT="38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900" b="0" i="0" u="none" strike="noStrike" dirty="0">
                          <a:solidFill>
                            <a:schemeClr val="tx1"/>
                          </a:solidFill>
                          <a:effectLst/>
                          <a:latin typeface="ＭＳ Ｐゴシック" panose="020B0600070205080204" pitchFamily="50" charset="-128"/>
                          <a:ea typeface="ＭＳ Ｐゴシック" panose="020B0600070205080204" pitchFamily="50" charset="-128"/>
                        </a:rPr>
                        <a:t>2.9</a:t>
                      </a:r>
                    </a:p>
                  </a:txBody>
                  <a:tcPr marL="3842" marR="3842" marT="38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900" b="0" i="0" u="none" strike="noStrike" dirty="0">
                          <a:solidFill>
                            <a:schemeClr val="tx1"/>
                          </a:solidFill>
                          <a:effectLst/>
                          <a:latin typeface="ＭＳ Ｐゴシック" panose="020B0600070205080204" pitchFamily="50" charset="-128"/>
                          <a:ea typeface="ＭＳ Ｐゴシック" panose="020B0600070205080204" pitchFamily="50" charset="-128"/>
                        </a:rPr>
                        <a:t>2.9</a:t>
                      </a:r>
                    </a:p>
                  </a:txBody>
                  <a:tcPr marL="3842" marR="3842" marT="38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900" b="0" i="0" u="none" strike="noStrike" dirty="0">
                          <a:solidFill>
                            <a:schemeClr val="tx1"/>
                          </a:solidFill>
                          <a:effectLst/>
                          <a:latin typeface="ＭＳ Ｐゴシック" panose="020B0600070205080204" pitchFamily="50" charset="-128"/>
                          <a:ea typeface="ＭＳ Ｐゴシック" panose="020B0600070205080204" pitchFamily="50" charset="-128"/>
                        </a:rPr>
                        <a:t>0.95</a:t>
                      </a:r>
                    </a:p>
                  </a:txBody>
                  <a:tcPr marL="3842" marR="3842" marT="38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900" b="0" i="0" u="none" strike="noStrike" dirty="0">
                          <a:solidFill>
                            <a:schemeClr val="tx1"/>
                          </a:solidFill>
                          <a:effectLst/>
                          <a:latin typeface="ＭＳ Ｐゴシック" panose="020B0600070205080204" pitchFamily="50" charset="-128"/>
                          <a:ea typeface="ＭＳ Ｐゴシック" panose="020B0600070205080204" pitchFamily="50" charset="-128"/>
                        </a:rPr>
                        <a:t>-1.346</a:t>
                      </a:r>
                    </a:p>
                  </a:txBody>
                  <a:tcPr marL="3842" marR="3842" marT="38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1000" b="0" i="0" u="none" strike="noStrike" dirty="0">
                          <a:solidFill>
                            <a:srgbClr val="000000"/>
                          </a:solidFill>
                          <a:effectLst/>
                          <a:latin typeface="ＭＳ Ｐゴシック" panose="020B0600070205080204" pitchFamily="50" charset="-128"/>
                          <a:ea typeface="ＭＳ Ｐゴシック" panose="020B0600070205080204" pitchFamily="50" charset="-128"/>
                        </a:rPr>
                        <a:t>やや早い下降</a:t>
                      </a:r>
                    </a:p>
                  </a:txBody>
                  <a:tcPr marL="3842" marR="3842" marT="38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4C6E7"/>
                    </a:solidFill>
                  </a:tcPr>
                </a:tc>
                <a:extLst>
                  <a:ext uri="{0D108BD9-81ED-4DB2-BD59-A6C34878D82A}">
                    <a16:rowId xmlns="" xmlns:a16="http://schemas.microsoft.com/office/drawing/2014/main" val="10013"/>
                  </a:ext>
                </a:extLst>
              </a:tr>
              <a:tr h="198216">
                <a:tc>
                  <a:txBody>
                    <a:bodyPr/>
                    <a:lstStyle/>
                    <a:p>
                      <a:pPr algn="l" fontAlgn="ctr"/>
                      <a:r>
                        <a:rPr lang="ja-JP" altLang="en-US" sz="900" b="0" i="0" u="none" strike="noStrike" dirty="0">
                          <a:solidFill>
                            <a:schemeClr val="tx1"/>
                          </a:solidFill>
                          <a:effectLst/>
                          <a:latin typeface="ＭＳ Ｐゴシック" panose="020B0600070205080204" pitchFamily="50" charset="-128"/>
                          <a:ea typeface="ＭＳ Ｐゴシック" panose="020B0600070205080204" pitchFamily="50" charset="-128"/>
                        </a:rPr>
                        <a:t>高石大橋</a:t>
                      </a:r>
                    </a:p>
                  </a:txBody>
                  <a:tcPr marL="3842" marR="3842" marT="38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900" b="0" i="0" u="none" strike="noStrike" dirty="0">
                          <a:solidFill>
                            <a:srgbClr val="000000"/>
                          </a:solidFill>
                          <a:effectLst/>
                          <a:latin typeface="ＭＳ Ｐゴシック" panose="020B0600070205080204" pitchFamily="50" charset="-128"/>
                          <a:ea typeface="ＭＳ Ｐゴシック" panose="020B0600070205080204" pitchFamily="50" charset="-128"/>
                        </a:rPr>
                        <a:t>S41</a:t>
                      </a:r>
                      <a:r>
                        <a:rPr lang="ja-JP" altLang="en-US" sz="900" b="0" i="0" u="none" strike="noStrike" dirty="0">
                          <a:solidFill>
                            <a:srgbClr val="000000"/>
                          </a:solidFill>
                          <a:effectLst/>
                          <a:latin typeface="ＭＳ Ｐゴシック" panose="020B0600070205080204" pitchFamily="50" charset="-128"/>
                          <a:ea typeface="ＭＳ Ｐゴシック" panose="020B0600070205080204" pitchFamily="50" charset="-128"/>
                        </a:rPr>
                        <a:t>年</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pPr algn="l" fontAlgn="ctr"/>
                      <a:endParaRPr lang="ja-JP" altLang="en-US" sz="7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900" b="0" i="0" u="none" strike="noStrike" dirty="0">
                          <a:solidFill>
                            <a:schemeClr val="tx1"/>
                          </a:solidFill>
                          <a:effectLst/>
                          <a:latin typeface="ＭＳ Ｐゴシック" panose="020B0600070205080204" pitchFamily="50" charset="-128"/>
                          <a:ea typeface="ＭＳ Ｐゴシック" panose="020B0600070205080204" pitchFamily="50" charset="-128"/>
                        </a:rPr>
                        <a:t>9352</a:t>
                      </a:r>
                    </a:p>
                  </a:txBody>
                  <a:tcPr marL="3842" marR="3842" marT="38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900" b="0" i="0" u="none" strike="noStrike" dirty="0">
                          <a:solidFill>
                            <a:schemeClr val="tx1"/>
                          </a:solidFill>
                          <a:effectLst/>
                          <a:latin typeface="ＭＳ Ｐゴシック" panose="020B0600070205080204" pitchFamily="50" charset="-128"/>
                          <a:ea typeface="ＭＳ Ｐゴシック" panose="020B0600070205080204" pitchFamily="50" charset="-128"/>
                        </a:rPr>
                        <a:t>4676</a:t>
                      </a:r>
                    </a:p>
                  </a:txBody>
                  <a:tcPr marL="3842" marR="3842" marT="38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900" b="0" i="0" u="none" strike="noStrike" dirty="0">
                          <a:solidFill>
                            <a:schemeClr val="tx1"/>
                          </a:solidFill>
                          <a:effectLst/>
                          <a:latin typeface="ＭＳ Ｐゴシック" panose="020B0600070205080204" pitchFamily="50" charset="-128"/>
                          <a:ea typeface="ＭＳ Ｐゴシック" panose="020B0600070205080204" pitchFamily="50" charset="-128"/>
                        </a:rPr>
                        <a:t>1.8</a:t>
                      </a:r>
                    </a:p>
                  </a:txBody>
                  <a:tcPr marL="3842" marR="3842" marT="38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900" b="0" i="0" u="none" strike="noStrike" dirty="0">
                          <a:solidFill>
                            <a:schemeClr val="tx1"/>
                          </a:solidFill>
                          <a:effectLst/>
                          <a:latin typeface="ＭＳ Ｐゴシック" panose="020B0600070205080204" pitchFamily="50" charset="-128"/>
                          <a:ea typeface="ＭＳ Ｐゴシック" panose="020B0600070205080204" pitchFamily="50" charset="-128"/>
                        </a:rPr>
                        <a:t>1.8</a:t>
                      </a:r>
                    </a:p>
                  </a:txBody>
                  <a:tcPr marL="3842" marR="3842" marT="38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900" b="0" i="0" u="none" strike="noStrike" dirty="0">
                          <a:solidFill>
                            <a:schemeClr val="tx1"/>
                          </a:solidFill>
                          <a:effectLst/>
                          <a:latin typeface="ＭＳ Ｐゴシック" panose="020B0600070205080204" pitchFamily="50" charset="-128"/>
                          <a:ea typeface="ＭＳ Ｐゴシック" panose="020B0600070205080204" pitchFamily="50" charset="-128"/>
                        </a:rPr>
                        <a:t>1.65</a:t>
                      </a:r>
                    </a:p>
                  </a:txBody>
                  <a:tcPr marL="3842" marR="3842" marT="38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900" b="0" i="0" u="none" strike="noStrike" dirty="0">
                          <a:solidFill>
                            <a:schemeClr val="tx1"/>
                          </a:solidFill>
                          <a:effectLst/>
                          <a:latin typeface="ＭＳ Ｐゴシック" panose="020B0600070205080204" pitchFamily="50" charset="-128"/>
                          <a:ea typeface="ＭＳ Ｐゴシック" panose="020B0600070205080204" pitchFamily="50" charset="-128"/>
                        </a:rPr>
                        <a:t>-2.692</a:t>
                      </a:r>
                    </a:p>
                  </a:txBody>
                  <a:tcPr marL="3842" marR="3842" marT="38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1000" b="0" i="0" u="none" strike="noStrike" dirty="0">
                          <a:solidFill>
                            <a:srgbClr val="000000"/>
                          </a:solidFill>
                          <a:effectLst/>
                          <a:latin typeface="ＭＳ Ｐゴシック" panose="020B0600070205080204" pitchFamily="50" charset="-128"/>
                          <a:ea typeface="ＭＳ Ｐゴシック" panose="020B0600070205080204" pitchFamily="50" charset="-128"/>
                        </a:rPr>
                        <a:t>非常に早い下降</a:t>
                      </a:r>
                    </a:p>
                  </a:txBody>
                  <a:tcPr marL="3842" marR="3842" marT="38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F0"/>
                    </a:solidFill>
                  </a:tcPr>
                </a:tc>
                <a:extLst>
                  <a:ext uri="{0D108BD9-81ED-4DB2-BD59-A6C34878D82A}">
                    <a16:rowId xmlns="" xmlns:a16="http://schemas.microsoft.com/office/drawing/2014/main" val="10014"/>
                  </a:ext>
                </a:extLst>
              </a:tr>
              <a:tr h="198216">
                <a:tc>
                  <a:txBody>
                    <a:bodyPr/>
                    <a:lstStyle/>
                    <a:p>
                      <a:pPr algn="l" fontAlgn="ctr"/>
                      <a:r>
                        <a:rPr lang="ja-JP" altLang="en-US" sz="900" b="0" i="0" u="none" strike="noStrike" dirty="0">
                          <a:solidFill>
                            <a:schemeClr val="tx1"/>
                          </a:solidFill>
                          <a:effectLst/>
                          <a:latin typeface="ＭＳ Ｐゴシック" panose="020B0600070205080204" pitchFamily="50" charset="-128"/>
                          <a:ea typeface="ＭＳ Ｐゴシック" panose="020B0600070205080204" pitchFamily="50" charset="-128"/>
                        </a:rPr>
                        <a:t>千里</a:t>
                      </a:r>
                      <a:r>
                        <a:rPr lang="en-US" sz="900" b="0" i="0" u="none" strike="noStrike" dirty="0">
                          <a:solidFill>
                            <a:schemeClr val="tx1"/>
                          </a:solidFill>
                          <a:effectLst/>
                          <a:latin typeface="ＭＳ Ｐゴシック" panose="020B0600070205080204" pitchFamily="50" charset="-128"/>
                          <a:ea typeface="ＭＳ Ｐゴシック" panose="020B0600070205080204" pitchFamily="50" charset="-128"/>
                        </a:rPr>
                        <a:t>ＩＣ６</a:t>
                      </a:r>
                      <a:r>
                        <a:rPr lang="ja-JP" altLang="en-US" sz="900" b="0" i="0" u="none" strike="noStrike" dirty="0">
                          <a:solidFill>
                            <a:schemeClr val="tx1"/>
                          </a:solidFill>
                          <a:effectLst/>
                          <a:latin typeface="ＭＳ Ｐゴシック" panose="020B0600070205080204" pitchFamily="50" charset="-128"/>
                          <a:ea typeface="ＭＳ Ｐゴシック" panose="020B0600070205080204" pitchFamily="50" charset="-128"/>
                        </a:rPr>
                        <a:t>号橋</a:t>
                      </a:r>
                    </a:p>
                  </a:txBody>
                  <a:tcPr marL="3842" marR="3842" marT="38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900" b="0" i="0" u="none" strike="noStrike" dirty="0">
                          <a:solidFill>
                            <a:srgbClr val="000000"/>
                          </a:solidFill>
                          <a:effectLst/>
                          <a:latin typeface="ＭＳ Ｐゴシック" panose="020B0600070205080204" pitchFamily="50" charset="-128"/>
                          <a:ea typeface="ＭＳ Ｐゴシック" panose="020B0600070205080204" pitchFamily="50" charset="-128"/>
                        </a:rPr>
                        <a:t>S44</a:t>
                      </a:r>
                      <a:r>
                        <a:rPr lang="ja-JP" altLang="en-US" sz="900" b="0" i="0" u="none" strike="noStrike" dirty="0">
                          <a:solidFill>
                            <a:srgbClr val="000000"/>
                          </a:solidFill>
                          <a:effectLst/>
                          <a:latin typeface="ＭＳ Ｐゴシック" panose="020B0600070205080204" pitchFamily="50" charset="-128"/>
                          <a:ea typeface="ＭＳ Ｐゴシック" panose="020B0600070205080204" pitchFamily="50" charset="-128"/>
                        </a:rPr>
                        <a:t>年</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pPr algn="l" fontAlgn="ctr"/>
                      <a:endParaRPr lang="ja-JP" altLang="en-US" sz="7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900" b="0" i="0" u="none" strike="noStrike" dirty="0">
                          <a:solidFill>
                            <a:schemeClr val="tx1"/>
                          </a:solidFill>
                          <a:effectLst/>
                          <a:latin typeface="ＭＳ Ｐゴシック" panose="020B0600070205080204" pitchFamily="50" charset="-128"/>
                          <a:ea typeface="ＭＳ Ｐゴシック" panose="020B0600070205080204" pitchFamily="50" charset="-128"/>
                        </a:rPr>
                        <a:t>13718</a:t>
                      </a:r>
                    </a:p>
                  </a:txBody>
                  <a:tcPr marL="3842" marR="3842" marT="38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900" b="0" i="0" u="none" strike="noStrike" dirty="0">
                          <a:solidFill>
                            <a:schemeClr val="tx1"/>
                          </a:solidFill>
                          <a:effectLst/>
                          <a:latin typeface="ＭＳ Ｐゴシック" panose="020B0600070205080204" pitchFamily="50" charset="-128"/>
                          <a:ea typeface="ＭＳ Ｐゴシック" panose="020B0600070205080204" pitchFamily="50" charset="-128"/>
                        </a:rPr>
                        <a:t>6859</a:t>
                      </a:r>
                    </a:p>
                  </a:txBody>
                  <a:tcPr marL="3842" marR="3842" marT="38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900" b="0" i="0" u="none" strike="noStrike" dirty="0">
                          <a:solidFill>
                            <a:schemeClr val="tx1"/>
                          </a:solidFill>
                          <a:effectLst/>
                          <a:latin typeface="ＭＳ Ｐゴシック" panose="020B0600070205080204" pitchFamily="50" charset="-128"/>
                          <a:ea typeface="ＭＳ Ｐゴシック" panose="020B0600070205080204" pitchFamily="50" charset="-128"/>
                        </a:rPr>
                        <a:t>3.275</a:t>
                      </a:r>
                    </a:p>
                  </a:txBody>
                  <a:tcPr marL="3842" marR="3842" marT="38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en-US" altLang="ja-JP" sz="900" b="0" i="0" u="none" strike="noStrike" dirty="0">
                          <a:solidFill>
                            <a:schemeClr val="tx1"/>
                          </a:solidFill>
                          <a:effectLst/>
                          <a:latin typeface="ＭＳ Ｐゴシック" panose="020B0600070205080204" pitchFamily="50" charset="-128"/>
                          <a:ea typeface="ＭＳ Ｐゴシック" panose="020B0600070205080204" pitchFamily="50" charset="-128"/>
                        </a:rPr>
                        <a:t>1.092</a:t>
                      </a:r>
                    </a:p>
                  </a:txBody>
                  <a:tcPr marL="3842" marR="3842" marT="38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900" b="0" i="0" u="none" strike="noStrike" dirty="0">
                          <a:solidFill>
                            <a:schemeClr val="tx1"/>
                          </a:solidFill>
                          <a:effectLst/>
                          <a:latin typeface="ＭＳ Ｐゴシック" panose="020B0600070205080204" pitchFamily="50" charset="-128"/>
                          <a:ea typeface="ＭＳ Ｐゴシック" panose="020B0600070205080204" pitchFamily="50" charset="-128"/>
                        </a:rPr>
                        <a:t>1.275</a:t>
                      </a:r>
                    </a:p>
                  </a:txBody>
                  <a:tcPr marL="3842" marR="3842" marT="38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900" b="0" i="0" u="none" strike="noStrike" dirty="0">
                          <a:solidFill>
                            <a:schemeClr val="tx1"/>
                          </a:solidFill>
                          <a:effectLst/>
                          <a:latin typeface="ＭＳ Ｐゴシック" panose="020B0600070205080204" pitchFamily="50" charset="-128"/>
                          <a:ea typeface="ＭＳ Ｐゴシック" panose="020B0600070205080204" pitchFamily="50" charset="-128"/>
                        </a:rPr>
                        <a:t>-2.699</a:t>
                      </a:r>
                    </a:p>
                  </a:txBody>
                  <a:tcPr marL="3842" marR="3842" marT="38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1000" b="0" i="0" u="none" strike="noStrike" dirty="0">
                          <a:solidFill>
                            <a:srgbClr val="000000"/>
                          </a:solidFill>
                          <a:effectLst/>
                          <a:latin typeface="ＭＳ Ｐゴシック" panose="020B0600070205080204" pitchFamily="50" charset="-128"/>
                          <a:ea typeface="ＭＳ Ｐゴシック" panose="020B0600070205080204" pitchFamily="50" charset="-128"/>
                        </a:rPr>
                        <a:t>非常に早い下降</a:t>
                      </a:r>
                    </a:p>
                  </a:txBody>
                  <a:tcPr marL="3842" marR="3842" marT="38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F0"/>
                    </a:solidFill>
                  </a:tcPr>
                </a:tc>
                <a:extLst>
                  <a:ext uri="{0D108BD9-81ED-4DB2-BD59-A6C34878D82A}">
                    <a16:rowId xmlns="" xmlns:a16="http://schemas.microsoft.com/office/drawing/2014/main" val="10015"/>
                  </a:ext>
                </a:extLst>
              </a:tr>
              <a:tr h="198216">
                <a:tc>
                  <a:txBody>
                    <a:bodyPr/>
                    <a:lstStyle/>
                    <a:p>
                      <a:pPr algn="l" fontAlgn="ctr"/>
                      <a:r>
                        <a:rPr lang="ja-JP" altLang="en-US" sz="900" b="0" i="0" u="none" strike="noStrike" dirty="0">
                          <a:solidFill>
                            <a:schemeClr val="tx1"/>
                          </a:solidFill>
                          <a:effectLst/>
                          <a:latin typeface="ＭＳ Ｐゴシック" panose="020B0600070205080204" pitchFamily="50" charset="-128"/>
                          <a:ea typeface="ＭＳ Ｐゴシック" panose="020B0600070205080204" pitchFamily="50" charset="-128"/>
                        </a:rPr>
                        <a:t>千里</a:t>
                      </a:r>
                      <a:r>
                        <a:rPr lang="en-US" sz="900" b="0" i="0" u="none" strike="noStrike" dirty="0">
                          <a:solidFill>
                            <a:schemeClr val="tx1"/>
                          </a:solidFill>
                          <a:effectLst/>
                          <a:latin typeface="ＭＳ Ｐゴシック" panose="020B0600070205080204" pitchFamily="50" charset="-128"/>
                          <a:ea typeface="ＭＳ Ｐゴシック" panose="020B0600070205080204" pitchFamily="50" charset="-128"/>
                        </a:rPr>
                        <a:t>ＩＣ７</a:t>
                      </a:r>
                      <a:r>
                        <a:rPr lang="ja-JP" altLang="en-US" sz="900" b="0" i="0" u="none" strike="noStrike" dirty="0">
                          <a:solidFill>
                            <a:schemeClr val="tx1"/>
                          </a:solidFill>
                          <a:effectLst/>
                          <a:latin typeface="ＭＳ Ｐゴシック" panose="020B0600070205080204" pitchFamily="50" charset="-128"/>
                          <a:ea typeface="ＭＳ Ｐゴシック" panose="020B0600070205080204" pitchFamily="50" charset="-128"/>
                        </a:rPr>
                        <a:t>号橋</a:t>
                      </a:r>
                    </a:p>
                  </a:txBody>
                  <a:tcPr marL="3842" marR="3842" marT="38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900" b="0" i="0" u="none" strike="noStrike" dirty="0">
                          <a:solidFill>
                            <a:srgbClr val="000000"/>
                          </a:solidFill>
                          <a:effectLst/>
                          <a:latin typeface="ＭＳ Ｐゴシック" panose="020B0600070205080204" pitchFamily="50" charset="-128"/>
                          <a:ea typeface="ＭＳ Ｐゴシック" panose="020B0600070205080204" pitchFamily="50" charset="-128"/>
                        </a:rPr>
                        <a:t>S44</a:t>
                      </a:r>
                      <a:r>
                        <a:rPr lang="ja-JP" altLang="en-US" sz="900" b="0" i="0" u="none" strike="noStrike" dirty="0">
                          <a:solidFill>
                            <a:srgbClr val="000000"/>
                          </a:solidFill>
                          <a:effectLst/>
                          <a:latin typeface="ＭＳ Ｐゴシック" panose="020B0600070205080204" pitchFamily="50" charset="-128"/>
                          <a:ea typeface="ＭＳ Ｐゴシック" panose="020B0600070205080204" pitchFamily="50" charset="-128"/>
                        </a:rPr>
                        <a:t>年</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pPr algn="l" fontAlgn="ctr"/>
                      <a:endParaRPr lang="ja-JP" altLang="en-US" sz="7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900" b="0" i="0" u="none" strike="noStrike" dirty="0">
                          <a:solidFill>
                            <a:schemeClr val="tx1"/>
                          </a:solidFill>
                          <a:effectLst/>
                          <a:latin typeface="ＭＳ Ｐゴシック" panose="020B0600070205080204" pitchFamily="50" charset="-128"/>
                          <a:ea typeface="ＭＳ Ｐゴシック" panose="020B0600070205080204" pitchFamily="50" charset="-128"/>
                        </a:rPr>
                        <a:t>13718</a:t>
                      </a:r>
                    </a:p>
                  </a:txBody>
                  <a:tcPr marL="3842" marR="3842" marT="38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900" b="0" i="0" u="none" strike="noStrike" dirty="0">
                          <a:solidFill>
                            <a:schemeClr val="tx1"/>
                          </a:solidFill>
                          <a:effectLst/>
                          <a:latin typeface="ＭＳ Ｐゴシック" panose="020B0600070205080204" pitchFamily="50" charset="-128"/>
                          <a:ea typeface="ＭＳ Ｐゴシック" panose="020B0600070205080204" pitchFamily="50" charset="-128"/>
                        </a:rPr>
                        <a:t>6859</a:t>
                      </a:r>
                    </a:p>
                  </a:txBody>
                  <a:tcPr marL="3842" marR="3842" marT="38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900" b="0" i="0" u="none" strike="noStrike" dirty="0">
                          <a:solidFill>
                            <a:schemeClr val="tx1"/>
                          </a:solidFill>
                          <a:effectLst/>
                          <a:latin typeface="ＭＳ Ｐゴシック" panose="020B0600070205080204" pitchFamily="50" charset="-128"/>
                          <a:ea typeface="ＭＳ Ｐゴシック" panose="020B0600070205080204" pitchFamily="50" charset="-128"/>
                        </a:rPr>
                        <a:t>3.275</a:t>
                      </a:r>
                    </a:p>
                  </a:txBody>
                  <a:tcPr marL="3842" marR="3842" marT="38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en-US" altLang="ja-JP" sz="900" b="0" i="0" u="none" strike="noStrike" dirty="0">
                          <a:solidFill>
                            <a:schemeClr val="tx1"/>
                          </a:solidFill>
                          <a:effectLst/>
                          <a:latin typeface="ＭＳ Ｐゴシック" panose="020B0600070205080204" pitchFamily="50" charset="-128"/>
                          <a:ea typeface="ＭＳ Ｐゴシック" panose="020B0600070205080204" pitchFamily="50" charset="-128"/>
                        </a:rPr>
                        <a:t>1.092</a:t>
                      </a:r>
                    </a:p>
                  </a:txBody>
                  <a:tcPr marL="3842" marR="3842" marT="38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900" b="0" i="0" u="none" strike="noStrike" dirty="0">
                          <a:solidFill>
                            <a:schemeClr val="tx1"/>
                          </a:solidFill>
                          <a:effectLst/>
                          <a:latin typeface="ＭＳ Ｐゴシック" panose="020B0600070205080204" pitchFamily="50" charset="-128"/>
                          <a:ea typeface="ＭＳ Ｐゴシック" panose="020B0600070205080204" pitchFamily="50" charset="-128"/>
                        </a:rPr>
                        <a:t>1.125</a:t>
                      </a:r>
                    </a:p>
                  </a:txBody>
                  <a:tcPr marL="3842" marR="3842" marT="38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900" b="0" i="0" u="none" strike="noStrike" dirty="0">
                          <a:solidFill>
                            <a:schemeClr val="tx1"/>
                          </a:solidFill>
                          <a:effectLst/>
                          <a:latin typeface="ＭＳ Ｐゴシック" panose="020B0600070205080204" pitchFamily="50" charset="-128"/>
                          <a:ea typeface="ＭＳ Ｐゴシック" panose="020B0600070205080204" pitchFamily="50" charset="-128"/>
                        </a:rPr>
                        <a:t>-0.923</a:t>
                      </a:r>
                    </a:p>
                  </a:txBody>
                  <a:tcPr marL="3842" marR="3842" marT="38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1000" b="0" i="0" u="none" strike="noStrike" dirty="0">
                          <a:solidFill>
                            <a:srgbClr val="000000"/>
                          </a:solidFill>
                          <a:effectLst/>
                          <a:latin typeface="ＭＳ Ｐゴシック" panose="020B0600070205080204" pitchFamily="50" charset="-128"/>
                          <a:ea typeface="ＭＳ Ｐゴシック" panose="020B0600070205080204" pitchFamily="50" charset="-128"/>
                        </a:rPr>
                        <a:t>やや遅い下降</a:t>
                      </a:r>
                    </a:p>
                  </a:txBody>
                  <a:tcPr marL="3842" marR="3842" marT="38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extLst>
                  <a:ext uri="{0D108BD9-81ED-4DB2-BD59-A6C34878D82A}">
                    <a16:rowId xmlns="" xmlns:a16="http://schemas.microsoft.com/office/drawing/2014/main" val="10016"/>
                  </a:ext>
                </a:extLst>
              </a:tr>
              <a:tr h="198216">
                <a:tc>
                  <a:txBody>
                    <a:bodyPr/>
                    <a:lstStyle/>
                    <a:p>
                      <a:pPr algn="l" fontAlgn="ctr"/>
                      <a:r>
                        <a:rPr lang="ja-JP" altLang="en-US" sz="900" b="0" i="0" u="none" strike="noStrike" dirty="0">
                          <a:solidFill>
                            <a:schemeClr val="tx1"/>
                          </a:solidFill>
                          <a:effectLst/>
                          <a:latin typeface="ＭＳ Ｐゴシック" panose="020B0600070205080204" pitchFamily="50" charset="-128"/>
                          <a:ea typeface="ＭＳ Ｐゴシック" panose="020B0600070205080204" pitchFamily="50" charset="-128"/>
                        </a:rPr>
                        <a:t>千里</a:t>
                      </a:r>
                      <a:r>
                        <a:rPr lang="en-US" sz="900" b="0" i="0" u="none" strike="noStrike" dirty="0">
                          <a:solidFill>
                            <a:schemeClr val="tx1"/>
                          </a:solidFill>
                          <a:effectLst/>
                          <a:latin typeface="ＭＳ Ｐゴシック" panose="020B0600070205080204" pitchFamily="50" charset="-128"/>
                          <a:ea typeface="ＭＳ Ｐゴシック" panose="020B0600070205080204" pitchFamily="50" charset="-128"/>
                        </a:rPr>
                        <a:t>ＩＣ３</a:t>
                      </a:r>
                      <a:r>
                        <a:rPr lang="ja-JP" altLang="en-US" sz="900" b="0" i="0" u="none" strike="noStrike" dirty="0">
                          <a:solidFill>
                            <a:schemeClr val="tx1"/>
                          </a:solidFill>
                          <a:effectLst/>
                          <a:latin typeface="ＭＳ Ｐゴシック" panose="020B0600070205080204" pitchFamily="50" charset="-128"/>
                          <a:ea typeface="ＭＳ Ｐゴシック" panose="020B0600070205080204" pitchFamily="50" charset="-128"/>
                        </a:rPr>
                        <a:t>号橋</a:t>
                      </a:r>
                    </a:p>
                  </a:txBody>
                  <a:tcPr marL="3842" marR="3842" marT="38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900" b="0" i="0" u="none" strike="noStrike" dirty="0">
                          <a:solidFill>
                            <a:srgbClr val="000000"/>
                          </a:solidFill>
                          <a:effectLst/>
                          <a:latin typeface="ＭＳ Ｐゴシック" panose="020B0600070205080204" pitchFamily="50" charset="-128"/>
                          <a:ea typeface="ＭＳ Ｐゴシック" panose="020B0600070205080204" pitchFamily="50" charset="-128"/>
                        </a:rPr>
                        <a:t>S44</a:t>
                      </a:r>
                      <a:r>
                        <a:rPr lang="ja-JP" altLang="en-US" sz="900" b="0" i="0" u="none" strike="noStrike" dirty="0">
                          <a:solidFill>
                            <a:srgbClr val="000000"/>
                          </a:solidFill>
                          <a:effectLst/>
                          <a:latin typeface="ＭＳ Ｐゴシック" panose="020B0600070205080204" pitchFamily="50" charset="-128"/>
                          <a:ea typeface="ＭＳ Ｐゴシック" panose="020B0600070205080204" pitchFamily="50" charset="-128"/>
                        </a:rPr>
                        <a:t>年</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pPr algn="l" fontAlgn="ctr"/>
                      <a:endParaRPr lang="ja-JP" altLang="en-US" sz="7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900" b="0" i="0" u="none" strike="noStrike">
                          <a:solidFill>
                            <a:schemeClr val="tx1"/>
                          </a:solidFill>
                          <a:effectLst/>
                          <a:latin typeface="ＭＳ Ｐゴシック" panose="020B0600070205080204" pitchFamily="50" charset="-128"/>
                          <a:ea typeface="ＭＳ Ｐゴシック" panose="020B0600070205080204" pitchFamily="50" charset="-128"/>
                        </a:rPr>
                        <a:t>17359</a:t>
                      </a:r>
                    </a:p>
                  </a:txBody>
                  <a:tcPr marL="3842" marR="3842" marT="38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900" b="0" i="0" u="none" strike="noStrike" dirty="0">
                          <a:solidFill>
                            <a:schemeClr val="tx1"/>
                          </a:solidFill>
                          <a:effectLst/>
                          <a:latin typeface="ＭＳ Ｐゴシック" panose="020B0600070205080204" pitchFamily="50" charset="-128"/>
                          <a:ea typeface="ＭＳ Ｐゴシック" panose="020B0600070205080204" pitchFamily="50" charset="-128"/>
                        </a:rPr>
                        <a:t>8680</a:t>
                      </a:r>
                    </a:p>
                  </a:txBody>
                  <a:tcPr marL="3842" marR="3842" marT="38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900" b="0" i="0" u="none" strike="noStrike" dirty="0">
                          <a:solidFill>
                            <a:schemeClr val="tx1"/>
                          </a:solidFill>
                          <a:effectLst/>
                          <a:latin typeface="ＭＳ Ｐゴシック" panose="020B0600070205080204" pitchFamily="50" charset="-128"/>
                          <a:ea typeface="ＭＳ Ｐゴシック" panose="020B0600070205080204" pitchFamily="50" charset="-128"/>
                        </a:rPr>
                        <a:t>3.45</a:t>
                      </a:r>
                    </a:p>
                  </a:txBody>
                  <a:tcPr marL="3842" marR="3842" marT="38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en-US" altLang="ja-JP" sz="900" b="0" i="0" u="none" strike="noStrike" dirty="0">
                          <a:solidFill>
                            <a:schemeClr val="tx1"/>
                          </a:solidFill>
                          <a:effectLst/>
                          <a:latin typeface="ＭＳ Ｐゴシック" panose="020B0600070205080204" pitchFamily="50" charset="-128"/>
                          <a:ea typeface="ＭＳ Ｐゴシック" panose="020B0600070205080204" pitchFamily="50" charset="-128"/>
                        </a:rPr>
                        <a:t>1.15</a:t>
                      </a:r>
                    </a:p>
                  </a:txBody>
                  <a:tcPr marL="3842" marR="3842" marT="38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900" b="0" i="0" u="none" strike="noStrike" dirty="0">
                          <a:solidFill>
                            <a:schemeClr val="tx1"/>
                          </a:solidFill>
                          <a:effectLst/>
                          <a:latin typeface="ＭＳ Ｐゴシック" panose="020B0600070205080204" pitchFamily="50" charset="-128"/>
                          <a:ea typeface="ＭＳ Ｐゴシック" panose="020B0600070205080204" pitchFamily="50" charset="-128"/>
                        </a:rPr>
                        <a:t>0.975</a:t>
                      </a:r>
                    </a:p>
                  </a:txBody>
                  <a:tcPr marL="3842" marR="3842" marT="38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900" b="0" i="0" u="none" strike="noStrike" dirty="0">
                          <a:solidFill>
                            <a:schemeClr val="tx1"/>
                          </a:solidFill>
                          <a:effectLst/>
                          <a:latin typeface="ＭＳ Ｐゴシック" panose="020B0600070205080204" pitchFamily="50" charset="-128"/>
                          <a:ea typeface="ＭＳ Ｐゴシック" panose="020B0600070205080204" pitchFamily="50" charset="-128"/>
                        </a:rPr>
                        <a:t>-2.341</a:t>
                      </a:r>
                    </a:p>
                  </a:txBody>
                  <a:tcPr marL="3842" marR="3842" marT="38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1000" b="0" i="0" u="none" strike="noStrike" dirty="0">
                          <a:solidFill>
                            <a:srgbClr val="000000"/>
                          </a:solidFill>
                          <a:effectLst/>
                          <a:latin typeface="ＭＳ Ｐゴシック" panose="020B0600070205080204" pitchFamily="50" charset="-128"/>
                          <a:ea typeface="ＭＳ Ｐゴシック" panose="020B0600070205080204" pitchFamily="50" charset="-128"/>
                        </a:rPr>
                        <a:t>非常に早い下降</a:t>
                      </a:r>
                    </a:p>
                  </a:txBody>
                  <a:tcPr marL="3842" marR="3842" marT="38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F0"/>
                    </a:solidFill>
                  </a:tcPr>
                </a:tc>
                <a:extLst>
                  <a:ext uri="{0D108BD9-81ED-4DB2-BD59-A6C34878D82A}">
                    <a16:rowId xmlns="" xmlns:a16="http://schemas.microsoft.com/office/drawing/2014/main" val="10017"/>
                  </a:ext>
                </a:extLst>
              </a:tr>
              <a:tr h="198216">
                <a:tc>
                  <a:txBody>
                    <a:bodyPr/>
                    <a:lstStyle/>
                    <a:p>
                      <a:pPr algn="l" fontAlgn="ctr"/>
                      <a:r>
                        <a:rPr lang="ja-JP" altLang="en-US" sz="900" b="0" i="0" u="none" strike="noStrike" dirty="0">
                          <a:solidFill>
                            <a:schemeClr val="tx1"/>
                          </a:solidFill>
                          <a:effectLst/>
                          <a:latin typeface="ＭＳ Ｐゴシック" panose="020B0600070205080204" pitchFamily="50" charset="-128"/>
                          <a:ea typeface="ＭＳ Ｐゴシック" panose="020B0600070205080204" pitchFamily="50" charset="-128"/>
                        </a:rPr>
                        <a:t>千里</a:t>
                      </a:r>
                      <a:r>
                        <a:rPr lang="en-US" sz="900" b="0" i="0" u="none" strike="noStrike" dirty="0">
                          <a:solidFill>
                            <a:schemeClr val="tx1"/>
                          </a:solidFill>
                          <a:effectLst/>
                          <a:latin typeface="ＭＳ Ｐゴシック" panose="020B0600070205080204" pitchFamily="50" charset="-128"/>
                          <a:ea typeface="ＭＳ Ｐゴシック" panose="020B0600070205080204" pitchFamily="50" charset="-128"/>
                        </a:rPr>
                        <a:t>ＩＣ１</a:t>
                      </a:r>
                      <a:r>
                        <a:rPr lang="ja-JP" altLang="en-US" sz="900" b="0" i="0" u="none" strike="noStrike" dirty="0">
                          <a:solidFill>
                            <a:schemeClr val="tx1"/>
                          </a:solidFill>
                          <a:effectLst/>
                          <a:latin typeface="ＭＳ Ｐゴシック" panose="020B0600070205080204" pitchFamily="50" charset="-128"/>
                          <a:ea typeface="ＭＳ Ｐゴシック" panose="020B0600070205080204" pitchFamily="50" charset="-128"/>
                        </a:rPr>
                        <a:t>号橋</a:t>
                      </a:r>
                    </a:p>
                  </a:txBody>
                  <a:tcPr marL="3842" marR="3842" marT="38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900" b="0" i="0" u="none" strike="noStrike" dirty="0">
                          <a:solidFill>
                            <a:srgbClr val="000000"/>
                          </a:solidFill>
                          <a:effectLst/>
                          <a:latin typeface="ＭＳ Ｐゴシック" panose="020B0600070205080204" pitchFamily="50" charset="-128"/>
                          <a:ea typeface="ＭＳ Ｐゴシック" panose="020B0600070205080204" pitchFamily="50" charset="-128"/>
                        </a:rPr>
                        <a:t>S44</a:t>
                      </a:r>
                      <a:r>
                        <a:rPr lang="ja-JP" altLang="en-US" sz="900" b="0" i="0" u="none" strike="noStrike" dirty="0">
                          <a:solidFill>
                            <a:srgbClr val="000000"/>
                          </a:solidFill>
                          <a:effectLst/>
                          <a:latin typeface="ＭＳ Ｐゴシック" panose="020B0600070205080204" pitchFamily="50" charset="-128"/>
                          <a:ea typeface="ＭＳ Ｐゴシック" panose="020B0600070205080204" pitchFamily="50" charset="-128"/>
                        </a:rPr>
                        <a:t>年</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pPr algn="l" fontAlgn="ctr"/>
                      <a:endParaRPr lang="ja-JP" altLang="en-US" sz="7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900" b="0" i="0" u="none" strike="noStrike" dirty="0">
                          <a:solidFill>
                            <a:schemeClr val="tx1"/>
                          </a:solidFill>
                          <a:effectLst/>
                          <a:latin typeface="ＭＳ Ｐゴシック" panose="020B0600070205080204" pitchFamily="50" charset="-128"/>
                          <a:ea typeface="ＭＳ Ｐゴシック" panose="020B0600070205080204" pitchFamily="50" charset="-128"/>
                        </a:rPr>
                        <a:t>18136</a:t>
                      </a:r>
                    </a:p>
                  </a:txBody>
                  <a:tcPr marL="3842" marR="3842" marT="38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900" b="0" i="0" u="none" strike="noStrike" dirty="0">
                          <a:solidFill>
                            <a:schemeClr val="tx1"/>
                          </a:solidFill>
                          <a:effectLst/>
                          <a:latin typeface="ＭＳ Ｐゴシック" panose="020B0600070205080204" pitchFamily="50" charset="-128"/>
                          <a:ea typeface="ＭＳ Ｐゴシック" panose="020B0600070205080204" pitchFamily="50" charset="-128"/>
                        </a:rPr>
                        <a:t>9068</a:t>
                      </a:r>
                    </a:p>
                  </a:txBody>
                  <a:tcPr marL="3842" marR="3842" marT="38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900" b="0" i="0" u="none" strike="noStrike" dirty="0">
                          <a:solidFill>
                            <a:schemeClr val="tx1"/>
                          </a:solidFill>
                          <a:effectLst/>
                          <a:latin typeface="ＭＳ Ｐゴシック" panose="020B0600070205080204" pitchFamily="50" charset="-128"/>
                          <a:ea typeface="ＭＳ Ｐゴシック" panose="020B0600070205080204" pitchFamily="50" charset="-128"/>
                        </a:rPr>
                        <a:t>3.9</a:t>
                      </a:r>
                    </a:p>
                  </a:txBody>
                  <a:tcPr marL="3842" marR="3842" marT="38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en-US" altLang="ja-JP" sz="900" b="0" i="0" u="none" strike="noStrike">
                          <a:solidFill>
                            <a:schemeClr val="tx1"/>
                          </a:solidFill>
                          <a:effectLst/>
                          <a:latin typeface="ＭＳ Ｐゴシック" panose="020B0600070205080204" pitchFamily="50" charset="-128"/>
                          <a:ea typeface="ＭＳ Ｐゴシック" panose="020B0600070205080204" pitchFamily="50" charset="-128"/>
                        </a:rPr>
                        <a:t>1.3</a:t>
                      </a:r>
                    </a:p>
                  </a:txBody>
                  <a:tcPr marL="3842" marR="3842" marT="38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900" b="0" i="0" u="none" strike="noStrike" dirty="0">
                          <a:solidFill>
                            <a:schemeClr val="tx1"/>
                          </a:solidFill>
                          <a:effectLst/>
                          <a:latin typeface="ＭＳ Ｐゴシック" panose="020B0600070205080204" pitchFamily="50" charset="-128"/>
                          <a:ea typeface="ＭＳ Ｐゴシック" panose="020B0600070205080204" pitchFamily="50" charset="-128"/>
                        </a:rPr>
                        <a:t>0.5</a:t>
                      </a:r>
                    </a:p>
                  </a:txBody>
                  <a:tcPr marL="3842" marR="3842" marT="38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900" b="0" i="0" u="none" strike="noStrike" dirty="0">
                          <a:solidFill>
                            <a:schemeClr val="tx1"/>
                          </a:solidFill>
                          <a:effectLst/>
                          <a:latin typeface="ＭＳ Ｐゴシック" panose="020B0600070205080204" pitchFamily="50" charset="-128"/>
                          <a:ea typeface="ＭＳ Ｐゴシック" panose="020B0600070205080204" pitchFamily="50" charset="-128"/>
                        </a:rPr>
                        <a:t>-1.502</a:t>
                      </a:r>
                    </a:p>
                  </a:txBody>
                  <a:tcPr marL="3842" marR="3842" marT="38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1000" b="0" i="0" u="none" strike="noStrike" dirty="0">
                          <a:solidFill>
                            <a:srgbClr val="000000"/>
                          </a:solidFill>
                          <a:effectLst/>
                          <a:latin typeface="ＭＳ Ｐゴシック" panose="020B0600070205080204" pitchFamily="50" charset="-128"/>
                          <a:ea typeface="ＭＳ Ｐゴシック" panose="020B0600070205080204" pitchFamily="50" charset="-128"/>
                        </a:rPr>
                        <a:t>やや早い下降</a:t>
                      </a:r>
                    </a:p>
                  </a:txBody>
                  <a:tcPr marL="3842" marR="3842" marT="38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4C6E7"/>
                    </a:solidFill>
                  </a:tcPr>
                </a:tc>
                <a:extLst>
                  <a:ext uri="{0D108BD9-81ED-4DB2-BD59-A6C34878D82A}">
                    <a16:rowId xmlns="" xmlns:a16="http://schemas.microsoft.com/office/drawing/2014/main" val="10018"/>
                  </a:ext>
                </a:extLst>
              </a:tr>
              <a:tr h="198216">
                <a:tc>
                  <a:txBody>
                    <a:bodyPr/>
                    <a:lstStyle/>
                    <a:p>
                      <a:pPr algn="l" fontAlgn="ctr"/>
                      <a:r>
                        <a:rPr lang="ja-JP" altLang="en-US" sz="900" b="0" i="0" u="none" strike="noStrike" dirty="0">
                          <a:solidFill>
                            <a:schemeClr val="tx1"/>
                          </a:solidFill>
                          <a:effectLst/>
                          <a:latin typeface="ＭＳ Ｐゴシック" panose="020B0600070205080204" pitchFamily="50" charset="-128"/>
                          <a:ea typeface="ＭＳ Ｐゴシック" panose="020B0600070205080204" pitchFamily="50" charset="-128"/>
                        </a:rPr>
                        <a:t>千里</a:t>
                      </a:r>
                      <a:r>
                        <a:rPr lang="en-US" sz="900" b="0" i="0" u="none" strike="noStrike" dirty="0">
                          <a:solidFill>
                            <a:schemeClr val="tx1"/>
                          </a:solidFill>
                          <a:effectLst/>
                          <a:latin typeface="ＭＳ Ｐゴシック" panose="020B0600070205080204" pitchFamily="50" charset="-128"/>
                          <a:ea typeface="ＭＳ Ｐゴシック" panose="020B0600070205080204" pitchFamily="50" charset="-128"/>
                        </a:rPr>
                        <a:t>ＩＣ２</a:t>
                      </a:r>
                      <a:r>
                        <a:rPr lang="ja-JP" altLang="en-US" sz="900" b="0" i="0" u="none" strike="noStrike" dirty="0">
                          <a:solidFill>
                            <a:schemeClr val="tx1"/>
                          </a:solidFill>
                          <a:effectLst/>
                          <a:latin typeface="ＭＳ Ｐゴシック" panose="020B0600070205080204" pitchFamily="50" charset="-128"/>
                          <a:ea typeface="ＭＳ Ｐゴシック" panose="020B0600070205080204" pitchFamily="50" charset="-128"/>
                        </a:rPr>
                        <a:t>号橋</a:t>
                      </a:r>
                    </a:p>
                  </a:txBody>
                  <a:tcPr marL="3842" marR="3842" marT="38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900" b="0" i="0" u="none" strike="noStrike" dirty="0">
                          <a:solidFill>
                            <a:srgbClr val="000000"/>
                          </a:solidFill>
                          <a:effectLst/>
                          <a:latin typeface="ＭＳ Ｐゴシック" panose="020B0600070205080204" pitchFamily="50" charset="-128"/>
                          <a:ea typeface="ＭＳ Ｐゴシック" panose="020B0600070205080204" pitchFamily="50" charset="-128"/>
                        </a:rPr>
                        <a:t>S44</a:t>
                      </a:r>
                      <a:r>
                        <a:rPr lang="ja-JP" altLang="en-US" sz="900" b="0" i="0" u="none" strike="noStrike" dirty="0">
                          <a:solidFill>
                            <a:srgbClr val="000000"/>
                          </a:solidFill>
                          <a:effectLst/>
                          <a:latin typeface="ＭＳ Ｐゴシック" panose="020B0600070205080204" pitchFamily="50" charset="-128"/>
                          <a:ea typeface="ＭＳ Ｐゴシック" panose="020B0600070205080204" pitchFamily="50" charset="-128"/>
                        </a:rPr>
                        <a:t>年</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pPr algn="l" fontAlgn="ctr"/>
                      <a:endParaRPr lang="ja-JP" altLang="en-US" sz="7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900" b="0" i="0" u="none" strike="noStrike" dirty="0">
                          <a:solidFill>
                            <a:schemeClr val="tx1"/>
                          </a:solidFill>
                          <a:effectLst/>
                          <a:latin typeface="ＭＳ Ｐゴシック" panose="020B0600070205080204" pitchFamily="50" charset="-128"/>
                          <a:ea typeface="ＭＳ Ｐゴシック" panose="020B0600070205080204" pitchFamily="50" charset="-128"/>
                        </a:rPr>
                        <a:t>18136</a:t>
                      </a:r>
                    </a:p>
                  </a:txBody>
                  <a:tcPr marL="3842" marR="3842" marT="38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900" b="0" i="0" u="none" strike="noStrike" dirty="0">
                          <a:solidFill>
                            <a:schemeClr val="tx1"/>
                          </a:solidFill>
                          <a:effectLst/>
                          <a:latin typeface="ＭＳ Ｐゴシック" panose="020B0600070205080204" pitchFamily="50" charset="-128"/>
                          <a:ea typeface="ＭＳ Ｐゴシック" panose="020B0600070205080204" pitchFamily="50" charset="-128"/>
                        </a:rPr>
                        <a:t>9068</a:t>
                      </a:r>
                    </a:p>
                  </a:txBody>
                  <a:tcPr marL="3842" marR="3842" marT="38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900" b="0" i="0" u="none" strike="noStrike" dirty="0">
                          <a:solidFill>
                            <a:schemeClr val="tx1"/>
                          </a:solidFill>
                          <a:effectLst/>
                          <a:latin typeface="ＭＳ Ｐゴシック" panose="020B0600070205080204" pitchFamily="50" charset="-128"/>
                          <a:ea typeface="ＭＳ Ｐゴシック" panose="020B0600070205080204" pitchFamily="50" charset="-128"/>
                        </a:rPr>
                        <a:t>3.9</a:t>
                      </a:r>
                    </a:p>
                  </a:txBody>
                  <a:tcPr marL="3842" marR="3842" marT="38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en-US" altLang="ja-JP" sz="900" b="0" i="0" u="none" strike="noStrike" dirty="0">
                          <a:solidFill>
                            <a:schemeClr val="tx1"/>
                          </a:solidFill>
                          <a:effectLst/>
                          <a:latin typeface="ＭＳ Ｐゴシック" panose="020B0600070205080204" pitchFamily="50" charset="-128"/>
                          <a:ea typeface="ＭＳ Ｐゴシック" panose="020B0600070205080204" pitchFamily="50" charset="-128"/>
                        </a:rPr>
                        <a:t>1.3</a:t>
                      </a:r>
                    </a:p>
                  </a:txBody>
                  <a:tcPr marL="3842" marR="3842" marT="38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900" b="0" i="0" u="none" strike="noStrike" dirty="0">
                          <a:solidFill>
                            <a:schemeClr val="tx1"/>
                          </a:solidFill>
                          <a:effectLst/>
                          <a:latin typeface="ＭＳ Ｐゴシック" panose="020B0600070205080204" pitchFamily="50" charset="-128"/>
                          <a:ea typeface="ＭＳ Ｐゴシック" panose="020B0600070205080204" pitchFamily="50" charset="-128"/>
                        </a:rPr>
                        <a:t>0.7</a:t>
                      </a:r>
                    </a:p>
                  </a:txBody>
                  <a:tcPr marL="3842" marR="3842" marT="38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900" b="0" i="0" u="none" strike="noStrike" dirty="0">
                          <a:solidFill>
                            <a:schemeClr val="tx1"/>
                          </a:solidFill>
                          <a:effectLst/>
                          <a:latin typeface="ＭＳ Ｐゴシック" panose="020B0600070205080204" pitchFamily="50" charset="-128"/>
                          <a:ea typeface="ＭＳ Ｐゴシック" panose="020B0600070205080204" pitchFamily="50" charset="-128"/>
                        </a:rPr>
                        <a:t>-2.782</a:t>
                      </a:r>
                    </a:p>
                  </a:txBody>
                  <a:tcPr marL="3842" marR="3842" marT="38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1000" b="0" i="0" u="none" strike="noStrike" dirty="0">
                          <a:solidFill>
                            <a:srgbClr val="000000"/>
                          </a:solidFill>
                          <a:effectLst/>
                          <a:latin typeface="ＭＳ Ｐゴシック" panose="020B0600070205080204" pitchFamily="50" charset="-128"/>
                          <a:ea typeface="ＭＳ Ｐゴシック" panose="020B0600070205080204" pitchFamily="50" charset="-128"/>
                        </a:rPr>
                        <a:t>非常に早い下降</a:t>
                      </a:r>
                    </a:p>
                  </a:txBody>
                  <a:tcPr marL="3842" marR="3842" marT="38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F0"/>
                    </a:solidFill>
                  </a:tcPr>
                </a:tc>
                <a:extLst>
                  <a:ext uri="{0D108BD9-81ED-4DB2-BD59-A6C34878D82A}">
                    <a16:rowId xmlns="" xmlns:a16="http://schemas.microsoft.com/office/drawing/2014/main" val="10019"/>
                  </a:ext>
                </a:extLst>
              </a:tr>
            </a:tbl>
          </a:graphicData>
        </a:graphic>
      </p:graphicFrame>
      <p:grpSp>
        <p:nvGrpSpPr>
          <p:cNvPr id="5" name="グループ化 4"/>
          <p:cNvGrpSpPr/>
          <p:nvPr/>
        </p:nvGrpSpPr>
        <p:grpSpPr>
          <a:xfrm>
            <a:off x="5827438" y="2488612"/>
            <a:ext cx="3858640" cy="3518438"/>
            <a:chOff x="5827438" y="2488612"/>
            <a:chExt cx="3858640" cy="3518438"/>
          </a:xfrm>
        </p:grpSpPr>
        <p:cxnSp>
          <p:nvCxnSpPr>
            <p:cNvPr id="18" name="直線コネクタ 17"/>
            <p:cNvCxnSpPr/>
            <p:nvPr/>
          </p:nvCxnSpPr>
          <p:spPr>
            <a:xfrm flipH="1">
              <a:off x="6393160" y="3043191"/>
              <a:ext cx="3292918"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1" name="直線矢印コネクタ 20"/>
            <p:cNvCxnSpPr/>
            <p:nvPr/>
          </p:nvCxnSpPr>
          <p:spPr>
            <a:xfrm flipV="1">
              <a:off x="6480488" y="2683150"/>
              <a:ext cx="0" cy="360041"/>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5" name="テキスト ボックス 24"/>
            <p:cNvSpPr txBox="1"/>
            <p:nvPr/>
          </p:nvSpPr>
          <p:spPr>
            <a:xfrm>
              <a:off x="6803247" y="2613684"/>
              <a:ext cx="485215" cy="338554"/>
            </a:xfrm>
            <a:prstGeom prst="rect">
              <a:avLst/>
            </a:prstGeom>
            <a:solidFill>
              <a:schemeClr val="bg1">
                <a:alpha val="50000"/>
              </a:schemeClr>
            </a:solidFill>
          </p:spPr>
          <p:txBody>
            <a:bodyPr wrap="square" lIns="0" tIns="0" rIns="0" bIns="0" rtlCol="0">
              <a:spAutoFit/>
            </a:bodyPr>
            <a:lstStyle/>
            <a:p>
              <a:pPr algn="ctr"/>
              <a:r>
                <a:rPr kumimoji="1" lang="en-US" altLang="ja-JP" sz="1100" dirty="0">
                  <a:solidFill>
                    <a:srgbClr val="FF0000"/>
                  </a:solidFill>
                </a:rPr>
                <a:t>2000</a:t>
              </a:r>
              <a:r>
                <a:rPr kumimoji="1" lang="ja-JP" altLang="en-US" sz="1100" dirty="0">
                  <a:solidFill>
                    <a:srgbClr val="FF0000"/>
                  </a:solidFill>
                </a:rPr>
                <a:t>台</a:t>
              </a:r>
              <a:endParaRPr kumimoji="1" lang="en-US" altLang="ja-JP" sz="1100" dirty="0">
                <a:solidFill>
                  <a:srgbClr val="FF0000"/>
                </a:solidFill>
              </a:endParaRPr>
            </a:p>
            <a:p>
              <a:pPr algn="ctr"/>
              <a:r>
                <a:rPr kumimoji="1" lang="ja-JP" altLang="en-US" sz="1100" dirty="0">
                  <a:solidFill>
                    <a:srgbClr val="FF0000"/>
                  </a:solidFill>
                </a:rPr>
                <a:t>未満</a:t>
              </a:r>
            </a:p>
          </p:txBody>
        </p:sp>
        <p:sp>
          <p:nvSpPr>
            <p:cNvPr id="30" name="テキスト ボックス 29"/>
            <p:cNvSpPr txBox="1"/>
            <p:nvPr/>
          </p:nvSpPr>
          <p:spPr>
            <a:xfrm>
              <a:off x="5827438" y="5635478"/>
              <a:ext cx="421706" cy="338554"/>
            </a:xfrm>
            <a:prstGeom prst="rect">
              <a:avLst/>
            </a:prstGeom>
            <a:noFill/>
          </p:spPr>
          <p:txBody>
            <a:bodyPr wrap="square" rtlCol="0">
              <a:spAutoFit/>
            </a:bodyPr>
            <a:lstStyle/>
            <a:p>
              <a:pPr algn="ctr"/>
              <a:r>
                <a:rPr kumimoji="1" lang="ja-JP" altLang="en-US" sz="1600" b="1" dirty="0"/>
                <a:t>多</a:t>
              </a:r>
            </a:p>
          </p:txBody>
        </p:sp>
        <p:sp>
          <p:nvSpPr>
            <p:cNvPr id="31" name="テキスト ボックス 30"/>
            <p:cNvSpPr txBox="1"/>
            <p:nvPr/>
          </p:nvSpPr>
          <p:spPr>
            <a:xfrm>
              <a:off x="5827438" y="2488612"/>
              <a:ext cx="421706" cy="338554"/>
            </a:xfrm>
            <a:prstGeom prst="rect">
              <a:avLst/>
            </a:prstGeom>
            <a:noFill/>
          </p:spPr>
          <p:txBody>
            <a:bodyPr wrap="square" rtlCol="0">
              <a:spAutoFit/>
            </a:bodyPr>
            <a:lstStyle/>
            <a:p>
              <a:pPr algn="ctr"/>
              <a:r>
                <a:rPr lang="ja-JP" altLang="en-US" sz="1600" b="1" dirty="0"/>
                <a:t>少</a:t>
              </a:r>
              <a:endParaRPr kumimoji="1" lang="ja-JP" altLang="en-US" sz="1600" b="1" dirty="0"/>
            </a:p>
          </p:txBody>
        </p:sp>
        <p:cxnSp>
          <p:nvCxnSpPr>
            <p:cNvPr id="33" name="直線矢印コネクタ 32"/>
            <p:cNvCxnSpPr>
              <a:stCxn id="31" idx="2"/>
              <a:endCxn id="30" idx="0"/>
            </p:cNvCxnSpPr>
            <p:nvPr/>
          </p:nvCxnSpPr>
          <p:spPr>
            <a:xfrm>
              <a:off x="6038291" y="2827166"/>
              <a:ext cx="0" cy="2808312"/>
            </a:xfrm>
            <a:prstGeom prst="straightConnector1">
              <a:avLst/>
            </a:prstGeom>
            <a:ln w="19050">
              <a:solidFill>
                <a:schemeClr val="tx1"/>
              </a:solidFill>
              <a:headEnd type="arrow" w="med" len="med"/>
              <a:tailEnd type="arrow" w="med" len="med"/>
            </a:ln>
          </p:spPr>
          <p:style>
            <a:lnRef idx="1">
              <a:schemeClr val="accent1"/>
            </a:lnRef>
            <a:fillRef idx="0">
              <a:schemeClr val="accent1"/>
            </a:fillRef>
            <a:effectRef idx="0">
              <a:schemeClr val="accent1"/>
            </a:effectRef>
            <a:fontRef idx="minor">
              <a:schemeClr val="tx1"/>
            </a:fontRef>
          </p:style>
        </p:cxnSp>
        <p:sp>
          <p:nvSpPr>
            <p:cNvPr id="36" name="テキスト ボックス 35"/>
            <p:cNvSpPr txBox="1"/>
            <p:nvPr/>
          </p:nvSpPr>
          <p:spPr>
            <a:xfrm>
              <a:off x="6825207" y="4510293"/>
              <a:ext cx="1602564" cy="307777"/>
            </a:xfrm>
            <a:prstGeom prst="rect">
              <a:avLst/>
            </a:prstGeom>
            <a:solidFill>
              <a:schemeClr val="bg1">
                <a:alpha val="60000"/>
              </a:schemeClr>
            </a:solidFill>
          </p:spPr>
          <p:txBody>
            <a:bodyPr wrap="square" lIns="0" tIns="0" rIns="0" bIns="0" rtlCol="0">
              <a:spAutoFit/>
            </a:bodyPr>
            <a:lstStyle/>
            <a:p>
              <a:pPr algn="ctr"/>
              <a:r>
                <a:rPr kumimoji="1" lang="ja-JP" altLang="en-US" sz="1000" dirty="0">
                  <a:solidFill>
                    <a:srgbClr val="FF0000"/>
                  </a:solidFill>
                </a:rPr>
                <a:t>支間中央の損傷は限定的損傷範囲は張出部が主体</a:t>
              </a:r>
            </a:p>
          </p:txBody>
        </p:sp>
        <p:sp>
          <p:nvSpPr>
            <p:cNvPr id="37" name="正方形/長方形 36"/>
            <p:cNvSpPr/>
            <p:nvPr/>
          </p:nvSpPr>
          <p:spPr>
            <a:xfrm>
              <a:off x="8625634" y="3447218"/>
              <a:ext cx="1028800" cy="164242"/>
            </a:xfrm>
            <a:prstGeom prst="rect">
              <a:avLst/>
            </a:prstGeom>
            <a:noFill/>
            <a:ln>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8" name="正方形/長方形 37"/>
            <p:cNvSpPr/>
            <p:nvPr/>
          </p:nvSpPr>
          <p:spPr>
            <a:xfrm>
              <a:off x="8625634" y="4836219"/>
              <a:ext cx="1028800" cy="164242"/>
            </a:xfrm>
            <a:prstGeom prst="rect">
              <a:avLst/>
            </a:prstGeom>
            <a:noFill/>
            <a:ln>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9" name="正方形/長方形 38"/>
            <p:cNvSpPr/>
            <p:nvPr/>
          </p:nvSpPr>
          <p:spPr>
            <a:xfrm>
              <a:off x="8625634" y="5041515"/>
              <a:ext cx="1028800" cy="164242"/>
            </a:xfrm>
            <a:prstGeom prst="rect">
              <a:avLst/>
            </a:prstGeom>
            <a:noFill/>
            <a:ln>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0" name="正方形/長方形 39"/>
            <p:cNvSpPr/>
            <p:nvPr/>
          </p:nvSpPr>
          <p:spPr>
            <a:xfrm>
              <a:off x="8625634" y="5426738"/>
              <a:ext cx="1028800" cy="164242"/>
            </a:xfrm>
            <a:prstGeom prst="rect">
              <a:avLst/>
            </a:prstGeom>
            <a:noFill/>
            <a:ln>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1" name="正方形/長方形 40"/>
            <p:cNvSpPr/>
            <p:nvPr/>
          </p:nvSpPr>
          <p:spPr>
            <a:xfrm>
              <a:off x="8625634" y="5830603"/>
              <a:ext cx="1028800" cy="164242"/>
            </a:xfrm>
            <a:prstGeom prst="rect">
              <a:avLst/>
            </a:prstGeom>
            <a:noFill/>
            <a:ln>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2" name="正方形/長方形 41"/>
            <p:cNvSpPr/>
            <p:nvPr/>
          </p:nvSpPr>
          <p:spPr>
            <a:xfrm>
              <a:off x="6840215" y="3458270"/>
              <a:ext cx="417041" cy="164242"/>
            </a:xfrm>
            <a:prstGeom prst="rect">
              <a:avLst/>
            </a:prstGeom>
            <a:noFill/>
            <a:ln>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3" name="正方形/長方形 42"/>
            <p:cNvSpPr/>
            <p:nvPr/>
          </p:nvSpPr>
          <p:spPr>
            <a:xfrm>
              <a:off x="6845885" y="4842449"/>
              <a:ext cx="411372" cy="164242"/>
            </a:xfrm>
            <a:prstGeom prst="rect">
              <a:avLst/>
            </a:prstGeom>
            <a:noFill/>
            <a:ln>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4" name="正方形/長方形 43"/>
            <p:cNvSpPr/>
            <p:nvPr/>
          </p:nvSpPr>
          <p:spPr>
            <a:xfrm>
              <a:off x="7680584" y="4836220"/>
              <a:ext cx="441449" cy="164242"/>
            </a:xfrm>
            <a:prstGeom prst="rect">
              <a:avLst/>
            </a:prstGeom>
            <a:noFill/>
            <a:ln>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5" name="正方形/長方形 44"/>
            <p:cNvSpPr/>
            <p:nvPr/>
          </p:nvSpPr>
          <p:spPr>
            <a:xfrm>
              <a:off x="6842163" y="5050439"/>
              <a:ext cx="411372" cy="164242"/>
            </a:xfrm>
            <a:prstGeom prst="rect">
              <a:avLst/>
            </a:prstGeom>
            <a:noFill/>
            <a:ln>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6" name="正方形/長方形 45"/>
            <p:cNvSpPr/>
            <p:nvPr/>
          </p:nvSpPr>
          <p:spPr>
            <a:xfrm>
              <a:off x="6842163" y="5246354"/>
              <a:ext cx="411372" cy="164242"/>
            </a:xfrm>
            <a:prstGeom prst="rect">
              <a:avLst/>
            </a:prstGeom>
            <a:noFill/>
            <a:ln>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7" name="正方形/長方形 46"/>
            <p:cNvSpPr/>
            <p:nvPr/>
          </p:nvSpPr>
          <p:spPr>
            <a:xfrm>
              <a:off x="6842163" y="5442269"/>
              <a:ext cx="411372" cy="164242"/>
            </a:xfrm>
            <a:prstGeom prst="rect">
              <a:avLst/>
            </a:prstGeom>
            <a:noFill/>
            <a:ln>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8" name="正方形/長方形 47"/>
            <p:cNvSpPr/>
            <p:nvPr/>
          </p:nvSpPr>
          <p:spPr>
            <a:xfrm>
              <a:off x="6838195" y="5842808"/>
              <a:ext cx="431502" cy="164242"/>
            </a:xfrm>
            <a:prstGeom prst="rect">
              <a:avLst/>
            </a:prstGeom>
            <a:noFill/>
            <a:ln>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52" name="正方形/長方形 51"/>
          <p:cNvSpPr/>
          <p:nvPr/>
        </p:nvSpPr>
        <p:spPr>
          <a:xfrm>
            <a:off x="275810" y="2410888"/>
            <a:ext cx="3963728" cy="2154436"/>
          </a:xfrm>
          <a:prstGeom prst="rect">
            <a:avLst/>
          </a:prstGeom>
        </p:spPr>
        <p:txBody>
          <a:bodyPr wrap="square">
            <a:spAutoFit/>
          </a:bodyPr>
          <a:lstStyle/>
          <a:p>
            <a:pPr lvl="0" indent="133350" algn="just" fontAlgn="base">
              <a:spcBef>
                <a:spcPct val="0"/>
              </a:spcBef>
            </a:pPr>
            <a:r>
              <a:rPr lang="ja-JP" altLang="ja-JP" b="1" dirty="0">
                <a:solidFill>
                  <a:srgbClr val="FF0000"/>
                </a:solidFill>
                <a:latin typeface="HGSｺﾞｼｯｸM" panose="020B0600000000000000" pitchFamily="50" charset="-128"/>
                <a:ea typeface="HGSｺﾞｼｯｸM" panose="020B0600000000000000" pitchFamily="50" charset="-128"/>
                <a:cs typeface="Meiryo UI" panose="020B0604030504040204" pitchFamily="50" charset="-128"/>
              </a:rPr>
              <a:t>大型車交通量</a:t>
            </a:r>
          </a:p>
          <a:p>
            <a:pPr lvl="0" indent="133350" algn="just" fontAlgn="base">
              <a:spcBef>
                <a:spcPct val="0"/>
              </a:spcBef>
            </a:pPr>
            <a:r>
              <a:rPr lang="ja-JP" altLang="ja-JP" sz="1600" dirty="0">
                <a:latin typeface="HGSｺﾞｼｯｸM" panose="020B0600000000000000" pitchFamily="50" charset="-128"/>
                <a:ea typeface="HGSｺﾞｼｯｸM" panose="020B0600000000000000" pitchFamily="50" charset="-128"/>
                <a:cs typeface="Meiryo UI" panose="020B0604030504040204" pitchFamily="50" charset="-128"/>
              </a:rPr>
              <a:t>大型車交通量順に並べた結果</a:t>
            </a:r>
            <a:endParaRPr lang="en-US" altLang="ja-JP" sz="1600" dirty="0">
              <a:latin typeface="HGSｺﾞｼｯｸM" panose="020B0600000000000000" pitchFamily="50" charset="-128"/>
              <a:ea typeface="HGSｺﾞｼｯｸM" panose="020B0600000000000000" pitchFamily="50" charset="-128"/>
              <a:cs typeface="Meiryo UI" panose="020B0604030504040204" pitchFamily="50" charset="-128"/>
            </a:endParaRPr>
          </a:p>
          <a:p>
            <a:pPr indent="133350" algn="just" fontAlgn="base">
              <a:spcBef>
                <a:spcPct val="0"/>
              </a:spcBef>
            </a:pPr>
            <a:r>
              <a:rPr lang="ja-JP" altLang="en-US" sz="1400" dirty="0">
                <a:latin typeface="HGSｺﾞｼｯｸM" panose="020B0600000000000000" pitchFamily="50" charset="-128"/>
                <a:ea typeface="HGSｺﾞｼｯｸM" panose="020B0600000000000000" pitchFamily="50" charset="-128"/>
                <a:cs typeface="Meiryo UI" panose="020B0604030504040204" pitchFamily="50" charset="-128"/>
              </a:rPr>
              <a:t>　</a:t>
            </a:r>
            <a:r>
              <a:rPr lang="ja-JP" altLang="ja-JP" sz="1400" dirty="0">
                <a:latin typeface="HGSｺﾞｼｯｸM" panose="020B0600000000000000" pitchFamily="50" charset="-128"/>
                <a:ea typeface="HGSｺﾞｼｯｸM" panose="020B0600000000000000" pitchFamily="50" charset="-128"/>
                <a:cs typeface="Meiryo UI" panose="020B0604030504040204" pitchFamily="50" charset="-128"/>
              </a:rPr>
              <a:t>→</a:t>
            </a:r>
            <a:r>
              <a:rPr lang="ja-JP" altLang="en-US" sz="1400" dirty="0">
                <a:latin typeface="HGSｺﾞｼｯｸM" panose="020B0600000000000000" pitchFamily="50" charset="-128"/>
                <a:ea typeface="HGSｺﾞｼｯｸM" panose="020B0600000000000000" pitchFamily="50" charset="-128"/>
                <a:cs typeface="Meiryo UI" panose="020B0604030504040204" pitchFamily="50" charset="-128"/>
              </a:rPr>
              <a:t>①</a:t>
            </a:r>
            <a:r>
              <a:rPr lang="ja-JP" altLang="ja-JP" sz="1400" dirty="0">
                <a:latin typeface="HGSｺﾞｼｯｸM" panose="020B0600000000000000" pitchFamily="50" charset="-128"/>
                <a:ea typeface="HGSｺﾞｼｯｸM" panose="020B0600000000000000" pitchFamily="50" charset="-128"/>
                <a:cs typeface="Meiryo UI" panose="020B0604030504040204" pitchFamily="50" charset="-128"/>
              </a:rPr>
              <a:t>大型車交通量が増えるほど、劣化</a:t>
            </a:r>
            <a:endParaRPr lang="en-US" altLang="ja-JP" sz="1400" dirty="0">
              <a:latin typeface="HGSｺﾞｼｯｸM" panose="020B0600000000000000" pitchFamily="50" charset="-128"/>
              <a:ea typeface="HGSｺﾞｼｯｸM" panose="020B0600000000000000" pitchFamily="50" charset="-128"/>
              <a:cs typeface="Meiryo UI" panose="020B0604030504040204" pitchFamily="50" charset="-128"/>
            </a:endParaRPr>
          </a:p>
          <a:p>
            <a:pPr indent="133350" algn="just" fontAlgn="base">
              <a:spcBef>
                <a:spcPct val="0"/>
              </a:spcBef>
            </a:pPr>
            <a:r>
              <a:rPr lang="ja-JP" altLang="en-US" sz="1400" dirty="0">
                <a:latin typeface="HGSｺﾞｼｯｸM" panose="020B0600000000000000" pitchFamily="50" charset="-128"/>
                <a:ea typeface="HGSｺﾞｼｯｸM" panose="020B0600000000000000" pitchFamily="50" charset="-128"/>
                <a:cs typeface="Meiryo UI" panose="020B0604030504040204" pitchFamily="50" charset="-128"/>
              </a:rPr>
              <a:t>　　　</a:t>
            </a:r>
            <a:r>
              <a:rPr lang="ja-JP" altLang="ja-JP" sz="1400" dirty="0">
                <a:latin typeface="HGSｺﾞｼｯｸM" panose="020B0600000000000000" pitchFamily="50" charset="-128"/>
                <a:ea typeface="HGSｺﾞｼｯｸM" panose="020B0600000000000000" pitchFamily="50" charset="-128"/>
                <a:cs typeface="Meiryo UI" panose="020B0604030504040204" pitchFamily="50" charset="-128"/>
              </a:rPr>
              <a:t>進展の早い床版が増える傾向</a:t>
            </a:r>
            <a:endParaRPr lang="en-US" altLang="ja-JP" sz="1400" dirty="0">
              <a:latin typeface="HGSｺﾞｼｯｸM" panose="020B0600000000000000" pitchFamily="50" charset="-128"/>
              <a:ea typeface="HGSｺﾞｼｯｸM" panose="020B0600000000000000" pitchFamily="50" charset="-128"/>
              <a:cs typeface="Meiryo UI" panose="020B0604030504040204" pitchFamily="50" charset="-128"/>
            </a:endParaRPr>
          </a:p>
          <a:p>
            <a:pPr indent="133350" algn="just" fontAlgn="base">
              <a:spcBef>
                <a:spcPct val="0"/>
              </a:spcBef>
            </a:pPr>
            <a:r>
              <a:rPr lang="ja-JP" altLang="en-US" sz="1400" dirty="0">
                <a:latin typeface="HGSｺﾞｼｯｸM" panose="020B0600000000000000" pitchFamily="50" charset="-128"/>
                <a:ea typeface="HGSｺﾞｼｯｸM" panose="020B0600000000000000" pitchFamily="50" charset="-128"/>
                <a:cs typeface="Meiryo UI" panose="020B0604030504040204" pitchFamily="50" charset="-128"/>
              </a:rPr>
              <a:t>　　②</a:t>
            </a:r>
            <a:r>
              <a:rPr lang="ja-JP" altLang="ja-JP" sz="1400" dirty="0">
                <a:latin typeface="HGSｺﾞｼｯｸM" panose="020B0600000000000000" pitchFamily="50" charset="-128"/>
                <a:ea typeface="HGSｺﾞｼｯｸM" panose="020B0600000000000000" pitchFamily="50" charset="-128"/>
                <a:cs typeface="Meiryo UI" panose="020B0604030504040204" pitchFamily="50" charset="-128"/>
              </a:rPr>
              <a:t>一方向あたり</a:t>
            </a:r>
            <a:r>
              <a:rPr lang="en-US" altLang="ja-JP" sz="1400" dirty="0">
                <a:latin typeface="HGSｺﾞｼｯｸM" panose="020B0600000000000000" pitchFamily="50" charset="-128"/>
                <a:ea typeface="HGSｺﾞｼｯｸM" panose="020B0600000000000000" pitchFamily="50" charset="-128"/>
                <a:cs typeface="Meiryo UI" panose="020B0604030504040204" pitchFamily="50" charset="-128"/>
              </a:rPr>
              <a:t>2000</a:t>
            </a:r>
            <a:r>
              <a:rPr lang="ja-JP" altLang="ja-JP" sz="1400" dirty="0">
                <a:latin typeface="HGSｺﾞｼｯｸM" panose="020B0600000000000000" pitchFamily="50" charset="-128"/>
                <a:ea typeface="HGSｺﾞｼｯｸM" panose="020B0600000000000000" pitchFamily="50" charset="-128"/>
                <a:cs typeface="Meiryo UI" panose="020B0604030504040204" pitchFamily="50" charset="-128"/>
              </a:rPr>
              <a:t>台未満の橋梁に</a:t>
            </a:r>
            <a:endParaRPr lang="en-US" altLang="ja-JP" sz="1400" dirty="0">
              <a:latin typeface="HGSｺﾞｼｯｸM" panose="020B0600000000000000" pitchFamily="50" charset="-128"/>
              <a:ea typeface="HGSｺﾞｼｯｸM" panose="020B0600000000000000" pitchFamily="50" charset="-128"/>
              <a:cs typeface="Meiryo UI" panose="020B0604030504040204" pitchFamily="50" charset="-128"/>
            </a:endParaRPr>
          </a:p>
          <a:p>
            <a:pPr indent="133350" algn="just" fontAlgn="base">
              <a:spcBef>
                <a:spcPct val="0"/>
              </a:spcBef>
            </a:pPr>
            <a:r>
              <a:rPr lang="ja-JP" altLang="en-US" sz="1400" dirty="0">
                <a:latin typeface="HGSｺﾞｼｯｸM" panose="020B0600000000000000" pitchFamily="50" charset="-128"/>
                <a:ea typeface="HGSｺﾞｼｯｸM" panose="020B0600000000000000" pitchFamily="50" charset="-128"/>
                <a:cs typeface="Meiryo UI" panose="020B0604030504040204" pitchFamily="50" charset="-128"/>
              </a:rPr>
              <a:t>　　　</a:t>
            </a:r>
            <a:r>
              <a:rPr lang="ja-JP" altLang="ja-JP" sz="1400" dirty="0">
                <a:latin typeface="HGSｺﾞｼｯｸM" panose="020B0600000000000000" pitchFamily="50" charset="-128"/>
                <a:ea typeface="HGSｺﾞｼｯｸM" panose="020B0600000000000000" pitchFamily="50" charset="-128"/>
                <a:cs typeface="Meiryo UI" panose="020B0604030504040204" pitchFamily="50" charset="-128"/>
              </a:rPr>
              <a:t>おい</a:t>
            </a:r>
            <a:r>
              <a:rPr lang="ja-JP" altLang="en-US" sz="1400" dirty="0">
                <a:latin typeface="HGSｺﾞｼｯｸM" panose="020B0600000000000000" pitchFamily="50" charset="-128"/>
                <a:ea typeface="HGSｺﾞｼｯｸM" panose="020B0600000000000000" pitchFamily="50" charset="-128"/>
                <a:cs typeface="Meiryo UI" panose="020B0604030504040204" pitchFamily="50" charset="-128"/>
              </a:rPr>
              <a:t>て</a:t>
            </a:r>
            <a:r>
              <a:rPr lang="ja-JP" altLang="ja-JP" sz="1400" dirty="0">
                <a:latin typeface="HGSｺﾞｼｯｸM" panose="020B0600000000000000" pitchFamily="50" charset="-128"/>
                <a:ea typeface="HGSｺﾞｼｯｸM" panose="020B0600000000000000" pitchFamily="50" charset="-128"/>
                <a:cs typeface="Meiryo UI" panose="020B0604030504040204" pitchFamily="50" charset="-128"/>
              </a:rPr>
              <a:t>は、施工年代に関わらず、</a:t>
            </a:r>
            <a:endParaRPr lang="en-US" altLang="ja-JP" sz="1400" dirty="0">
              <a:latin typeface="HGSｺﾞｼｯｸM" panose="020B0600000000000000" pitchFamily="50" charset="-128"/>
              <a:ea typeface="HGSｺﾞｼｯｸM" panose="020B0600000000000000" pitchFamily="50" charset="-128"/>
              <a:cs typeface="Meiryo UI" panose="020B0604030504040204" pitchFamily="50" charset="-128"/>
            </a:endParaRPr>
          </a:p>
          <a:p>
            <a:pPr indent="133350" algn="just" fontAlgn="base">
              <a:spcBef>
                <a:spcPct val="0"/>
              </a:spcBef>
            </a:pPr>
            <a:r>
              <a:rPr lang="ja-JP" altLang="en-US" sz="1400" dirty="0">
                <a:latin typeface="HGSｺﾞｼｯｸM" panose="020B0600000000000000" pitchFamily="50" charset="-128"/>
                <a:ea typeface="HGSｺﾞｼｯｸM" panose="020B0600000000000000" pitchFamily="50" charset="-128"/>
                <a:cs typeface="Meiryo UI" panose="020B0604030504040204" pitchFamily="50" charset="-128"/>
              </a:rPr>
              <a:t>　　　</a:t>
            </a:r>
            <a:r>
              <a:rPr lang="ja-JP" altLang="ja-JP" sz="1400" dirty="0">
                <a:latin typeface="HGSｺﾞｼｯｸM" panose="020B0600000000000000" pitchFamily="50" charset="-128"/>
                <a:ea typeface="HGSｺﾞｼｯｸM" panose="020B0600000000000000" pitchFamily="50" charset="-128"/>
                <a:cs typeface="Meiryo UI" panose="020B0604030504040204" pitchFamily="50" charset="-128"/>
              </a:rPr>
              <a:t>劣化の進展が遅い</a:t>
            </a:r>
            <a:endParaRPr lang="en-US" altLang="ja-JP" sz="1400" dirty="0">
              <a:latin typeface="HGSｺﾞｼｯｸM" panose="020B0600000000000000" pitchFamily="50" charset="-128"/>
              <a:ea typeface="HGSｺﾞｼｯｸM" panose="020B0600000000000000" pitchFamily="50" charset="-128"/>
              <a:cs typeface="Meiryo UI" panose="020B0604030504040204" pitchFamily="50" charset="-128"/>
            </a:endParaRPr>
          </a:p>
          <a:p>
            <a:pPr lvl="0" indent="133350" algn="just" fontAlgn="base">
              <a:spcBef>
                <a:spcPct val="0"/>
              </a:spcBef>
            </a:pPr>
            <a:r>
              <a:rPr lang="ja-JP" altLang="en-US" sz="1600" dirty="0">
                <a:latin typeface="HGSｺﾞｼｯｸM" panose="020B0600000000000000" pitchFamily="50" charset="-128"/>
                <a:ea typeface="HGSｺﾞｼｯｸM" panose="020B0600000000000000" pitchFamily="50" charset="-128"/>
                <a:cs typeface="Meiryo UI" panose="020B0604030504040204" pitchFamily="50" charset="-128"/>
              </a:rPr>
              <a:t>昭和初期の床版は</a:t>
            </a:r>
            <a:r>
              <a:rPr lang="ja-JP" altLang="ja-JP" sz="1600" dirty="0">
                <a:latin typeface="HGSｺﾞｼｯｸM" panose="020B0600000000000000" pitchFamily="50" charset="-128"/>
                <a:ea typeface="HGSｺﾞｼｯｸM" panose="020B0600000000000000" pitchFamily="50" charset="-128"/>
                <a:cs typeface="Meiryo UI" panose="020B0604030504040204" pitchFamily="50" charset="-128"/>
              </a:rPr>
              <a:t>問題が少ない</a:t>
            </a:r>
            <a:endParaRPr lang="en-US" altLang="ja-JP" sz="1600" dirty="0">
              <a:latin typeface="HGSｺﾞｼｯｸM" panose="020B0600000000000000" pitchFamily="50" charset="-128"/>
              <a:ea typeface="HGSｺﾞｼｯｸM" panose="020B0600000000000000" pitchFamily="50" charset="-128"/>
              <a:cs typeface="Meiryo UI" panose="020B0604030504040204" pitchFamily="50" charset="-128"/>
            </a:endParaRPr>
          </a:p>
          <a:p>
            <a:pPr lvl="0" indent="133350" algn="just" fontAlgn="base">
              <a:spcBef>
                <a:spcPct val="0"/>
              </a:spcBef>
            </a:pPr>
            <a:r>
              <a:rPr lang="ja-JP" altLang="en-US" sz="1400" dirty="0">
                <a:latin typeface="HGSｺﾞｼｯｸM" panose="020B0600000000000000" pitchFamily="50" charset="-128"/>
                <a:ea typeface="HGSｺﾞｼｯｸM" panose="020B0600000000000000" pitchFamily="50" charset="-128"/>
                <a:cs typeface="Meiryo UI" panose="020B0604030504040204" pitchFamily="50" charset="-128"/>
              </a:rPr>
              <a:t>　</a:t>
            </a:r>
            <a:r>
              <a:rPr lang="ja-JP" altLang="ja-JP" sz="1400" dirty="0">
                <a:latin typeface="HGSｺﾞｼｯｸM" panose="020B0600000000000000" pitchFamily="50" charset="-128"/>
                <a:ea typeface="HGSｺﾞｼｯｸM" panose="020B0600000000000000" pitchFamily="50" charset="-128"/>
                <a:cs typeface="Meiryo UI" panose="020B0604030504040204" pitchFamily="50" charset="-128"/>
              </a:rPr>
              <a:t>※路線としても大型車交通量が少ない</a:t>
            </a:r>
          </a:p>
        </p:txBody>
      </p:sp>
      <p:sp>
        <p:nvSpPr>
          <p:cNvPr id="53" name="正方形/長方形 52"/>
          <p:cNvSpPr/>
          <p:nvPr/>
        </p:nvSpPr>
        <p:spPr>
          <a:xfrm>
            <a:off x="275810" y="4539219"/>
            <a:ext cx="3963728" cy="1508105"/>
          </a:xfrm>
          <a:prstGeom prst="rect">
            <a:avLst/>
          </a:prstGeom>
        </p:spPr>
        <p:txBody>
          <a:bodyPr wrap="square">
            <a:spAutoFit/>
          </a:bodyPr>
          <a:lstStyle/>
          <a:p>
            <a:pPr lvl="0" indent="133350" algn="just" fontAlgn="base">
              <a:spcBef>
                <a:spcPct val="0"/>
              </a:spcBef>
            </a:pPr>
            <a:r>
              <a:rPr lang="ja-JP" altLang="ja-JP" b="1" dirty="0">
                <a:solidFill>
                  <a:srgbClr val="FF0000"/>
                </a:solidFill>
                <a:latin typeface="HGSｺﾞｼｯｸM" panose="020B0600000000000000" pitchFamily="50" charset="-128"/>
                <a:ea typeface="HGSｺﾞｼｯｸM" panose="020B0600000000000000" pitchFamily="50" charset="-128"/>
                <a:cs typeface="Meiryo UI" panose="020B0604030504040204" pitchFamily="50" charset="-128"/>
              </a:rPr>
              <a:t>床版支間</a:t>
            </a:r>
            <a:endParaRPr lang="en-US" altLang="ja-JP" b="1" dirty="0">
              <a:solidFill>
                <a:srgbClr val="FF0000"/>
              </a:solidFill>
              <a:latin typeface="HGSｺﾞｼｯｸM" panose="020B0600000000000000" pitchFamily="50" charset="-128"/>
              <a:ea typeface="HGSｺﾞｼｯｸM" panose="020B0600000000000000" pitchFamily="50" charset="-128"/>
              <a:cs typeface="Meiryo UI" panose="020B0604030504040204" pitchFamily="50" charset="-128"/>
            </a:endParaRPr>
          </a:p>
          <a:p>
            <a:pPr lvl="0" indent="133350" algn="just" fontAlgn="base">
              <a:spcBef>
                <a:spcPct val="0"/>
              </a:spcBef>
            </a:pPr>
            <a:r>
              <a:rPr lang="ja-JP" altLang="ja-JP" sz="1400" dirty="0">
                <a:latin typeface="HGSｺﾞｼｯｸM" panose="020B0600000000000000" pitchFamily="50" charset="-128"/>
                <a:ea typeface="HGSｺﾞｼｯｸM" panose="020B0600000000000000" pitchFamily="50" charset="-128"/>
                <a:cs typeface="Meiryo UI" panose="020B0604030504040204" pitchFamily="50" charset="-128"/>
              </a:rPr>
              <a:t>非常に早い下降を示す橋梁は、</a:t>
            </a:r>
            <a:endParaRPr lang="en-US" altLang="ja-JP" sz="1400" dirty="0">
              <a:latin typeface="HGSｺﾞｼｯｸM" panose="020B0600000000000000" pitchFamily="50" charset="-128"/>
              <a:ea typeface="HGSｺﾞｼｯｸM" panose="020B0600000000000000" pitchFamily="50" charset="-128"/>
              <a:cs typeface="Meiryo UI" panose="020B0604030504040204" pitchFamily="50" charset="-128"/>
            </a:endParaRPr>
          </a:p>
          <a:p>
            <a:pPr lvl="0" indent="133350" algn="just" fontAlgn="base">
              <a:spcBef>
                <a:spcPct val="0"/>
              </a:spcBef>
            </a:pPr>
            <a:r>
              <a:rPr lang="ja-JP" altLang="ja-JP" sz="1400" dirty="0">
                <a:latin typeface="HGSｺﾞｼｯｸM" panose="020B0600000000000000" pitchFamily="50" charset="-128"/>
                <a:ea typeface="HGSｺﾞｼｯｸM" panose="020B0600000000000000" pitchFamily="50" charset="-128"/>
                <a:cs typeface="Meiryo UI" panose="020B0604030504040204" pitchFamily="50" charset="-128"/>
              </a:rPr>
              <a:t>床版支間（縦桁補強以前）が</a:t>
            </a:r>
            <a:r>
              <a:rPr lang="en-US" altLang="ja-JP" sz="1400" dirty="0">
                <a:latin typeface="HGSｺﾞｼｯｸM" panose="020B0600000000000000" pitchFamily="50" charset="-128"/>
                <a:ea typeface="HGSｺﾞｼｯｸM" panose="020B0600000000000000" pitchFamily="50" charset="-128"/>
                <a:cs typeface="Meiryo UI" panose="020B0604030504040204" pitchFamily="50" charset="-128"/>
              </a:rPr>
              <a:t>3</a:t>
            </a:r>
            <a:r>
              <a:rPr lang="ja-JP" altLang="ja-JP" sz="1400" dirty="0" err="1">
                <a:latin typeface="HGSｺﾞｼｯｸM" panose="020B0600000000000000" pitchFamily="50" charset="-128"/>
                <a:ea typeface="HGSｺﾞｼｯｸM" panose="020B0600000000000000" pitchFamily="50" charset="-128"/>
                <a:cs typeface="Meiryo UI" panose="020B0604030504040204" pitchFamily="50" charset="-128"/>
              </a:rPr>
              <a:t>ｍ</a:t>
            </a:r>
            <a:r>
              <a:rPr lang="ja-JP" altLang="ja-JP" sz="1400" dirty="0">
                <a:latin typeface="HGSｺﾞｼｯｸM" panose="020B0600000000000000" pitchFamily="50" charset="-128"/>
                <a:ea typeface="HGSｺﾞｼｯｸM" panose="020B0600000000000000" pitchFamily="50" charset="-128"/>
                <a:cs typeface="Meiryo UI" panose="020B0604030504040204" pitchFamily="50" charset="-128"/>
              </a:rPr>
              <a:t>以上</a:t>
            </a:r>
            <a:endParaRPr lang="en-US" altLang="ja-JP" sz="1400" dirty="0">
              <a:latin typeface="HGSｺﾞｼｯｸM" panose="020B0600000000000000" pitchFamily="50" charset="-128"/>
              <a:ea typeface="HGSｺﾞｼｯｸM" panose="020B0600000000000000" pitchFamily="50" charset="-128"/>
              <a:cs typeface="Meiryo UI" panose="020B0604030504040204" pitchFamily="50" charset="-128"/>
            </a:endParaRPr>
          </a:p>
          <a:p>
            <a:pPr lvl="0" indent="133350" algn="just" fontAlgn="base">
              <a:spcBef>
                <a:spcPct val="0"/>
              </a:spcBef>
            </a:pPr>
            <a:r>
              <a:rPr lang="ja-JP" altLang="ja-JP" sz="1400" dirty="0">
                <a:latin typeface="HGSｺﾞｼｯｸM" panose="020B0600000000000000" pitchFamily="50" charset="-128"/>
                <a:ea typeface="HGSｺﾞｼｯｸM" panose="020B0600000000000000" pitchFamily="50" charset="-128"/>
                <a:cs typeface="Meiryo UI" panose="020B0604030504040204" pitchFamily="50" charset="-128"/>
              </a:rPr>
              <a:t>となっている。</a:t>
            </a:r>
          </a:p>
          <a:p>
            <a:pPr indent="133350" algn="just" fontAlgn="base">
              <a:spcBef>
                <a:spcPct val="0"/>
              </a:spcBef>
            </a:pPr>
            <a:r>
              <a:rPr lang="ja-JP" altLang="en-US" sz="1600" dirty="0">
                <a:latin typeface="HGSｺﾞｼｯｸM" panose="020B0600000000000000" pitchFamily="50" charset="-128"/>
                <a:ea typeface="HGSｺﾞｼｯｸM" panose="020B0600000000000000" pitchFamily="50" charset="-128"/>
                <a:cs typeface="Meiryo UI" panose="020B0604030504040204" pitchFamily="50" charset="-128"/>
              </a:rPr>
              <a:t>→</a:t>
            </a:r>
            <a:r>
              <a:rPr lang="ja-JP" altLang="ja-JP" sz="1600" dirty="0">
                <a:latin typeface="HGSｺﾞｼｯｸM" panose="020B0600000000000000" pitchFamily="50" charset="-128"/>
                <a:ea typeface="HGSｺﾞｼｯｸM" panose="020B0600000000000000" pitchFamily="50" charset="-128"/>
                <a:cs typeface="Meiryo UI" panose="020B0604030504040204" pitchFamily="50" charset="-128"/>
              </a:rPr>
              <a:t>早期劣化となる橋梁は、</a:t>
            </a:r>
            <a:endParaRPr lang="en-US" altLang="ja-JP" sz="1600" dirty="0">
              <a:latin typeface="HGSｺﾞｼｯｸM" panose="020B0600000000000000" pitchFamily="50" charset="-128"/>
              <a:ea typeface="HGSｺﾞｼｯｸM" panose="020B0600000000000000" pitchFamily="50" charset="-128"/>
              <a:cs typeface="Meiryo UI" panose="020B0604030504040204" pitchFamily="50" charset="-128"/>
            </a:endParaRPr>
          </a:p>
          <a:p>
            <a:pPr indent="133350" algn="just" fontAlgn="base">
              <a:spcBef>
                <a:spcPct val="0"/>
              </a:spcBef>
            </a:pPr>
            <a:r>
              <a:rPr lang="ja-JP" altLang="en-US" sz="1600" dirty="0">
                <a:latin typeface="HGSｺﾞｼｯｸM" panose="020B0600000000000000" pitchFamily="50" charset="-128"/>
                <a:ea typeface="HGSｺﾞｼｯｸM" panose="020B0600000000000000" pitchFamily="50" charset="-128"/>
                <a:cs typeface="Meiryo UI" panose="020B0604030504040204" pitchFamily="50" charset="-128"/>
              </a:rPr>
              <a:t>　</a:t>
            </a:r>
            <a:r>
              <a:rPr lang="ja-JP" altLang="ja-JP" sz="1600" dirty="0">
                <a:latin typeface="HGSｺﾞｼｯｸM" panose="020B0600000000000000" pitchFamily="50" charset="-128"/>
                <a:ea typeface="HGSｺﾞｼｯｸM" panose="020B0600000000000000" pitchFamily="50" charset="-128"/>
                <a:cs typeface="Meiryo UI" panose="020B0604030504040204" pitchFamily="50" charset="-128"/>
              </a:rPr>
              <a:t>床版支間長が</a:t>
            </a:r>
            <a:r>
              <a:rPr lang="en-US" altLang="ja-JP" sz="1600" dirty="0">
                <a:latin typeface="HGSｺﾞｼｯｸM" panose="020B0600000000000000" pitchFamily="50" charset="-128"/>
                <a:ea typeface="HGSｺﾞｼｯｸM" panose="020B0600000000000000" pitchFamily="50" charset="-128"/>
                <a:cs typeface="Meiryo UI" panose="020B0604030504040204" pitchFamily="50" charset="-128"/>
              </a:rPr>
              <a:t>3</a:t>
            </a:r>
            <a:r>
              <a:rPr lang="ja-JP" altLang="ja-JP" sz="1600" dirty="0" err="1">
                <a:latin typeface="HGSｺﾞｼｯｸM" panose="020B0600000000000000" pitchFamily="50" charset="-128"/>
                <a:ea typeface="HGSｺﾞｼｯｸM" panose="020B0600000000000000" pitchFamily="50" charset="-128"/>
                <a:cs typeface="Meiryo UI" panose="020B0604030504040204" pitchFamily="50" charset="-128"/>
              </a:rPr>
              <a:t>ｍ</a:t>
            </a:r>
            <a:r>
              <a:rPr lang="ja-JP" altLang="ja-JP" sz="1600" dirty="0">
                <a:latin typeface="HGSｺﾞｼｯｸM" panose="020B0600000000000000" pitchFamily="50" charset="-128"/>
                <a:ea typeface="HGSｺﾞｼｯｸM" panose="020B0600000000000000" pitchFamily="50" charset="-128"/>
                <a:cs typeface="Meiryo UI" panose="020B0604030504040204" pitchFamily="50" charset="-128"/>
              </a:rPr>
              <a:t>以上</a:t>
            </a:r>
          </a:p>
        </p:txBody>
      </p:sp>
      <p:sp>
        <p:nvSpPr>
          <p:cNvPr id="58" name="正方形/長方形 57"/>
          <p:cNvSpPr/>
          <p:nvPr/>
        </p:nvSpPr>
        <p:spPr>
          <a:xfrm>
            <a:off x="292822" y="2004121"/>
            <a:ext cx="3792128" cy="307777"/>
          </a:xfrm>
          <a:prstGeom prst="rect">
            <a:avLst/>
          </a:prstGeom>
        </p:spPr>
        <p:txBody>
          <a:bodyPr wrap="square">
            <a:spAutoFit/>
          </a:bodyPr>
          <a:lstStyle/>
          <a:p>
            <a:pPr lvl="0" indent="133350" algn="just" fontAlgn="base">
              <a:spcBef>
                <a:spcPct val="0"/>
              </a:spcBef>
            </a:pPr>
            <a:r>
              <a:rPr lang="ja-JP" altLang="en-US" sz="1400" dirty="0">
                <a:latin typeface="HGSｺﾞｼｯｸM" panose="020B0600000000000000" pitchFamily="50" charset="-128"/>
                <a:ea typeface="HGSｺﾞｼｯｸM" panose="020B0600000000000000" pitchFamily="50" charset="-128"/>
                <a:cs typeface="Meiryo UI" panose="020B0604030504040204" pitchFamily="50" charset="-128"/>
              </a:rPr>
              <a:t>以下の</a:t>
            </a:r>
            <a:r>
              <a:rPr lang="en-US" altLang="ja-JP" sz="1400" dirty="0">
                <a:latin typeface="HGSｺﾞｼｯｸM" panose="020B0600000000000000" pitchFamily="50" charset="-128"/>
                <a:ea typeface="HGSｺﾞｼｯｸM" panose="020B0600000000000000" pitchFamily="50" charset="-128"/>
                <a:cs typeface="Meiryo UI" panose="020B0604030504040204" pitchFamily="50" charset="-128"/>
              </a:rPr>
              <a:t>2</a:t>
            </a:r>
            <a:r>
              <a:rPr lang="ja-JP" altLang="en-US" sz="1400" dirty="0">
                <a:latin typeface="HGSｺﾞｼｯｸM" panose="020B0600000000000000" pitchFamily="50" charset="-128"/>
                <a:ea typeface="HGSｺﾞｼｯｸM" panose="020B0600000000000000" pitchFamily="50" charset="-128"/>
                <a:cs typeface="Meiryo UI" panose="020B0604030504040204" pitchFamily="50" charset="-128"/>
              </a:rPr>
              <a:t>点が劣化の主要因と考えられる。</a:t>
            </a:r>
            <a:endParaRPr lang="ja-JP" altLang="ja-JP" sz="1400" dirty="0">
              <a:latin typeface="HGSｺﾞｼｯｸM" panose="020B0600000000000000" pitchFamily="50" charset="-128"/>
              <a:ea typeface="HGSｺﾞｼｯｸM" panose="020B0600000000000000" pitchFamily="50" charset="-128"/>
              <a:cs typeface="Meiryo UI" panose="020B0604030504040204" pitchFamily="50" charset="-128"/>
            </a:endParaRPr>
          </a:p>
        </p:txBody>
      </p:sp>
      <p:sp>
        <p:nvSpPr>
          <p:cNvPr id="34" name="フッター プレースホルダー 2"/>
          <p:cNvSpPr>
            <a:spLocks noGrp="1"/>
          </p:cNvSpPr>
          <p:nvPr>
            <p:ph type="ftr" sz="quarter" idx="11"/>
          </p:nvPr>
        </p:nvSpPr>
        <p:spPr>
          <a:xfrm>
            <a:off x="5529064" y="6396567"/>
            <a:ext cx="3505200" cy="365760"/>
          </a:xfrm>
        </p:spPr>
        <p:txBody>
          <a:bodyPr/>
          <a:lstStyle/>
          <a:p>
            <a:r>
              <a:rPr kumimoji="1" lang="ja-JP" altLang="en-US" dirty="0"/>
              <a:t>資料１</a:t>
            </a:r>
          </a:p>
        </p:txBody>
      </p:sp>
    </p:spTree>
    <p:extLst>
      <p:ext uri="{BB962C8B-B14F-4D97-AF65-F5344CB8AC3E}">
        <p14:creationId xmlns:p14="http://schemas.microsoft.com/office/powerpoint/2010/main" val="294292245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正方形/長方形 16"/>
          <p:cNvSpPr/>
          <p:nvPr/>
        </p:nvSpPr>
        <p:spPr>
          <a:xfrm>
            <a:off x="848544" y="1300006"/>
            <a:ext cx="8568952" cy="984885"/>
          </a:xfrm>
          <a:prstGeom prst="rect">
            <a:avLst/>
          </a:prstGeom>
          <a:noFill/>
        </p:spPr>
        <p:txBody>
          <a:bodyPr wrap="square" rtlCol="0">
            <a:spAutoFit/>
          </a:bodyPr>
          <a:lstStyle/>
          <a:p>
            <a:r>
              <a:rPr lang="en-US" altLang="ja-JP" sz="2000" dirty="0">
                <a:latin typeface="HGSｺﾞｼｯｸM" panose="020B0600000000000000" pitchFamily="50" charset="-128"/>
                <a:ea typeface="HGSｺﾞｼｯｸM" panose="020B0600000000000000" pitchFamily="50" charset="-128"/>
                <a:cs typeface="Meiryo UI" panose="020B0604030504040204" pitchFamily="50" charset="-128"/>
              </a:rPr>
              <a:t>3-2</a:t>
            </a:r>
            <a:r>
              <a:rPr lang="ja-JP" altLang="en-US" sz="2000" dirty="0">
                <a:latin typeface="HGSｺﾞｼｯｸM" panose="020B0600000000000000" pitchFamily="50" charset="-128"/>
                <a:ea typeface="HGSｺﾞｼｯｸM" panose="020B0600000000000000" pitchFamily="50" charset="-128"/>
                <a:cs typeface="Meiryo UI" panose="020B0604030504040204" pitchFamily="50" charset="-128"/>
              </a:rPr>
              <a:t>）鋼桁</a:t>
            </a:r>
            <a:endParaRPr lang="en-US" altLang="ja-JP" sz="2000" dirty="0">
              <a:latin typeface="HGSｺﾞｼｯｸM" panose="020B0600000000000000" pitchFamily="50" charset="-128"/>
              <a:ea typeface="HGSｺﾞｼｯｸM" panose="020B0600000000000000" pitchFamily="50" charset="-128"/>
              <a:cs typeface="Meiryo UI" panose="020B0604030504040204" pitchFamily="50" charset="-128"/>
            </a:endParaRPr>
          </a:p>
          <a:p>
            <a:r>
              <a:rPr lang="ja-JP" altLang="en-US" sz="2000" dirty="0">
                <a:latin typeface="HGSｺﾞｼｯｸM" panose="020B0600000000000000" pitchFamily="50" charset="-128"/>
                <a:ea typeface="HGSｺﾞｼｯｸM" panose="020B0600000000000000" pitchFamily="50" charset="-128"/>
                <a:cs typeface="Meiryo UI" panose="020B0604030504040204" pitchFamily="50" charset="-128"/>
              </a:rPr>
              <a:t>　　</a:t>
            </a:r>
            <a:r>
              <a:rPr lang="ja-JP" altLang="en-US" dirty="0">
                <a:latin typeface="HGSｺﾞｼｯｸM" panose="020B0600000000000000" pitchFamily="50" charset="-128"/>
                <a:ea typeface="HGSｺﾞｼｯｸM" panose="020B0600000000000000" pitchFamily="50" charset="-128"/>
                <a:cs typeface="Meiryo UI" panose="020B0604030504040204" pitchFamily="50" charset="-128"/>
              </a:rPr>
              <a:t>鋼橋</a:t>
            </a:r>
            <a:r>
              <a:rPr lang="en-US" altLang="ja-JP" dirty="0">
                <a:latin typeface="HGSｺﾞｼｯｸM" panose="020B0600000000000000" pitchFamily="50" charset="-128"/>
                <a:ea typeface="HGSｺﾞｼｯｸM" panose="020B0600000000000000" pitchFamily="50" charset="-128"/>
                <a:cs typeface="Meiryo UI" panose="020B0604030504040204" pitchFamily="50" charset="-128"/>
              </a:rPr>
              <a:t>(51</a:t>
            </a:r>
            <a:r>
              <a:rPr lang="ja-JP" altLang="en-US" dirty="0">
                <a:latin typeface="HGSｺﾞｼｯｸM" panose="020B0600000000000000" pitchFamily="50" charset="-128"/>
                <a:ea typeface="HGSｺﾞｼｯｸM" panose="020B0600000000000000" pitchFamily="50" charset="-128"/>
                <a:cs typeface="Meiryo UI" panose="020B0604030504040204" pitchFamily="50" charset="-128"/>
              </a:rPr>
              <a:t>橋</a:t>
            </a:r>
            <a:r>
              <a:rPr lang="en-US" altLang="ja-JP" dirty="0">
                <a:latin typeface="HGSｺﾞｼｯｸM" panose="020B0600000000000000" pitchFamily="50" charset="-128"/>
                <a:ea typeface="HGSｺﾞｼｯｸM" panose="020B0600000000000000" pitchFamily="50" charset="-128"/>
                <a:cs typeface="Meiryo UI" panose="020B0604030504040204" pitchFamily="50" charset="-128"/>
              </a:rPr>
              <a:t>)</a:t>
            </a:r>
            <a:r>
              <a:rPr lang="ja-JP" altLang="en-US" dirty="0">
                <a:latin typeface="HGSｺﾞｼｯｸM" panose="020B0600000000000000" pitchFamily="50" charset="-128"/>
                <a:ea typeface="HGSｺﾞｼｯｸM" panose="020B0600000000000000" pitchFamily="50" charset="-128"/>
                <a:cs typeface="Meiryo UI" panose="020B0604030504040204" pitchFamily="50" charset="-128"/>
              </a:rPr>
              <a:t>中の疲労亀裂の発生する可能性がある橋梁について、</a:t>
            </a:r>
            <a:endParaRPr lang="en-US" altLang="ja-JP" dirty="0">
              <a:latin typeface="HGSｺﾞｼｯｸM" panose="020B0600000000000000" pitchFamily="50" charset="-128"/>
              <a:ea typeface="HGSｺﾞｼｯｸM" panose="020B0600000000000000" pitchFamily="50" charset="-128"/>
              <a:cs typeface="Meiryo UI" panose="020B0604030504040204" pitchFamily="50" charset="-128"/>
            </a:endParaRPr>
          </a:p>
          <a:p>
            <a:r>
              <a:rPr lang="ja-JP" altLang="en-US" dirty="0">
                <a:latin typeface="HGSｺﾞｼｯｸM" panose="020B0600000000000000" pitchFamily="50" charset="-128"/>
                <a:ea typeface="HGSｺﾞｼｯｸM" panose="020B0600000000000000" pitchFamily="50" charset="-128"/>
                <a:cs typeface="Meiryo UI" panose="020B0604030504040204" pitchFamily="50" charset="-128"/>
              </a:rPr>
              <a:t>　　以下の条件をもとに抽出</a:t>
            </a:r>
          </a:p>
        </p:txBody>
      </p:sp>
      <p:sp>
        <p:nvSpPr>
          <p:cNvPr id="4" name="スライド番号プレースホルダー 3"/>
          <p:cNvSpPr>
            <a:spLocks noGrp="1"/>
          </p:cNvSpPr>
          <p:nvPr>
            <p:ph type="sldNum" sz="quarter" idx="12"/>
          </p:nvPr>
        </p:nvSpPr>
        <p:spPr/>
        <p:txBody>
          <a:bodyPr/>
          <a:lstStyle/>
          <a:p>
            <a:fld id="{40F85341-AB73-4280-8395-A80C95690EE8}" type="slidenum">
              <a:rPr kumimoji="1" lang="ja-JP" altLang="en-US" smtClean="0"/>
              <a:t>19</a:t>
            </a:fld>
            <a:endParaRPr kumimoji="1" lang="ja-JP" altLang="en-US"/>
          </a:p>
        </p:txBody>
      </p:sp>
      <p:sp>
        <p:nvSpPr>
          <p:cNvPr id="19" name="タイトル 1"/>
          <p:cNvSpPr txBox="1">
            <a:spLocks/>
          </p:cNvSpPr>
          <p:nvPr/>
        </p:nvSpPr>
        <p:spPr>
          <a:xfrm>
            <a:off x="611832" y="238054"/>
            <a:ext cx="8716202" cy="914400"/>
          </a:xfrm>
          <a:prstGeom prst="rect">
            <a:avLst/>
          </a:prstGeom>
        </p:spPr>
        <p:txBody>
          <a:bodyPr vert="horz" anchor="b" anchorCtr="0">
            <a:noAutofit/>
          </a:bodyPr>
          <a:lstStyle>
            <a:lvl1pPr algn="l" rtl="0" eaLnBrk="1" latinLnBrk="0" hangingPunct="1">
              <a:spcBef>
                <a:spcPct val="0"/>
              </a:spcBef>
              <a:buNone/>
              <a:defRPr kumimoji="1" sz="3200" kern="1200">
                <a:solidFill>
                  <a:schemeClr val="tx2"/>
                </a:solidFill>
                <a:latin typeface="+mj-lt"/>
                <a:ea typeface="+mj-ea"/>
                <a:cs typeface="+mj-cs"/>
              </a:defRPr>
            </a:lvl1pPr>
          </a:lstStyle>
          <a:p>
            <a:r>
              <a:rPr lang="ja-JP" altLang="en-US" sz="2800" dirty="0">
                <a:latin typeface="HGSｺﾞｼｯｸM" panose="020B0600000000000000" pitchFamily="50" charset="-128"/>
                <a:ea typeface="HGSｺﾞｼｯｸM" panose="020B0600000000000000" pitchFamily="50" charset="-128"/>
              </a:rPr>
              <a:t>３</a:t>
            </a:r>
            <a:r>
              <a:rPr lang="en-US" altLang="ja-JP" sz="2800" dirty="0">
                <a:latin typeface="HGSｺﾞｼｯｸM" panose="020B0600000000000000" pitchFamily="50" charset="-128"/>
                <a:ea typeface="HGSｺﾞｼｯｸM" panose="020B0600000000000000" pitchFamily="50" charset="-128"/>
              </a:rPr>
              <a:t>.</a:t>
            </a:r>
            <a:r>
              <a:rPr lang="ja-JP" altLang="en-US" sz="2800" dirty="0">
                <a:latin typeface="HGSｺﾞｼｯｸM" panose="020B0600000000000000" pitchFamily="50" charset="-128"/>
                <a:ea typeface="HGSｺﾞｼｯｸM" panose="020B0600000000000000" pitchFamily="50" charset="-128"/>
              </a:rPr>
              <a:t>将来の更新判定橋梁検討</a:t>
            </a:r>
            <a:r>
              <a:rPr lang="en-US" altLang="ja-JP" sz="2800" dirty="0">
                <a:latin typeface="HGSｺﾞｼｯｸM" panose="020B0600000000000000" pitchFamily="50" charset="-128"/>
                <a:ea typeface="HGSｺﾞｼｯｸM" panose="020B0600000000000000" pitchFamily="50" charset="-128"/>
              </a:rPr>
              <a:t/>
            </a:r>
            <a:br>
              <a:rPr lang="en-US" altLang="ja-JP" sz="2800" dirty="0">
                <a:latin typeface="HGSｺﾞｼｯｸM" panose="020B0600000000000000" pitchFamily="50" charset="-128"/>
                <a:ea typeface="HGSｺﾞｼｯｸM" panose="020B0600000000000000" pitchFamily="50" charset="-128"/>
              </a:rPr>
            </a:br>
            <a:r>
              <a:rPr lang="ja-JP" altLang="en-US" sz="2800" dirty="0">
                <a:latin typeface="HGSｺﾞｼｯｸM" panose="020B0600000000000000" pitchFamily="50" charset="-128"/>
                <a:ea typeface="HGSｺﾞｼｯｸM" panose="020B0600000000000000" pitchFamily="50" charset="-128"/>
              </a:rPr>
              <a:t>　３</a:t>
            </a:r>
            <a:r>
              <a:rPr lang="ja-JP" altLang="en-US" sz="2400" dirty="0">
                <a:latin typeface="HGSｺﾞｼｯｸM" panose="020B0600000000000000" pitchFamily="50" charset="-128"/>
                <a:ea typeface="HGSｺﾞｼｯｸM" panose="020B0600000000000000" pitchFamily="50" charset="-128"/>
              </a:rPr>
              <a:t>）疲労損傷状況の考察　</a:t>
            </a:r>
            <a:r>
              <a:rPr lang="en-US" altLang="ja-JP" sz="2400" dirty="0">
                <a:latin typeface="HGSｺﾞｼｯｸM" panose="020B0600000000000000" pitchFamily="50" charset="-128"/>
                <a:ea typeface="HGSｺﾞｼｯｸM" panose="020B0600000000000000" pitchFamily="50" charset="-128"/>
              </a:rPr>
              <a:t>(</a:t>
            </a:r>
            <a:r>
              <a:rPr lang="en-US" altLang="ja-JP" sz="2400" dirty="0" smtClean="0">
                <a:latin typeface="HGSｺﾞｼｯｸM" panose="020B0600000000000000" pitchFamily="50" charset="-128"/>
                <a:ea typeface="HGSｺﾞｼｯｸM" panose="020B0600000000000000" pitchFamily="50" charset="-128"/>
              </a:rPr>
              <a:t>7/9)</a:t>
            </a:r>
            <a:endParaRPr lang="ja-JP" altLang="en-US" sz="2400" dirty="0">
              <a:latin typeface="HGSｺﾞｼｯｸM" panose="020B0600000000000000" pitchFamily="50" charset="-128"/>
              <a:ea typeface="HGSｺﾞｼｯｸM" panose="020B0600000000000000" pitchFamily="50" charset="-128"/>
            </a:endParaRPr>
          </a:p>
        </p:txBody>
      </p:sp>
      <p:sp>
        <p:nvSpPr>
          <p:cNvPr id="2" name="正方形/長方形 1"/>
          <p:cNvSpPr/>
          <p:nvPr/>
        </p:nvSpPr>
        <p:spPr>
          <a:xfrm>
            <a:off x="344488" y="2483018"/>
            <a:ext cx="9217024" cy="3416320"/>
          </a:xfrm>
          <a:prstGeom prst="rect">
            <a:avLst/>
          </a:prstGeom>
        </p:spPr>
        <p:txBody>
          <a:bodyPr wrap="square">
            <a:spAutoFit/>
          </a:bodyPr>
          <a:lstStyle/>
          <a:p>
            <a:r>
              <a:rPr lang="en-US" altLang="ja-JP" b="1" dirty="0">
                <a:solidFill>
                  <a:srgbClr val="FF0000"/>
                </a:solidFill>
                <a:latin typeface="HGSｺﾞｼｯｸM" panose="020B0600000000000000" pitchFamily="50" charset="-128"/>
                <a:ea typeface="HGSｺﾞｼｯｸM" panose="020B0600000000000000" pitchFamily="50" charset="-128"/>
                <a:cs typeface="Meiryo UI" panose="020B0604030504040204" pitchFamily="50" charset="-128"/>
              </a:rPr>
              <a:t>【</a:t>
            </a:r>
            <a:r>
              <a:rPr lang="ja-JP" altLang="en-US" b="1" dirty="0">
                <a:solidFill>
                  <a:srgbClr val="FF0000"/>
                </a:solidFill>
                <a:latin typeface="HGSｺﾞｼｯｸM" panose="020B0600000000000000" pitchFamily="50" charset="-128"/>
                <a:ea typeface="HGSｺﾞｼｯｸM" panose="020B0600000000000000" pitchFamily="50" charset="-128"/>
                <a:cs typeface="Meiryo UI" panose="020B0604030504040204" pitchFamily="50" charset="-128"/>
              </a:rPr>
              <a:t>大型車交通量</a:t>
            </a:r>
            <a:r>
              <a:rPr lang="en-US" altLang="ja-JP" b="1" dirty="0">
                <a:solidFill>
                  <a:srgbClr val="FF0000"/>
                </a:solidFill>
                <a:latin typeface="HGSｺﾞｼｯｸM" panose="020B0600000000000000" pitchFamily="50" charset="-128"/>
                <a:ea typeface="HGSｺﾞｼｯｸM" panose="020B0600000000000000" pitchFamily="50" charset="-128"/>
                <a:cs typeface="Meiryo UI" panose="020B0604030504040204" pitchFamily="50" charset="-128"/>
              </a:rPr>
              <a:t>2,000</a:t>
            </a:r>
            <a:r>
              <a:rPr lang="ja-JP" altLang="en-US" b="1" dirty="0">
                <a:solidFill>
                  <a:srgbClr val="FF0000"/>
                </a:solidFill>
                <a:latin typeface="HGSｺﾞｼｯｸM" panose="020B0600000000000000" pitchFamily="50" charset="-128"/>
                <a:ea typeface="HGSｺﾞｼｯｸM" panose="020B0600000000000000" pitchFamily="50" charset="-128"/>
                <a:cs typeface="Meiryo UI" panose="020B0604030504040204" pitchFamily="50" charset="-128"/>
              </a:rPr>
              <a:t>台以上</a:t>
            </a:r>
            <a:r>
              <a:rPr lang="en-US" altLang="ja-JP" b="1" dirty="0">
                <a:solidFill>
                  <a:srgbClr val="FF0000"/>
                </a:solidFill>
                <a:latin typeface="HGSｺﾞｼｯｸM" panose="020B0600000000000000" pitchFamily="50" charset="-128"/>
                <a:ea typeface="HGSｺﾞｼｯｸM" panose="020B0600000000000000" pitchFamily="50" charset="-128"/>
                <a:cs typeface="Meiryo UI" panose="020B0604030504040204" pitchFamily="50" charset="-128"/>
              </a:rPr>
              <a:t>/</a:t>
            </a:r>
            <a:r>
              <a:rPr lang="ja-JP" altLang="en-US" b="1" dirty="0">
                <a:solidFill>
                  <a:srgbClr val="FF0000"/>
                </a:solidFill>
                <a:latin typeface="HGSｺﾞｼｯｸM" panose="020B0600000000000000" pitchFamily="50" charset="-128"/>
                <a:ea typeface="HGSｺﾞｼｯｸM" panose="020B0600000000000000" pitchFamily="50" charset="-128"/>
                <a:cs typeface="Meiryo UI" panose="020B0604030504040204" pitchFamily="50" charset="-128"/>
              </a:rPr>
              <a:t>台</a:t>
            </a:r>
            <a:r>
              <a:rPr lang="en-US" altLang="ja-JP" b="1" dirty="0">
                <a:solidFill>
                  <a:srgbClr val="FF0000"/>
                </a:solidFill>
                <a:latin typeface="HGSｺﾞｼｯｸM" panose="020B0600000000000000" pitchFamily="50" charset="-128"/>
                <a:ea typeface="HGSｺﾞｼｯｸM" panose="020B0600000000000000" pitchFamily="50" charset="-128"/>
                <a:cs typeface="Meiryo UI" panose="020B0604030504040204" pitchFamily="50" charset="-128"/>
              </a:rPr>
              <a:t>/</a:t>
            </a:r>
            <a:r>
              <a:rPr lang="ja-JP" altLang="en-US" b="1" dirty="0">
                <a:solidFill>
                  <a:srgbClr val="FF0000"/>
                </a:solidFill>
                <a:latin typeface="HGSｺﾞｼｯｸM" panose="020B0600000000000000" pitchFamily="50" charset="-128"/>
                <a:ea typeface="HGSｺﾞｼｯｸM" panose="020B0600000000000000" pitchFamily="50" charset="-128"/>
                <a:cs typeface="Meiryo UI" panose="020B0604030504040204" pitchFamily="50" charset="-128"/>
              </a:rPr>
              <a:t>日の橋梁</a:t>
            </a:r>
            <a:r>
              <a:rPr lang="en-US" altLang="ja-JP" b="1" dirty="0">
                <a:solidFill>
                  <a:srgbClr val="FF0000"/>
                </a:solidFill>
                <a:latin typeface="HGSｺﾞｼｯｸM" panose="020B0600000000000000" pitchFamily="50" charset="-128"/>
                <a:ea typeface="HGSｺﾞｼｯｸM" panose="020B0600000000000000" pitchFamily="50" charset="-128"/>
                <a:cs typeface="Meiryo UI" panose="020B0604030504040204" pitchFamily="50" charset="-128"/>
              </a:rPr>
              <a:t>】</a:t>
            </a:r>
          </a:p>
          <a:p>
            <a:r>
              <a:rPr lang="ja-JP" altLang="en-US" dirty="0">
                <a:latin typeface="HGSｺﾞｼｯｸM" panose="020B0600000000000000" pitchFamily="50" charset="-128"/>
                <a:ea typeface="HGSｺﾞｼｯｸM" panose="020B0600000000000000" pitchFamily="50" charset="-128"/>
                <a:cs typeface="Meiryo UI" panose="020B0604030504040204" pitchFamily="50" charset="-128"/>
              </a:rPr>
              <a:t>　</a:t>
            </a:r>
            <a:r>
              <a:rPr lang="ja-JP" altLang="en-US" sz="1600" dirty="0">
                <a:latin typeface="HGSｺﾞｼｯｸM" panose="020B0600000000000000" pitchFamily="50" charset="-128"/>
                <a:ea typeface="HGSｺﾞｼｯｸM" panose="020B0600000000000000" pitchFamily="50" charset="-128"/>
                <a:cs typeface="Meiryo UI" panose="020B0604030504040204" pitchFamily="50" charset="-128"/>
              </a:rPr>
              <a:t>橋上に複数の車両が載る可能性があり、応力範囲が大きくなる。</a:t>
            </a:r>
            <a:endParaRPr lang="en-US" altLang="ja-JP" sz="1600" dirty="0">
              <a:latin typeface="HGSｺﾞｼｯｸM" panose="020B0600000000000000" pitchFamily="50" charset="-128"/>
              <a:ea typeface="HGSｺﾞｼｯｸM" panose="020B0600000000000000" pitchFamily="50" charset="-128"/>
              <a:cs typeface="Meiryo UI" panose="020B0604030504040204" pitchFamily="50" charset="-128"/>
            </a:endParaRPr>
          </a:p>
          <a:p>
            <a:r>
              <a:rPr lang="en-US" altLang="ja-JP" b="1" dirty="0">
                <a:solidFill>
                  <a:srgbClr val="FF0000"/>
                </a:solidFill>
                <a:latin typeface="HGSｺﾞｼｯｸM" panose="020B0600000000000000" pitchFamily="50" charset="-128"/>
                <a:ea typeface="HGSｺﾞｼｯｸM" panose="020B0600000000000000" pitchFamily="50" charset="-128"/>
                <a:cs typeface="Meiryo UI" panose="020B0604030504040204" pitchFamily="50" charset="-128"/>
              </a:rPr>
              <a:t>【S39</a:t>
            </a:r>
            <a:r>
              <a:rPr lang="ja-JP" altLang="en-US" b="1" dirty="0">
                <a:solidFill>
                  <a:srgbClr val="FF0000"/>
                </a:solidFill>
                <a:latin typeface="HGSｺﾞｼｯｸM" panose="020B0600000000000000" pitchFamily="50" charset="-128"/>
                <a:ea typeface="HGSｺﾞｼｯｸM" panose="020B0600000000000000" pitchFamily="50" charset="-128"/>
                <a:cs typeface="Meiryo UI" panose="020B0604030504040204" pitchFamily="50" charset="-128"/>
              </a:rPr>
              <a:t>年道示適用橋梁</a:t>
            </a:r>
            <a:r>
              <a:rPr lang="en-US" altLang="ja-JP" b="1" dirty="0">
                <a:solidFill>
                  <a:srgbClr val="FF0000"/>
                </a:solidFill>
                <a:latin typeface="HGSｺﾞｼｯｸM" panose="020B0600000000000000" pitchFamily="50" charset="-128"/>
                <a:ea typeface="HGSｺﾞｼｯｸM" panose="020B0600000000000000" pitchFamily="50" charset="-128"/>
                <a:cs typeface="Meiryo UI" panose="020B0604030504040204" pitchFamily="50" charset="-128"/>
              </a:rPr>
              <a:t>】</a:t>
            </a:r>
          </a:p>
          <a:p>
            <a:r>
              <a:rPr lang="ja-JP" altLang="en-US" dirty="0">
                <a:latin typeface="HGSｺﾞｼｯｸM" panose="020B0600000000000000" pitchFamily="50" charset="-128"/>
                <a:ea typeface="HGSｺﾞｼｯｸM" panose="020B0600000000000000" pitchFamily="50" charset="-128"/>
                <a:cs typeface="Meiryo UI" panose="020B0604030504040204" pitchFamily="50" charset="-128"/>
              </a:rPr>
              <a:t>　</a:t>
            </a:r>
            <a:r>
              <a:rPr lang="ja-JP" altLang="en-US" sz="1600" dirty="0">
                <a:latin typeface="HGSｺﾞｼｯｸM" panose="020B0600000000000000" pitchFamily="50" charset="-128"/>
                <a:ea typeface="HGSｺﾞｼｯｸM" panose="020B0600000000000000" pitchFamily="50" charset="-128"/>
                <a:cs typeface="Meiryo UI" panose="020B0604030504040204" pitchFamily="50" charset="-128"/>
              </a:rPr>
              <a:t>道示改定により、溶接継手および高強度の鋼材が採用された。</a:t>
            </a:r>
            <a:endParaRPr lang="en-US" altLang="ja-JP" sz="1600" dirty="0">
              <a:latin typeface="HGSｺﾞｼｯｸM" panose="020B0600000000000000" pitchFamily="50" charset="-128"/>
              <a:ea typeface="HGSｺﾞｼｯｸM" panose="020B0600000000000000" pitchFamily="50" charset="-128"/>
              <a:cs typeface="Meiryo UI" panose="020B0604030504040204" pitchFamily="50" charset="-128"/>
            </a:endParaRPr>
          </a:p>
          <a:p>
            <a:r>
              <a:rPr lang="ja-JP" altLang="en-US" sz="1600" dirty="0">
                <a:latin typeface="HGSｺﾞｼｯｸM" panose="020B0600000000000000" pitchFamily="50" charset="-128"/>
                <a:ea typeface="HGSｺﾞｼｯｸM" panose="020B0600000000000000" pitchFamily="50" charset="-128"/>
                <a:cs typeface="Meiryo UI" panose="020B0604030504040204" pitchFamily="50" charset="-128"/>
              </a:rPr>
              <a:t>　新しい接合方法の実績不足により、溶接不良が懸念。</a:t>
            </a:r>
            <a:endParaRPr lang="en-US" altLang="ja-JP" sz="1600" dirty="0">
              <a:latin typeface="HGSｺﾞｼｯｸM" panose="020B0600000000000000" pitchFamily="50" charset="-128"/>
              <a:ea typeface="HGSｺﾞｼｯｸM" panose="020B0600000000000000" pitchFamily="50" charset="-128"/>
              <a:cs typeface="Meiryo UI" panose="020B0604030504040204" pitchFamily="50" charset="-128"/>
            </a:endParaRPr>
          </a:p>
          <a:p>
            <a:r>
              <a:rPr lang="ja-JP" altLang="en-US" sz="1600" dirty="0">
                <a:latin typeface="HGSｺﾞｼｯｸM" panose="020B0600000000000000" pitchFamily="50" charset="-128"/>
                <a:ea typeface="HGSｺﾞｼｯｸM" panose="020B0600000000000000" pitchFamily="50" charset="-128"/>
                <a:cs typeface="Meiryo UI" panose="020B0604030504040204" pitchFamily="50" charset="-128"/>
              </a:rPr>
              <a:t>　また、高強度によるたわみの増加が懸念。</a:t>
            </a:r>
            <a:endParaRPr lang="en-US" altLang="ja-JP" sz="1600" dirty="0">
              <a:latin typeface="HGSｺﾞｼｯｸM" panose="020B0600000000000000" pitchFamily="50" charset="-128"/>
              <a:ea typeface="HGSｺﾞｼｯｸM" panose="020B0600000000000000" pitchFamily="50" charset="-128"/>
              <a:cs typeface="Meiryo UI" panose="020B0604030504040204" pitchFamily="50" charset="-128"/>
            </a:endParaRPr>
          </a:p>
          <a:p>
            <a:r>
              <a:rPr lang="ja-JP" altLang="en-US" sz="1600" dirty="0">
                <a:latin typeface="HGSｺﾞｼｯｸM" panose="020B0600000000000000" pitchFamily="50" charset="-128"/>
                <a:ea typeface="HGSｺﾞｼｯｸM" panose="020B0600000000000000" pitchFamily="50" charset="-128"/>
                <a:cs typeface="Meiryo UI" panose="020B0604030504040204" pitchFamily="50" charset="-128"/>
              </a:rPr>
              <a:t>　　</a:t>
            </a:r>
            <a:r>
              <a:rPr lang="en-US" altLang="ja-JP" sz="1400" dirty="0">
                <a:latin typeface="HGSｺﾞｼｯｸM" panose="020B0600000000000000" pitchFamily="50" charset="-128"/>
                <a:ea typeface="HGSｺﾞｼｯｸM" panose="020B0600000000000000" pitchFamily="50" charset="-128"/>
                <a:cs typeface="Meiryo UI" panose="020B0604030504040204" pitchFamily="50" charset="-128"/>
              </a:rPr>
              <a:t>(</a:t>
            </a:r>
            <a:r>
              <a:rPr lang="ja-JP" altLang="en-US" sz="1400" dirty="0">
                <a:latin typeface="HGSｺﾞｼｯｸM" panose="020B0600000000000000" pitchFamily="50" charset="-128"/>
                <a:ea typeface="HGSｺﾞｼｯｸM" panose="020B0600000000000000" pitchFamily="50" charset="-128"/>
                <a:cs typeface="Meiryo UI" panose="020B0604030504040204" pitchFamily="50" charset="-128"/>
              </a:rPr>
              <a:t>道示の主な改訂内容</a:t>
            </a:r>
            <a:r>
              <a:rPr lang="en-US" altLang="ja-JP" sz="1400" dirty="0">
                <a:latin typeface="HGSｺﾞｼｯｸM" panose="020B0600000000000000" pitchFamily="50" charset="-128"/>
                <a:ea typeface="HGSｺﾞｼｯｸM" panose="020B0600000000000000" pitchFamily="50" charset="-128"/>
                <a:cs typeface="Meiryo UI" panose="020B0604030504040204" pitchFamily="50" charset="-128"/>
              </a:rPr>
              <a:t>)</a:t>
            </a:r>
          </a:p>
          <a:p>
            <a:r>
              <a:rPr lang="ja-JP" altLang="en-US" sz="1400" dirty="0">
                <a:latin typeface="HGSｺﾞｼｯｸM" panose="020B0600000000000000" pitchFamily="50" charset="-128"/>
                <a:ea typeface="HGSｺﾞｼｯｸM" panose="020B0600000000000000" pitchFamily="50" charset="-128"/>
                <a:cs typeface="Meiryo UI" panose="020B0604030504040204" pitchFamily="50" charset="-128"/>
              </a:rPr>
              <a:t>　　①継手構造はリベット接合から溶接接合を採用　②使用鋼材として</a:t>
            </a:r>
            <a:r>
              <a:rPr lang="en-US" altLang="ja-JP" sz="1400" dirty="0">
                <a:latin typeface="HGSｺﾞｼｯｸM" panose="020B0600000000000000" pitchFamily="50" charset="-128"/>
                <a:ea typeface="HGSｺﾞｼｯｸM" panose="020B0600000000000000" pitchFamily="50" charset="-128"/>
                <a:cs typeface="Meiryo UI" panose="020B0604030504040204" pitchFamily="50" charset="-128"/>
              </a:rPr>
              <a:t>50</a:t>
            </a:r>
            <a:r>
              <a:rPr lang="ja-JP" altLang="en-US" sz="1400" dirty="0">
                <a:latin typeface="HGSｺﾞｼｯｸM" panose="020B0600000000000000" pitchFamily="50" charset="-128"/>
                <a:ea typeface="HGSｺﾞｼｯｸM" panose="020B0600000000000000" pitchFamily="50" charset="-128"/>
                <a:cs typeface="Meiryo UI" panose="020B0604030504040204" pitchFamily="50" charset="-128"/>
              </a:rPr>
              <a:t>キロ鋼が追加</a:t>
            </a:r>
            <a:endParaRPr lang="en-US" altLang="ja-JP" sz="1400" dirty="0">
              <a:latin typeface="HGSｺﾞｼｯｸM" panose="020B0600000000000000" pitchFamily="50" charset="-128"/>
              <a:ea typeface="HGSｺﾞｼｯｸM" panose="020B0600000000000000" pitchFamily="50" charset="-128"/>
              <a:cs typeface="Meiryo UI" panose="020B0604030504040204" pitchFamily="50" charset="-128"/>
            </a:endParaRPr>
          </a:p>
          <a:p>
            <a:r>
              <a:rPr lang="en-US" altLang="ja-JP" b="1" dirty="0">
                <a:solidFill>
                  <a:srgbClr val="FF0000"/>
                </a:solidFill>
                <a:latin typeface="HGSｺﾞｼｯｸM" panose="020B0600000000000000" pitchFamily="50" charset="-128"/>
                <a:ea typeface="HGSｺﾞｼｯｸM" panose="020B0600000000000000" pitchFamily="50" charset="-128"/>
                <a:cs typeface="Meiryo UI" panose="020B0604030504040204" pitchFamily="50" charset="-128"/>
              </a:rPr>
              <a:t>【60°</a:t>
            </a:r>
            <a:r>
              <a:rPr lang="ja-JP" altLang="en-US" b="1" dirty="0">
                <a:solidFill>
                  <a:srgbClr val="FF0000"/>
                </a:solidFill>
                <a:latin typeface="HGSｺﾞｼｯｸM" panose="020B0600000000000000" pitchFamily="50" charset="-128"/>
                <a:ea typeface="HGSｺﾞｼｯｸM" panose="020B0600000000000000" pitchFamily="50" charset="-128"/>
                <a:cs typeface="Meiryo UI" panose="020B0604030504040204" pitchFamily="50" charset="-128"/>
              </a:rPr>
              <a:t>未満の斜角を有する橋梁</a:t>
            </a:r>
            <a:r>
              <a:rPr lang="en-US" altLang="ja-JP" b="1" dirty="0">
                <a:solidFill>
                  <a:srgbClr val="FF0000"/>
                </a:solidFill>
                <a:latin typeface="HGSｺﾞｼｯｸM" panose="020B0600000000000000" pitchFamily="50" charset="-128"/>
                <a:ea typeface="HGSｺﾞｼｯｸM" panose="020B0600000000000000" pitchFamily="50" charset="-128"/>
                <a:cs typeface="Meiryo UI" panose="020B0604030504040204" pitchFamily="50" charset="-128"/>
              </a:rPr>
              <a:t>】</a:t>
            </a:r>
          </a:p>
          <a:p>
            <a:r>
              <a:rPr lang="ja-JP" altLang="en-US" sz="1600" dirty="0">
                <a:latin typeface="HGSｺﾞｼｯｸM" panose="020B0600000000000000" pitchFamily="50" charset="-128"/>
                <a:ea typeface="HGSｺﾞｼｯｸM" panose="020B0600000000000000" pitchFamily="50" charset="-128"/>
                <a:cs typeface="Meiryo UI" panose="020B0604030504040204" pitchFamily="50" charset="-128"/>
              </a:rPr>
              <a:t>　　亀裂損傷は、設計時のモデル化と実構造との違いによる二次応力が主要因と考えられる。</a:t>
            </a:r>
            <a:endParaRPr lang="en-US" altLang="ja-JP" sz="1600" dirty="0">
              <a:latin typeface="HGSｺﾞｼｯｸM" panose="020B0600000000000000" pitchFamily="50" charset="-128"/>
              <a:ea typeface="HGSｺﾞｼｯｸM" panose="020B0600000000000000" pitchFamily="50" charset="-128"/>
              <a:cs typeface="Meiryo UI" panose="020B0604030504040204" pitchFamily="50" charset="-128"/>
            </a:endParaRPr>
          </a:p>
          <a:p>
            <a:r>
              <a:rPr lang="ja-JP" altLang="en-US" sz="1600" dirty="0">
                <a:latin typeface="HGSｺﾞｼｯｸM" panose="020B0600000000000000" pitchFamily="50" charset="-128"/>
                <a:ea typeface="HGSｺﾞｼｯｸM" panose="020B0600000000000000" pitchFamily="50" charset="-128"/>
                <a:cs typeface="Meiryo UI" panose="020B0604030504040204" pitchFamily="50" charset="-128"/>
              </a:rPr>
              <a:t>　対傾構や横桁の取り付け部、垂直補剛材下端の回し溶接部などに多発。斜角が小さい場合には、</a:t>
            </a:r>
            <a:endParaRPr lang="en-US" altLang="ja-JP" sz="1600" dirty="0">
              <a:latin typeface="HGSｺﾞｼｯｸM" panose="020B0600000000000000" pitchFamily="50" charset="-128"/>
              <a:ea typeface="HGSｺﾞｼｯｸM" panose="020B0600000000000000" pitchFamily="50" charset="-128"/>
              <a:cs typeface="Meiryo UI" panose="020B0604030504040204" pitchFamily="50" charset="-128"/>
            </a:endParaRPr>
          </a:p>
          <a:p>
            <a:r>
              <a:rPr lang="en-US" altLang="ja-JP" sz="1600" dirty="0">
                <a:latin typeface="HGSｺﾞｼｯｸM" panose="020B0600000000000000" pitchFamily="50" charset="-128"/>
                <a:ea typeface="HGSｺﾞｼｯｸM" panose="020B0600000000000000" pitchFamily="50" charset="-128"/>
                <a:cs typeface="Meiryo UI" panose="020B0604030504040204" pitchFamily="50" charset="-128"/>
              </a:rPr>
              <a:t>   </a:t>
            </a:r>
            <a:r>
              <a:rPr lang="ja-JP" altLang="en-US" sz="1600" dirty="0">
                <a:latin typeface="HGSｺﾞｼｯｸM" panose="020B0600000000000000" pitchFamily="50" charset="-128"/>
                <a:ea typeface="HGSｺﾞｼｯｸM" panose="020B0600000000000000" pitchFamily="50" charset="-128"/>
                <a:cs typeface="Meiryo UI" panose="020B0604030504040204" pitchFamily="50" charset="-128"/>
              </a:rPr>
              <a:t>横桁のモーメントが増大することや主桁端部付近の応力分布が複雑となり、上記箇所のさらなる</a:t>
            </a:r>
            <a:endParaRPr lang="en-US" altLang="ja-JP" sz="1600" dirty="0">
              <a:latin typeface="HGSｺﾞｼｯｸM" panose="020B0600000000000000" pitchFamily="50" charset="-128"/>
              <a:ea typeface="HGSｺﾞｼｯｸM" panose="020B0600000000000000" pitchFamily="50" charset="-128"/>
              <a:cs typeface="Meiryo UI" panose="020B0604030504040204" pitchFamily="50" charset="-128"/>
            </a:endParaRPr>
          </a:p>
          <a:p>
            <a:r>
              <a:rPr lang="en-US" altLang="ja-JP" sz="1600" dirty="0">
                <a:latin typeface="HGSｺﾞｼｯｸM" panose="020B0600000000000000" pitchFamily="50" charset="-128"/>
                <a:ea typeface="HGSｺﾞｼｯｸM" panose="020B0600000000000000" pitchFamily="50" charset="-128"/>
                <a:cs typeface="Meiryo UI" panose="020B0604030504040204" pitchFamily="50" charset="-128"/>
              </a:rPr>
              <a:t>   </a:t>
            </a:r>
            <a:r>
              <a:rPr lang="ja-JP" altLang="en-US" sz="1600" dirty="0">
                <a:latin typeface="HGSｺﾞｼｯｸM" panose="020B0600000000000000" pitchFamily="50" charset="-128"/>
                <a:ea typeface="HGSｺﾞｼｯｸM" panose="020B0600000000000000" pitchFamily="50" charset="-128"/>
                <a:cs typeface="Meiryo UI" panose="020B0604030504040204" pitchFamily="50" charset="-128"/>
              </a:rPr>
              <a:t>応力集中が懸念される。鋼道路橋設計便覧に記載の６０度未満とした。</a:t>
            </a:r>
            <a:endParaRPr lang="en-US" altLang="ja-JP" sz="1600" dirty="0">
              <a:latin typeface="HGSｺﾞｼｯｸM" panose="020B0600000000000000" pitchFamily="50" charset="-128"/>
              <a:ea typeface="HGSｺﾞｼｯｸM" panose="020B0600000000000000" pitchFamily="50" charset="-128"/>
              <a:cs typeface="Meiryo UI" panose="020B0604030504040204" pitchFamily="50" charset="-128"/>
            </a:endParaRPr>
          </a:p>
        </p:txBody>
      </p:sp>
      <p:sp>
        <p:nvSpPr>
          <p:cNvPr id="3" name="正方形/長方形 2"/>
          <p:cNvSpPr/>
          <p:nvPr/>
        </p:nvSpPr>
        <p:spPr>
          <a:xfrm>
            <a:off x="488504" y="2189788"/>
            <a:ext cx="1107996" cy="369332"/>
          </a:xfrm>
          <a:prstGeom prst="rect">
            <a:avLst/>
          </a:prstGeom>
        </p:spPr>
        <p:txBody>
          <a:bodyPr wrap="none">
            <a:spAutoFit/>
          </a:bodyPr>
          <a:lstStyle/>
          <a:p>
            <a:r>
              <a:rPr lang="ja-JP" altLang="en-US" dirty="0">
                <a:latin typeface="HGSｺﾞｼｯｸM" panose="020B0600000000000000" pitchFamily="50" charset="-128"/>
                <a:ea typeface="HGSｺﾞｼｯｸM" panose="020B0600000000000000" pitchFamily="50" charset="-128"/>
                <a:cs typeface="Meiryo UI" panose="020B0604030504040204" pitchFamily="50" charset="-128"/>
              </a:rPr>
              <a:t>抽出条件</a:t>
            </a:r>
            <a:endParaRPr lang="en-US" altLang="ja-JP" dirty="0">
              <a:latin typeface="HGSｺﾞｼｯｸM" panose="020B0600000000000000" pitchFamily="50" charset="-128"/>
              <a:ea typeface="HGSｺﾞｼｯｸM" panose="020B0600000000000000" pitchFamily="50" charset="-128"/>
              <a:cs typeface="Meiryo UI" panose="020B0604030504040204" pitchFamily="50" charset="-128"/>
            </a:endParaRPr>
          </a:p>
        </p:txBody>
      </p:sp>
      <p:grpSp>
        <p:nvGrpSpPr>
          <p:cNvPr id="10" name="グループ化 9"/>
          <p:cNvGrpSpPr/>
          <p:nvPr/>
        </p:nvGrpSpPr>
        <p:grpSpPr>
          <a:xfrm>
            <a:off x="6681192" y="2284891"/>
            <a:ext cx="2734985" cy="2486044"/>
            <a:chOff x="10086541" y="4504021"/>
            <a:chExt cx="9474627" cy="8612236"/>
          </a:xfrm>
        </p:grpSpPr>
        <p:sp>
          <p:nvSpPr>
            <p:cNvPr id="11" name="円/楕円 10"/>
            <p:cNvSpPr/>
            <p:nvPr/>
          </p:nvSpPr>
          <p:spPr>
            <a:xfrm rot="17927017">
              <a:off x="10319645" y="4504021"/>
              <a:ext cx="5400441" cy="5400441"/>
            </a:xfrm>
            <a:prstGeom prst="ellipse">
              <a:avLst/>
            </a:prstGeom>
            <a:solidFill>
              <a:srgbClr val="FFCCFF"/>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kumimoji="1" lang="ja-JP" altLang="en-US" sz="1100"/>
            </a:p>
          </p:txBody>
        </p:sp>
        <p:sp>
          <p:nvSpPr>
            <p:cNvPr id="12" name="円/楕円 11"/>
            <p:cNvSpPr/>
            <p:nvPr/>
          </p:nvSpPr>
          <p:spPr>
            <a:xfrm rot="17927017">
              <a:off x="12360704" y="7715817"/>
              <a:ext cx="5400440" cy="5400440"/>
            </a:xfrm>
            <a:prstGeom prst="ellipse">
              <a:avLst/>
            </a:prstGeom>
            <a:solidFill>
              <a:srgbClr val="CCFFC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kumimoji="1" lang="ja-JP" altLang="en-US" sz="1100"/>
            </a:p>
          </p:txBody>
        </p:sp>
        <p:sp>
          <p:nvSpPr>
            <p:cNvPr id="13" name="フリーフォーム 12"/>
            <p:cNvSpPr/>
            <p:nvPr/>
          </p:nvSpPr>
          <p:spPr>
            <a:xfrm rot="10610308">
              <a:off x="12369685" y="7889790"/>
              <a:ext cx="2536448" cy="1986061"/>
            </a:xfrm>
            <a:custGeom>
              <a:avLst/>
              <a:gdLst>
                <a:gd name="connsiteX0" fmla="*/ 2603500 w 2603500"/>
                <a:gd name="connsiteY0" fmla="*/ 107950 h 1955800"/>
                <a:gd name="connsiteX1" fmla="*/ 2451100 w 2603500"/>
                <a:gd name="connsiteY1" fmla="*/ 73025 h 1955800"/>
                <a:gd name="connsiteX2" fmla="*/ 2266950 w 2603500"/>
                <a:gd name="connsiteY2" fmla="*/ 28575 h 1955800"/>
                <a:gd name="connsiteX3" fmla="*/ 2047875 w 2603500"/>
                <a:gd name="connsiteY3" fmla="*/ 12700 h 1955800"/>
                <a:gd name="connsiteX4" fmla="*/ 1857375 w 2603500"/>
                <a:gd name="connsiteY4" fmla="*/ 6350 h 1955800"/>
                <a:gd name="connsiteX5" fmla="*/ 1635125 w 2603500"/>
                <a:gd name="connsiteY5" fmla="*/ 0 h 1955800"/>
                <a:gd name="connsiteX6" fmla="*/ 1470025 w 2603500"/>
                <a:gd name="connsiteY6" fmla="*/ 25400 h 1955800"/>
                <a:gd name="connsiteX7" fmla="*/ 1314450 w 2603500"/>
                <a:gd name="connsiteY7" fmla="*/ 50800 h 1955800"/>
                <a:gd name="connsiteX8" fmla="*/ 1038225 w 2603500"/>
                <a:gd name="connsiteY8" fmla="*/ 114300 h 1955800"/>
                <a:gd name="connsiteX9" fmla="*/ 904875 w 2603500"/>
                <a:gd name="connsiteY9" fmla="*/ 158750 h 1955800"/>
                <a:gd name="connsiteX10" fmla="*/ 749300 w 2603500"/>
                <a:gd name="connsiteY10" fmla="*/ 219075 h 1955800"/>
                <a:gd name="connsiteX11" fmla="*/ 660400 w 2603500"/>
                <a:gd name="connsiteY11" fmla="*/ 263525 h 1955800"/>
                <a:gd name="connsiteX12" fmla="*/ 457200 w 2603500"/>
                <a:gd name="connsiteY12" fmla="*/ 377825 h 1955800"/>
                <a:gd name="connsiteX13" fmla="*/ 323850 w 2603500"/>
                <a:gd name="connsiteY13" fmla="*/ 450850 h 1955800"/>
                <a:gd name="connsiteX14" fmla="*/ 311150 w 2603500"/>
                <a:gd name="connsiteY14" fmla="*/ 469900 h 1955800"/>
                <a:gd name="connsiteX15" fmla="*/ 212725 w 2603500"/>
                <a:gd name="connsiteY15" fmla="*/ 533400 h 1955800"/>
                <a:gd name="connsiteX16" fmla="*/ 101600 w 2603500"/>
                <a:gd name="connsiteY16" fmla="*/ 638175 h 1955800"/>
                <a:gd name="connsiteX17" fmla="*/ 0 w 2603500"/>
                <a:gd name="connsiteY17" fmla="*/ 708025 h 1955800"/>
                <a:gd name="connsiteX18" fmla="*/ 76200 w 2603500"/>
                <a:gd name="connsiteY18" fmla="*/ 771525 h 1955800"/>
                <a:gd name="connsiteX19" fmla="*/ 168275 w 2603500"/>
                <a:gd name="connsiteY19" fmla="*/ 869950 h 1955800"/>
                <a:gd name="connsiteX20" fmla="*/ 250825 w 2603500"/>
                <a:gd name="connsiteY20" fmla="*/ 984250 h 1955800"/>
                <a:gd name="connsiteX21" fmla="*/ 285750 w 2603500"/>
                <a:gd name="connsiteY21" fmla="*/ 1006475 h 1955800"/>
                <a:gd name="connsiteX22" fmla="*/ 406400 w 2603500"/>
                <a:gd name="connsiteY22" fmla="*/ 1162050 h 1955800"/>
                <a:gd name="connsiteX23" fmla="*/ 508000 w 2603500"/>
                <a:gd name="connsiteY23" fmla="*/ 1327150 h 1955800"/>
                <a:gd name="connsiteX24" fmla="*/ 590550 w 2603500"/>
                <a:gd name="connsiteY24" fmla="*/ 1498600 h 1955800"/>
                <a:gd name="connsiteX25" fmla="*/ 650875 w 2603500"/>
                <a:gd name="connsiteY25" fmla="*/ 1619250 h 1955800"/>
                <a:gd name="connsiteX26" fmla="*/ 714375 w 2603500"/>
                <a:gd name="connsiteY26" fmla="*/ 1736725 h 1955800"/>
                <a:gd name="connsiteX27" fmla="*/ 752475 w 2603500"/>
                <a:gd name="connsiteY27" fmla="*/ 1882775 h 1955800"/>
                <a:gd name="connsiteX28" fmla="*/ 768350 w 2603500"/>
                <a:gd name="connsiteY28" fmla="*/ 1955800 h 1955800"/>
                <a:gd name="connsiteX29" fmla="*/ 962025 w 2603500"/>
                <a:gd name="connsiteY29" fmla="*/ 1892300 h 1955800"/>
                <a:gd name="connsiteX30" fmla="*/ 1133475 w 2603500"/>
                <a:gd name="connsiteY30" fmla="*/ 1825625 h 1955800"/>
                <a:gd name="connsiteX31" fmla="*/ 1311275 w 2603500"/>
                <a:gd name="connsiteY31" fmla="*/ 1733550 h 1955800"/>
                <a:gd name="connsiteX32" fmla="*/ 1444625 w 2603500"/>
                <a:gd name="connsiteY32" fmla="*/ 1647825 h 1955800"/>
                <a:gd name="connsiteX33" fmla="*/ 1555750 w 2603500"/>
                <a:gd name="connsiteY33" fmla="*/ 1577975 h 1955800"/>
                <a:gd name="connsiteX34" fmla="*/ 1717675 w 2603500"/>
                <a:gd name="connsiteY34" fmla="*/ 1460500 h 1955800"/>
                <a:gd name="connsiteX35" fmla="*/ 1835150 w 2603500"/>
                <a:gd name="connsiteY35" fmla="*/ 1343025 h 1955800"/>
                <a:gd name="connsiteX36" fmla="*/ 1968500 w 2603500"/>
                <a:gd name="connsiteY36" fmla="*/ 1222375 h 1955800"/>
                <a:gd name="connsiteX37" fmla="*/ 2105025 w 2603500"/>
                <a:gd name="connsiteY37" fmla="*/ 1069975 h 1955800"/>
                <a:gd name="connsiteX38" fmla="*/ 2209800 w 2603500"/>
                <a:gd name="connsiteY38" fmla="*/ 936625 h 1955800"/>
                <a:gd name="connsiteX39" fmla="*/ 2330450 w 2603500"/>
                <a:gd name="connsiteY39" fmla="*/ 762000 h 1955800"/>
                <a:gd name="connsiteX40" fmla="*/ 2393950 w 2603500"/>
                <a:gd name="connsiteY40" fmla="*/ 619125 h 1955800"/>
                <a:gd name="connsiteX41" fmla="*/ 2441575 w 2603500"/>
                <a:gd name="connsiteY41" fmla="*/ 533400 h 1955800"/>
                <a:gd name="connsiteX42" fmla="*/ 2501900 w 2603500"/>
                <a:gd name="connsiteY42" fmla="*/ 393700 h 1955800"/>
                <a:gd name="connsiteX43" fmla="*/ 2552700 w 2603500"/>
                <a:gd name="connsiteY43" fmla="*/ 279400 h 1955800"/>
                <a:gd name="connsiteX44" fmla="*/ 2603500 w 2603500"/>
                <a:gd name="connsiteY44" fmla="*/ 107950 h 1955800"/>
                <a:gd name="connsiteX0" fmla="*/ 2603500 w 2603500"/>
                <a:gd name="connsiteY0" fmla="*/ 107950 h 1955800"/>
                <a:gd name="connsiteX1" fmla="*/ 2453481 w 2603500"/>
                <a:gd name="connsiteY1" fmla="*/ 61119 h 1955800"/>
                <a:gd name="connsiteX2" fmla="*/ 2266950 w 2603500"/>
                <a:gd name="connsiteY2" fmla="*/ 28575 h 1955800"/>
                <a:gd name="connsiteX3" fmla="*/ 2047875 w 2603500"/>
                <a:gd name="connsiteY3" fmla="*/ 12700 h 1955800"/>
                <a:gd name="connsiteX4" fmla="*/ 1857375 w 2603500"/>
                <a:gd name="connsiteY4" fmla="*/ 6350 h 1955800"/>
                <a:gd name="connsiteX5" fmla="*/ 1635125 w 2603500"/>
                <a:gd name="connsiteY5" fmla="*/ 0 h 1955800"/>
                <a:gd name="connsiteX6" fmla="*/ 1470025 w 2603500"/>
                <a:gd name="connsiteY6" fmla="*/ 25400 h 1955800"/>
                <a:gd name="connsiteX7" fmla="*/ 1314450 w 2603500"/>
                <a:gd name="connsiteY7" fmla="*/ 50800 h 1955800"/>
                <a:gd name="connsiteX8" fmla="*/ 1038225 w 2603500"/>
                <a:gd name="connsiteY8" fmla="*/ 114300 h 1955800"/>
                <a:gd name="connsiteX9" fmla="*/ 904875 w 2603500"/>
                <a:gd name="connsiteY9" fmla="*/ 158750 h 1955800"/>
                <a:gd name="connsiteX10" fmla="*/ 749300 w 2603500"/>
                <a:gd name="connsiteY10" fmla="*/ 219075 h 1955800"/>
                <a:gd name="connsiteX11" fmla="*/ 660400 w 2603500"/>
                <a:gd name="connsiteY11" fmla="*/ 263525 h 1955800"/>
                <a:gd name="connsiteX12" fmla="*/ 457200 w 2603500"/>
                <a:gd name="connsiteY12" fmla="*/ 377825 h 1955800"/>
                <a:gd name="connsiteX13" fmla="*/ 323850 w 2603500"/>
                <a:gd name="connsiteY13" fmla="*/ 450850 h 1955800"/>
                <a:gd name="connsiteX14" fmla="*/ 311150 w 2603500"/>
                <a:gd name="connsiteY14" fmla="*/ 469900 h 1955800"/>
                <a:gd name="connsiteX15" fmla="*/ 212725 w 2603500"/>
                <a:gd name="connsiteY15" fmla="*/ 533400 h 1955800"/>
                <a:gd name="connsiteX16" fmla="*/ 101600 w 2603500"/>
                <a:gd name="connsiteY16" fmla="*/ 638175 h 1955800"/>
                <a:gd name="connsiteX17" fmla="*/ 0 w 2603500"/>
                <a:gd name="connsiteY17" fmla="*/ 708025 h 1955800"/>
                <a:gd name="connsiteX18" fmla="*/ 76200 w 2603500"/>
                <a:gd name="connsiteY18" fmla="*/ 771525 h 1955800"/>
                <a:gd name="connsiteX19" fmla="*/ 168275 w 2603500"/>
                <a:gd name="connsiteY19" fmla="*/ 869950 h 1955800"/>
                <a:gd name="connsiteX20" fmla="*/ 250825 w 2603500"/>
                <a:gd name="connsiteY20" fmla="*/ 984250 h 1955800"/>
                <a:gd name="connsiteX21" fmla="*/ 285750 w 2603500"/>
                <a:gd name="connsiteY21" fmla="*/ 1006475 h 1955800"/>
                <a:gd name="connsiteX22" fmla="*/ 406400 w 2603500"/>
                <a:gd name="connsiteY22" fmla="*/ 1162050 h 1955800"/>
                <a:gd name="connsiteX23" fmla="*/ 508000 w 2603500"/>
                <a:gd name="connsiteY23" fmla="*/ 1327150 h 1955800"/>
                <a:gd name="connsiteX24" fmla="*/ 590550 w 2603500"/>
                <a:gd name="connsiteY24" fmla="*/ 1498600 h 1955800"/>
                <a:gd name="connsiteX25" fmla="*/ 650875 w 2603500"/>
                <a:gd name="connsiteY25" fmla="*/ 1619250 h 1955800"/>
                <a:gd name="connsiteX26" fmla="*/ 714375 w 2603500"/>
                <a:gd name="connsiteY26" fmla="*/ 1736725 h 1955800"/>
                <a:gd name="connsiteX27" fmla="*/ 752475 w 2603500"/>
                <a:gd name="connsiteY27" fmla="*/ 1882775 h 1955800"/>
                <a:gd name="connsiteX28" fmla="*/ 768350 w 2603500"/>
                <a:gd name="connsiteY28" fmla="*/ 1955800 h 1955800"/>
                <a:gd name="connsiteX29" fmla="*/ 962025 w 2603500"/>
                <a:gd name="connsiteY29" fmla="*/ 1892300 h 1955800"/>
                <a:gd name="connsiteX30" fmla="*/ 1133475 w 2603500"/>
                <a:gd name="connsiteY30" fmla="*/ 1825625 h 1955800"/>
                <a:gd name="connsiteX31" fmla="*/ 1311275 w 2603500"/>
                <a:gd name="connsiteY31" fmla="*/ 1733550 h 1955800"/>
                <a:gd name="connsiteX32" fmla="*/ 1444625 w 2603500"/>
                <a:gd name="connsiteY32" fmla="*/ 1647825 h 1955800"/>
                <a:gd name="connsiteX33" fmla="*/ 1555750 w 2603500"/>
                <a:gd name="connsiteY33" fmla="*/ 1577975 h 1955800"/>
                <a:gd name="connsiteX34" fmla="*/ 1717675 w 2603500"/>
                <a:gd name="connsiteY34" fmla="*/ 1460500 h 1955800"/>
                <a:gd name="connsiteX35" fmla="*/ 1835150 w 2603500"/>
                <a:gd name="connsiteY35" fmla="*/ 1343025 h 1955800"/>
                <a:gd name="connsiteX36" fmla="*/ 1968500 w 2603500"/>
                <a:gd name="connsiteY36" fmla="*/ 1222375 h 1955800"/>
                <a:gd name="connsiteX37" fmla="*/ 2105025 w 2603500"/>
                <a:gd name="connsiteY37" fmla="*/ 1069975 h 1955800"/>
                <a:gd name="connsiteX38" fmla="*/ 2209800 w 2603500"/>
                <a:gd name="connsiteY38" fmla="*/ 936625 h 1955800"/>
                <a:gd name="connsiteX39" fmla="*/ 2330450 w 2603500"/>
                <a:gd name="connsiteY39" fmla="*/ 762000 h 1955800"/>
                <a:gd name="connsiteX40" fmla="*/ 2393950 w 2603500"/>
                <a:gd name="connsiteY40" fmla="*/ 619125 h 1955800"/>
                <a:gd name="connsiteX41" fmla="*/ 2441575 w 2603500"/>
                <a:gd name="connsiteY41" fmla="*/ 533400 h 1955800"/>
                <a:gd name="connsiteX42" fmla="*/ 2501900 w 2603500"/>
                <a:gd name="connsiteY42" fmla="*/ 393700 h 1955800"/>
                <a:gd name="connsiteX43" fmla="*/ 2552700 w 2603500"/>
                <a:gd name="connsiteY43" fmla="*/ 279400 h 1955800"/>
                <a:gd name="connsiteX44" fmla="*/ 2603500 w 2603500"/>
                <a:gd name="connsiteY44" fmla="*/ 107950 h 1955800"/>
                <a:gd name="connsiteX0" fmla="*/ 2603500 w 2603500"/>
                <a:gd name="connsiteY0" fmla="*/ 107950 h 1955800"/>
                <a:gd name="connsiteX1" fmla="*/ 2458244 w 2603500"/>
                <a:gd name="connsiteY1" fmla="*/ 65881 h 1955800"/>
                <a:gd name="connsiteX2" fmla="*/ 2266950 w 2603500"/>
                <a:gd name="connsiteY2" fmla="*/ 28575 h 1955800"/>
                <a:gd name="connsiteX3" fmla="*/ 2047875 w 2603500"/>
                <a:gd name="connsiteY3" fmla="*/ 12700 h 1955800"/>
                <a:gd name="connsiteX4" fmla="*/ 1857375 w 2603500"/>
                <a:gd name="connsiteY4" fmla="*/ 6350 h 1955800"/>
                <a:gd name="connsiteX5" fmla="*/ 1635125 w 2603500"/>
                <a:gd name="connsiteY5" fmla="*/ 0 h 1955800"/>
                <a:gd name="connsiteX6" fmla="*/ 1470025 w 2603500"/>
                <a:gd name="connsiteY6" fmla="*/ 25400 h 1955800"/>
                <a:gd name="connsiteX7" fmla="*/ 1314450 w 2603500"/>
                <a:gd name="connsiteY7" fmla="*/ 50800 h 1955800"/>
                <a:gd name="connsiteX8" fmla="*/ 1038225 w 2603500"/>
                <a:gd name="connsiteY8" fmla="*/ 114300 h 1955800"/>
                <a:gd name="connsiteX9" fmla="*/ 904875 w 2603500"/>
                <a:gd name="connsiteY9" fmla="*/ 158750 h 1955800"/>
                <a:gd name="connsiteX10" fmla="*/ 749300 w 2603500"/>
                <a:gd name="connsiteY10" fmla="*/ 219075 h 1955800"/>
                <a:gd name="connsiteX11" fmla="*/ 660400 w 2603500"/>
                <a:gd name="connsiteY11" fmla="*/ 263525 h 1955800"/>
                <a:gd name="connsiteX12" fmla="*/ 457200 w 2603500"/>
                <a:gd name="connsiteY12" fmla="*/ 377825 h 1955800"/>
                <a:gd name="connsiteX13" fmla="*/ 323850 w 2603500"/>
                <a:gd name="connsiteY13" fmla="*/ 450850 h 1955800"/>
                <a:gd name="connsiteX14" fmla="*/ 311150 w 2603500"/>
                <a:gd name="connsiteY14" fmla="*/ 469900 h 1955800"/>
                <a:gd name="connsiteX15" fmla="*/ 212725 w 2603500"/>
                <a:gd name="connsiteY15" fmla="*/ 533400 h 1955800"/>
                <a:gd name="connsiteX16" fmla="*/ 101600 w 2603500"/>
                <a:gd name="connsiteY16" fmla="*/ 638175 h 1955800"/>
                <a:gd name="connsiteX17" fmla="*/ 0 w 2603500"/>
                <a:gd name="connsiteY17" fmla="*/ 708025 h 1955800"/>
                <a:gd name="connsiteX18" fmla="*/ 76200 w 2603500"/>
                <a:gd name="connsiteY18" fmla="*/ 771525 h 1955800"/>
                <a:gd name="connsiteX19" fmla="*/ 168275 w 2603500"/>
                <a:gd name="connsiteY19" fmla="*/ 869950 h 1955800"/>
                <a:gd name="connsiteX20" fmla="*/ 250825 w 2603500"/>
                <a:gd name="connsiteY20" fmla="*/ 984250 h 1955800"/>
                <a:gd name="connsiteX21" fmla="*/ 285750 w 2603500"/>
                <a:gd name="connsiteY21" fmla="*/ 1006475 h 1955800"/>
                <a:gd name="connsiteX22" fmla="*/ 406400 w 2603500"/>
                <a:gd name="connsiteY22" fmla="*/ 1162050 h 1955800"/>
                <a:gd name="connsiteX23" fmla="*/ 508000 w 2603500"/>
                <a:gd name="connsiteY23" fmla="*/ 1327150 h 1955800"/>
                <a:gd name="connsiteX24" fmla="*/ 590550 w 2603500"/>
                <a:gd name="connsiteY24" fmla="*/ 1498600 h 1955800"/>
                <a:gd name="connsiteX25" fmla="*/ 650875 w 2603500"/>
                <a:gd name="connsiteY25" fmla="*/ 1619250 h 1955800"/>
                <a:gd name="connsiteX26" fmla="*/ 714375 w 2603500"/>
                <a:gd name="connsiteY26" fmla="*/ 1736725 h 1955800"/>
                <a:gd name="connsiteX27" fmla="*/ 752475 w 2603500"/>
                <a:gd name="connsiteY27" fmla="*/ 1882775 h 1955800"/>
                <a:gd name="connsiteX28" fmla="*/ 768350 w 2603500"/>
                <a:gd name="connsiteY28" fmla="*/ 1955800 h 1955800"/>
                <a:gd name="connsiteX29" fmla="*/ 962025 w 2603500"/>
                <a:gd name="connsiteY29" fmla="*/ 1892300 h 1955800"/>
                <a:gd name="connsiteX30" fmla="*/ 1133475 w 2603500"/>
                <a:gd name="connsiteY30" fmla="*/ 1825625 h 1955800"/>
                <a:gd name="connsiteX31" fmla="*/ 1311275 w 2603500"/>
                <a:gd name="connsiteY31" fmla="*/ 1733550 h 1955800"/>
                <a:gd name="connsiteX32" fmla="*/ 1444625 w 2603500"/>
                <a:gd name="connsiteY32" fmla="*/ 1647825 h 1955800"/>
                <a:gd name="connsiteX33" fmla="*/ 1555750 w 2603500"/>
                <a:gd name="connsiteY33" fmla="*/ 1577975 h 1955800"/>
                <a:gd name="connsiteX34" fmla="*/ 1717675 w 2603500"/>
                <a:gd name="connsiteY34" fmla="*/ 1460500 h 1955800"/>
                <a:gd name="connsiteX35" fmla="*/ 1835150 w 2603500"/>
                <a:gd name="connsiteY35" fmla="*/ 1343025 h 1955800"/>
                <a:gd name="connsiteX36" fmla="*/ 1968500 w 2603500"/>
                <a:gd name="connsiteY36" fmla="*/ 1222375 h 1955800"/>
                <a:gd name="connsiteX37" fmla="*/ 2105025 w 2603500"/>
                <a:gd name="connsiteY37" fmla="*/ 1069975 h 1955800"/>
                <a:gd name="connsiteX38" fmla="*/ 2209800 w 2603500"/>
                <a:gd name="connsiteY38" fmla="*/ 936625 h 1955800"/>
                <a:gd name="connsiteX39" fmla="*/ 2330450 w 2603500"/>
                <a:gd name="connsiteY39" fmla="*/ 762000 h 1955800"/>
                <a:gd name="connsiteX40" fmla="*/ 2393950 w 2603500"/>
                <a:gd name="connsiteY40" fmla="*/ 619125 h 1955800"/>
                <a:gd name="connsiteX41" fmla="*/ 2441575 w 2603500"/>
                <a:gd name="connsiteY41" fmla="*/ 533400 h 1955800"/>
                <a:gd name="connsiteX42" fmla="*/ 2501900 w 2603500"/>
                <a:gd name="connsiteY42" fmla="*/ 393700 h 1955800"/>
                <a:gd name="connsiteX43" fmla="*/ 2552700 w 2603500"/>
                <a:gd name="connsiteY43" fmla="*/ 279400 h 1955800"/>
                <a:gd name="connsiteX44" fmla="*/ 2603500 w 2603500"/>
                <a:gd name="connsiteY44" fmla="*/ 107950 h 1955800"/>
                <a:gd name="connsiteX0" fmla="*/ 2603500 w 2603500"/>
                <a:gd name="connsiteY0" fmla="*/ 107950 h 1955800"/>
                <a:gd name="connsiteX1" fmla="*/ 2458244 w 2603500"/>
                <a:gd name="connsiteY1" fmla="*/ 68263 h 1955800"/>
                <a:gd name="connsiteX2" fmla="*/ 2266950 w 2603500"/>
                <a:gd name="connsiteY2" fmla="*/ 28575 h 1955800"/>
                <a:gd name="connsiteX3" fmla="*/ 2047875 w 2603500"/>
                <a:gd name="connsiteY3" fmla="*/ 12700 h 1955800"/>
                <a:gd name="connsiteX4" fmla="*/ 1857375 w 2603500"/>
                <a:gd name="connsiteY4" fmla="*/ 6350 h 1955800"/>
                <a:gd name="connsiteX5" fmla="*/ 1635125 w 2603500"/>
                <a:gd name="connsiteY5" fmla="*/ 0 h 1955800"/>
                <a:gd name="connsiteX6" fmla="*/ 1470025 w 2603500"/>
                <a:gd name="connsiteY6" fmla="*/ 25400 h 1955800"/>
                <a:gd name="connsiteX7" fmla="*/ 1314450 w 2603500"/>
                <a:gd name="connsiteY7" fmla="*/ 50800 h 1955800"/>
                <a:gd name="connsiteX8" fmla="*/ 1038225 w 2603500"/>
                <a:gd name="connsiteY8" fmla="*/ 114300 h 1955800"/>
                <a:gd name="connsiteX9" fmla="*/ 904875 w 2603500"/>
                <a:gd name="connsiteY9" fmla="*/ 158750 h 1955800"/>
                <a:gd name="connsiteX10" fmla="*/ 749300 w 2603500"/>
                <a:gd name="connsiteY10" fmla="*/ 219075 h 1955800"/>
                <a:gd name="connsiteX11" fmla="*/ 660400 w 2603500"/>
                <a:gd name="connsiteY11" fmla="*/ 263525 h 1955800"/>
                <a:gd name="connsiteX12" fmla="*/ 457200 w 2603500"/>
                <a:gd name="connsiteY12" fmla="*/ 377825 h 1955800"/>
                <a:gd name="connsiteX13" fmla="*/ 323850 w 2603500"/>
                <a:gd name="connsiteY13" fmla="*/ 450850 h 1955800"/>
                <a:gd name="connsiteX14" fmla="*/ 311150 w 2603500"/>
                <a:gd name="connsiteY14" fmla="*/ 469900 h 1955800"/>
                <a:gd name="connsiteX15" fmla="*/ 212725 w 2603500"/>
                <a:gd name="connsiteY15" fmla="*/ 533400 h 1955800"/>
                <a:gd name="connsiteX16" fmla="*/ 101600 w 2603500"/>
                <a:gd name="connsiteY16" fmla="*/ 638175 h 1955800"/>
                <a:gd name="connsiteX17" fmla="*/ 0 w 2603500"/>
                <a:gd name="connsiteY17" fmla="*/ 708025 h 1955800"/>
                <a:gd name="connsiteX18" fmla="*/ 76200 w 2603500"/>
                <a:gd name="connsiteY18" fmla="*/ 771525 h 1955800"/>
                <a:gd name="connsiteX19" fmla="*/ 168275 w 2603500"/>
                <a:gd name="connsiteY19" fmla="*/ 869950 h 1955800"/>
                <a:gd name="connsiteX20" fmla="*/ 250825 w 2603500"/>
                <a:gd name="connsiteY20" fmla="*/ 984250 h 1955800"/>
                <a:gd name="connsiteX21" fmla="*/ 285750 w 2603500"/>
                <a:gd name="connsiteY21" fmla="*/ 1006475 h 1955800"/>
                <a:gd name="connsiteX22" fmla="*/ 406400 w 2603500"/>
                <a:gd name="connsiteY22" fmla="*/ 1162050 h 1955800"/>
                <a:gd name="connsiteX23" fmla="*/ 508000 w 2603500"/>
                <a:gd name="connsiteY23" fmla="*/ 1327150 h 1955800"/>
                <a:gd name="connsiteX24" fmla="*/ 590550 w 2603500"/>
                <a:gd name="connsiteY24" fmla="*/ 1498600 h 1955800"/>
                <a:gd name="connsiteX25" fmla="*/ 650875 w 2603500"/>
                <a:gd name="connsiteY25" fmla="*/ 1619250 h 1955800"/>
                <a:gd name="connsiteX26" fmla="*/ 714375 w 2603500"/>
                <a:gd name="connsiteY26" fmla="*/ 1736725 h 1955800"/>
                <a:gd name="connsiteX27" fmla="*/ 752475 w 2603500"/>
                <a:gd name="connsiteY27" fmla="*/ 1882775 h 1955800"/>
                <a:gd name="connsiteX28" fmla="*/ 768350 w 2603500"/>
                <a:gd name="connsiteY28" fmla="*/ 1955800 h 1955800"/>
                <a:gd name="connsiteX29" fmla="*/ 962025 w 2603500"/>
                <a:gd name="connsiteY29" fmla="*/ 1892300 h 1955800"/>
                <a:gd name="connsiteX30" fmla="*/ 1133475 w 2603500"/>
                <a:gd name="connsiteY30" fmla="*/ 1825625 h 1955800"/>
                <a:gd name="connsiteX31" fmla="*/ 1311275 w 2603500"/>
                <a:gd name="connsiteY31" fmla="*/ 1733550 h 1955800"/>
                <a:gd name="connsiteX32" fmla="*/ 1444625 w 2603500"/>
                <a:gd name="connsiteY32" fmla="*/ 1647825 h 1955800"/>
                <a:gd name="connsiteX33" fmla="*/ 1555750 w 2603500"/>
                <a:gd name="connsiteY33" fmla="*/ 1577975 h 1955800"/>
                <a:gd name="connsiteX34" fmla="*/ 1717675 w 2603500"/>
                <a:gd name="connsiteY34" fmla="*/ 1460500 h 1955800"/>
                <a:gd name="connsiteX35" fmla="*/ 1835150 w 2603500"/>
                <a:gd name="connsiteY35" fmla="*/ 1343025 h 1955800"/>
                <a:gd name="connsiteX36" fmla="*/ 1968500 w 2603500"/>
                <a:gd name="connsiteY36" fmla="*/ 1222375 h 1955800"/>
                <a:gd name="connsiteX37" fmla="*/ 2105025 w 2603500"/>
                <a:gd name="connsiteY37" fmla="*/ 1069975 h 1955800"/>
                <a:gd name="connsiteX38" fmla="*/ 2209800 w 2603500"/>
                <a:gd name="connsiteY38" fmla="*/ 936625 h 1955800"/>
                <a:gd name="connsiteX39" fmla="*/ 2330450 w 2603500"/>
                <a:gd name="connsiteY39" fmla="*/ 762000 h 1955800"/>
                <a:gd name="connsiteX40" fmla="*/ 2393950 w 2603500"/>
                <a:gd name="connsiteY40" fmla="*/ 619125 h 1955800"/>
                <a:gd name="connsiteX41" fmla="*/ 2441575 w 2603500"/>
                <a:gd name="connsiteY41" fmla="*/ 533400 h 1955800"/>
                <a:gd name="connsiteX42" fmla="*/ 2501900 w 2603500"/>
                <a:gd name="connsiteY42" fmla="*/ 393700 h 1955800"/>
                <a:gd name="connsiteX43" fmla="*/ 2552700 w 2603500"/>
                <a:gd name="connsiteY43" fmla="*/ 279400 h 1955800"/>
                <a:gd name="connsiteX44" fmla="*/ 2603500 w 2603500"/>
                <a:gd name="connsiteY44" fmla="*/ 107950 h 1955800"/>
                <a:gd name="connsiteX0" fmla="*/ 2603500 w 2603500"/>
                <a:gd name="connsiteY0" fmla="*/ 107950 h 1955800"/>
                <a:gd name="connsiteX1" fmla="*/ 2458244 w 2603500"/>
                <a:gd name="connsiteY1" fmla="*/ 68263 h 1955800"/>
                <a:gd name="connsiteX2" fmla="*/ 2266950 w 2603500"/>
                <a:gd name="connsiteY2" fmla="*/ 28575 h 1955800"/>
                <a:gd name="connsiteX3" fmla="*/ 2059782 w 2603500"/>
                <a:gd name="connsiteY3" fmla="*/ 5556 h 1955800"/>
                <a:gd name="connsiteX4" fmla="*/ 1857375 w 2603500"/>
                <a:gd name="connsiteY4" fmla="*/ 6350 h 1955800"/>
                <a:gd name="connsiteX5" fmla="*/ 1635125 w 2603500"/>
                <a:gd name="connsiteY5" fmla="*/ 0 h 1955800"/>
                <a:gd name="connsiteX6" fmla="*/ 1470025 w 2603500"/>
                <a:gd name="connsiteY6" fmla="*/ 25400 h 1955800"/>
                <a:gd name="connsiteX7" fmla="*/ 1314450 w 2603500"/>
                <a:gd name="connsiteY7" fmla="*/ 50800 h 1955800"/>
                <a:gd name="connsiteX8" fmla="*/ 1038225 w 2603500"/>
                <a:gd name="connsiteY8" fmla="*/ 114300 h 1955800"/>
                <a:gd name="connsiteX9" fmla="*/ 904875 w 2603500"/>
                <a:gd name="connsiteY9" fmla="*/ 158750 h 1955800"/>
                <a:gd name="connsiteX10" fmla="*/ 749300 w 2603500"/>
                <a:gd name="connsiteY10" fmla="*/ 219075 h 1955800"/>
                <a:gd name="connsiteX11" fmla="*/ 660400 w 2603500"/>
                <a:gd name="connsiteY11" fmla="*/ 263525 h 1955800"/>
                <a:gd name="connsiteX12" fmla="*/ 457200 w 2603500"/>
                <a:gd name="connsiteY12" fmla="*/ 377825 h 1955800"/>
                <a:gd name="connsiteX13" fmla="*/ 323850 w 2603500"/>
                <a:gd name="connsiteY13" fmla="*/ 450850 h 1955800"/>
                <a:gd name="connsiteX14" fmla="*/ 311150 w 2603500"/>
                <a:gd name="connsiteY14" fmla="*/ 469900 h 1955800"/>
                <a:gd name="connsiteX15" fmla="*/ 212725 w 2603500"/>
                <a:gd name="connsiteY15" fmla="*/ 533400 h 1955800"/>
                <a:gd name="connsiteX16" fmla="*/ 101600 w 2603500"/>
                <a:gd name="connsiteY16" fmla="*/ 638175 h 1955800"/>
                <a:gd name="connsiteX17" fmla="*/ 0 w 2603500"/>
                <a:gd name="connsiteY17" fmla="*/ 708025 h 1955800"/>
                <a:gd name="connsiteX18" fmla="*/ 76200 w 2603500"/>
                <a:gd name="connsiteY18" fmla="*/ 771525 h 1955800"/>
                <a:gd name="connsiteX19" fmla="*/ 168275 w 2603500"/>
                <a:gd name="connsiteY19" fmla="*/ 869950 h 1955800"/>
                <a:gd name="connsiteX20" fmla="*/ 250825 w 2603500"/>
                <a:gd name="connsiteY20" fmla="*/ 984250 h 1955800"/>
                <a:gd name="connsiteX21" fmla="*/ 285750 w 2603500"/>
                <a:gd name="connsiteY21" fmla="*/ 1006475 h 1955800"/>
                <a:gd name="connsiteX22" fmla="*/ 406400 w 2603500"/>
                <a:gd name="connsiteY22" fmla="*/ 1162050 h 1955800"/>
                <a:gd name="connsiteX23" fmla="*/ 508000 w 2603500"/>
                <a:gd name="connsiteY23" fmla="*/ 1327150 h 1955800"/>
                <a:gd name="connsiteX24" fmla="*/ 590550 w 2603500"/>
                <a:gd name="connsiteY24" fmla="*/ 1498600 h 1955800"/>
                <a:gd name="connsiteX25" fmla="*/ 650875 w 2603500"/>
                <a:gd name="connsiteY25" fmla="*/ 1619250 h 1955800"/>
                <a:gd name="connsiteX26" fmla="*/ 714375 w 2603500"/>
                <a:gd name="connsiteY26" fmla="*/ 1736725 h 1955800"/>
                <a:gd name="connsiteX27" fmla="*/ 752475 w 2603500"/>
                <a:gd name="connsiteY27" fmla="*/ 1882775 h 1955800"/>
                <a:gd name="connsiteX28" fmla="*/ 768350 w 2603500"/>
                <a:gd name="connsiteY28" fmla="*/ 1955800 h 1955800"/>
                <a:gd name="connsiteX29" fmla="*/ 962025 w 2603500"/>
                <a:gd name="connsiteY29" fmla="*/ 1892300 h 1955800"/>
                <a:gd name="connsiteX30" fmla="*/ 1133475 w 2603500"/>
                <a:gd name="connsiteY30" fmla="*/ 1825625 h 1955800"/>
                <a:gd name="connsiteX31" fmla="*/ 1311275 w 2603500"/>
                <a:gd name="connsiteY31" fmla="*/ 1733550 h 1955800"/>
                <a:gd name="connsiteX32" fmla="*/ 1444625 w 2603500"/>
                <a:gd name="connsiteY32" fmla="*/ 1647825 h 1955800"/>
                <a:gd name="connsiteX33" fmla="*/ 1555750 w 2603500"/>
                <a:gd name="connsiteY33" fmla="*/ 1577975 h 1955800"/>
                <a:gd name="connsiteX34" fmla="*/ 1717675 w 2603500"/>
                <a:gd name="connsiteY34" fmla="*/ 1460500 h 1955800"/>
                <a:gd name="connsiteX35" fmla="*/ 1835150 w 2603500"/>
                <a:gd name="connsiteY35" fmla="*/ 1343025 h 1955800"/>
                <a:gd name="connsiteX36" fmla="*/ 1968500 w 2603500"/>
                <a:gd name="connsiteY36" fmla="*/ 1222375 h 1955800"/>
                <a:gd name="connsiteX37" fmla="*/ 2105025 w 2603500"/>
                <a:gd name="connsiteY37" fmla="*/ 1069975 h 1955800"/>
                <a:gd name="connsiteX38" fmla="*/ 2209800 w 2603500"/>
                <a:gd name="connsiteY38" fmla="*/ 936625 h 1955800"/>
                <a:gd name="connsiteX39" fmla="*/ 2330450 w 2603500"/>
                <a:gd name="connsiteY39" fmla="*/ 762000 h 1955800"/>
                <a:gd name="connsiteX40" fmla="*/ 2393950 w 2603500"/>
                <a:gd name="connsiteY40" fmla="*/ 619125 h 1955800"/>
                <a:gd name="connsiteX41" fmla="*/ 2441575 w 2603500"/>
                <a:gd name="connsiteY41" fmla="*/ 533400 h 1955800"/>
                <a:gd name="connsiteX42" fmla="*/ 2501900 w 2603500"/>
                <a:gd name="connsiteY42" fmla="*/ 393700 h 1955800"/>
                <a:gd name="connsiteX43" fmla="*/ 2552700 w 2603500"/>
                <a:gd name="connsiteY43" fmla="*/ 279400 h 1955800"/>
                <a:gd name="connsiteX44" fmla="*/ 2603500 w 2603500"/>
                <a:gd name="connsiteY44" fmla="*/ 107950 h 1955800"/>
                <a:gd name="connsiteX0" fmla="*/ 2603500 w 2603500"/>
                <a:gd name="connsiteY0" fmla="*/ 108890 h 1956740"/>
                <a:gd name="connsiteX1" fmla="*/ 2458244 w 2603500"/>
                <a:gd name="connsiteY1" fmla="*/ 69203 h 1956740"/>
                <a:gd name="connsiteX2" fmla="*/ 2266950 w 2603500"/>
                <a:gd name="connsiteY2" fmla="*/ 29515 h 1956740"/>
                <a:gd name="connsiteX3" fmla="*/ 2059782 w 2603500"/>
                <a:gd name="connsiteY3" fmla="*/ 6496 h 1956740"/>
                <a:gd name="connsiteX4" fmla="*/ 1857375 w 2603500"/>
                <a:gd name="connsiteY4" fmla="*/ 146 h 1956740"/>
                <a:gd name="connsiteX5" fmla="*/ 1635125 w 2603500"/>
                <a:gd name="connsiteY5" fmla="*/ 940 h 1956740"/>
                <a:gd name="connsiteX6" fmla="*/ 1470025 w 2603500"/>
                <a:gd name="connsiteY6" fmla="*/ 26340 h 1956740"/>
                <a:gd name="connsiteX7" fmla="*/ 1314450 w 2603500"/>
                <a:gd name="connsiteY7" fmla="*/ 51740 h 1956740"/>
                <a:gd name="connsiteX8" fmla="*/ 1038225 w 2603500"/>
                <a:gd name="connsiteY8" fmla="*/ 115240 h 1956740"/>
                <a:gd name="connsiteX9" fmla="*/ 904875 w 2603500"/>
                <a:gd name="connsiteY9" fmla="*/ 159690 h 1956740"/>
                <a:gd name="connsiteX10" fmla="*/ 749300 w 2603500"/>
                <a:gd name="connsiteY10" fmla="*/ 220015 h 1956740"/>
                <a:gd name="connsiteX11" fmla="*/ 660400 w 2603500"/>
                <a:gd name="connsiteY11" fmla="*/ 264465 h 1956740"/>
                <a:gd name="connsiteX12" fmla="*/ 457200 w 2603500"/>
                <a:gd name="connsiteY12" fmla="*/ 378765 h 1956740"/>
                <a:gd name="connsiteX13" fmla="*/ 323850 w 2603500"/>
                <a:gd name="connsiteY13" fmla="*/ 451790 h 1956740"/>
                <a:gd name="connsiteX14" fmla="*/ 311150 w 2603500"/>
                <a:gd name="connsiteY14" fmla="*/ 470840 h 1956740"/>
                <a:gd name="connsiteX15" fmla="*/ 212725 w 2603500"/>
                <a:gd name="connsiteY15" fmla="*/ 534340 h 1956740"/>
                <a:gd name="connsiteX16" fmla="*/ 101600 w 2603500"/>
                <a:gd name="connsiteY16" fmla="*/ 639115 h 1956740"/>
                <a:gd name="connsiteX17" fmla="*/ 0 w 2603500"/>
                <a:gd name="connsiteY17" fmla="*/ 708965 h 1956740"/>
                <a:gd name="connsiteX18" fmla="*/ 76200 w 2603500"/>
                <a:gd name="connsiteY18" fmla="*/ 772465 h 1956740"/>
                <a:gd name="connsiteX19" fmla="*/ 168275 w 2603500"/>
                <a:gd name="connsiteY19" fmla="*/ 870890 h 1956740"/>
                <a:gd name="connsiteX20" fmla="*/ 250825 w 2603500"/>
                <a:gd name="connsiteY20" fmla="*/ 985190 h 1956740"/>
                <a:gd name="connsiteX21" fmla="*/ 285750 w 2603500"/>
                <a:gd name="connsiteY21" fmla="*/ 1007415 h 1956740"/>
                <a:gd name="connsiteX22" fmla="*/ 406400 w 2603500"/>
                <a:gd name="connsiteY22" fmla="*/ 1162990 h 1956740"/>
                <a:gd name="connsiteX23" fmla="*/ 508000 w 2603500"/>
                <a:gd name="connsiteY23" fmla="*/ 1328090 h 1956740"/>
                <a:gd name="connsiteX24" fmla="*/ 590550 w 2603500"/>
                <a:gd name="connsiteY24" fmla="*/ 1499540 h 1956740"/>
                <a:gd name="connsiteX25" fmla="*/ 650875 w 2603500"/>
                <a:gd name="connsiteY25" fmla="*/ 1620190 h 1956740"/>
                <a:gd name="connsiteX26" fmla="*/ 714375 w 2603500"/>
                <a:gd name="connsiteY26" fmla="*/ 1737665 h 1956740"/>
                <a:gd name="connsiteX27" fmla="*/ 752475 w 2603500"/>
                <a:gd name="connsiteY27" fmla="*/ 1883715 h 1956740"/>
                <a:gd name="connsiteX28" fmla="*/ 768350 w 2603500"/>
                <a:gd name="connsiteY28" fmla="*/ 1956740 h 1956740"/>
                <a:gd name="connsiteX29" fmla="*/ 962025 w 2603500"/>
                <a:gd name="connsiteY29" fmla="*/ 1893240 h 1956740"/>
                <a:gd name="connsiteX30" fmla="*/ 1133475 w 2603500"/>
                <a:gd name="connsiteY30" fmla="*/ 1826565 h 1956740"/>
                <a:gd name="connsiteX31" fmla="*/ 1311275 w 2603500"/>
                <a:gd name="connsiteY31" fmla="*/ 1734490 h 1956740"/>
                <a:gd name="connsiteX32" fmla="*/ 1444625 w 2603500"/>
                <a:gd name="connsiteY32" fmla="*/ 1648765 h 1956740"/>
                <a:gd name="connsiteX33" fmla="*/ 1555750 w 2603500"/>
                <a:gd name="connsiteY33" fmla="*/ 1578915 h 1956740"/>
                <a:gd name="connsiteX34" fmla="*/ 1717675 w 2603500"/>
                <a:gd name="connsiteY34" fmla="*/ 1461440 h 1956740"/>
                <a:gd name="connsiteX35" fmla="*/ 1835150 w 2603500"/>
                <a:gd name="connsiteY35" fmla="*/ 1343965 h 1956740"/>
                <a:gd name="connsiteX36" fmla="*/ 1968500 w 2603500"/>
                <a:gd name="connsiteY36" fmla="*/ 1223315 h 1956740"/>
                <a:gd name="connsiteX37" fmla="*/ 2105025 w 2603500"/>
                <a:gd name="connsiteY37" fmla="*/ 1070915 h 1956740"/>
                <a:gd name="connsiteX38" fmla="*/ 2209800 w 2603500"/>
                <a:gd name="connsiteY38" fmla="*/ 937565 h 1956740"/>
                <a:gd name="connsiteX39" fmla="*/ 2330450 w 2603500"/>
                <a:gd name="connsiteY39" fmla="*/ 762940 h 1956740"/>
                <a:gd name="connsiteX40" fmla="*/ 2393950 w 2603500"/>
                <a:gd name="connsiteY40" fmla="*/ 620065 h 1956740"/>
                <a:gd name="connsiteX41" fmla="*/ 2441575 w 2603500"/>
                <a:gd name="connsiteY41" fmla="*/ 534340 h 1956740"/>
                <a:gd name="connsiteX42" fmla="*/ 2501900 w 2603500"/>
                <a:gd name="connsiteY42" fmla="*/ 394640 h 1956740"/>
                <a:gd name="connsiteX43" fmla="*/ 2552700 w 2603500"/>
                <a:gd name="connsiteY43" fmla="*/ 280340 h 1956740"/>
                <a:gd name="connsiteX44" fmla="*/ 2603500 w 2603500"/>
                <a:gd name="connsiteY44" fmla="*/ 108890 h 1956740"/>
                <a:gd name="connsiteX0" fmla="*/ 2603500 w 2603500"/>
                <a:gd name="connsiteY0" fmla="*/ 108756 h 1956606"/>
                <a:gd name="connsiteX1" fmla="*/ 2458244 w 2603500"/>
                <a:gd name="connsiteY1" fmla="*/ 69069 h 1956606"/>
                <a:gd name="connsiteX2" fmla="*/ 2266950 w 2603500"/>
                <a:gd name="connsiteY2" fmla="*/ 29381 h 1956606"/>
                <a:gd name="connsiteX3" fmla="*/ 2059782 w 2603500"/>
                <a:gd name="connsiteY3" fmla="*/ 6362 h 1956606"/>
                <a:gd name="connsiteX4" fmla="*/ 1857375 w 2603500"/>
                <a:gd name="connsiteY4" fmla="*/ 12 h 1956606"/>
                <a:gd name="connsiteX5" fmla="*/ 1635125 w 2603500"/>
                <a:gd name="connsiteY5" fmla="*/ 7950 h 1956606"/>
                <a:gd name="connsiteX6" fmla="*/ 1470025 w 2603500"/>
                <a:gd name="connsiteY6" fmla="*/ 26206 h 1956606"/>
                <a:gd name="connsiteX7" fmla="*/ 1314450 w 2603500"/>
                <a:gd name="connsiteY7" fmla="*/ 51606 h 1956606"/>
                <a:gd name="connsiteX8" fmla="*/ 1038225 w 2603500"/>
                <a:gd name="connsiteY8" fmla="*/ 115106 h 1956606"/>
                <a:gd name="connsiteX9" fmla="*/ 904875 w 2603500"/>
                <a:gd name="connsiteY9" fmla="*/ 159556 h 1956606"/>
                <a:gd name="connsiteX10" fmla="*/ 749300 w 2603500"/>
                <a:gd name="connsiteY10" fmla="*/ 219881 h 1956606"/>
                <a:gd name="connsiteX11" fmla="*/ 660400 w 2603500"/>
                <a:gd name="connsiteY11" fmla="*/ 264331 h 1956606"/>
                <a:gd name="connsiteX12" fmla="*/ 457200 w 2603500"/>
                <a:gd name="connsiteY12" fmla="*/ 378631 h 1956606"/>
                <a:gd name="connsiteX13" fmla="*/ 323850 w 2603500"/>
                <a:gd name="connsiteY13" fmla="*/ 451656 h 1956606"/>
                <a:gd name="connsiteX14" fmla="*/ 311150 w 2603500"/>
                <a:gd name="connsiteY14" fmla="*/ 470706 h 1956606"/>
                <a:gd name="connsiteX15" fmla="*/ 212725 w 2603500"/>
                <a:gd name="connsiteY15" fmla="*/ 534206 h 1956606"/>
                <a:gd name="connsiteX16" fmla="*/ 101600 w 2603500"/>
                <a:gd name="connsiteY16" fmla="*/ 638981 h 1956606"/>
                <a:gd name="connsiteX17" fmla="*/ 0 w 2603500"/>
                <a:gd name="connsiteY17" fmla="*/ 708831 h 1956606"/>
                <a:gd name="connsiteX18" fmla="*/ 76200 w 2603500"/>
                <a:gd name="connsiteY18" fmla="*/ 772331 h 1956606"/>
                <a:gd name="connsiteX19" fmla="*/ 168275 w 2603500"/>
                <a:gd name="connsiteY19" fmla="*/ 870756 h 1956606"/>
                <a:gd name="connsiteX20" fmla="*/ 250825 w 2603500"/>
                <a:gd name="connsiteY20" fmla="*/ 985056 h 1956606"/>
                <a:gd name="connsiteX21" fmla="*/ 285750 w 2603500"/>
                <a:gd name="connsiteY21" fmla="*/ 1007281 h 1956606"/>
                <a:gd name="connsiteX22" fmla="*/ 406400 w 2603500"/>
                <a:gd name="connsiteY22" fmla="*/ 1162856 h 1956606"/>
                <a:gd name="connsiteX23" fmla="*/ 508000 w 2603500"/>
                <a:gd name="connsiteY23" fmla="*/ 1327956 h 1956606"/>
                <a:gd name="connsiteX24" fmla="*/ 590550 w 2603500"/>
                <a:gd name="connsiteY24" fmla="*/ 1499406 h 1956606"/>
                <a:gd name="connsiteX25" fmla="*/ 650875 w 2603500"/>
                <a:gd name="connsiteY25" fmla="*/ 1620056 h 1956606"/>
                <a:gd name="connsiteX26" fmla="*/ 714375 w 2603500"/>
                <a:gd name="connsiteY26" fmla="*/ 1737531 h 1956606"/>
                <a:gd name="connsiteX27" fmla="*/ 752475 w 2603500"/>
                <a:gd name="connsiteY27" fmla="*/ 1883581 h 1956606"/>
                <a:gd name="connsiteX28" fmla="*/ 768350 w 2603500"/>
                <a:gd name="connsiteY28" fmla="*/ 1956606 h 1956606"/>
                <a:gd name="connsiteX29" fmla="*/ 962025 w 2603500"/>
                <a:gd name="connsiteY29" fmla="*/ 1893106 h 1956606"/>
                <a:gd name="connsiteX30" fmla="*/ 1133475 w 2603500"/>
                <a:gd name="connsiteY30" fmla="*/ 1826431 h 1956606"/>
                <a:gd name="connsiteX31" fmla="*/ 1311275 w 2603500"/>
                <a:gd name="connsiteY31" fmla="*/ 1734356 h 1956606"/>
                <a:gd name="connsiteX32" fmla="*/ 1444625 w 2603500"/>
                <a:gd name="connsiteY32" fmla="*/ 1648631 h 1956606"/>
                <a:gd name="connsiteX33" fmla="*/ 1555750 w 2603500"/>
                <a:gd name="connsiteY33" fmla="*/ 1578781 h 1956606"/>
                <a:gd name="connsiteX34" fmla="*/ 1717675 w 2603500"/>
                <a:gd name="connsiteY34" fmla="*/ 1461306 h 1956606"/>
                <a:gd name="connsiteX35" fmla="*/ 1835150 w 2603500"/>
                <a:gd name="connsiteY35" fmla="*/ 1343831 h 1956606"/>
                <a:gd name="connsiteX36" fmla="*/ 1968500 w 2603500"/>
                <a:gd name="connsiteY36" fmla="*/ 1223181 h 1956606"/>
                <a:gd name="connsiteX37" fmla="*/ 2105025 w 2603500"/>
                <a:gd name="connsiteY37" fmla="*/ 1070781 h 1956606"/>
                <a:gd name="connsiteX38" fmla="*/ 2209800 w 2603500"/>
                <a:gd name="connsiteY38" fmla="*/ 937431 h 1956606"/>
                <a:gd name="connsiteX39" fmla="*/ 2330450 w 2603500"/>
                <a:gd name="connsiteY39" fmla="*/ 762806 h 1956606"/>
                <a:gd name="connsiteX40" fmla="*/ 2393950 w 2603500"/>
                <a:gd name="connsiteY40" fmla="*/ 619931 h 1956606"/>
                <a:gd name="connsiteX41" fmla="*/ 2441575 w 2603500"/>
                <a:gd name="connsiteY41" fmla="*/ 534206 h 1956606"/>
                <a:gd name="connsiteX42" fmla="*/ 2501900 w 2603500"/>
                <a:gd name="connsiteY42" fmla="*/ 394506 h 1956606"/>
                <a:gd name="connsiteX43" fmla="*/ 2552700 w 2603500"/>
                <a:gd name="connsiteY43" fmla="*/ 280206 h 1956606"/>
                <a:gd name="connsiteX44" fmla="*/ 2603500 w 2603500"/>
                <a:gd name="connsiteY44" fmla="*/ 108756 h 1956606"/>
                <a:gd name="connsiteX0" fmla="*/ 2603500 w 2603500"/>
                <a:gd name="connsiteY0" fmla="*/ 108756 h 1956606"/>
                <a:gd name="connsiteX1" fmla="*/ 2458244 w 2603500"/>
                <a:gd name="connsiteY1" fmla="*/ 69069 h 1956606"/>
                <a:gd name="connsiteX2" fmla="*/ 2266950 w 2603500"/>
                <a:gd name="connsiteY2" fmla="*/ 29381 h 1956606"/>
                <a:gd name="connsiteX3" fmla="*/ 2059782 w 2603500"/>
                <a:gd name="connsiteY3" fmla="*/ 6362 h 1956606"/>
                <a:gd name="connsiteX4" fmla="*/ 1857375 w 2603500"/>
                <a:gd name="connsiteY4" fmla="*/ 12 h 1956606"/>
                <a:gd name="connsiteX5" fmla="*/ 1635125 w 2603500"/>
                <a:gd name="connsiteY5" fmla="*/ 7950 h 1956606"/>
                <a:gd name="connsiteX6" fmla="*/ 1470025 w 2603500"/>
                <a:gd name="connsiteY6" fmla="*/ 26206 h 1956606"/>
                <a:gd name="connsiteX7" fmla="*/ 1314450 w 2603500"/>
                <a:gd name="connsiteY7" fmla="*/ 51606 h 1956606"/>
                <a:gd name="connsiteX8" fmla="*/ 1038225 w 2603500"/>
                <a:gd name="connsiteY8" fmla="*/ 115106 h 1956606"/>
                <a:gd name="connsiteX9" fmla="*/ 904875 w 2603500"/>
                <a:gd name="connsiteY9" fmla="*/ 159556 h 1956606"/>
                <a:gd name="connsiteX10" fmla="*/ 749300 w 2603500"/>
                <a:gd name="connsiteY10" fmla="*/ 219881 h 1956606"/>
                <a:gd name="connsiteX11" fmla="*/ 660400 w 2603500"/>
                <a:gd name="connsiteY11" fmla="*/ 264331 h 1956606"/>
                <a:gd name="connsiteX12" fmla="*/ 457200 w 2603500"/>
                <a:gd name="connsiteY12" fmla="*/ 378631 h 1956606"/>
                <a:gd name="connsiteX13" fmla="*/ 323850 w 2603500"/>
                <a:gd name="connsiteY13" fmla="*/ 451656 h 1956606"/>
                <a:gd name="connsiteX14" fmla="*/ 311150 w 2603500"/>
                <a:gd name="connsiteY14" fmla="*/ 470706 h 1956606"/>
                <a:gd name="connsiteX15" fmla="*/ 212725 w 2603500"/>
                <a:gd name="connsiteY15" fmla="*/ 534206 h 1956606"/>
                <a:gd name="connsiteX16" fmla="*/ 101600 w 2603500"/>
                <a:gd name="connsiteY16" fmla="*/ 638981 h 1956606"/>
                <a:gd name="connsiteX17" fmla="*/ 0 w 2603500"/>
                <a:gd name="connsiteY17" fmla="*/ 708831 h 1956606"/>
                <a:gd name="connsiteX18" fmla="*/ 76200 w 2603500"/>
                <a:gd name="connsiteY18" fmla="*/ 772331 h 1956606"/>
                <a:gd name="connsiteX19" fmla="*/ 168275 w 2603500"/>
                <a:gd name="connsiteY19" fmla="*/ 870756 h 1956606"/>
                <a:gd name="connsiteX20" fmla="*/ 250825 w 2603500"/>
                <a:gd name="connsiteY20" fmla="*/ 985056 h 1956606"/>
                <a:gd name="connsiteX21" fmla="*/ 285750 w 2603500"/>
                <a:gd name="connsiteY21" fmla="*/ 1007281 h 1956606"/>
                <a:gd name="connsiteX22" fmla="*/ 406400 w 2603500"/>
                <a:gd name="connsiteY22" fmla="*/ 1162856 h 1956606"/>
                <a:gd name="connsiteX23" fmla="*/ 508000 w 2603500"/>
                <a:gd name="connsiteY23" fmla="*/ 1327956 h 1956606"/>
                <a:gd name="connsiteX24" fmla="*/ 590550 w 2603500"/>
                <a:gd name="connsiteY24" fmla="*/ 1499406 h 1956606"/>
                <a:gd name="connsiteX25" fmla="*/ 650875 w 2603500"/>
                <a:gd name="connsiteY25" fmla="*/ 1620056 h 1956606"/>
                <a:gd name="connsiteX26" fmla="*/ 714375 w 2603500"/>
                <a:gd name="connsiteY26" fmla="*/ 1737531 h 1956606"/>
                <a:gd name="connsiteX27" fmla="*/ 752475 w 2603500"/>
                <a:gd name="connsiteY27" fmla="*/ 1883581 h 1956606"/>
                <a:gd name="connsiteX28" fmla="*/ 768350 w 2603500"/>
                <a:gd name="connsiteY28" fmla="*/ 1956606 h 1956606"/>
                <a:gd name="connsiteX29" fmla="*/ 962025 w 2603500"/>
                <a:gd name="connsiteY29" fmla="*/ 1893106 h 1956606"/>
                <a:gd name="connsiteX30" fmla="*/ 1133475 w 2603500"/>
                <a:gd name="connsiteY30" fmla="*/ 1826431 h 1956606"/>
                <a:gd name="connsiteX31" fmla="*/ 1311275 w 2603500"/>
                <a:gd name="connsiteY31" fmla="*/ 1734356 h 1956606"/>
                <a:gd name="connsiteX32" fmla="*/ 1444625 w 2603500"/>
                <a:gd name="connsiteY32" fmla="*/ 1648631 h 1956606"/>
                <a:gd name="connsiteX33" fmla="*/ 1555750 w 2603500"/>
                <a:gd name="connsiteY33" fmla="*/ 1578781 h 1956606"/>
                <a:gd name="connsiteX34" fmla="*/ 1717675 w 2603500"/>
                <a:gd name="connsiteY34" fmla="*/ 1461306 h 1956606"/>
                <a:gd name="connsiteX35" fmla="*/ 1835150 w 2603500"/>
                <a:gd name="connsiteY35" fmla="*/ 1343831 h 1956606"/>
                <a:gd name="connsiteX36" fmla="*/ 1968500 w 2603500"/>
                <a:gd name="connsiteY36" fmla="*/ 1223181 h 1956606"/>
                <a:gd name="connsiteX37" fmla="*/ 2105025 w 2603500"/>
                <a:gd name="connsiteY37" fmla="*/ 1070781 h 1956606"/>
                <a:gd name="connsiteX38" fmla="*/ 2209800 w 2603500"/>
                <a:gd name="connsiteY38" fmla="*/ 937431 h 1956606"/>
                <a:gd name="connsiteX39" fmla="*/ 2330450 w 2603500"/>
                <a:gd name="connsiteY39" fmla="*/ 762806 h 1956606"/>
                <a:gd name="connsiteX40" fmla="*/ 2393950 w 2603500"/>
                <a:gd name="connsiteY40" fmla="*/ 619931 h 1956606"/>
                <a:gd name="connsiteX41" fmla="*/ 2441575 w 2603500"/>
                <a:gd name="connsiteY41" fmla="*/ 534206 h 1956606"/>
                <a:gd name="connsiteX42" fmla="*/ 2501900 w 2603500"/>
                <a:gd name="connsiteY42" fmla="*/ 394506 h 1956606"/>
                <a:gd name="connsiteX43" fmla="*/ 2552700 w 2603500"/>
                <a:gd name="connsiteY43" fmla="*/ 280206 h 1956606"/>
                <a:gd name="connsiteX44" fmla="*/ 2603500 w 2603500"/>
                <a:gd name="connsiteY44" fmla="*/ 108756 h 1956606"/>
                <a:gd name="connsiteX0" fmla="*/ 2603500 w 2603500"/>
                <a:gd name="connsiteY0" fmla="*/ 108756 h 1956606"/>
                <a:gd name="connsiteX1" fmla="*/ 2458244 w 2603500"/>
                <a:gd name="connsiteY1" fmla="*/ 69069 h 1956606"/>
                <a:gd name="connsiteX2" fmla="*/ 2266950 w 2603500"/>
                <a:gd name="connsiteY2" fmla="*/ 29381 h 1956606"/>
                <a:gd name="connsiteX3" fmla="*/ 2059782 w 2603500"/>
                <a:gd name="connsiteY3" fmla="*/ 6362 h 1956606"/>
                <a:gd name="connsiteX4" fmla="*/ 1857375 w 2603500"/>
                <a:gd name="connsiteY4" fmla="*/ 12 h 1956606"/>
                <a:gd name="connsiteX5" fmla="*/ 1635125 w 2603500"/>
                <a:gd name="connsiteY5" fmla="*/ 7950 h 1956606"/>
                <a:gd name="connsiteX6" fmla="*/ 1470025 w 2603500"/>
                <a:gd name="connsiteY6" fmla="*/ 26206 h 1956606"/>
                <a:gd name="connsiteX7" fmla="*/ 1293019 w 2603500"/>
                <a:gd name="connsiteY7" fmla="*/ 53988 h 1956606"/>
                <a:gd name="connsiteX8" fmla="*/ 1038225 w 2603500"/>
                <a:gd name="connsiteY8" fmla="*/ 115106 h 1956606"/>
                <a:gd name="connsiteX9" fmla="*/ 904875 w 2603500"/>
                <a:gd name="connsiteY9" fmla="*/ 159556 h 1956606"/>
                <a:gd name="connsiteX10" fmla="*/ 749300 w 2603500"/>
                <a:gd name="connsiteY10" fmla="*/ 219881 h 1956606"/>
                <a:gd name="connsiteX11" fmla="*/ 660400 w 2603500"/>
                <a:gd name="connsiteY11" fmla="*/ 264331 h 1956606"/>
                <a:gd name="connsiteX12" fmla="*/ 457200 w 2603500"/>
                <a:gd name="connsiteY12" fmla="*/ 378631 h 1956606"/>
                <a:gd name="connsiteX13" fmla="*/ 323850 w 2603500"/>
                <a:gd name="connsiteY13" fmla="*/ 451656 h 1956606"/>
                <a:gd name="connsiteX14" fmla="*/ 311150 w 2603500"/>
                <a:gd name="connsiteY14" fmla="*/ 470706 h 1956606"/>
                <a:gd name="connsiteX15" fmla="*/ 212725 w 2603500"/>
                <a:gd name="connsiteY15" fmla="*/ 534206 h 1956606"/>
                <a:gd name="connsiteX16" fmla="*/ 101600 w 2603500"/>
                <a:gd name="connsiteY16" fmla="*/ 638981 h 1956606"/>
                <a:gd name="connsiteX17" fmla="*/ 0 w 2603500"/>
                <a:gd name="connsiteY17" fmla="*/ 708831 h 1956606"/>
                <a:gd name="connsiteX18" fmla="*/ 76200 w 2603500"/>
                <a:gd name="connsiteY18" fmla="*/ 772331 h 1956606"/>
                <a:gd name="connsiteX19" fmla="*/ 168275 w 2603500"/>
                <a:gd name="connsiteY19" fmla="*/ 870756 h 1956606"/>
                <a:gd name="connsiteX20" fmla="*/ 250825 w 2603500"/>
                <a:gd name="connsiteY20" fmla="*/ 985056 h 1956606"/>
                <a:gd name="connsiteX21" fmla="*/ 285750 w 2603500"/>
                <a:gd name="connsiteY21" fmla="*/ 1007281 h 1956606"/>
                <a:gd name="connsiteX22" fmla="*/ 406400 w 2603500"/>
                <a:gd name="connsiteY22" fmla="*/ 1162856 h 1956606"/>
                <a:gd name="connsiteX23" fmla="*/ 508000 w 2603500"/>
                <a:gd name="connsiteY23" fmla="*/ 1327956 h 1956606"/>
                <a:gd name="connsiteX24" fmla="*/ 590550 w 2603500"/>
                <a:gd name="connsiteY24" fmla="*/ 1499406 h 1956606"/>
                <a:gd name="connsiteX25" fmla="*/ 650875 w 2603500"/>
                <a:gd name="connsiteY25" fmla="*/ 1620056 h 1956606"/>
                <a:gd name="connsiteX26" fmla="*/ 714375 w 2603500"/>
                <a:gd name="connsiteY26" fmla="*/ 1737531 h 1956606"/>
                <a:gd name="connsiteX27" fmla="*/ 752475 w 2603500"/>
                <a:gd name="connsiteY27" fmla="*/ 1883581 h 1956606"/>
                <a:gd name="connsiteX28" fmla="*/ 768350 w 2603500"/>
                <a:gd name="connsiteY28" fmla="*/ 1956606 h 1956606"/>
                <a:gd name="connsiteX29" fmla="*/ 962025 w 2603500"/>
                <a:gd name="connsiteY29" fmla="*/ 1893106 h 1956606"/>
                <a:gd name="connsiteX30" fmla="*/ 1133475 w 2603500"/>
                <a:gd name="connsiteY30" fmla="*/ 1826431 h 1956606"/>
                <a:gd name="connsiteX31" fmla="*/ 1311275 w 2603500"/>
                <a:gd name="connsiteY31" fmla="*/ 1734356 h 1956606"/>
                <a:gd name="connsiteX32" fmla="*/ 1444625 w 2603500"/>
                <a:gd name="connsiteY32" fmla="*/ 1648631 h 1956606"/>
                <a:gd name="connsiteX33" fmla="*/ 1555750 w 2603500"/>
                <a:gd name="connsiteY33" fmla="*/ 1578781 h 1956606"/>
                <a:gd name="connsiteX34" fmla="*/ 1717675 w 2603500"/>
                <a:gd name="connsiteY34" fmla="*/ 1461306 h 1956606"/>
                <a:gd name="connsiteX35" fmla="*/ 1835150 w 2603500"/>
                <a:gd name="connsiteY35" fmla="*/ 1343831 h 1956606"/>
                <a:gd name="connsiteX36" fmla="*/ 1968500 w 2603500"/>
                <a:gd name="connsiteY36" fmla="*/ 1223181 h 1956606"/>
                <a:gd name="connsiteX37" fmla="*/ 2105025 w 2603500"/>
                <a:gd name="connsiteY37" fmla="*/ 1070781 h 1956606"/>
                <a:gd name="connsiteX38" fmla="*/ 2209800 w 2603500"/>
                <a:gd name="connsiteY38" fmla="*/ 937431 h 1956606"/>
                <a:gd name="connsiteX39" fmla="*/ 2330450 w 2603500"/>
                <a:gd name="connsiteY39" fmla="*/ 762806 h 1956606"/>
                <a:gd name="connsiteX40" fmla="*/ 2393950 w 2603500"/>
                <a:gd name="connsiteY40" fmla="*/ 619931 h 1956606"/>
                <a:gd name="connsiteX41" fmla="*/ 2441575 w 2603500"/>
                <a:gd name="connsiteY41" fmla="*/ 534206 h 1956606"/>
                <a:gd name="connsiteX42" fmla="*/ 2501900 w 2603500"/>
                <a:gd name="connsiteY42" fmla="*/ 394506 h 1956606"/>
                <a:gd name="connsiteX43" fmla="*/ 2552700 w 2603500"/>
                <a:gd name="connsiteY43" fmla="*/ 280206 h 1956606"/>
                <a:gd name="connsiteX44" fmla="*/ 2603500 w 2603500"/>
                <a:gd name="connsiteY44" fmla="*/ 108756 h 1956606"/>
                <a:gd name="connsiteX0" fmla="*/ 2603500 w 2603500"/>
                <a:gd name="connsiteY0" fmla="*/ 108756 h 1956606"/>
                <a:gd name="connsiteX1" fmla="*/ 2458244 w 2603500"/>
                <a:gd name="connsiteY1" fmla="*/ 69069 h 1956606"/>
                <a:gd name="connsiteX2" fmla="*/ 2266950 w 2603500"/>
                <a:gd name="connsiteY2" fmla="*/ 29381 h 1956606"/>
                <a:gd name="connsiteX3" fmla="*/ 2059782 w 2603500"/>
                <a:gd name="connsiteY3" fmla="*/ 6362 h 1956606"/>
                <a:gd name="connsiteX4" fmla="*/ 1857375 w 2603500"/>
                <a:gd name="connsiteY4" fmla="*/ 12 h 1956606"/>
                <a:gd name="connsiteX5" fmla="*/ 1635125 w 2603500"/>
                <a:gd name="connsiteY5" fmla="*/ 7950 h 1956606"/>
                <a:gd name="connsiteX6" fmla="*/ 1470025 w 2603500"/>
                <a:gd name="connsiteY6" fmla="*/ 26206 h 1956606"/>
                <a:gd name="connsiteX7" fmla="*/ 1293019 w 2603500"/>
                <a:gd name="connsiteY7" fmla="*/ 53988 h 1956606"/>
                <a:gd name="connsiteX8" fmla="*/ 1038225 w 2603500"/>
                <a:gd name="connsiteY8" fmla="*/ 115106 h 1956606"/>
                <a:gd name="connsiteX9" fmla="*/ 904875 w 2603500"/>
                <a:gd name="connsiteY9" fmla="*/ 159556 h 1956606"/>
                <a:gd name="connsiteX10" fmla="*/ 749300 w 2603500"/>
                <a:gd name="connsiteY10" fmla="*/ 219881 h 1956606"/>
                <a:gd name="connsiteX11" fmla="*/ 660400 w 2603500"/>
                <a:gd name="connsiteY11" fmla="*/ 264331 h 1956606"/>
                <a:gd name="connsiteX12" fmla="*/ 457200 w 2603500"/>
                <a:gd name="connsiteY12" fmla="*/ 378631 h 1956606"/>
                <a:gd name="connsiteX13" fmla="*/ 323850 w 2603500"/>
                <a:gd name="connsiteY13" fmla="*/ 451656 h 1956606"/>
                <a:gd name="connsiteX14" fmla="*/ 311150 w 2603500"/>
                <a:gd name="connsiteY14" fmla="*/ 470706 h 1956606"/>
                <a:gd name="connsiteX15" fmla="*/ 212725 w 2603500"/>
                <a:gd name="connsiteY15" fmla="*/ 534206 h 1956606"/>
                <a:gd name="connsiteX16" fmla="*/ 101600 w 2603500"/>
                <a:gd name="connsiteY16" fmla="*/ 638981 h 1956606"/>
                <a:gd name="connsiteX17" fmla="*/ 0 w 2603500"/>
                <a:gd name="connsiteY17" fmla="*/ 708831 h 1956606"/>
                <a:gd name="connsiteX18" fmla="*/ 76200 w 2603500"/>
                <a:gd name="connsiteY18" fmla="*/ 772331 h 1956606"/>
                <a:gd name="connsiteX19" fmla="*/ 168275 w 2603500"/>
                <a:gd name="connsiteY19" fmla="*/ 870756 h 1956606"/>
                <a:gd name="connsiteX20" fmla="*/ 250825 w 2603500"/>
                <a:gd name="connsiteY20" fmla="*/ 985056 h 1956606"/>
                <a:gd name="connsiteX21" fmla="*/ 285750 w 2603500"/>
                <a:gd name="connsiteY21" fmla="*/ 1007281 h 1956606"/>
                <a:gd name="connsiteX22" fmla="*/ 406400 w 2603500"/>
                <a:gd name="connsiteY22" fmla="*/ 1162856 h 1956606"/>
                <a:gd name="connsiteX23" fmla="*/ 508000 w 2603500"/>
                <a:gd name="connsiteY23" fmla="*/ 1327956 h 1956606"/>
                <a:gd name="connsiteX24" fmla="*/ 590550 w 2603500"/>
                <a:gd name="connsiteY24" fmla="*/ 1499406 h 1956606"/>
                <a:gd name="connsiteX25" fmla="*/ 650875 w 2603500"/>
                <a:gd name="connsiteY25" fmla="*/ 1620056 h 1956606"/>
                <a:gd name="connsiteX26" fmla="*/ 714375 w 2603500"/>
                <a:gd name="connsiteY26" fmla="*/ 1737531 h 1956606"/>
                <a:gd name="connsiteX27" fmla="*/ 752475 w 2603500"/>
                <a:gd name="connsiteY27" fmla="*/ 1883581 h 1956606"/>
                <a:gd name="connsiteX28" fmla="*/ 768350 w 2603500"/>
                <a:gd name="connsiteY28" fmla="*/ 1956606 h 1956606"/>
                <a:gd name="connsiteX29" fmla="*/ 962025 w 2603500"/>
                <a:gd name="connsiteY29" fmla="*/ 1893106 h 1956606"/>
                <a:gd name="connsiteX30" fmla="*/ 1133475 w 2603500"/>
                <a:gd name="connsiteY30" fmla="*/ 1826431 h 1956606"/>
                <a:gd name="connsiteX31" fmla="*/ 1311275 w 2603500"/>
                <a:gd name="connsiteY31" fmla="*/ 1734356 h 1956606"/>
                <a:gd name="connsiteX32" fmla="*/ 1444625 w 2603500"/>
                <a:gd name="connsiteY32" fmla="*/ 1648631 h 1956606"/>
                <a:gd name="connsiteX33" fmla="*/ 1555750 w 2603500"/>
                <a:gd name="connsiteY33" fmla="*/ 1578781 h 1956606"/>
                <a:gd name="connsiteX34" fmla="*/ 1717675 w 2603500"/>
                <a:gd name="connsiteY34" fmla="*/ 1461306 h 1956606"/>
                <a:gd name="connsiteX35" fmla="*/ 1835150 w 2603500"/>
                <a:gd name="connsiteY35" fmla="*/ 1343831 h 1956606"/>
                <a:gd name="connsiteX36" fmla="*/ 1968500 w 2603500"/>
                <a:gd name="connsiteY36" fmla="*/ 1223181 h 1956606"/>
                <a:gd name="connsiteX37" fmla="*/ 2105025 w 2603500"/>
                <a:gd name="connsiteY37" fmla="*/ 1070781 h 1956606"/>
                <a:gd name="connsiteX38" fmla="*/ 2209800 w 2603500"/>
                <a:gd name="connsiteY38" fmla="*/ 937431 h 1956606"/>
                <a:gd name="connsiteX39" fmla="*/ 2330450 w 2603500"/>
                <a:gd name="connsiteY39" fmla="*/ 762806 h 1956606"/>
                <a:gd name="connsiteX40" fmla="*/ 2393950 w 2603500"/>
                <a:gd name="connsiteY40" fmla="*/ 619931 h 1956606"/>
                <a:gd name="connsiteX41" fmla="*/ 2441575 w 2603500"/>
                <a:gd name="connsiteY41" fmla="*/ 534206 h 1956606"/>
                <a:gd name="connsiteX42" fmla="*/ 2501900 w 2603500"/>
                <a:gd name="connsiteY42" fmla="*/ 394506 h 1956606"/>
                <a:gd name="connsiteX43" fmla="*/ 2552700 w 2603500"/>
                <a:gd name="connsiteY43" fmla="*/ 280206 h 1956606"/>
                <a:gd name="connsiteX44" fmla="*/ 2603500 w 2603500"/>
                <a:gd name="connsiteY44" fmla="*/ 108756 h 1956606"/>
                <a:gd name="connsiteX0" fmla="*/ 2603500 w 2603500"/>
                <a:gd name="connsiteY0" fmla="*/ 108756 h 1956606"/>
                <a:gd name="connsiteX1" fmla="*/ 2458244 w 2603500"/>
                <a:gd name="connsiteY1" fmla="*/ 69069 h 1956606"/>
                <a:gd name="connsiteX2" fmla="*/ 2266950 w 2603500"/>
                <a:gd name="connsiteY2" fmla="*/ 29381 h 1956606"/>
                <a:gd name="connsiteX3" fmla="*/ 2059782 w 2603500"/>
                <a:gd name="connsiteY3" fmla="*/ 6362 h 1956606"/>
                <a:gd name="connsiteX4" fmla="*/ 1857375 w 2603500"/>
                <a:gd name="connsiteY4" fmla="*/ 12 h 1956606"/>
                <a:gd name="connsiteX5" fmla="*/ 1635125 w 2603500"/>
                <a:gd name="connsiteY5" fmla="*/ 7950 h 1956606"/>
                <a:gd name="connsiteX6" fmla="*/ 1470025 w 2603500"/>
                <a:gd name="connsiteY6" fmla="*/ 26206 h 1956606"/>
                <a:gd name="connsiteX7" fmla="*/ 1293019 w 2603500"/>
                <a:gd name="connsiteY7" fmla="*/ 53988 h 1956606"/>
                <a:gd name="connsiteX8" fmla="*/ 1047750 w 2603500"/>
                <a:gd name="connsiteY8" fmla="*/ 122250 h 1956606"/>
                <a:gd name="connsiteX9" fmla="*/ 904875 w 2603500"/>
                <a:gd name="connsiteY9" fmla="*/ 159556 h 1956606"/>
                <a:gd name="connsiteX10" fmla="*/ 749300 w 2603500"/>
                <a:gd name="connsiteY10" fmla="*/ 219881 h 1956606"/>
                <a:gd name="connsiteX11" fmla="*/ 660400 w 2603500"/>
                <a:gd name="connsiteY11" fmla="*/ 264331 h 1956606"/>
                <a:gd name="connsiteX12" fmla="*/ 457200 w 2603500"/>
                <a:gd name="connsiteY12" fmla="*/ 378631 h 1956606"/>
                <a:gd name="connsiteX13" fmla="*/ 323850 w 2603500"/>
                <a:gd name="connsiteY13" fmla="*/ 451656 h 1956606"/>
                <a:gd name="connsiteX14" fmla="*/ 311150 w 2603500"/>
                <a:gd name="connsiteY14" fmla="*/ 470706 h 1956606"/>
                <a:gd name="connsiteX15" fmla="*/ 212725 w 2603500"/>
                <a:gd name="connsiteY15" fmla="*/ 534206 h 1956606"/>
                <a:gd name="connsiteX16" fmla="*/ 101600 w 2603500"/>
                <a:gd name="connsiteY16" fmla="*/ 638981 h 1956606"/>
                <a:gd name="connsiteX17" fmla="*/ 0 w 2603500"/>
                <a:gd name="connsiteY17" fmla="*/ 708831 h 1956606"/>
                <a:gd name="connsiteX18" fmla="*/ 76200 w 2603500"/>
                <a:gd name="connsiteY18" fmla="*/ 772331 h 1956606"/>
                <a:gd name="connsiteX19" fmla="*/ 168275 w 2603500"/>
                <a:gd name="connsiteY19" fmla="*/ 870756 h 1956606"/>
                <a:gd name="connsiteX20" fmla="*/ 250825 w 2603500"/>
                <a:gd name="connsiteY20" fmla="*/ 985056 h 1956606"/>
                <a:gd name="connsiteX21" fmla="*/ 285750 w 2603500"/>
                <a:gd name="connsiteY21" fmla="*/ 1007281 h 1956606"/>
                <a:gd name="connsiteX22" fmla="*/ 406400 w 2603500"/>
                <a:gd name="connsiteY22" fmla="*/ 1162856 h 1956606"/>
                <a:gd name="connsiteX23" fmla="*/ 508000 w 2603500"/>
                <a:gd name="connsiteY23" fmla="*/ 1327956 h 1956606"/>
                <a:gd name="connsiteX24" fmla="*/ 590550 w 2603500"/>
                <a:gd name="connsiteY24" fmla="*/ 1499406 h 1956606"/>
                <a:gd name="connsiteX25" fmla="*/ 650875 w 2603500"/>
                <a:gd name="connsiteY25" fmla="*/ 1620056 h 1956606"/>
                <a:gd name="connsiteX26" fmla="*/ 714375 w 2603500"/>
                <a:gd name="connsiteY26" fmla="*/ 1737531 h 1956606"/>
                <a:gd name="connsiteX27" fmla="*/ 752475 w 2603500"/>
                <a:gd name="connsiteY27" fmla="*/ 1883581 h 1956606"/>
                <a:gd name="connsiteX28" fmla="*/ 768350 w 2603500"/>
                <a:gd name="connsiteY28" fmla="*/ 1956606 h 1956606"/>
                <a:gd name="connsiteX29" fmla="*/ 962025 w 2603500"/>
                <a:gd name="connsiteY29" fmla="*/ 1893106 h 1956606"/>
                <a:gd name="connsiteX30" fmla="*/ 1133475 w 2603500"/>
                <a:gd name="connsiteY30" fmla="*/ 1826431 h 1956606"/>
                <a:gd name="connsiteX31" fmla="*/ 1311275 w 2603500"/>
                <a:gd name="connsiteY31" fmla="*/ 1734356 h 1956606"/>
                <a:gd name="connsiteX32" fmla="*/ 1444625 w 2603500"/>
                <a:gd name="connsiteY32" fmla="*/ 1648631 h 1956606"/>
                <a:gd name="connsiteX33" fmla="*/ 1555750 w 2603500"/>
                <a:gd name="connsiteY33" fmla="*/ 1578781 h 1956606"/>
                <a:gd name="connsiteX34" fmla="*/ 1717675 w 2603500"/>
                <a:gd name="connsiteY34" fmla="*/ 1461306 h 1956606"/>
                <a:gd name="connsiteX35" fmla="*/ 1835150 w 2603500"/>
                <a:gd name="connsiteY35" fmla="*/ 1343831 h 1956606"/>
                <a:gd name="connsiteX36" fmla="*/ 1968500 w 2603500"/>
                <a:gd name="connsiteY36" fmla="*/ 1223181 h 1956606"/>
                <a:gd name="connsiteX37" fmla="*/ 2105025 w 2603500"/>
                <a:gd name="connsiteY37" fmla="*/ 1070781 h 1956606"/>
                <a:gd name="connsiteX38" fmla="*/ 2209800 w 2603500"/>
                <a:gd name="connsiteY38" fmla="*/ 937431 h 1956606"/>
                <a:gd name="connsiteX39" fmla="*/ 2330450 w 2603500"/>
                <a:gd name="connsiteY39" fmla="*/ 762806 h 1956606"/>
                <a:gd name="connsiteX40" fmla="*/ 2393950 w 2603500"/>
                <a:gd name="connsiteY40" fmla="*/ 619931 h 1956606"/>
                <a:gd name="connsiteX41" fmla="*/ 2441575 w 2603500"/>
                <a:gd name="connsiteY41" fmla="*/ 534206 h 1956606"/>
                <a:gd name="connsiteX42" fmla="*/ 2501900 w 2603500"/>
                <a:gd name="connsiteY42" fmla="*/ 394506 h 1956606"/>
                <a:gd name="connsiteX43" fmla="*/ 2552700 w 2603500"/>
                <a:gd name="connsiteY43" fmla="*/ 280206 h 1956606"/>
                <a:gd name="connsiteX44" fmla="*/ 2603500 w 2603500"/>
                <a:gd name="connsiteY44" fmla="*/ 108756 h 1956606"/>
                <a:gd name="connsiteX0" fmla="*/ 2603500 w 2603500"/>
                <a:gd name="connsiteY0" fmla="*/ 108756 h 1956606"/>
                <a:gd name="connsiteX1" fmla="*/ 2458244 w 2603500"/>
                <a:gd name="connsiteY1" fmla="*/ 69069 h 1956606"/>
                <a:gd name="connsiteX2" fmla="*/ 2266950 w 2603500"/>
                <a:gd name="connsiteY2" fmla="*/ 29381 h 1956606"/>
                <a:gd name="connsiteX3" fmla="*/ 2059782 w 2603500"/>
                <a:gd name="connsiteY3" fmla="*/ 6362 h 1956606"/>
                <a:gd name="connsiteX4" fmla="*/ 1857375 w 2603500"/>
                <a:gd name="connsiteY4" fmla="*/ 12 h 1956606"/>
                <a:gd name="connsiteX5" fmla="*/ 1635125 w 2603500"/>
                <a:gd name="connsiteY5" fmla="*/ 7950 h 1956606"/>
                <a:gd name="connsiteX6" fmla="*/ 1470025 w 2603500"/>
                <a:gd name="connsiteY6" fmla="*/ 26206 h 1956606"/>
                <a:gd name="connsiteX7" fmla="*/ 1293019 w 2603500"/>
                <a:gd name="connsiteY7" fmla="*/ 53988 h 1956606"/>
                <a:gd name="connsiteX8" fmla="*/ 1047750 w 2603500"/>
                <a:gd name="connsiteY8" fmla="*/ 122250 h 1956606"/>
                <a:gd name="connsiteX9" fmla="*/ 904875 w 2603500"/>
                <a:gd name="connsiteY9" fmla="*/ 159556 h 1956606"/>
                <a:gd name="connsiteX10" fmla="*/ 749300 w 2603500"/>
                <a:gd name="connsiteY10" fmla="*/ 219881 h 1956606"/>
                <a:gd name="connsiteX11" fmla="*/ 660400 w 2603500"/>
                <a:gd name="connsiteY11" fmla="*/ 264331 h 1956606"/>
                <a:gd name="connsiteX12" fmla="*/ 457200 w 2603500"/>
                <a:gd name="connsiteY12" fmla="*/ 378631 h 1956606"/>
                <a:gd name="connsiteX13" fmla="*/ 323850 w 2603500"/>
                <a:gd name="connsiteY13" fmla="*/ 451656 h 1956606"/>
                <a:gd name="connsiteX14" fmla="*/ 311150 w 2603500"/>
                <a:gd name="connsiteY14" fmla="*/ 470706 h 1956606"/>
                <a:gd name="connsiteX15" fmla="*/ 212725 w 2603500"/>
                <a:gd name="connsiteY15" fmla="*/ 534206 h 1956606"/>
                <a:gd name="connsiteX16" fmla="*/ 101600 w 2603500"/>
                <a:gd name="connsiteY16" fmla="*/ 638981 h 1956606"/>
                <a:gd name="connsiteX17" fmla="*/ 0 w 2603500"/>
                <a:gd name="connsiteY17" fmla="*/ 708831 h 1956606"/>
                <a:gd name="connsiteX18" fmla="*/ 76200 w 2603500"/>
                <a:gd name="connsiteY18" fmla="*/ 772331 h 1956606"/>
                <a:gd name="connsiteX19" fmla="*/ 168275 w 2603500"/>
                <a:gd name="connsiteY19" fmla="*/ 870756 h 1956606"/>
                <a:gd name="connsiteX20" fmla="*/ 250825 w 2603500"/>
                <a:gd name="connsiteY20" fmla="*/ 985056 h 1956606"/>
                <a:gd name="connsiteX21" fmla="*/ 285750 w 2603500"/>
                <a:gd name="connsiteY21" fmla="*/ 1007281 h 1956606"/>
                <a:gd name="connsiteX22" fmla="*/ 406400 w 2603500"/>
                <a:gd name="connsiteY22" fmla="*/ 1162856 h 1956606"/>
                <a:gd name="connsiteX23" fmla="*/ 508000 w 2603500"/>
                <a:gd name="connsiteY23" fmla="*/ 1327956 h 1956606"/>
                <a:gd name="connsiteX24" fmla="*/ 590550 w 2603500"/>
                <a:gd name="connsiteY24" fmla="*/ 1499406 h 1956606"/>
                <a:gd name="connsiteX25" fmla="*/ 650875 w 2603500"/>
                <a:gd name="connsiteY25" fmla="*/ 1620056 h 1956606"/>
                <a:gd name="connsiteX26" fmla="*/ 714375 w 2603500"/>
                <a:gd name="connsiteY26" fmla="*/ 1737531 h 1956606"/>
                <a:gd name="connsiteX27" fmla="*/ 752475 w 2603500"/>
                <a:gd name="connsiteY27" fmla="*/ 1883581 h 1956606"/>
                <a:gd name="connsiteX28" fmla="*/ 768350 w 2603500"/>
                <a:gd name="connsiteY28" fmla="*/ 1956606 h 1956606"/>
                <a:gd name="connsiteX29" fmla="*/ 962025 w 2603500"/>
                <a:gd name="connsiteY29" fmla="*/ 1893106 h 1956606"/>
                <a:gd name="connsiteX30" fmla="*/ 1133475 w 2603500"/>
                <a:gd name="connsiteY30" fmla="*/ 1826431 h 1956606"/>
                <a:gd name="connsiteX31" fmla="*/ 1311275 w 2603500"/>
                <a:gd name="connsiteY31" fmla="*/ 1734356 h 1956606"/>
                <a:gd name="connsiteX32" fmla="*/ 1444625 w 2603500"/>
                <a:gd name="connsiteY32" fmla="*/ 1648631 h 1956606"/>
                <a:gd name="connsiteX33" fmla="*/ 1555750 w 2603500"/>
                <a:gd name="connsiteY33" fmla="*/ 1578781 h 1956606"/>
                <a:gd name="connsiteX34" fmla="*/ 1717675 w 2603500"/>
                <a:gd name="connsiteY34" fmla="*/ 1461306 h 1956606"/>
                <a:gd name="connsiteX35" fmla="*/ 1835150 w 2603500"/>
                <a:gd name="connsiteY35" fmla="*/ 1343831 h 1956606"/>
                <a:gd name="connsiteX36" fmla="*/ 1968500 w 2603500"/>
                <a:gd name="connsiteY36" fmla="*/ 1223181 h 1956606"/>
                <a:gd name="connsiteX37" fmla="*/ 2105025 w 2603500"/>
                <a:gd name="connsiteY37" fmla="*/ 1070781 h 1956606"/>
                <a:gd name="connsiteX38" fmla="*/ 2209800 w 2603500"/>
                <a:gd name="connsiteY38" fmla="*/ 937431 h 1956606"/>
                <a:gd name="connsiteX39" fmla="*/ 2330450 w 2603500"/>
                <a:gd name="connsiteY39" fmla="*/ 762806 h 1956606"/>
                <a:gd name="connsiteX40" fmla="*/ 2393950 w 2603500"/>
                <a:gd name="connsiteY40" fmla="*/ 619931 h 1956606"/>
                <a:gd name="connsiteX41" fmla="*/ 2441575 w 2603500"/>
                <a:gd name="connsiteY41" fmla="*/ 534206 h 1956606"/>
                <a:gd name="connsiteX42" fmla="*/ 2501900 w 2603500"/>
                <a:gd name="connsiteY42" fmla="*/ 394506 h 1956606"/>
                <a:gd name="connsiteX43" fmla="*/ 2552700 w 2603500"/>
                <a:gd name="connsiteY43" fmla="*/ 280206 h 1956606"/>
                <a:gd name="connsiteX44" fmla="*/ 2603500 w 2603500"/>
                <a:gd name="connsiteY44" fmla="*/ 108756 h 1956606"/>
                <a:gd name="connsiteX0" fmla="*/ 2603500 w 2603500"/>
                <a:gd name="connsiteY0" fmla="*/ 108756 h 1956606"/>
                <a:gd name="connsiteX1" fmla="*/ 2458244 w 2603500"/>
                <a:gd name="connsiteY1" fmla="*/ 69069 h 1956606"/>
                <a:gd name="connsiteX2" fmla="*/ 2266950 w 2603500"/>
                <a:gd name="connsiteY2" fmla="*/ 29381 h 1956606"/>
                <a:gd name="connsiteX3" fmla="*/ 2059782 w 2603500"/>
                <a:gd name="connsiteY3" fmla="*/ 6362 h 1956606"/>
                <a:gd name="connsiteX4" fmla="*/ 1857375 w 2603500"/>
                <a:gd name="connsiteY4" fmla="*/ 12 h 1956606"/>
                <a:gd name="connsiteX5" fmla="*/ 1635125 w 2603500"/>
                <a:gd name="connsiteY5" fmla="*/ 7950 h 1956606"/>
                <a:gd name="connsiteX6" fmla="*/ 1470025 w 2603500"/>
                <a:gd name="connsiteY6" fmla="*/ 26206 h 1956606"/>
                <a:gd name="connsiteX7" fmla="*/ 1293019 w 2603500"/>
                <a:gd name="connsiteY7" fmla="*/ 53988 h 1956606"/>
                <a:gd name="connsiteX8" fmla="*/ 1045369 w 2603500"/>
                <a:gd name="connsiteY8" fmla="*/ 107963 h 1956606"/>
                <a:gd name="connsiteX9" fmla="*/ 904875 w 2603500"/>
                <a:gd name="connsiteY9" fmla="*/ 159556 h 1956606"/>
                <a:gd name="connsiteX10" fmla="*/ 749300 w 2603500"/>
                <a:gd name="connsiteY10" fmla="*/ 219881 h 1956606"/>
                <a:gd name="connsiteX11" fmla="*/ 660400 w 2603500"/>
                <a:gd name="connsiteY11" fmla="*/ 264331 h 1956606"/>
                <a:gd name="connsiteX12" fmla="*/ 457200 w 2603500"/>
                <a:gd name="connsiteY12" fmla="*/ 378631 h 1956606"/>
                <a:gd name="connsiteX13" fmla="*/ 323850 w 2603500"/>
                <a:gd name="connsiteY13" fmla="*/ 451656 h 1956606"/>
                <a:gd name="connsiteX14" fmla="*/ 311150 w 2603500"/>
                <a:gd name="connsiteY14" fmla="*/ 470706 h 1956606"/>
                <a:gd name="connsiteX15" fmla="*/ 212725 w 2603500"/>
                <a:gd name="connsiteY15" fmla="*/ 534206 h 1956606"/>
                <a:gd name="connsiteX16" fmla="*/ 101600 w 2603500"/>
                <a:gd name="connsiteY16" fmla="*/ 638981 h 1956606"/>
                <a:gd name="connsiteX17" fmla="*/ 0 w 2603500"/>
                <a:gd name="connsiteY17" fmla="*/ 708831 h 1956606"/>
                <a:gd name="connsiteX18" fmla="*/ 76200 w 2603500"/>
                <a:gd name="connsiteY18" fmla="*/ 772331 h 1956606"/>
                <a:gd name="connsiteX19" fmla="*/ 168275 w 2603500"/>
                <a:gd name="connsiteY19" fmla="*/ 870756 h 1956606"/>
                <a:gd name="connsiteX20" fmla="*/ 250825 w 2603500"/>
                <a:gd name="connsiteY20" fmla="*/ 985056 h 1956606"/>
                <a:gd name="connsiteX21" fmla="*/ 285750 w 2603500"/>
                <a:gd name="connsiteY21" fmla="*/ 1007281 h 1956606"/>
                <a:gd name="connsiteX22" fmla="*/ 406400 w 2603500"/>
                <a:gd name="connsiteY22" fmla="*/ 1162856 h 1956606"/>
                <a:gd name="connsiteX23" fmla="*/ 508000 w 2603500"/>
                <a:gd name="connsiteY23" fmla="*/ 1327956 h 1956606"/>
                <a:gd name="connsiteX24" fmla="*/ 590550 w 2603500"/>
                <a:gd name="connsiteY24" fmla="*/ 1499406 h 1956606"/>
                <a:gd name="connsiteX25" fmla="*/ 650875 w 2603500"/>
                <a:gd name="connsiteY25" fmla="*/ 1620056 h 1956606"/>
                <a:gd name="connsiteX26" fmla="*/ 714375 w 2603500"/>
                <a:gd name="connsiteY26" fmla="*/ 1737531 h 1956606"/>
                <a:gd name="connsiteX27" fmla="*/ 752475 w 2603500"/>
                <a:gd name="connsiteY27" fmla="*/ 1883581 h 1956606"/>
                <a:gd name="connsiteX28" fmla="*/ 768350 w 2603500"/>
                <a:gd name="connsiteY28" fmla="*/ 1956606 h 1956606"/>
                <a:gd name="connsiteX29" fmla="*/ 962025 w 2603500"/>
                <a:gd name="connsiteY29" fmla="*/ 1893106 h 1956606"/>
                <a:gd name="connsiteX30" fmla="*/ 1133475 w 2603500"/>
                <a:gd name="connsiteY30" fmla="*/ 1826431 h 1956606"/>
                <a:gd name="connsiteX31" fmla="*/ 1311275 w 2603500"/>
                <a:gd name="connsiteY31" fmla="*/ 1734356 h 1956606"/>
                <a:gd name="connsiteX32" fmla="*/ 1444625 w 2603500"/>
                <a:gd name="connsiteY32" fmla="*/ 1648631 h 1956606"/>
                <a:gd name="connsiteX33" fmla="*/ 1555750 w 2603500"/>
                <a:gd name="connsiteY33" fmla="*/ 1578781 h 1956606"/>
                <a:gd name="connsiteX34" fmla="*/ 1717675 w 2603500"/>
                <a:gd name="connsiteY34" fmla="*/ 1461306 h 1956606"/>
                <a:gd name="connsiteX35" fmla="*/ 1835150 w 2603500"/>
                <a:gd name="connsiteY35" fmla="*/ 1343831 h 1956606"/>
                <a:gd name="connsiteX36" fmla="*/ 1968500 w 2603500"/>
                <a:gd name="connsiteY36" fmla="*/ 1223181 h 1956606"/>
                <a:gd name="connsiteX37" fmla="*/ 2105025 w 2603500"/>
                <a:gd name="connsiteY37" fmla="*/ 1070781 h 1956606"/>
                <a:gd name="connsiteX38" fmla="*/ 2209800 w 2603500"/>
                <a:gd name="connsiteY38" fmla="*/ 937431 h 1956606"/>
                <a:gd name="connsiteX39" fmla="*/ 2330450 w 2603500"/>
                <a:gd name="connsiteY39" fmla="*/ 762806 h 1956606"/>
                <a:gd name="connsiteX40" fmla="*/ 2393950 w 2603500"/>
                <a:gd name="connsiteY40" fmla="*/ 619931 h 1956606"/>
                <a:gd name="connsiteX41" fmla="*/ 2441575 w 2603500"/>
                <a:gd name="connsiteY41" fmla="*/ 534206 h 1956606"/>
                <a:gd name="connsiteX42" fmla="*/ 2501900 w 2603500"/>
                <a:gd name="connsiteY42" fmla="*/ 394506 h 1956606"/>
                <a:gd name="connsiteX43" fmla="*/ 2552700 w 2603500"/>
                <a:gd name="connsiteY43" fmla="*/ 280206 h 1956606"/>
                <a:gd name="connsiteX44" fmla="*/ 2603500 w 2603500"/>
                <a:gd name="connsiteY44" fmla="*/ 108756 h 1956606"/>
                <a:gd name="connsiteX0" fmla="*/ 2603500 w 2603500"/>
                <a:gd name="connsiteY0" fmla="*/ 108756 h 1956606"/>
                <a:gd name="connsiteX1" fmla="*/ 2458244 w 2603500"/>
                <a:gd name="connsiteY1" fmla="*/ 69069 h 1956606"/>
                <a:gd name="connsiteX2" fmla="*/ 2266950 w 2603500"/>
                <a:gd name="connsiteY2" fmla="*/ 29381 h 1956606"/>
                <a:gd name="connsiteX3" fmla="*/ 2059782 w 2603500"/>
                <a:gd name="connsiteY3" fmla="*/ 6362 h 1956606"/>
                <a:gd name="connsiteX4" fmla="*/ 1857375 w 2603500"/>
                <a:gd name="connsiteY4" fmla="*/ 12 h 1956606"/>
                <a:gd name="connsiteX5" fmla="*/ 1635125 w 2603500"/>
                <a:gd name="connsiteY5" fmla="*/ 7950 h 1956606"/>
                <a:gd name="connsiteX6" fmla="*/ 1470025 w 2603500"/>
                <a:gd name="connsiteY6" fmla="*/ 26206 h 1956606"/>
                <a:gd name="connsiteX7" fmla="*/ 1293019 w 2603500"/>
                <a:gd name="connsiteY7" fmla="*/ 53988 h 1956606"/>
                <a:gd name="connsiteX8" fmla="*/ 1057275 w 2603500"/>
                <a:gd name="connsiteY8" fmla="*/ 110344 h 1956606"/>
                <a:gd name="connsiteX9" fmla="*/ 904875 w 2603500"/>
                <a:gd name="connsiteY9" fmla="*/ 159556 h 1956606"/>
                <a:gd name="connsiteX10" fmla="*/ 749300 w 2603500"/>
                <a:gd name="connsiteY10" fmla="*/ 219881 h 1956606"/>
                <a:gd name="connsiteX11" fmla="*/ 660400 w 2603500"/>
                <a:gd name="connsiteY11" fmla="*/ 264331 h 1956606"/>
                <a:gd name="connsiteX12" fmla="*/ 457200 w 2603500"/>
                <a:gd name="connsiteY12" fmla="*/ 378631 h 1956606"/>
                <a:gd name="connsiteX13" fmla="*/ 323850 w 2603500"/>
                <a:gd name="connsiteY13" fmla="*/ 451656 h 1956606"/>
                <a:gd name="connsiteX14" fmla="*/ 311150 w 2603500"/>
                <a:gd name="connsiteY14" fmla="*/ 470706 h 1956606"/>
                <a:gd name="connsiteX15" fmla="*/ 212725 w 2603500"/>
                <a:gd name="connsiteY15" fmla="*/ 534206 h 1956606"/>
                <a:gd name="connsiteX16" fmla="*/ 101600 w 2603500"/>
                <a:gd name="connsiteY16" fmla="*/ 638981 h 1956606"/>
                <a:gd name="connsiteX17" fmla="*/ 0 w 2603500"/>
                <a:gd name="connsiteY17" fmla="*/ 708831 h 1956606"/>
                <a:gd name="connsiteX18" fmla="*/ 76200 w 2603500"/>
                <a:gd name="connsiteY18" fmla="*/ 772331 h 1956606"/>
                <a:gd name="connsiteX19" fmla="*/ 168275 w 2603500"/>
                <a:gd name="connsiteY19" fmla="*/ 870756 h 1956606"/>
                <a:gd name="connsiteX20" fmla="*/ 250825 w 2603500"/>
                <a:gd name="connsiteY20" fmla="*/ 985056 h 1956606"/>
                <a:gd name="connsiteX21" fmla="*/ 285750 w 2603500"/>
                <a:gd name="connsiteY21" fmla="*/ 1007281 h 1956606"/>
                <a:gd name="connsiteX22" fmla="*/ 406400 w 2603500"/>
                <a:gd name="connsiteY22" fmla="*/ 1162856 h 1956606"/>
                <a:gd name="connsiteX23" fmla="*/ 508000 w 2603500"/>
                <a:gd name="connsiteY23" fmla="*/ 1327956 h 1956606"/>
                <a:gd name="connsiteX24" fmla="*/ 590550 w 2603500"/>
                <a:gd name="connsiteY24" fmla="*/ 1499406 h 1956606"/>
                <a:gd name="connsiteX25" fmla="*/ 650875 w 2603500"/>
                <a:gd name="connsiteY25" fmla="*/ 1620056 h 1956606"/>
                <a:gd name="connsiteX26" fmla="*/ 714375 w 2603500"/>
                <a:gd name="connsiteY26" fmla="*/ 1737531 h 1956606"/>
                <a:gd name="connsiteX27" fmla="*/ 752475 w 2603500"/>
                <a:gd name="connsiteY27" fmla="*/ 1883581 h 1956606"/>
                <a:gd name="connsiteX28" fmla="*/ 768350 w 2603500"/>
                <a:gd name="connsiteY28" fmla="*/ 1956606 h 1956606"/>
                <a:gd name="connsiteX29" fmla="*/ 962025 w 2603500"/>
                <a:gd name="connsiteY29" fmla="*/ 1893106 h 1956606"/>
                <a:gd name="connsiteX30" fmla="*/ 1133475 w 2603500"/>
                <a:gd name="connsiteY30" fmla="*/ 1826431 h 1956606"/>
                <a:gd name="connsiteX31" fmla="*/ 1311275 w 2603500"/>
                <a:gd name="connsiteY31" fmla="*/ 1734356 h 1956606"/>
                <a:gd name="connsiteX32" fmla="*/ 1444625 w 2603500"/>
                <a:gd name="connsiteY32" fmla="*/ 1648631 h 1956606"/>
                <a:gd name="connsiteX33" fmla="*/ 1555750 w 2603500"/>
                <a:gd name="connsiteY33" fmla="*/ 1578781 h 1956606"/>
                <a:gd name="connsiteX34" fmla="*/ 1717675 w 2603500"/>
                <a:gd name="connsiteY34" fmla="*/ 1461306 h 1956606"/>
                <a:gd name="connsiteX35" fmla="*/ 1835150 w 2603500"/>
                <a:gd name="connsiteY35" fmla="*/ 1343831 h 1956606"/>
                <a:gd name="connsiteX36" fmla="*/ 1968500 w 2603500"/>
                <a:gd name="connsiteY36" fmla="*/ 1223181 h 1956606"/>
                <a:gd name="connsiteX37" fmla="*/ 2105025 w 2603500"/>
                <a:gd name="connsiteY37" fmla="*/ 1070781 h 1956606"/>
                <a:gd name="connsiteX38" fmla="*/ 2209800 w 2603500"/>
                <a:gd name="connsiteY38" fmla="*/ 937431 h 1956606"/>
                <a:gd name="connsiteX39" fmla="*/ 2330450 w 2603500"/>
                <a:gd name="connsiteY39" fmla="*/ 762806 h 1956606"/>
                <a:gd name="connsiteX40" fmla="*/ 2393950 w 2603500"/>
                <a:gd name="connsiteY40" fmla="*/ 619931 h 1956606"/>
                <a:gd name="connsiteX41" fmla="*/ 2441575 w 2603500"/>
                <a:gd name="connsiteY41" fmla="*/ 534206 h 1956606"/>
                <a:gd name="connsiteX42" fmla="*/ 2501900 w 2603500"/>
                <a:gd name="connsiteY42" fmla="*/ 394506 h 1956606"/>
                <a:gd name="connsiteX43" fmla="*/ 2552700 w 2603500"/>
                <a:gd name="connsiteY43" fmla="*/ 280206 h 1956606"/>
                <a:gd name="connsiteX44" fmla="*/ 2603500 w 2603500"/>
                <a:gd name="connsiteY44" fmla="*/ 108756 h 1956606"/>
                <a:gd name="connsiteX0" fmla="*/ 2603500 w 2603500"/>
                <a:gd name="connsiteY0" fmla="*/ 108756 h 1956606"/>
                <a:gd name="connsiteX1" fmla="*/ 2458244 w 2603500"/>
                <a:gd name="connsiteY1" fmla="*/ 69069 h 1956606"/>
                <a:gd name="connsiteX2" fmla="*/ 2266950 w 2603500"/>
                <a:gd name="connsiteY2" fmla="*/ 29381 h 1956606"/>
                <a:gd name="connsiteX3" fmla="*/ 2059782 w 2603500"/>
                <a:gd name="connsiteY3" fmla="*/ 6362 h 1956606"/>
                <a:gd name="connsiteX4" fmla="*/ 1857375 w 2603500"/>
                <a:gd name="connsiteY4" fmla="*/ 12 h 1956606"/>
                <a:gd name="connsiteX5" fmla="*/ 1635125 w 2603500"/>
                <a:gd name="connsiteY5" fmla="*/ 7950 h 1956606"/>
                <a:gd name="connsiteX6" fmla="*/ 1470025 w 2603500"/>
                <a:gd name="connsiteY6" fmla="*/ 26206 h 1956606"/>
                <a:gd name="connsiteX7" fmla="*/ 1293019 w 2603500"/>
                <a:gd name="connsiteY7" fmla="*/ 53988 h 1956606"/>
                <a:gd name="connsiteX8" fmla="*/ 1057275 w 2603500"/>
                <a:gd name="connsiteY8" fmla="*/ 110344 h 1956606"/>
                <a:gd name="connsiteX9" fmla="*/ 904875 w 2603500"/>
                <a:gd name="connsiteY9" fmla="*/ 159556 h 1956606"/>
                <a:gd name="connsiteX10" fmla="*/ 749300 w 2603500"/>
                <a:gd name="connsiteY10" fmla="*/ 219881 h 1956606"/>
                <a:gd name="connsiteX11" fmla="*/ 660400 w 2603500"/>
                <a:gd name="connsiteY11" fmla="*/ 264331 h 1956606"/>
                <a:gd name="connsiteX12" fmla="*/ 457200 w 2603500"/>
                <a:gd name="connsiteY12" fmla="*/ 378631 h 1956606"/>
                <a:gd name="connsiteX13" fmla="*/ 323850 w 2603500"/>
                <a:gd name="connsiteY13" fmla="*/ 451656 h 1956606"/>
                <a:gd name="connsiteX14" fmla="*/ 311150 w 2603500"/>
                <a:gd name="connsiteY14" fmla="*/ 470706 h 1956606"/>
                <a:gd name="connsiteX15" fmla="*/ 212725 w 2603500"/>
                <a:gd name="connsiteY15" fmla="*/ 534206 h 1956606"/>
                <a:gd name="connsiteX16" fmla="*/ 101600 w 2603500"/>
                <a:gd name="connsiteY16" fmla="*/ 638981 h 1956606"/>
                <a:gd name="connsiteX17" fmla="*/ 0 w 2603500"/>
                <a:gd name="connsiteY17" fmla="*/ 708831 h 1956606"/>
                <a:gd name="connsiteX18" fmla="*/ 76200 w 2603500"/>
                <a:gd name="connsiteY18" fmla="*/ 772331 h 1956606"/>
                <a:gd name="connsiteX19" fmla="*/ 168275 w 2603500"/>
                <a:gd name="connsiteY19" fmla="*/ 870756 h 1956606"/>
                <a:gd name="connsiteX20" fmla="*/ 250825 w 2603500"/>
                <a:gd name="connsiteY20" fmla="*/ 985056 h 1956606"/>
                <a:gd name="connsiteX21" fmla="*/ 285750 w 2603500"/>
                <a:gd name="connsiteY21" fmla="*/ 1007281 h 1956606"/>
                <a:gd name="connsiteX22" fmla="*/ 406400 w 2603500"/>
                <a:gd name="connsiteY22" fmla="*/ 1162856 h 1956606"/>
                <a:gd name="connsiteX23" fmla="*/ 508000 w 2603500"/>
                <a:gd name="connsiteY23" fmla="*/ 1327956 h 1956606"/>
                <a:gd name="connsiteX24" fmla="*/ 590550 w 2603500"/>
                <a:gd name="connsiteY24" fmla="*/ 1499406 h 1956606"/>
                <a:gd name="connsiteX25" fmla="*/ 650875 w 2603500"/>
                <a:gd name="connsiteY25" fmla="*/ 1620056 h 1956606"/>
                <a:gd name="connsiteX26" fmla="*/ 714375 w 2603500"/>
                <a:gd name="connsiteY26" fmla="*/ 1737531 h 1956606"/>
                <a:gd name="connsiteX27" fmla="*/ 752475 w 2603500"/>
                <a:gd name="connsiteY27" fmla="*/ 1883581 h 1956606"/>
                <a:gd name="connsiteX28" fmla="*/ 768350 w 2603500"/>
                <a:gd name="connsiteY28" fmla="*/ 1956606 h 1956606"/>
                <a:gd name="connsiteX29" fmla="*/ 962025 w 2603500"/>
                <a:gd name="connsiteY29" fmla="*/ 1893106 h 1956606"/>
                <a:gd name="connsiteX30" fmla="*/ 1133475 w 2603500"/>
                <a:gd name="connsiteY30" fmla="*/ 1826431 h 1956606"/>
                <a:gd name="connsiteX31" fmla="*/ 1311275 w 2603500"/>
                <a:gd name="connsiteY31" fmla="*/ 1734356 h 1956606"/>
                <a:gd name="connsiteX32" fmla="*/ 1444625 w 2603500"/>
                <a:gd name="connsiteY32" fmla="*/ 1648631 h 1956606"/>
                <a:gd name="connsiteX33" fmla="*/ 1555750 w 2603500"/>
                <a:gd name="connsiteY33" fmla="*/ 1578781 h 1956606"/>
                <a:gd name="connsiteX34" fmla="*/ 1717675 w 2603500"/>
                <a:gd name="connsiteY34" fmla="*/ 1461306 h 1956606"/>
                <a:gd name="connsiteX35" fmla="*/ 1835150 w 2603500"/>
                <a:gd name="connsiteY35" fmla="*/ 1343831 h 1956606"/>
                <a:gd name="connsiteX36" fmla="*/ 1968500 w 2603500"/>
                <a:gd name="connsiteY36" fmla="*/ 1223181 h 1956606"/>
                <a:gd name="connsiteX37" fmla="*/ 2105025 w 2603500"/>
                <a:gd name="connsiteY37" fmla="*/ 1070781 h 1956606"/>
                <a:gd name="connsiteX38" fmla="*/ 2209800 w 2603500"/>
                <a:gd name="connsiteY38" fmla="*/ 937431 h 1956606"/>
                <a:gd name="connsiteX39" fmla="*/ 2330450 w 2603500"/>
                <a:gd name="connsiteY39" fmla="*/ 762806 h 1956606"/>
                <a:gd name="connsiteX40" fmla="*/ 2393950 w 2603500"/>
                <a:gd name="connsiteY40" fmla="*/ 619931 h 1956606"/>
                <a:gd name="connsiteX41" fmla="*/ 2441575 w 2603500"/>
                <a:gd name="connsiteY41" fmla="*/ 534206 h 1956606"/>
                <a:gd name="connsiteX42" fmla="*/ 2501900 w 2603500"/>
                <a:gd name="connsiteY42" fmla="*/ 394506 h 1956606"/>
                <a:gd name="connsiteX43" fmla="*/ 2552700 w 2603500"/>
                <a:gd name="connsiteY43" fmla="*/ 280206 h 1956606"/>
                <a:gd name="connsiteX44" fmla="*/ 2603500 w 2603500"/>
                <a:gd name="connsiteY44" fmla="*/ 108756 h 1956606"/>
                <a:gd name="connsiteX0" fmla="*/ 2603500 w 2603500"/>
                <a:gd name="connsiteY0" fmla="*/ 108756 h 1956606"/>
                <a:gd name="connsiteX1" fmla="*/ 2458244 w 2603500"/>
                <a:gd name="connsiteY1" fmla="*/ 69069 h 1956606"/>
                <a:gd name="connsiteX2" fmla="*/ 2266950 w 2603500"/>
                <a:gd name="connsiteY2" fmla="*/ 29381 h 1956606"/>
                <a:gd name="connsiteX3" fmla="*/ 2059782 w 2603500"/>
                <a:gd name="connsiteY3" fmla="*/ 6362 h 1956606"/>
                <a:gd name="connsiteX4" fmla="*/ 1857375 w 2603500"/>
                <a:gd name="connsiteY4" fmla="*/ 12 h 1956606"/>
                <a:gd name="connsiteX5" fmla="*/ 1635125 w 2603500"/>
                <a:gd name="connsiteY5" fmla="*/ 7950 h 1956606"/>
                <a:gd name="connsiteX6" fmla="*/ 1470025 w 2603500"/>
                <a:gd name="connsiteY6" fmla="*/ 26206 h 1956606"/>
                <a:gd name="connsiteX7" fmla="*/ 1293019 w 2603500"/>
                <a:gd name="connsiteY7" fmla="*/ 53988 h 1956606"/>
                <a:gd name="connsiteX8" fmla="*/ 1057275 w 2603500"/>
                <a:gd name="connsiteY8" fmla="*/ 110344 h 1956606"/>
                <a:gd name="connsiteX9" fmla="*/ 904875 w 2603500"/>
                <a:gd name="connsiteY9" fmla="*/ 159556 h 1956606"/>
                <a:gd name="connsiteX10" fmla="*/ 749300 w 2603500"/>
                <a:gd name="connsiteY10" fmla="*/ 219881 h 1956606"/>
                <a:gd name="connsiteX11" fmla="*/ 660400 w 2603500"/>
                <a:gd name="connsiteY11" fmla="*/ 264331 h 1956606"/>
                <a:gd name="connsiteX12" fmla="*/ 457200 w 2603500"/>
                <a:gd name="connsiteY12" fmla="*/ 378631 h 1956606"/>
                <a:gd name="connsiteX13" fmla="*/ 323850 w 2603500"/>
                <a:gd name="connsiteY13" fmla="*/ 451656 h 1956606"/>
                <a:gd name="connsiteX14" fmla="*/ 311150 w 2603500"/>
                <a:gd name="connsiteY14" fmla="*/ 470706 h 1956606"/>
                <a:gd name="connsiteX15" fmla="*/ 212725 w 2603500"/>
                <a:gd name="connsiteY15" fmla="*/ 534206 h 1956606"/>
                <a:gd name="connsiteX16" fmla="*/ 101600 w 2603500"/>
                <a:gd name="connsiteY16" fmla="*/ 638981 h 1956606"/>
                <a:gd name="connsiteX17" fmla="*/ 0 w 2603500"/>
                <a:gd name="connsiteY17" fmla="*/ 708831 h 1956606"/>
                <a:gd name="connsiteX18" fmla="*/ 76200 w 2603500"/>
                <a:gd name="connsiteY18" fmla="*/ 772331 h 1956606"/>
                <a:gd name="connsiteX19" fmla="*/ 168275 w 2603500"/>
                <a:gd name="connsiteY19" fmla="*/ 870756 h 1956606"/>
                <a:gd name="connsiteX20" fmla="*/ 250825 w 2603500"/>
                <a:gd name="connsiteY20" fmla="*/ 985056 h 1956606"/>
                <a:gd name="connsiteX21" fmla="*/ 285750 w 2603500"/>
                <a:gd name="connsiteY21" fmla="*/ 1007281 h 1956606"/>
                <a:gd name="connsiteX22" fmla="*/ 406400 w 2603500"/>
                <a:gd name="connsiteY22" fmla="*/ 1162856 h 1956606"/>
                <a:gd name="connsiteX23" fmla="*/ 508000 w 2603500"/>
                <a:gd name="connsiteY23" fmla="*/ 1327956 h 1956606"/>
                <a:gd name="connsiteX24" fmla="*/ 590550 w 2603500"/>
                <a:gd name="connsiteY24" fmla="*/ 1499406 h 1956606"/>
                <a:gd name="connsiteX25" fmla="*/ 650875 w 2603500"/>
                <a:gd name="connsiteY25" fmla="*/ 1620056 h 1956606"/>
                <a:gd name="connsiteX26" fmla="*/ 714375 w 2603500"/>
                <a:gd name="connsiteY26" fmla="*/ 1737531 h 1956606"/>
                <a:gd name="connsiteX27" fmla="*/ 752475 w 2603500"/>
                <a:gd name="connsiteY27" fmla="*/ 1883581 h 1956606"/>
                <a:gd name="connsiteX28" fmla="*/ 768350 w 2603500"/>
                <a:gd name="connsiteY28" fmla="*/ 1956606 h 1956606"/>
                <a:gd name="connsiteX29" fmla="*/ 962025 w 2603500"/>
                <a:gd name="connsiteY29" fmla="*/ 1893106 h 1956606"/>
                <a:gd name="connsiteX30" fmla="*/ 1133475 w 2603500"/>
                <a:gd name="connsiteY30" fmla="*/ 1826431 h 1956606"/>
                <a:gd name="connsiteX31" fmla="*/ 1311275 w 2603500"/>
                <a:gd name="connsiteY31" fmla="*/ 1734356 h 1956606"/>
                <a:gd name="connsiteX32" fmla="*/ 1444625 w 2603500"/>
                <a:gd name="connsiteY32" fmla="*/ 1648631 h 1956606"/>
                <a:gd name="connsiteX33" fmla="*/ 1555750 w 2603500"/>
                <a:gd name="connsiteY33" fmla="*/ 1578781 h 1956606"/>
                <a:gd name="connsiteX34" fmla="*/ 1717675 w 2603500"/>
                <a:gd name="connsiteY34" fmla="*/ 1461306 h 1956606"/>
                <a:gd name="connsiteX35" fmla="*/ 1835150 w 2603500"/>
                <a:gd name="connsiteY35" fmla="*/ 1343831 h 1956606"/>
                <a:gd name="connsiteX36" fmla="*/ 1968500 w 2603500"/>
                <a:gd name="connsiteY36" fmla="*/ 1223181 h 1956606"/>
                <a:gd name="connsiteX37" fmla="*/ 2105025 w 2603500"/>
                <a:gd name="connsiteY37" fmla="*/ 1070781 h 1956606"/>
                <a:gd name="connsiteX38" fmla="*/ 2209800 w 2603500"/>
                <a:gd name="connsiteY38" fmla="*/ 937431 h 1956606"/>
                <a:gd name="connsiteX39" fmla="*/ 2330450 w 2603500"/>
                <a:gd name="connsiteY39" fmla="*/ 762806 h 1956606"/>
                <a:gd name="connsiteX40" fmla="*/ 2393950 w 2603500"/>
                <a:gd name="connsiteY40" fmla="*/ 619931 h 1956606"/>
                <a:gd name="connsiteX41" fmla="*/ 2441575 w 2603500"/>
                <a:gd name="connsiteY41" fmla="*/ 534206 h 1956606"/>
                <a:gd name="connsiteX42" fmla="*/ 2501900 w 2603500"/>
                <a:gd name="connsiteY42" fmla="*/ 394506 h 1956606"/>
                <a:gd name="connsiteX43" fmla="*/ 2552700 w 2603500"/>
                <a:gd name="connsiteY43" fmla="*/ 280206 h 1956606"/>
                <a:gd name="connsiteX44" fmla="*/ 2603500 w 2603500"/>
                <a:gd name="connsiteY44" fmla="*/ 108756 h 1956606"/>
                <a:gd name="connsiteX0" fmla="*/ 2603500 w 2603500"/>
                <a:gd name="connsiteY0" fmla="*/ 108756 h 1956606"/>
                <a:gd name="connsiteX1" fmla="*/ 2458244 w 2603500"/>
                <a:gd name="connsiteY1" fmla="*/ 69069 h 1956606"/>
                <a:gd name="connsiteX2" fmla="*/ 2266950 w 2603500"/>
                <a:gd name="connsiteY2" fmla="*/ 29381 h 1956606"/>
                <a:gd name="connsiteX3" fmla="*/ 2059782 w 2603500"/>
                <a:gd name="connsiteY3" fmla="*/ 6362 h 1956606"/>
                <a:gd name="connsiteX4" fmla="*/ 1857375 w 2603500"/>
                <a:gd name="connsiteY4" fmla="*/ 12 h 1956606"/>
                <a:gd name="connsiteX5" fmla="*/ 1635125 w 2603500"/>
                <a:gd name="connsiteY5" fmla="*/ 7950 h 1956606"/>
                <a:gd name="connsiteX6" fmla="*/ 1470025 w 2603500"/>
                <a:gd name="connsiteY6" fmla="*/ 26206 h 1956606"/>
                <a:gd name="connsiteX7" fmla="*/ 1293019 w 2603500"/>
                <a:gd name="connsiteY7" fmla="*/ 53988 h 1956606"/>
                <a:gd name="connsiteX8" fmla="*/ 1064419 w 2603500"/>
                <a:gd name="connsiteY8" fmla="*/ 110344 h 1956606"/>
                <a:gd name="connsiteX9" fmla="*/ 904875 w 2603500"/>
                <a:gd name="connsiteY9" fmla="*/ 159556 h 1956606"/>
                <a:gd name="connsiteX10" fmla="*/ 749300 w 2603500"/>
                <a:gd name="connsiteY10" fmla="*/ 219881 h 1956606"/>
                <a:gd name="connsiteX11" fmla="*/ 660400 w 2603500"/>
                <a:gd name="connsiteY11" fmla="*/ 264331 h 1956606"/>
                <a:gd name="connsiteX12" fmla="*/ 457200 w 2603500"/>
                <a:gd name="connsiteY12" fmla="*/ 378631 h 1956606"/>
                <a:gd name="connsiteX13" fmla="*/ 323850 w 2603500"/>
                <a:gd name="connsiteY13" fmla="*/ 451656 h 1956606"/>
                <a:gd name="connsiteX14" fmla="*/ 311150 w 2603500"/>
                <a:gd name="connsiteY14" fmla="*/ 470706 h 1956606"/>
                <a:gd name="connsiteX15" fmla="*/ 212725 w 2603500"/>
                <a:gd name="connsiteY15" fmla="*/ 534206 h 1956606"/>
                <a:gd name="connsiteX16" fmla="*/ 101600 w 2603500"/>
                <a:gd name="connsiteY16" fmla="*/ 638981 h 1956606"/>
                <a:gd name="connsiteX17" fmla="*/ 0 w 2603500"/>
                <a:gd name="connsiteY17" fmla="*/ 708831 h 1956606"/>
                <a:gd name="connsiteX18" fmla="*/ 76200 w 2603500"/>
                <a:gd name="connsiteY18" fmla="*/ 772331 h 1956606"/>
                <a:gd name="connsiteX19" fmla="*/ 168275 w 2603500"/>
                <a:gd name="connsiteY19" fmla="*/ 870756 h 1956606"/>
                <a:gd name="connsiteX20" fmla="*/ 250825 w 2603500"/>
                <a:gd name="connsiteY20" fmla="*/ 985056 h 1956606"/>
                <a:gd name="connsiteX21" fmla="*/ 285750 w 2603500"/>
                <a:gd name="connsiteY21" fmla="*/ 1007281 h 1956606"/>
                <a:gd name="connsiteX22" fmla="*/ 406400 w 2603500"/>
                <a:gd name="connsiteY22" fmla="*/ 1162856 h 1956606"/>
                <a:gd name="connsiteX23" fmla="*/ 508000 w 2603500"/>
                <a:gd name="connsiteY23" fmla="*/ 1327956 h 1956606"/>
                <a:gd name="connsiteX24" fmla="*/ 590550 w 2603500"/>
                <a:gd name="connsiteY24" fmla="*/ 1499406 h 1956606"/>
                <a:gd name="connsiteX25" fmla="*/ 650875 w 2603500"/>
                <a:gd name="connsiteY25" fmla="*/ 1620056 h 1956606"/>
                <a:gd name="connsiteX26" fmla="*/ 714375 w 2603500"/>
                <a:gd name="connsiteY26" fmla="*/ 1737531 h 1956606"/>
                <a:gd name="connsiteX27" fmla="*/ 752475 w 2603500"/>
                <a:gd name="connsiteY27" fmla="*/ 1883581 h 1956606"/>
                <a:gd name="connsiteX28" fmla="*/ 768350 w 2603500"/>
                <a:gd name="connsiteY28" fmla="*/ 1956606 h 1956606"/>
                <a:gd name="connsiteX29" fmla="*/ 962025 w 2603500"/>
                <a:gd name="connsiteY29" fmla="*/ 1893106 h 1956606"/>
                <a:gd name="connsiteX30" fmla="*/ 1133475 w 2603500"/>
                <a:gd name="connsiteY30" fmla="*/ 1826431 h 1956606"/>
                <a:gd name="connsiteX31" fmla="*/ 1311275 w 2603500"/>
                <a:gd name="connsiteY31" fmla="*/ 1734356 h 1956606"/>
                <a:gd name="connsiteX32" fmla="*/ 1444625 w 2603500"/>
                <a:gd name="connsiteY32" fmla="*/ 1648631 h 1956606"/>
                <a:gd name="connsiteX33" fmla="*/ 1555750 w 2603500"/>
                <a:gd name="connsiteY33" fmla="*/ 1578781 h 1956606"/>
                <a:gd name="connsiteX34" fmla="*/ 1717675 w 2603500"/>
                <a:gd name="connsiteY34" fmla="*/ 1461306 h 1956606"/>
                <a:gd name="connsiteX35" fmla="*/ 1835150 w 2603500"/>
                <a:gd name="connsiteY35" fmla="*/ 1343831 h 1956606"/>
                <a:gd name="connsiteX36" fmla="*/ 1968500 w 2603500"/>
                <a:gd name="connsiteY36" fmla="*/ 1223181 h 1956606"/>
                <a:gd name="connsiteX37" fmla="*/ 2105025 w 2603500"/>
                <a:gd name="connsiteY37" fmla="*/ 1070781 h 1956606"/>
                <a:gd name="connsiteX38" fmla="*/ 2209800 w 2603500"/>
                <a:gd name="connsiteY38" fmla="*/ 937431 h 1956606"/>
                <a:gd name="connsiteX39" fmla="*/ 2330450 w 2603500"/>
                <a:gd name="connsiteY39" fmla="*/ 762806 h 1956606"/>
                <a:gd name="connsiteX40" fmla="*/ 2393950 w 2603500"/>
                <a:gd name="connsiteY40" fmla="*/ 619931 h 1956606"/>
                <a:gd name="connsiteX41" fmla="*/ 2441575 w 2603500"/>
                <a:gd name="connsiteY41" fmla="*/ 534206 h 1956606"/>
                <a:gd name="connsiteX42" fmla="*/ 2501900 w 2603500"/>
                <a:gd name="connsiteY42" fmla="*/ 394506 h 1956606"/>
                <a:gd name="connsiteX43" fmla="*/ 2552700 w 2603500"/>
                <a:gd name="connsiteY43" fmla="*/ 280206 h 1956606"/>
                <a:gd name="connsiteX44" fmla="*/ 2603500 w 2603500"/>
                <a:gd name="connsiteY44" fmla="*/ 108756 h 1956606"/>
                <a:gd name="connsiteX0" fmla="*/ 2603500 w 2603500"/>
                <a:gd name="connsiteY0" fmla="*/ 108756 h 1956606"/>
                <a:gd name="connsiteX1" fmla="*/ 2458244 w 2603500"/>
                <a:gd name="connsiteY1" fmla="*/ 69069 h 1956606"/>
                <a:gd name="connsiteX2" fmla="*/ 2266950 w 2603500"/>
                <a:gd name="connsiteY2" fmla="*/ 29381 h 1956606"/>
                <a:gd name="connsiteX3" fmla="*/ 2059782 w 2603500"/>
                <a:gd name="connsiteY3" fmla="*/ 6362 h 1956606"/>
                <a:gd name="connsiteX4" fmla="*/ 1857375 w 2603500"/>
                <a:gd name="connsiteY4" fmla="*/ 12 h 1956606"/>
                <a:gd name="connsiteX5" fmla="*/ 1635125 w 2603500"/>
                <a:gd name="connsiteY5" fmla="*/ 7950 h 1956606"/>
                <a:gd name="connsiteX6" fmla="*/ 1470025 w 2603500"/>
                <a:gd name="connsiteY6" fmla="*/ 26206 h 1956606"/>
                <a:gd name="connsiteX7" fmla="*/ 1293019 w 2603500"/>
                <a:gd name="connsiteY7" fmla="*/ 53988 h 1956606"/>
                <a:gd name="connsiteX8" fmla="*/ 1064419 w 2603500"/>
                <a:gd name="connsiteY8" fmla="*/ 110344 h 1956606"/>
                <a:gd name="connsiteX9" fmla="*/ 904875 w 2603500"/>
                <a:gd name="connsiteY9" fmla="*/ 166699 h 1956606"/>
                <a:gd name="connsiteX10" fmla="*/ 749300 w 2603500"/>
                <a:gd name="connsiteY10" fmla="*/ 219881 h 1956606"/>
                <a:gd name="connsiteX11" fmla="*/ 660400 w 2603500"/>
                <a:gd name="connsiteY11" fmla="*/ 264331 h 1956606"/>
                <a:gd name="connsiteX12" fmla="*/ 457200 w 2603500"/>
                <a:gd name="connsiteY12" fmla="*/ 378631 h 1956606"/>
                <a:gd name="connsiteX13" fmla="*/ 323850 w 2603500"/>
                <a:gd name="connsiteY13" fmla="*/ 451656 h 1956606"/>
                <a:gd name="connsiteX14" fmla="*/ 311150 w 2603500"/>
                <a:gd name="connsiteY14" fmla="*/ 470706 h 1956606"/>
                <a:gd name="connsiteX15" fmla="*/ 212725 w 2603500"/>
                <a:gd name="connsiteY15" fmla="*/ 534206 h 1956606"/>
                <a:gd name="connsiteX16" fmla="*/ 101600 w 2603500"/>
                <a:gd name="connsiteY16" fmla="*/ 638981 h 1956606"/>
                <a:gd name="connsiteX17" fmla="*/ 0 w 2603500"/>
                <a:gd name="connsiteY17" fmla="*/ 708831 h 1956606"/>
                <a:gd name="connsiteX18" fmla="*/ 76200 w 2603500"/>
                <a:gd name="connsiteY18" fmla="*/ 772331 h 1956606"/>
                <a:gd name="connsiteX19" fmla="*/ 168275 w 2603500"/>
                <a:gd name="connsiteY19" fmla="*/ 870756 h 1956606"/>
                <a:gd name="connsiteX20" fmla="*/ 250825 w 2603500"/>
                <a:gd name="connsiteY20" fmla="*/ 985056 h 1956606"/>
                <a:gd name="connsiteX21" fmla="*/ 285750 w 2603500"/>
                <a:gd name="connsiteY21" fmla="*/ 1007281 h 1956606"/>
                <a:gd name="connsiteX22" fmla="*/ 406400 w 2603500"/>
                <a:gd name="connsiteY22" fmla="*/ 1162856 h 1956606"/>
                <a:gd name="connsiteX23" fmla="*/ 508000 w 2603500"/>
                <a:gd name="connsiteY23" fmla="*/ 1327956 h 1956606"/>
                <a:gd name="connsiteX24" fmla="*/ 590550 w 2603500"/>
                <a:gd name="connsiteY24" fmla="*/ 1499406 h 1956606"/>
                <a:gd name="connsiteX25" fmla="*/ 650875 w 2603500"/>
                <a:gd name="connsiteY25" fmla="*/ 1620056 h 1956606"/>
                <a:gd name="connsiteX26" fmla="*/ 714375 w 2603500"/>
                <a:gd name="connsiteY26" fmla="*/ 1737531 h 1956606"/>
                <a:gd name="connsiteX27" fmla="*/ 752475 w 2603500"/>
                <a:gd name="connsiteY27" fmla="*/ 1883581 h 1956606"/>
                <a:gd name="connsiteX28" fmla="*/ 768350 w 2603500"/>
                <a:gd name="connsiteY28" fmla="*/ 1956606 h 1956606"/>
                <a:gd name="connsiteX29" fmla="*/ 962025 w 2603500"/>
                <a:gd name="connsiteY29" fmla="*/ 1893106 h 1956606"/>
                <a:gd name="connsiteX30" fmla="*/ 1133475 w 2603500"/>
                <a:gd name="connsiteY30" fmla="*/ 1826431 h 1956606"/>
                <a:gd name="connsiteX31" fmla="*/ 1311275 w 2603500"/>
                <a:gd name="connsiteY31" fmla="*/ 1734356 h 1956606"/>
                <a:gd name="connsiteX32" fmla="*/ 1444625 w 2603500"/>
                <a:gd name="connsiteY32" fmla="*/ 1648631 h 1956606"/>
                <a:gd name="connsiteX33" fmla="*/ 1555750 w 2603500"/>
                <a:gd name="connsiteY33" fmla="*/ 1578781 h 1956606"/>
                <a:gd name="connsiteX34" fmla="*/ 1717675 w 2603500"/>
                <a:gd name="connsiteY34" fmla="*/ 1461306 h 1956606"/>
                <a:gd name="connsiteX35" fmla="*/ 1835150 w 2603500"/>
                <a:gd name="connsiteY35" fmla="*/ 1343831 h 1956606"/>
                <a:gd name="connsiteX36" fmla="*/ 1968500 w 2603500"/>
                <a:gd name="connsiteY36" fmla="*/ 1223181 h 1956606"/>
                <a:gd name="connsiteX37" fmla="*/ 2105025 w 2603500"/>
                <a:gd name="connsiteY37" fmla="*/ 1070781 h 1956606"/>
                <a:gd name="connsiteX38" fmla="*/ 2209800 w 2603500"/>
                <a:gd name="connsiteY38" fmla="*/ 937431 h 1956606"/>
                <a:gd name="connsiteX39" fmla="*/ 2330450 w 2603500"/>
                <a:gd name="connsiteY39" fmla="*/ 762806 h 1956606"/>
                <a:gd name="connsiteX40" fmla="*/ 2393950 w 2603500"/>
                <a:gd name="connsiteY40" fmla="*/ 619931 h 1956606"/>
                <a:gd name="connsiteX41" fmla="*/ 2441575 w 2603500"/>
                <a:gd name="connsiteY41" fmla="*/ 534206 h 1956606"/>
                <a:gd name="connsiteX42" fmla="*/ 2501900 w 2603500"/>
                <a:gd name="connsiteY42" fmla="*/ 394506 h 1956606"/>
                <a:gd name="connsiteX43" fmla="*/ 2552700 w 2603500"/>
                <a:gd name="connsiteY43" fmla="*/ 280206 h 1956606"/>
                <a:gd name="connsiteX44" fmla="*/ 2603500 w 2603500"/>
                <a:gd name="connsiteY44" fmla="*/ 108756 h 1956606"/>
                <a:gd name="connsiteX0" fmla="*/ 2603500 w 2603500"/>
                <a:gd name="connsiteY0" fmla="*/ 108756 h 1956606"/>
                <a:gd name="connsiteX1" fmla="*/ 2458244 w 2603500"/>
                <a:gd name="connsiteY1" fmla="*/ 69069 h 1956606"/>
                <a:gd name="connsiteX2" fmla="*/ 2266950 w 2603500"/>
                <a:gd name="connsiteY2" fmla="*/ 29381 h 1956606"/>
                <a:gd name="connsiteX3" fmla="*/ 2059782 w 2603500"/>
                <a:gd name="connsiteY3" fmla="*/ 6362 h 1956606"/>
                <a:gd name="connsiteX4" fmla="*/ 1857375 w 2603500"/>
                <a:gd name="connsiteY4" fmla="*/ 12 h 1956606"/>
                <a:gd name="connsiteX5" fmla="*/ 1635125 w 2603500"/>
                <a:gd name="connsiteY5" fmla="*/ 7950 h 1956606"/>
                <a:gd name="connsiteX6" fmla="*/ 1470025 w 2603500"/>
                <a:gd name="connsiteY6" fmla="*/ 26206 h 1956606"/>
                <a:gd name="connsiteX7" fmla="*/ 1293019 w 2603500"/>
                <a:gd name="connsiteY7" fmla="*/ 53988 h 1956606"/>
                <a:gd name="connsiteX8" fmla="*/ 1064419 w 2603500"/>
                <a:gd name="connsiteY8" fmla="*/ 110344 h 1956606"/>
                <a:gd name="connsiteX9" fmla="*/ 904875 w 2603500"/>
                <a:gd name="connsiteY9" fmla="*/ 166699 h 1956606"/>
                <a:gd name="connsiteX10" fmla="*/ 761206 w 2603500"/>
                <a:gd name="connsiteY10" fmla="*/ 227025 h 1956606"/>
                <a:gd name="connsiteX11" fmla="*/ 660400 w 2603500"/>
                <a:gd name="connsiteY11" fmla="*/ 264331 h 1956606"/>
                <a:gd name="connsiteX12" fmla="*/ 457200 w 2603500"/>
                <a:gd name="connsiteY12" fmla="*/ 378631 h 1956606"/>
                <a:gd name="connsiteX13" fmla="*/ 323850 w 2603500"/>
                <a:gd name="connsiteY13" fmla="*/ 451656 h 1956606"/>
                <a:gd name="connsiteX14" fmla="*/ 311150 w 2603500"/>
                <a:gd name="connsiteY14" fmla="*/ 470706 h 1956606"/>
                <a:gd name="connsiteX15" fmla="*/ 212725 w 2603500"/>
                <a:gd name="connsiteY15" fmla="*/ 534206 h 1956606"/>
                <a:gd name="connsiteX16" fmla="*/ 101600 w 2603500"/>
                <a:gd name="connsiteY16" fmla="*/ 638981 h 1956606"/>
                <a:gd name="connsiteX17" fmla="*/ 0 w 2603500"/>
                <a:gd name="connsiteY17" fmla="*/ 708831 h 1956606"/>
                <a:gd name="connsiteX18" fmla="*/ 76200 w 2603500"/>
                <a:gd name="connsiteY18" fmla="*/ 772331 h 1956606"/>
                <a:gd name="connsiteX19" fmla="*/ 168275 w 2603500"/>
                <a:gd name="connsiteY19" fmla="*/ 870756 h 1956606"/>
                <a:gd name="connsiteX20" fmla="*/ 250825 w 2603500"/>
                <a:gd name="connsiteY20" fmla="*/ 985056 h 1956606"/>
                <a:gd name="connsiteX21" fmla="*/ 285750 w 2603500"/>
                <a:gd name="connsiteY21" fmla="*/ 1007281 h 1956606"/>
                <a:gd name="connsiteX22" fmla="*/ 406400 w 2603500"/>
                <a:gd name="connsiteY22" fmla="*/ 1162856 h 1956606"/>
                <a:gd name="connsiteX23" fmla="*/ 508000 w 2603500"/>
                <a:gd name="connsiteY23" fmla="*/ 1327956 h 1956606"/>
                <a:gd name="connsiteX24" fmla="*/ 590550 w 2603500"/>
                <a:gd name="connsiteY24" fmla="*/ 1499406 h 1956606"/>
                <a:gd name="connsiteX25" fmla="*/ 650875 w 2603500"/>
                <a:gd name="connsiteY25" fmla="*/ 1620056 h 1956606"/>
                <a:gd name="connsiteX26" fmla="*/ 714375 w 2603500"/>
                <a:gd name="connsiteY26" fmla="*/ 1737531 h 1956606"/>
                <a:gd name="connsiteX27" fmla="*/ 752475 w 2603500"/>
                <a:gd name="connsiteY27" fmla="*/ 1883581 h 1956606"/>
                <a:gd name="connsiteX28" fmla="*/ 768350 w 2603500"/>
                <a:gd name="connsiteY28" fmla="*/ 1956606 h 1956606"/>
                <a:gd name="connsiteX29" fmla="*/ 962025 w 2603500"/>
                <a:gd name="connsiteY29" fmla="*/ 1893106 h 1956606"/>
                <a:gd name="connsiteX30" fmla="*/ 1133475 w 2603500"/>
                <a:gd name="connsiteY30" fmla="*/ 1826431 h 1956606"/>
                <a:gd name="connsiteX31" fmla="*/ 1311275 w 2603500"/>
                <a:gd name="connsiteY31" fmla="*/ 1734356 h 1956606"/>
                <a:gd name="connsiteX32" fmla="*/ 1444625 w 2603500"/>
                <a:gd name="connsiteY32" fmla="*/ 1648631 h 1956606"/>
                <a:gd name="connsiteX33" fmla="*/ 1555750 w 2603500"/>
                <a:gd name="connsiteY33" fmla="*/ 1578781 h 1956606"/>
                <a:gd name="connsiteX34" fmla="*/ 1717675 w 2603500"/>
                <a:gd name="connsiteY34" fmla="*/ 1461306 h 1956606"/>
                <a:gd name="connsiteX35" fmla="*/ 1835150 w 2603500"/>
                <a:gd name="connsiteY35" fmla="*/ 1343831 h 1956606"/>
                <a:gd name="connsiteX36" fmla="*/ 1968500 w 2603500"/>
                <a:gd name="connsiteY36" fmla="*/ 1223181 h 1956606"/>
                <a:gd name="connsiteX37" fmla="*/ 2105025 w 2603500"/>
                <a:gd name="connsiteY37" fmla="*/ 1070781 h 1956606"/>
                <a:gd name="connsiteX38" fmla="*/ 2209800 w 2603500"/>
                <a:gd name="connsiteY38" fmla="*/ 937431 h 1956606"/>
                <a:gd name="connsiteX39" fmla="*/ 2330450 w 2603500"/>
                <a:gd name="connsiteY39" fmla="*/ 762806 h 1956606"/>
                <a:gd name="connsiteX40" fmla="*/ 2393950 w 2603500"/>
                <a:gd name="connsiteY40" fmla="*/ 619931 h 1956606"/>
                <a:gd name="connsiteX41" fmla="*/ 2441575 w 2603500"/>
                <a:gd name="connsiteY41" fmla="*/ 534206 h 1956606"/>
                <a:gd name="connsiteX42" fmla="*/ 2501900 w 2603500"/>
                <a:gd name="connsiteY42" fmla="*/ 394506 h 1956606"/>
                <a:gd name="connsiteX43" fmla="*/ 2552700 w 2603500"/>
                <a:gd name="connsiteY43" fmla="*/ 280206 h 1956606"/>
                <a:gd name="connsiteX44" fmla="*/ 2603500 w 2603500"/>
                <a:gd name="connsiteY44" fmla="*/ 108756 h 1956606"/>
                <a:gd name="connsiteX0" fmla="*/ 2603500 w 2603500"/>
                <a:gd name="connsiteY0" fmla="*/ 108756 h 1956606"/>
                <a:gd name="connsiteX1" fmla="*/ 2458244 w 2603500"/>
                <a:gd name="connsiteY1" fmla="*/ 69069 h 1956606"/>
                <a:gd name="connsiteX2" fmla="*/ 2266950 w 2603500"/>
                <a:gd name="connsiteY2" fmla="*/ 29381 h 1956606"/>
                <a:gd name="connsiteX3" fmla="*/ 2059782 w 2603500"/>
                <a:gd name="connsiteY3" fmla="*/ 6362 h 1956606"/>
                <a:gd name="connsiteX4" fmla="*/ 1857375 w 2603500"/>
                <a:gd name="connsiteY4" fmla="*/ 12 h 1956606"/>
                <a:gd name="connsiteX5" fmla="*/ 1635125 w 2603500"/>
                <a:gd name="connsiteY5" fmla="*/ 7950 h 1956606"/>
                <a:gd name="connsiteX6" fmla="*/ 1470025 w 2603500"/>
                <a:gd name="connsiteY6" fmla="*/ 26206 h 1956606"/>
                <a:gd name="connsiteX7" fmla="*/ 1293019 w 2603500"/>
                <a:gd name="connsiteY7" fmla="*/ 53988 h 1956606"/>
                <a:gd name="connsiteX8" fmla="*/ 1064419 w 2603500"/>
                <a:gd name="connsiteY8" fmla="*/ 110344 h 1956606"/>
                <a:gd name="connsiteX9" fmla="*/ 904875 w 2603500"/>
                <a:gd name="connsiteY9" fmla="*/ 166699 h 1956606"/>
                <a:gd name="connsiteX10" fmla="*/ 761206 w 2603500"/>
                <a:gd name="connsiteY10" fmla="*/ 227025 h 1956606"/>
                <a:gd name="connsiteX11" fmla="*/ 624681 w 2603500"/>
                <a:gd name="connsiteY11" fmla="*/ 292906 h 1956606"/>
                <a:gd name="connsiteX12" fmla="*/ 457200 w 2603500"/>
                <a:gd name="connsiteY12" fmla="*/ 378631 h 1956606"/>
                <a:gd name="connsiteX13" fmla="*/ 323850 w 2603500"/>
                <a:gd name="connsiteY13" fmla="*/ 451656 h 1956606"/>
                <a:gd name="connsiteX14" fmla="*/ 311150 w 2603500"/>
                <a:gd name="connsiteY14" fmla="*/ 470706 h 1956606"/>
                <a:gd name="connsiteX15" fmla="*/ 212725 w 2603500"/>
                <a:gd name="connsiteY15" fmla="*/ 534206 h 1956606"/>
                <a:gd name="connsiteX16" fmla="*/ 101600 w 2603500"/>
                <a:gd name="connsiteY16" fmla="*/ 638981 h 1956606"/>
                <a:gd name="connsiteX17" fmla="*/ 0 w 2603500"/>
                <a:gd name="connsiteY17" fmla="*/ 708831 h 1956606"/>
                <a:gd name="connsiteX18" fmla="*/ 76200 w 2603500"/>
                <a:gd name="connsiteY18" fmla="*/ 772331 h 1956606"/>
                <a:gd name="connsiteX19" fmla="*/ 168275 w 2603500"/>
                <a:gd name="connsiteY19" fmla="*/ 870756 h 1956606"/>
                <a:gd name="connsiteX20" fmla="*/ 250825 w 2603500"/>
                <a:gd name="connsiteY20" fmla="*/ 985056 h 1956606"/>
                <a:gd name="connsiteX21" fmla="*/ 285750 w 2603500"/>
                <a:gd name="connsiteY21" fmla="*/ 1007281 h 1956606"/>
                <a:gd name="connsiteX22" fmla="*/ 406400 w 2603500"/>
                <a:gd name="connsiteY22" fmla="*/ 1162856 h 1956606"/>
                <a:gd name="connsiteX23" fmla="*/ 508000 w 2603500"/>
                <a:gd name="connsiteY23" fmla="*/ 1327956 h 1956606"/>
                <a:gd name="connsiteX24" fmla="*/ 590550 w 2603500"/>
                <a:gd name="connsiteY24" fmla="*/ 1499406 h 1956606"/>
                <a:gd name="connsiteX25" fmla="*/ 650875 w 2603500"/>
                <a:gd name="connsiteY25" fmla="*/ 1620056 h 1956606"/>
                <a:gd name="connsiteX26" fmla="*/ 714375 w 2603500"/>
                <a:gd name="connsiteY26" fmla="*/ 1737531 h 1956606"/>
                <a:gd name="connsiteX27" fmla="*/ 752475 w 2603500"/>
                <a:gd name="connsiteY27" fmla="*/ 1883581 h 1956606"/>
                <a:gd name="connsiteX28" fmla="*/ 768350 w 2603500"/>
                <a:gd name="connsiteY28" fmla="*/ 1956606 h 1956606"/>
                <a:gd name="connsiteX29" fmla="*/ 962025 w 2603500"/>
                <a:gd name="connsiteY29" fmla="*/ 1893106 h 1956606"/>
                <a:gd name="connsiteX30" fmla="*/ 1133475 w 2603500"/>
                <a:gd name="connsiteY30" fmla="*/ 1826431 h 1956606"/>
                <a:gd name="connsiteX31" fmla="*/ 1311275 w 2603500"/>
                <a:gd name="connsiteY31" fmla="*/ 1734356 h 1956606"/>
                <a:gd name="connsiteX32" fmla="*/ 1444625 w 2603500"/>
                <a:gd name="connsiteY32" fmla="*/ 1648631 h 1956606"/>
                <a:gd name="connsiteX33" fmla="*/ 1555750 w 2603500"/>
                <a:gd name="connsiteY33" fmla="*/ 1578781 h 1956606"/>
                <a:gd name="connsiteX34" fmla="*/ 1717675 w 2603500"/>
                <a:gd name="connsiteY34" fmla="*/ 1461306 h 1956606"/>
                <a:gd name="connsiteX35" fmla="*/ 1835150 w 2603500"/>
                <a:gd name="connsiteY35" fmla="*/ 1343831 h 1956606"/>
                <a:gd name="connsiteX36" fmla="*/ 1968500 w 2603500"/>
                <a:gd name="connsiteY36" fmla="*/ 1223181 h 1956606"/>
                <a:gd name="connsiteX37" fmla="*/ 2105025 w 2603500"/>
                <a:gd name="connsiteY37" fmla="*/ 1070781 h 1956606"/>
                <a:gd name="connsiteX38" fmla="*/ 2209800 w 2603500"/>
                <a:gd name="connsiteY38" fmla="*/ 937431 h 1956606"/>
                <a:gd name="connsiteX39" fmla="*/ 2330450 w 2603500"/>
                <a:gd name="connsiteY39" fmla="*/ 762806 h 1956606"/>
                <a:gd name="connsiteX40" fmla="*/ 2393950 w 2603500"/>
                <a:gd name="connsiteY40" fmla="*/ 619931 h 1956606"/>
                <a:gd name="connsiteX41" fmla="*/ 2441575 w 2603500"/>
                <a:gd name="connsiteY41" fmla="*/ 534206 h 1956606"/>
                <a:gd name="connsiteX42" fmla="*/ 2501900 w 2603500"/>
                <a:gd name="connsiteY42" fmla="*/ 394506 h 1956606"/>
                <a:gd name="connsiteX43" fmla="*/ 2552700 w 2603500"/>
                <a:gd name="connsiteY43" fmla="*/ 280206 h 1956606"/>
                <a:gd name="connsiteX44" fmla="*/ 2603500 w 2603500"/>
                <a:gd name="connsiteY44" fmla="*/ 108756 h 1956606"/>
                <a:gd name="connsiteX0" fmla="*/ 2603500 w 2603500"/>
                <a:gd name="connsiteY0" fmla="*/ 108756 h 1956606"/>
                <a:gd name="connsiteX1" fmla="*/ 2458244 w 2603500"/>
                <a:gd name="connsiteY1" fmla="*/ 69069 h 1956606"/>
                <a:gd name="connsiteX2" fmla="*/ 2266950 w 2603500"/>
                <a:gd name="connsiteY2" fmla="*/ 29381 h 1956606"/>
                <a:gd name="connsiteX3" fmla="*/ 2059782 w 2603500"/>
                <a:gd name="connsiteY3" fmla="*/ 6362 h 1956606"/>
                <a:gd name="connsiteX4" fmla="*/ 1857375 w 2603500"/>
                <a:gd name="connsiteY4" fmla="*/ 12 h 1956606"/>
                <a:gd name="connsiteX5" fmla="*/ 1635125 w 2603500"/>
                <a:gd name="connsiteY5" fmla="*/ 7950 h 1956606"/>
                <a:gd name="connsiteX6" fmla="*/ 1470025 w 2603500"/>
                <a:gd name="connsiteY6" fmla="*/ 26206 h 1956606"/>
                <a:gd name="connsiteX7" fmla="*/ 1293019 w 2603500"/>
                <a:gd name="connsiteY7" fmla="*/ 53988 h 1956606"/>
                <a:gd name="connsiteX8" fmla="*/ 1064419 w 2603500"/>
                <a:gd name="connsiteY8" fmla="*/ 110344 h 1956606"/>
                <a:gd name="connsiteX9" fmla="*/ 904875 w 2603500"/>
                <a:gd name="connsiteY9" fmla="*/ 166699 h 1956606"/>
                <a:gd name="connsiteX10" fmla="*/ 761206 w 2603500"/>
                <a:gd name="connsiteY10" fmla="*/ 227025 h 1956606"/>
                <a:gd name="connsiteX11" fmla="*/ 622299 w 2603500"/>
                <a:gd name="connsiteY11" fmla="*/ 281000 h 1956606"/>
                <a:gd name="connsiteX12" fmla="*/ 457200 w 2603500"/>
                <a:gd name="connsiteY12" fmla="*/ 378631 h 1956606"/>
                <a:gd name="connsiteX13" fmla="*/ 323850 w 2603500"/>
                <a:gd name="connsiteY13" fmla="*/ 451656 h 1956606"/>
                <a:gd name="connsiteX14" fmla="*/ 311150 w 2603500"/>
                <a:gd name="connsiteY14" fmla="*/ 470706 h 1956606"/>
                <a:gd name="connsiteX15" fmla="*/ 212725 w 2603500"/>
                <a:gd name="connsiteY15" fmla="*/ 534206 h 1956606"/>
                <a:gd name="connsiteX16" fmla="*/ 101600 w 2603500"/>
                <a:gd name="connsiteY16" fmla="*/ 638981 h 1956606"/>
                <a:gd name="connsiteX17" fmla="*/ 0 w 2603500"/>
                <a:gd name="connsiteY17" fmla="*/ 708831 h 1956606"/>
                <a:gd name="connsiteX18" fmla="*/ 76200 w 2603500"/>
                <a:gd name="connsiteY18" fmla="*/ 772331 h 1956606"/>
                <a:gd name="connsiteX19" fmla="*/ 168275 w 2603500"/>
                <a:gd name="connsiteY19" fmla="*/ 870756 h 1956606"/>
                <a:gd name="connsiteX20" fmla="*/ 250825 w 2603500"/>
                <a:gd name="connsiteY20" fmla="*/ 985056 h 1956606"/>
                <a:gd name="connsiteX21" fmla="*/ 285750 w 2603500"/>
                <a:gd name="connsiteY21" fmla="*/ 1007281 h 1956606"/>
                <a:gd name="connsiteX22" fmla="*/ 406400 w 2603500"/>
                <a:gd name="connsiteY22" fmla="*/ 1162856 h 1956606"/>
                <a:gd name="connsiteX23" fmla="*/ 508000 w 2603500"/>
                <a:gd name="connsiteY23" fmla="*/ 1327956 h 1956606"/>
                <a:gd name="connsiteX24" fmla="*/ 590550 w 2603500"/>
                <a:gd name="connsiteY24" fmla="*/ 1499406 h 1956606"/>
                <a:gd name="connsiteX25" fmla="*/ 650875 w 2603500"/>
                <a:gd name="connsiteY25" fmla="*/ 1620056 h 1956606"/>
                <a:gd name="connsiteX26" fmla="*/ 714375 w 2603500"/>
                <a:gd name="connsiteY26" fmla="*/ 1737531 h 1956606"/>
                <a:gd name="connsiteX27" fmla="*/ 752475 w 2603500"/>
                <a:gd name="connsiteY27" fmla="*/ 1883581 h 1956606"/>
                <a:gd name="connsiteX28" fmla="*/ 768350 w 2603500"/>
                <a:gd name="connsiteY28" fmla="*/ 1956606 h 1956606"/>
                <a:gd name="connsiteX29" fmla="*/ 962025 w 2603500"/>
                <a:gd name="connsiteY29" fmla="*/ 1893106 h 1956606"/>
                <a:gd name="connsiteX30" fmla="*/ 1133475 w 2603500"/>
                <a:gd name="connsiteY30" fmla="*/ 1826431 h 1956606"/>
                <a:gd name="connsiteX31" fmla="*/ 1311275 w 2603500"/>
                <a:gd name="connsiteY31" fmla="*/ 1734356 h 1956606"/>
                <a:gd name="connsiteX32" fmla="*/ 1444625 w 2603500"/>
                <a:gd name="connsiteY32" fmla="*/ 1648631 h 1956606"/>
                <a:gd name="connsiteX33" fmla="*/ 1555750 w 2603500"/>
                <a:gd name="connsiteY33" fmla="*/ 1578781 h 1956606"/>
                <a:gd name="connsiteX34" fmla="*/ 1717675 w 2603500"/>
                <a:gd name="connsiteY34" fmla="*/ 1461306 h 1956606"/>
                <a:gd name="connsiteX35" fmla="*/ 1835150 w 2603500"/>
                <a:gd name="connsiteY35" fmla="*/ 1343831 h 1956606"/>
                <a:gd name="connsiteX36" fmla="*/ 1968500 w 2603500"/>
                <a:gd name="connsiteY36" fmla="*/ 1223181 h 1956606"/>
                <a:gd name="connsiteX37" fmla="*/ 2105025 w 2603500"/>
                <a:gd name="connsiteY37" fmla="*/ 1070781 h 1956606"/>
                <a:gd name="connsiteX38" fmla="*/ 2209800 w 2603500"/>
                <a:gd name="connsiteY38" fmla="*/ 937431 h 1956606"/>
                <a:gd name="connsiteX39" fmla="*/ 2330450 w 2603500"/>
                <a:gd name="connsiteY39" fmla="*/ 762806 h 1956606"/>
                <a:gd name="connsiteX40" fmla="*/ 2393950 w 2603500"/>
                <a:gd name="connsiteY40" fmla="*/ 619931 h 1956606"/>
                <a:gd name="connsiteX41" fmla="*/ 2441575 w 2603500"/>
                <a:gd name="connsiteY41" fmla="*/ 534206 h 1956606"/>
                <a:gd name="connsiteX42" fmla="*/ 2501900 w 2603500"/>
                <a:gd name="connsiteY42" fmla="*/ 394506 h 1956606"/>
                <a:gd name="connsiteX43" fmla="*/ 2552700 w 2603500"/>
                <a:gd name="connsiteY43" fmla="*/ 280206 h 1956606"/>
                <a:gd name="connsiteX44" fmla="*/ 2603500 w 2603500"/>
                <a:gd name="connsiteY44" fmla="*/ 108756 h 1956606"/>
                <a:gd name="connsiteX0" fmla="*/ 2603500 w 2603500"/>
                <a:gd name="connsiteY0" fmla="*/ 108756 h 1956606"/>
                <a:gd name="connsiteX1" fmla="*/ 2458244 w 2603500"/>
                <a:gd name="connsiteY1" fmla="*/ 69069 h 1956606"/>
                <a:gd name="connsiteX2" fmla="*/ 2266950 w 2603500"/>
                <a:gd name="connsiteY2" fmla="*/ 29381 h 1956606"/>
                <a:gd name="connsiteX3" fmla="*/ 2059782 w 2603500"/>
                <a:gd name="connsiteY3" fmla="*/ 6362 h 1956606"/>
                <a:gd name="connsiteX4" fmla="*/ 1857375 w 2603500"/>
                <a:gd name="connsiteY4" fmla="*/ 12 h 1956606"/>
                <a:gd name="connsiteX5" fmla="*/ 1635125 w 2603500"/>
                <a:gd name="connsiteY5" fmla="*/ 7950 h 1956606"/>
                <a:gd name="connsiteX6" fmla="*/ 1470025 w 2603500"/>
                <a:gd name="connsiteY6" fmla="*/ 26206 h 1956606"/>
                <a:gd name="connsiteX7" fmla="*/ 1293019 w 2603500"/>
                <a:gd name="connsiteY7" fmla="*/ 53988 h 1956606"/>
                <a:gd name="connsiteX8" fmla="*/ 1064419 w 2603500"/>
                <a:gd name="connsiteY8" fmla="*/ 110344 h 1956606"/>
                <a:gd name="connsiteX9" fmla="*/ 904875 w 2603500"/>
                <a:gd name="connsiteY9" fmla="*/ 166699 h 1956606"/>
                <a:gd name="connsiteX10" fmla="*/ 761206 w 2603500"/>
                <a:gd name="connsiteY10" fmla="*/ 227025 h 1956606"/>
                <a:gd name="connsiteX11" fmla="*/ 629443 w 2603500"/>
                <a:gd name="connsiteY11" fmla="*/ 288143 h 1956606"/>
                <a:gd name="connsiteX12" fmla="*/ 457200 w 2603500"/>
                <a:gd name="connsiteY12" fmla="*/ 378631 h 1956606"/>
                <a:gd name="connsiteX13" fmla="*/ 323850 w 2603500"/>
                <a:gd name="connsiteY13" fmla="*/ 451656 h 1956606"/>
                <a:gd name="connsiteX14" fmla="*/ 311150 w 2603500"/>
                <a:gd name="connsiteY14" fmla="*/ 470706 h 1956606"/>
                <a:gd name="connsiteX15" fmla="*/ 212725 w 2603500"/>
                <a:gd name="connsiteY15" fmla="*/ 534206 h 1956606"/>
                <a:gd name="connsiteX16" fmla="*/ 101600 w 2603500"/>
                <a:gd name="connsiteY16" fmla="*/ 638981 h 1956606"/>
                <a:gd name="connsiteX17" fmla="*/ 0 w 2603500"/>
                <a:gd name="connsiteY17" fmla="*/ 708831 h 1956606"/>
                <a:gd name="connsiteX18" fmla="*/ 76200 w 2603500"/>
                <a:gd name="connsiteY18" fmla="*/ 772331 h 1956606"/>
                <a:gd name="connsiteX19" fmla="*/ 168275 w 2603500"/>
                <a:gd name="connsiteY19" fmla="*/ 870756 h 1956606"/>
                <a:gd name="connsiteX20" fmla="*/ 250825 w 2603500"/>
                <a:gd name="connsiteY20" fmla="*/ 985056 h 1956606"/>
                <a:gd name="connsiteX21" fmla="*/ 285750 w 2603500"/>
                <a:gd name="connsiteY21" fmla="*/ 1007281 h 1956606"/>
                <a:gd name="connsiteX22" fmla="*/ 406400 w 2603500"/>
                <a:gd name="connsiteY22" fmla="*/ 1162856 h 1956606"/>
                <a:gd name="connsiteX23" fmla="*/ 508000 w 2603500"/>
                <a:gd name="connsiteY23" fmla="*/ 1327956 h 1956606"/>
                <a:gd name="connsiteX24" fmla="*/ 590550 w 2603500"/>
                <a:gd name="connsiteY24" fmla="*/ 1499406 h 1956606"/>
                <a:gd name="connsiteX25" fmla="*/ 650875 w 2603500"/>
                <a:gd name="connsiteY25" fmla="*/ 1620056 h 1956606"/>
                <a:gd name="connsiteX26" fmla="*/ 714375 w 2603500"/>
                <a:gd name="connsiteY26" fmla="*/ 1737531 h 1956606"/>
                <a:gd name="connsiteX27" fmla="*/ 752475 w 2603500"/>
                <a:gd name="connsiteY27" fmla="*/ 1883581 h 1956606"/>
                <a:gd name="connsiteX28" fmla="*/ 768350 w 2603500"/>
                <a:gd name="connsiteY28" fmla="*/ 1956606 h 1956606"/>
                <a:gd name="connsiteX29" fmla="*/ 962025 w 2603500"/>
                <a:gd name="connsiteY29" fmla="*/ 1893106 h 1956606"/>
                <a:gd name="connsiteX30" fmla="*/ 1133475 w 2603500"/>
                <a:gd name="connsiteY30" fmla="*/ 1826431 h 1956606"/>
                <a:gd name="connsiteX31" fmla="*/ 1311275 w 2603500"/>
                <a:gd name="connsiteY31" fmla="*/ 1734356 h 1956606"/>
                <a:gd name="connsiteX32" fmla="*/ 1444625 w 2603500"/>
                <a:gd name="connsiteY32" fmla="*/ 1648631 h 1956606"/>
                <a:gd name="connsiteX33" fmla="*/ 1555750 w 2603500"/>
                <a:gd name="connsiteY33" fmla="*/ 1578781 h 1956606"/>
                <a:gd name="connsiteX34" fmla="*/ 1717675 w 2603500"/>
                <a:gd name="connsiteY34" fmla="*/ 1461306 h 1956606"/>
                <a:gd name="connsiteX35" fmla="*/ 1835150 w 2603500"/>
                <a:gd name="connsiteY35" fmla="*/ 1343831 h 1956606"/>
                <a:gd name="connsiteX36" fmla="*/ 1968500 w 2603500"/>
                <a:gd name="connsiteY36" fmla="*/ 1223181 h 1956606"/>
                <a:gd name="connsiteX37" fmla="*/ 2105025 w 2603500"/>
                <a:gd name="connsiteY37" fmla="*/ 1070781 h 1956606"/>
                <a:gd name="connsiteX38" fmla="*/ 2209800 w 2603500"/>
                <a:gd name="connsiteY38" fmla="*/ 937431 h 1956606"/>
                <a:gd name="connsiteX39" fmla="*/ 2330450 w 2603500"/>
                <a:gd name="connsiteY39" fmla="*/ 762806 h 1956606"/>
                <a:gd name="connsiteX40" fmla="*/ 2393950 w 2603500"/>
                <a:gd name="connsiteY40" fmla="*/ 619931 h 1956606"/>
                <a:gd name="connsiteX41" fmla="*/ 2441575 w 2603500"/>
                <a:gd name="connsiteY41" fmla="*/ 534206 h 1956606"/>
                <a:gd name="connsiteX42" fmla="*/ 2501900 w 2603500"/>
                <a:gd name="connsiteY42" fmla="*/ 394506 h 1956606"/>
                <a:gd name="connsiteX43" fmla="*/ 2552700 w 2603500"/>
                <a:gd name="connsiteY43" fmla="*/ 280206 h 1956606"/>
                <a:gd name="connsiteX44" fmla="*/ 2603500 w 2603500"/>
                <a:gd name="connsiteY44" fmla="*/ 108756 h 1956606"/>
                <a:gd name="connsiteX0" fmla="*/ 2603500 w 2603500"/>
                <a:gd name="connsiteY0" fmla="*/ 108756 h 1956606"/>
                <a:gd name="connsiteX1" fmla="*/ 2458244 w 2603500"/>
                <a:gd name="connsiteY1" fmla="*/ 69069 h 1956606"/>
                <a:gd name="connsiteX2" fmla="*/ 2266950 w 2603500"/>
                <a:gd name="connsiteY2" fmla="*/ 29381 h 1956606"/>
                <a:gd name="connsiteX3" fmla="*/ 2059782 w 2603500"/>
                <a:gd name="connsiteY3" fmla="*/ 6362 h 1956606"/>
                <a:gd name="connsiteX4" fmla="*/ 1857375 w 2603500"/>
                <a:gd name="connsiteY4" fmla="*/ 12 h 1956606"/>
                <a:gd name="connsiteX5" fmla="*/ 1635125 w 2603500"/>
                <a:gd name="connsiteY5" fmla="*/ 7950 h 1956606"/>
                <a:gd name="connsiteX6" fmla="*/ 1470025 w 2603500"/>
                <a:gd name="connsiteY6" fmla="*/ 26206 h 1956606"/>
                <a:gd name="connsiteX7" fmla="*/ 1293019 w 2603500"/>
                <a:gd name="connsiteY7" fmla="*/ 53988 h 1956606"/>
                <a:gd name="connsiteX8" fmla="*/ 1064419 w 2603500"/>
                <a:gd name="connsiteY8" fmla="*/ 110344 h 1956606"/>
                <a:gd name="connsiteX9" fmla="*/ 904875 w 2603500"/>
                <a:gd name="connsiteY9" fmla="*/ 166699 h 1956606"/>
                <a:gd name="connsiteX10" fmla="*/ 761206 w 2603500"/>
                <a:gd name="connsiteY10" fmla="*/ 227025 h 1956606"/>
                <a:gd name="connsiteX11" fmla="*/ 629443 w 2603500"/>
                <a:gd name="connsiteY11" fmla="*/ 288143 h 1956606"/>
                <a:gd name="connsiteX12" fmla="*/ 457200 w 2603500"/>
                <a:gd name="connsiteY12" fmla="*/ 378631 h 1956606"/>
                <a:gd name="connsiteX13" fmla="*/ 323850 w 2603500"/>
                <a:gd name="connsiteY13" fmla="*/ 451656 h 1956606"/>
                <a:gd name="connsiteX14" fmla="*/ 311150 w 2603500"/>
                <a:gd name="connsiteY14" fmla="*/ 470706 h 1956606"/>
                <a:gd name="connsiteX15" fmla="*/ 212725 w 2603500"/>
                <a:gd name="connsiteY15" fmla="*/ 534206 h 1956606"/>
                <a:gd name="connsiteX16" fmla="*/ 101600 w 2603500"/>
                <a:gd name="connsiteY16" fmla="*/ 638981 h 1956606"/>
                <a:gd name="connsiteX17" fmla="*/ 0 w 2603500"/>
                <a:gd name="connsiteY17" fmla="*/ 708831 h 1956606"/>
                <a:gd name="connsiteX18" fmla="*/ 76200 w 2603500"/>
                <a:gd name="connsiteY18" fmla="*/ 772331 h 1956606"/>
                <a:gd name="connsiteX19" fmla="*/ 168275 w 2603500"/>
                <a:gd name="connsiteY19" fmla="*/ 870756 h 1956606"/>
                <a:gd name="connsiteX20" fmla="*/ 250825 w 2603500"/>
                <a:gd name="connsiteY20" fmla="*/ 985056 h 1956606"/>
                <a:gd name="connsiteX21" fmla="*/ 285750 w 2603500"/>
                <a:gd name="connsiteY21" fmla="*/ 1007281 h 1956606"/>
                <a:gd name="connsiteX22" fmla="*/ 406400 w 2603500"/>
                <a:gd name="connsiteY22" fmla="*/ 1162856 h 1956606"/>
                <a:gd name="connsiteX23" fmla="*/ 508000 w 2603500"/>
                <a:gd name="connsiteY23" fmla="*/ 1327956 h 1956606"/>
                <a:gd name="connsiteX24" fmla="*/ 590550 w 2603500"/>
                <a:gd name="connsiteY24" fmla="*/ 1499406 h 1956606"/>
                <a:gd name="connsiteX25" fmla="*/ 650875 w 2603500"/>
                <a:gd name="connsiteY25" fmla="*/ 1620056 h 1956606"/>
                <a:gd name="connsiteX26" fmla="*/ 714375 w 2603500"/>
                <a:gd name="connsiteY26" fmla="*/ 1737531 h 1956606"/>
                <a:gd name="connsiteX27" fmla="*/ 752475 w 2603500"/>
                <a:gd name="connsiteY27" fmla="*/ 1883581 h 1956606"/>
                <a:gd name="connsiteX28" fmla="*/ 768350 w 2603500"/>
                <a:gd name="connsiteY28" fmla="*/ 1956606 h 1956606"/>
                <a:gd name="connsiteX29" fmla="*/ 962025 w 2603500"/>
                <a:gd name="connsiteY29" fmla="*/ 1893106 h 1956606"/>
                <a:gd name="connsiteX30" fmla="*/ 1133475 w 2603500"/>
                <a:gd name="connsiteY30" fmla="*/ 1826431 h 1956606"/>
                <a:gd name="connsiteX31" fmla="*/ 1311275 w 2603500"/>
                <a:gd name="connsiteY31" fmla="*/ 1734356 h 1956606"/>
                <a:gd name="connsiteX32" fmla="*/ 1444625 w 2603500"/>
                <a:gd name="connsiteY32" fmla="*/ 1648631 h 1956606"/>
                <a:gd name="connsiteX33" fmla="*/ 1555750 w 2603500"/>
                <a:gd name="connsiteY33" fmla="*/ 1578781 h 1956606"/>
                <a:gd name="connsiteX34" fmla="*/ 1717675 w 2603500"/>
                <a:gd name="connsiteY34" fmla="*/ 1461306 h 1956606"/>
                <a:gd name="connsiteX35" fmla="*/ 1835150 w 2603500"/>
                <a:gd name="connsiteY35" fmla="*/ 1343831 h 1956606"/>
                <a:gd name="connsiteX36" fmla="*/ 1968500 w 2603500"/>
                <a:gd name="connsiteY36" fmla="*/ 1223181 h 1956606"/>
                <a:gd name="connsiteX37" fmla="*/ 2105025 w 2603500"/>
                <a:gd name="connsiteY37" fmla="*/ 1070781 h 1956606"/>
                <a:gd name="connsiteX38" fmla="*/ 2209800 w 2603500"/>
                <a:gd name="connsiteY38" fmla="*/ 937431 h 1956606"/>
                <a:gd name="connsiteX39" fmla="*/ 2330450 w 2603500"/>
                <a:gd name="connsiteY39" fmla="*/ 762806 h 1956606"/>
                <a:gd name="connsiteX40" fmla="*/ 2393950 w 2603500"/>
                <a:gd name="connsiteY40" fmla="*/ 619931 h 1956606"/>
                <a:gd name="connsiteX41" fmla="*/ 2441575 w 2603500"/>
                <a:gd name="connsiteY41" fmla="*/ 534206 h 1956606"/>
                <a:gd name="connsiteX42" fmla="*/ 2501900 w 2603500"/>
                <a:gd name="connsiteY42" fmla="*/ 394506 h 1956606"/>
                <a:gd name="connsiteX43" fmla="*/ 2552700 w 2603500"/>
                <a:gd name="connsiteY43" fmla="*/ 280206 h 1956606"/>
                <a:gd name="connsiteX44" fmla="*/ 2603500 w 2603500"/>
                <a:gd name="connsiteY44" fmla="*/ 108756 h 1956606"/>
                <a:gd name="connsiteX0" fmla="*/ 2603500 w 2603500"/>
                <a:gd name="connsiteY0" fmla="*/ 108756 h 1956606"/>
                <a:gd name="connsiteX1" fmla="*/ 2458244 w 2603500"/>
                <a:gd name="connsiteY1" fmla="*/ 69069 h 1956606"/>
                <a:gd name="connsiteX2" fmla="*/ 2266950 w 2603500"/>
                <a:gd name="connsiteY2" fmla="*/ 29381 h 1956606"/>
                <a:gd name="connsiteX3" fmla="*/ 2059782 w 2603500"/>
                <a:gd name="connsiteY3" fmla="*/ 6362 h 1956606"/>
                <a:gd name="connsiteX4" fmla="*/ 1857375 w 2603500"/>
                <a:gd name="connsiteY4" fmla="*/ 12 h 1956606"/>
                <a:gd name="connsiteX5" fmla="*/ 1635125 w 2603500"/>
                <a:gd name="connsiteY5" fmla="*/ 7950 h 1956606"/>
                <a:gd name="connsiteX6" fmla="*/ 1470025 w 2603500"/>
                <a:gd name="connsiteY6" fmla="*/ 26206 h 1956606"/>
                <a:gd name="connsiteX7" fmla="*/ 1293019 w 2603500"/>
                <a:gd name="connsiteY7" fmla="*/ 53988 h 1956606"/>
                <a:gd name="connsiteX8" fmla="*/ 1064419 w 2603500"/>
                <a:gd name="connsiteY8" fmla="*/ 110344 h 1956606"/>
                <a:gd name="connsiteX9" fmla="*/ 904875 w 2603500"/>
                <a:gd name="connsiteY9" fmla="*/ 166699 h 1956606"/>
                <a:gd name="connsiteX10" fmla="*/ 761206 w 2603500"/>
                <a:gd name="connsiteY10" fmla="*/ 227025 h 1956606"/>
                <a:gd name="connsiteX11" fmla="*/ 629443 w 2603500"/>
                <a:gd name="connsiteY11" fmla="*/ 288143 h 1956606"/>
                <a:gd name="connsiteX12" fmla="*/ 457200 w 2603500"/>
                <a:gd name="connsiteY12" fmla="*/ 378631 h 1956606"/>
                <a:gd name="connsiteX13" fmla="*/ 385763 w 2603500"/>
                <a:gd name="connsiteY13" fmla="*/ 423081 h 1956606"/>
                <a:gd name="connsiteX14" fmla="*/ 311150 w 2603500"/>
                <a:gd name="connsiteY14" fmla="*/ 470706 h 1956606"/>
                <a:gd name="connsiteX15" fmla="*/ 212725 w 2603500"/>
                <a:gd name="connsiteY15" fmla="*/ 534206 h 1956606"/>
                <a:gd name="connsiteX16" fmla="*/ 101600 w 2603500"/>
                <a:gd name="connsiteY16" fmla="*/ 638981 h 1956606"/>
                <a:gd name="connsiteX17" fmla="*/ 0 w 2603500"/>
                <a:gd name="connsiteY17" fmla="*/ 708831 h 1956606"/>
                <a:gd name="connsiteX18" fmla="*/ 76200 w 2603500"/>
                <a:gd name="connsiteY18" fmla="*/ 772331 h 1956606"/>
                <a:gd name="connsiteX19" fmla="*/ 168275 w 2603500"/>
                <a:gd name="connsiteY19" fmla="*/ 870756 h 1956606"/>
                <a:gd name="connsiteX20" fmla="*/ 250825 w 2603500"/>
                <a:gd name="connsiteY20" fmla="*/ 985056 h 1956606"/>
                <a:gd name="connsiteX21" fmla="*/ 285750 w 2603500"/>
                <a:gd name="connsiteY21" fmla="*/ 1007281 h 1956606"/>
                <a:gd name="connsiteX22" fmla="*/ 406400 w 2603500"/>
                <a:gd name="connsiteY22" fmla="*/ 1162856 h 1956606"/>
                <a:gd name="connsiteX23" fmla="*/ 508000 w 2603500"/>
                <a:gd name="connsiteY23" fmla="*/ 1327956 h 1956606"/>
                <a:gd name="connsiteX24" fmla="*/ 590550 w 2603500"/>
                <a:gd name="connsiteY24" fmla="*/ 1499406 h 1956606"/>
                <a:gd name="connsiteX25" fmla="*/ 650875 w 2603500"/>
                <a:gd name="connsiteY25" fmla="*/ 1620056 h 1956606"/>
                <a:gd name="connsiteX26" fmla="*/ 714375 w 2603500"/>
                <a:gd name="connsiteY26" fmla="*/ 1737531 h 1956606"/>
                <a:gd name="connsiteX27" fmla="*/ 752475 w 2603500"/>
                <a:gd name="connsiteY27" fmla="*/ 1883581 h 1956606"/>
                <a:gd name="connsiteX28" fmla="*/ 768350 w 2603500"/>
                <a:gd name="connsiteY28" fmla="*/ 1956606 h 1956606"/>
                <a:gd name="connsiteX29" fmla="*/ 962025 w 2603500"/>
                <a:gd name="connsiteY29" fmla="*/ 1893106 h 1956606"/>
                <a:gd name="connsiteX30" fmla="*/ 1133475 w 2603500"/>
                <a:gd name="connsiteY30" fmla="*/ 1826431 h 1956606"/>
                <a:gd name="connsiteX31" fmla="*/ 1311275 w 2603500"/>
                <a:gd name="connsiteY31" fmla="*/ 1734356 h 1956606"/>
                <a:gd name="connsiteX32" fmla="*/ 1444625 w 2603500"/>
                <a:gd name="connsiteY32" fmla="*/ 1648631 h 1956606"/>
                <a:gd name="connsiteX33" fmla="*/ 1555750 w 2603500"/>
                <a:gd name="connsiteY33" fmla="*/ 1578781 h 1956606"/>
                <a:gd name="connsiteX34" fmla="*/ 1717675 w 2603500"/>
                <a:gd name="connsiteY34" fmla="*/ 1461306 h 1956606"/>
                <a:gd name="connsiteX35" fmla="*/ 1835150 w 2603500"/>
                <a:gd name="connsiteY35" fmla="*/ 1343831 h 1956606"/>
                <a:gd name="connsiteX36" fmla="*/ 1968500 w 2603500"/>
                <a:gd name="connsiteY36" fmla="*/ 1223181 h 1956606"/>
                <a:gd name="connsiteX37" fmla="*/ 2105025 w 2603500"/>
                <a:gd name="connsiteY37" fmla="*/ 1070781 h 1956606"/>
                <a:gd name="connsiteX38" fmla="*/ 2209800 w 2603500"/>
                <a:gd name="connsiteY38" fmla="*/ 937431 h 1956606"/>
                <a:gd name="connsiteX39" fmla="*/ 2330450 w 2603500"/>
                <a:gd name="connsiteY39" fmla="*/ 762806 h 1956606"/>
                <a:gd name="connsiteX40" fmla="*/ 2393950 w 2603500"/>
                <a:gd name="connsiteY40" fmla="*/ 619931 h 1956606"/>
                <a:gd name="connsiteX41" fmla="*/ 2441575 w 2603500"/>
                <a:gd name="connsiteY41" fmla="*/ 534206 h 1956606"/>
                <a:gd name="connsiteX42" fmla="*/ 2501900 w 2603500"/>
                <a:gd name="connsiteY42" fmla="*/ 394506 h 1956606"/>
                <a:gd name="connsiteX43" fmla="*/ 2552700 w 2603500"/>
                <a:gd name="connsiteY43" fmla="*/ 280206 h 1956606"/>
                <a:gd name="connsiteX44" fmla="*/ 2603500 w 2603500"/>
                <a:gd name="connsiteY44" fmla="*/ 108756 h 1956606"/>
                <a:gd name="connsiteX0" fmla="*/ 2603500 w 2603500"/>
                <a:gd name="connsiteY0" fmla="*/ 108756 h 1956606"/>
                <a:gd name="connsiteX1" fmla="*/ 2458244 w 2603500"/>
                <a:gd name="connsiteY1" fmla="*/ 69069 h 1956606"/>
                <a:gd name="connsiteX2" fmla="*/ 2266950 w 2603500"/>
                <a:gd name="connsiteY2" fmla="*/ 29381 h 1956606"/>
                <a:gd name="connsiteX3" fmla="*/ 2059782 w 2603500"/>
                <a:gd name="connsiteY3" fmla="*/ 6362 h 1956606"/>
                <a:gd name="connsiteX4" fmla="*/ 1857375 w 2603500"/>
                <a:gd name="connsiteY4" fmla="*/ 12 h 1956606"/>
                <a:gd name="connsiteX5" fmla="*/ 1635125 w 2603500"/>
                <a:gd name="connsiteY5" fmla="*/ 7950 h 1956606"/>
                <a:gd name="connsiteX6" fmla="*/ 1470025 w 2603500"/>
                <a:gd name="connsiteY6" fmla="*/ 26206 h 1956606"/>
                <a:gd name="connsiteX7" fmla="*/ 1293019 w 2603500"/>
                <a:gd name="connsiteY7" fmla="*/ 53988 h 1956606"/>
                <a:gd name="connsiteX8" fmla="*/ 1064419 w 2603500"/>
                <a:gd name="connsiteY8" fmla="*/ 110344 h 1956606"/>
                <a:gd name="connsiteX9" fmla="*/ 904875 w 2603500"/>
                <a:gd name="connsiteY9" fmla="*/ 166699 h 1956606"/>
                <a:gd name="connsiteX10" fmla="*/ 761206 w 2603500"/>
                <a:gd name="connsiteY10" fmla="*/ 227025 h 1956606"/>
                <a:gd name="connsiteX11" fmla="*/ 629443 w 2603500"/>
                <a:gd name="connsiteY11" fmla="*/ 288143 h 1956606"/>
                <a:gd name="connsiteX12" fmla="*/ 495300 w 2603500"/>
                <a:gd name="connsiteY12" fmla="*/ 364344 h 1956606"/>
                <a:gd name="connsiteX13" fmla="*/ 385763 w 2603500"/>
                <a:gd name="connsiteY13" fmla="*/ 423081 h 1956606"/>
                <a:gd name="connsiteX14" fmla="*/ 311150 w 2603500"/>
                <a:gd name="connsiteY14" fmla="*/ 470706 h 1956606"/>
                <a:gd name="connsiteX15" fmla="*/ 212725 w 2603500"/>
                <a:gd name="connsiteY15" fmla="*/ 534206 h 1956606"/>
                <a:gd name="connsiteX16" fmla="*/ 101600 w 2603500"/>
                <a:gd name="connsiteY16" fmla="*/ 638981 h 1956606"/>
                <a:gd name="connsiteX17" fmla="*/ 0 w 2603500"/>
                <a:gd name="connsiteY17" fmla="*/ 708831 h 1956606"/>
                <a:gd name="connsiteX18" fmla="*/ 76200 w 2603500"/>
                <a:gd name="connsiteY18" fmla="*/ 772331 h 1956606"/>
                <a:gd name="connsiteX19" fmla="*/ 168275 w 2603500"/>
                <a:gd name="connsiteY19" fmla="*/ 870756 h 1956606"/>
                <a:gd name="connsiteX20" fmla="*/ 250825 w 2603500"/>
                <a:gd name="connsiteY20" fmla="*/ 985056 h 1956606"/>
                <a:gd name="connsiteX21" fmla="*/ 285750 w 2603500"/>
                <a:gd name="connsiteY21" fmla="*/ 1007281 h 1956606"/>
                <a:gd name="connsiteX22" fmla="*/ 406400 w 2603500"/>
                <a:gd name="connsiteY22" fmla="*/ 1162856 h 1956606"/>
                <a:gd name="connsiteX23" fmla="*/ 508000 w 2603500"/>
                <a:gd name="connsiteY23" fmla="*/ 1327956 h 1956606"/>
                <a:gd name="connsiteX24" fmla="*/ 590550 w 2603500"/>
                <a:gd name="connsiteY24" fmla="*/ 1499406 h 1956606"/>
                <a:gd name="connsiteX25" fmla="*/ 650875 w 2603500"/>
                <a:gd name="connsiteY25" fmla="*/ 1620056 h 1956606"/>
                <a:gd name="connsiteX26" fmla="*/ 714375 w 2603500"/>
                <a:gd name="connsiteY26" fmla="*/ 1737531 h 1956606"/>
                <a:gd name="connsiteX27" fmla="*/ 752475 w 2603500"/>
                <a:gd name="connsiteY27" fmla="*/ 1883581 h 1956606"/>
                <a:gd name="connsiteX28" fmla="*/ 768350 w 2603500"/>
                <a:gd name="connsiteY28" fmla="*/ 1956606 h 1956606"/>
                <a:gd name="connsiteX29" fmla="*/ 962025 w 2603500"/>
                <a:gd name="connsiteY29" fmla="*/ 1893106 h 1956606"/>
                <a:gd name="connsiteX30" fmla="*/ 1133475 w 2603500"/>
                <a:gd name="connsiteY30" fmla="*/ 1826431 h 1956606"/>
                <a:gd name="connsiteX31" fmla="*/ 1311275 w 2603500"/>
                <a:gd name="connsiteY31" fmla="*/ 1734356 h 1956606"/>
                <a:gd name="connsiteX32" fmla="*/ 1444625 w 2603500"/>
                <a:gd name="connsiteY32" fmla="*/ 1648631 h 1956606"/>
                <a:gd name="connsiteX33" fmla="*/ 1555750 w 2603500"/>
                <a:gd name="connsiteY33" fmla="*/ 1578781 h 1956606"/>
                <a:gd name="connsiteX34" fmla="*/ 1717675 w 2603500"/>
                <a:gd name="connsiteY34" fmla="*/ 1461306 h 1956606"/>
                <a:gd name="connsiteX35" fmla="*/ 1835150 w 2603500"/>
                <a:gd name="connsiteY35" fmla="*/ 1343831 h 1956606"/>
                <a:gd name="connsiteX36" fmla="*/ 1968500 w 2603500"/>
                <a:gd name="connsiteY36" fmla="*/ 1223181 h 1956606"/>
                <a:gd name="connsiteX37" fmla="*/ 2105025 w 2603500"/>
                <a:gd name="connsiteY37" fmla="*/ 1070781 h 1956606"/>
                <a:gd name="connsiteX38" fmla="*/ 2209800 w 2603500"/>
                <a:gd name="connsiteY38" fmla="*/ 937431 h 1956606"/>
                <a:gd name="connsiteX39" fmla="*/ 2330450 w 2603500"/>
                <a:gd name="connsiteY39" fmla="*/ 762806 h 1956606"/>
                <a:gd name="connsiteX40" fmla="*/ 2393950 w 2603500"/>
                <a:gd name="connsiteY40" fmla="*/ 619931 h 1956606"/>
                <a:gd name="connsiteX41" fmla="*/ 2441575 w 2603500"/>
                <a:gd name="connsiteY41" fmla="*/ 534206 h 1956606"/>
                <a:gd name="connsiteX42" fmla="*/ 2501900 w 2603500"/>
                <a:gd name="connsiteY42" fmla="*/ 394506 h 1956606"/>
                <a:gd name="connsiteX43" fmla="*/ 2552700 w 2603500"/>
                <a:gd name="connsiteY43" fmla="*/ 280206 h 1956606"/>
                <a:gd name="connsiteX44" fmla="*/ 2603500 w 2603500"/>
                <a:gd name="connsiteY44" fmla="*/ 108756 h 1956606"/>
                <a:gd name="connsiteX0" fmla="*/ 2603500 w 2603500"/>
                <a:gd name="connsiteY0" fmla="*/ 108756 h 1956606"/>
                <a:gd name="connsiteX1" fmla="*/ 2458244 w 2603500"/>
                <a:gd name="connsiteY1" fmla="*/ 69069 h 1956606"/>
                <a:gd name="connsiteX2" fmla="*/ 2266950 w 2603500"/>
                <a:gd name="connsiteY2" fmla="*/ 29381 h 1956606"/>
                <a:gd name="connsiteX3" fmla="*/ 2059782 w 2603500"/>
                <a:gd name="connsiteY3" fmla="*/ 6362 h 1956606"/>
                <a:gd name="connsiteX4" fmla="*/ 1857375 w 2603500"/>
                <a:gd name="connsiteY4" fmla="*/ 12 h 1956606"/>
                <a:gd name="connsiteX5" fmla="*/ 1635125 w 2603500"/>
                <a:gd name="connsiteY5" fmla="*/ 7950 h 1956606"/>
                <a:gd name="connsiteX6" fmla="*/ 1470025 w 2603500"/>
                <a:gd name="connsiteY6" fmla="*/ 26206 h 1956606"/>
                <a:gd name="connsiteX7" fmla="*/ 1293019 w 2603500"/>
                <a:gd name="connsiteY7" fmla="*/ 53988 h 1956606"/>
                <a:gd name="connsiteX8" fmla="*/ 1064419 w 2603500"/>
                <a:gd name="connsiteY8" fmla="*/ 110344 h 1956606"/>
                <a:gd name="connsiteX9" fmla="*/ 904875 w 2603500"/>
                <a:gd name="connsiteY9" fmla="*/ 166699 h 1956606"/>
                <a:gd name="connsiteX10" fmla="*/ 761206 w 2603500"/>
                <a:gd name="connsiteY10" fmla="*/ 227025 h 1956606"/>
                <a:gd name="connsiteX11" fmla="*/ 629443 w 2603500"/>
                <a:gd name="connsiteY11" fmla="*/ 288143 h 1956606"/>
                <a:gd name="connsiteX12" fmla="*/ 488156 w 2603500"/>
                <a:gd name="connsiteY12" fmla="*/ 364344 h 1956606"/>
                <a:gd name="connsiteX13" fmla="*/ 385763 w 2603500"/>
                <a:gd name="connsiteY13" fmla="*/ 423081 h 1956606"/>
                <a:gd name="connsiteX14" fmla="*/ 311150 w 2603500"/>
                <a:gd name="connsiteY14" fmla="*/ 470706 h 1956606"/>
                <a:gd name="connsiteX15" fmla="*/ 212725 w 2603500"/>
                <a:gd name="connsiteY15" fmla="*/ 534206 h 1956606"/>
                <a:gd name="connsiteX16" fmla="*/ 101600 w 2603500"/>
                <a:gd name="connsiteY16" fmla="*/ 638981 h 1956606"/>
                <a:gd name="connsiteX17" fmla="*/ 0 w 2603500"/>
                <a:gd name="connsiteY17" fmla="*/ 708831 h 1956606"/>
                <a:gd name="connsiteX18" fmla="*/ 76200 w 2603500"/>
                <a:gd name="connsiteY18" fmla="*/ 772331 h 1956606"/>
                <a:gd name="connsiteX19" fmla="*/ 168275 w 2603500"/>
                <a:gd name="connsiteY19" fmla="*/ 870756 h 1956606"/>
                <a:gd name="connsiteX20" fmla="*/ 250825 w 2603500"/>
                <a:gd name="connsiteY20" fmla="*/ 985056 h 1956606"/>
                <a:gd name="connsiteX21" fmla="*/ 285750 w 2603500"/>
                <a:gd name="connsiteY21" fmla="*/ 1007281 h 1956606"/>
                <a:gd name="connsiteX22" fmla="*/ 406400 w 2603500"/>
                <a:gd name="connsiteY22" fmla="*/ 1162856 h 1956606"/>
                <a:gd name="connsiteX23" fmla="*/ 508000 w 2603500"/>
                <a:gd name="connsiteY23" fmla="*/ 1327956 h 1956606"/>
                <a:gd name="connsiteX24" fmla="*/ 590550 w 2603500"/>
                <a:gd name="connsiteY24" fmla="*/ 1499406 h 1956606"/>
                <a:gd name="connsiteX25" fmla="*/ 650875 w 2603500"/>
                <a:gd name="connsiteY25" fmla="*/ 1620056 h 1956606"/>
                <a:gd name="connsiteX26" fmla="*/ 714375 w 2603500"/>
                <a:gd name="connsiteY26" fmla="*/ 1737531 h 1956606"/>
                <a:gd name="connsiteX27" fmla="*/ 752475 w 2603500"/>
                <a:gd name="connsiteY27" fmla="*/ 1883581 h 1956606"/>
                <a:gd name="connsiteX28" fmla="*/ 768350 w 2603500"/>
                <a:gd name="connsiteY28" fmla="*/ 1956606 h 1956606"/>
                <a:gd name="connsiteX29" fmla="*/ 962025 w 2603500"/>
                <a:gd name="connsiteY29" fmla="*/ 1893106 h 1956606"/>
                <a:gd name="connsiteX30" fmla="*/ 1133475 w 2603500"/>
                <a:gd name="connsiteY30" fmla="*/ 1826431 h 1956606"/>
                <a:gd name="connsiteX31" fmla="*/ 1311275 w 2603500"/>
                <a:gd name="connsiteY31" fmla="*/ 1734356 h 1956606"/>
                <a:gd name="connsiteX32" fmla="*/ 1444625 w 2603500"/>
                <a:gd name="connsiteY32" fmla="*/ 1648631 h 1956606"/>
                <a:gd name="connsiteX33" fmla="*/ 1555750 w 2603500"/>
                <a:gd name="connsiteY33" fmla="*/ 1578781 h 1956606"/>
                <a:gd name="connsiteX34" fmla="*/ 1717675 w 2603500"/>
                <a:gd name="connsiteY34" fmla="*/ 1461306 h 1956606"/>
                <a:gd name="connsiteX35" fmla="*/ 1835150 w 2603500"/>
                <a:gd name="connsiteY35" fmla="*/ 1343831 h 1956606"/>
                <a:gd name="connsiteX36" fmla="*/ 1968500 w 2603500"/>
                <a:gd name="connsiteY36" fmla="*/ 1223181 h 1956606"/>
                <a:gd name="connsiteX37" fmla="*/ 2105025 w 2603500"/>
                <a:gd name="connsiteY37" fmla="*/ 1070781 h 1956606"/>
                <a:gd name="connsiteX38" fmla="*/ 2209800 w 2603500"/>
                <a:gd name="connsiteY38" fmla="*/ 937431 h 1956606"/>
                <a:gd name="connsiteX39" fmla="*/ 2330450 w 2603500"/>
                <a:gd name="connsiteY39" fmla="*/ 762806 h 1956606"/>
                <a:gd name="connsiteX40" fmla="*/ 2393950 w 2603500"/>
                <a:gd name="connsiteY40" fmla="*/ 619931 h 1956606"/>
                <a:gd name="connsiteX41" fmla="*/ 2441575 w 2603500"/>
                <a:gd name="connsiteY41" fmla="*/ 534206 h 1956606"/>
                <a:gd name="connsiteX42" fmla="*/ 2501900 w 2603500"/>
                <a:gd name="connsiteY42" fmla="*/ 394506 h 1956606"/>
                <a:gd name="connsiteX43" fmla="*/ 2552700 w 2603500"/>
                <a:gd name="connsiteY43" fmla="*/ 280206 h 1956606"/>
                <a:gd name="connsiteX44" fmla="*/ 2603500 w 2603500"/>
                <a:gd name="connsiteY44" fmla="*/ 108756 h 1956606"/>
                <a:gd name="connsiteX0" fmla="*/ 2603500 w 2603500"/>
                <a:gd name="connsiteY0" fmla="*/ 108756 h 1956606"/>
                <a:gd name="connsiteX1" fmla="*/ 2458244 w 2603500"/>
                <a:gd name="connsiteY1" fmla="*/ 69069 h 1956606"/>
                <a:gd name="connsiteX2" fmla="*/ 2266950 w 2603500"/>
                <a:gd name="connsiteY2" fmla="*/ 29381 h 1956606"/>
                <a:gd name="connsiteX3" fmla="*/ 2059782 w 2603500"/>
                <a:gd name="connsiteY3" fmla="*/ 6362 h 1956606"/>
                <a:gd name="connsiteX4" fmla="*/ 1857375 w 2603500"/>
                <a:gd name="connsiteY4" fmla="*/ 12 h 1956606"/>
                <a:gd name="connsiteX5" fmla="*/ 1635125 w 2603500"/>
                <a:gd name="connsiteY5" fmla="*/ 7950 h 1956606"/>
                <a:gd name="connsiteX6" fmla="*/ 1470025 w 2603500"/>
                <a:gd name="connsiteY6" fmla="*/ 26206 h 1956606"/>
                <a:gd name="connsiteX7" fmla="*/ 1293019 w 2603500"/>
                <a:gd name="connsiteY7" fmla="*/ 53988 h 1956606"/>
                <a:gd name="connsiteX8" fmla="*/ 1064419 w 2603500"/>
                <a:gd name="connsiteY8" fmla="*/ 110344 h 1956606"/>
                <a:gd name="connsiteX9" fmla="*/ 904875 w 2603500"/>
                <a:gd name="connsiteY9" fmla="*/ 166699 h 1956606"/>
                <a:gd name="connsiteX10" fmla="*/ 761206 w 2603500"/>
                <a:gd name="connsiteY10" fmla="*/ 227025 h 1956606"/>
                <a:gd name="connsiteX11" fmla="*/ 629443 w 2603500"/>
                <a:gd name="connsiteY11" fmla="*/ 288143 h 1956606"/>
                <a:gd name="connsiteX12" fmla="*/ 488156 w 2603500"/>
                <a:gd name="connsiteY12" fmla="*/ 364344 h 1956606"/>
                <a:gd name="connsiteX13" fmla="*/ 385763 w 2603500"/>
                <a:gd name="connsiteY13" fmla="*/ 423081 h 1956606"/>
                <a:gd name="connsiteX14" fmla="*/ 311150 w 2603500"/>
                <a:gd name="connsiteY14" fmla="*/ 470706 h 1956606"/>
                <a:gd name="connsiteX15" fmla="*/ 219869 w 2603500"/>
                <a:gd name="connsiteY15" fmla="*/ 543731 h 1956606"/>
                <a:gd name="connsiteX16" fmla="*/ 101600 w 2603500"/>
                <a:gd name="connsiteY16" fmla="*/ 638981 h 1956606"/>
                <a:gd name="connsiteX17" fmla="*/ 0 w 2603500"/>
                <a:gd name="connsiteY17" fmla="*/ 708831 h 1956606"/>
                <a:gd name="connsiteX18" fmla="*/ 76200 w 2603500"/>
                <a:gd name="connsiteY18" fmla="*/ 772331 h 1956606"/>
                <a:gd name="connsiteX19" fmla="*/ 168275 w 2603500"/>
                <a:gd name="connsiteY19" fmla="*/ 870756 h 1956606"/>
                <a:gd name="connsiteX20" fmla="*/ 250825 w 2603500"/>
                <a:gd name="connsiteY20" fmla="*/ 985056 h 1956606"/>
                <a:gd name="connsiteX21" fmla="*/ 285750 w 2603500"/>
                <a:gd name="connsiteY21" fmla="*/ 1007281 h 1956606"/>
                <a:gd name="connsiteX22" fmla="*/ 406400 w 2603500"/>
                <a:gd name="connsiteY22" fmla="*/ 1162856 h 1956606"/>
                <a:gd name="connsiteX23" fmla="*/ 508000 w 2603500"/>
                <a:gd name="connsiteY23" fmla="*/ 1327956 h 1956606"/>
                <a:gd name="connsiteX24" fmla="*/ 590550 w 2603500"/>
                <a:gd name="connsiteY24" fmla="*/ 1499406 h 1956606"/>
                <a:gd name="connsiteX25" fmla="*/ 650875 w 2603500"/>
                <a:gd name="connsiteY25" fmla="*/ 1620056 h 1956606"/>
                <a:gd name="connsiteX26" fmla="*/ 714375 w 2603500"/>
                <a:gd name="connsiteY26" fmla="*/ 1737531 h 1956606"/>
                <a:gd name="connsiteX27" fmla="*/ 752475 w 2603500"/>
                <a:gd name="connsiteY27" fmla="*/ 1883581 h 1956606"/>
                <a:gd name="connsiteX28" fmla="*/ 768350 w 2603500"/>
                <a:gd name="connsiteY28" fmla="*/ 1956606 h 1956606"/>
                <a:gd name="connsiteX29" fmla="*/ 962025 w 2603500"/>
                <a:gd name="connsiteY29" fmla="*/ 1893106 h 1956606"/>
                <a:gd name="connsiteX30" fmla="*/ 1133475 w 2603500"/>
                <a:gd name="connsiteY30" fmla="*/ 1826431 h 1956606"/>
                <a:gd name="connsiteX31" fmla="*/ 1311275 w 2603500"/>
                <a:gd name="connsiteY31" fmla="*/ 1734356 h 1956606"/>
                <a:gd name="connsiteX32" fmla="*/ 1444625 w 2603500"/>
                <a:gd name="connsiteY32" fmla="*/ 1648631 h 1956606"/>
                <a:gd name="connsiteX33" fmla="*/ 1555750 w 2603500"/>
                <a:gd name="connsiteY33" fmla="*/ 1578781 h 1956606"/>
                <a:gd name="connsiteX34" fmla="*/ 1717675 w 2603500"/>
                <a:gd name="connsiteY34" fmla="*/ 1461306 h 1956606"/>
                <a:gd name="connsiteX35" fmla="*/ 1835150 w 2603500"/>
                <a:gd name="connsiteY35" fmla="*/ 1343831 h 1956606"/>
                <a:gd name="connsiteX36" fmla="*/ 1968500 w 2603500"/>
                <a:gd name="connsiteY36" fmla="*/ 1223181 h 1956606"/>
                <a:gd name="connsiteX37" fmla="*/ 2105025 w 2603500"/>
                <a:gd name="connsiteY37" fmla="*/ 1070781 h 1956606"/>
                <a:gd name="connsiteX38" fmla="*/ 2209800 w 2603500"/>
                <a:gd name="connsiteY38" fmla="*/ 937431 h 1956606"/>
                <a:gd name="connsiteX39" fmla="*/ 2330450 w 2603500"/>
                <a:gd name="connsiteY39" fmla="*/ 762806 h 1956606"/>
                <a:gd name="connsiteX40" fmla="*/ 2393950 w 2603500"/>
                <a:gd name="connsiteY40" fmla="*/ 619931 h 1956606"/>
                <a:gd name="connsiteX41" fmla="*/ 2441575 w 2603500"/>
                <a:gd name="connsiteY41" fmla="*/ 534206 h 1956606"/>
                <a:gd name="connsiteX42" fmla="*/ 2501900 w 2603500"/>
                <a:gd name="connsiteY42" fmla="*/ 394506 h 1956606"/>
                <a:gd name="connsiteX43" fmla="*/ 2552700 w 2603500"/>
                <a:gd name="connsiteY43" fmla="*/ 280206 h 1956606"/>
                <a:gd name="connsiteX44" fmla="*/ 2603500 w 2603500"/>
                <a:gd name="connsiteY44" fmla="*/ 108756 h 1956606"/>
                <a:gd name="connsiteX0" fmla="*/ 2603500 w 2603500"/>
                <a:gd name="connsiteY0" fmla="*/ 108756 h 1956606"/>
                <a:gd name="connsiteX1" fmla="*/ 2458244 w 2603500"/>
                <a:gd name="connsiteY1" fmla="*/ 69069 h 1956606"/>
                <a:gd name="connsiteX2" fmla="*/ 2266950 w 2603500"/>
                <a:gd name="connsiteY2" fmla="*/ 29381 h 1956606"/>
                <a:gd name="connsiteX3" fmla="*/ 2059782 w 2603500"/>
                <a:gd name="connsiteY3" fmla="*/ 6362 h 1956606"/>
                <a:gd name="connsiteX4" fmla="*/ 1857375 w 2603500"/>
                <a:gd name="connsiteY4" fmla="*/ 12 h 1956606"/>
                <a:gd name="connsiteX5" fmla="*/ 1635125 w 2603500"/>
                <a:gd name="connsiteY5" fmla="*/ 7950 h 1956606"/>
                <a:gd name="connsiteX6" fmla="*/ 1470025 w 2603500"/>
                <a:gd name="connsiteY6" fmla="*/ 26206 h 1956606"/>
                <a:gd name="connsiteX7" fmla="*/ 1293019 w 2603500"/>
                <a:gd name="connsiteY7" fmla="*/ 53988 h 1956606"/>
                <a:gd name="connsiteX8" fmla="*/ 1064419 w 2603500"/>
                <a:gd name="connsiteY8" fmla="*/ 110344 h 1956606"/>
                <a:gd name="connsiteX9" fmla="*/ 904875 w 2603500"/>
                <a:gd name="connsiteY9" fmla="*/ 166699 h 1956606"/>
                <a:gd name="connsiteX10" fmla="*/ 761206 w 2603500"/>
                <a:gd name="connsiteY10" fmla="*/ 227025 h 1956606"/>
                <a:gd name="connsiteX11" fmla="*/ 629443 w 2603500"/>
                <a:gd name="connsiteY11" fmla="*/ 288143 h 1956606"/>
                <a:gd name="connsiteX12" fmla="*/ 488156 w 2603500"/>
                <a:gd name="connsiteY12" fmla="*/ 364344 h 1956606"/>
                <a:gd name="connsiteX13" fmla="*/ 385763 w 2603500"/>
                <a:gd name="connsiteY13" fmla="*/ 423081 h 1956606"/>
                <a:gd name="connsiteX14" fmla="*/ 311150 w 2603500"/>
                <a:gd name="connsiteY14" fmla="*/ 475469 h 1956606"/>
                <a:gd name="connsiteX15" fmla="*/ 219869 w 2603500"/>
                <a:gd name="connsiteY15" fmla="*/ 543731 h 1956606"/>
                <a:gd name="connsiteX16" fmla="*/ 101600 w 2603500"/>
                <a:gd name="connsiteY16" fmla="*/ 638981 h 1956606"/>
                <a:gd name="connsiteX17" fmla="*/ 0 w 2603500"/>
                <a:gd name="connsiteY17" fmla="*/ 708831 h 1956606"/>
                <a:gd name="connsiteX18" fmla="*/ 76200 w 2603500"/>
                <a:gd name="connsiteY18" fmla="*/ 772331 h 1956606"/>
                <a:gd name="connsiteX19" fmla="*/ 168275 w 2603500"/>
                <a:gd name="connsiteY19" fmla="*/ 870756 h 1956606"/>
                <a:gd name="connsiteX20" fmla="*/ 250825 w 2603500"/>
                <a:gd name="connsiteY20" fmla="*/ 985056 h 1956606"/>
                <a:gd name="connsiteX21" fmla="*/ 285750 w 2603500"/>
                <a:gd name="connsiteY21" fmla="*/ 1007281 h 1956606"/>
                <a:gd name="connsiteX22" fmla="*/ 406400 w 2603500"/>
                <a:gd name="connsiteY22" fmla="*/ 1162856 h 1956606"/>
                <a:gd name="connsiteX23" fmla="*/ 508000 w 2603500"/>
                <a:gd name="connsiteY23" fmla="*/ 1327956 h 1956606"/>
                <a:gd name="connsiteX24" fmla="*/ 590550 w 2603500"/>
                <a:gd name="connsiteY24" fmla="*/ 1499406 h 1956606"/>
                <a:gd name="connsiteX25" fmla="*/ 650875 w 2603500"/>
                <a:gd name="connsiteY25" fmla="*/ 1620056 h 1956606"/>
                <a:gd name="connsiteX26" fmla="*/ 714375 w 2603500"/>
                <a:gd name="connsiteY26" fmla="*/ 1737531 h 1956606"/>
                <a:gd name="connsiteX27" fmla="*/ 752475 w 2603500"/>
                <a:gd name="connsiteY27" fmla="*/ 1883581 h 1956606"/>
                <a:gd name="connsiteX28" fmla="*/ 768350 w 2603500"/>
                <a:gd name="connsiteY28" fmla="*/ 1956606 h 1956606"/>
                <a:gd name="connsiteX29" fmla="*/ 962025 w 2603500"/>
                <a:gd name="connsiteY29" fmla="*/ 1893106 h 1956606"/>
                <a:gd name="connsiteX30" fmla="*/ 1133475 w 2603500"/>
                <a:gd name="connsiteY30" fmla="*/ 1826431 h 1956606"/>
                <a:gd name="connsiteX31" fmla="*/ 1311275 w 2603500"/>
                <a:gd name="connsiteY31" fmla="*/ 1734356 h 1956606"/>
                <a:gd name="connsiteX32" fmla="*/ 1444625 w 2603500"/>
                <a:gd name="connsiteY32" fmla="*/ 1648631 h 1956606"/>
                <a:gd name="connsiteX33" fmla="*/ 1555750 w 2603500"/>
                <a:gd name="connsiteY33" fmla="*/ 1578781 h 1956606"/>
                <a:gd name="connsiteX34" fmla="*/ 1717675 w 2603500"/>
                <a:gd name="connsiteY34" fmla="*/ 1461306 h 1956606"/>
                <a:gd name="connsiteX35" fmla="*/ 1835150 w 2603500"/>
                <a:gd name="connsiteY35" fmla="*/ 1343831 h 1956606"/>
                <a:gd name="connsiteX36" fmla="*/ 1968500 w 2603500"/>
                <a:gd name="connsiteY36" fmla="*/ 1223181 h 1956606"/>
                <a:gd name="connsiteX37" fmla="*/ 2105025 w 2603500"/>
                <a:gd name="connsiteY37" fmla="*/ 1070781 h 1956606"/>
                <a:gd name="connsiteX38" fmla="*/ 2209800 w 2603500"/>
                <a:gd name="connsiteY38" fmla="*/ 937431 h 1956606"/>
                <a:gd name="connsiteX39" fmla="*/ 2330450 w 2603500"/>
                <a:gd name="connsiteY39" fmla="*/ 762806 h 1956606"/>
                <a:gd name="connsiteX40" fmla="*/ 2393950 w 2603500"/>
                <a:gd name="connsiteY40" fmla="*/ 619931 h 1956606"/>
                <a:gd name="connsiteX41" fmla="*/ 2441575 w 2603500"/>
                <a:gd name="connsiteY41" fmla="*/ 534206 h 1956606"/>
                <a:gd name="connsiteX42" fmla="*/ 2501900 w 2603500"/>
                <a:gd name="connsiteY42" fmla="*/ 394506 h 1956606"/>
                <a:gd name="connsiteX43" fmla="*/ 2552700 w 2603500"/>
                <a:gd name="connsiteY43" fmla="*/ 280206 h 1956606"/>
                <a:gd name="connsiteX44" fmla="*/ 2603500 w 2603500"/>
                <a:gd name="connsiteY44" fmla="*/ 108756 h 1956606"/>
                <a:gd name="connsiteX0" fmla="*/ 2603500 w 2603500"/>
                <a:gd name="connsiteY0" fmla="*/ 108756 h 1956606"/>
                <a:gd name="connsiteX1" fmla="*/ 2458244 w 2603500"/>
                <a:gd name="connsiteY1" fmla="*/ 69069 h 1956606"/>
                <a:gd name="connsiteX2" fmla="*/ 2266950 w 2603500"/>
                <a:gd name="connsiteY2" fmla="*/ 29381 h 1956606"/>
                <a:gd name="connsiteX3" fmla="*/ 2059782 w 2603500"/>
                <a:gd name="connsiteY3" fmla="*/ 6362 h 1956606"/>
                <a:gd name="connsiteX4" fmla="*/ 1857375 w 2603500"/>
                <a:gd name="connsiteY4" fmla="*/ 12 h 1956606"/>
                <a:gd name="connsiteX5" fmla="*/ 1635125 w 2603500"/>
                <a:gd name="connsiteY5" fmla="*/ 7950 h 1956606"/>
                <a:gd name="connsiteX6" fmla="*/ 1470025 w 2603500"/>
                <a:gd name="connsiteY6" fmla="*/ 26206 h 1956606"/>
                <a:gd name="connsiteX7" fmla="*/ 1293019 w 2603500"/>
                <a:gd name="connsiteY7" fmla="*/ 53988 h 1956606"/>
                <a:gd name="connsiteX8" fmla="*/ 1064419 w 2603500"/>
                <a:gd name="connsiteY8" fmla="*/ 110344 h 1956606"/>
                <a:gd name="connsiteX9" fmla="*/ 904875 w 2603500"/>
                <a:gd name="connsiteY9" fmla="*/ 166699 h 1956606"/>
                <a:gd name="connsiteX10" fmla="*/ 761206 w 2603500"/>
                <a:gd name="connsiteY10" fmla="*/ 227025 h 1956606"/>
                <a:gd name="connsiteX11" fmla="*/ 629443 w 2603500"/>
                <a:gd name="connsiteY11" fmla="*/ 288143 h 1956606"/>
                <a:gd name="connsiteX12" fmla="*/ 488156 w 2603500"/>
                <a:gd name="connsiteY12" fmla="*/ 364344 h 1956606"/>
                <a:gd name="connsiteX13" fmla="*/ 390525 w 2603500"/>
                <a:gd name="connsiteY13" fmla="*/ 423081 h 1956606"/>
                <a:gd name="connsiteX14" fmla="*/ 311150 w 2603500"/>
                <a:gd name="connsiteY14" fmla="*/ 475469 h 1956606"/>
                <a:gd name="connsiteX15" fmla="*/ 219869 w 2603500"/>
                <a:gd name="connsiteY15" fmla="*/ 543731 h 1956606"/>
                <a:gd name="connsiteX16" fmla="*/ 101600 w 2603500"/>
                <a:gd name="connsiteY16" fmla="*/ 638981 h 1956606"/>
                <a:gd name="connsiteX17" fmla="*/ 0 w 2603500"/>
                <a:gd name="connsiteY17" fmla="*/ 708831 h 1956606"/>
                <a:gd name="connsiteX18" fmla="*/ 76200 w 2603500"/>
                <a:gd name="connsiteY18" fmla="*/ 772331 h 1956606"/>
                <a:gd name="connsiteX19" fmla="*/ 168275 w 2603500"/>
                <a:gd name="connsiteY19" fmla="*/ 870756 h 1956606"/>
                <a:gd name="connsiteX20" fmla="*/ 250825 w 2603500"/>
                <a:gd name="connsiteY20" fmla="*/ 985056 h 1956606"/>
                <a:gd name="connsiteX21" fmla="*/ 285750 w 2603500"/>
                <a:gd name="connsiteY21" fmla="*/ 1007281 h 1956606"/>
                <a:gd name="connsiteX22" fmla="*/ 406400 w 2603500"/>
                <a:gd name="connsiteY22" fmla="*/ 1162856 h 1956606"/>
                <a:gd name="connsiteX23" fmla="*/ 508000 w 2603500"/>
                <a:gd name="connsiteY23" fmla="*/ 1327956 h 1956606"/>
                <a:gd name="connsiteX24" fmla="*/ 590550 w 2603500"/>
                <a:gd name="connsiteY24" fmla="*/ 1499406 h 1956606"/>
                <a:gd name="connsiteX25" fmla="*/ 650875 w 2603500"/>
                <a:gd name="connsiteY25" fmla="*/ 1620056 h 1956606"/>
                <a:gd name="connsiteX26" fmla="*/ 714375 w 2603500"/>
                <a:gd name="connsiteY26" fmla="*/ 1737531 h 1956606"/>
                <a:gd name="connsiteX27" fmla="*/ 752475 w 2603500"/>
                <a:gd name="connsiteY27" fmla="*/ 1883581 h 1956606"/>
                <a:gd name="connsiteX28" fmla="*/ 768350 w 2603500"/>
                <a:gd name="connsiteY28" fmla="*/ 1956606 h 1956606"/>
                <a:gd name="connsiteX29" fmla="*/ 962025 w 2603500"/>
                <a:gd name="connsiteY29" fmla="*/ 1893106 h 1956606"/>
                <a:gd name="connsiteX30" fmla="*/ 1133475 w 2603500"/>
                <a:gd name="connsiteY30" fmla="*/ 1826431 h 1956606"/>
                <a:gd name="connsiteX31" fmla="*/ 1311275 w 2603500"/>
                <a:gd name="connsiteY31" fmla="*/ 1734356 h 1956606"/>
                <a:gd name="connsiteX32" fmla="*/ 1444625 w 2603500"/>
                <a:gd name="connsiteY32" fmla="*/ 1648631 h 1956606"/>
                <a:gd name="connsiteX33" fmla="*/ 1555750 w 2603500"/>
                <a:gd name="connsiteY33" fmla="*/ 1578781 h 1956606"/>
                <a:gd name="connsiteX34" fmla="*/ 1717675 w 2603500"/>
                <a:gd name="connsiteY34" fmla="*/ 1461306 h 1956606"/>
                <a:gd name="connsiteX35" fmla="*/ 1835150 w 2603500"/>
                <a:gd name="connsiteY35" fmla="*/ 1343831 h 1956606"/>
                <a:gd name="connsiteX36" fmla="*/ 1968500 w 2603500"/>
                <a:gd name="connsiteY36" fmla="*/ 1223181 h 1956606"/>
                <a:gd name="connsiteX37" fmla="*/ 2105025 w 2603500"/>
                <a:gd name="connsiteY37" fmla="*/ 1070781 h 1956606"/>
                <a:gd name="connsiteX38" fmla="*/ 2209800 w 2603500"/>
                <a:gd name="connsiteY38" fmla="*/ 937431 h 1956606"/>
                <a:gd name="connsiteX39" fmla="*/ 2330450 w 2603500"/>
                <a:gd name="connsiteY39" fmla="*/ 762806 h 1956606"/>
                <a:gd name="connsiteX40" fmla="*/ 2393950 w 2603500"/>
                <a:gd name="connsiteY40" fmla="*/ 619931 h 1956606"/>
                <a:gd name="connsiteX41" fmla="*/ 2441575 w 2603500"/>
                <a:gd name="connsiteY41" fmla="*/ 534206 h 1956606"/>
                <a:gd name="connsiteX42" fmla="*/ 2501900 w 2603500"/>
                <a:gd name="connsiteY42" fmla="*/ 394506 h 1956606"/>
                <a:gd name="connsiteX43" fmla="*/ 2552700 w 2603500"/>
                <a:gd name="connsiteY43" fmla="*/ 280206 h 1956606"/>
                <a:gd name="connsiteX44" fmla="*/ 2603500 w 2603500"/>
                <a:gd name="connsiteY44" fmla="*/ 108756 h 1956606"/>
                <a:gd name="connsiteX0" fmla="*/ 2603500 w 2603500"/>
                <a:gd name="connsiteY0" fmla="*/ 108756 h 1956606"/>
                <a:gd name="connsiteX1" fmla="*/ 2458244 w 2603500"/>
                <a:gd name="connsiteY1" fmla="*/ 69069 h 1956606"/>
                <a:gd name="connsiteX2" fmla="*/ 2266950 w 2603500"/>
                <a:gd name="connsiteY2" fmla="*/ 29381 h 1956606"/>
                <a:gd name="connsiteX3" fmla="*/ 2059782 w 2603500"/>
                <a:gd name="connsiteY3" fmla="*/ 6362 h 1956606"/>
                <a:gd name="connsiteX4" fmla="*/ 1857375 w 2603500"/>
                <a:gd name="connsiteY4" fmla="*/ 12 h 1956606"/>
                <a:gd name="connsiteX5" fmla="*/ 1635125 w 2603500"/>
                <a:gd name="connsiteY5" fmla="*/ 7950 h 1956606"/>
                <a:gd name="connsiteX6" fmla="*/ 1470025 w 2603500"/>
                <a:gd name="connsiteY6" fmla="*/ 26206 h 1956606"/>
                <a:gd name="connsiteX7" fmla="*/ 1293019 w 2603500"/>
                <a:gd name="connsiteY7" fmla="*/ 53988 h 1956606"/>
                <a:gd name="connsiteX8" fmla="*/ 1064419 w 2603500"/>
                <a:gd name="connsiteY8" fmla="*/ 110344 h 1956606"/>
                <a:gd name="connsiteX9" fmla="*/ 904875 w 2603500"/>
                <a:gd name="connsiteY9" fmla="*/ 166699 h 1956606"/>
                <a:gd name="connsiteX10" fmla="*/ 761206 w 2603500"/>
                <a:gd name="connsiteY10" fmla="*/ 227025 h 1956606"/>
                <a:gd name="connsiteX11" fmla="*/ 629443 w 2603500"/>
                <a:gd name="connsiteY11" fmla="*/ 288143 h 1956606"/>
                <a:gd name="connsiteX12" fmla="*/ 488156 w 2603500"/>
                <a:gd name="connsiteY12" fmla="*/ 364344 h 1956606"/>
                <a:gd name="connsiteX13" fmla="*/ 390525 w 2603500"/>
                <a:gd name="connsiteY13" fmla="*/ 423081 h 1956606"/>
                <a:gd name="connsiteX14" fmla="*/ 311150 w 2603500"/>
                <a:gd name="connsiteY14" fmla="*/ 475469 h 1956606"/>
                <a:gd name="connsiteX15" fmla="*/ 198438 w 2603500"/>
                <a:gd name="connsiteY15" fmla="*/ 553256 h 1956606"/>
                <a:gd name="connsiteX16" fmla="*/ 101600 w 2603500"/>
                <a:gd name="connsiteY16" fmla="*/ 638981 h 1956606"/>
                <a:gd name="connsiteX17" fmla="*/ 0 w 2603500"/>
                <a:gd name="connsiteY17" fmla="*/ 708831 h 1956606"/>
                <a:gd name="connsiteX18" fmla="*/ 76200 w 2603500"/>
                <a:gd name="connsiteY18" fmla="*/ 772331 h 1956606"/>
                <a:gd name="connsiteX19" fmla="*/ 168275 w 2603500"/>
                <a:gd name="connsiteY19" fmla="*/ 870756 h 1956606"/>
                <a:gd name="connsiteX20" fmla="*/ 250825 w 2603500"/>
                <a:gd name="connsiteY20" fmla="*/ 985056 h 1956606"/>
                <a:gd name="connsiteX21" fmla="*/ 285750 w 2603500"/>
                <a:gd name="connsiteY21" fmla="*/ 1007281 h 1956606"/>
                <a:gd name="connsiteX22" fmla="*/ 406400 w 2603500"/>
                <a:gd name="connsiteY22" fmla="*/ 1162856 h 1956606"/>
                <a:gd name="connsiteX23" fmla="*/ 508000 w 2603500"/>
                <a:gd name="connsiteY23" fmla="*/ 1327956 h 1956606"/>
                <a:gd name="connsiteX24" fmla="*/ 590550 w 2603500"/>
                <a:gd name="connsiteY24" fmla="*/ 1499406 h 1956606"/>
                <a:gd name="connsiteX25" fmla="*/ 650875 w 2603500"/>
                <a:gd name="connsiteY25" fmla="*/ 1620056 h 1956606"/>
                <a:gd name="connsiteX26" fmla="*/ 714375 w 2603500"/>
                <a:gd name="connsiteY26" fmla="*/ 1737531 h 1956606"/>
                <a:gd name="connsiteX27" fmla="*/ 752475 w 2603500"/>
                <a:gd name="connsiteY27" fmla="*/ 1883581 h 1956606"/>
                <a:gd name="connsiteX28" fmla="*/ 768350 w 2603500"/>
                <a:gd name="connsiteY28" fmla="*/ 1956606 h 1956606"/>
                <a:gd name="connsiteX29" fmla="*/ 962025 w 2603500"/>
                <a:gd name="connsiteY29" fmla="*/ 1893106 h 1956606"/>
                <a:gd name="connsiteX30" fmla="*/ 1133475 w 2603500"/>
                <a:gd name="connsiteY30" fmla="*/ 1826431 h 1956606"/>
                <a:gd name="connsiteX31" fmla="*/ 1311275 w 2603500"/>
                <a:gd name="connsiteY31" fmla="*/ 1734356 h 1956606"/>
                <a:gd name="connsiteX32" fmla="*/ 1444625 w 2603500"/>
                <a:gd name="connsiteY32" fmla="*/ 1648631 h 1956606"/>
                <a:gd name="connsiteX33" fmla="*/ 1555750 w 2603500"/>
                <a:gd name="connsiteY33" fmla="*/ 1578781 h 1956606"/>
                <a:gd name="connsiteX34" fmla="*/ 1717675 w 2603500"/>
                <a:gd name="connsiteY34" fmla="*/ 1461306 h 1956606"/>
                <a:gd name="connsiteX35" fmla="*/ 1835150 w 2603500"/>
                <a:gd name="connsiteY35" fmla="*/ 1343831 h 1956606"/>
                <a:gd name="connsiteX36" fmla="*/ 1968500 w 2603500"/>
                <a:gd name="connsiteY36" fmla="*/ 1223181 h 1956606"/>
                <a:gd name="connsiteX37" fmla="*/ 2105025 w 2603500"/>
                <a:gd name="connsiteY37" fmla="*/ 1070781 h 1956606"/>
                <a:gd name="connsiteX38" fmla="*/ 2209800 w 2603500"/>
                <a:gd name="connsiteY38" fmla="*/ 937431 h 1956606"/>
                <a:gd name="connsiteX39" fmla="*/ 2330450 w 2603500"/>
                <a:gd name="connsiteY39" fmla="*/ 762806 h 1956606"/>
                <a:gd name="connsiteX40" fmla="*/ 2393950 w 2603500"/>
                <a:gd name="connsiteY40" fmla="*/ 619931 h 1956606"/>
                <a:gd name="connsiteX41" fmla="*/ 2441575 w 2603500"/>
                <a:gd name="connsiteY41" fmla="*/ 534206 h 1956606"/>
                <a:gd name="connsiteX42" fmla="*/ 2501900 w 2603500"/>
                <a:gd name="connsiteY42" fmla="*/ 394506 h 1956606"/>
                <a:gd name="connsiteX43" fmla="*/ 2552700 w 2603500"/>
                <a:gd name="connsiteY43" fmla="*/ 280206 h 1956606"/>
                <a:gd name="connsiteX44" fmla="*/ 2603500 w 2603500"/>
                <a:gd name="connsiteY44" fmla="*/ 108756 h 1956606"/>
                <a:gd name="connsiteX0" fmla="*/ 2603500 w 2603500"/>
                <a:gd name="connsiteY0" fmla="*/ 108756 h 1956606"/>
                <a:gd name="connsiteX1" fmla="*/ 2458244 w 2603500"/>
                <a:gd name="connsiteY1" fmla="*/ 69069 h 1956606"/>
                <a:gd name="connsiteX2" fmla="*/ 2266950 w 2603500"/>
                <a:gd name="connsiteY2" fmla="*/ 29381 h 1956606"/>
                <a:gd name="connsiteX3" fmla="*/ 2059782 w 2603500"/>
                <a:gd name="connsiteY3" fmla="*/ 6362 h 1956606"/>
                <a:gd name="connsiteX4" fmla="*/ 1857375 w 2603500"/>
                <a:gd name="connsiteY4" fmla="*/ 12 h 1956606"/>
                <a:gd name="connsiteX5" fmla="*/ 1635125 w 2603500"/>
                <a:gd name="connsiteY5" fmla="*/ 7950 h 1956606"/>
                <a:gd name="connsiteX6" fmla="*/ 1470025 w 2603500"/>
                <a:gd name="connsiteY6" fmla="*/ 26206 h 1956606"/>
                <a:gd name="connsiteX7" fmla="*/ 1293019 w 2603500"/>
                <a:gd name="connsiteY7" fmla="*/ 53988 h 1956606"/>
                <a:gd name="connsiteX8" fmla="*/ 1064419 w 2603500"/>
                <a:gd name="connsiteY8" fmla="*/ 110344 h 1956606"/>
                <a:gd name="connsiteX9" fmla="*/ 904875 w 2603500"/>
                <a:gd name="connsiteY9" fmla="*/ 166699 h 1956606"/>
                <a:gd name="connsiteX10" fmla="*/ 761206 w 2603500"/>
                <a:gd name="connsiteY10" fmla="*/ 227025 h 1956606"/>
                <a:gd name="connsiteX11" fmla="*/ 629443 w 2603500"/>
                <a:gd name="connsiteY11" fmla="*/ 288143 h 1956606"/>
                <a:gd name="connsiteX12" fmla="*/ 488156 w 2603500"/>
                <a:gd name="connsiteY12" fmla="*/ 364344 h 1956606"/>
                <a:gd name="connsiteX13" fmla="*/ 390525 w 2603500"/>
                <a:gd name="connsiteY13" fmla="*/ 423081 h 1956606"/>
                <a:gd name="connsiteX14" fmla="*/ 275431 w 2603500"/>
                <a:gd name="connsiteY14" fmla="*/ 506425 h 1956606"/>
                <a:gd name="connsiteX15" fmla="*/ 198438 w 2603500"/>
                <a:gd name="connsiteY15" fmla="*/ 553256 h 1956606"/>
                <a:gd name="connsiteX16" fmla="*/ 101600 w 2603500"/>
                <a:gd name="connsiteY16" fmla="*/ 638981 h 1956606"/>
                <a:gd name="connsiteX17" fmla="*/ 0 w 2603500"/>
                <a:gd name="connsiteY17" fmla="*/ 708831 h 1956606"/>
                <a:gd name="connsiteX18" fmla="*/ 76200 w 2603500"/>
                <a:gd name="connsiteY18" fmla="*/ 772331 h 1956606"/>
                <a:gd name="connsiteX19" fmla="*/ 168275 w 2603500"/>
                <a:gd name="connsiteY19" fmla="*/ 870756 h 1956606"/>
                <a:gd name="connsiteX20" fmla="*/ 250825 w 2603500"/>
                <a:gd name="connsiteY20" fmla="*/ 985056 h 1956606"/>
                <a:gd name="connsiteX21" fmla="*/ 285750 w 2603500"/>
                <a:gd name="connsiteY21" fmla="*/ 1007281 h 1956606"/>
                <a:gd name="connsiteX22" fmla="*/ 406400 w 2603500"/>
                <a:gd name="connsiteY22" fmla="*/ 1162856 h 1956606"/>
                <a:gd name="connsiteX23" fmla="*/ 508000 w 2603500"/>
                <a:gd name="connsiteY23" fmla="*/ 1327956 h 1956606"/>
                <a:gd name="connsiteX24" fmla="*/ 590550 w 2603500"/>
                <a:gd name="connsiteY24" fmla="*/ 1499406 h 1956606"/>
                <a:gd name="connsiteX25" fmla="*/ 650875 w 2603500"/>
                <a:gd name="connsiteY25" fmla="*/ 1620056 h 1956606"/>
                <a:gd name="connsiteX26" fmla="*/ 714375 w 2603500"/>
                <a:gd name="connsiteY26" fmla="*/ 1737531 h 1956606"/>
                <a:gd name="connsiteX27" fmla="*/ 752475 w 2603500"/>
                <a:gd name="connsiteY27" fmla="*/ 1883581 h 1956606"/>
                <a:gd name="connsiteX28" fmla="*/ 768350 w 2603500"/>
                <a:gd name="connsiteY28" fmla="*/ 1956606 h 1956606"/>
                <a:gd name="connsiteX29" fmla="*/ 962025 w 2603500"/>
                <a:gd name="connsiteY29" fmla="*/ 1893106 h 1956606"/>
                <a:gd name="connsiteX30" fmla="*/ 1133475 w 2603500"/>
                <a:gd name="connsiteY30" fmla="*/ 1826431 h 1956606"/>
                <a:gd name="connsiteX31" fmla="*/ 1311275 w 2603500"/>
                <a:gd name="connsiteY31" fmla="*/ 1734356 h 1956606"/>
                <a:gd name="connsiteX32" fmla="*/ 1444625 w 2603500"/>
                <a:gd name="connsiteY32" fmla="*/ 1648631 h 1956606"/>
                <a:gd name="connsiteX33" fmla="*/ 1555750 w 2603500"/>
                <a:gd name="connsiteY33" fmla="*/ 1578781 h 1956606"/>
                <a:gd name="connsiteX34" fmla="*/ 1717675 w 2603500"/>
                <a:gd name="connsiteY34" fmla="*/ 1461306 h 1956606"/>
                <a:gd name="connsiteX35" fmla="*/ 1835150 w 2603500"/>
                <a:gd name="connsiteY35" fmla="*/ 1343831 h 1956606"/>
                <a:gd name="connsiteX36" fmla="*/ 1968500 w 2603500"/>
                <a:gd name="connsiteY36" fmla="*/ 1223181 h 1956606"/>
                <a:gd name="connsiteX37" fmla="*/ 2105025 w 2603500"/>
                <a:gd name="connsiteY37" fmla="*/ 1070781 h 1956606"/>
                <a:gd name="connsiteX38" fmla="*/ 2209800 w 2603500"/>
                <a:gd name="connsiteY38" fmla="*/ 937431 h 1956606"/>
                <a:gd name="connsiteX39" fmla="*/ 2330450 w 2603500"/>
                <a:gd name="connsiteY39" fmla="*/ 762806 h 1956606"/>
                <a:gd name="connsiteX40" fmla="*/ 2393950 w 2603500"/>
                <a:gd name="connsiteY40" fmla="*/ 619931 h 1956606"/>
                <a:gd name="connsiteX41" fmla="*/ 2441575 w 2603500"/>
                <a:gd name="connsiteY41" fmla="*/ 534206 h 1956606"/>
                <a:gd name="connsiteX42" fmla="*/ 2501900 w 2603500"/>
                <a:gd name="connsiteY42" fmla="*/ 394506 h 1956606"/>
                <a:gd name="connsiteX43" fmla="*/ 2552700 w 2603500"/>
                <a:gd name="connsiteY43" fmla="*/ 280206 h 1956606"/>
                <a:gd name="connsiteX44" fmla="*/ 2603500 w 2603500"/>
                <a:gd name="connsiteY44" fmla="*/ 108756 h 1956606"/>
                <a:gd name="connsiteX0" fmla="*/ 2603500 w 2603500"/>
                <a:gd name="connsiteY0" fmla="*/ 108756 h 1956606"/>
                <a:gd name="connsiteX1" fmla="*/ 2458244 w 2603500"/>
                <a:gd name="connsiteY1" fmla="*/ 69069 h 1956606"/>
                <a:gd name="connsiteX2" fmla="*/ 2266950 w 2603500"/>
                <a:gd name="connsiteY2" fmla="*/ 29381 h 1956606"/>
                <a:gd name="connsiteX3" fmla="*/ 2059782 w 2603500"/>
                <a:gd name="connsiteY3" fmla="*/ 6362 h 1956606"/>
                <a:gd name="connsiteX4" fmla="*/ 1857375 w 2603500"/>
                <a:gd name="connsiteY4" fmla="*/ 12 h 1956606"/>
                <a:gd name="connsiteX5" fmla="*/ 1635125 w 2603500"/>
                <a:gd name="connsiteY5" fmla="*/ 7950 h 1956606"/>
                <a:gd name="connsiteX6" fmla="*/ 1470025 w 2603500"/>
                <a:gd name="connsiteY6" fmla="*/ 26206 h 1956606"/>
                <a:gd name="connsiteX7" fmla="*/ 1293019 w 2603500"/>
                <a:gd name="connsiteY7" fmla="*/ 53988 h 1956606"/>
                <a:gd name="connsiteX8" fmla="*/ 1064419 w 2603500"/>
                <a:gd name="connsiteY8" fmla="*/ 110344 h 1956606"/>
                <a:gd name="connsiteX9" fmla="*/ 904875 w 2603500"/>
                <a:gd name="connsiteY9" fmla="*/ 166699 h 1956606"/>
                <a:gd name="connsiteX10" fmla="*/ 761206 w 2603500"/>
                <a:gd name="connsiteY10" fmla="*/ 227025 h 1956606"/>
                <a:gd name="connsiteX11" fmla="*/ 629443 w 2603500"/>
                <a:gd name="connsiteY11" fmla="*/ 288143 h 1956606"/>
                <a:gd name="connsiteX12" fmla="*/ 488156 w 2603500"/>
                <a:gd name="connsiteY12" fmla="*/ 364344 h 1956606"/>
                <a:gd name="connsiteX13" fmla="*/ 390525 w 2603500"/>
                <a:gd name="connsiteY13" fmla="*/ 423081 h 1956606"/>
                <a:gd name="connsiteX14" fmla="*/ 275431 w 2603500"/>
                <a:gd name="connsiteY14" fmla="*/ 499281 h 1956606"/>
                <a:gd name="connsiteX15" fmla="*/ 198438 w 2603500"/>
                <a:gd name="connsiteY15" fmla="*/ 553256 h 1956606"/>
                <a:gd name="connsiteX16" fmla="*/ 101600 w 2603500"/>
                <a:gd name="connsiteY16" fmla="*/ 638981 h 1956606"/>
                <a:gd name="connsiteX17" fmla="*/ 0 w 2603500"/>
                <a:gd name="connsiteY17" fmla="*/ 708831 h 1956606"/>
                <a:gd name="connsiteX18" fmla="*/ 76200 w 2603500"/>
                <a:gd name="connsiteY18" fmla="*/ 772331 h 1956606"/>
                <a:gd name="connsiteX19" fmla="*/ 168275 w 2603500"/>
                <a:gd name="connsiteY19" fmla="*/ 870756 h 1956606"/>
                <a:gd name="connsiteX20" fmla="*/ 250825 w 2603500"/>
                <a:gd name="connsiteY20" fmla="*/ 985056 h 1956606"/>
                <a:gd name="connsiteX21" fmla="*/ 285750 w 2603500"/>
                <a:gd name="connsiteY21" fmla="*/ 1007281 h 1956606"/>
                <a:gd name="connsiteX22" fmla="*/ 406400 w 2603500"/>
                <a:gd name="connsiteY22" fmla="*/ 1162856 h 1956606"/>
                <a:gd name="connsiteX23" fmla="*/ 508000 w 2603500"/>
                <a:gd name="connsiteY23" fmla="*/ 1327956 h 1956606"/>
                <a:gd name="connsiteX24" fmla="*/ 590550 w 2603500"/>
                <a:gd name="connsiteY24" fmla="*/ 1499406 h 1956606"/>
                <a:gd name="connsiteX25" fmla="*/ 650875 w 2603500"/>
                <a:gd name="connsiteY25" fmla="*/ 1620056 h 1956606"/>
                <a:gd name="connsiteX26" fmla="*/ 714375 w 2603500"/>
                <a:gd name="connsiteY26" fmla="*/ 1737531 h 1956606"/>
                <a:gd name="connsiteX27" fmla="*/ 752475 w 2603500"/>
                <a:gd name="connsiteY27" fmla="*/ 1883581 h 1956606"/>
                <a:gd name="connsiteX28" fmla="*/ 768350 w 2603500"/>
                <a:gd name="connsiteY28" fmla="*/ 1956606 h 1956606"/>
                <a:gd name="connsiteX29" fmla="*/ 962025 w 2603500"/>
                <a:gd name="connsiteY29" fmla="*/ 1893106 h 1956606"/>
                <a:gd name="connsiteX30" fmla="*/ 1133475 w 2603500"/>
                <a:gd name="connsiteY30" fmla="*/ 1826431 h 1956606"/>
                <a:gd name="connsiteX31" fmla="*/ 1311275 w 2603500"/>
                <a:gd name="connsiteY31" fmla="*/ 1734356 h 1956606"/>
                <a:gd name="connsiteX32" fmla="*/ 1444625 w 2603500"/>
                <a:gd name="connsiteY32" fmla="*/ 1648631 h 1956606"/>
                <a:gd name="connsiteX33" fmla="*/ 1555750 w 2603500"/>
                <a:gd name="connsiteY33" fmla="*/ 1578781 h 1956606"/>
                <a:gd name="connsiteX34" fmla="*/ 1717675 w 2603500"/>
                <a:gd name="connsiteY34" fmla="*/ 1461306 h 1956606"/>
                <a:gd name="connsiteX35" fmla="*/ 1835150 w 2603500"/>
                <a:gd name="connsiteY35" fmla="*/ 1343831 h 1956606"/>
                <a:gd name="connsiteX36" fmla="*/ 1968500 w 2603500"/>
                <a:gd name="connsiteY36" fmla="*/ 1223181 h 1956606"/>
                <a:gd name="connsiteX37" fmla="*/ 2105025 w 2603500"/>
                <a:gd name="connsiteY37" fmla="*/ 1070781 h 1956606"/>
                <a:gd name="connsiteX38" fmla="*/ 2209800 w 2603500"/>
                <a:gd name="connsiteY38" fmla="*/ 937431 h 1956606"/>
                <a:gd name="connsiteX39" fmla="*/ 2330450 w 2603500"/>
                <a:gd name="connsiteY39" fmla="*/ 762806 h 1956606"/>
                <a:gd name="connsiteX40" fmla="*/ 2393950 w 2603500"/>
                <a:gd name="connsiteY40" fmla="*/ 619931 h 1956606"/>
                <a:gd name="connsiteX41" fmla="*/ 2441575 w 2603500"/>
                <a:gd name="connsiteY41" fmla="*/ 534206 h 1956606"/>
                <a:gd name="connsiteX42" fmla="*/ 2501900 w 2603500"/>
                <a:gd name="connsiteY42" fmla="*/ 394506 h 1956606"/>
                <a:gd name="connsiteX43" fmla="*/ 2552700 w 2603500"/>
                <a:gd name="connsiteY43" fmla="*/ 280206 h 1956606"/>
                <a:gd name="connsiteX44" fmla="*/ 2603500 w 2603500"/>
                <a:gd name="connsiteY44" fmla="*/ 108756 h 1956606"/>
                <a:gd name="connsiteX0" fmla="*/ 2603500 w 2603500"/>
                <a:gd name="connsiteY0" fmla="*/ 108756 h 1956606"/>
                <a:gd name="connsiteX1" fmla="*/ 2458244 w 2603500"/>
                <a:gd name="connsiteY1" fmla="*/ 69069 h 1956606"/>
                <a:gd name="connsiteX2" fmla="*/ 2266950 w 2603500"/>
                <a:gd name="connsiteY2" fmla="*/ 29381 h 1956606"/>
                <a:gd name="connsiteX3" fmla="*/ 2059782 w 2603500"/>
                <a:gd name="connsiteY3" fmla="*/ 6362 h 1956606"/>
                <a:gd name="connsiteX4" fmla="*/ 1857375 w 2603500"/>
                <a:gd name="connsiteY4" fmla="*/ 12 h 1956606"/>
                <a:gd name="connsiteX5" fmla="*/ 1635125 w 2603500"/>
                <a:gd name="connsiteY5" fmla="*/ 7950 h 1956606"/>
                <a:gd name="connsiteX6" fmla="*/ 1470025 w 2603500"/>
                <a:gd name="connsiteY6" fmla="*/ 26206 h 1956606"/>
                <a:gd name="connsiteX7" fmla="*/ 1293019 w 2603500"/>
                <a:gd name="connsiteY7" fmla="*/ 53988 h 1956606"/>
                <a:gd name="connsiteX8" fmla="*/ 1064419 w 2603500"/>
                <a:gd name="connsiteY8" fmla="*/ 110344 h 1956606"/>
                <a:gd name="connsiteX9" fmla="*/ 904875 w 2603500"/>
                <a:gd name="connsiteY9" fmla="*/ 166699 h 1956606"/>
                <a:gd name="connsiteX10" fmla="*/ 761206 w 2603500"/>
                <a:gd name="connsiteY10" fmla="*/ 227025 h 1956606"/>
                <a:gd name="connsiteX11" fmla="*/ 629443 w 2603500"/>
                <a:gd name="connsiteY11" fmla="*/ 288143 h 1956606"/>
                <a:gd name="connsiteX12" fmla="*/ 488156 w 2603500"/>
                <a:gd name="connsiteY12" fmla="*/ 364344 h 1956606"/>
                <a:gd name="connsiteX13" fmla="*/ 390525 w 2603500"/>
                <a:gd name="connsiteY13" fmla="*/ 423081 h 1956606"/>
                <a:gd name="connsiteX14" fmla="*/ 275431 w 2603500"/>
                <a:gd name="connsiteY14" fmla="*/ 499281 h 1956606"/>
                <a:gd name="connsiteX15" fmla="*/ 207963 w 2603500"/>
                <a:gd name="connsiteY15" fmla="*/ 555637 h 1956606"/>
                <a:gd name="connsiteX16" fmla="*/ 101600 w 2603500"/>
                <a:gd name="connsiteY16" fmla="*/ 638981 h 1956606"/>
                <a:gd name="connsiteX17" fmla="*/ 0 w 2603500"/>
                <a:gd name="connsiteY17" fmla="*/ 708831 h 1956606"/>
                <a:gd name="connsiteX18" fmla="*/ 76200 w 2603500"/>
                <a:gd name="connsiteY18" fmla="*/ 772331 h 1956606"/>
                <a:gd name="connsiteX19" fmla="*/ 168275 w 2603500"/>
                <a:gd name="connsiteY19" fmla="*/ 870756 h 1956606"/>
                <a:gd name="connsiteX20" fmla="*/ 250825 w 2603500"/>
                <a:gd name="connsiteY20" fmla="*/ 985056 h 1956606"/>
                <a:gd name="connsiteX21" fmla="*/ 285750 w 2603500"/>
                <a:gd name="connsiteY21" fmla="*/ 1007281 h 1956606"/>
                <a:gd name="connsiteX22" fmla="*/ 406400 w 2603500"/>
                <a:gd name="connsiteY22" fmla="*/ 1162856 h 1956606"/>
                <a:gd name="connsiteX23" fmla="*/ 508000 w 2603500"/>
                <a:gd name="connsiteY23" fmla="*/ 1327956 h 1956606"/>
                <a:gd name="connsiteX24" fmla="*/ 590550 w 2603500"/>
                <a:gd name="connsiteY24" fmla="*/ 1499406 h 1956606"/>
                <a:gd name="connsiteX25" fmla="*/ 650875 w 2603500"/>
                <a:gd name="connsiteY25" fmla="*/ 1620056 h 1956606"/>
                <a:gd name="connsiteX26" fmla="*/ 714375 w 2603500"/>
                <a:gd name="connsiteY26" fmla="*/ 1737531 h 1956606"/>
                <a:gd name="connsiteX27" fmla="*/ 752475 w 2603500"/>
                <a:gd name="connsiteY27" fmla="*/ 1883581 h 1956606"/>
                <a:gd name="connsiteX28" fmla="*/ 768350 w 2603500"/>
                <a:gd name="connsiteY28" fmla="*/ 1956606 h 1956606"/>
                <a:gd name="connsiteX29" fmla="*/ 962025 w 2603500"/>
                <a:gd name="connsiteY29" fmla="*/ 1893106 h 1956606"/>
                <a:gd name="connsiteX30" fmla="*/ 1133475 w 2603500"/>
                <a:gd name="connsiteY30" fmla="*/ 1826431 h 1956606"/>
                <a:gd name="connsiteX31" fmla="*/ 1311275 w 2603500"/>
                <a:gd name="connsiteY31" fmla="*/ 1734356 h 1956606"/>
                <a:gd name="connsiteX32" fmla="*/ 1444625 w 2603500"/>
                <a:gd name="connsiteY32" fmla="*/ 1648631 h 1956606"/>
                <a:gd name="connsiteX33" fmla="*/ 1555750 w 2603500"/>
                <a:gd name="connsiteY33" fmla="*/ 1578781 h 1956606"/>
                <a:gd name="connsiteX34" fmla="*/ 1717675 w 2603500"/>
                <a:gd name="connsiteY34" fmla="*/ 1461306 h 1956606"/>
                <a:gd name="connsiteX35" fmla="*/ 1835150 w 2603500"/>
                <a:gd name="connsiteY35" fmla="*/ 1343831 h 1956606"/>
                <a:gd name="connsiteX36" fmla="*/ 1968500 w 2603500"/>
                <a:gd name="connsiteY36" fmla="*/ 1223181 h 1956606"/>
                <a:gd name="connsiteX37" fmla="*/ 2105025 w 2603500"/>
                <a:gd name="connsiteY37" fmla="*/ 1070781 h 1956606"/>
                <a:gd name="connsiteX38" fmla="*/ 2209800 w 2603500"/>
                <a:gd name="connsiteY38" fmla="*/ 937431 h 1956606"/>
                <a:gd name="connsiteX39" fmla="*/ 2330450 w 2603500"/>
                <a:gd name="connsiteY39" fmla="*/ 762806 h 1956606"/>
                <a:gd name="connsiteX40" fmla="*/ 2393950 w 2603500"/>
                <a:gd name="connsiteY40" fmla="*/ 619931 h 1956606"/>
                <a:gd name="connsiteX41" fmla="*/ 2441575 w 2603500"/>
                <a:gd name="connsiteY41" fmla="*/ 534206 h 1956606"/>
                <a:gd name="connsiteX42" fmla="*/ 2501900 w 2603500"/>
                <a:gd name="connsiteY42" fmla="*/ 394506 h 1956606"/>
                <a:gd name="connsiteX43" fmla="*/ 2552700 w 2603500"/>
                <a:gd name="connsiteY43" fmla="*/ 280206 h 1956606"/>
                <a:gd name="connsiteX44" fmla="*/ 2603500 w 2603500"/>
                <a:gd name="connsiteY44" fmla="*/ 108756 h 1956606"/>
                <a:gd name="connsiteX0" fmla="*/ 2603500 w 2603500"/>
                <a:gd name="connsiteY0" fmla="*/ 108756 h 1956606"/>
                <a:gd name="connsiteX1" fmla="*/ 2458244 w 2603500"/>
                <a:gd name="connsiteY1" fmla="*/ 69069 h 1956606"/>
                <a:gd name="connsiteX2" fmla="*/ 2266950 w 2603500"/>
                <a:gd name="connsiteY2" fmla="*/ 29381 h 1956606"/>
                <a:gd name="connsiteX3" fmla="*/ 2059782 w 2603500"/>
                <a:gd name="connsiteY3" fmla="*/ 6362 h 1956606"/>
                <a:gd name="connsiteX4" fmla="*/ 1857375 w 2603500"/>
                <a:gd name="connsiteY4" fmla="*/ 12 h 1956606"/>
                <a:gd name="connsiteX5" fmla="*/ 1635125 w 2603500"/>
                <a:gd name="connsiteY5" fmla="*/ 7950 h 1956606"/>
                <a:gd name="connsiteX6" fmla="*/ 1470025 w 2603500"/>
                <a:gd name="connsiteY6" fmla="*/ 26206 h 1956606"/>
                <a:gd name="connsiteX7" fmla="*/ 1293019 w 2603500"/>
                <a:gd name="connsiteY7" fmla="*/ 53988 h 1956606"/>
                <a:gd name="connsiteX8" fmla="*/ 1064419 w 2603500"/>
                <a:gd name="connsiteY8" fmla="*/ 110344 h 1956606"/>
                <a:gd name="connsiteX9" fmla="*/ 904875 w 2603500"/>
                <a:gd name="connsiteY9" fmla="*/ 166699 h 1956606"/>
                <a:gd name="connsiteX10" fmla="*/ 761206 w 2603500"/>
                <a:gd name="connsiteY10" fmla="*/ 227025 h 1956606"/>
                <a:gd name="connsiteX11" fmla="*/ 629443 w 2603500"/>
                <a:gd name="connsiteY11" fmla="*/ 288143 h 1956606"/>
                <a:gd name="connsiteX12" fmla="*/ 488156 w 2603500"/>
                <a:gd name="connsiteY12" fmla="*/ 364344 h 1956606"/>
                <a:gd name="connsiteX13" fmla="*/ 390525 w 2603500"/>
                <a:gd name="connsiteY13" fmla="*/ 423081 h 1956606"/>
                <a:gd name="connsiteX14" fmla="*/ 275431 w 2603500"/>
                <a:gd name="connsiteY14" fmla="*/ 499281 h 1956606"/>
                <a:gd name="connsiteX15" fmla="*/ 203200 w 2603500"/>
                <a:gd name="connsiteY15" fmla="*/ 553256 h 1956606"/>
                <a:gd name="connsiteX16" fmla="*/ 101600 w 2603500"/>
                <a:gd name="connsiteY16" fmla="*/ 638981 h 1956606"/>
                <a:gd name="connsiteX17" fmla="*/ 0 w 2603500"/>
                <a:gd name="connsiteY17" fmla="*/ 708831 h 1956606"/>
                <a:gd name="connsiteX18" fmla="*/ 76200 w 2603500"/>
                <a:gd name="connsiteY18" fmla="*/ 772331 h 1956606"/>
                <a:gd name="connsiteX19" fmla="*/ 168275 w 2603500"/>
                <a:gd name="connsiteY19" fmla="*/ 870756 h 1956606"/>
                <a:gd name="connsiteX20" fmla="*/ 250825 w 2603500"/>
                <a:gd name="connsiteY20" fmla="*/ 985056 h 1956606"/>
                <a:gd name="connsiteX21" fmla="*/ 285750 w 2603500"/>
                <a:gd name="connsiteY21" fmla="*/ 1007281 h 1956606"/>
                <a:gd name="connsiteX22" fmla="*/ 406400 w 2603500"/>
                <a:gd name="connsiteY22" fmla="*/ 1162856 h 1956606"/>
                <a:gd name="connsiteX23" fmla="*/ 508000 w 2603500"/>
                <a:gd name="connsiteY23" fmla="*/ 1327956 h 1956606"/>
                <a:gd name="connsiteX24" fmla="*/ 590550 w 2603500"/>
                <a:gd name="connsiteY24" fmla="*/ 1499406 h 1956606"/>
                <a:gd name="connsiteX25" fmla="*/ 650875 w 2603500"/>
                <a:gd name="connsiteY25" fmla="*/ 1620056 h 1956606"/>
                <a:gd name="connsiteX26" fmla="*/ 714375 w 2603500"/>
                <a:gd name="connsiteY26" fmla="*/ 1737531 h 1956606"/>
                <a:gd name="connsiteX27" fmla="*/ 752475 w 2603500"/>
                <a:gd name="connsiteY27" fmla="*/ 1883581 h 1956606"/>
                <a:gd name="connsiteX28" fmla="*/ 768350 w 2603500"/>
                <a:gd name="connsiteY28" fmla="*/ 1956606 h 1956606"/>
                <a:gd name="connsiteX29" fmla="*/ 962025 w 2603500"/>
                <a:gd name="connsiteY29" fmla="*/ 1893106 h 1956606"/>
                <a:gd name="connsiteX30" fmla="*/ 1133475 w 2603500"/>
                <a:gd name="connsiteY30" fmla="*/ 1826431 h 1956606"/>
                <a:gd name="connsiteX31" fmla="*/ 1311275 w 2603500"/>
                <a:gd name="connsiteY31" fmla="*/ 1734356 h 1956606"/>
                <a:gd name="connsiteX32" fmla="*/ 1444625 w 2603500"/>
                <a:gd name="connsiteY32" fmla="*/ 1648631 h 1956606"/>
                <a:gd name="connsiteX33" fmla="*/ 1555750 w 2603500"/>
                <a:gd name="connsiteY33" fmla="*/ 1578781 h 1956606"/>
                <a:gd name="connsiteX34" fmla="*/ 1717675 w 2603500"/>
                <a:gd name="connsiteY34" fmla="*/ 1461306 h 1956606"/>
                <a:gd name="connsiteX35" fmla="*/ 1835150 w 2603500"/>
                <a:gd name="connsiteY35" fmla="*/ 1343831 h 1956606"/>
                <a:gd name="connsiteX36" fmla="*/ 1968500 w 2603500"/>
                <a:gd name="connsiteY36" fmla="*/ 1223181 h 1956606"/>
                <a:gd name="connsiteX37" fmla="*/ 2105025 w 2603500"/>
                <a:gd name="connsiteY37" fmla="*/ 1070781 h 1956606"/>
                <a:gd name="connsiteX38" fmla="*/ 2209800 w 2603500"/>
                <a:gd name="connsiteY38" fmla="*/ 937431 h 1956606"/>
                <a:gd name="connsiteX39" fmla="*/ 2330450 w 2603500"/>
                <a:gd name="connsiteY39" fmla="*/ 762806 h 1956606"/>
                <a:gd name="connsiteX40" fmla="*/ 2393950 w 2603500"/>
                <a:gd name="connsiteY40" fmla="*/ 619931 h 1956606"/>
                <a:gd name="connsiteX41" fmla="*/ 2441575 w 2603500"/>
                <a:gd name="connsiteY41" fmla="*/ 534206 h 1956606"/>
                <a:gd name="connsiteX42" fmla="*/ 2501900 w 2603500"/>
                <a:gd name="connsiteY42" fmla="*/ 394506 h 1956606"/>
                <a:gd name="connsiteX43" fmla="*/ 2552700 w 2603500"/>
                <a:gd name="connsiteY43" fmla="*/ 280206 h 1956606"/>
                <a:gd name="connsiteX44" fmla="*/ 2603500 w 2603500"/>
                <a:gd name="connsiteY44" fmla="*/ 108756 h 1956606"/>
                <a:gd name="connsiteX0" fmla="*/ 2591594 w 2591594"/>
                <a:gd name="connsiteY0" fmla="*/ 108756 h 1956606"/>
                <a:gd name="connsiteX1" fmla="*/ 2446338 w 2591594"/>
                <a:gd name="connsiteY1" fmla="*/ 69069 h 1956606"/>
                <a:gd name="connsiteX2" fmla="*/ 2255044 w 2591594"/>
                <a:gd name="connsiteY2" fmla="*/ 29381 h 1956606"/>
                <a:gd name="connsiteX3" fmla="*/ 2047876 w 2591594"/>
                <a:gd name="connsiteY3" fmla="*/ 6362 h 1956606"/>
                <a:gd name="connsiteX4" fmla="*/ 1845469 w 2591594"/>
                <a:gd name="connsiteY4" fmla="*/ 12 h 1956606"/>
                <a:gd name="connsiteX5" fmla="*/ 1623219 w 2591594"/>
                <a:gd name="connsiteY5" fmla="*/ 7950 h 1956606"/>
                <a:gd name="connsiteX6" fmla="*/ 1458119 w 2591594"/>
                <a:gd name="connsiteY6" fmla="*/ 26206 h 1956606"/>
                <a:gd name="connsiteX7" fmla="*/ 1281113 w 2591594"/>
                <a:gd name="connsiteY7" fmla="*/ 53988 h 1956606"/>
                <a:gd name="connsiteX8" fmla="*/ 1052513 w 2591594"/>
                <a:gd name="connsiteY8" fmla="*/ 110344 h 1956606"/>
                <a:gd name="connsiteX9" fmla="*/ 892969 w 2591594"/>
                <a:gd name="connsiteY9" fmla="*/ 166699 h 1956606"/>
                <a:gd name="connsiteX10" fmla="*/ 749300 w 2591594"/>
                <a:gd name="connsiteY10" fmla="*/ 227025 h 1956606"/>
                <a:gd name="connsiteX11" fmla="*/ 617537 w 2591594"/>
                <a:gd name="connsiteY11" fmla="*/ 288143 h 1956606"/>
                <a:gd name="connsiteX12" fmla="*/ 476250 w 2591594"/>
                <a:gd name="connsiteY12" fmla="*/ 364344 h 1956606"/>
                <a:gd name="connsiteX13" fmla="*/ 378619 w 2591594"/>
                <a:gd name="connsiteY13" fmla="*/ 423081 h 1956606"/>
                <a:gd name="connsiteX14" fmla="*/ 263525 w 2591594"/>
                <a:gd name="connsiteY14" fmla="*/ 499281 h 1956606"/>
                <a:gd name="connsiteX15" fmla="*/ 191294 w 2591594"/>
                <a:gd name="connsiteY15" fmla="*/ 553256 h 1956606"/>
                <a:gd name="connsiteX16" fmla="*/ 89694 w 2591594"/>
                <a:gd name="connsiteY16" fmla="*/ 638981 h 1956606"/>
                <a:gd name="connsiteX17" fmla="*/ 0 w 2591594"/>
                <a:gd name="connsiteY17" fmla="*/ 711212 h 1956606"/>
                <a:gd name="connsiteX18" fmla="*/ 64294 w 2591594"/>
                <a:gd name="connsiteY18" fmla="*/ 772331 h 1956606"/>
                <a:gd name="connsiteX19" fmla="*/ 156369 w 2591594"/>
                <a:gd name="connsiteY19" fmla="*/ 870756 h 1956606"/>
                <a:gd name="connsiteX20" fmla="*/ 238919 w 2591594"/>
                <a:gd name="connsiteY20" fmla="*/ 985056 h 1956606"/>
                <a:gd name="connsiteX21" fmla="*/ 273844 w 2591594"/>
                <a:gd name="connsiteY21" fmla="*/ 1007281 h 1956606"/>
                <a:gd name="connsiteX22" fmla="*/ 394494 w 2591594"/>
                <a:gd name="connsiteY22" fmla="*/ 1162856 h 1956606"/>
                <a:gd name="connsiteX23" fmla="*/ 496094 w 2591594"/>
                <a:gd name="connsiteY23" fmla="*/ 1327956 h 1956606"/>
                <a:gd name="connsiteX24" fmla="*/ 578644 w 2591594"/>
                <a:gd name="connsiteY24" fmla="*/ 1499406 h 1956606"/>
                <a:gd name="connsiteX25" fmla="*/ 638969 w 2591594"/>
                <a:gd name="connsiteY25" fmla="*/ 1620056 h 1956606"/>
                <a:gd name="connsiteX26" fmla="*/ 702469 w 2591594"/>
                <a:gd name="connsiteY26" fmla="*/ 1737531 h 1956606"/>
                <a:gd name="connsiteX27" fmla="*/ 740569 w 2591594"/>
                <a:gd name="connsiteY27" fmla="*/ 1883581 h 1956606"/>
                <a:gd name="connsiteX28" fmla="*/ 756444 w 2591594"/>
                <a:gd name="connsiteY28" fmla="*/ 1956606 h 1956606"/>
                <a:gd name="connsiteX29" fmla="*/ 950119 w 2591594"/>
                <a:gd name="connsiteY29" fmla="*/ 1893106 h 1956606"/>
                <a:gd name="connsiteX30" fmla="*/ 1121569 w 2591594"/>
                <a:gd name="connsiteY30" fmla="*/ 1826431 h 1956606"/>
                <a:gd name="connsiteX31" fmla="*/ 1299369 w 2591594"/>
                <a:gd name="connsiteY31" fmla="*/ 1734356 h 1956606"/>
                <a:gd name="connsiteX32" fmla="*/ 1432719 w 2591594"/>
                <a:gd name="connsiteY32" fmla="*/ 1648631 h 1956606"/>
                <a:gd name="connsiteX33" fmla="*/ 1543844 w 2591594"/>
                <a:gd name="connsiteY33" fmla="*/ 1578781 h 1956606"/>
                <a:gd name="connsiteX34" fmla="*/ 1705769 w 2591594"/>
                <a:gd name="connsiteY34" fmla="*/ 1461306 h 1956606"/>
                <a:gd name="connsiteX35" fmla="*/ 1823244 w 2591594"/>
                <a:gd name="connsiteY35" fmla="*/ 1343831 h 1956606"/>
                <a:gd name="connsiteX36" fmla="*/ 1956594 w 2591594"/>
                <a:gd name="connsiteY36" fmla="*/ 1223181 h 1956606"/>
                <a:gd name="connsiteX37" fmla="*/ 2093119 w 2591594"/>
                <a:gd name="connsiteY37" fmla="*/ 1070781 h 1956606"/>
                <a:gd name="connsiteX38" fmla="*/ 2197894 w 2591594"/>
                <a:gd name="connsiteY38" fmla="*/ 937431 h 1956606"/>
                <a:gd name="connsiteX39" fmla="*/ 2318544 w 2591594"/>
                <a:gd name="connsiteY39" fmla="*/ 762806 h 1956606"/>
                <a:gd name="connsiteX40" fmla="*/ 2382044 w 2591594"/>
                <a:gd name="connsiteY40" fmla="*/ 619931 h 1956606"/>
                <a:gd name="connsiteX41" fmla="*/ 2429669 w 2591594"/>
                <a:gd name="connsiteY41" fmla="*/ 534206 h 1956606"/>
                <a:gd name="connsiteX42" fmla="*/ 2489994 w 2591594"/>
                <a:gd name="connsiteY42" fmla="*/ 394506 h 1956606"/>
                <a:gd name="connsiteX43" fmla="*/ 2540794 w 2591594"/>
                <a:gd name="connsiteY43" fmla="*/ 280206 h 1956606"/>
                <a:gd name="connsiteX44" fmla="*/ 2591594 w 2591594"/>
                <a:gd name="connsiteY44" fmla="*/ 108756 h 1956606"/>
                <a:gd name="connsiteX0" fmla="*/ 2584451 w 2584451"/>
                <a:gd name="connsiteY0" fmla="*/ 108756 h 1956606"/>
                <a:gd name="connsiteX1" fmla="*/ 2439195 w 2584451"/>
                <a:gd name="connsiteY1" fmla="*/ 69069 h 1956606"/>
                <a:gd name="connsiteX2" fmla="*/ 2247901 w 2584451"/>
                <a:gd name="connsiteY2" fmla="*/ 29381 h 1956606"/>
                <a:gd name="connsiteX3" fmla="*/ 2040733 w 2584451"/>
                <a:gd name="connsiteY3" fmla="*/ 6362 h 1956606"/>
                <a:gd name="connsiteX4" fmla="*/ 1838326 w 2584451"/>
                <a:gd name="connsiteY4" fmla="*/ 12 h 1956606"/>
                <a:gd name="connsiteX5" fmla="*/ 1616076 w 2584451"/>
                <a:gd name="connsiteY5" fmla="*/ 7950 h 1956606"/>
                <a:gd name="connsiteX6" fmla="*/ 1450976 w 2584451"/>
                <a:gd name="connsiteY6" fmla="*/ 26206 h 1956606"/>
                <a:gd name="connsiteX7" fmla="*/ 1273970 w 2584451"/>
                <a:gd name="connsiteY7" fmla="*/ 53988 h 1956606"/>
                <a:gd name="connsiteX8" fmla="*/ 1045370 w 2584451"/>
                <a:gd name="connsiteY8" fmla="*/ 110344 h 1956606"/>
                <a:gd name="connsiteX9" fmla="*/ 885826 w 2584451"/>
                <a:gd name="connsiteY9" fmla="*/ 166699 h 1956606"/>
                <a:gd name="connsiteX10" fmla="*/ 742157 w 2584451"/>
                <a:gd name="connsiteY10" fmla="*/ 227025 h 1956606"/>
                <a:gd name="connsiteX11" fmla="*/ 610394 w 2584451"/>
                <a:gd name="connsiteY11" fmla="*/ 288143 h 1956606"/>
                <a:gd name="connsiteX12" fmla="*/ 469107 w 2584451"/>
                <a:gd name="connsiteY12" fmla="*/ 364344 h 1956606"/>
                <a:gd name="connsiteX13" fmla="*/ 371476 w 2584451"/>
                <a:gd name="connsiteY13" fmla="*/ 423081 h 1956606"/>
                <a:gd name="connsiteX14" fmla="*/ 256382 w 2584451"/>
                <a:gd name="connsiteY14" fmla="*/ 499281 h 1956606"/>
                <a:gd name="connsiteX15" fmla="*/ 184151 w 2584451"/>
                <a:gd name="connsiteY15" fmla="*/ 553256 h 1956606"/>
                <a:gd name="connsiteX16" fmla="*/ 82551 w 2584451"/>
                <a:gd name="connsiteY16" fmla="*/ 638981 h 1956606"/>
                <a:gd name="connsiteX17" fmla="*/ 0 w 2584451"/>
                <a:gd name="connsiteY17" fmla="*/ 720737 h 1956606"/>
                <a:gd name="connsiteX18" fmla="*/ 57151 w 2584451"/>
                <a:gd name="connsiteY18" fmla="*/ 772331 h 1956606"/>
                <a:gd name="connsiteX19" fmla="*/ 149226 w 2584451"/>
                <a:gd name="connsiteY19" fmla="*/ 870756 h 1956606"/>
                <a:gd name="connsiteX20" fmla="*/ 231776 w 2584451"/>
                <a:gd name="connsiteY20" fmla="*/ 985056 h 1956606"/>
                <a:gd name="connsiteX21" fmla="*/ 266701 w 2584451"/>
                <a:gd name="connsiteY21" fmla="*/ 1007281 h 1956606"/>
                <a:gd name="connsiteX22" fmla="*/ 387351 w 2584451"/>
                <a:gd name="connsiteY22" fmla="*/ 1162856 h 1956606"/>
                <a:gd name="connsiteX23" fmla="*/ 488951 w 2584451"/>
                <a:gd name="connsiteY23" fmla="*/ 1327956 h 1956606"/>
                <a:gd name="connsiteX24" fmla="*/ 571501 w 2584451"/>
                <a:gd name="connsiteY24" fmla="*/ 1499406 h 1956606"/>
                <a:gd name="connsiteX25" fmla="*/ 631826 w 2584451"/>
                <a:gd name="connsiteY25" fmla="*/ 1620056 h 1956606"/>
                <a:gd name="connsiteX26" fmla="*/ 695326 w 2584451"/>
                <a:gd name="connsiteY26" fmla="*/ 1737531 h 1956606"/>
                <a:gd name="connsiteX27" fmla="*/ 733426 w 2584451"/>
                <a:gd name="connsiteY27" fmla="*/ 1883581 h 1956606"/>
                <a:gd name="connsiteX28" fmla="*/ 749301 w 2584451"/>
                <a:gd name="connsiteY28" fmla="*/ 1956606 h 1956606"/>
                <a:gd name="connsiteX29" fmla="*/ 942976 w 2584451"/>
                <a:gd name="connsiteY29" fmla="*/ 1893106 h 1956606"/>
                <a:gd name="connsiteX30" fmla="*/ 1114426 w 2584451"/>
                <a:gd name="connsiteY30" fmla="*/ 1826431 h 1956606"/>
                <a:gd name="connsiteX31" fmla="*/ 1292226 w 2584451"/>
                <a:gd name="connsiteY31" fmla="*/ 1734356 h 1956606"/>
                <a:gd name="connsiteX32" fmla="*/ 1425576 w 2584451"/>
                <a:gd name="connsiteY32" fmla="*/ 1648631 h 1956606"/>
                <a:gd name="connsiteX33" fmla="*/ 1536701 w 2584451"/>
                <a:gd name="connsiteY33" fmla="*/ 1578781 h 1956606"/>
                <a:gd name="connsiteX34" fmla="*/ 1698626 w 2584451"/>
                <a:gd name="connsiteY34" fmla="*/ 1461306 h 1956606"/>
                <a:gd name="connsiteX35" fmla="*/ 1816101 w 2584451"/>
                <a:gd name="connsiteY35" fmla="*/ 1343831 h 1956606"/>
                <a:gd name="connsiteX36" fmla="*/ 1949451 w 2584451"/>
                <a:gd name="connsiteY36" fmla="*/ 1223181 h 1956606"/>
                <a:gd name="connsiteX37" fmla="*/ 2085976 w 2584451"/>
                <a:gd name="connsiteY37" fmla="*/ 1070781 h 1956606"/>
                <a:gd name="connsiteX38" fmla="*/ 2190751 w 2584451"/>
                <a:gd name="connsiteY38" fmla="*/ 937431 h 1956606"/>
                <a:gd name="connsiteX39" fmla="*/ 2311401 w 2584451"/>
                <a:gd name="connsiteY39" fmla="*/ 762806 h 1956606"/>
                <a:gd name="connsiteX40" fmla="*/ 2374901 w 2584451"/>
                <a:gd name="connsiteY40" fmla="*/ 619931 h 1956606"/>
                <a:gd name="connsiteX41" fmla="*/ 2422526 w 2584451"/>
                <a:gd name="connsiteY41" fmla="*/ 534206 h 1956606"/>
                <a:gd name="connsiteX42" fmla="*/ 2482851 w 2584451"/>
                <a:gd name="connsiteY42" fmla="*/ 394506 h 1956606"/>
                <a:gd name="connsiteX43" fmla="*/ 2533651 w 2584451"/>
                <a:gd name="connsiteY43" fmla="*/ 280206 h 1956606"/>
                <a:gd name="connsiteX44" fmla="*/ 2584451 w 2584451"/>
                <a:gd name="connsiteY44" fmla="*/ 108756 h 1956606"/>
                <a:gd name="connsiteX0" fmla="*/ 2584451 w 2584451"/>
                <a:gd name="connsiteY0" fmla="*/ 108756 h 1956606"/>
                <a:gd name="connsiteX1" fmla="*/ 2439195 w 2584451"/>
                <a:gd name="connsiteY1" fmla="*/ 69069 h 1956606"/>
                <a:gd name="connsiteX2" fmla="*/ 2247901 w 2584451"/>
                <a:gd name="connsiteY2" fmla="*/ 29381 h 1956606"/>
                <a:gd name="connsiteX3" fmla="*/ 2040733 w 2584451"/>
                <a:gd name="connsiteY3" fmla="*/ 6362 h 1956606"/>
                <a:gd name="connsiteX4" fmla="*/ 1838326 w 2584451"/>
                <a:gd name="connsiteY4" fmla="*/ 12 h 1956606"/>
                <a:gd name="connsiteX5" fmla="*/ 1616076 w 2584451"/>
                <a:gd name="connsiteY5" fmla="*/ 7950 h 1956606"/>
                <a:gd name="connsiteX6" fmla="*/ 1450976 w 2584451"/>
                <a:gd name="connsiteY6" fmla="*/ 26206 h 1956606"/>
                <a:gd name="connsiteX7" fmla="*/ 1273970 w 2584451"/>
                <a:gd name="connsiteY7" fmla="*/ 53988 h 1956606"/>
                <a:gd name="connsiteX8" fmla="*/ 1045370 w 2584451"/>
                <a:gd name="connsiteY8" fmla="*/ 110344 h 1956606"/>
                <a:gd name="connsiteX9" fmla="*/ 885826 w 2584451"/>
                <a:gd name="connsiteY9" fmla="*/ 166699 h 1956606"/>
                <a:gd name="connsiteX10" fmla="*/ 742157 w 2584451"/>
                <a:gd name="connsiteY10" fmla="*/ 227025 h 1956606"/>
                <a:gd name="connsiteX11" fmla="*/ 610394 w 2584451"/>
                <a:gd name="connsiteY11" fmla="*/ 288143 h 1956606"/>
                <a:gd name="connsiteX12" fmla="*/ 469107 w 2584451"/>
                <a:gd name="connsiteY12" fmla="*/ 364344 h 1956606"/>
                <a:gd name="connsiteX13" fmla="*/ 371476 w 2584451"/>
                <a:gd name="connsiteY13" fmla="*/ 423081 h 1956606"/>
                <a:gd name="connsiteX14" fmla="*/ 256382 w 2584451"/>
                <a:gd name="connsiteY14" fmla="*/ 499281 h 1956606"/>
                <a:gd name="connsiteX15" fmla="*/ 184151 w 2584451"/>
                <a:gd name="connsiteY15" fmla="*/ 553256 h 1956606"/>
                <a:gd name="connsiteX16" fmla="*/ 82551 w 2584451"/>
                <a:gd name="connsiteY16" fmla="*/ 638981 h 1956606"/>
                <a:gd name="connsiteX17" fmla="*/ 0 w 2584451"/>
                <a:gd name="connsiteY17" fmla="*/ 720737 h 1956606"/>
                <a:gd name="connsiteX18" fmla="*/ 57151 w 2584451"/>
                <a:gd name="connsiteY18" fmla="*/ 772331 h 1956606"/>
                <a:gd name="connsiteX19" fmla="*/ 149226 w 2584451"/>
                <a:gd name="connsiteY19" fmla="*/ 870756 h 1956606"/>
                <a:gd name="connsiteX20" fmla="*/ 231776 w 2584451"/>
                <a:gd name="connsiteY20" fmla="*/ 985056 h 1956606"/>
                <a:gd name="connsiteX21" fmla="*/ 266701 w 2584451"/>
                <a:gd name="connsiteY21" fmla="*/ 1007281 h 1956606"/>
                <a:gd name="connsiteX22" fmla="*/ 387351 w 2584451"/>
                <a:gd name="connsiteY22" fmla="*/ 1162856 h 1956606"/>
                <a:gd name="connsiteX23" fmla="*/ 488951 w 2584451"/>
                <a:gd name="connsiteY23" fmla="*/ 1327956 h 1956606"/>
                <a:gd name="connsiteX24" fmla="*/ 571501 w 2584451"/>
                <a:gd name="connsiteY24" fmla="*/ 1499406 h 1956606"/>
                <a:gd name="connsiteX25" fmla="*/ 631826 w 2584451"/>
                <a:gd name="connsiteY25" fmla="*/ 1620056 h 1956606"/>
                <a:gd name="connsiteX26" fmla="*/ 695326 w 2584451"/>
                <a:gd name="connsiteY26" fmla="*/ 1737531 h 1956606"/>
                <a:gd name="connsiteX27" fmla="*/ 733426 w 2584451"/>
                <a:gd name="connsiteY27" fmla="*/ 1883581 h 1956606"/>
                <a:gd name="connsiteX28" fmla="*/ 749301 w 2584451"/>
                <a:gd name="connsiteY28" fmla="*/ 1956606 h 1956606"/>
                <a:gd name="connsiteX29" fmla="*/ 942976 w 2584451"/>
                <a:gd name="connsiteY29" fmla="*/ 1893106 h 1956606"/>
                <a:gd name="connsiteX30" fmla="*/ 1114426 w 2584451"/>
                <a:gd name="connsiteY30" fmla="*/ 1826431 h 1956606"/>
                <a:gd name="connsiteX31" fmla="*/ 1292226 w 2584451"/>
                <a:gd name="connsiteY31" fmla="*/ 1734356 h 1956606"/>
                <a:gd name="connsiteX32" fmla="*/ 1425576 w 2584451"/>
                <a:gd name="connsiteY32" fmla="*/ 1648631 h 1956606"/>
                <a:gd name="connsiteX33" fmla="*/ 1536701 w 2584451"/>
                <a:gd name="connsiteY33" fmla="*/ 1578781 h 1956606"/>
                <a:gd name="connsiteX34" fmla="*/ 1698626 w 2584451"/>
                <a:gd name="connsiteY34" fmla="*/ 1461306 h 1956606"/>
                <a:gd name="connsiteX35" fmla="*/ 1816101 w 2584451"/>
                <a:gd name="connsiteY35" fmla="*/ 1343831 h 1956606"/>
                <a:gd name="connsiteX36" fmla="*/ 1949451 w 2584451"/>
                <a:gd name="connsiteY36" fmla="*/ 1223181 h 1956606"/>
                <a:gd name="connsiteX37" fmla="*/ 2085976 w 2584451"/>
                <a:gd name="connsiteY37" fmla="*/ 1070781 h 1956606"/>
                <a:gd name="connsiteX38" fmla="*/ 2190751 w 2584451"/>
                <a:gd name="connsiteY38" fmla="*/ 937431 h 1956606"/>
                <a:gd name="connsiteX39" fmla="*/ 2311401 w 2584451"/>
                <a:gd name="connsiteY39" fmla="*/ 762806 h 1956606"/>
                <a:gd name="connsiteX40" fmla="*/ 2374901 w 2584451"/>
                <a:gd name="connsiteY40" fmla="*/ 619931 h 1956606"/>
                <a:gd name="connsiteX41" fmla="*/ 2422526 w 2584451"/>
                <a:gd name="connsiteY41" fmla="*/ 534206 h 1956606"/>
                <a:gd name="connsiteX42" fmla="*/ 2482851 w 2584451"/>
                <a:gd name="connsiteY42" fmla="*/ 394506 h 1956606"/>
                <a:gd name="connsiteX43" fmla="*/ 2533651 w 2584451"/>
                <a:gd name="connsiteY43" fmla="*/ 280206 h 1956606"/>
                <a:gd name="connsiteX44" fmla="*/ 2584451 w 2584451"/>
                <a:gd name="connsiteY44" fmla="*/ 108756 h 1956606"/>
                <a:gd name="connsiteX0" fmla="*/ 2589214 w 2589214"/>
                <a:gd name="connsiteY0" fmla="*/ 108756 h 1956606"/>
                <a:gd name="connsiteX1" fmla="*/ 2443958 w 2589214"/>
                <a:gd name="connsiteY1" fmla="*/ 69069 h 1956606"/>
                <a:gd name="connsiteX2" fmla="*/ 2252664 w 2589214"/>
                <a:gd name="connsiteY2" fmla="*/ 29381 h 1956606"/>
                <a:gd name="connsiteX3" fmla="*/ 2045496 w 2589214"/>
                <a:gd name="connsiteY3" fmla="*/ 6362 h 1956606"/>
                <a:gd name="connsiteX4" fmla="*/ 1843089 w 2589214"/>
                <a:gd name="connsiteY4" fmla="*/ 12 h 1956606"/>
                <a:gd name="connsiteX5" fmla="*/ 1620839 w 2589214"/>
                <a:gd name="connsiteY5" fmla="*/ 7950 h 1956606"/>
                <a:gd name="connsiteX6" fmla="*/ 1455739 w 2589214"/>
                <a:gd name="connsiteY6" fmla="*/ 26206 h 1956606"/>
                <a:gd name="connsiteX7" fmla="*/ 1278733 w 2589214"/>
                <a:gd name="connsiteY7" fmla="*/ 53988 h 1956606"/>
                <a:gd name="connsiteX8" fmla="*/ 1050133 w 2589214"/>
                <a:gd name="connsiteY8" fmla="*/ 110344 h 1956606"/>
                <a:gd name="connsiteX9" fmla="*/ 890589 w 2589214"/>
                <a:gd name="connsiteY9" fmla="*/ 166699 h 1956606"/>
                <a:gd name="connsiteX10" fmla="*/ 746920 w 2589214"/>
                <a:gd name="connsiteY10" fmla="*/ 227025 h 1956606"/>
                <a:gd name="connsiteX11" fmla="*/ 615157 w 2589214"/>
                <a:gd name="connsiteY11" fmla="*/ 288143 h 1956606"/>
                <a:gd name="connsiteX12" fmla="*/ 473870 w 2589214"/>
                <a:gd name="connsiteY12" fmla="*/ 364344 h 1956606"/>
                <a:gd name="connsiteX13" fmla="*/ 376239 w 2589214"/>
                <a:gd name="connsiteY13" fmla="*/ 423081 h 1956606"/>
                <a:gd name="connsiteX14" fmla="*/ 261145 w 2589214"/>
                <a:gd name="connsiteY14" fmla="*/ 499281 h 1956606"/>
                <a:gd name="connsiteX15" fmla="*/ 188914 w 2589214"/>
                <a:gd name="connsiteY15" fmla="*/ 553256 h 1956606"/>
                <a:gd name="connsiteX16" fmla="*/ 87314 w 2589214"/>
                <a:gd name="connsiteY16" fmla="*/ 638981 h 1956606"/>
                <a:gd name="connsiteX17" fmla="*/ 0 w 2589214"/>
                <a:gd name="connsiteY17" fmla="*/ 713593 h 1956606"/>
                <a:gd name="connsiteX18" fmla="*/ 61914 w 2589214"/>
                <a:gd name="connsiteY18" fmla="*/ 772331 h 1956606"/>
                <a:gd name="connsiteX19" fmla="*/ 153989 w 2589214"/>
                <a:gd name="connsiteY19" fmla="*/ 870756 h 1956606"/>
                <a:gd name="connsiteX20" fmla="*/ 236539 w 2589214"/>
                <a:gd name="connsiteY20" fmla="*/ 985056 h 1956606"/>
                <a:gd name="connsiteX21" fmla="*/ 271464 w 2589214"/>
                <a:gd name="connsiteY21" fmla="*/ 1007281 h 1956606"/>
                <a:gd name="connsiteX22" fmla="*/ 392114 w 2589214"/>
                <a:gd name="connsiteY22" fmla="*/ 1162856 h 1956606"/>
                <a:gd name="connsiteX23" fmla="*/ 493714 w 2589214"/>
                <a:gd name="connsiteY23" fmla="*/ 1327956 h 1956606"/>
                <a:gd name="connsiteX24" fmla="*/ 576264 w 2589214"/>
                <a:gd name="connsiteY24" fmla="*/ 1499406 h 1956606"/>
                <a:gd name="connsiteX25" fmla="*/ 636589 w 2589214"/>
                <a:gd name="connsiteY25" fmla="*/ 1620056 h 1956606"/>
                <a:gd name="connsiteX26" fmla="*/ 700089 w 2589214"/>
                <a:gd name="connsiteY26" fmla="*/ 1737531 h 1956606"/>
                <a:gd name="connsiteX27" fmla="*/ 738189 w 2589214"/>
                <a:gd name="connsiteY27" fmla="*/ 1883581 h 1956606"/>
                <a:gd name="connsiteX28" fmla="*/ 754064 w 2589214"/>
                <a:gd name="connsiteY28" fmla="*/ 1956606 h 1956606"/>
                <a:gd name="connsiteX29" fmla="*/ 947739 w 2589214"/>
                <a:gd name="connsiteY29" fmla="*/ 1893106 h 1956606"/>
                <a:gd name="connsiteX30" fmla="*/ 1119189 w 2589214"/>
                <a:gd name="connsiteY30" fmla="*/ 1826431 h 1956606"/>
                <a:gd name="connsiteX31" fmla="*/ 1296989 w 2589214"/>
                <a:gd name="connsiteY31" fmla="*/ 1734356 h 1956606"/>
                <a:gd name="connsiteX32" fmla="*/ 1430339 w 2589214"/>
                <a:gd name="connsiteY32" fmla="*/ 1648631 h 1956606"/>
                <a:gd name="connsiteX33" fmla="*/ 1541464 w 2589214"/>
                <a:gd name="connsiteY33" fmla="*/ 1578781 h 1956606"/>
                <a:gd name="connsiteX34" fmla="*/ 1703389 w 2589214"/>
                <a:gd name="connsiteY34" fmla="*/ 1461306 h 1956606"/>
                <a:gd name="connsiteX35" fmla="*/ 1820864 w 2589214"/>
                <a:gd name="connsiteY35" fmla="*/ 1343831 h 1956606"/>
                <a:gd name="connsiteX36" fmla="*/ 1954214 w 2589214"/>
                <a:gd name="connsiteY36" fmla="*/ 1223181 h 1956606"/>
                <a:gd name="connsiteX37" fmla="*/ 2090739 w 2589214"/>
                <a:gd name="connsiteY37" fmla="*/ 1070781 h 1956606"/>
                <a:gd name="connsiteX38" fmla="*/ 2195514 w 2589214"/>
                <a:gd name="connsiteY38" fmla="*/ 937431 h 1956606"/>
                <a:gd name="connsiteX39" fmla="*/ 2316164 w 2589214"/>
                <a:gd name="connsiteY39" fmla="*/ 762806 h 1956606"/>
                <a:gd name="connsiteX40" fmla="*/ 2379664 w 2589214"/>
                <a:gd name="connsiteY40" fmla="*/ 619931 h 1956606"/>
                <a:gd name="connsiteX41" fmla="*/ 2427289 w 2589214"/>
                <a:gd name="connsiteY41" fmla="*/ 534206 h 1956606"/>
                <a:gd name="connsiteX42" fmla="*/ 2487614 w 2589214"/>
                <a:gd name="connsiteY42" fmla="*/ 394506 h 1956606"/>
                <a:gd name="connsiteX43" fmla="*/ 2538414 w 2589214"/>
                <a:gd name="connsiteY43" fmla="*/ 280206 h 1956606"/>
                <a:gd name="connsiteX44" fmla="*/ 2589214 w 2589214"/>
                <a:gd name="connsiteY44" fmla="*/ 108756 h 1956606"/>
                <a:gd name="connsiteX0" fmla="*/ 2589214 w 2589214"/>
                <a:gd name="connsiteY0" fmla="*/ 108756 h 1956606"/>
                <a:gd name="connsiteX1" fmla="*/ 2443958 w 2589214"/>
                <a:gd name="connsiteY1" fmla="*/ 69069 h 1956606"/>
                <a:gd name="connsiteX2" fmla="*/ 2252664 w 2589214"/>
                <a:gd name="connsiteY2" fmla="*/ 29381 h 1956606"/>
                <a:gd name="connsiteX3" fmla="*/ 2045496 w 2589214"/>
                <a:gd name="connsiteY3" fmla="*/ 6362 h 1956606"/>
                <a:gd name="connsiteX4" fmla="*/ 1843089 w 2589214"/>
                <a:gd name="connsiteY4" fmla="*/ 12 h 1956606"/>
                <a:gd name="connsiteX5" fmla="*/ 1620839 w 2589214"/>
                <a:gd name="connsiteY5" fmla="*/ 7950 h 1956606"/>
                <a:gd name="connsiteX6" fmla="*/ 1455739 w 2589214"/>
                <a:gd name="connsiteY6" fmla="*/ 26206 h 1956606"/>
                <a:gd name="connsiteX7" fmla="*/ 1278733 w 2589214"/>
                <a:gd name="connsiteY7" fmla="*/ 53988 h 1956606"/>
                <a:gd name="connsiteX8" fmla="*/ 1050133 w 2589214"/>
                <a:gd name="connsiteY8" fmla="*/ 110344 h 1956606"/>
                <a:gd name="connsiteX9" fmla="*/ 890589 w 2589214"/>
                <a:gd name="connsiteY9" fmla="*/ 166699 h 1956606"/>
                <a:gd name="connsiteX10" fmla="*/ 746920 w 2589214"/>
                <a:gd name="connsiteY10" fmla="*/ 227025 h 1956606"/>
                <a:gd name="connsiteX11" fmla="*/ 615157 w 2589214"/>
                <a:gd name="connsiteY11" fmla="*/ 288143 h 1956606"/>
                <a:gd name="connsiteX12" fmla="*/ 473870 w 2589214"/>
                <a:gd name="connsiteY12" fmla="*/ 364344 h 1956606"/>
                <a:gd name="connsiteX13" fmla="*/ 376239 w 2589214"/>
                <a:gd name="connsiteY13" fmla="*/ 423081 h 1956606"/>
                <a:gd name="connsiteX14" fmla="*/ 261145 w 2589214"/>
                <a:gd name="connsiteY14" fmla="*/ 499281 h 1956606"/>
                <a:gd name="connsiteX15" fmla="*/ 188914 w 2589214"/>
                <a:gd name="connsiteY15" fmla="*/ 553256 h 1956606"/>
                <a:gd name="connsiteX16" fmla="*/ 87314 w 2589214"/>
                <a:gd name="connsiteY16" fmla="*/ 638981 h 1956606"/>
                <a:gd name="connsiteX17" fmla="*/ 0 w 2589214"/>
                <a:gd name="connsiteY17" fmla="*/ 713593 h 1956606"/>
                <a:gd name="connsiteX18" fmla="*/ 61914 w 2589214"/>
                <a:gd name="connsiteY18" fmla="*/ 772331 h 1956606"/>
                <a:gd name="connsiteX19" fmla="*/ 153989 w 2589214"/>
                <a:gd name="connsiteY19" fmla="*/ 870756 h 1956606"/>
                <a:gd name="connsiteX20" fmla="*/ 236539 w 2589214"/>
                <a:gd name="connsiteY20" fmla="*/ 985056 h 1956606"/>
                <a:gd name="connsiteX21" fmla="*/ 271464 w 2589214"/>
                <a:gd name="connsiteY21" fmla="*/ 1007281 h 1956606"/>
                <a:gd name="connsiteX22" fmla="*/ 392114 w 2589214"/>
                <a:gd name="connsiteY22" fmla="*/ 1162856 h 1956606"/>
                <a:gd name="connsiteX23" fmla="*/ 493714 w 2589214"/>
                <a:gd name="connsiteY23" fmla="*/ 1327956 h 1956606"/>
                <a:gd name="connsiteX24" fmla="*/ 576264 w 2589214"/>
                <a:gd name="connsiteY24" fmla="*/ 1499406 h 1956606"/>
                <a:gd name="connsiteX25" fmla="*/ 636589 w 2589214"/>
                <a:gd name="connsiteY25" fmla="*/ 1620056 h 1956606"/>
                <a:gd name="connsiteX26" fmla="*/ 700089 w 2589214"/>
                <a:gd name="connsiteY26" fmla="*/ 1737531 h 1956606"/>
                <a:gd name="connsiteX27" fmla="*/ 738189 w 2589214"/>
                <a:gd name="connsiteY27" fmla="*/ 1883581 h 1956606"/>
                <a:gd name="connsiteX28" fmla="*/ 754064 w 2589214"/>
                <a:gd name="connsiteY28" fmla="*/ 1956606 h 1956606"/>
                <a:gd name="connsiteX29" fmla="*/ 947739 w 2589214"/>
                <a:gd name="connsiteY29" fmla="*/ 1893106 h 1956606"/>
                <a:gd name="connsiteX30" fmla="*/ 1119189 w 2589214"/>
                <a:gd name="connsiteY30" fmla="*/ 1826431 h 1956606"/>
                <a:gd name="connsiteX31" fmla="*/ 1296989 w 2589214"/>
                <a:gd name="connsiteY31" fmla="*/ 1734356 h 1956606"/>
                <a:gd name="connsiteX32" fmla="*/ 1430339 w 2589214"/>
                <a:gd name="connsiteY32" fmla="*/ 1648631 h 1956606"/>
                <a:gd name="connsiteX33" fmla="*/ 1541464 w 2589214"/>
                <a:gd name="connsiteY33" fmla="*/ 1578781 h 1956606"/>
                <a:gd name="connsiteX34" fmla="*/ 1703389 w 2589214"/>
                <a:gd name="connsiteY34" fmla="*/ 1461306 h 1956606"/>
                <a:gd name="connsiteX35" fmla="*/ 1820864 w 2589214"/>
                <a:gd name="connsiteY35" fmla="*/ 1343831 h 1956606"/>
                <a:gd name="connsiteX36" fmla="*/ 1954214 w 2589214"/>
                <a:gd name="connsiteY36" fmla="*/ 1223181 h 1956606"/>
                <a:gd name="connsiteX37" fmla="*/ 2090739 w 2589214"/>
                <a:gd name="connsiteY37" fmla="*/ 1070781 h 1956606"/>
                <a:gd name="connsiteX38" fmla="*/ 2195514 w 2589214"/>
                <a:gd name="connsiteY38" fmla="*/ 937431 h 1956606"/>
                <a:gd name="connsiteX39" fmla="*/ 2316164 w 2589214"/>
                <a:gd name="connsiteY39" fmla="*/ 762806 h 1956606"/>
                <a:gd name="connsiteX40" fmla="*/ 2379664 w 2589214"/>
                <a:gd name="connsiteY40" fmla="*/ 619931 h 1956606"/>
                <a:gd name="connsiteX41" fmla="*/ 2427289 w 2589214"/>
                <a:gd name="connsiteY41" fmla="*/ 534206 h 1956606"/>
                <a:gd name="connsiteX42" fmla="*/ 2487614 w 2589214"/>
                <a:gd name="connsiteY42" fmla="*/ 394506 h 1956606"/>
                <a:gd name="connsiteX43" fmla="*/ 2538414 w 2589214"/>
                <a:gd name="connsiteY43" fmla="*/ 280206 h 1956606"/>
                <a:gd name="connsiteX44" fmla="*/ 2589214 w 2589214"/>
                <a:gd name="connsiteY44" fmla="*/ 108756 h 1956606"/>
                <a:gd name="connsiteX0" fmla="*/ 2589214 w 2589214"/>
                <a:gd name="connsiteY0" fmla="*/ 108756 h 1956606"/>
                <a:gd name="connsiteX1" fmla="*/ 2443958 w 2589214"/>
                <a:gd name="connsiteY1" fmla="*/ 69069 h 1956606"/>
                <a:gd name="connsiteX2" fmla="*/ 2252664 w 2589214"/>
                <a:gd name="connsiteY2" fmla="*/ 29381 h 1956606"/>
                <a:gd name="connsiteX3" fmla="*/ 2045496 w 2589214"/>
                <a:gd name="connsiteY3" fmla="*/ 6362 h 1956606"/>
                <a:gd name="connsiteX4" fmla="*/ 1843089 w 2589214"/>
                <a:gd name="connsiteY4" fmla="*/ 12 h 1956606"/>
                <a:gd name="connsiteX5" fmla="*/ 1620839 w 2589214"/>
                <a:gd name="connsiteY5" fmla="*/ 7950 h 1956606"/>
                <a:gd name="connsiteX6" fmla="*/ 1455739 w 2589214"/>
                <a:gd name="connsiteY6" fmla="*/ 26206 h 1956606"/>
                <a:gd name="connsiteX7" fmla="*/ 1278733 w 2589214"/>
                <a:gd name="connsiteY7" fmla="*/ 53988 h 1956606"/>
                <a:gd name="connsiteX8" fmla="*/ 1050133 w 2589214"/>
                <a:gd name="connsiteY8" fmla="*/ 110344 h 1956606"/>
                <a:gd name="connsiteX9" fmla="*/ 890589 w 2589214"/>
                <a:gd name="connsiteY9" fmla="*/ 166699 h 1956606"/>
                <a:gd name="connsiteX10" fmla="*/ 746920 w 2589214"/>
                <a:gd name="connsiteY10" fmla="*/ 227025 h 1956606"/>
                <a:gd name="connsiteX11" fmla="*/ 615157 w 2589214"/>
                <a:gd name="connsiteY11" fmla="*/ 288143 h 1956606"/>
                <a:gd name="connsiteX12" fmla="*/ 473870 w 2589214"/>
                <a:gd name="connsiteY12" fmla="*/ 364344 h 1956606"/>
                <a:gd name="connsiteX13" fmla="*/ 376239 w 2589214"/>
                <a:gd name="connsiteY13" fmla="*/ 423081 h 1956606"/>
                <a:gd name="connsiteX14" fmla="*/ 261145 w 2589214"/>
                <a:gd name="connsiteY14" fmla="*/ 499281 h 1956606"/>
                <a:gd name="connsiteX15" fmla="*/ 188914 w 2589214"/>
                <a:gd name="connsiteY15" fmla="*/ 553256 h 1956606"/>
                <a:gd name="connsiteX16" fmla="*/ 87314 w 2589214"/>
                <a:gd name="connsiteY16" fmla="*/ 638981 h 1956606"/>
                <a:gd name="connsiteX17" fmla="*/ 0 w 2589214"/>
                <a:gd name="connsiteY17" fmla="*/ 713593 h 1956606"/>
                <a:gd name="connsiteX18" fmla="*/ 61914 w 2589214"/>
                <a:gd name="connsiteY18" fmla="*/ 772331 h 1956606"/>
                <a:gd name="connsiteX19" fmla="*/ 153989 w 2589214"/>
                <a:gd name="connsiteY19" fmla="*/ 870756 h 1956606"/>
                <a:gd name="connsiteX20" fmla="*/ 224633 w 2589214"/>
                <a:gd name="connsiteY20" fmla="*/ 951718 h 1956606"/>
                <a:gd name="connsiteX21" fmla="*/ 271464 w 2589214"/>
                <a:gd name="connsiteY21" fmla="*/ 1007281 h 1956606"/>
                <a:gd name="connsiteX22" fmla="*/ 392114 w 2589214"/>
                <a:gd name="connsiteY22" fmla="*/ 1162856 h 1956606"/>
                <a:gd name="connsiteX23" fmla="*/ 493714 w 2589214"/>
                <a:gd name="connsiteY23" fmla="*/ 1327956 h 1956606"/>
                <a:gd name="connsiteX24" fmla="*/ 576264 w 2589214"/>
                <a:gd name="connsiteY24" fmla="*/ 1499406 h 1956606"/>
                <a:gd name="connsiteX25" fmla="*/ 636589 w 2589214"/>
                <a:gd name="connsiteY25" fmla="*/ 1620056 h 1956606"/>
                <a:gd name="connsiteX26" fmla="*/ 700089 w 2589214"/>
                <a:gd name="connsiteY26" fmla="*/ 1737531 h 1956606"/>
                <a:gd name="connsiteX27" fmla="*/ 738189 w 2589214"/>
                <a:gd name="connsiteY27" fmla="*/ 1883581 h 1956606"/>
                <a:gd name="connsiteX28" fmla="*/ 754064 w 2589214"/>
                <a:gd name="connsiteY28" fmla="*/ 1956606 h 1956606"/>
                <a:gd name="connsiteX29" fmla="*/ 947739 w 2589214"/>
                <a:gd name="connsiteY29" fmla="*/ 1893106 h 1956606"/>
                <a:gd name="connsiteX30" fmla="*/ 1119189 w 2589214"/>
                <a:gd name="connsiteY30" fmla="*/ 1826431 h 1956606"/>
                <a:gd name="connsiteX31" fmla="*/ 1296989 w 2589214"/>
                <a:gd name="connsiteY31" fmla="*/ 1734356 h 1956606"/>
                <a:gd name="connsiteX32" fmla="*/ 1430339 w 2589214"/>
                <a:gd name="connsiteY32" fmla="*/ 1648631 h 1956606"/>
                <a:gd name="connsiteX33" fmla="*/ 1541464 w 2589214"/>
                <a:gd name="connsiteY33" fmla="*/ 1578781 h 1956606"/>
                <a:gd name="connsiteX34" fmla="*/ 1703389 w 2589214"/>
                <a:gd name="connsiteY34" fmla="*/ 1461306 h 1956606"/>
                <a:gd name="connsiteX35" fmla="*/ 1820864 w 2589214"/>
                <a:gd name="connsiteY35" fmla="*/ 1343831 h 1956606"/>
                <a:gd name="connsiteX36" fmla="*/ 1954214 w 2589214"/>
                <a:gd name="connsiteY36" fmla="*/ 1223181 h 1956606"/>
                <a:gd name="connsiteX37" fmla="*/ 2090739 w 2589214"/>
                <a:gd name="connsiteY37" fmla="*/ 1070781 h 1956606"/>
                <a:gd name="connsiteX38" fmla="*/ 2195514 w 2589214"/>
                <a:gd name="connsiteY38" fmla="*/ 937431 h 1956606"/>
                <a:gd name="connsiteX39" fmla="*/ 2316164 w 2589214"/>
                <a:gd name="connsiteY39" fmla="*/ 762806 h 1956606"/>
                <a:gd name="connsiteX40" fmla="*/ 2379664 w 2589214"/>
                <a:gd name="connsiteY40" fmla="*/ 619931 h 1956606"/>
                <a:gd name="connsiteX41" fmla="*/ 2427289 w 2589214"/>
                <a:gd name="connsiteY41" fmla="*/ 534206 h 1956606"/>
                <a:gd name="connsiteX42" fmla="*/ 2487614 w 2589214"/>
                <a:gd name="connsiteY42" fmla="*/ 394506 h 1956606"/>
                <a:gd name="connsiteX43" fmla="*/ 2538414 w 2589214"/>
                <a:gd name="connsiteY43" fmla="*/ 280206 h 1956606"/>
                <a:gd name="connsiteX44" fmla="*/ 2589214 w 2589214"/>
                <a:gd name="connsiteY44" fmla="*/ 108756 h 1956606"/>
                <a:gd name="connsiteX0" fmla="*/ 2589214 w 2589214"/>
                <a:gd name="connsiteY0" fmla="*/ 108756 h 1956606"/>
                <a:gd name="connsiteX1" fmla="*/ 2443958 w 2589214"/>
                <a:gd name="connsiteY1" fmla="*/ 69069 h 1956606"/>
                <a:gd name="connsiteX2" fmla="*/ 2252664 w 2589214"/>
                <a:gd name="connsiteY2" fmla="*/ 29381 h 1956606"/>
                <a:gd name="connsiteX3" fmla="*/ 2045496 w 2589214"/>
                <a:gd name="connsiteY3" fmla="*/ 6362 h 1956606"/>
                <a:gd name="connsiteX4" fmla="*/ 1843089 w 2589214"/>
                <a:gd name="connsiteY4" fmla="*/ 12 h 1956606"/>
                <a:gd name="connsiteX5" fmla="*/ 1620839 w 2589214"/>
                <a:gd name="connsiteY5" fmla="*/ 7950 h 1956606"/>
                <a:gd name="connsiteX6" fmla="*/ 1455739 w 2589214"/>
                <a:gd name="connsiteY6" fmla="*/ 26206 h 1956606"/>
                <a:gd name="connsiteX7" fmla="*/ 1278733 w 2589214"/>
                <a:gd name="connsiteY7" fmla="*/ 53988 h 1956606"/>
                <a:gd name="connsiteX8" fmla="*/ 1050133 w 2589214"/>
                <a:gd name="connsiteY8" fmla="*/ 110344 h 1956606"/>
                <a:gd name="connsiteX9" fmla="*/ 890589 w 2589214"/>
                <a:gd name="connsiteY9" fmla="*/ 166699 h 1956606"/>
                <a:gd name="connsiteX10" fmla="*/ 746920 w 2589214"/>
                <a:gd name="connsiteY10" fmla="*/ 227025 h 1956606"/>
                <a:gd name="connsiteX11" fmla="*/ 615157 w 2589214"/>
                <a:gd name="connsiteY11" fmla="*/ 288143 h 1956606"/>
                <a:gd name="connsiteX12" fmla="*/ 473870 w 2589214"/>
                <a:gd name="connsiteY12" fmla="*/ 364344 h 1956606"/>
                <a:gd name="connsiteX13" fmla="*/ 376239 w 2589214"/>
                <a:gd name="connsiteY13" fmla="*/ 423081 h 1956606"/>
                <a:gd name="connsiteX14" fmla="*/ 261145 w 2589214"/>
                <a:gd name="connsiteY14" fmla="*/ 499281 h 1956606"/>
                <a:gd name="connsiteX15" fmla="*/ 188914 w 2589214"/>
                <a:gd name="connsiteY15" fmla="*/ 553256 h 1956606"/>
                <a:gd name="connsiteX16" fmla="*/ 87314 w 2589214"/>
                <a:gd name="connsiteY16" fmla="*/ 638981 h 1956606"/>
                <a:gd name="connsiteX17" fmla="*/ 0 w 2589214"/>
                <a:gd name="connsiteY17" fmla="*/ 713593 h 1956606"/>
                <a:gd name="connsiteX18" fmla="*/ 61914 w 2589214"/>
                <a:gd name="connsiteY18" fmla="*/ 772331 h 1956606"/>
                <a:gd name="connsiteX19" fmla="*/ 153989 w 2589214"/>
                <a:gd name="connsiteY19" fmla="*/ 870756 h 1956606"/>
                <a:gd name="connsiteX20" fmla="*/ 224633 w 2589214"/>
                <a:gd name="connsiteY20" fmla="*/ 951718 h 1956606"/>
                <a:gd name="connsiteX21" fmla="*/ 271464 w 2589214"/>
                <a:gd name="connsiteY21" fmla="*/ 1007281 h 1956606"/>
                <a:gd name="connsiteX22" fmla="*/ 392114 w 2589214"/>
                <a:gd name="connsiteY22" fmla="*/ 1162856 h 1956606"/>
                <a:gd name="connsiteX23" fmla="*/ 493714 w 2589214"/>
                <a:gd name="connsiteY23" fmla="*/ 1327956 h 1956606"/>
                <a:gd name="connsiteX24" fmla="*/ 576264 w 2589214"/>
                <a:gd name="connsiteY24" fmla="*/ 1499406 h 1956606"/>
                <a:gd name="connsiteX25" fmla="*/ 636589 w 2589214"/>
                <a:gd name="connsiteY25" fmla="*/ 1620056 h 1956606"/>
                <a:gd name="connsiteX26" fmla="*/ 700089 w 2589214"/>
                <a:gd name="connsiteY26" fmla="*/ 1737531 h 1956606"/>
                <a:gd name="connsiteX27" fmla="*/ 738189 w 2589214"/>
                <a:gd name="connsiteY27" fmla="*/ 1883581 h 1956606"/>
                <a:gd name="connsiteX28" fmla="*/ 754064 w 2589214"/>
                <a:gd name="connsiteY28" fmla="*/ 1956606 h 1956606"/>
                <a:gd name="connsiteX29" fmla="*/ 947739 w 2589214"/>
                <a:gd name="connsiteY29" fmla="*/ 1893106 h 1956606"/>
                <a:gd name="connsiteX30" fmla="*/ 1119189 w 2589214"/>
                <a:gd name="connsiteY30" fmla="*/ 1826431 h 1956606"/>
                <a:gd name="connsiteX31" fmla="*/ 1296989 w 2589214"/>
                <a:gd name="connsiteY31" fmla="*/ 1734356 h 1956606"/>
                <a:gd name="connsiteX32" fmla="*/ 1430339 w 2589214"/>
                <a:gd name="connsiteY32" fmla="*/ 1648631 h 1956606"/>
                <a:gd name="connsiteX33" fmla="*/ 1541464 w 2589214"/>
                <a:gd name="connsiteY33" fmla="*/ 1578781 h 1956606"/>
                <a:gd name="connsiteX34" fmla="*/ 1703389 w 2589214"/>
                <a:gd name="connsiteY34" fmla="*/ 1461306 h 1956606"/>
                <a:gd name="connsiteX35" fmla="*/ 1820864 w 2589214"/>
                <a:gd name="connsiteY35" fmla="*/ 1343831 h 1956606"/>
                <a:gd name="connsiteX36" fmla="*/ 1954214 w 2589214"/>
                <a:gd name="connsiteY36" fmla="*/ 1223181 h 1956606"/>
                <a:gd name="connsiteX37" fmla="*/ 2090739 w 2589214"/>
                <a:gd name="connsiteY37" fmla="*/ 1070781 h 1956606"/>
                <a:gd name="connsiteX38" fmla="*/ 2195514 w 2589214"/>
                <a:gd name="connsiteY38" fmla="*/ 937431 h 1956606"/>
                <a:gd name="connsiteX39" fmla="*/ 2316164 w 2589214"/>
                <a:gd name="connsiteY39" fmla="*/ 762806 h 1956606"/>
                <a:gd name="connsiteX40" fmla="*/ 2379664 w 2589214"/>
                <a:gd name="connsiteY40" fmla="*/ 619931 h 1956606"/>
                <a:gd name="connsiteX41" fmla="*/ 2427289 w 2589214"/>
                <a:gd name="connsiteY41" fmla="*/ 534206 h 1956606"/>
                <a:gd name="connsiteX42" fmla="*/ 2487614 w 2589214"/>
                <a:gd name="connsiteY42" fmla="*/ 394506 h 1956606"/>
                <a:gd name="connsiteX43" fmla="*/ 2538414 w 2589214"/>
                <a:gd name="connsiteY43" fmla="*/ 280206 h 1956606"/>
                <a:gd name="connsiteX44" fmla="*/ 2589214 w 2589214"/>
                <a:gd name="connsiteY44" fmla="*/ 108756 h 1956606"/>
                <a:gd name="connsiteX0" fmla="*/ 2589214 w 2589214"/>
                <a:gd name="connsiteY0" fmla="*/ 108756 h 1956606"/>
                <a:gd name="connsiteX1" fmla="*/ 2443958 w 2589214"/>
                <a:gd name="connsiteY1" fmla="*/ 69069 h 1956606"/>
                <a:gd name="connsiteX2" fmla="*/ 2252664 w 2589214"/>
                <a:gd name="connsiteY2" fmla="*/ 29381 h 1956606"/>
                <a:gd name="connsiteX3" fmla="*/ 2045496 w 2589214"/>
                <a:gd name="connsiteY3" fmla="*/ 6362 h 1956606"/>
                <a:gd name="connsiteX4" fmla="*/ 1843089 w 2589214"/>
                <a:gd name="connsiteY4" fmla="*/ 12 h 1956606"/>
                <a:gd name="connsiteX5" fmla="*/ 1620839 w 2589214"/>
                <a:gd name="connsiteY5" fmla="*/ 7950 h 1956606"/>
                <a:gd name="connsiteX6" fmla="*/ 1455739 w 2589214"/>
                <a:gd name="connsiteY6" fmla="*/ 26206 h 1956606"/>
                <a:gd name="connsiteX7" fmla="*/ 1278733 w 2589214"/>
                <a:gd name="connsiteY7" fmla="*/ 53988 h 1956606"/>
                <a:gd name="connsiteX8" fmla="*/ 1050133 w 2589214"/>
                <a:gd name="connsiteY8" fmla="*/ 110344 h 1956606"/>
                <a:gd name="connsiteX9" fmla="*/ 890589 w 2589214"/>
                <a:gd name="connsiteY9" fmla="*/ 166699 h 1956606"/>
                <a:gd name="connsiteX10" fmla="*/ 746920 w 2589214"/>
                <a:gd name="connsiteY10" fmla="*/ 227025 h 1956606"/>
                <a:gd name="connsiteX11" fmla="*/ 615157 w 2589214"/>
                <a:gd name="connsiteY11" fmla="*/ 288143 h 1956606"/>
                <a:gd name="connsiteX12" fmla="*/ 473870 w 2589214"/>
                <a:gd name="connsiteY12" fmla="*/ 364344 h 1956606"/>
                <a:gd name="connsiteX13" fmla="*/ 376239 w 2589214"/>
                <a:gd name="connsiteY13" fmla="*/ 423081 h 1956606"/>
                <a:gd name="connsiteX14" fmla="*/ 261145 w 2589214"/>
                <a:gd name="connsiteY14" fmla="*/ 499281 h 1956606"/>
                <a:gd name="connsiteX15" fmla="*/ 188914 w 2589214"/>
                <a:gd name="connsiteY15" fmla="*/ 553256 h 1956606"/>
                <a:gd name="connsiteX16" fmla="*/ 87314 w 2589214"/>
                <a:gd name="connsiteY16" fmla="*/ 638981 h 1956606"/>
                <a:gd name="connsiteX17" fmla="*/ 0 w 2589214"/>
                <a:gd name="connsiteY17" fmla="*/ 713593 h 1956606"/>
                <a:gd name="connsiteX18" fmla="*/ 61914 w 2589214"/>
                <a:gd name="connsiteY18" fmla="*/ 772331 h 1956606"/>
                <a:gd name="connsiteX19" fmla="*/ 153989 w 2589214"/>
                <a:gd name="connsiteY19" fmla="*/ 870756 h 1956606"/>
                <a:gd name="connsiteX20" fmla="*/ 224633 w 2589214"/>
                <a:gd name="connsiteY20" fmla="*/ 951718 h 1956606"/>
                <a:gd name="connsiteX21" fmla="*/ 271464 w 2589214"/>
                <a:gd name="connsiteY21" fmla="*/ 1007281 h 1956606"/>
                <a:gd name="connsiteX22" fmla="*/ 392114 w 2589214"/>
                <a:gd name="connsiteY22" fmla="*/ 1162856 h 1956606"/>
                <a:gd name="connsiteX23" fmla="*/ 493714 w 2589214"/>
                <a:gd name="connsiteY23" fmla="*/ 1327956 h 1956606"/>
                <a:gd name="connsiteX24" fmla="*/ 576264 w 2589214"/>
                <a:gd name="connsiteY24" fmla="*/ 1499406 h 1956606"/>
                <a:gd name="connsiteX25" fmla="*/ 636589 w 2589214"/>
                <a:gd name="connsiteY25" fmla="*/ 1620056 h 1956606"/>
                <a:gd name="connsiteX26" fmla="*/ 700089 w 2589214"/>
                <a:gd name="connsiteY26" fmla="*/ 1737531 h 1956606"/>
                <a:gd name="connsiteX27" fmla="*/ 738189 w 2589214"/>
                <a:gd name="connsiteY27" fmla="*/ 1883581 h 1956606"/>
                <a:gd name="connsiteX28" fmla="*/ 754064 w 2589214"/>
                <a:gd name="connsiteY28" fmla="*/ 1956606 h 1956606"/>
                <a:gd name="connsiteX29" fmla="*/ 947739 w 2589214"/>
                <a:gd name="connsiteY29" fmla="*/ 1893106 h 1956606"/>
                <a:gd name="connsiteX30" fmla="*/ 1119189 w 2589214"/>
                <a:gd name="connsiteY30" fmla="*/ 1826431 h 1956606"/>
                <a:gd name="connsiteX31" fmla="*/ 1296989 w 2589214"/>
                <a:gd name="connsiteY31" fmla="*/ 1734356 h 1956606"/>
                <a:gd name="connsiteX32" fmla="*/ 1430339 w 2589214"/>
                <a:gd name="connsiteY32" fmla="*/ 1648631 h 1956606"/>
                <a:gd name="connsiteX33" fmla="*/ 1541464 w 2589214"/>
                <a:gd name="connsiteY33" fmla="*/ 1578781 h 1956606"/>
                <a:gd name="connsiteX34" fmla="*/ 1703389 w 2589214"/>
                <a:gd name="connsiteY34" fmla="*/ 1461306 h 1956606"/>
                <a:gd name="connsiteX35" fmla="*/ 1820864 w 2589214"/>
                <a:gd name="connsiteY35" fmla="*/ 1343831 h 1956606"/>
                <a:gd name="connsiteX36" fmla="*/ 1954214 w 2589214"/>
                <a:gd name="connsiteY36" fmla="*/ 1223181 h 1956606"/>
                <a:gd name="connsiteX37" fmla="*/ 2090739 w 2589214"/>
                <a:gd name="connsiteY37" fmla="*/ 1070781 h 1956606"/>
                <a:gd name="connsiteX38" fmla="*/ 2195514 w 2589214"/>
                <a:gd name="connsiteY38" fmla="*/ 937431 h 1956606"/>
                <a:gd name="connsiteX39" fmla="*/ 2316164 w 2589214"/>
                <a:gd name="connsiteY39" fmla="*/ 762806 h 1956606"/>
                <a:gd name="connsiteX40" fmla="*/ 2379664 w 2589214"/>
                <a:gd name="connsiteY40" fmla="*/ 619931 h 1956606"/>
                <a:gd name="connsiteX41" fmla="*/ 2427289 w 2589214"/>
                <a:gd name="connsiteY41" fmla="*/ 534206 h 1956606"/>
                <a:gd name="connsiteX42" fmla="*/ 2487614 w 2589214"/>
                <a:gd name="connsiteY42" fmla="*/ 394506 h 1956606"/>
                <a:gd name="connsiteX43" fmla="*/ 2538414 w 2589214"/>
                <a:gd name="connsiteY43" fmla="*/ 280206 h 1956606"/>
                <a:gd name="connsiteX44" fmla="*/ 2589214 w 2589214"/>
                <a:gd name="connsiteY44" fmla="*/ 108756 h 1956606"/>
                <a:gd name="connsiteX0" fmla="*/ 2589214 w 2589214"/>
                <a:gd name="connsiteY0" fmla="*/ 108756 h 1956606"/>
                <a:gd name="connsiteX1" fmla="*/ 2443958 w 2589214"/>
                <a:gd name="connsiteY1" fmla="*/ 69069 h 1956606"/>
                <a:gd name="connsiteX2" fmla="*/ 2252664 w 2589214"/>
                <a:gd name="connsiteY2" fmla="*/ 29381 h 1956606"/>
                <a:gd name="connsiteX3" fmla="*/ 2045496 w 2589214"/>
                <a:gd name="connsiteY3" fmla="*/ 6362 h 1956606"/>
                <a:gd name="connsiteX4" fmla="*/ 1843089 w 2589214"/>
                <a:gd name="connsiteY4" fmla="*/ 12 h 1956606"/>
                <a:gd name="connsiteX5" fmla="*/ 1620839 w 2589214"/>
                <a:gd name="connsiteY5" fmla="*/ 7950 h 1956606"/>
                <a:gd name="connsiteX6" fmla="*/ 1455739 w 2589214"/>
                <a:gd name="connsiteY6" fmla="*/ 26206 h 1956606"/>
                <a:gd name="connsiteX7" fmla="*/ 1278733 w 2589214"/>
                <a:gd name="connsiteY7" fmla="*/ 53988 h 1956606"/>
                <a:gd name="connsiteX8" fmla="*/ 1050133 w 2589214"/>
                <a:gd name="connsiteY8" fmla="*/ 110344 h 1956606"/>
                <a:gd name="connsiteX9" fmla="*/ 890589 w 2589214"/>
                <a:gd name="connsiteY9" fmla="*/ 166699 h 1956606"/>
                <a:gd name="connsiteX10" fmla="*/ 746920 w 2589214"/>
                <a:gd name="connsiteY10" fmla="*/ 227025 h 1956606"/>
                <a:gd name="connsiteX11" fmla="*/ 615157 w 2589214"/>
                <a:gd name="connsiteY11" fmla="*/ 288143 h 1956606"/>
                <a:gd name="connsiteX12" fmla="*/ 473870 w 2589214"/>
                <a:gd name="connsiteY12" fmla="*/ 364344 h 1956606"/>
                <a:gd name="connsiteX13" fmla="*/ 376239 w 2589214"/>
                <a:gd name="connsiteY13" fmla="*/ 423081 h 1956606"/>
                <a:gd name="connsiteX14" fmla="*/ 261145 w 2589214"/>
                <a:gd name="connsiteY14" fmla="*/ 499281 h 1956606"/>
                <a:gd name="connsiteX15" fmla="*/ 188914 w 2589214"/>
                <a:gd name="connsiteY15" fmla="*/ 553256 h 1956606"/>
                <a:gd name="connsiteX16" fmla="*/ 87314 w 2589214"/>
                <a:gd name="connsiteY16" fmla="*/ 638981 h 1956606"/>
                <a:gd name="connsiteX17" fmla="*/ 0 w 2589214"/>
                <a:gd name="connsiteY17" fmla="*/ 713593 h 1956606"/>
                <a:gd name="connsiteX18" fmla="*/ 61914 w 2589214"/>
                <a:gd name="connsiteY18" fmla="*/ 772331 h 1956606"/>
                <a:gd name="connsiteX19" fmla="*/ 153989 w 2589214"/>
                <a:gd name="connsiteY19" fmla="*/ 870756 h 1956606"/>
                <a:gd name="connsiteX20" fmla="*/ 224633 w 2589214"/>
                <a:gd name="connsiteY20" fmla="*/ 951718 h 1956606"/>
                <a:gd name="connsiteX21" fmla="*/ 297658 w 2589214"/>
                <a:gd name="connsiteY21" fmla="*/ 1045381 h 1956606"/>
                <a:gd name="connsiteX22" fmla="*/ 392114 w 2589214"/>
                <a:gd name="connsiteY22" fmla="*/ 1162856 h 1956606"/>
                <a:gd name="connsiteX23" fmla="*/ 493714 w 2589214"/>
                <a:gd name="connsiteY23" fmla="*/ 1327956 h 1956606"/>
                <a:gd name="connsiteX24" fmla="*/ 576264 w 2589214"/>
                <a:gd name="connsiteY24" fmla="*/ 1499406 h 1956606"/>
                <a:gd name="connsiteX25" fmla="*/ 636589 w 2589214"/>
                <a:gd name="connsiteY25" fmla="*/ 1620056 h 1956606"/>
                <a:gd name="connsiteX26" fmla="*/ 700089 w 2589214"/>
                <a:gd name="connsiteY26" fmla="*/ 1737531 h 1956606"/>
                <a:gd name="connsiteX27" fmla="*/ 738189 w 2589214"/>
                <a:gd name="connsiteY27" fmla="*/ 1883581 h 1956606"/>
                <a:gd name="connsiteX28" fmla="*/ 754064 w 2589214"/>
                <a:gd name="connsiteY28" fmla="*/ 1956606 h 1956606"/>
                <a:gd name="connsiteX29" fmla="*/ 947739 w 2589214"/>
                <a:gd name="connsiteY29" fmla="*/ 1893106 h 1956606"/>
                <a:gd name="connsiteX30" fmla="*/ 1119189 w 2589214"/>
                <a:gd name="connsiteY30" fmla="*/ 1826431 h 1956606"/>
                <a:gd name="connsiteX31" fmla="*/ 1296989 w 2589214"/>
                <a:gd name="connsiteY31" fmla="*/ 1734356 h 1956606"/>
                <a:gd name="connsiteX32" fmla="*/ 1430339 w 2589214"/>
                <a:gd name="connsiteY32" fmla="*/ 1648631 h 1956606"/>
                <a:gd name="connsiteX33" fmla="*/ 1541464 w 2589214"/>
                <a:gd name="connsiteY33" fmla="*/ 1578781 h 1956606"/>
                <a:gd name="connsiteX34" fmla="*/ 1703389 w 2589214"/>
                <a:gd name="connsiteY34" fmla="*/ 1461306 h 1956606"/>
                <a:gd name="connsiteX35" fmla="*/ 1820864 w 2589214"/>
                <a:gd name="connsiteY35" fmla="*/ 1343831 h 1956606"/>
                <a:gd name="connsiteX36" fmla="*/ 1954214 w 2589214"/>
                <a:gd name="connsiteY36" fmla="*/ 1223181 h 1956606"/>
                <a:gd name="connsiteX37" fmla="*/ 2090739 w 2589214"/>
                <a:gd name="connsiteY37" fmla="*/ 1070781 h 1956606"/>
                <a:gd name="connsiteX38" fmla="*/ 2195514 w 2589214"/>
                <a:gd name="connsiteY38" fmla="*/ 937431 h 1956606"/>
                <a:gd name="connsiteX39" fmla="*/ 2316164 w 2589214"/>
                <a:gd name="connsiteY39" fmla="*/ 762806 h 1956606"/>
                <a:gd name="connsiteX40" fmla="*/ 2379664 w 2589214"/>
                <a:gd name="connsiteY40" fmla="*/ 619931 h 1956606"/>
                <a:gd name="connsiteX41" fmla="*/ 2427289 w 2589214"/>
                <a:gd name="connsiteY41" fmla="*/ 534206 h 1956606"/>
                <a:gd name="connsiteX42" fmla="*/ 2487614 w 2589214"/>
                <a:gd name="connsiteY42" fmla="*/ 394506 h 1956606"/>
                <a:gd name="connsiteX43" fmla="*/ 2538414 w 2589214"/>
                <a:gd name="connsiteY43" fmla="*/ 280206 h 1956606"/>
                <a:gd name="connsiteX44" fmla="*/ 2589214 w 2589214"/>
                <a:gd name="connsiteY44" fmla="*/ 108756 h 1956606"/>
                <a:gd name="connsiteX0" fmla="*/ 2589214 w 2589214"/>
                <a:gd name="connsiteY0" fmla="*/ 108756 h 1956606"/>
                <a:gd name="connsiteX1" fmla="*/ 2443958 w 2589214"/>
                <a:gd name="connsiteY1" fmla="*/ 69069 h 1956606"/>
                <a:gd name="connsiteX2" fmla="*/ 2252664 w 2589214"/>
                <a:gd name="connsiteY2" fmla="*/ 29381 h 1956606"/>
                <a:gd name="connsiteX3" fmla="*/ 2045496 w 2589214"/>
                <a:gd name="connsiteY3" fmla="*/ 6362 h 1956606"/>
                <a:gd name="connsiteX4" fmla="*/ 1843089 w 2589214"/>
                <a:gd name="connsiteY4" fmla="*/ 12 h 1956606"/>
                <a:gd name="connsiteX5" fmla="*/ 1620839 w 2589214"/>
                <a:gd name="connsiteY5" fmla="*/ 7950 h 1956606"/>
                <a:gd name="connsiteX6" fmla="*/ 1455739 w 2589214"/>
                <a:gd name="connsiteY6" fmla="*/ 26206 h 1956606"/>
                <a:gd name="connsiteX7" fmla="*/ 1278733 w 2589214"/>
                <a:gd name="connsiteY7" fmla="*/ 53988 h 1956606"/>
                <a:gd name="connsiteX8" fmla="*/ 1050133 w 2589214"/>
                <a:gd name="connsiteY8" fmla="*/ 110344 h 1956606"/>
                <a:gd name="connsiteX9" fmla="*/ 890589 w 2589214"/>
                <a:gd name="connsiteY9" fmla="*/ 166699 h 1956606"/>
                <a:gd name="connsiteX10" fmla="*/ 746920 w 2589214"/>
                <a:gd name="connsiteY10" fmla="*/ 227025 h 1956606"/>
                <a:gd name="connsiteX11" fmla="*/ 615157 w 2589214"/>
                <a:gd name="connsiteY11" fmla="*/ 288143 h 1956606"/>
                <a:gd name="connsiteX12" fmla="*/ 473870 w 2589214"/>
                <a:gd name="connsiteY12" fmla="*/ 364344 h 1956606"/>
                <a:gd name="connsiteX13" fmla="*/ 376239 w 2589214"/>
                <a:gd name="connsiteY13" fmla="*/ 423081 h 1956606"/>
                <a:gd name="connsiteX14" fmla="*/ 261145 w 2589214"/>
                <a:gd name="connsiteY14" fmla="*/ 499281 h 1956606"/>
                <a:gd name="connsiteX15" fmla="*/ 188914 w 2589214"/>
                <a:gd name="connsiteY15" fmla="*/ 553256 h 1956606"/>
                <a:gd name="connsiteX16" fmla="*/ 87314 w 2589214"/>
                <a:gd name="connsiteY16" fmla="*/ 638981 h 1956606"/>
                <a:gd name="connsiteX17" fmla="*/ 0 w 2589214"/>
                <a:gd name="connsiteY17" fmla="*/ 713593 h 1956606"/>
                <a:gd name="connsiteX18" fmla="*/ 61914 w 2589214"/>
                <a:gd name="connsiteY18" fmla="*/ 772331 h 1956606"/>
                <a:gd name="connsiteX19" fmla="*/ 153989 w 2589214"/>
                <a:gd name="connsiteY19" fmla="*/ 870756 h 1956606"/>
                <a:gd name="connsiteX20" fmla="*/ 224633 w 2589214"/>
                <a:gd name="connsiteY20" fmla="*/ 951718 h 1956606"/>
                <a:gd name="connsiteX21" fmla="*/ 319090 w 2589214"/>
                <a:gd name="connsiteY21" fmla="*/ 1035856 h 1956606"/>
                <a:gd name="connsiteX22" fmla="*/ 392114 w 2589214"/>
                <a:gd name="connsiteY22" fmla="*/ 1162856 h 1956606"/>
                <a:gd name="connsiteX23" fmla="*/ 493714 w 2589214"/>
                <a:gd name="connsiteY23" fmla="*/ 1327956 h 1956606"/>
                <a:gd name="connsiteX24" fmla="*/ 576264 w 2589214"/>
                <a:gd name="connsiteY24" fmla="*/ 1499406 h 1956606"/>
                <a:gd name="connsiteX25" fmla="*/ 636589 w 2589214"/>
                <a:gd name="connsiteY25" fmla="*/ 1620056 h 1956606"/>
                <a:gd name="connsiteX26" fmla="*/ 700089 w 2589214"/>
                <a:gd name="connsiteY26" fmla="*/ 1737531 h 1956606"/>
                <a:gd name="connsiteX27" fmla="*/ 738189 w 2589214"/>
                <a:gd name="connsiteY27" fmla="*/ 1883581 h 1956606"/>
                <a:gd name="connsiteX28" fmla="*/ 754064 w 2589214"/>
                <a:gd name="connsiteY28" fmla="*/ 1956606 h 1956606"/>
                <a:gd name="connsiteX29" fmla="*/ 947739 w 2589214"/>
                <a:gd name="connsiteY29" fmla="*/ 1893106 h 1956606"/>
                <a:gd name="connsiteX30" fmla="*/ 1119189 w 2589214"/>
                <a:gd name="connsiteY30" fmla="*/ 1826431 h 1956606"/>
                <a:gd name="connsiteX31" fmla="*/ 1296989 w 2589214"/>
                <a:gd name="connsiteY31" fmla="*/ 1734356 h 1956606"/>
                <a:gd name="connsiteX32" fmla="*/ 1430339 w 2589214"/>
                <a:gd name="connsiteY32" fmla="*/ 1648631 h 1956606"/>
                <a:gd name="connsiteX33" fmla="*/ 1541464 w 2589214"/>
                <a:gd name="connsiteY33" fmla="*/ 1578781 h 1956606"/>
                <a:gd name="connsiteX34" fmla="*/ 1703389 w 2589214"/>
                <a:gd name="connsiteY34" fmla="*/ 1461306 h 1956606"/>
                <a:gd name="connsiteX35" fmla="*/ 1820864 w 2589214"/>
                <a:gd name="connsiteY35" fmla="*/ 1343831 h 1956606"/>
                <a:gd name="connsiteX36" fmla="*/ 1954214 w 2589214"/>
                <a:gd name="connsiteY36" fmla="*/ 1223181 h 1956606"/>
                <a:gd name="connsiteX37" fmla="*/ 2090739 w 2589214"/>
                <a:gd name="connsiteY37" fmla="*/ 1070781 h 1956606"/>
                <a:gd name="connsiteX38" fmla="*/ 2195514 w 2589214"/>
                <a:gd name="connsiteY38" fmla="*/ 937431 h 1956606"/>
                <a:gd name="connsiteX39" fmla="*/ 2316164 w 2589214"/>
                <a:gd name="connsiteY39" fmla="*/ 762806 h 1956606"/>
                <a:gd name="connsiteX40" fmla="*/ 2379664 w 2589214"/>
                <a:gd name="connsiteY40" fmla="*/ 619931 h 1956606"/>
                <a:gd name="connsiteX41" fmla="*/ 2427289 w 2589214"/>
                <a:gd name="connsiteY41" fmla="*/ 534206 h 1956606"/>
                <a:gd name="connsiteX42" fmla="*/ 2487614 w 2589214"/>
                <a:gd name="connsiteY42" fmla="*/ 394506 h 1956606"/>
                <a:gd name="connsiteX43" fmla="*/ 2538414 w 2589214"/>
                <a:gd name="connsiteY43" fmla="*/ 280206 h 1956606"/>
                <a:gd name="connsiteX44" fmla="*/ 2589214 w 2589214"/>
                <a:gd name="connsiteY44" fmla="*/ 108756 h 1956606"/>
                <a:gd name="connsiteX0" fmla="*/ 2589214 w 2589214"/>
                <a:gd name="connsiteY0" fmla="*/ 108756 h 1956606"/>
                <a:gd name="connsiteX1" fmla="*/ 2443958 w 2589214"/>
                <a:gd name="connsiteY1" fmla="*/ 69069 h 1956606"/>
                <a:gd name="connsiteX2" fmla="*/ 2252664 w 2589214"/>
                <a:gd name="connsiteY2" fmla="*/ 29381 h 1956606"/>
                <a:gd name="connsiteX3" fmla="*/ 2045496 w 2589214"/>
                <a:gd name="connsiteY3" fmla="*/ 6362 h 1956606"/>
                <a:gd name="connsiteX4" fmla="*/ 1843089 w 2589214"/>
                <a:gd name="connsiteY4" fmla="*/ 12 h 1956606"/>
                <a:gd name="connsiteX5" fmla="*/ 1620839 w 2589214"/>
                <a:gd name="connsiteY5" fmla="*/ 7950 h 1956606"/>
                <a:gd name="connsiteX6" fmla="*/ 1455739 w 2589214"/>
                <a:gd name="connsiteY6" fmla="*/ 26206 h 1956606"/>
                <a:gd name="connsiteX7" fmla="*/ 1278733 w 2589214"/>
                <a:gd name="connsiteY7" fmla="*/ 53988 h 1956606"/>
                <a:gd name="connsiteX8" fmla="*/ 1050133 w 2589214"/>
                <a:gd name="connsiteY8" fmla="*/ 110344 h 1956606"/>
                <a:gd name="connsiteX9" fmla="*/ 890589 w 2589214"/>
                <a:gd name="connsiteY9" fmla="*/ 166699 h 1956606"/>
                <a:gd name="connsiteX10" fmla="*/ 746920 w 2589214"/>
                <a:gd name="connsiteY10" fmla="*/ 227025 h 1956606"/>
                <a:gd name="connsiteX11" fmla="*/ 615157 w 2589214"/>
                <a:gd name="connsiteY11" fmla="*/ 288143 h 1956606"/>
                <a:gd name="connsiteX12" fmla="*/ 473870 w 2589214"/>
                <a:gd name="connsiteY12" fmla="*/ 364344 h 1956606"/>
                <a:gd name="connsiteX13" fmla="*/ 376239 w 2589214"/>
                <a:gd name="connsiteY13" fmla="*/ 423081 h 1956606"/>
                <a:gd name="connsiteX14" fmla="*/ 261145 w 2589214"/>
                <a:gd name="connsiteY14" fmla="*/ 499281 h 1956606"/>
                <a:gd name="connsiteX15" fmla="*/ 188914 w 2589214"/>
                <a:gd name="connsiteY15" fmla="*/ 553256 h 1956606"/>
                <a:gd name="connsiteX16" fmla="*/ 87314 w 2589214"/>
                <a:gd name="connsiteY16" fmla="*/ 638981 h 1956606"/>
                <a:gd name="connsiteX17" fmla="*/ 0 w 2589214"/>
                <a:gd name="connsiteY17" fmla="*/ 713593 h 1956606"/>
                <a:gd name="connsiteX18" fmla="*/ 61914 w 2589214"/>
                <a:gd name="connsiteY18" fmla="*/ 772331 h 1956606"/>
                <a:gd name="connsiteX19" fmla="*/ 153989 w 2589214"/>
                <a:gd name="connsiteY19" fmla="*/ 870756 h 1956606"/>
                <a:gd name="connsiteX20" fmla="*/ 224633 w 2589214"/>
                <a:gd name="connsiteY20" fmla="*/ 951718 h 1956606"/>
                <a:gd name="connsiteX21" fmla="*/ 304803 w 2589214"/>
                <a:gd name="connsiteY21" fmla="*/ 1050143 h 1956606"/>
                <a:gd name="connsiteX22" fmla="*/ 392114 w 2589214"/>
                <a:gd name="connsiteY22" fmla="*/ 1162856 h 1956606"/>
                <a:gd name="connsiteX23" fmla="*/ 493714 w 2589214"/>
                <a:gd name="connsiteY23" fmla="*/ 1327956 h 1956606"/>
                <a:gd name="connsiteX24" fmla="*/ 576264 w 2589214"/>
                <a:gd name="connsiteY24" fmla="*/ 1499406 h 1956606"/>
                <a:gd name="connsiteX25" fmla="*/ 636589 w 2589214"/>
                <a:gd name="connsiteY25" fmla="*/ 1620056 h 1956606"/>
                <a:gd name="connsiteX26" fmla="*/ 700089 w 2589214"/>
                <a:gd name="connsiteY26" fmla="*/ 1737531 h 1956606"/>
                <a:gd name="connsiteX27" fmla="*/ 738189 w 2589214"/>
                <a:gd name="connsiteY27" fmla="*/ 1883581 h 1956606"/>
                <a:gd name="connsiteX28" fmla="*/ 754064 w 2589214"/>
                <a:gd name="connsiteY28" fmla="*/ 1956606 h 1956606"/>
                <a:gd name="connsiteX29" fmla="*/ 947739 w 2589214"/>
                <a:gd name="connsiteY29" fmla="*/ 1893106 h 1956606"/>
                <a:gd name="connsiteX30" fmla="*/ 1119189 w 2589214"/>
                <a:gd name="connsiteY30" fmla="*/ 1826431 h 1956606"/>
                <a:gd name="connsiteX31" fmla="*/ 1296989 w 2589214"/>
                <a:gd name="connsiteY31" fmla="*/ 1734356 h 1956606"/>
                <a:gd name="connsiteX32" fmla="*/ 1430339 w 2589214"/>
                <a:gd name="connsiteY32" fmla="*/ 1648631 h 1956606"/>
                <a:gd name="connsiteX33" fmla="*/ 1541464 w 2589214"/>
                <a:gd name="connsiteY33" fmla="*/ 1578781 h 1956606"/>
                <a:gd name="connsiteX34" fmla="*/ 1703389 w 2589214"/>
                <a:gd name="connsiteY34" fmla="*/ 1461306 h 1956606"/>
                <a:gd name="connsiteX35" fmla="*/ 1820864 w 2589214"/>
                <a:gd name="connsiteY35" fmla="*/ 1343831 h 1956606"/>
                <a:gd name="connsiteX36" fmla="*/ 1954214 w 2589214"/>
                <a:gd name="connsiteY36" fmla="*/ 1223181 h 1956606"/>
                <a:gd name="connsiteX37" fmla="*/ 2090739 w 2589214"/>
                <a:gd name="connsiteY37" fmla="*/ 1070781 h 1956606"/>
                <a:gd name="connsiteX38" fmla="*/ 2195514 w 2589214"/>
                <a:gd name="connsiteY38" fmla="*/ 937431 h 1956606"/>
                <a:gd name="connsiteX39" fmla="*/ 2316164 w 2589214"/>
                <a:gd name="connsiteY39" fmla="*/ 762806 h 1956606"/>
                <a:gd name="connsiteX40" fmla="*/ 2379664 w 2589214"/>
                <a:gd name="connsiteY40" fmla="*/ 619931 h 1956606"/>
                <a:gd name="connsiteX41" fmla="*/ 2427289 w 2589214"/>
                <a:gd name="connsiteY41" fmla="*/ 534206 h 1956606"/>
                <a:gd name="connsiteX42" fmla="*/ 2487614 w 2589214"/>
                <a:gd name="connsiteY42" fmla="*/ 394506 h 1956606"/>
                <a:gd name="connsiteX43" fmla="*/ 2538414 w 2589214"/>
                <a:gd name="connsiteY43" fmla="*/ 280206 h 1956606"/>
                <a:gd name="connsiteX44" fmla="*/ 2589214 w 2589214"/>
                <a:gd name="connsiteY44" fmla="*/ 108756 h 1956606"/>
                <a:gd name="connsiteX0" fmla="*/ 2589214 w 2589214"/>
                <a:gd name="connsiteY0" fmla="*/ 108756 h 1956606"/>
                <a:gd name="connsiteX1" fmla="*/ 2443958 w 2589214"/>
                <a:gd name="connsiteY1" fmla="*/ 69069 h 1956606"/>
                <a:gd name="connsiteX2" fmla="*/ 2252664 w 2589214"/>
                <a:gd name="connsiteY2" fmla="*/ 29381 h 1956606"/>
                <a:gd name="connsiteX3" fmla="*/ 2045496 w 2589214"/>
                <a:gd name="connsiteY3" fmla="*/ 6362 h 1956606"/>
                <a:gd name="connsiteX4" fmla="*/ 1843089 w 2589214"/>
                <a:gd name="connsiteY4" fmla="*/ 12 h 1956606"/>
                <a:gd name="connsiteX5" fmla="*/ 1620839 w 2589214"/>
                <a:gd name="connsiteY5" fmla="*/ 7950 h 1956606"/>
                <a:gd name="connsiteX6" fmla="*/ 1455739 w 2589214"/>
                <a:gd name="connsiteY6" fmla="*/ 26206 h 1956606"/>
                <a:gd name="connsiteX7" fmla="*/ 1278733 w 2589214"/>
                <a:gd name="connsiteY7" fmla="*/ 53988 h 1956606"/>
                <a:gd name="connsiteX8" fmla="*/ 1050133 w 2589214"/>
                <a:gd name="connsiteY8" fmla="*/ 110344 h 1956606"/>
                <a:gd name="connsiteX9" fmla="*/ 890589 w 2589214"/>
                <a:gd name="connsiteY9" fmla="*/ 166699 h 1956606"/>
                <a:gd name="connsiteX10" fmla="*/ 746920 w 2589214"/>
                <a:gd name="connsiteY10" fmla="*/ 227025 h 1956606"/>
                <a:gd name="connsiteX11" fmla="*/ 615157 w 2589214"/>
                <a:gd name="connsiteY11" fmla="*/ 288143 h 1956606"/>
                <a:gd name="connsiteX12" fmla="*/ 473870 w 2589214"/>
                <a:gd name="connsiteY12" fmla="*/ 364344 h 1956606"/>
                <a:gd name="connsiteX13" fmla="*/ 376239 w 2589214"/>
                <a:gd name="connsiteY13" fmla="*/ 423081 h 1956606"/>
                <a:gd name="connsiteX14" fmla="*/ 261145 w 2589214"/>
                <a:gd name="connsiteY14" fmla="*/ 499281 h 1956606"/>
                <a:gd name="connsiteX15" fmla="*/ 188914 w 2589214"/>
                <a:gd name="connsiteY15" fmla="*/ 553256 h 1956606"/>
                <a:gd name="connsiteX16" fmla="*/ 87314 w 2589214"/>
                <a:gd name="connsiteY16" fmla="*/ 638981 h 1956606"/>
                <a:gd name="connsiteX17" fmla="*/ 0 w 2589214"/>
                <a:gd name="connsiteY17" fmla="*/ 713593 h 1956606"/>
                <a:gd name="connsiteX18" fmla="*/ 61914 w 2589214"/>
                <a:gd name="connsiteY18" fmla="*/ 772331 h 1956606"/>
                <a:gd name="connsiteX19" fmla="*/ 153989 w 2589214"/>
                <a:gd name="connsiteY19" fmla="*/ 870756 h 1956606"/>
                <a:gd name="connsiteX20" fmla="*/ 224633 w 2589214"/>
                <a:gd name="connsiteY20" fmla="*/ 951718 h 1956606"/>
                <a:gd name="connsiteX21" fmla="*/ 304803 w 2589214"/>
                <a:gd name="connsiteY21" fmla="*/ 1050143 h 1956606"/>
                <a:gd name="connsiteX22" fmla="*/ 382589 w 2589214"/>
                <a:gd name="connsiteY22" fmla="*/ 1162856 h 1956606"/>
                <a:gd name="connsiteX23" fmla="*/ 493714 w 2589214"/>
                <a:gd name="connsiteY23" fmla="*/ 1327956 h 1956606"/>
                <a:gd name="connsiteX24" fmla="*/ 576264 w 2589214"/>
                <a:gd name="connsiteY24" fmla="*/ 1499406 h 1956606"/>
                <a:gd name="connsiteX25" fmla="*/ 636589 w 2589214"/>
                <a:gd name="connsiteY25" fmla="*/ 1620056 h 1956606"/>
                <a:gd name="connsiteX26" fmla="*/ 700089 w 2589214"/>
                <a:gd name="connsiteY26" fmla="*/ 1737531 h 1956606"/>
                <a:gd name="connsiteX27" fmla="*/ 738189 w 2589214"/>
                <a:gd name="connsiteY27" fmla="*/ 1883581 h 1956606"/>
                <a:gd name="connsiteX28" fmla="*/ 754064 w 2589214"/>
                <a:gd name="connsiteY28" fmla="*/ 1956606 h 1956606"/>
                <a:gd name="connsiteX29" fmla="*/ 947739 w 2589214"/>
                <a:gd name="connsiteY29" fmla="*/ 1893106 h 1956606"/>
                <a:gd name="connsiteX30" fmla="*/ 1119189 w 2589214"/>
                <a:gd name="connsiteY30" fmla="*/ 1826431 h 1956606"/>
                <a:gd name="connsiteX31" fmla="*/ 1296989 w 2589214"/>
                <a:gd name="connsiteY31" fmla="*/ 1734356 h 1956606"/>
                <a:gd name="connsiteX32" fmla="*/ 1430339 w 2589214"/>
                <a:gd name="connsiteY32" fmla="*/ 1648631 h 1956606"/>
                <a:gd name="connsiteX33" fmla="*/ 1541464 w 2589214"/>
                <a:gd name="connsiteY33" fmla="*/ 1578781 h 1956606"/>
                <a:gd name="connsiteX34" fmla="*/ 1703389 w 2589214"/>
                <a:gd name="connsiteY34" fmla="*/ 1461306 h 1956606"/>
                <a:gd name="connsiteX35" fmla="*/ 1820864 w 2589214"/>
                <a:gd name="connsiteY35" fmla="*/ 1343831 h 1956606"/>
                <a:gd name="connsiteX36" fmla="*/ 1954214 w 2589214"/>
                <a:gd name="connsiteY36" fmla="*/ 1223181 h 1956606"/>
                <a:gd name="connsiteX37" fmla="*/ 2090739 w 2589214"/>
                <a:gd name="connsiteY37" fmla="*/ 1070781 h 1956606"/>
                <a:gd name="connsiteX38" fmla="*/ 2195514 w 2589214"/>
                <a:gd name="connsiteY38" fmla="*/ 937431 h 1956606"/>
                <a:gd name="connsiteX39" fmla="*/ 2316164 w 2589214"/>
                <a:gd name="connsiteY39" fmla="*/ 762806 h 1956606"/>
                <a:gd name="connsiteX40" fmla="*/ 2379664 w 2589214"/>
                <a:gd name="connsiteY40" fmla="*/ 619931 h 1956606"/>
                <a:gd name="connsiteX41" fmla="*/ 2427289 w 2589214"/>
                <a:gd name="connsiteY41" fmla="*/ 534206 h 1956606"/>
                <a:gd name="connsiteX42" fmla="*/ 2487614 w 2589214"/>
                <a:gd name="connsiteY42" fmla="*/ 394506 h 1956606"/>
                <a:gd name="connsiteX43" fmla="*/ 2538414 w 2589214"/>
                <a:gd name="connsiteY43" fmla="*/ 280206 h 1956606"/>
                <a:gd name="connsiteX44" fmla="*/ 2589214 w 2589214"/>
                <a:gd name="connsiteY44" fmla="*/ 108756 h 1956606"/>
                <a:gd name="connsiteX0" fmla="*/ 2589214 w 2589214"/>
                <a:gd name="connsiteY0" fmla="*/ 108756 h 1956606"/>
                <a:gd name="connsiteX1" fmla="*/ 2443958 w 2589214"/>
                <a:gd name="connsiteY1" fmla="*/ 69069 h 1956606"/>
                <a:gd name="connsiteX2" fmla="*/ 2252664 w 2589214"/>
                <a:gd name="connsiteY2" fmla="*/ 29381 h 1956606"/>
                <a:gd name="connsiteX3" fmla="*/ 2045496 w 2589214"/>
                <a:gd name="connsiteY3" fmla="*/ 6362 h 1956606"/>
                <a:gd name="connsiteX4" fmla="*/ 1843089 w 2589214"/>
                <a:gd name="connsiteY4" fmla="*/ 12 h 1956606"/>
                <a:gd name="connsiteX5" fmla="*/ 1620839 w 2589214"/>
                <a:gd name="connsiteY5" fmla="*/ 7950 h 1956606"/>
                <a:gd name="connsiteX6" fmla="*/ 1455739 w 2589214"/>
                <a:gd name="connsiteY6" fmla="*/ 26206 h 1956606"/>
                <a:gd name="connsiteX7" fmla="*/ 1278733 w 2589214"/>
                <a:gd name="connsiteY7" fmla="*/ 53988 h 1956606"/>
                <a:gd name="connsiteX8" fmla="*/ 1050133 w 2589214"/>
                <a:gd name="connsiteY8" fmla="*/ 110344 h 1956606"/>
                <a:gd name="connsiteX9" fmla="*/ 890589 w 2589214"/>
                <a:gd name="connsiteY9" fmla="*/ 166699 h 1956606"/>
                <a:gd name="connsiteX10" fmla="*/ 746920 w 2589214"/>
                <a:gd name="connsiteY10" fmla="*/ 227025 h 1956606"/>
                <a:gd name="connsiteX11" fmla="*/ 615157 w 2589214"/>
                <a:gd name="connsiteY11" fmla="*/ 288143 h 1956606"/>
                <a:gd name="connsiteX12" fmla="*/ 473870 w 2589214"/>
                <a:gd name="connsiteY12" fmla="*/ 364344 h 1956606"/>
                <a:gd name="connsiteX13" fmla="*/ 376239 w 2589214"/>
                <a:gd name="connsiteY13" fmla="*/ 423081 h 1956606"/>
                <a:gd name="connsiteX14" fmla="*/ 261145 w 2589214"/>
                <a:gd name="connsiteY14" fmla="*/ 499281 h 1956606"/>
                <a:gd name="connsiteX15" fmla="*/ 188914 w 2589214"/>
                <a:gd name="connsiteY15" fmla="*/ 553256 h 1956606"/>
                <a:gd name="connsiteX16" fmla="*/ 87314 w 2589214"/>
                <a:gd name="connsiteY16" fmla="*/ 638981 h 1956606"/>
                <a:gd name="connsiteX17" fmla="*/ 0 w 2589214"/>
                <a:gd name="connsiteY17" fmla="*/ 713593 h 1956606"/>
                <a:gd name="connsiteX18" fmla="*/ 61914 w 2589214"/>
                <a:gd name="connsiteY18" fmla="*/ 772331 h 1956606"/>
                <a:gd name="connsiteX19" fmla="*/ 153989 w 2589214"/>
                <a:gd name="connsiteY19" fmla="*/ 870756 h 1956606"/>
                <a:gd name="connsiteX20" fmla="*/ 224633 w 2589214"/>
                <a:gd name="connsiteY20" fmla="*/ 951718 h 1956606"/>
                <a:gd name="connsiteX21" fmla="*/ 304803 w 2589214"/>
                <a:gd name="connsiteY21" fmla="*/ 1050143 h 1956606"/>
                <a:gd name="connsiteX22" fmla="*/ 382589 w 2589214"/>
                <a:gd name="connsiteY22" fmla="*/ 1162856 h 1956606"/>
                <a:gd name="connsiteX23" fmla="*/ 493714 w 2589214"/>
                <a:gd name="connsiteY23" fmla="*/ 1327956 h 1956606"/>
                <a:gd name="connsiteX24" fmla="*/ 576264 w 2589214"/>
                <a:gd name="connsiteY24" fmla="*/ 1499406 h 1956606"/>
                <a:gd name="connsiteX25" fmla="*/ 636589 w 2589214"/>
                <a:gd name="connsiteY25" fmla="*/ 1620056 h 1956606"/>
                <a:gd name="connsiteX26" fmla="*/ 700089 w 2589214"/>
                <a:gd name="connsiteY26" fmla="*/ 1737531 h 1956606"/>
                <a:gd name="connsiteX27" fmla="*/ 738189 w 2589214"/>
                <a:gd name="connsiteY27" fmla="*/ 1883581 h 1956606"/>
                <a:gd name="connsiteX28" fmla="*/ 754064 w 2589214"/>
                <a:gd name="connsiteY28" fmla="*/ 1956606 h 1956606"/>
                <a:gd name="connsiteX29" fmla="*/ 947739 w 2589214"/>
                <a:gd name="connsiteY29" fmla="*/ 1893106 h 1956606"/>
                <a:gd name="connsiteX30" fmla="*/ 1119189 w 2589214"/>
                <a:gd name="connsiteY30" fmla="*/ 1826431 h 1956606"/>
                <a:gd name="connsiteX31" fmla="*/ 1296989 w 2589214"/>
                <a:gd name="connsiteY31" fmla="*/ 1734356 h 1956606"/>
                <a:gd name="connsiteX32" fmla="*/ 1430339 w 2589214"/>
                <a:gd name="connsiteY32" fmla="*/ 1648631 h 1956606"/>
                <a:gd name="connsiteX33" fmla="*/ 1541464 w 2589214"/>
                <a:gd name="connsiteY33" fmla="*/ 1578781 h 1956606"/>
                <a:gd name="connsiteX34" fmla="*/ 1703389 w 2589214"/>
                <a:gd name="connsiteY34" fmla="*/ 1461306 h 1956606"/>
                <a:gd name="connsiteX35" fmla="*/ 1820864 w 2589214"/>
                <a:gd name="connsiteY35" fmla="*/ 1343831 h 1956606"/>
                <a:gd name="connsiteX36" fmla="*/ 1954214 w 2589214"/>
                <a:gd name="connsiteY36" fmla="*/ 1223181 h 1956606"/>
                <a:gd name="connsiteX37" fmla="*/ 2090739 w 2589214"/>
                <a:gd name="connsiteY37" fmla="*/ 1070781 h 1956606"/>
                <a:gd name="connsiteX38" fmla="*/ 2195514 w 2589214"/>
                <a:gd name="connsiteY38" fmla="*/ 937431 h 1956606"/>
                <a:gd name="connsiteX39" fmla="*/ 2316164 w 2589214"/>
                <a:gd name="connsiteY39" fmla="*/ 762806 h 1956606"/>
                <a:gd name="connsiteX40" fmla="*/ 2379664 w 2589214"/>
                <a:gd name="connsiteY40" fmla="*/ 619931 h 1956606"/>
                <a:gd name="connsiteX41" fmla="*/ 2427289 w 2589214"/>
                <a:gd name="connsiteY41" fmla="*/ 534206 h 1956606"/>
                <a:gd name="connsiteX42" fmla="*/ 2487614 w 2589214"/>
                <a:gd name="connsiteY42" fmla="*/ 394506 h 1956606"/>
                <a:gd name="connsiteX43" fmla="*/ 2538414 w 2589214"/>
                <a:gd name="connsiteY43" fmla="*/ 280206 h 1956606"/>
                <a:gd name="connsiteX44" fmla="*/ 2589214 w 2589214"/>
                <a:gd name="connsiteY44" fmla="*/ 108756 h 1956606"/>
                <a:gd name="connsiteX0" fmla="*/ 2589214 w 2589214"/>
                <a:gd name="connsiteY0" fmla="*/ 108756 h 1956606"/>
                <a:gd name="connsiteX1" fmla="*/ 2443958 w 2589214"/>
                <a:gd name="connsiteY1" fmla="*/ 69069 h 1956606"/>
                <a:gd name="connsiteX2" fmla="*/ 2252664 w 2589214"/>
                <a:gd name="connsiteY2" fmla="*/ 29381 h 1956606"/>
                <a:gd name="connsiteX3" fmla="*/ 2045496 w 2589214"/>
                <a:gd name="connsiteY3" fmla="*/ 6362 h 1956606"/>
                <a:gd name="connsiteX4" fmla="*/ 1843089 w 2589214"/>
                <a:gd name="connsiteY4" fmla="*/ 12 h 1956606"/>
                <a:gd name="connsiteX5" fmla="*/ 1620839 w 2589214"/>
                <a:gd name="connsiteY5" fmla="*/ 7950 h 1956606"/>
                <a:gd name="connsiteX6" fmla="*/ 1455739 w 2589214"/>
                <a:gd name="connsiteY6" fmla="*/ 26206 h 1956606"/>
                <a:gd name="connsiteX7" fmla="*/ 1278733 w 2589214"/>
                <a:gd name="connsiteY7" fmla="*/ 53988 h 1956606"/>
                <a:gd name="connsiteX8" fmla="*/ 1050133 w 2589214"/>
                <a:gd name="connsiteY8" fmla="*/ 110344 h 1956606"/>
                <a:gd name="connsiteX9" fmla="*/ 890589 w 2589214"/>
                <a:gd name="connsiteY9" fmla="*/ 166699 h 1956606"/>
                <a:gd name="connsiteX10" fmla="*/ 746920 w 2589214"/>
                <a:gd name="connsiteY10" fmla="*/ 227025 h 1956606"/>
                <a:gd name="connsiteX11" fmla="*/ 615157 w 2589214"/>
                <a:gd name="connsiteY11" fmla="*/ 288143 h 1956606"/>
                <a:gd name="connsiteX12" fmla="*/ 473870 w 2589214"/>
                <a:gd name="connsiteY12" fmla="*/ 364344 h 1956606"/>
                <a:gd name="connsiteX13" fmla="*/ 376239 w 2589214"/>
                <a:gd name="connsiteY13" fmla="*/ 423081 h 1956606"/>
                <a:gd name="connsiteX14" fmla="*/ 261145 w 2589214"/>
                <a:gd name="connsiteY14" fmla="*/ 499281 h 1956606"/>
                <a:gd name="connsiteX15" fmla="*/ 188914 w 2589214"/>
                <a:gd name="connsiteY15" fmla="*/ 553256 h 1956606"/>
                <a:gd name="connsiteX16" fmla="*/ 87314 w 2589214"/>
                <a:gd name="connsiteY16" fmla="*/ 638981 h 1956606"/>
                <a:gd name="connsiteX17" fmla="*/ 0 w 2589214"/>
                <a:gd name="connsiteY17" fmla="*/ 713593 h 1956606"/>
                <a:gd name="connsiteX18" fmla="*/ 61914 w 2589214"/>
                <a:gd name="connsiteY18" fmla="*/ 772331 h 1956606"/>
                <a:gd name="connsiteX19" fmla="*/ 153989 w 2589214"/>
                <a:gd name="connsiteY19" fmla="*/ 870756 h 1956606"/>
                <a:gd name="connsiteX20" fmla="*/ 224633 w 2589214"/>
                <a:gd name="connsiteY20" fmla="*/ 951718 h 1956606"/>
                <a:gd name="connsiteX21" fmla="*/ 304803 w 2589214"/>
                <a:gd name="connsiteY21" fmla="*/ 1050143 h 1956606"/>
                <a:gd name="connsiteX22" fmla="*/ 382589 w 2589214"/>
                <a:gd name="connsiteY22" fmla="*/ 1162856 h 1956606"/>
                <a:gd name="connsiteX23" fmla="*/ 493714 w 2589214"/>
                <a:gd name="connsiteY23" fmla="*/ 1327956 h 1956606"/>
                <a:gd name="connsiteX24" fmla="*/ 576264 w 2589214"/>
                <a:gd name="connsiteY24" fmla="*/ 1499406 h 1956606"/>
                <a:gd name="connsiteX25" fmla="*/ 636589 w 2589214"/>
                <a:gd name="connsiteY25" fmla="*/ 1620056 h 1956606"/>
                <a:gd name="connsiteX26" fmla="*/ 700089 w 2589214"/>
                <a:gd name="connsiteY26" fmla="*/ 1737531 h 1956606"/>
                <a:gd name="connsiteX27" fmla="*/ 738189 w 2589214"/>
                <a:gd name="connsiteY27" fmla="*/ 1883581 h 1956606"/>
                <a:gd name="connsiteX28" fmla="*/ 754064 w 2589214"/>
                <a:gd name="connsiteY28" fmla="*/ 1956606 h 1956606"/>
                <a:gd name="connsiteX29" fmla="*/ 947739 w 2589214"/>
                <a:gd name="connsiteY29" fmla="*/ 1893106 h 1956606"/>
                <a:gd name="connsiteX30" fmla="*/ 1119189 w 2589214"/>
                <a:gd name="connsiteY30" fmla="*/ 1826431 h 1956606"/>
                <a:gd name="connsiteX31" fmla="*/ 1296989 w 2589214"/>
                <a:gd name="connsiteY31" fmla="*/ 1734356 h 1956606"/>
                <a:gd name="connsiteX32" fmla="*/ 1430339 w 2589214"/>
                <a:gd name="connsiteY32" fmla="*/ 1648631 h 1956606"/>
                <a:gd name="connsiteX33" fmla="*/ 1541464 w 2589214"/>
                <a:gd name="connsiteY33" fmla="*/ 1578781 h 1956606"/>
                <a:gd name="connsiteX34" fmla="*/ 1703389 w 2589214"/>
                <a:gd name="connsiteY34" fmla="*/ 1461306 h 1956606"/>
                <a:gd name="connsiteX35" fmla="*/ 1820864 w 2589214"/>
                <a:gd name="connsiteY35" fmla="*/ 1343831 h 1956606"/>
                <a:gd name="connsiteX36" fmla="*/ 1954214 w 2589214"/>
                <a:gd name="connsiteY36" fmla="*/ 1223181 h 1956606"/>
                <a:gd name="connsiteX37" fmla="*/ 2090739 w 2589214"/>
                <a:gd name="connsiteY37" fmla="*/ 1070781 h 1956606"/>
                <a:gd name="connsiteX38" fmla="*/ 2195514 w 2589214"/>
                <a:gd name="connsiteY38" fmla="*/ 937431 h 1956606"/>
                <a:gd name="connsiteX39" fmla="*/ 2316164 w 2589214"/>
                <a:gd name="connsiteY39" fmla="*/ 762806 h 1956606"/>
                <a:gd name="connsiteX40" fmla="*/ 2379664 w 2589214"/>
                <a:gd name="connsiteY40" fmla="*/ 619931 h 1956606"/>
                <a:gd name="connsiteX41" fmla="*/ 2427289 w 2589214"/>
                <a:gd name="connsiteY41" fmla="*/ 534206 h 1956606"/>
                <a:gd name="connsiteX42" fmla="*/ 2487614 w 2589214"/>
                <a:gd name="connsiteY42" fmla="*/ 394506 h 1956606"/>
                <a:gd name="connsiteX43" fmla="*/ 2538414 w 2589214"/>
                <a:gd name="connsiteY43" fmla="*/ 280206 h 1956606"/>
                <a:gd name="connsiteX44" fmla="*/ 2589214 w 2589214"/>
                <a:gd name="connsiteY44" fmla="*/ 108756 h 1956606"/>
                <a:gd name="connsiteX0" fmla="*/ 2589214 w 2589214"/>
                <a:gd name="connsiteY0" fmla="*/ 108756 h 1956606"/>
                <a:gd name="connsiteX1" fmla="*/ 2443958 w 2589214"/>
                <a:gd name="connsiteY1" fmla="*/ 69069 h 1956606"/>
                <a:gd name="connsiteX2" fmla="*/ 2252664 w 2589214"/>
                <a:gd name="connsiteY2" fmla="*/ 29381 h 1956606"/>
                <a:gd name="connsiteX3" fmla="*/ 2045496 w 2589214"/>
                <a:gd name="connsiteY3" fmla="*/ 6362 h 1956606"/>
                <a:gd name="connsiteX4" fmla="*/ 1843089 w 2589214"/>
                <a:gd name="connsiteY4" fmla="*/ 12 h 1956606"/>
                <a:gd name="connsiteX5" fmla="*/ 1620839 w 2589214"/>
                <a:gd name="connsiteY5" fmla="*/ 7950 h 1956606"/>
                <a:gd name="connsiteX6" fmla="*/ 1455739 w 2589214"/>
                <a:gd name="connsiteY6" fmla="*/ 26206 h 1956606"/>
                <a:gd name="connsiteX7" fmla="*/ 1278733 w 2589214"/>
                <a:gd name="connsiteY7" fmla="*/ 53988 h 1956606"/>
                <a:gd name="connsiteX8" fmla="*/ 1050133 w 2589214"/>
                <a:gd name="connsiteY8" fmla="*/ 110344 h 1956606"/>
                <a:gd name="connsiteX9" fmla="*/ 890589 w 2589214"/>
                <a:gd name="connsiteY9" fmla="*/ 166699 h 1956606"/>
                <a:gd name="connsiteX10" fmla="*/ 746920 w 2589214"/>
                <a:gd name="connsiteY10" fmla="*/ 227025 h 1956606"/>
                <a:gd name="connsiteX11" fmla="*/ 615157 w 2589214"/>
                <a:gd name="connsiteY11" fmla="*/ 288143 h 1956606"/>
                <a:gd name="connsiteX12" fmla="*/ 473870 w 2589214"/>
                <a:gd name="connsiteY12" fmla="*/ 364344 h 1956606"/>
                <a:gd name="connsiteX13" fmla="*/ 376239 w 2589214"/>
                <a:gd name="connsiteY13" fmla="*/ 423081 h 1956606"/>
                <a:gd name="connsiteX14" fmla="*/ 261145 w 2589214"/>
                <a:gd name="connsiteY14" fmla="*/ 499281 h 1956606"/>
                <a:gd name="connsiteX15" fmla="*/ 188914 w 2589214"/>
                <a:gd name="connsiteY15" fmla="*/ 553256 h 1956606"/>
                <a:gd name="connsiteX16" fmla="*/ 87314 w 2589214"/>
                <a:gd name="connsiteY16" fmla="*/ 638981 h 1956606"/>
                <a:gd name="connsiteX17" fmla="*/ 0 w 2589214"/>
                <a:gd name="connsiteY17" fmla="*/ 713593 h 1956606"/>
                <a:gd name="connsiteX18" fmla="*/ 61914 w 2589214"/>
                <a:gd name="connsiteY18" fmla="*/ 772331 h 1956606"/>
                <a:gd name="connsiteX19" fmla="*/ 153989 w 2589214"/>
                <a:gd name="connsiteY19" fmla="*/ 870756 h 1956606"/>
                <a:gd name="connsiteX20" fmla="*/ 224633 w 2589214"/>
                <a:gd name="connsiteY20" fmla="*/ 951718 h 1956606"/>
                <a:gd name="connsiteX21" fmla="*/ 304803 w 2589214"/>
                <a:gd name="connsiteY21" fmla="*/ 1050143 h 1956606"/>
                <a:gd name="connsiteX22" fmla="*/ 382589 w 2589214"/>
                <a:gd name="connsiteY22" fmla="*/ 1162856 h 1956606"/>
                <a:gd name="connsiteX23" fmla="*/ 493714 w 2589214"/>
                <a:gd name="connsiteY23" fmla="*/ 1327956 h 1956606"/>
                <a:gd name="connsiteX24" fmla="*/ 590551 w 2589214"/>
                <a:gd name="connsiteY24" fmla="*/ 1494643 h 1956606"/>
                <a:gd name="connsiteX25" fmla="*/ 636589 w 2589214"/>
                <a:gd name="connsiteY25" fmla="*/ 1620056 h 1956606"/>
                <a:gd name="connsiteX26" fmla="*/ 700089 w 2589214"/>
                <a:gd name="connsiteY26" fmla="*/ 1737531 h 1956606"/>
                <a:gd name="connsiteX27" fmla="*/ 738189 w 2589214"/>
                <a:gd name="connsiteY27" fmla="*/ 1883581 h 1956606"/>
                <a:gd name="connsiteX28" fmla="*/ 754064 w 2589214"/>
                <a:gd name="connsiteY28" fmla="*/ 1956606 h 1956606"/>
                <a:gd name="connsiteX29" fmla="*/ 947739 w 2589214"/>
                <a:gd name="connsiteY29" fmla="*/ 1893106 h 1956606"/>
                <a:gd name="connsiteX30" fmla="*/ 1119189 w 2589214"/>
                <a:gd name="connsiteY30" fmla="*/ 1826431 h 1956606"/>
                <a:gd name="connsiteX31" fmla="*/ 1296989 w 2589214"/>
                <a:gd name="connsiteY31" fmla="*/ 1734356 h 1956606"/>
                <a:gd name="connsiteX32" fmla="*/ 1430339 w 2589214"/>
                <a:gd name="connsiteY32" fmla="*/ 1648631 h 1956606"/>
                <a:gd name="connsiteX33" fmla="*/ 1541464 w 2589214"/>
                <a:gd name="connsiteY33" fmla="*/ 1578781 h 1956606"/>
                <a:gd name="connsiteX34" fmla="*/ 1703389 w 2589214"/>
                <a:gd name="connsiteY34" fmla="*/ 1461306 h 1956606"/>
                <a:gd name="connsiteX35" fmla="*/ 1820864 w 2589214"/>
                <a:gd name="connsiteY35" fmla="*/ 1343831 h 1956606"/>
                <a:gd name="connsiteX36" fmla="*/ 1954214 w 2589214"/>
                <a:gd name="connsiteY36" fmla="*/ 1223181 h 1956606"/>
                <a:gd name="connsiteX37" fmla="*/ 2090739 w 2589214"/>
                <a:gd name="connsiteY37" fmla="*/ 1070781 h 1956606"/>
                <a:gd name="connsiteX38" fmla="*/ 2195514 w 2589214"/>
                <a:gd name="connsiteY38" fmla="*/ 937431 h 1956606"/>
                <a:gd name="connsiteX39" fmla="*/ 2316164 w 2589214"/>
                <a:gd name="connsiteY39" fmla="*/ 762806 h 1956606"/>
                <a:gd name="connsiteX40" fmla="*/ 2379664 w 2589214"/>
                <a:gd name="connsiteY40" fmla="*/ 619931 h 1956606"/>
                <a:gd name="connsiteX41" fmla="*/ 2427289 w 2589214"/>
                <a:gd name="connsiteY41" fmla="*/ 534206 h 1956606"/>
                <a:gd name="connsiteX42" fmla="*/ 2487614 w 2589214"/>
                <a:gd name="connsiteY42" fmla="*/ 394506 h 1956606"/>
                <a:gd name="connsiteX43" fmla="*/ 2538414 w 2589214"/>
                <a:gd name="connsiteY43" fmla="*/ 280206 h 1956606"/>
                <a:gd name="connsiteX44" fmla="*/ 2589214 w 2589214"/>
                <a:gd name="connsiteY44" fmla="*/ 108756 h 1956606"/>
                <a:gd name="connsiteX0" fmla="*/ 2589214 w 2589214"/>
                <a:gd name="connsiteY0" fmla="*/ 108756 h 1956606"/>
                <a:gd name="connsiteX1" fmla="*/ 2443958 w 2589214"/>
                <a:gd name="connsiteY1" fmla="*/ 69069 h 1956606"/>
                <a:gd name="connsiteX2" fmla="*/ 2252664 w 2589214"/>
                <a:gd name="connsiteY2" fmla="*/ 29381 h 1956606"/>
                <a:gd name="connsiteX3" fmla="*/ 2045496 w 2589214"/>
                <a:gd name="connsiteY3" fmla="*/ 6362 h 1956606"/>
                <a:gd name="connsiteX4" fmla="*/ 1843089 w 2589214"/>
                <a:gd name="connsiteY4" fmla="*/ 12 h 1956606"/>
                <a:gd name="connsiteX5" fmla="*/ 1620839 w 2589214"/>
                <a:gd name="connsiteY5" fmla="*/ 7950 h 1956606"/>
                <a:gd name="connsiteX6" fmla="*/ 1455739 w 2589214"/>
                <a:gd name="connsiteY6" fmla="*/ 26206 h 1956606"/>
                <a:gd name="connsiteX7" fmla="*/ 1278733 w 2589214"/>
                <a:gd name="connsiteY7" fmla="*/ 53988 h 1956606"/>
                <a:gd name="connsiteX8" fmla="*/ 1050133 w 2589214"/>
                <a:gd name="connsiteY8" fmla="*/ 110344 h 1956606"/>
                <a:gd name="connsiteX9" fmla="*/ 890589 w 2589214"/>
                <a:gd name="connsiteY9" fmla="*/ 166699 h 1956606"/>
                <a:gd name="connsiteX10" fmla="*/ 746920 w 2589214"/>
                <a:gd name="connsiteY10" fmla="*/ 227025 h 1956606"/>
                <a:gd name="connsiteX11" fmla="*/ 615157 w 2589214"/>
                <a:gd name="connsiteY11" fmla="*/ 288143 h 1956606"/>
                <a:gd name="connsiteX12" fmla="*/ 473870 w 2589214"/>
                <a:gd name="connsiteY12" fmla="*/ 364344 h 1956606"/>
                <a:gd name="connsiteX13" fmla="*/ 376239 w 2589214"/>
                <a:gd name="connsiteY13" fmla="*/ 423081 h 1956606"/>
                <a:gd name="connsiteX14" fmla="*/ 261145 w 2589214"/>
                <a:gd name="connsiteY14" fmla="*/ 499281 h 1956606"/>
                <a:gd name="connsiteX15" fmla="*/ 188914 w 2589214"/>
                <a:gd name="connsiteY15" fmla="*/ 553256 h 1956606"/>
                <a:gd name="connsiteX16" fmla="*/ 87314 w 2589214"/>
                <a:gd name="connsiteY16" fmla="*/ 638981 h 1956606"/>
                <a:gd name="connsiteX17" fmla="*/ 0 w 2589214"/>
                <a:gd name="connsiteY17" fmla="*/ 713593 h 1956606"/>
                <a:gd name="connsiteX18" fmla="*/ 61914 w 2589214"/>
                <a:gd name="connsiteY18" fmla="*/ 772331 h 1956606"/>
                <a:gd name="connsiteX19" fmla="*/ 153989 w 2589214"/>
                <a:gd name="connsiteY19" fmla="*/ 870756 h 1956606"/>
                <a:gd name="connsiteX20" fmla="*/ 224633 w 2589214"/>
                <a:gd name="connsiteY20" fmla="*/ 951718 h 1956606"/>
                <a:gd name="connsiteX21" fmla="*/ 304803 w 2589214"/>
                <a:gd name="connsiteY21" fmla="*/ 1050143 h 1956606"/>
                <a:gd name="connsiteX22" fmla="*/ 382589 w 2589214"/>
                <a:gd name="connsiteY22" fmla="*/ 1162856 h 1956606"/>
                <a:gd name="connsiteX23" fmla="*/ 493714 w 2589214"/>
                <a:gd name="connsiteY23" fmla="*/ 1327956 h 1956606"/>
                <a:gd name="connsiteX24" fmla="*/ 578645 w 2589214"/>
                <a:gd name="connsiteY24" fmla="*/ 1492262 h 1956606"/>
                <a:gd name="connsiteX25" fmla="*/ 636589 w 2589214"/>
                <a:gd name="connsiteY25" fmla="*/ 1620056 h 1956606"/>
                <a:gd name="connsiteX26" fmla="*/ 700089 w 2589214"/>
                <a:gd name="connsiteY26" fmla="*/ 1737531 h 1956606"/>
                <a:gd name="connsiteX27" fmla="*/ 738189 w 2589214"/>
                <a:gd name="connsiteY27" fmla="*/ 1883581 h 1956606"/>
                <a:gd name="connsiteX28" fmla="*/ 754064 w 2589214"/>
                <a:gd name="connsiteY28" fmla="*/ 1956606 h 1956606"/>
                <a:gd name="connsiteX29" fmla="*/ 947739 w 2589214"/>
                <a:gd name="connsiteY29" fmla="*/ 1893106 h 1956606"/>
                <a:gd name="connsiteX30" fmla="*/ 1119189 w 2589214"/>
                <a:gd name="connsiteY30" fmla="*/ 1826431 h 1956606"/>
                <a:gd name="connsiteX31" fmla="*/ 1296989 w 2589214"/>
                <a:gd name="connsiteY31" fmla="*/ 1734356 h 1956606"/>
                <a:gd name="connsiteX32" fmla="*/ 1430339 w 2589214"/>
                <a:gd name="connsiteY32" fmla="*/ 1648631 h 1956606"/>
                <a:gd name="connsiteX33" fmla="*/ 1541464 w 2589214"/>
                <a:gd name="connsiteY33" fmla="*/ 1578781 h 1956606"/>
                <a:gd name="connsiteX34" fmla="*/ 1703389 w 2589214"/>
                <a:gd name="connsiteY34" fmla="*/ 1461306 h 1956606"/>
                <a:gd name="connsiteX35" fmla="*/ 1820864 w 2589214"/>
                <a:gd name="connsiteY35" fmla="*/ 1343831 h 1956606"/>
                <a:gd name="connsiteX36" fmla="*/ 1954214 w 2589214"/>
                <a:gd name="connsiteY36" fmla="*/ 1223181 h 1956606"/>
                <a:gd name="connsiteX37" fmla="*/ 2090739 w 2589214"/>
                <a:gd name="connsiteY37" fmla="*/ 1070781 h 1956606"/>
                <a:gd name="connsiteX38" fmla="*/ 2195514 w 2589214"/>
                <a:gd name="connsiteY38" fmla="*/ 937431 h 1956606"/>
                <a:gd name="connsiteX39" fmla="*/ 2316164 w 2589214"/>
                <a:gd name="connsiteY39" fmla="*/ 762806 h 1956606"/>
                <a:gd name="connsiteX40" fmla="*/ 2379664 w 2589214"/>
                <a:gd name="connsiteY40" fmla="*/ 619931 h 1956606"/>
                <a:gd name="connsiteX41" fmla="*/ 2427289 w 2589214"/>
                <a:gd name="connsiteY41" fmla="*/ 534206 h 1956606"/>
                <a:gd name="connsiteX42" fmla="*/ 2487614 w 2589214"/>
                <a:gd name="connsiteY42" fmla="*/ 394506 h 1956606"/>
                <a:gd name="connsiteX43" fmla="*/ 2538414 w 2589214"/>
                <a:gd name="connsiteY43" fmla="*/ 280206 h 1956606"/>
                <a:gd name="connsiteX44" fmla="*/ 2589214 w 2589214"/>
                <a:gd name="connsiteY44" fmla="*/ 108756 h 1956606"/>
                <a:gd name="connsiteX0" fmla="*/ 2589214 w 2589214"/>
                <a:gd name="connsiteY0" fmla="*/ 108756 h 1956606"/>
                <a:gd name="connsiteX1" fmla="*/ 2443958 w 2589214"/>
                <a:gd name="connsiteY1" fmla="*/ 69069 h 1956606"/>
                <a:gd name="connsiteX2" fmla="*/ 2252664 w 2589214"/>
                <a:gd name="connsiteY2" fmla="*/ 29381 h 1956606"/>
                <a:gd name="connsiteX3" fmla="*/ 2045496 w 2589214"/>
                <a:gd name="connsiteY3" fmla="*/ 6362 h 1956606"/>
                <a:gd name="connsiteX4" fmla="*/ 1843089 w 2589214"/>
                <a:gd name="connsiteY4" fmla="*/ 12 h 1956606"/>
                <a:gd name="connsiteX5" fmla="*/ 1620839 w 2589214"/>
                <a:gd name="connsiteY5" fmla="*/ 7950 h 1956606"/>
                <a:gd name="connsiteX6" fmla="*/ 1455739 w 2589214"/>
                <a:gd name="connsiteY6" fmla="*/ 26206 h 1956606"/>
                <a:gd name="connsiteX7" fmla="*/ 1278733 w 2589214"/>
                <a:gd name="connsiteY7" fmla="*/ 53988 h 1956606"/>
                <a:gd name="connsiteX8" fmla="*/ 1050133 w 2589214"/>
                <a:gd name="connsiteY8" fmla="*/ 110344 h 1956606"/>
                <a:gd name="connsiteX9" fmla="*/ 890589 w 2589214"/>
                <a:gd name="connsiteY9" fmla="*/ 166699 h 1956606"/>
                <a:gd name="connsiteX10" fmla="*/ 746920 w 2589214"/>
                <a:gd name="connsiteY10" fmla="*/ 227025 h 1956606"/>
                <a:gd name="connsiteX11" fmla="*/ 615157 w 2589214"/>
                <a:gd name="connsiteY11" fmla="*/ 288143 h 1956606"/>
                <a:gd name="connsiteX12" fmla="*/ 473870 w 2589214"/>
                <a:gd name="connsiteY12" fmla="*/ 364344 h 1956606"/>
                <a:gd name="connsiteX13" fmla="*/ 376239 w 2589214"/>
                <a:gd name="connsiteY13" fmla="*/ 423081 h 1956606"/>
                <a:gd name="connsiteX14" fmla="*/ 261145 w 2589214"/>
                <a:gd name="connsiteY14" fmla="*/ 499281 h 1956606"/>
                <a:gd name="connsiteX15" fmla="*/ 188914 w 2589214"/>
                <a:gd name="connsiteY15" fmla="*/ 553256 h 1956606"/>
                <a:gd name="connsiteX16" fmla="*/ 87314 w 2589214"/>
                <a:gd name="connsiteY16" fmla="*/ 638981 h 1956606"/>
                <a:gd name="connsiteX17" fmla="*/ 0 w 2589214"/>
                <a:gd name="connsiteY17" fmla="*/ 713593 h 1956606"/>
                <a:gd name="connsiteX18" fmla="*/ 61914 w 2589214"/>
                <a:gd name="connsiteY18" fmla="*/ 772331 h 1956606"/>
                <a:gd name="connsiteX19" fmla="*/ 153989 w 2589214"/>
                <a:gd name="connsiteY19" fmla="*/ 870756 h 1956606"/>
                <a:gd name="connsiteX20" fmla="*/ 224633 w 2589214"/>
                <a:gd name="connsiteY20" fmla="*/ 951718 h 1956606"/>
                <a:gd name="connsiteX21" fmla="*/ 304803 w 2589214"/>
                <a:gd name="connsiteY21" fmla="*/ 1050143 h 1956606"/>
                <a:gd name="connsiteX22" fmla="*/ 382589 w 2589214"/>
                <a:gd name="connsiteY22" fmla="*/ 1162856 h 1956606"/>
                <a:gd name="connsiteX23" fmla="*/ 493714 w 2589214"/>
                <a:gd name="connsiteY23" fmla="*/ 1327956 h 1956606"/>
                <a:gd name="connsiteX24" fmla="*/ 573882 w 2589214"/>
                <a:gd name="connsiteY24" fmla="*/ 1487500 h 1956606"/>
                <a:gd name="connsiteX25" fmla="*/ 636589 w 2589214"/>
                <a:gd name="connsiteY25" fmla="*/ 1620056 h 1956606"/>
                <a:gd name="connsiteX26" fmla="*/ 700089 w 2589214"/>
                <a:gd name="connsiteY26" fmla="*/ 1737531 h 1956606"/>
                <a:gd name="connsiteX27" fmla="*/ 738189 w 2589214"/>
                <a:gd name="connsiteY27" fmla="*/ 1883581 h 1956606"/>
                <a:gd name="connsiteX28" fmla="*/ 754064 w 2589214"/>
                <a:gd name="connsiteY28" fmla="*/ 1956606 h 1956606"/>
                <a:gd name="connsiteX29" fmla="*/ 947739 w 2589214"/>
                <a:gd name="connsiteY29" fmla="*/ 1893106 h 1956606"/>
                <a:gd name="connsiteX30" fmla="*/ 1119189 w 2589214"/>
                <a:gd name="connsiteY30" fmla="*/ 1826431 h 1956606"/>
                <a:gd name="connsiteX31" fmla="*/ 1296989 w 2589214"/>
                <a:gd name="connsiteY31" fmla="*/ 1734356 h 1956606"/>
                <a:gd name="connsiteX32" fmla="*/ 1430339 w 2589214"/>
                <a:gd name="connsiteY32" fmla="*/ 1648631 h 1956606"/>
                <a:gd name="connsiteX33" fmla="*/ 1541464 w 2589214"/>
                <a:gd name="connsiteY33" fmla="*/ 1578781 h 1956606"/>
                <a:gd name="connsiteX34" fmla="*/ 1703389 w 2589214"/>
                <a:gd name="connsiteY34" fmla="*/ 1461306 h 1956606"/>
                <a:gd name="connsiteX35" fmla="*/ 1820864 w 2589214"/>
                <a:gd name="connsiteY35" fmla="*/ 1343831 h 1956606"/>
                <a:gd name="connsiteX36" fmla="*/ 1954214 w 2589214"/>
                <a:gd name="connsiteY36" fmla="*/ 1223181 h 1956606"/>
                <a:gd name="connsiteX37" fmla="*/ 2090739 w 2589214"/>
                <a:gd name="connsiteY37" fmla="*/ 1070781 h 1956606"/>
                <a:gd name="connsiteX38" fmla="*/ 2195514 w 2589214"/>
                <a:gd name="connsiteY38" fmla="*/ 937431 h 1956606"/>
                <a:gd name="connsiteX39" fmla="*/ 2316164 w 2589214"/>
                <a:gd name="connsiteY39" fmla="*/ 762806 h 1956606"/>
                <a:gd name="connsiteX40" fmla="*/ 2379664 w 2589214"/>
                <a:gd name="connsiteY40" fmla="*/ 619931 h 1956606"/>
                <a:gd name="connsiteX41" fmla="*/ 2427289 w 2589214"/>
                <a:gd name="connsiteY41" fmla="*/ 534206 h 1956606"/>
                <a:gd name="connsiteX42" fmla="*/ 2487614 w 2589214"/>
                <a:gd name="connsiteY42" fmla="*/ 394506 h 1956606"/>
                <a:gd name="connsiteX43" fmla="*/ 2538414 w 2589214"/>
                <a:gd name="connsiteY43" fmla="*/ 280206 h 1956606"/>
                <a:gd name="connsiteX44" fmla="*/ 2589214 w 2589214"/>
                <a:gd name="connsiteY44" fmla="*/ 108756 h 1956606"/>
                <a:gd name="connsiteX0" fmla="*/ 2589214 w 2589214"/>
                <a:gd name="connsiteY0" fmla="*/ 108756 h 1956606"/>
                <a:gd name="connsiteX1" fmla="*/ 2443958 w 2589214"/>
                <a:gd name="connsiteY1" fmla="*/ 69069 h 1956606"/>
                <a:gd name="connsiteX2" fmla="*/ 2252664 w 2589214"/>
                <a:gd name="connsiteY2" fmla="*/ 29381 h 1956606"/>
                <a:gd name="connsiteX3" fmla="*/ 2045496 w 2589214"/>
                <a:gd name="connsiteY3" fmla="*/ 6362 h 1956606"/>
                <a:gd name="connsiteX4" fmla="*/ 1843089 w 2589214"/>
                <a:gd name="connsiteY4" fmla="*/ 12 h 1956606"/>
                <a:gd name="connsiteX5" fmla="*/ 1620839 w 2589214"/>
                <a:gd name="connsiteY5" fmla="*/ 7950 h 1956606"/>
                <a:gd name="connsiteX6" fmla="*/ 1455739 w 2589214"/>
                <a:gd name="connsiteY6" fmla="*/ 26206 h 1956606"/>
                <a:gd name="connsiteX7" fmla="*/ 1278733 w 2589214"/>
                <a:gd name="connsiteY7" fmla="*/ 53988 h 1956606"/>
                <a:gd name="connsiteX8" fmla="*/ 1050133 w 2589214"/>
                <a:gd name="connsiteY8" fmla="*/ 110344 h 1956606"/>
                <a:gd name="connsiteX9" fmla="*/ 890589 w 2589214"/>
                <a:gd name="connsiteY9" fmla="*/ 166699 h 1956606"/>
                <a:gd name="connsiteX10" fmla="*/ 746920 w 2589214"/>
                <a:gd name="connsiteY10" fmla="*/ 227025 h 1956606"/>
                <a:gd name="connsiteX11" fmla="*/ 615157 w 2589214"/>
                <a:gd name="connsiteY11" fmla="*/ 288143 h 1956606"/>
                <a:gd name="connsiteX12" fmla="*/ 473870 w 2589214"/>
                <a:gd name="connsiteY12" fmla="*/ 364344 h 1956606"/>
                <a:gd name="connsiteX13" fmla="*/ 376239 w 2589214"/>
                <a:gd name="connsiteY13" fmla="*/ 423081 h 1956606"/>
                <a:gd name="connsiteX14" fmla="*/ 261145 w 2589214"/>
                <a:gd name="connsiteY14" fmla="*/ 499281 h 1956606"/>
                <a:gd name="connsiteX15" fmla="*/ 188914 w 2589214"/>
                <a:gd name="connsiteY15" fmla="*/ 553256 h 1956606"/>
                <a:gd name="connsiteX16" fmla="*/ 87314 w 2589214"/>
                <a:gd name="connsiteY16" fmla="*/ 638981 h 1956606"/>
                <a:gd name="connsiteX17" fmla="*/ 0 w 2589214"/>
                <a:gd name="connsiteY17" fmla="*/ 713593 h 1956606"/>
                <a:gd name="connsiteX18" fmla="*/ 61914 w 2589214"/>
                <a:gd name="connsiteY18" fmla="*/ 772331 h 1956606"/>
                <a:gd name="connsiteX19" fmla="*/ 153989 w 2589214"/>
                <a:gd name="connsiteY19" fmla="*/ 870756 h 1956606"/>
                <a:gd name="connsiteX20" fmla="*/ 224633 w 2589214"/>
                <a:gd name="connsiteY20" fmla="*/ 951718 h 1956606"/>
                <a:gd name="connsiteX21" fmla="*/ 304803 w 2589214"/>
                <a:gd name="connsiteY21" fmla="*/ 1050143 h 1956606"/>
                <a:gd name="connsiteX22" fmla="*/ 382589 w 2589214"/>
                <a:gd name="connsiteY22" fmla="*/ 1162856 h 1956606"/>
                <a:gd name="connsiteX23" fmla="*/ 493714 w 2589214"/>
                <a:gd name="connsiteY23" fmla="*/ 1327956 h 1956606"/>
                <a:gd name="connsiteX24" fmla="*/ 585788 w 2589214"/>
                <a:gd name="connsiteY24" fmla="*/ 1506550 h 1956606"/>
                <a:gd name="connsiteX25" fmla="*/ 636589 w 2589214"/>
                <a:gd name="connsiteY25" fmla="*/ 1620056 h 1956606"/>
                <a:gd name="connsiteX26" fmla="*/ 700089 w 2589214"/>
                <a:gd name="connsiteY26" fmla="*/ 1737531 h 1956606"/>
                <a:gd name="connsiteX27" fmla="*/ 738189 w 2589214"/>
                <a:gd name="connsiteY27" fmla="*/ 1883581 h 1956606"/>
                <a:gd name="connsiteX28" fmla="*/ 754064 w 2589214"/>
                <a:gd name="connsiteY28" fmla="*/ 1956606 h 1956606"/>
                <a:gd name="connsiteX29" fmla="*/ 947739 w 2589214"/>
                <a:gd name="connsiteY29" fmla="*/ 1893106 h 1956606"/>
                <a:gd name="connsiteX30" fmla="*/ 1119189 w 2589214"/>
                <a:gd name="connsiteY30" fmla="*/ 1826431 h 1956606"/>
                <a:gd name="connsiteX31" fmla="*/ 1296989 w 2589214"/>
                <a:gd name="connsiteY31" fmla="*/ 1734356 h 1956606"/>
                <a:gd name="connsiteX32" fmla="*/ 1430339 w 2589214"/>
                <a:gd name="connsiteY32" fmla="*/ 1648631 h 1956606"/>
                <a:gd name="connsiteX33" fmla="*/ 1541464 w 2589214"/>
                <a:gd name="connsiteY33" fmla="*/ 1578781 h 1956606"/>
                <a:gd name="connsiteX34" fmla="*/ 1703389 w 2589214"/>
                <a:gd name="connsiteY34" fmla="*/ 1461306 h 1956606"/>
                <a:gd name="connsiteX35" fmla="*/ 1820864 w 2589214"/>
                <a:gd name="connsiteY35" fmla="*/ 1343831 h 1956606"/>
                <a:gd name="connsiteX36" fmla="*/ 1954214 w 2589214"/>
                <a:gd name="connsiteY36" fmla="*/ 1223181 h 1956606"/>
                <a:gd name="connsiteX37" fmla="*/ 2090739 w 2589214"/>
                <a:gd name="connsiteY37" fmla="*/ 1070781 h 1956606"/>
                <a:gd name="connsiteX38" fmla="*/ 2195514 w 2589214"/>
                <a:gd name="connsiteY38" fmla="*/ 937431 h 1956606"/>
                <a:gd name="connsiteX39" fmla="*/ 2316164 w 2589214"/>
                <a:gd name="connsiteY39" fmla="*/ 762806 h 1956606"/>
                <a:gd name="connsiteX40" fmla="*/ 2379664 w 2589214"/>
                <a:gd name="connsiteY40" fmla="*/ 619931 h 1956606"/>
                <a:gd name="connsiteX41" fmla="*/ 2427289 w 2589214"/>
                <a:gd name="connsiteY41" fmla="*/ 534206 h 1956606"/>
                <a:gd name="connsiteX42" fmla="*/ 2487614 w 2589214"/>
                <a:gd name="connsiteY42" fmla="*/ 394506 h 1956606"/>
                <a:gd name="connsiteX43" fmla="*/ 2538414 w 2589214"/>
                <a:gd name="connsiteY43" fmla="*/ 280206 h 1956606"/>
                <a:gd name="connsiteX44" fmla="*/ 2589214 w 2589214"/>
                <a:gd name="connsiteY44" fmla="*/ 108756 h 1956606"/>
                <a:gd name="connsiteX0" fmla="*/ 2589214 w 2589214"/>
                <a:gd name="connsiteY0" fmla="*/ 108756 h 1956606"/>
                <a:gd name="connsiteX1" fmla="*/ 2443958 w 2589214"/>
                <a:gd name="connsiteY1" fmla="*/ 69069 h 1956606"/>
                <a:gd name="connsiteX2" fmla="*/ 2252664 w 2589214"/>
                <a:gd name="connsiteY2" fmla="*/ 29381 h 1956606"/>
                <a:gd name="connsiteX3" fmla="*/ 2045496 w 2589214"/>
                <a:gd name="connsiteY3" fmla="*/ 6362 h 1956606"/>
                <a:gd name="connsiteX4" fmla="*/ 1843089 w 2589214"/>
                <a:gd name="connsiteY4" fmla="*/ 12 h 1956606"/>
                <a:gd name="connsiteX5" fmla="*/ 1620839 w 2589214"/>
                <a:gd name="connsiteY5" fmla="*/ 7950 h 1956606"/>
                <a:gd name="connsiteX6" fmla="*/ 1455739 w 2589214"/>
                <a:gd name="connsiteY6" fmla="*/ 26206 h 1956606"/>
                <a:gd name="connsiteX7" fmla="*/ 1278733 w 2589214"/>
                <a:gd name="connsiteY7" fmla="*/ 53988 h 1956606"/>
                <a:gd name="connsiteX8" fmla="*/ 1050133 w 2589214"/>
                <a:gd name="connsiteY8" fmla="*/ 110344 h 1956606"/>
                <a:gd name="connsiteX9" fmla="*/ 890589 w 2589214"/>
                <a:gd name="connsiteY9" fmla="*/ 166699 h 1956606"/>
                <a:gd name="connsiteX10" fmla="*/ 746920 w 2589214"/>
                <a:gd name="connsiteY10" fmla="*/ 227025 h 1956606"/>
                <a:gd name="connsiteX11" fmla="*/ 615157 w 2589214"/>
                <a:gd name="connsiteY11" fmla="*/ 288143 h 1956606"/>
                <a:gd name="connsiteX12" fmla="*/ 473870 w 2589214"/>
                <a:gd name="connsiteY12" fmla="*/ 364344 h 1956606"/>
                <a:gd name="connsiteX13" fmla="*/ 376239 w 2589214"/>
                <a:gd name="connsiteY13" fmla="*/ 423081 h 1956606"/>
                <a:gd name="connsiteX14" fmla="*/ 261145 w 2589214"/>
                <a:gd name="connsiteY14" fmla="*/ 499281 h 1956606"/>
                <a:gd name="connsiteX15" fmla="*/ 188914 w 2589214"/>
                <a:gd name="connsiteY15" fmla="*/ 553256 h 1956606"/>
                <a:gd name="connsiteX16" fmla="*/ 87314 w 2589214"/>
                <a:gd name="connsiteY16" fmla="*/ 638981 h 1956606"/>
                <a:gd name="connsiteX17" fmla="*/ 0 w 2589214"/>
                <a:gd name="connsiteY17" fmla="*/ 713593 h 1956606"/>
                <a:gd name="connsiteX18" fmla="*/ 61914 w 2589214"/>
                <a:gd name="connsiteY18" fmla="*/ 772331 h 1956606"/>
                <a:gd name="connsiteX19" fmla="*/ 153989 w 2589214"/>
                <a:gd name="connsiteY19" fmla="*/ 870756 h 1956606"/>
                <a:gd name="connsiteX20" fmla="*/ 224633 w 2589214"/>
                <a:gd name="connsiteY20" fmla="*/ 951718 h 1956606"/>
                <a:gd name="connsiteX21" fmla="*/ 304803 w 2589214"/>
                <a:gd name="connsiteY21" fmla="*/ 1050143 h 1956606"/>
                <a:gd name="connsiteX22" fmla="*/ 382589 w 2589214"/>
                <a:gd name="connsiteY22" fmla="*/ 1162856 h 1956606"/>
                <a:gd name="connsiteX23" fmla="*/ 493714 w 2589214"/>
                <a:gd name="connsiteY23" fmla="*/ 1327956 h 1956606"/>
                <a:gd name="connsiteX24" fmla="*/ 585788 w 2589214"/>
                <a:gd name="connsiteY24" fmla="*/ 1506550 h 1956606"/>
                <a:gd name="connsiteX25" fmla="*/ 636589 w 2589214"/>
                <a:gd name="connsiteY25" fmla="*/ 1620056 h 1956606"/>
                <a:gd name="connsiteX26" fmla="*/ 683420 w 2589214"/>
                <a:gd name="connsiteY26" fmla="*/ 1732769 h 1956606"/>
                <a:gd name="connsiteX27" fmla="*/ 738189 w 2589214"/>
                <a:gd name="connsiteY27" fmla="*/ 1883581 h 1956606"/>
                <a:gd name="connsiteX28" fmla="*/ 754064 w 2589214"/>
                <a:gd name="connsiteY28" fmla="*/ 1956606 h 1956606"/>
                <a:gd name="connsiteX29" fmla="*/ 947739 w 2589214"/>
                <a:gd name="connsiteY29" fmla="*/ 1893106 h 1956606"/>
                <a:gd name="connsiteX30" fmla="*/ 1119189 w 2589214"/>
                <a:gd name="connsiteY30" fmla="*/ 1826431 h 1956606"/>
                <a:gd name="connsiteX31" fmla="*/ 1296989 w 2589214"/>
                <a:gd name="connsiteY31" fmla="*/ 1734356 h 1956606"/>
                <a:gd name="connsiteX32" fmla="*/ 1430339 w 2589214"/>
                <a:gd name="connsiteY32" fmla="*/ 1648631 h 1956606"/>
                <a:gd name="connsiteX33" fmla="*/ 1541464 w 2589214"/>
                <a:gd name="connsiteY33" fmla="*/ 1578781 h 1956606"/>
                <a:gd name="connsiteX34" fmla="*/ 1703389 w 2589214"/>
                <a:gd name="connsiteY34" fmla="*/ 1461306 h 1956606"/>
                <a:gd name="connsiteX35" fmla="*/ 1820864 w 2589214"/>
                <a:gd name="connsiteY35" fmla="*/ 1343831 h 1956606"/>
                <a:gd name="connsiteX36" fmla="*/ 1954214 w 2589214"/>
                <a:gd name="connsiteY36" fmla="*/ 1223181 h 1956606"/>
                <a:gd name="connsiteX37" fmla="*/ 2090739 w 2589214"/>
                <a:gd name="connsiteY37" fmla="*/ 1070781 h 1956606"/>
                <a:gd name="connsiteX38" fmla="*/ 2195514 w 2589214"/>
                <a:gd name="connsiteY38" fmla="*/ 937431 h 1956606"/>
                <a:gd name="connsiteX39" fmla="*/ 2316164 w 2589214"/>
                <a:gd name="connsiteY39" fmla="*/ 762806 h 1956606"/>
                <a:gd name="connsiteX40" fmla="*/ 2379664 w 2589214"/>
                <a:gd name="connsiteY40" fmla="*/ 619931 h 1956606"/>
                <a:gd name="connsiteX41" fmla="*/ 2427289 w 2589214"/>
                <a:gd name="connsiteY41" fmla="*/ 534206 h 1956606"/>
                <a:gd name="connsiteX42" fmla="*/ 2487614 w 2589214"/>
                <a:gd name="connsiteY42" fmla="*/ 394506 h 1956606"/>
                <a:gd name="connsiteX43" fmla="*/ 2538414 w 2589214"/>
                <a:gd name="connsiteY43" fmla="*/ 280206 h 1956606"/>
                <a:gd name="connsiteX44" fmla="*/ 2589214 w 2589214"/>
                <a:gd name="connsiteY44" fmla="*/ 108756 h 1956606"/>
                <a:gd name="connsiteX0" fmla="*/ 2589214 w 2589214"/>
                <a:gd name="connsiteY0" fmla="*/ 108756 h 1958987"/>
                <a:gd name="connsiteX1" fmla="*/ 2443958 w 2589214"/>
                <a:gd name="connsiteY1" fmla="*/ 69069 h 1958987"/>
                <a:gd name="connsiteX2" fmla="*/ 2252664 w 2589214"/>
                <a:gd name="connsiteY2" fmla="*/ 29381 h 1958987"/>
                <a:gd name="connsiteX3" fmla="*/ 2045496 w 2589214"/>
                <a:gd name="connsiteY3" fmla="*/ 6362 h 1958987"/>
                <a:gd name="connsiteX4" fmla="*/ 1843089 w 2589214"/>
                <a:gd name="connsiteY4" fmla="*/ 12 h 1958987"/>
                <a:gd name="connsiteX5" fmla="*/ 1620839 w 2589214"/>
                <a:gd name="connsiteY5" fmla="*/ 7950 h 1958987"/>
                <a:gd name="connsiteX6" fmla="*/ 1455739 w 2589214"/>
                <a:gd name="connsiteY6" fmla="*/ 26206 h 1958987"/>
                <a:gd name="connsiteX7" fmla="*/ 1278733 w 2589214"/>
                <a:gd name="connsiteY7" fmla="*/ 53988 h 1958987"/>
                <a:gd name="connsiteX8" fmla="*/ 1050133 w 2589214"/>
                <a:gd name="connsiteY8" fmla="*/ 110344 h 1958987"/>
                <a:gd name="connsiteX9" fmla="*/ 890589 w 2589214"/>
                <a:gd name="connsiteY9" fmla="*/ 166699 h 1958987"/>
                <a:gd name="connsiteX10" fmla="*/ 746920 w 2589214"/>
                <a:gd name="connsiteY10" fmla="*/ 227025 h 1958987"/>
                <a:gd name="connsiteX11" fmla="*/ 615157 w 2589214"/>
                <a:gd name="connsiteY11" fmla="*/ 288143 h 1958987"/>
                <a:gd name="connsiteX12" fmla="*/ 473870 w 2589214"/>
                <a:gd name="connsiteY12" fmla="*/ 364344 h 1958987"/>
                <a:gd name="connsiteX13" fmla="*/ 376239 w 2589214"/>
                <a:gd name="connsiteY13" fmla="*/ 423081 h 1958987"/>
                <a:gd name="connsiteX14" fmla="*/ 261145 w 2589214"/>
                <a:gd name="connsiteY14" fmla="*/ 499281 h 1958987"/>
                <a:gd name="connsiteX15" fmla="*/ 188914 w 2589214"/>
                <a:gd name="connsiteY15" fmla="*/ 553256 h 1958987"/>
                <a:gd name="connsiteX16" fmla="*/ 87314 w 2589214"/>
                <a:gd name="connsiteY16" fmla="*/ 638981 h 1958987"/>
                <a:gd name="connsiteX17" fmla="*/ 0 w 2589214"/>
                <a:gd name="connsiteY17" fmla="*/ 713593 h 1958987"/>
                <a:gd name="connsiteX18" fmla="*/ 61914 w 2589214"/>
                <a:gd name="connsiteY18" fmla="*/ 772331 h 1958987"/>
                <a:gd name="connsiteX19" fmla="*/ 153989 w 2589214"/>
                <a:gd name="connsiteY19" fmla="*/ 870756 h 1958987"/>
                <a:gd name="connsiteX20" fmla="*/ 224633 w 2589214"/>
                <a:gd name="connsiteY20" fmla="*/ 951718 h 1958987"/>
                <a:gd name="connsiteX21" fmla="*/ 304803 w 2589214"/>
                <a:gd name="connsiteY21" fmla="*/ 1050143 h 1958987"/>
                <a:gd name="connsiteX22" fmla="*/ 382589 w 2589214"/>
                <a:gd name="connsiteY22" fmla="*/ 1162856 h 1958987"/>
                <a:gd name="connsiteX23" fmla="*/ 493714 w 2589214"/>
                <a:gd name="connsiteY23" fmla="*/ 1327956 h 1958987"/>
                <a:gd name="connsiteX24" fmla="*/ 585788 w 2589214"/>
                <a:gd name="connsiteY24" fmla="*/ 1506550 h 1958987"/>
                <a:gd name="connsiteX25" fmla="*/ 636589 w 2589214"/>
                <a:gd name="connsiteY25" fmla="*/ 1620056 h 1958987"/>
                <a:gd name="connsiteX26" fmla="*/ 683420 w 2589214"/>
                <a:gd name="connsiteY26" fmla="*/ 1732769 h 1958987"/>
                <a:gd name="connsiteX27" fmla="*/ 738189 w 2589214"/>
                <a:gd name="connsiteY27" fmla="*/ 1883581 h 1958987"/>
                <a:gd name="connsiteX28" fmla="*/ 763589 w 2589214"/>
                <a:gd name="connsiteY28" fmla="*/ 1958987 h 1958987"/>
                <a:gd name="connsiteX29" fmla="*/ 947739 w 2589214"/>
                <a:gd name="connsiteY29" fmla="*/ 1893106 h 1958987"/>
                <a:gd name="connsiteX30" fmla="*/ 1119189 w 2589214"/>
                <a:gd name="connsiteY30" fmla="*/ 1826431 h 1958987"/>
                <a:gd name="connsiteX31" fmla="*/ 1296989 w 2589214"/>
                <a:gd name="connsiteY31" fmla="*/ 1734356 h 1958987"/>
                <a:gd name="connsiteX32" fmla="*/ 1430339 w 2589214"/>
                <a:gd name="connsiteY32" fmla="*/ 1648631 h 1958987"/>
                <a:gd name="connsiteX33" fmla="*/ 1541464 w 2589214"/>
                <a:gd name="connsiteY33" fmla="*/ 1578781 h 1958987"/>
                <a:gd name="connsiteX34" fmla="*/ 1703389 w 2589214"/>
                <a:gd name="connsiteY34" fmla="*/ 1461306 h 1958987"/>
                <a:gd name="connsiteX35" fmla="*/ 1820864 w 2589214"/>
                <a:gd name="connsiteY35" fmla="*/ 1343831 h 1958987"/>
                <a:gd name="connsiteX36" fmla="*/ 1954214 w 2589214"/>
                <a:gd name="connsiteY36" fmla="*/ 1223181 h 1958987"/>
                <a:gd name="connsiteX37" fmla="*/ 2090739 w 2589214"/>
                <a:gd name="connsiteY37" fmla="*/ 1070781 h 1958987"/>
                <a:gd name="connsiteX38" fmla="*/ 2195514 w 2589214"/>
                <a:gd name="connsiteY38" fmla="*/ 937431 h 1958987"/>
                <a:gd name="connsiteX39" fmla="*/ 2316164 w 2589214"/>
                <a:gd name="connsiteY39" fmla="*/ 762806 h 1958987"/>
                <a:gd name="connsiteX40" fmla="*/ 2379664 w 2589214"/>
                <a:gd name="connsiteY40" fmla="*/ 619931 h 1958987"/>
                <a:gd name="connsiteX41" fmla="*/ 2427289 w 2589214"/>
                <a:gd name="connsiteY41" fmla="*/ 534206 h 1958987"/>
                <a:gd name="connsiteX42" fmla="*/ 2487614 w 2589214"/>
                <a:gd name="connsiteY42" fmla="*/ 394506 h 1958987"/>
                <a:gd name="connsiteX43" fmla="*/ 2538414 w 2589214"/>
                <a:gd name="connsiteY43" fmla="*/ 280206 h 1958987"/>
                <a:gd name="connsiteX44" fmla="*/ 2589214 w 2589214"/>
                <a:gd name="connsiteY44" fmla="*/ 108756 h 1958987"/>
                <a:gd name="connsiteX0" fmla="*/ 2589214 w 2589214"/>
                <a:gd name="connsiteY0" fmla="*/ 108756 h 1958987"/>
                <a:gd name="connsiteX1" fmla="*/ 2443958 w 2589214"/>
                <a:gd name="connsiteY1" fmla="*/ 69069 h 1958987"/>
                <a:gd name="connsiteX2" fmla="*/ 2252664 w 2589214"/>
                <a:gd name="connsiteY2" fmla="*/ 29381 h 1958987"/>
                <a:gd name="connsiteX3" fmla="*/ 2045496 w 2589214"/>
                <a:gd name="connsiteY3" fmla="*/ 6362 h 1958987"/>
                <a:gd name="connsiteX4" fmla="*/ 1843089 w 2589214"/>
                <a:gd name="connsiteY4" fmla="*/ 12 h 1958987"/>
                <a:gd name="connsiteX5" fmla="*/ 1620839 w 2589214"/>
                <a:gd name="connsiteY5" fmla="*/ 7950 h 1958987"/>
                <a:gd name="connsiteX6" fmla="*/ 1455739 w 2589214"/>
                <a:gd name="connsiteY6" fmla="*/ 26206 h 1958987"/>
                <a:gd name="connsiteX7" fmla="*/ 1278733 w 2589214"/>
                <a:gd name="connsiteY7" fmla="*/ 53988 h 1958987"/>
                <a:gd name="connsiteX8" fmla="*/ 1050133 w 2589214"/>
                <a:gd name="connsiteY8" fmla="*/ 110344 h 1958987"/>
                <a:gd name="connsiteX9" fmla="*/ 890589 w 2589214"/>
                <a:gd name="connsiteY9" fmla="*/ 166699 h 1958987"/>
                <a:gd name="connsiteX10" fmla="*/ 746920 w 2589214"/>
                <a:gd name="connsiteY10" fmla="*/ 227025 h 1958987"/>
                <a:gd name="connsiteX11" fmla="*/ 615157 w 2589214"/>
                <a:gd name="connsiteY11" fmla="*/ 288143 h 1958987"/>
                <a:gd name="connsiteX12" fmla="*/ 473870 w 2589214"/>
                <a:gd name="connsiteY12" fmla="*/ 364344 h 1958987"/>
                <a:gd name="connsiteX13" fmla="*/ 376239 w 2589214"/>
                <a:gd name="connsiteY13" fmla="*/ 423081 h 1958987"/>
                <a:gd name="connsiteX14" fmla="*/ 261145 w 2589214"/>
                <a:gd name="connsiteY14" fmla="*/ 499281 h 1958987"/>
                <a:gd name="connsiteX15" fmla="*/ 188914 w 2589214"/>
                <a:gd name="connsiteY15" fmla="*/ 553256 h 1958987"/>
                <a:gd name="connsiteX16" fmla="*/ 87314 w 2589214"/>
                <a:gd name="connsiteY16" fmla="*/ 638981 h 1958987"/>
                <a:gd name="connsiteX17" fmla="*/ 0 w 2589214"/>
                <a:gd name="connsiteY17" fmla="*/ 713593 h 1958987"/>
                <a:gd name="connsiteX18" fmla="*/ 61914 w 2589214"/>
                <a:gd name="connsiteY18" fmla="*/ 772331 h 1958987"/>
                <a:gd name="connsiteX19" fmla="*/ 153989 w 2589214"/>
                <a:gd name="connsiteY19" fmla="*/ 870756 h 1958987"/>
                <a:gd name="connsiteX20" fmla="*/ 224633 w 2589214"/>
                <a:gd name="connsiteY20" fmla="*/ 951718 h 1958987"/>
                <a:gd name="connsiteX21" fmla="*/ 304803 w 2589214"/>
                <a:gd name="connsiteY21" fmla="*/ 1050143 h 1958987"/>
                <a:gd name="connsiteX22" fmla="*/ 382589 w 2589214"/>
                <a:gd name="connsiteY22" fmla="*/ 1162856 h 1958987"/>
                <a:gd name="connsiteX23" fmla="*/ 493714 w 2589214"/>
                <a:gd name="connsiteY23" fmla="*/ 1327956 h 1958987"/>
                <a:gd name="connsiteX24" fmla="*/ 585788 w 2589214"/>
                <a:gd name="connsiteY24" fmla="*/ 1506550 h 1958987"/>
                <a:gd name="connsiteX25" fmla="*/ 636589 w 2589214"/>
                <a:gd name="connsiteY25" fmla="*/ 1620056 h 1958987"/>
                <a:gd name="connsiteX26" fmla="*/ 685802 w 2589214"/>
                <a:gd name="connsiteY26" fmla="*/ 1732769 h 1958987"/>
                <a:gd name="connsiteX27" fmla="*/ 738189 w 2589214"/>
                <a:gd name="connsiteY27" fmla="*/ 1883581 h 1958987"/>
                <a:gd name="connsiteX28" fmla="*/ 763589 w 2589214"/>
                <a:gd name="connsiteY28" fmla="*/ 1958987 h 1958987"/>
                <a:gd name="connsiteX29" fmla="*/ 947739 w 2589214"/>
                <a:gd name="connsiteY29" fmla="*/ 1893106 h 1958987"/>
                <a:gd name="connsiteX30" fmla="*/ 1119189 w 2589214"/>
                <a:gd name="connsiteY30" fmla="*/ 1826431 h 1958987"/>
                <a:gd name="connsiteX31" fmla="*/ 1296989 w 2589214"/>
                <a:gd name="connsiteY31" fmla="*/ 1734356 h 1958987"/>
                <a:gd name="connsiteX32" fmla="*/ 1430339 w 2589214"/>
                <a:gd name="connsiteY32" fmla="*/ 1648631 h 1958987"/>
                <a:gd name="connsiteX33" fmla="*/ 1541464 w 2589214"/>
                <a:gd name="connsiteY33" fmla="*/ 1578781 h 1958987"/>
                <a:gd name="connsiteX34" fmla="*/ 1703389 w 2589214"/>
                <a:gd name="connsiteY34" fmla="*/ 1461306 h 1958987"/>
                <a:gd name="connsiteX35" fmla="*/ 1820864 w 2589214"/>
                <a:gd name="connsiteY35" fmla="*/ 1343831 h 1958987"/>
                <a:gd name="connsiteX36" fmla="*/ 1954214 w 2589214"/>
                <a:gd name="connsiteY36" fmla="*/ 1223181 h 1958987"/>
                <a:gd name="connsiteX37" fmla="*/ 2090739 w 2589214"/>
                <a:gd name="connsiteY37" fmla="*/ 1070781 h 1958987"/>
                <a:gd name="connsiteX38" fmla="*/ 2195514 w 2589214"/>
                <a:gd name="connsiteY38" fmla="*/ 937431 h 1958987"/>
                <a:gd name="connsiteX39" fmla="*/ 2316164 w 2589214"/>
                <a:gd name="connsiteY39" fmla="*/ 762806 h 1958987"/>
                <a:gd name="connsiteX40" fmla="*/ 2379664 w 2589214"/>
                <a:gd name="connsiteY40" fmla="*/ 619931 h 1958987"/>
                <a:gd name="connsiteX41" fmla="*/ 2427289 w 2589214"/>
                <a:gd name="connsiteY41" fmla="*/ 534206 h 1958987"/>
                <a:gd name="connsiteX42" fmla="*/ 2487614 w 2589214"/>
                <a:gd name="connsiteY42" fmla="*/ 394506 h 1958987"/>
                <a:gd name="connsiteX43" fmla="*/ 2538414 w 2589214"/>
                <a:gd name="connsiteY43" fmla="*/ 280206 h 1958987"/>
                <a:gd name="connsiteX44" fmla="*/ 2589214 w 2589214"/>
                <a:gd name="connsiteY44" fmla="*/ 108756 h 1958987"/>
                <a:gd name="connsiteX0" fmla="*/ 2589214 w 2589214"/>
                <a:gd name="connsiteY0" fmla="*/ 108756 h 1958987"/>
                <a:gd name="connsiteX1" fmla="*/ 2443958 w 2589214"/>
                <a:gd name="connsiteY1" fmla="*/ 69069 h 1958987"/>
                <a:gd name="connsiteX2" fmla="*/ 2252664 w 2589214"/>
                <a:gd name="connsiteY2" fmla="*/ 29381 h 1958987"/>
                <a:gd name="connsiteX3" fmla="*/ 2045496 w 2589214"/>
                <a:gd name="connsiteY3" fmla="*/ 6362 h 1958987"/>
                <a:gd name="connsiteX4" fmla="*/ 1843089 w 2589214"/>
                <a:gd name="connsiteY4" fmla="*/ 12 h 1958987"/>
                <a:gd name="connsiteX5" fmla="*/ 1620839 w 2589214"/>
                <a:gd name="connsiteY5" fmla="*/ 7950 h 1958987"/>
                <a:gd name="connsiteX6" fmla="*/ 1455739 w 2589214"/>
                <a:gd name="connsiteY6" fmla="*/ 26206 h 1958987"/>
                <a:gd name="connsiteX7" fmla="*/ 1278733 w 2589214"/>
                <a:gd name="connsiteY7" fmla="*/ 53988 h 1958987"/>
                <a:gd name="connsiteX8" fmla="*/ 1050133 w 2589214"/>
                <a:gd name="connsiteY8" fmla="*/ 110344 h 1958987"/>
                <a:gd name="connsiteX9" fmla="*/ 890589 w 2589214"/>
                <a:gd name="connsiteY9" fmla="*/ 166699 h 1958987"/>
                <a:gd name="connsiteX10" fmla="*/ 746920 w 2589214"/>
                <a:gd name="connsiteY10" fmla="*/ 227025 h 1958987"/>
                <a:gd name="connsiteX11" fmla="*/ 615157 w 2589214"/>
                <a:gd name="connsiteY11" fmla="*/ 288143 h 1958987"/>
                <a:gd name="connsiteX12" fmla="*/ 473870 w 2589214"/>
                <a:gd name="connsiteY12" fmla="*/ 364344 h 1958987"/>
                <a:gd name="connsiteX13" fmla="*/ 376239 w 2589214"/>
                <a:gd name="connsiteY13" fmla="*/ 423081 h 1958987"/>
                <a:gd name="connsiteX14" fmla="*/ 261145 w 2589214"/>
                <a:gd name="connsiteY14" fmla="*/ 499281 h 1958987"/>
                <a:gd name="connsiteX15" fmla="*/ 188914 w 2589214"/>
                <a:gd name="connsiteY15" fmla="*/ 553256 h 1958987"/>
                <a:gd name="connsiteX16" fmla="*/ 87314 w 2589214"/>
                <a:gd name="connsiteY16" fmla="*/ 638981 h 1958987"/>
                <a:gd name="connsiteX17" fmla="*/ 0 w 2589214"/>
                <a:gd name="connsiteY17" fmla="*/ 713593 h 1958987"/>
                <a:gd name="connsiteX18" fmla="*/ 61914 w 2589214"/>
                <a:gd name="connsiteY18" fmla="*/ 772331 h 1958987"/>
                <a:gd name="connsiteX19" fmla="*/ 153989 w 2589214"/>
                <a:gd name="connsiteY19" fmla="*/ 870756 h 1958987"/>
                <a:gd name="connsiteX20" fmla="*/ 224633 w 2589214"/>
                <a:gd name="connsiteY20" fmla="*/ 951718 h 1958987"/>
                <a:gd name="connsiteX21" fmla="*/ 304803 w 2589214"/>
                <a:gd name="connsiteY21" fmla="*/ 1050143 h 1958987"/>
                <a:gd name="connsiteX22" fmla="*/ 382589 w 2589214"/>
                <a:gd name="connsiteY22" fmla="*/ 1162856 h 1958987"/>
                <a:gd name="connsiteX23" fmla="*/ 493714 w 2589214"/>
                <a:gd name="connsiteY23" fmla="*/ 1327956 h 1958987"/>
                <a:gd name="connsiteX24" fmla="*/ 588170 w 2589214"/>
                <a:gd name="connsiteY24" fmla="*/ 1506550 h 1958987"/>
                <a:gd name="connsiteX25" fmla="*/ 636589 w 2589214"/>
                <a:gd name="connsiteY25" fmla="*/ 1620056 h 1958987"/>
                <a:gd name="connsiteX26" fmla="*/ 685802 w 2589214"/>
                <a:gd name="connsiteY26" fmla="*/ 1732769 h 1958987"/>
                <a:gd name="connsiteX27" fmla="*/ 738189 w 2589214"/>
                <a:gd name="connsiteY27" fmla="*/ 1883581 h 1958987"/>
                <a:gd name="connsiteX28" fmla="*/ 763589 w 2589214"/>
                <a:gd name="connsiteY28" fmla="*/ 1958987 h 1958987"/>
                <a:gd name="connsiteX29" fmla="*/ 947739 w 2589214"/>
                <a:gd name="connsiteY29" fmla="*/ 1893106 h 1958987"/>
                <a:gd name="connsiteX30" fmla="*/ 1119189 w 2589214"/>
                <a:gd name="connsiteY30" fmla="*/ 1826431 h 1958987"/>
                <a:gd name="connsiteX31" fmla="*/ 1296989 w 2589214"/>
                <a:gd name="connsiteY31" fmla="*/ 1734356 h 1958987"/>
                <a:gd name="connsiteX32" fmla="*/ 1430339 w 2589214"/>
                <a:gd name="connsiteY32" fmla="*/ 1648631 h 1958987"/>
                <a:gd name="connsiteX33" fmla="*/ 1541464 w 2589214"/>
                <a:gd name="connsiteY33" fmla="*/ 1578781 h 1958987"/>
                <a:gd name="connsiteX34" fmla="*/ 1703389 w 2589214"/>
                <a:gd name="connsiteY34" fmla="*/ 1461306 h 1958987"/>
                <a:gd name="connsiteX35" fmla="*/ 1820864 w 2589214"/>
                <a:gd name="connsiteY35" fmla="*/ 1343831 h 1958987"/>
                <a:gd name="connsiteX36" fmla="*/ 1954214 w 2589214"/>
                <a:gd name="connsiteY36" fmla="*/ 1223181 h 1958987"/>
                <a:gd name="connsiteX37" fmla="*/ 2090739 w 2589214"/>
                <a:gd name="connsiteY37" fmla="*/ 1070781 h 1958987"/>
                <a:gd name="connsiteX38" fmla="*/ 2195514 w 2589214"/>
                <a:gd name="connsiteY38" fmla="*/ 937431 h 1958987"/>
                <a:gd name="connsiteX39" fmla="*/ 2316164 w 2589214"/>
                <a:gd name="connsiteY39" fmla="*/ 762806 h 1958987"/>
                <a:gd name="connsiteX40" fmla="*/ 2379664 w 2589214"/>
                <a:gd name="connsiteY40" fmla="*/ 619931 h 1958987"/>
                <a:gd name="connsiteX41" fmla="*/ 2427289 w 2589214"/>
                <a:gd name="connsiteY41" fmla="*/ 534206 h 1958987"/>
                <a:gd name="connsiteX42" fmla="*/ 2487614 w 2589214"/>
                <a:gd name="connsiteY42" fmla="*/ 394506 h 1958987"/>
                <a:gd name="connsiteX43" fmla="*/ 2538414 w 2589214"/>
                <a:gd name="connsiteY43" fmla="*/ 280206 h 1958987"/>
                <a:gd name="connsiteX44" fmla="*/ 2589214 w 2589214"/>
                <a:gd name="connsiteY44" fmla="*/ 108756 h 1958987"/>
                <a:gd name="connsiteX0" fmla="*/ 2589214 w 2589214"/>
                <a:gd name="connsiteY0" fmla="*/ 108756 h 1958987"/>
                <a:gd name="connsiteX1" fmla="*/ 2443958 w 2589214"/>
                <a:gd name="connsiteY1" fmla="*/ 69069 h 1958987"/>
                <a:gd name="connsiteX2" fmla="*/ 2252664 w 2589214"/>
                <a:gd name="connsiteY2" fmla="*/ 29381 h 1958987"/>
                <a:gd name="connsiteX3" fmla="*/ 2045496 w 2589214"/>
                <a:gd name="connsiteY3" fmla="*/ 6362 h 1958987"/>
                <a:gd name="connsiteX4" fmla="*/ 1843089 w 2589214"/>
                <a:gd name="connsiteY4" fmla="*/ 12 h 1958987"/>
                <a:gd name="connsiteX5" fmla="*/ 1620839 w 2589214"/>
                <a:gd name="connsiteY5" fmla="*/ 7950 h 1958987"/>
                <a:gd name="connsiteX6" fmla="*/ 1455739 w 2589214"/>
                <a:gd name="connsiteY6" fmla="*/ 26206 h 1958987"/>
                <a:gd name="connsiteX7" fmla="*/ 1278733 w 2589214"/>
                <a:gd name="connsiteY7" fmla="*/ 53988 h 1958987"/>
                <a:gd name="connsiteX8" fmla="*/ 1050133 w 2589214"/>
                <a:gd name="connsiteY8" fmla="*/ 110344 h 1958987"/>
                <a:gd name="connsiteX9" fmla="*/ 890589 w 2589214"/>
                <a:gd name="connsiteY9" fmla="*/ 166699 h 1958987"/>
                <a:gd name="connsiteX10" fmla="*/ 746920 w 2589214"/>
                <a:gd name="connsiteY10" fmla="*/ 227025 h 1958987"/>
                <a:gd name="connsiteX11" fmla="*/ 615157 w 2589214"/>
                <a:gd name="connsiteY11" fmla="*/ 288143 h 1958987"/>
                <a:gd name="connsiteX12" fmla="*/ 473870 w 2589214"/>
                <a:gd name="connsiteY12" fmla="*/ 364344 h 1958987"/>
                <a:gd name="connsiteX13" fmla="*/ 376239 w 2589214"/>
                <a:gd name="connsiteY13" fmla="*/ 423081 h 1958987"/>
                <a:gd name="connsiteX14" fmla="*/ 261145 w 2589214"/>
                <a:gd name="connsiteY14" fmla="*/ 499281 h 1958987"/>
                <a:gd name="connsiteX15" fmla="*/ 188914 w 2589214"/>
                <a:gd name="connsiteY15" fmla="*/ 553256 h 1958987"/>
                <a:gd name="connsiteX16" fmla="*/ 87314 w 2589214"/>
                <a:gd name="connsiteY16" fmla="*/ 638981 h 1958987"/>
                <a:gd name="connsiteX17" fmla="*/ 0 w 2589214"/>
                <a:gd name="connsiteY17" fmla="*/ 713593 h 1958987"/>
                <a:gd name="connsiteX18" fmla="*/ 61914 w 2589214"/>
                <a:gd name="connsiteY18" fmla="*/ 772331 h 1958987"/>
                <a:gd name="connsiteX19" fmla="*/ 153989 w 2589214"/>
                <a:gd name="connsiteY19" fmla="*/ 870756 h 1958987"/>
                <a:gd name="connsiteX20" fmla="*/ 224633 w 2589214"/>
                <a:gd name="connsiteY20" fmla="*/ 951718 h 1958987"/>
                <a:gd name="connsiteX21" fmla="*/ 304803 w 2589214"/>
                <a:gd name="connsiteY21" fmla="*/ 1050143 h 1958987"/>
                <a:gd name="connsiteX22" fmla="*/ 382589 w 2589214"/>
                <a:gd name="connsiteY22" fmla="*/ 1162856 h 1958987"/>
                <a:gd name="connsiteX23" fmla="*/ 493714 w 2589214"/>
                <a:gd name="connsiteY23" fmla="*/ 1327956 h 1958987"/>
                <a:gd name="connsiteX24" fmla="*/ 588170 w 2589214"/>
                <a:gd name="connsiteY24" fmla="*/ 1506550 h 1958987"/>
                <a:gd name="connsiteX25" fmla="*/ 636589 w 2589214"/>
                <a:gd name="connsiteY25" fmla="*/ 1620056 h 1958987"/>
                <a:gd name="connsiteX26" fmla="*/ 685802 w 2589214"/>
                <a:gd name="connsiteY26" fmla="*/ 1732769 h 1958987"/>
                <a:gd name="connsiteX27" fmla="*/ 738189 w 2589214"/>
                <a:gd name="connsiteY27" fmla="*/ 1883581 h 1958987"/>
                <a:gd name="connsiteX28" fmla="*/ 763589 w 2589214"/>
                <a:gd name="connsiteY28" fmla="*/ 1958987 h 1958987"/>
                <a:gd name="connsiteX29" fmla="*/ 926308 w 2589214"/>
                <a:gd name="connsiteY29" fmla="*/ 1900250 h 1958987"/>
                <a:gd name="connsiteX30" fmla="*/ 1119189 w 2589214"/>
                <a:gd name="connsiteY30" fmla="*/ 1826431 h 1958987"/>
                <a:gd name="connsiteX31" fmla="*/ 1296989 w 2589214"/>
                <a:gd name="connsiteY31" fmla="*/ 1734356 h 1958987"/>
                <a:gd name="connsiteX32" fmla="*/ 1430339 w 2589214"/>
                <a:gd name="connsiteY32" fmla="*/ 1648631 h 1958987"/>
                <a:gd name="connsiteX33" fmla="*/ 1541464 w 2589214"/>
                <a:gd name="connsiteY33" fmla="*/ 1578781 h 1958987"/>
                <a:gd name="connsiteX34" fmla="*/ 1703389 w 2589214"/>
                <a:gd name="connsiteY34" fmla="*/ 1461306 h 1958987"/>
                <a:gd name="connsiteX35" fmla="*/ 1820864 w 2589214"/>
                <a:gd name="connsiteY35" fmla="*/ 1343831 h 1958987"/>
                <a:gd name="connsiteX36" fmla="*/ 1954214 w 2589214"/>
                <a:gd name="connsiteY36" fmla="*/ 1223181 h 1958987"/>
                <a:gd name="connsiteX37" fmla="*/ 2090739 w 2589214"/>
                <a:gd name="connsiteY37" fmla="*/ 1070781 h 1958987"/>
                <a:gd name="connsiteX38" fmla="*/ 2195514 w 2589214"/>
                <a:gd name="connsiteY38" fmla="*/ 937431 h 1958987"/>
                <a:gd name="connsiteX39" fmla="*/ 2316164 w 2589214"/>
                <a:gd name="connsiteY39" fmla="*/ 762806 h 1958987"/>
                <a:gd name="connsiteX40" fmla="*/ 2379664 w 2589214"/>
                <a:gd name="connsiteY40" fmla="*/ 619931 h 1958987"/>
                <a:gd name="connsiteX41" fmla="*/ 2427289 w 2589214"/>
                <a:gd name="connsiteY41" fmla="*/ 534206 h 1958987"/>
                <a:gd name="connsiteX42" fmla="*/ 2487614 w 2589214"/>
                <a:gd name="connsiteY42" fmla="*/ 394506 h 1958987"/>
                <a:gd name="connsiteX43" fmla="*/ 2538414 w 2589214"/>
                <a:gd name="connsiteY43" fmla="*/ 280206 h 1958987"/>
                <a:gd name="connsiteX44" fmla="*/ 2589214 w 2589214"/>
                <a:gd name="connsiteY44" fmla="*/ 108756 h 1958987"/>
                <a:gd name="connsiteX0" fmla="*/ 2589214 w 2589214"/>
                <a:gd name="connsiteY0" fmla="*/ 108756 h 1958987"/>
                <a:gd name="connsiteX1" fmla="*/ 2443958 w 2589214"/>
                <a:gd name="connsiteY1" fmla="*/ 69069 h 1958987"/>
                <a:gd name="connsiteX2" fmla="*/ 2252664 w 2589214"/>
                <a:gd name="connsiteY2" fmla="*/ 29381 h 1958987"/>
                <a:gd name="connsiteX3" fmla="*/ 2045496 w 2589214"/>
                <a:gd name="connsiteY3" fmla="*/ 6362 h 1958987"/>
                <a:gd name="connsiteX4" fmla="*/ 1843089 w 2589214"/>
                <a:gd name="connsiteY4" fmla="*/ 12 h 1958987"/>
                <a:gd name="connsiteX5" fmla="*/ 1620839 w 2589214"/>
                <a:gd name="connsiteY5" fmla="*/ 7950 h 1958987"/>
                <a:gd name="connsiteX6" fmla="*/ 1455739 w 2589214"/>
                <a:gd name="connsiteY6" fmla="*/ 26206 h 1958987"/>
                <a:gd name="connsiteX7" fmla="*/ 1278733 w 2589214"/>
                <a:gd name="connsiteY7" fmla="*/ 53988 h 1958987"/>
                <a:gd name="connsiteX8" fmla="*/ 1050133 w 2589214"/>
                <a:gd name="connsiteY8" fmla="*/ 110344 h 1958987"/>
                <a:gd name="connsiteX9" fmla="*/ 890589 w 2589214"/>
                <a:gd name="connsiteY9" fmla="*/ 166699 h 1958987"/>
                <a:gd name="connsiteX10" fmla="*/ 746920 w 2589214"/>
                <a:gd name="connsiteY10" fmla="*/ 227025 h 1958987"/>
                <a:gd name="connsiteX11" fmla="*/ 615157 w 2589214"/>
                <a:gd name="connsiteY11" fmla="*/ 288143 h 1958987"/>
                <a:gd name="connsiteX12" fmla="*/ 473870 w 2589214"/>
                <a:gd name="connsiteY12" fmla="*/ 364344 h 1958987"/>
                <a:gd name="connsiteX13" fmla="*/ 376239 w 2589214"/>
                <a:gd name="connsiteY13" fmla="*/ 423081 h 1958987"/>
                <a:gd name="connsiteX14" fmla="*/ 261145 w 2589214"/>
                <a:gd name="connsiteY14" fmla="*/ 499281 h 1958987"/>
                <a:gd name="connsiteX15" fmla="*/ 188914 w 2589214"/>
                <a:gd name="connsiteY15" fmla="*/ 553256 h 1958987"/>
                <a:gd name="connsiteX16" fmla="*/ 87314 w 2589214"/>
                <a:gd name="connsiteY16" fmla="*/ 638981 h 1958987"/>
                <a:gd name="connsiteX17" fmla="*/ 0 w 2589214"/>
                <a:gd name="connsiteY17" fmla="*/ 713593 h 1958987"/>
                <a:gd name="connsiteX18" fmla="*/ 61914 w 2589214"/>
                <a:gd name="connsiteY18" fmla="*/ 772331 h 1958987"/>
                <a:gd name="connsiteX19" fmla="*/ 153989 w 2589214"/>
                <a:gd name="connsiteY19" fmla="*/ 870756 h 1958987"/>
                <a:gd name="connsiteX20" fmla="*/ 224633 w 2589214"/>
                <a:gd name="connsiteY20" fmla="*/ 951718 h 1958987"/>
                <a:gd name="connsiteX21" fmla="*/ 304803 w 2589214"/>
                <a:gd name="connsiteY21" fmla="*/ 1050143 h 1958987"/>
                <a:gd name="connsiteX22" fmla="*/ 382589 w 2589214"/>
                <a:gd name="connsiteY22" fmla="*/ 1162856 h 1958987"/>
                <a:gd name="connsiteX23" fmla="*/ 493714 w 2589214"/>
                <a:gd name="connsiteY23" fmla="*/ 1327956 h 1958987"/>
                <a:gd name="connsiteX24" fmla="*/ 588170 w 2589214"/>
                <a:gd name="connsiteY24" fmla="*/ 1506550 h 1958987"/>
                <a:gd name="connsiteX25" fmla="*/ 636589 w 2589214"/>
                <a:gd name="connsiteY25" fmla="*/ 1620056 h 1958987"/>
                <a:gd name="connsiteX26" fmla="*/ 685802 w 2589214"/>
                <a:gd name="connsiteY26" fmla="*/ 1732769 h 1958987"/>
                <a:gd name="connsiteX27" fmla="*/ 738189 w 2589214"/>
                <a:gd name="connsiteY27" fmla="*/ 1883581 h 1958987"/>
                <a:gd name="connsiteX28" fmla="*/ 763589 w 2589214"/>
                <a:gd name="connsiteY28" fmla="*/ 1958987 h 1958987"/>
                <a:gd name="connsiteX29" fmla="*/ 926308 w 2589214"/>
                <a:gd name="connsiteY29" fmla="*/ 1900250 h 1958987"/>
                <a:gd name="connsiteX30" fmla="*/ 1119189 w 2589214"/>
                <a:gd name="connsiteY30" fmla="*/ 1826431 h 1958987"/>
                <a:gd name="connsiteX31" fmla="*/ 1296989 w 2589214"/>
                <a:gd name="connsiteY31" fmla="*/ 1734356 h 1958987"/>
                <a:gd name="connsiteX32" fmla="*/ 1430339 w 2589214"/>
                <a:gd name="connsiteY32" fmla="*/ 1648631 h 1958987"/>
                <a:gd name="connsiteX33" fmla="*/ 1541464 w 2589214"/>
                <a:gd name="connsiteY33" fmla="*/ 1578781 h 1958987"/>
                <a:gd name="connsiteX34" fmla="*/ 1703389 w 2589214"/>
                <a:gd name="connsiteY34" fmla="*/ 1461306 h 1958987"/>
                <a:gd name="connsiteX35" fmla="*/ 1820864 w 2589214"/>
                <a:gd name="connsiteY35" fmla="*/ 1343831 h 1958987"/>
                <a:gd name="connsiteX36" fmla="*/ 1954214 w 2589214"/>
                <a:gd name="connsiteY36" fmla="*/ 1223181 h 1958987"/>
                <a:gd name="connsiteX37" fmla="*/ 2090739 w 2589214"/>
                <a:gd name="connsiteY37" fmla="*/ 1070781 h 1958987"/>
                <a:gd name="connsiteX38" fmla="*/ 2195514 w 2589214"/>
                <a:gd name="connsiteY38" fmla="*/ 937431 h 1958987"/>
                <a:gd name="connsiteX39" fmla="*/ 2316164 w 2589214"/>
                <a:gd name="connsiteY39" fmla="*/ 762806 h 1958987"/>
                <a:gd name="connsiteX40" fmla="*/ 2379664 w 2589214"/>
                <a:gd name="connsiteY40" fmla="*/ 619931 h 1958987"/>
                <a:gd name="connsiteX41" fmla="*/ 2427289 w 2589214"/>
                <a:gd name="connsiteY41" fmla="*/ 534206 h 1958987"/>
                <a:gd name="connsiteX42" fmla="*/ 2487614 w 2589214"/>
                <a:gd name="connsiteY42" fmla="*/ 394506 h 1958987"/>
                <a:gd name="connsiteX43" fmla="*/ 2538414 w 2589214"/>
                <a:gd name="connsiteY43" fmla="*/ 280206 h 1958987"/>
                <a:gd name="connsiteX44" fmla="*/ 2589214 w 2589214"/>
                <a:gd name="connsiteY44" fmla="*/ 108756 h 1958987"/>
                <a:gd name="connsiteX0" fmla="*/ 2589214 w 2589214"/>
                <a:gd name="connsiteY0" fmla="*/ 108756 h 1958987"/>
                <a:gd name="connsiteX1" fmla="*/ 2443958 w 2589214"/>
                <a:gd name="connsiteY1" fmla="*/ 69069 h 1958987"/>
                <a:gd name="connsiteX2" fmla="*/ 2252664 w 2589214"/>
                <a:gd name="connsiteY2" fmla="*/ 29381 h 1958987"/>
                <a:gd name="connsiteX3" fmla="*/ 2045496 w 2589214"/>
                <a:gd name="connsiteY3" fmla="*/ 6362 h 1958987"/>
                <a:gd name="connsiteX4" fmla="*/ 1843089 w 2589214"/>
                <a:gd name="connsiteY4" fmla="*/ 12 h 1958987"/>
                <a:gd name="connsiteX5" fmla="*/ 1620839 w 2589214"/>
                <a:gd name="connsiteY5" fmla="*/ 7950 h 1958987"/>
                <a:gd name="connsiteX6" fmla="*/ 1455739 w 2589214"/>
                <a:gd name="connsiteY6" fmla="*/ 26206 h 1958987"/>
                <a:gd name="connsiteX7" fmla="*/ 1278733 w 2589214"/>
                <a:gd name="connsiteY7" fmla="*/ 53988 h 1958987"/>
                <a:gd name="connsiteX8" fmla="*/ 1050133 w 2589214"/>
                <a:gd name="connsiteY8" fmla="*/ 110344 h 1958987"/>
                <a:gd name="connsiteX9" fmla="*/ 890589 w 2589214"/>
                <a:gd name="connsiteY9" fmla="*/ 166699 h 1958987"/>
                <a:gd name="connsiteX10" fmla="*/ 746920 w 2589214"/>
                <a:gd name="connsiteY10" fmla="*/ 227025 h 1958987"/>
                <a:gd name="connsiteX11" fmla="*/ 615157 w 2589214"/>
                <a:gd name="connsiteY11" fmla="*/ 288143 h 1958987"/>
                <a:gd name="connsiteX12" fmla="*/ 473870 w 2589214"/>
                <a:gd name="connsiteY12" fmla="*/ 364344 h 1958987"/>
                <a:gd name="connsiteX13" fmla="*/ 376239 w 2589214"/>
                <a:gd name="connsiteY13" fmla="*/ 423081 h 1958987"/>
                <a:gd name="connsiteX14" fmla="*/ 261145 w 2589214"/>
                <a:gd name="connsiteY14" fmla="*/ 499281 h 1958987"/>
                <a:gd name="connsiteX15" fmla="*/ 188914 w 2589214"/>
                <a:gd name="connsiteY15" fmla="*/ 553256 h 1958987"/>
                <a:gd name="connsiteX16" fmla="*/ 87314 w 2589214"/>
                <a:gd name="connsiteY16" fmla="*/ 638981 h 1958987"/>
                <a:gd name="connsiteX17" fmla="*/ 0 w 2589214"/>
                <a:gd name="connsiteY17" fmla="*/ 713593 h 1958987"/>
                <a:gd name="connsiteX18" fmla="*/ 61914 w 2589214"/>
                <a:gd name="connsiteY18" fmla="*/ 772331 h 1958987"/>
                <a:gd name="connsiteX19" fmla="*/ 153989 w 2589214"/>
                <a:gd name="connsiteY19" fmla="*/ 870756 h 1958987"/>
                <a:gd name="connsiteX20" fmla="*/ 224633 w 2589214"/>
                <a:gd name="connsiteY20" fmla="*/ 951718 h 1958987"/>
                <a:gd name="connsiteX21" fmla="*/ 304803 w 2589214"/>
                <a:gd name="connsiteY21" fmla="*/ 1050143 h 1958987"/>
                <a:gd name="connsiteX22" fmla="*/ 382589 w 2589214"/>
                <a:gd name="connsiteY22" fmla="*/ 1162856 h 1958987"/>
                <a:gd name="connsiteX23" fmla="*/ 493714 w 2589214"/>
                <a:gd name="connsiteY23" fmla="*/ 1327956 h 1958987"/>
                <a:gd name="connsiteX24" fmla="*/ 588170 w 2589214"/>
                <a:gd name="connsiteY24" fmla="*/ 1506550 h 1958987"/>
                <a:gd name="connsiteX25" fmla="*/ 636589 w 2589214"/>
                <a:gd name="connsiteY25" fmla="*/ 1620056 h 1958987"/>
                <a:gd name="connsiteX26" fmla="*/ 685802 w 2589214"/>
                <a:gd name="connsiteY26" fmla="*/ 1732769 h 1958987"/>
                <a:gd name="connsiteX27" fmla="*/ 738189 w 2589214"/>
                <a:gd name="connsiteY27" fmla="*/ 1883581 h 1958987"/>
                <a:gd name="connsiteX28" fmla="*/ 763589 w 2589214"/>
                <a:gd name="connsiteY28" fmla="*/ 1958987 h 1958987"/>
                <a:gd name="connsiteX29" fmla="*/ 926308 w 2589214"/>
                <a:gd name="connsiteY29" fmla="*/ 1900250 h 1958987"/>
                <a:gd name="connsiteX30" fmla="*/ 1119189 w 2589214"/>
                <a:gd name="connsiteY30" fmla="*/ 1826431 h 1958987"/>
                <a:gd name="connsiteX31" fmla="*/ 1296989 w 2589214"/>
                <a:gd name="connsiteY31" fmla="*/ 1734356 h 1958987"/>
                <a:gd name="connsiteX32" fmla="*/ 1435101 w 2589214"/>
                <a:gd name="connsiteY32" fmla="*/ 1648631 h 1958987"/>
                <a:gd name="connsiteX33" fmla="*/ 1541464 w 2589214"/>
                <a:gd name="connsiteY33" fmla="*/ 1578781 h 1958987"/>
                <a:gd name="connsiteX34" fmla="*/ 1703389 w 2589214"/>
                <a:gd name="connsiteY34" fmla="*/ 1461306 h 1958987"/>
                <a:gd name="connsiteX35" fmla="*/ 1820864 w 2589214"/>
                <a:gd name="connsiteY35" fmla="*/ 1343831 h 1958987"/>
                <a:gd name="connsiteX36" fmla="*/ 1954214 w 2589214"/>
                <a:gd name="connsiteY36" fmla="*/ 1223181 h 1958987"/>
                <a:gd name="connsiteX37" fmla="*/ 2090739 w 2589214"/>
                <a:gd name="connsiteY37" fmla="*/ 1070781 h 1958987"/>
                <a:gd name="connsiteX38" fmla="*/ 2195514 w 2589214"/>
                <a:gd name="connsiteY38" fmla="*/ 937431 h 1958987"/>
                <a:gd name="connsiteX39" fmla="*/ 2316164 w 2589214"/>
                <a:gd name="connsiteY39" fmla="*/ 762806 h 1958987"/>
                <a:gd name="connsiteX40" fmla="*/ 2379664 w 2589214"/>
                <a:gd name="connsiteY40" fmla="*/ 619931 h 1958987"/>
                <a:gd name="connsiteX41" fmla="*/ 2427289 w 2589214"/>
                <a:gd name="connsiteY41" fmla="*/ 534206 h 1958987"/>
                <a:gd name="connsiteX42" fmla="*/ 2487614 w 2589214"/>
                <a:gd name="connsiteY42" fmla="*/ 394506 h 1958987"/>
                <a:gd name="connsiteX43" fmla="*/ 2538414 w 2589214"/>
                <a:gd name="connsiteY43" fmla="*/ 280206 h 1958987"/>
                <a:gd name="connsiteX44" fmla="*/ 2589214 w 2589214"/>
                <a:gd name="connsiteY44" fmla="*/ 108756 h 1958987"/>
                <a:gd name="connsiteX0" fmla="*/ 2589214 w 2589214"/>
                <a:gd name="connsiteY0" fmla="*/ 108756 h 1958987"/>
                <a:gd name="connsiteX1" fmla="*/ 2443958 w 2589214"/>
                <a:gd name="connsiteY1" fmla="*/ 69069 h 1958987"/>
                <a:gd name="connsiteX2" fmla="*/ 2252664 w 2589214"/>
                <a:gd name="connsiteY2" fmla="*/ 29381 h 1958987"/>
                <a:gd name="connsiteX3" fmla="*/ 2045496 w 2589214"/>
                <a:gd name="connsiteY3" fmla="*/ 6362 h 1958987"/>
                <a:gd name="connsiteX4" fmla="*/ 1843089 w 2589214"/>
                <a:gd name="connsiteY4" fmla="*/ 12 h 1958987"/>
                <a:gd name="connsiteX5" fmla="*/ 1620839 w 2589214"/>
                <a:gd name="connsiteY5" fmla="*/ 7950 h 1958987"/>
                <a:gd name="connsiteX6" fmla="*/ 1455739 w 2589214"/>
                <a:gd name="connsiteY6" fmla="*/ 26206 h 1958987"/>
                <a:gd name="connsiteX7" fmla="*/ 1278733 w 2589214"/>
                <a:gd name="connsiteY7" fmla="*/ 53988 h 1958987"/>
                <a:gd name="connsiteX8" fmla="*/ 1050133 w 2589214"/>
                <a:gd name="connsiteY8" fmla="*/ 110344 h 1958987"/>
                <a:gd name="connsiteX9" fmla="*/ 890589 w 2589214"/>
                <a:gd name="connsiteY9" fmla="*/ 166699 h 1958987"/>
                <a:gd name="connsiteX10" fmla="*/ 746920 w 2589214"/>
                <a:gd name="connsiteY10" fmla="*/ 227025 h 1958987"/>
                <a:gd name="connsiteX11" fmla="*/ 615157 w 2589214"/>
                <a:gd name="connsiteY11" fmla="*/ 288143 h 1958987"/>
                <a:gd name="connsiteX12" fmla="*/ 473870 w 2589214"/>
                <a:gd name="connsiteY12" fmla="*/ 364344 h 1958987"/>
                <a:gd name="connsiteX13" fmla="*/ 376239 w 2589214"/>
                <a:gd name="connsiteY13" fmla="*/ 423081 h 1958987"/>
                <a:gd name="connsiteX14" fmla="*/ 261145 w 2589214"/>
                <a:gd name="connsiteY14" fmla="*/ 499281 h 1958987"/>
                <a:gd name="connsiteX15" fmla="*/ 188914 w 2589214"/>
                <a:gd name="connsiteY15" fmla="*/ 553256 h 1958987"/>
                <a:gd name="connsiteX16" fmla="*/ 87314 w 2589214"/>
                <a:gd name="connsiteY16" fmla="*/ 638981 h 1958987"/>
                <a:gd name="connsiteX17" fmla="*/ 0 w 2589214"/>
                <a:gd name="connsiteY17" fmla="*/ 713593 h 1958987"/>
                <a:gd name="connsiteX18" fmla="*/ 61914 w 2589214"/>
                <a:gd name="connsiteY18" fmla="*/ 772331 h 1958987"/>
                <a:gd name="connsiteX19" fmla="*/ 153989 w 2589214"/>
                <a:gd name="connsiteY19" fmla="*/ 870756 h 1958987"/>
                <a:gd name="connsiteX20" fmla="*/ 224633 w 2589214"/>
                <a:gd name="connsiteY20" fmla="*/ 951718 h 1958987"/>
                <a:gd name="connsiteX21" fmla="*/ 304803 w 2589214"/>
                <a:gd name="connsiteY21" fmla="*/ 1050143 h 1958987"/>
                <a:gd name="connsiteX22" fmla="*/ 382589 w 2589214"/>
                <a:gd name="connsiteY22" fmla="*/ 1162856 h 1958987"/>
                <a:gd name="connsiteX23" fmla="*/ 493714 w 2589214"/>
                <a:gd name="connsiteY23" fmla="*/ 1327956 h 1958987"/>
                <a:gd name="connsiteX24" fmla="*/ 588170 w 2589214"/>
                <a:gd name="connsiteY24" fmla="*/ 1506550 h 1958987"/>
                <a:gd name="connsiteX25" fmla="*/ 636589 w 2589214"/>
                <a:gd name="connsiteY25" fmla="*/ 1620056 h 1958987"/>
                <a:gd name="connsiteX26" fmla="*/ 685802 w 2589214"/>
                <a:gd name="connsiteY26" fmla="*/ 1732769 h 1958987"/>
                <a:gd name="connsiteX27" fmla="*/ 738189 w 2589214"/>
                <a:gd name="connsiteY27" fmla="*/ 1883581 h 1958987"/>
                <a:gd name="connsiteX28" fmla="*/ 763589 w 2589214"/>
                <a:gd name="connsiteY28" fmla="*/ 1958987 h 1958987"/>
                <a:gd name="connsiteX29" fmla="*/ 926308 w 2589214"/>
                <a:gd name="connsiteY29" fmla="*/ 1900250 h 1958987"/>
                <a:gd name="connsiteX30" fmla="*/ 1119189 w 2589214"/>
                <a:gd name="connsiteY30" fmla="*/ 1826431 h 1958987"/>
                <a:gd name="connsiteX31" fmla="*/ 1296989 w 2589214"/>
                <a:gd name="connsiteY31" fmla="*/ 1734356 h 1958987"/>
                <a:gd name="connsiteX32" fmla="*/ 1435101 w 2589214"/>
                <a:gd name="connsiteY32" fmla="*/ 1648631 h 1958987"/>
                <a:gd name="connsiteX33" fmla="*/ 1555752 w 2589214"/>
                <a:gd name="connsiteY33" fmla="*/ 1569256 h 1958987"/>
                <a:gd name="connsiteX34" fmla="*/ 1703389 w 2589214"/>
                <a:gd name="connsiteY34" fmla="*/ 1461306 h 1958987"/>
                <a:gd name="connsiteX35" fmla="*/ 1820864 w 2589214"/>
                <a:gd name="connsiteY35" fmla="*/ 1343831 h 1958987"/>
                <a:gd name="connsiteX36" fmla="*/ 1954214 w 2589214"/>
                <a:gd name="connsiteY36" fmla="*/ 1223181 h 1958987"/>
                <a:gd name="connsiteX37" fmla="*/ 2090739 w 2589214"/>
                <a:gd name="connsiteY37" fmla="*/ 1070781 h 1958987"/>
                <a:gd name="connsiteX38" fmla="*/ 2195514 w 2589214"/>
                <a:gd name="connsiteY38" fmla="*/ 937431 h 1958987"/>
                <a:gd name="connsiteX39" fmla="*/ 2316164 w 2589214"/>
                <a:gd name="connsiteY39" fmla="*/ 762806 h 1958987"/>
                <a:gd name="connsiteX40" fmla="*/ 2379664 w 2589214"/>
                <a:gd name="connsiteY40" fmla="*/ 619931 h 1958987"/>
                <a:gd name="connsiteX41" fmla="*/ 2427289 w 2589214"/>
                <a:gd name="connsiteY41" fmla="*/ 534206 h 1958987"/>
                <a:gd name="connsiteX42" fmla="*/ 2487614 w 2589214"/>
                <a:gd name="connsiteY42" fmla="*/ 394506 h 1958987"/>
                <a:gd name="connsiteX43" fmla="*/ 2538414 w 2589214"/>
                <a:gd name="connsiteY43" fmla="*/ 280206 h 1958987"/>
                <a:gd name="connsiteX44" fmla="*/ 2589214 w 2589214"/>
                <a:gd name="connsiteY44" fmla="*/ 108756 h 1958987"/>
                <a:gd name="connsiteX0" fmla="*/ 2589214 w 2589214"/>
                <a:gd name="connsiteY0" fmla="*/ 108756 h 1958987"/>
                <a:gd name="connsiteX1" fmla="*/ 2443958 w 2589214"/>
                <a:gd name="connsiteY1" fmla="*/ 69069 h 1958987"/>
                <a:gd name="connsiteX2" fmla="*/ 2252664 w 2589214"/>
                <a:gd name="connsiteY2" fmla="*/ 29381 h 1958987"/>
                <a:gd name="connsiteX3" fmla="*/ 2045496 w 2589214"/>
                <a:gd name="connsiteY3" fmla="*/ 6362 h 1958987"/>
                <a:gd name="connsiteX4" fmla="*/ 1843089 w 2589214"/>
                <a:gd name="connsiteY4" fmla="*/ 12 h 1958987"/>
                <a:gd name="connsiteX5" fmla="*/ 1620839 w 2589214"/>
                <a:gd name="connsiteY5" fmla="*/ 7950 h 1958987"/>
                <a:gd name="connsiteX6" fmla="*/ 1455739 w 2589214"/>
                <a:gd name="connsiteY6" fmla="*/ 26206 h 1958987"/>
                <a:gd name="connsiteX7" fmla="*/ 1278733 w 2589214"/>
                <a:gd name="connsiteY7" fmla="*/ 53988 h 1958987"/>
                <a:gd name="connsiteX8" fmla="*/ 1050133 w 2589214"/>
                <a:gd name="connsiteY8" fmla="*/ 110344 h 1958987"/>
                <a:gd name="connsiteX9" fmla="*/ 890589 w 2589214"/>
                <a:gd name="connsiteY9" fmla="*/ 166699 h 1958987"/>
                <a:gd name="connsiteX10" fmla="*/ 746920 w 2589214"/>
                <a:gd name="connsiteY10" fmla="*/ 227025 h 1958987"/>
                <a:gd name="connsiteX11" fmla="*/ 615157 w 2589214"/>
                <a:gd name="connsiteY11" fmla="*/ 288143 h 1958987"/>
                <a:gd name="connsiteX12" fmla="*/ 473870 w 2589214"/>
                <a:gd name="connsiteY12" fmla="*/ 364344 h 1958987"/>
                <a:gd name="connsiteX13" fmla="*/ 376239 w 2589214"/>
                <a:gd name="connsiteY13" fmla="*/ 423081 h 1958987"/>
                <a:gd name="connsiteX14" fmla="*/ 261145 w 2589214"/>
                <a:gd name="connsiteY14" fmla="*/ 499281 h 1958987"/>
                <a:gd name="connsiteX15" fmla="*/ 188914 w 2589214"/>
                <a:gd name="connsiteY15" fmla="*/ 553256 h 1958987"/>
                <a:gd name="connsiteX16" fmla="*/ 87314 w 2589214"/>
                <a:gd name="connsiteY16" fmla="*/ 638981 h 1958987"/>
                <a:gd name="connsiteX17" fmla="*/ 0 w 2589214"/>
                <a:gd name="connsiteY17" fmla="*/ 713593 h 1958987"/>
                <a:gd name="connsiteX18" fmla="*/ 61914 w 2589214"/>
                <a:gd name="connsiteY18" fmla="*/ 772331 h 1958987"/>
                <a:gd name="connsiteX19" fmla="*/ 153989 w 2589214"/>
                <a:gd name="connsiteY19" fmla="*/ 870756 h 1958987"/>
                <a:gd name="connsiteX20" fmla="*/ 224633 w 2589214"/>
                <a:gd name="connsiteY20" fmla="*/ 951718 h 1958987"/>
                <a:gd name="connsiteX21" fmla="*/ 304803 w 2589214"/>
                <a:gd name="connsiteY21" fmla="*/ 1050143 h 1958987"/>
                <a:gd name="connsiteX22" fmla="*/ 382589 w 2589214"/>
                <a:gd name="connsiteY22" fmla="*/ 1162856 h 1958987"/>
                <a:gd name="connsiteX23" fmla="*/ 493714 w 2589214"/>
                <a:gd name="connsiteY23" fmla="*/ 1327956 h 1958987"/>
                <a:gd name="connsiteX24" fmla="*/ 588170 w 2589214"/>
                <a:gd name="connsiteY24" fmla="*/ 1506550 h 1958987"/>
                <a:gd name="connsiteX25" fmla="*/ 636589 w 2589214"/>
                <a:gd name="connsiteY25" fmla="*/ 1620056 h 1958987"/>
                <a:gd name="connsiteX26" fmla="*/ 685802 w 2589214"/>
                <a:gd name="connsiteY26" fmla="*/ 1732769 h 1958987"/>
                <a:gd name="connsiteX27" fmla="*/ 738189 w 2589214"/>
                <a:gd name="connsiteY27" fmla="*/ 1883581 h 1958987"/>
                <a:gd name="connsiteX28" fmla="*/ 763589 w 2589214"/>
                <a:gd name="connsiteY28" fmla="*/ 1958987 h 1958987"/>
                <a:gd name="connsiteX29" fmla="*/ 926308 w 2589214"/>
                <a:gd name="connsiteY29" fmla="*/ 1900250 h 1958987"/>
                <a:gd name="connsiteX30" fmla="*/ 1119189 w 2589214"/>
                <a:gd name="connsiteY30" fmla="*/ 1826431 h 1958987"/>
                <a:gd name="connsiteX31" fmla="*/ 1296989 w 2589214"/>
                <a:gd name="connsiteY31" fmla="*/ 1734356 h 1958987"/>
                <a:gd name="connsiteX32" fmla="*/ 1435101 w 2589214"/>
                <a:gd name="connsiteY32" fmla="*/ 1648631 h 1958987"/>
                <a:gd name="connsiteX33" fmla="*/ 1555752 w 2589214"/>
                <a:gd name="connsiteY33" fmla="*/ 1569256 h 1958987"/>
                <a:gd name="connsiteX34" fmla="*/ 1703389 w 2589214"/>
                <a:gd name="connsiteY34" fmla="*/ 1461306 h 1958987"/>
                <a:gd name="connsiteX35" fmla="*/ 1825626 w 2589214"/>
                <a:gd name="connsiteY35" fmla="*/ 1350975 h 1958987"/>
                <a:gd name="connsiteX36" fmla="*/ 1954214 w 2589214"/>
                <a:gd name="connsiteY36" fmla="*/ 1223181 h 1958987"/>
                <a:gd name="connsiteX37" fmla="*/ 2090739 w 2589214"/>
                <a:gd name="connsiteY37" fmla="*/ 1070781 h 1958987"/>
                <a:gd name="connsiteX38" fmla="*/ 2195514 w 2589214"/>
                <a:gd name="connsiteY38" fmla="*/ 937431 h 1958987"/>
                <a:gd name="connsiteX39" fmla="*/ 2316164 w 2589214"/>
                <a:gd name="connsiteY39" fmla="*/ 762806 h 1958987"/>
                <a:gd name="connsiteX40" fmla="*/ 2379664 w 2589214"/>
                <a:gd name="connsiteY40" fmla="*/ 619931 h 1958987"/>
                <a:gd name="connsiteX41" fmla="*/ 2427289 w 2589214"/>
                <a:gd name="connsiteY41" fmla="*/ 534206 h 1958987"/>
                <a:gd name="connsiteX42" fmla="*/ 2487614 w 2589214"/>
                <a:gd name="connsiteY42" fmla="*/ 394506 h 1958987"/>
                <a:gd name="connsiteX43" fmla="*/ 2538414 w 2589214"/>
                <a:gd name="connsiteY43" fmla="*/ 280206 h 1958987"/>
                <a:gd name="connsiteX44" fmla="*/ 2589214 w 2589214"/>
                <a:gd name="connsiteY44" fmla="*/ 108756 h 1958987"/>
                <a:gd name="connsiteX0" fmla="*/ 2589214 w 2589214"/>
                <a:gd name="connsiteY0" fmla="*/ 108756 h 1958987"/>
                <a:gd name="connsiteX1" fmla="*/ 2443958 w 2589214"/>
                <a:gd name="connsiteY1" fmla="*/ 69069 h 1958987"/>
                <a:gd name="connsiteX2" fmla="*/ 2252664 w 2589214"/>
                <a:gd name="connsiteY2" fmla="*/ 29381 h 1958987"/>
                <a:gd name="connsiteX3" fmla="*/ 2045496 w 2589214"/>
                <a:gd name="connsiteY3" fmla="*/ 6362 h 1958987"/>
                <a:gd name="connsiteX4" fmla="*/ 1843089 w 2589214"/>
                <a:gd name="connsiteY4" fmla="*/ 12 h 1958987"/>
                <a:gd name="connsiteX5" fmla="*/ 1620839 w 2589214"/>
                <a:gd name="connsiteY5" fmla="*/ 7950 h 1958987"/>
                <a:gd name="connsiteX6" fmla="*/ 1455739 w 2589214"/>
                <a:gd name="connsiteY6" fmla="*/ 26206 h 1958987"/>
                <a:gd name="connsiteX7" fmla="*/ 1278733 w 2589214"/>
                <a:gd name="connsiteY7" fmla="*/ 53988 h 1958987"/>
                <a:gd name="connsiteX8" fmla="*/ 1050133 w 2589214"/>
                <a:gd name="connsiteY8" fmla="*/ 110344 h 1958987"/>
                <a:gd name="connsiteX9" fmla="*/ 890589 w 2589214"/>
                <a:gd name="connsiteY9" fmla="*/ 166699 h 1958987"/>
                <a:gd name="connsiteX10" fmla="*/ 746920 w 2589214"/>
                <a:gd name="connsiteY10" fmla="*/ 227025 h 1958987"/>
                <a:gd name="connsiteX11" fmla="*/ 615157 w 2589214"/>
                <a:gd name="connsiteY11" fmla="*/ 288143 h 1958987"/>
                <a:gd name="connsiteX12" fmla="*/ 473870 w 2589214"/>
                <a:gd name="connsiteY12" fmla="*/ 364344 h 1958987"/>
                <a:gd name="connsiteX13" fmla="*/ 376239 w 2589214"/>
                <a:gd name="connsiteY13" fmla="*/ 423081 h 1958987"/>
                <a:gd name="connsiteX14" fmla="*/ 261145 w 2589214"/>
                <a:gd name="connsiteY14" fmla="*/ 499281 h 1958987"/>
                <a:gd name="connsiteX15" fmla="*/ 188914 w 2589214"/>
                <a:gd name="connsiteY15" fmla="*/ 553256 h 1958987"/>
                <a:gd name="connsiteX16" fmla="*/ 87314 w 2589214"/>
                <a:gd name="connsiteY16" fmla="*/ 638981 h 1958987"/>
                <a:gd name="connsiteX17" fmla="*/ 0 w 2589214"/>
                <a:gd name="connsiteY17" fmla="*/ 713593 h 1958987"/>
                <a:gd name="connsiteX18" fmla="*/ 61914 w 2589214"/>
                <a:gd name="connsiteY18" fmla="*/ 772331 h 1958987"/>
                <a:gd name="connsiteX19" fmla="*/ 153989 w 2589214"/>
                <a:gd name="connsiteY19" fmla="*/ 870756 h 1958987"/>
                <a:gd name="connsiteX20" fmla="*/ 224633 w 2589214"/>
                <a:gd name="connsiteY20" fmla="*/ 951718 h 1958987"/>
                <a:gd name="connsiteX21" fmla="*/ 304803 w 2589214"/>
                <a:gd name="connsiteY21" fmla="*/ 1050143 h 1958987"/>
                <a:gd name="connsiteX22" fmla="*/ 382589 w 2589214"/>
                <a:gd name="connsiteY22" fmla="*/ 1162856 h 1958987"/>
                <a:gd name="connsiteX23" fmla="*/ 493714 w 2589214"/>
                <a:gd name="connsiteY23" fmla="*/ 1327956 h 1958987"/>
                <a:gd name="connsiteX24" fmla="*/ 588170 w 2589214"/>
                <a:gd name="connsiteY24" fmla="*/ 1506550 h 1958987"/>
                <a:gd name="connsiteX25" fmla="*/ 636589 w 2589214"/>
                <a:gd name="connsiteY25" fmla="*/ 1620056 h 1958987"/>
                <a:gd name="connsiteX26" fmla="*/ 685802 w 2589214"/>
                <a:gd name="connsiteY26" fmla="*/ 1732769 h 1958987"/>
                <a:gd name="connsiteX27" fmla="*/ 738189 w 2589214"/>
                <a:gd name="connsiteY27" fmla="*/ 1883581 h 1958987"/>
                <a:gd name="connsiteX28" fmla="*/ 763589 w 2589214"/>
                <a:gd name="connsiteY28" fmla="*/ 1958987 h 1958987"/>
                <a:gd name="connsiteX29" fmla="*/ 926308 w 2589214"/>
                <a:gd name="connsiteY29" fmla="*/ 1900250 h 1958987"/>
                <a:gd name="connsiteX30" fmla="*/ 1119189 w 2589214"/>
                <a:gd name="connsiteY30" fmla="*/ 1826431 h 1958987"/>
                <a:gd name="connsiteX31" fmla="*/ 1296989 w 2589214"/>
                <a:gd name="connsiteY31" fmla="*/ 1734356 h 1958987"/>
                <a:gd name="connsiteX32" fmla="*/ 1435101 w 2589214"/>
                <a:gd name="connsiteY32" fmla="*/ 1648631 h 1958987"/>
                <a:gd name="connsiteX33" fmla="*/ 1555752 w 2589214"/>
                <a:gd name="connsiteY33" fmla="*/ 1569256 h 1958987"/>
                <a:gd name="connsiteX34" fmla="*/ 1703389 w 2589214"/>
                <a:gd name="connsiteY34" fmla="*/ 1461306 h 1958987"/>
                <a:gd name="connsiteX35" fmla="*/ 1825626 w 2589214"/>
                <a:gd name="connsiteY35" fmla="*/ 1350975 h 1958987"/>
                <a:gd name="connsiteX36" fmla="*/ 1954214 w 2589214"/>
                <a:gd name="connsiteY36" fmla="*/ 1223181 h 1958987"/>
                <a:gd name="connsiteX37" fmla="*/ 2090739 w 2589214"/>
                <a:gd name="connsiteY37" fmla="*/ 1070781 h 1958987"/>
                <a:gd name="connsiteX38" fmla="*/ 2195514 w 2589214"/>
                <a:gd name="connsiteY38" fmla="*/ 937431 h 1958987"/>
                <a:gd name="connsiteX39" fmla="*/ 2313783 w 2589214"/>
                <a:gd name="connsiteY39" fmla="*/ 758043 h 1958987"/>
                <a:gd name="connsiteX40" fmla="*/ 2379664 w 2589214"/>
                <a:gd name="connsiteY40" fmla="*/ 619931 h 1958987"/>
                <a:gd name="connsiteX41" fmla="*/ 2427289 w 2589214"/>
                <a:gd name="connsiteY41" fmla="*/ 534206 h 1958987"/>
                <a:gd name="connsiteX42" fmla="*/ 2487614 w 2589214"/>
                <a:gd name="connsiteY42" fmla="*/ 394506 h 1958987"/>
                <a:gd name="connsiteX43" fmla="*/ 2538414 w 2589214"/>
                <a:gd name="connsiteY43" fmla="*/ 280206 h 1958987"/>
                <a:gd name="connsiteX44" fmla="*/ 2589214 w 2589214"/>
                <a:gd name="connsiteY44" fmla="*/ 108756 h 1958987"/>
                <a:gd name="connsiteX0" fmla="*/ 2589214 w 2589214"/>
                <a:gd name="connsiteY0" fmla="*/ 108756 h 1958987"/>
                <a:gd name="connsiteX1" fmla="*/ 2443958 w 2589214"/>
                <a:gd name="connsiteY1" fmla="*/ 69069 h 1958987"/>
                <a:gd name="connsiteX2" fmla="*/ 2252664 w 2589214"/>
                <a:gd name="connsiteY2" fmla="*/ 29381 h 1958987"/>
                <a:gd name="connsiteX3" fmla="*/ 2045496 w 2589214"/>
                <a:gd name="connsiteY3" fmla="*/ 6362 h 1958987"/>
                <a:gd name="connsiteX4" fmla="*/ 1843089 w 2589214"/>
                <a:gd name="connsiteY4" fmla="*/ 12 h 1958987"/>
                <a:gd name="connsiteX5" fmla="*/ 1620839 w 2589214"/>
                <a:gd name="connsiteY5" fmla="*/ 7950 h 1958987"/>
                <a:gd name="connsiteX6" fmla="*/ 1455739 w 2589214"/>
                <a:gd name="connsiteY6" fmla="*/ 26206 h 1958987"/>
                <a:gd name="connsiteX7" fmla="*/ 1278733 w 2589214"/>
                <a:gd name="connsiteY7" fmla="*/ 53988 h 1958987"/>
                <a:gd name="connsiteX8" fmla="*/ 1050133 w 2589214"/>
                <a:gd name="connsiteY8" fmla="*/ 110344 h 1958987"/>
                <a:gd name="connsiteX9" fmla="*/ 890589 w 2589214"/>
                <a:gd name="connsiteY9" fmla="*/ 166699 h 1958987"/>
                <a:gd name="connsiteX10" fmla="*/ 746920 w 2589214"/>
                <a:gd name="connsiteY10" fmla="*/ 227025 h 1958987"/>
                <a:gd name="connsiteX11" fmla="*/ 615157 w 2589214"/>
                <a:gd name="connsiteY11" fmla="*/ 288143 h 1958987"/>
                <a:gd name="connsiteX12" fmla="*/ 473870 w 2589214"/>
                <a:gd name="connsiteY12" fmla="*/ 364344 h 1958987"/>
                <a:gd name="connsiteX13" fmla="*/ 376239 w 2589214"/>
                <a:gd name="connsiteY13" fmla="*/ 423081 h 1958987"/>
                <a:gd name="connsiteX14" fmla="*/ 261145 w 2589214"/>
                <a:gd name="connsiteY14" fmla="*/ 499281 h 1958987"/>
                <a:gd name="connsiteX15" fmla="*/ 188914 w 2589214"/>
                <a:gd name="connsiteY15" fmla="*/ 553256 h 1958987"/>
                <a:gd name="connsiteX16" fmla="*/ 87314 w 2589214"/>
                <a:gd name="connsiteY16" fmla="*/ 638981 h 1958987"/>
                <a:gd name="connsiteX17" fmla="*/ 0 w 2589214"/>
                <a:gd name="connsiteY17" fmla="*/ 713593 h 1958987"/>
                <a:gd name="connsiteX18" fmla="*/ 61914 w 2589214"/>
                <a:gd name="connsiteY18" fmla="*/ 772331 h 1958987"/>
                <a:gd name="connsiteX19" fmla="*/ 153989 w 2589214"/>
                <a:gd name="connsiteY19" fmla="*/ 870756 h 1958987"/>
                <a:gd name="connsiteX20" fmla="*/ 224633 w 2589214"/>
                <a:gd name="connsiteY20" fmla="*/ 951718 h 1958987"/>
                <a:gd name="connsiteX21" fmla="*/ 304803 w 2589214"/>
                <a:gd name="connsiteY21" fmla="*/ 1050143 h 1958987"/>
                <a:gd name="connsiteX22" fmla="*/ 382589 w 2589214"/>
                <a:gd name="connsiteY22" fmla="*/ 1162856 h 1958987"/>
                <a:gd name="connsiteX23" fmla="*/ 493714 w 2589214"/>
                <a:gd name="connsiteY23" fmla="*/ 1327956 h 1958987"/>
                <a:gd name="connsiteX24" fmla="*/ 588170 w 2589214"/>
                <a:gd name="connsiteY24" fmla="*/ 1506550 h 1958987"/>
                <a:gd name="connsiteX25" fmla="*/ 636589 w 2589214"/>
                <a:gd name="connsiteY25" fmla="*/ 1620056 h 1958987"/>
                <a:gd name="connsiteX26" fmla="*/ 685802 w 2589214"/>
                <a:gd name="connsiteY26" fmla="*/ 1732769 h 1958987"/>
                <a:gd name="connsiteX27" fmla="*/ 738189 w 2589214"/>
                <a:gd name="connsiteY27" fmla="*/ 1883581 h 1958987"/>
                <a:gd name="connsiteX28" fmla="*/ 763589 w 2589214"/>
                <a:gd name="connsiteY28" fmla="*/ 1958987 h 1958987"/>
                <a:gd name="connsiteX29" fmla="*/ 926308 w 2589214"/>
                <a:gd name="connsiteY29" fmla="*/ 1900250 h 1958987"/>
                <a:gd name="connsiteX30" fmla="*/ 1119189 w 2589214"/>
                <a:gd name="connsiteY30" fmla="*/ 1826431 h 1958987"/>
                <a:gd name="connsiteX31" fmla="*/ 1296989 w 2589214"/>
                <a:gd name="connsiteY31" fmla="*/ 1734356 h 1958987"/>
                <a:gd name="connsiteX32" fmla="*/ 1435101 w 2589214"/>
                <a:gd name="connsiteY32" fmla="*/ 1648631 h 1958987"/>
                <a:gd name="connsiteX33" fmla="*/ 1555752 w 2589214"/>
                <a:gd name="connsiteY33" fmla="*/ 1569256 h 1958987"/>
                <a:gd name="connsiteX34" fmla="*/ 1703389 w 2589214"/>
                <a:gd name="connsiteY34" fmla="*/ 1461306 h 1958987"/>
                <a:gd name="connsiteX35" fmla="*/ 1825626 w 2589214"/>
                <a:gd name="connsiteY35" fmla="*/ 1350975 h 1958987"/>
                <a:gd name="connsiteX36" fmla="*/ 1954214 w 2589214"/>
                <a:gd name="connsiteY36" fmla="*/ 1223181 h 1958987"/>
                <a:gd name="connsiteX37" fmla="*/ 2090739 w 2589214"/>
                <a:gd name="connsiteY37" fmla="*/ 1070781 h 1958987"/>
                <a:gd name="connsiteX38" fmla="*/ 2195514 w 2589214"/>
                <a:gd name="connsiteY38" fmla="*/ 937431 h 1958987"/>
                <a:gd name="connsiteX39" fmla="*/ 2313783 w 2589214"/>
                <a:gd name="connsiteY39" fmla="*/ 758043 h 1958987"/>
                <a:gd name="connsiteX40" fmla="*/ 2386808 w 2589214"/>
                <a:gd name="connsiteY40" fmla="*/ 624693 h 1958987"/>
                <a:gd name="connsiteX41" fmla="*/ 2427289 w 2589214"/>
                <a:gd name="connsiteY41" fmla="*/ 534206 h 1958987"/>
                <a:gd name="connsiteX42" fmla="*/ 2487614 w 2589214"/>
                <a:gd name="connsiteY42" fmla="*/ 394506 h 1958987"/>
                <a:gd name="connsiteX43" fmla="*/ 2538414 w 2589214"/>
                <a:gd name="connsiteY43" fmla="*/ 280206 h 1958987"/>
                <a:gd name="connsiteX44" fmla="*/ 2589214 w 2589214"/>
                <a:gd name="connsiteY44" fmla="*/ 108756 h 1958987"/>
                <a:gd name="connsiteX0" fmla="*/ 2589214 w 2589214"/>
                <a:gd name="connsiteY0" fmla="*/ 108756 h 1958987"/>
                <a:gd name="connsiteX1" fmla="*/ 2443958 w 2589214"/>
                <a:gd name="connsiteY1" fmla="*/ 69069 h 1958987"/>
                <a:gd name="connsiteX2" fmla="*/ 2252664 w 2589214"/>
                <a:gd name="connsiteY2" fmla="*/ 29381 h 1958987"/>
                <a:gd name="connsiteX3" fmla="*/ 2045496 w 2589214"/>
                <a:gd name="connsiteY3" fmla="*/ 6362 h 1958987"/>
                <a:gd name="connsiteX4" fmla="*/ 1843089 w 2589214"/>
                <a:gd name="connsiteY4" fmla="*/ 12 h 1958987"/>
                <a:gd name="connsiteX5" fmla="*/ 1620839 w 2589214"/>
                <a:gd name="connsiteY5" fmla="*/ 7950 h 1958987"/>
                <a:gd name="connsiteX6" fmla="*/ 1455739 w 2589214"/>
                <a:gd name="connsiteY6" fmla="*/ 26206 h 1958987"/>
                <a:gd name="connsiteX7" fmla="*/ 1278733 w 2589214"/>
                <a:gd name="connsiteY7" fmla="*/ 53988 h 1958987"/>
                <a:gd name="connsiteX8" fmla="*/ 1050133 w 2589214"/>
                <a:gd name="connsiteY8" fmla="*/ 110344 h 1958987"/>
                <a:gd name="connsiteX9" fmla="*/ 890589 w 2589214"/>
                <a:gd name="connsiteY9" fmla="*/ 166699 h 1958987"/>
                <a:gd name="connsiteX10" fmla="*/ 746920 w 2589214"/>
                <a:gd name="connsiteY10" fmla="*/ 227025 h 1958987"/>
                <a:gd name="connsiteX11" fmla="*/ 615157 w 2589214"/>
                <a:gd name="connsiteY11" fmla="*/ 288143 h 1958987"/>
                <a:gd name="connsiteX12" fmla="*/ 473870 w 2589214"/>
                <a:gd name="connsiteY12" fmla="*/ 364344 h 1958987"/>
                <a:gd name="connsiteX13" fmla="*/ 376239 w 2589214"/>
                <a:gd name="connsiteY13" fmla="*/ 423081 h 1958987"/>
                <a:gd name="connsiteX14" fmla="*/ 261145 w 2589214"/>
                <a:gd name="connsiteY14" fmla="*/ 499281 h 1958987"/>
                <a:gd name="connsiteX15" fmla="*/ 188914 w 2589214"/>
                <a:gd name="connsiteY15" fmla="*/ 553256 h 1958987"/>
                <a:gd name="connsiteX16" fmla="*/ 87314 w 2589214"/>
                <a:gd name="connsiteY16" fmla="*/ 638981 h 1958987"/>
                <a:gd name="connsiteX17" fmla="*/ 0 w 2589214"/>
                <a:gd name="connsiteY17" fmla="*/ 713593 h 1958987"/>
                <a:gd name="connsiteX18" fmla="*/ 61914 w 2589214"/>
                <a:gd name="connsiteY18" fmla="*/ 772331 h 1958987"/>
                <a:gd name="connsiteX19" fmla="*/ 153989 w 2589214"/>
                <a:gd name="connsiteY19" fmla="*/ 870756 h 1958987"/>
                <a:gd name="connsiteX20" fmla="*/ 224633 w 2589214"/>
                <a:gd name="connsiteY20" fmla="*/ 951718 h 1958987"/>
                <a:gd name="connsiteX21" fmla="*/ 304803 w 2589214"/>
                <a:gd name="connsiteY21" fmla="*/ 1050143 h 1958987"/>
                <a:gd name="connsiteX22" fmla="*/ 382589 w 2589214"/>
                <a:gd name="connsiteY22" fmla="*/ 1162856 h 1958987"/>
                <a:gd name="connsiteX23" fmla="*/ 493714 w 2589214"/>
                <a:gd name="connsiteY23" fmla="*/ 1327956 h 1958987"/>
                <a:gd name="connsiteX24" fmla="*/ 588170 w 2589214"/>
                <a:gd name="connsiteY24" fmla="*/ 1506550 h 1958987"/>
                <a:gd name="connsiteX25" fmla="*/ 636589 w 2589214"/>
                <a:gd name="connsiteY25" fmla="*/ 1620056 h 1958987"/>
                <a:gd name="connsiteX26" fmla="*/ 685802 w 2589214"/>
                <a:gd name="connsiteY26" fmla="*/ 1732769 h 1958987"/>
                <a:gd name="connsiteX27" fmla="*/ 738189 w 2589214"/>
                <a:gd name="connsiteY27" fmla="*/ 1883581 h 1958987"/>
                <a:gd name="connsiteX28" fmla="*/ 763589 w 2589214"/>
                <a:gd name="connsiteY28" fmla="*/ 1958987 h 1958987"/>
                <a:gd name="connsiteX29" fmla="*/ 926308 w 2589214"/>
                <a:gd name="connsiteY29" fmla="*/ 1900250 h 1958987"/>
                <a:gd name="connsiteX30" fmla="*/ 1119189 w 2589214"/>
                <a:gd name="connsiteY30" fmla="*/ 1826431 h 1958987"/>
                <a:gd name="connsiteX31" fmla="*/ 1296989 w 2589214"/>
                <a:gd name="connsiteY31" fmla="*/ 1734356 h 1958987"/>
                <a:gd name="connsiteX32" fmla="*/ 1435101 w 2589214"/>
                <a:gd name="connsiteY32" fmla="*/ 1648631 h 1958987"/>
                <a:gd name="connsiteX33" fmla="*/ 1555752 w 2589214"/>
                <a:gd name="connsiteY33" fmla="*/ 1569256 h 1958987"/>
                <a:gd name="connsiteX34" fmla="*/ 1703389 w 2589214"/>
                <a:gd name="connsiteY34" fmla="*/ 1461306 h 1958987"/>
                <a:gd name="connsiteX35" fmla="*/ 1825626 w 2589214"/>
                <a:gd name="connsiteY35" fmla="*/ 1350975 h 1958987"/>
                <a:gd name="connsiteX36" fmla="*/ 1954214 w 2589214"/>
                <a:gd name="connsiteY36" fmla="*/ 1223181 h 1958987"/>
                <a:gd name="connsiteX37" fmla="*/ 2090739 w 2589214"/>
                <a:gd name="connsiteY37" fmla="*/ 1070781 h 1958987"/>
                <a:gd name="connsiteX38" fmla="*/ 2195514 w 2589214"/>
                <a:gd name="connsiteY38" fmla="*/ 937431 h 1958987"/>
                <a:gd name="connsiteX39" fmla="*/ 2313783 w 2589214"/>
                <a:gd name="connsiteY39" fmla="*/ 758043 h 1958987"/>
                <a:gd name="connsiteX40" fmla="*/ 2386808 w 2589214"/>
                <a:gd name="connsiteY40" fmla="*/ 624693 h 1958987"/>
                <a:gd name="connsiteX41" fmla="*/ 2429671 w 2589214"/>
                <a:gd name="connsiteY41" fmla="*/ 534206 h 1958987"/>
                <a:gd name="connsiteX42" fmla="*/ 2487614 w 2589214"/>
                <a:gd name="connsiteY42" fmla="*/ 394506 h 1958987"/>
                <a:gd name="connsiteX43" fmla="*/ 2538414 w 2589214"/>
                <a:gd name="connsiteY43" fmla="*/ 280206 h 1958987"/>
                <a:gd name="connsiteX44" fmla="*/ 2589214 w 2589214"/>
                <a:gd name="connsiteY44" fmla="*/ 108756 h 1958987"/>
                <a:gd name="connsiteX0" fmla="*/ 2589214 w 2589214"/>
                <a:gd name="connsiteY0" fmla="*/ 108756 h 1958987"/>
                <a:gd name="connsiteX1" fmla="*/ 2443958 w 2589214"/>
                <a:gd name="connsiteY1" fmla="*/ 69069 h 1958987"/>
                <a:gd name="connsiteX2" fmla="*/ 2252664 w 2589214"/>
                <a:gd name="connsiteY2" fmla="*/ 29381 h 1958987"/>
                <a:gd name="connsiteX3" fmla="*/ 2045496 w 2589214"/>
                <a:gd name="connsiteY3" fmla="*/ 6362 h 1958987"/>
                <a:gd name="connsiteX4" fmla="*/ 1843089 w 2589214"/>
                <a:gd name="connsiteY4" fmla="*/ 12 h 1958987"/>
                <a:gd name="connsiteX5" fmla="*/ 1620839 w 2589214"/>
                <a:gd name="connsiteY5" fmla="*/ 7950 h 1958987"/>
                <a:gd name="connsiteX6" fmla="*/ 1455739 w 2589214"/>
                <a:gd name="connsiteY6" fmla="*/ 26206 h 1958987"/>
                <a:gd name="connsiteX7" fmla="*/ 1278733 w 2589214"/>
                <a:gd name="connsiteY7" fmla="*/ 53988 h 1958987"/>
                <a:gd name="connsiteX8" fmla="*/ 1050133 w 2589214"/>
                <a:gd name="connsiteY8" fmla="*/ 110344 h 1958987"/>
                <a:gd name="connsiteX9" fmla="*/ 890589 w 2589214"/>
                <a:gd name="connsiteY9" fmla="*/ 166699 h 1958987"/>
                <a:gd name="connsiteX10" fmla="*/ 746920 w 2589214"/>
                <a:gd name="connsiteY10" fmla="*/ 227025 h 1958987"/>
                <a:gd name="connsiteX11" fmla="*/ 615157 w 2589214"/>
                <a:gd name="connsiteY11" fmla="*/ 288143 h 1958987"/>
                <a:gd name="connsiteX12" fmla="*/ 473870 w 2589214"/>
                <a:gd name="connsiteY12" fmla="*/ 364344 h 1958987"/>
                <a:gd name="connsiteX13" fmla="*/ 376239 w 2589214"/>
                <a:gd name="connsiteY13" fmla="*/ 423081 h 1958987"/>
                <a:gd name="connsiteX14" fmla="*/ 261145 w 2589214"/>
                <a:gd name="connsiteY14" fmla="*/ 499281 h 1958987"/>
                <a:gd name="connsiteX15" fmla="*/ 188914 w 2589214"/>
                <a:gd name="connsiteY15" fmla="*/ 553256 h 1958987"/>
                <a:gd name="connsiteX16" fmla="*/ 87314 w 2589214"/>
                <a:gd name="connsiteY16" fmla="*/ 638981 h 1958987"/>
                <a:gd name="connsiteX17" fmla="*/ 0 w 2589214"/>
                <a:gd name="connsiteY17" fmla="*/ 713593 h 1958987"/>
                <a:gd name="connsiteX18" fmla="*/ 61914 w 2589214"/>
                <a:gd name="connsiteY18" fmla="*/ 772331 h 1958987"/>
                <a:gd name="connsiteX19" fmla="*/ 153989 w 2589214"/>
                <a:gd name="connsiteY19" fmla="*/ 870756 h 1958987"/>
                <a:gd name="connsiteX20" fmla="*/ 224633 w 2589214"/>
                <a:gd name="connsiteY20" fmla="*/ 951718 h 1958987"/>
                <a:gd name="connsiteX21" fmla="*/ 304803 w 2589214"/>
                <a:gd name="connsiteY21" fmla="*/ 1050143 h 1958987"/>
                <a:gd name="connsiteX22" fmla="*/ 382589 w 2589214"/>
                <a:gd name="connsiteY22" fmla="*/ 1162856 h 1958987"/>
                <a:gd name="connsiteX23" fmla="*/ 493714 w 2589214"/>
                <a:gd name="connsiteY23" fmla="*/ 1327956 h 1958987"/>
                <a:gd name="connsiteX24" fmla="*/ 588170 w 2589214"/>
                <a:gd name="connsiteY24" fmla="*/ 1506550 h 1958987"/>
                <a:gd name="connsiteX25" fmla="*/ 636589 w 2589214"/>
                <a:gd name="connsiteY25" fmla="*/ 1620056 h 1958987"/>
                <a:gd name="connsiteX26" fmla="*/ 685802 w 2589214"/>
                <a:gd name="connsiteY26" fmla="*/ 1732769 h 1958987"/>
                <a:gd name="connsiteX27" fmla="*/ 738189 w 2589214"/>
                <a:gd name="connsiteY27" fmla="*/ 1883581 h 1958987"/>
                <a:gd name="connsiteX28" fmla="*/ 763589 w 2589214"/>
                <a:gd name="connsiteY28" fmla="*/ 1958987 h 1958987"/>
                <a:gd name="connsiteX29" fmla="*/ 926308 w 2589214"/>
                <a:gd name="connsiteY29" fmla="*/ 1900250 h 1958987"/>
                <a:gd name="connsiteX30" fmla="*/ 1119189 w 2589214"/>
                <a:gd name="connsiteY30" fmla="*/ 1826431 h 1958987"/>
                <a:gd name="connsiteX31" fmla="*/ 1296989 w 2589214"/>
                <a:gd name="connsiteY31" fmla="*/ 1734356 h 1958987"/>
                <a:gd name="connsiteX32" fmla="*/ 1435101 w 2589214"/>
                <a:gd name="connsiteY32" fmla="*/ 1648631 h 1958987"/>
                <a:gd name="connsiteX33" fmla="*/ 1555752 w 2589214"/>
                <a:gd name="connsiteY33" fmla="*/ 1569256 h 1958987"/>
                <a:gd name="connsiteX34" fmla="*/ 1703389 w 2589214"/>
                <a:gd name="connsiteY34" fmla="*/ 1461306 h 1958987"/>
                <a:gd name="connsiteX35" fmla="*/ 1825626 w 2589214"/>
                <a:gd name="connsiteY35" fmla="*/ 1350975 h 1958987"/>
                <a:gd name="connsiteX36" fmla="*/ 1954214 w 2589214"/>
                <a:gd name="connsiteY36" fmla="*/ 1223181 h 1958987"/>
                <a:gd name="connsiteX37" fmla="*/ 2090739 w 2589214"/>
                <a:gd name="connsiteY37" fmla="*/ 1070781 h 1958987"/>
                <a:gd name="connsiteX38" fmla="*/ 2195514 w 2589214"/>
                <a:gd name="connsiteY38" fmla="*/ 937431 h 1958987"/>
                <a:gd name="connsiteX39" fmla="*/ 2313783 w 2589214"/>
                <a:gd name="connsiteY39" fmla="*/ 758043 h 1958987"/>
                <a:gd name="connsiteX40" fmla="*/ 2386808 w 2589214"/>
                <a:gd name="connsiteY40" fmla="*/ 624693 h 1958987"/>
                <a:gd name="connsiteX41" fmla="*/ 2429671 w 2589214"/>
                <a:gd name="connsiteY41" fmla="*/ 534206 h 1958987"/>
                <a:gd name="connsiteX42" fmla="*/ 2494757 w 2589214"/>
                <a:gd name="connsiteY42" fmla="*/ 396887 h 1958987"/>
                <a:gd name="connsiteX43" fmla="*/ 2538414 w 2589214"/>
                <a:gd name="connsiteY43" fmla="*/ 280206 h 1958987"/>
                <a:gd name="connsiteX44" fmla="*/ 2589214 w 2589214"/>
                <a:gd name="connsiteY44" fmla="*/ 108756 h 1958987"/>
                <a:gd name="connsiteX0" fmla="*/ 2589214 w 2589214"/>
                <a:gd name="connsiteY0" fmla="*/ 108756 h 1958987"/>
                <a:gd name="connsiteX1" fmla="*/ 2443958 w 2589214"/>
                <a:gd name="connsiteY1" fmla="*/ 69069 h 1958987"/>
                <a:gd name="connsiteX2" fmla="*/ 2252664 w 2589214"/>
                <a:gd name="connsiteY2" fmla="*/ 29381 h 1958987"/>
                <a:gd name="connsiteX3" fmla="*/ 2045496 w 2589214"/>
                <a:gd name="connsiteY3" fmla="*/ 6362 h 1958987"/>
                <a:gd name="connsiteX4" fmla="*/ 1843089 w 2589214"/>
                <a:gd name="connsiteY4" fmla="*/ 12 h 1958987"/>
                <a:gd name="connsiteX5" fmla="*/ 1620839 w 2589214"/>
                <a:gd name="connsiteY5" fmla="*/ 7950 h 1958987"/>
                <a:gd name="connsiteX6" fmla="*/ 1455739 w 2589214"/>
                <a:gd name="connsiteY6" fmla="*/ 26206 h 1958987"/>
                <a:gd name="connsiteX7" fmla="*/ 1278733 w 2589214"/>
                <a:gd name="connsiteY7" fmla="*/ 53988 h 1958987"/>
                <a:gd name="connsiteX8" fmla="*/ 1050133 w 2589214"/>
                <a:gd name="connsiteY8" fmla="*/ 110344 h 1958987"/>
                <a:gd name="connsiteX9" fmla="*/ 890589 w 2589214"/>
                <a:gd name="connsiteY9" fmla="*/ 166699 h 1958987"/>
                <a:gd name="connsiteX10" fmla="*/ 746920 w 2589214"/>
                <a:gd name="connsiteY10" fmla="*/ 227025 h 1958987"/>
                <a:gd name="connsiteX11" fmla="*/ 615157 w 2589214"/>
                <a:gd name="connsiteY11" fmla="*/ 288143 h 1958987"/>
                <a:gd name="connsiteX12" fmla="*/ 473870 w 2589214"/>
                <a:gd name="connsiteY12" fmla="*/ 364344 h 1958987"/>
                <a:gd name="connsiteX13" fmla="*/ 376239 w 2589214"/>
                <a:gd name="connsiteY13" fmla="*/ 423081 h 1958987"/>
                <a:gd name="connsiteX14" fmla="*/ 261145 w 2589214"/>
                <a:gd name="connsiteY14" fmla="*/ 499281 h 1958987"/>
                <a:gd name="connsiteX15" fmla="*/ 188914 w 2589214"/>
                <a:gd name="connsiteY15" fmla="*/ 553256 h 1958987"/>
                <a:gd name="connsiteX16" fmla="*/ 87314 w 2589214"/>
                <a:gd name="connsiteY16" fmla="*/ 638981 h 1958987"/>
                <a:gd name="connsiteX17" fmla="*/ 0 w 2589214"/>
                <a:gd name="connsiteY17" fmla="*/ 713593 h 1958987"/>
                <a:gd name="connsiteX18" fmla="*/ 61914 w 2589214"/>
                <a:gd name="connsiteY18" fmla="*/ 772331 h 1958987"/>
                <a:gd name="connsiteX19" fmla="*/ 153989 w 2589214"/>
                <a:gd name="connsiteY19" fmla="*/ 870756 h 1958987"/>
                <a:gd name="connsiteX20" fmla="*/ 224633 w 2589214"/>
                <a:gd name="connsiteY20" fmla="*/ 951718 h 1958987"/>
                <a:gd name="connsiteX21" fmla="*/ 304803 w 2589214"/>
                <a:gd name="connsiteY21" fmla="*/ 1050143 h 1958987"/>
                <a:gd name="connsiteX22" fmla="*/ 382589 w 2589214"/>
                <a:gd name="connsiteY22" fmla="*/ 1162856 h 1958987"/>
                <a:gd name="connsiteX23" fmla="*/ 493714 w 2589214"/>
                <a:gd name="connsiteY23" fmla="*/ 1327956 h 1958987"/>
                <a:gd name="connsiteX24" fmla="*/ 588170 w 2589214"/>
                <a:gd name="connsiteY24" fmla="*/ 1506550 h 1958987"/>
                <a:gd name="connsiteX25" fmla="*/ 636589 w 2589214"/>
                <a:gd name="connsiteY25" fmla="*/ 1620056 h 1958987"/>
                <a:gd name="connsiteX26" fmla="*/ 685802 w 2589214"/>
                <a:gd name="connsiteY26" fmla="*/ 1732769 h 1958987"/>
                <a:gd name="connsiteX27" fmla="*/ 738189 w 2589214"/>
                <a:gd name="connsiteY27" fmla="*/ 1883581 h 1958987"/>
                <a:gd name="connsiteX28" fmla="*/ 763589 w 2589214"/>
                <a:gd name="connsiteY28" fmla="*/ 1958987 h 1958987"/>
                <a:gd name="connsiteX29" fmla="*/ 926308 w 2589214"/>
                <a:gd name="connsiteY29" fmla="*/ 1900250 h 1958987"/>
                <a:gd name="connsiteX30" fmla="*/ 1119189 w 2589214"/>
                <a:gd name="connsiteY30" fmla="*/ 1826431 h 1958987"/>
                <a:gd name="connsiteX31" fmla="*/ 1296989 w 2589214"/>
                <a:gd name="connsiteY31" fmla="*/ 1734356 h 1958987"/>
                <a:gd name="connsiteX32" fmla="*/ 1435101 w 2589214"/>
                <a:gd name="connsiteY32" fmla="*/ 1648631 h 1958987"/>
                <a:gd name="connsiteX33" fmla="*/ 1555752 w 2589214"/>
                <a:gd name="connsiteY33" fmla="*/ 1569256 h 1958987"/>
                <a:gd name="connsiteX34" fmla="*/ 1703389 w 2589214"/>
                <a:gd name="connsiteY34" fmla="*/ 1461306 h 1958987"/>
                <a:gd name="connsiteX35" fmla="*/ 1825626 w 2589214"/>
                <a:gd name="connsiteY35" fmla="*/ 1350975 h 1958987"/>
                <a:gd name="connsiteX36" fmla="*/ 1954214 w 2589214"/>
                <a:gd name="connsiteY36" fmla="*/ 1223181 h 1958987"/>
                <a:gd name="connsiteX37" fmla="*/ 2090739 w 2589214"/>
                <a:gd name="connsiteY37" fmla="*/ 1070781 h 1958987"/>
                <a:gd name="connsiteX38" fmla="*/ 2195514 w 2589214"/>
                <a:gd name="connsiteY38" fmla="*/ 937431 h 1958987"/>
                <a:gd name="connsiteX39" fmla="*/ 2313783 w 2589214"/>
                <a:gd name="connsiteY39" fmla="*/ 758043 h 1958987"/>
                <a:gd name="connsiteX40" fmla="*/ 2386808 w 2589214"/>
                <a:gd name="connsiteY40" fmla="*/ 624693 h 1958987"/>
                <a:gd name="connsiteX41" fmla="*/ 2432053 w 2589214"/>
                <a:gd name="connsiteY41" fmla="*/ 536587 h 1958987"/>
                <a:gd name="connsiteX42" fmla="*/ 2494757 w 2589214"/>
                <a:gd name="connsiteY42" fmla="*/ 396887 h 1958987"/>
                <a:gd name="connsiteX43" fmla="*/ 2538414 w 2589214"/>
                <a:gd name="connsiteY43" fmla="*/ 280206 h 1958987"/>
                <a:gd name="connsiteX44" fmla="*/ 2589214 w 2589214"/>
                <a:gd name="connsiteY44" fmla="*/ 108756 h 1958987"/>
                <a:gd name="connsiteX0" fmla="*/ 2598739 w 2598739"/>
                <a:gd name="connsiteY0" fmla="*/ 108756 h 1958987"/>
                <a:gd name="connsiteX1" fmla="*/ 2443958 w 2598739"/>
                <a:gd name="connsiteY1" fmla="*/ 69069 h 1958987"/>
                <a:gd name="connsiteX2" fmla="*/ 2252664 w 2598739"/>
                <a:gd name="connsiteY2" fmla="*/ 29381 h 1958987"/>
                <a:gd name="connsiteX3" fmla="*/ 2045496 w 2598739"/>
                <a:gd name="connsiteY3" fmla="*/ 6362 h 1958987"/>
                <a:gd name="connsiteX4" fmla="*/ 1843089 w 2598739"/>
                <a:gd name="connsiteY4" fmla="*/ 12 h 1958987"/>
                <a:gd name="connsiteX5" fmla="*/ 1620839 w 2598739"/>
                <a:gd name="connsiteY5" fmla="*/ 7950 h 1958987"/>
                <a:gd name="connsiteX6" fmla="*/ 1455739 w 2598739"/>
                <a:gd name="connsiteY6" fmla="*/ 26206 h 1958987"/>
                <a:gd name="connsiteX7" fmla="*/ 1278733 w 2598739"/>
                <a:gd name="connsiteY7" fmla="*/ 53988 h 1958987"/>
                <a:gd name="connsiteX8" fmla="*/ 1050133 w 2598739"/>
                <a:gd name="connsiteY8" fmla="*/ 110344 h 1958987"/>
                <a:gd name="connsiteX9" fmla="*/ 890589 w 2598739"/>
                <a:gd name="connsiteY9" fmla="*/ 166699 h 1958987"/>
                <a:gd name="connsiteX10" fmla="*/ 746920 w 2598739"/>
                <a:gd name="connsiteY10" fmla="*/ 227025 h 1958987"/>
                <a:gd name="connsiteX11" fmla="*/ 615157 w 2598739"/>
                <a:gd name="connsiteY11" fmla="*/ 288143 h 1958987"/>
                <a:gd name="connsiteX12" fmla="*/ 473870 w 2598739"/>
                <a:gd name="connsiteY12" fmla="*/ 364344 h 1958987"/>
                <a:gd name="connsiteX13" fmla="*/ 376239 w 2598739"/>
                <a:gd name="connsiteY13" fmla="*/ 423081 h 1958987"/>
                <a:gd name="connsiteX14" fmla="*/ 261145 w 2598739"/>
                <a:gd name="connsiteY14" fmla="*/ 499281 h 1958987"/>
                <a:gd name="connsiteX15" fmla="*/ 188914 w 2598739"/>
                <a:gd name="connsiteY15" fmla="*/ 553256 h 1958987"/>
                <a:gd name="connsiteX16" fmla="*/ 87314 w 2598739"/>
                <a:gd name="connsiteY16" fmla="*/ 638981 h 1958987"/>
                <a:gd name="connsiteX17" fmla="*/ 0 w 2598739"/>
                <a:gd name="connsiteY17" fmla="*/ 713593 h 1958987"/>
                <a:gd name="connsiteX18" fmla="*/ 61914 w 2598739"/>
                <a:gd name="connsiteY18" fmla="*/ 772331 h 1958987"/>
                <a:gd name="connsiteX19" fmla="*/ 153989 w 2598739"/>
                <a:gd name="connsiteY19" fmla="*/ 870756 h 1958987"/>
                <a:gd name="connsiteX20" fmla="*/ 224633 w 2598739"/>
                <a:gd name="connsiteY20" fmla="*/ 951718 h 1958987"/>
                <a:gd name="connsiteX21" fmla="*/ 304803 w 2598739"/>
                <a:gd name="connsiteY21" fmla="*/ 1050143 h 1958987"/>
                <a:gd name="connsiteX22" fmla="*/ 382589 w 2598739"/>
                <a:gd name="connsiteY22" fmla="*/ 1162856 h 1958987"/>
                <a:gd name="connsiteX23" fmla="*/ 493714 w 2598739"/>
                <a:gd name="connsiteY23" fmla="*/ 1327956 h 1958987"/>
                <a:gd name="connsiteX24" fmla="*/ 588170 w 2598739"/>
                <a:gd name="connsiteY24" fmla="*/ 1506550 h 1958987"/>
                <a:gd name="connsiteX25" fmla="*/ 636589 w 2598739"/>
                <a:gd name="connsiteY25" fmla="*/ 1620056 h 1958987"/>
                <a:gd name="connsiteX26" fmla="*/ 685802 w 2598739"/>
                <a:gd name="connsiteY26" fmla="*/ 1732769 h 1958987"/>
                <a:gd name="connsiteX27" fmla="*/ 738189 w 2598739"/>
                <a:gd name="connsiteY27" fmla="*/ 1883581 h 1958987"/>
                <a:gd name="connsiteX28" fmla="*/ 763589 w 2598739"/>
                <a:gd name="connsiteY28" fmla="*/ 1958987 h 1958987"/>
                <a:gd name="connsiteX29" fmla="*/ 926308 w 2598739"/>
                <a:gd name="connsiteY29" fmla="*/ 1900250 h 1958987"/>
                <a:gd name="connsiteX30" fmla="*/ 1119189 w 2598739"/>
                <a:gd name="connsiteY30" fmla="*/ 1826431 h 1958987"/>
                <a:gd name="connsiteX31" fmla="*/ 1296989 w 2598739"/>
                <a:gd name="connsiteY31" fmla="*/ 1734356 h 1958987"/>
                <a:gd name="connsiteX32" fmla="*/ 1435101 w 2598739"/>
                <a:gd name="connsiteY32" fmla="*/ 1648631 h 1958987"/>
                <a:gd name="connsiteX33" fmla="*/ 1555752 w 2598739"/>
                <a:gd name="connsiteY33" fmla="*/ 1569256 h 1958987"/>
                <a:gd name="connsiteX34" fmla="*/ 1703389 w 2598739"/>
                <a:gd name="connsiteY34" fmla="*/ 1461306 h 1958987"/>
                <a:gd name="connsiteX35" fmla="*/ 1825626 w 2598739"/>
                <a:gd name="connsiteY35" fmla="*/ 1350975 h 1958987"/>
                <a:gd name="connsiteX36" fmla="*/ 1954214 w 2598739"/>
                <a:gd name="connsiteY36" fmla="*/ 1223181 h 1958987"/>
                <a:gd name="connsiteX37" fmla="*/ 2090739 w 2598739"/>
                <a:gd name="connsiteY37" fmla="*/ 1070781 h 1958987"/>
                <a:gd name="connsiteX38" fmla="*/ 2195514 w 2598739"/>
                <a:gd name="connsiteY38" fmla="*/ 937431 h 1958987"/>
                <a:gd name="connsiteX39" fmla="*/ 2313783 w 2598739"/>
                <a:gd name="connsiteY39" fmla="*/ 758043 h 1958987"/>
                <a:gd name="connsiteX40" fmla="*/ 2386808 w 2598739"/>
                <a:gd name="connsiteY40" fmla="*/ 624693 h 1958987"/>
                <a:gd name="connsiteX41" fmla="*/ 2432053 w 2598739"/>
                <a:gd name="connsiteY41" fmla="*/ 536587 h 1958987"/>
                <a:gd name="connsiteX42" fmla="*/ 2494757 w 2598739"/>
                <a:gd name="connsiteY42" fmla="*/ 396887 h 1958987"/>
                <a:gd name="connsiteX43" fmla="*/ 2538414 w 2598739"/>
                <a:gd name="connsiteY43" fmla="*/ 280206 h 1958987"/>
                <a:gd name="connsiteX44" fmla="*/ 2598739 w 2598739"/>
                <a:gd name="connsiteY44" fmla="*/ 108756 h 1958987"/>
                <a:gd name="connsiteX0" fmla="*/ 2593977 w 2593977"/>
                <a:gd name="connsiteY0" fmla="*/ 106374 h 1958987"/>
                <a:gd name="connsiteX1" fmla="*/ 2443958 w 2593977"/>
                <a:gd name="connsiteY1" fmla="*/ 69069 h 1958987"/>
                <a:gd name="connsiteX2" fmla="*/ 2252664 w 2593977"/>
                <a:gd name="connsiteY2" fmla="*/ 29381 h 1958987"/>
                <a:gd name="connsiteX3" fmla="*/ 2045496 w 2593977"/>
                <a:gd name="connsiteY3" fmla="*/ 6362 h 1958987"/>
                <a:gd name="connsiteX4" fmla="*/ 1843089 w 2593977"/>
                <a:gd name="connsiteY4" fmla="*/ 12 h 1958987"/>
                <a:gd name="connsiteX5" fmla="*/ 1620839 w 2593977"/>
                <a:gd name="connsiteY5" fmla="*/ 7950 h 1958987"/>
                <a:gd name="connsiteX6" fmla="*/ 1455739 w 2593977"/>
                <a:gd name="connsiteY6" fmla="*/ 26206 h 1958987"/>
                <a:gd name="connsiteX7" fmla="*/ 1278733 w 2593977"/>
                <a:gd name="connsiteY7" fmla="*/ 53988 h 1958987"/>
                <a:gd name="connsiteX8" fmla="*/ 1050133 w 2593977"/>
                <a:gd name="connsiteY8" fmla="*/ 110344 h 1958987"/>
                <a:gd name="connsiteX9" fmla="*/ 890589 w 2593977"/>
                <a:gd name="connsiteY9" fmla="*/ 166699 h 1958987"/>
                <a:gd name="connsiteX10" fmla="*/ 746920 w 2593977"/>
                <a:gd name="connsiteY10" fmla="*/ 227025 h 1958987"/>
                <a:gd name="connsiteX11" fmla="*/ 615157 w 2593977"/>
                <a:gd name="connsiteY11" fmla="*/ 288143 h 1958987"/>
                <a:gd name="connsiteX12" fmla="*/ 473870 w 2593977"/>
                <a:gd name="connsiteY12" fmla="*/ 364344 h 1958987"/>
                <a:gd name="connsiteX13" fmla="*/ 376239 w 2593977"/>
                <a:gd name="connsiteY13" fmla="*/ 423081 h 1958987"/>
                <a:gd name="connsiteX14" fmla="*/ 261145 w 2593977"/>
                <a:gd name="connsiteY14" fmla="*/ 499281 h 1958987"/>
                <a:gd name="connsiteX15" fmla="*/ 188914 w 2593977"/>
                <a:gd name="connsiteY15" fmla="*/ 553256 h 1958987"/>
                <a:gd name="connsiteX16" fmla="*/ 87314 w 2593977"/>
                <a:gd name="connsiteY16" fmla="*/ 638981 h 1958987"/>
                <a:gd name="connsiteX17" fmla="*/ 0 w 2593977"/>
                <a:gd name="connsiteY17" fmla="*/ 713593 h 1958987"/>
                <a:gd name="connsiteX18" fmla="*/ 61914 w 2593977"/>
                <a:gd name="connsiteY18" fmla="*/ 772331 h 1958987"/>
                <a:gd name="connsiteX19" fmla="*/ 153989 w 2593977"/>
                <a:gd name="connsiteY19" fmla="*/ 870756 h 1958987"/>
                <a:gd name="connsiteX20" fmla="*/ 224633 w 2593977"/>
                <a:gd name="connsiteY20" fmla="*/ 951718 h 1958987"/>
                <a:gd name="connsiteX21" fmla="*/ 304803 w 2593977"/>
                <a:gd name="connsiteY21" fmla="*/ 1050143 h 1958987"/>
                <a:gd name="connsiteX22" fmla="*/ 382589 w 2593977"/>
                <a:gd name="connsiteY22" fmla="*/ 1162856 h 1958987"/>
                <a:gd name="connsiteX23" fmla="*/ 493714 w 2593977"/>
                <a:gd name="connsiteY23" fmla="*/ 1327956 h 1958987"/>
                <a:gd name="connsiteX24" fmla="*/ 588170 w 2593977"/>
                <a:gd name="connsiteY24" fmla="*/ 1506550 h 1958987"/>
                <a:gd name="connsiteX25" fmla="*/ 636589 w 2593977"/>
                <a:gd name="connsiteY25" fmla="*/ 1620056 h 1958987"/>
                <a:gd name="connsiteX26" fmla="*/ 685802 w 2593977"/>
                <a:gd name="connsiteY26" fmla="*/ 1732769 h 1958987"/>
                <a:gd name="connsiteX27" fmla="*/ 738189 w 2593977"/>
                <a:gd name="connsiteY27" fmla="*/ 1883581 h 1958987"/>
                <a:gd name="connsiteX28" fmla="*/ 763589 w 2593977"/>
                <a:gd name="connsiteY28" fmla="*/ 1958987 h 1958987"/>
                <a:gd name="connsiteX29" fmla="*/ 926308 w 2593977"/>
                <a:gd name="connsiteY29" fmla="*/ 1900250 h 1958987"/>
                <a:gd name="connsiteX30" fmla="*/ 1119189 w 2593977"/>
                <a:gd name="connsiteY30" fmla="*/ 1826431 h 1958987"/>
                <a:gd name="connsiteX31" fmla="*/ 1296989 w 2593977"/>
                <a:gd name="connsiteY31" fmla="*/ 1734356 h 1958987"/>
                <a:gd name="connsiteX32" fmla="*/ 1435101 w 2593977"/>
                <a:gd name="connsiteY32" fmla="*/ 1648631 h 1958987"/>
                <a:gd name="connsiteX33" fmla="*/ 1555752 w 2593977"/>
                <a:gd name="connsiteY33" fmla="*/ 1569256 h 1958987"/>
                <a:gd name="connsiteX34" fmla="*/ 1703389 w 2593977"/>
                <a:gd name="connsiteY34" fmla="*/ 1461306 h 1958987"/>
                <a:gd name="connsiteX35" fmla="*/ 1825626 w 2593977"/>
                <a:gd name="connsiteY35" fmla="*/ 1350975 h 1958987"/>
                <a:gd name="connsiteX36" fmla="*/ 1954214 w 2593977"/>
                <a:gd name="connsiteY36" fmla="*/ 1223181 h 1958987"/>
                <a:gd name="connsiteX37" fmla="*/ 2090739 w 2593977"/>
                <a:gd name="connsiteY37" fmla="*/ 1070781 h 1958987"/>
                <a:gd name="connsiteX38" fmla="*/ 2195514 w 2593977"/>
                <a:gd name="connsiteY38" fmla="*/ 937431 h 1958987"/>
                <a:gd name="connsiteX39" fmla="*/ 2313783 w 2593977"/>
                <a:gd name="connsiteY39" fmla="*/ 758043 h 1958987"/>
                <a:gd name="connsiteX40" fmla="*/ 2386808 w 2593977"/>
                <a:gd name="connsiteY40" fmla="*/ 624693 h 1958987"/>
                <a:gd name="connsiteX41" fmla="*/ 2432053 w 2593977"/>
                <a:gd name="connsiteY41" fmla="*/ 536587 h 1958987"/>
                <a:gd name="connsiteX42" fmla="*/ 2494757 w 2593977"/>
                <a:gd name="connsiteY42" fmla="*/ 396887 h 1958987"/>
                <a:gd name="connsiteX43" fmla="*/ 2538414 w 2593977"/>
                <a:gd name="connsiteY43" fmla="*/ 280206 h 1958987"/>
                <a:gd name="connsiteX44" fmla="*/ 2593977 w 2593977"/>
                <a:gd name="connsiteY44" fmla="*/ 106374 h 1958987"/>
                <a:gd name="connsiteX0" fmla="*/ 2593977 w 2593977"/>
                <a:gd name="connsiteY0" fmla="*/ 106374 h 1958987"/>
                <a:gd name="connsiteX1" fmla="*/ 2443958 w 2593977"/>
                <a:gd name="connsiteY1" fmla="*/ 69069 h 1958987"/>
                <a:gd name="connsiteX2" fmla="*/ 2252664 w 2593977"/>
                <a:gd name="connsiteY2" fmla="*/ 29381 h 1958987"/>
                <a:gd name="connsiteX3" fmla="*/ 2045496 w 2593977"/>
                <a:gd name="connsiteY3" fmla="*/ 6362 h 1958987"/>
                <a:gd name="connsiteX4" fmla="*/ 1843089 w 2593977"/>
                <a:gd name="connsiteY4" fmla="*/ 12 h 1958987"/>
                <a:gd name="connsiteX5" fmla="*/ 1620839 w 2593977"/>
                <a:gd name="connsiteY5" fmla="*/ 7950 h 1958987"/>
                <a:gd name="connsiteX6" fmla="*/ 1455739 w 2593977"/>
                <a:gd name="connsiteY6" fmla="*/ 26206 h 1958987"/>
                <a:gd name="connsiteX7" fmla="*/ 1278733 w 2593977"/>
                <a:gd name="connsiteY7" fmla="*/ 53988 h 1958987"/>
                <a:gd name="connsiteX8" fmla="*/ 1050133 w 2593977"/>
                <a:gd name="connsiteY8" fmla="*/ 110344 h 1958987"/>
                <a:gd name="connsiteX9" fmla="*/ 890589 w 2593977"/>
                <a:gd name="connsiteY9" fmla="*/ 166699 h 1958987"/>
                <a:gd name="connsiteX10" fmla="*/ 746920 w 2593977"/>
                <a:gd name="connsiteY10" fmla="*/ 227025 h 1958987"/>
                <a:gd name="connsiteX11" fmla="*/ 615157 w 2593977"/>
                <a:gd name="connsiteY11" fmla="*/ 288143 h 1958987"/>
                <a:gd name="connsiteX12" fmla="*/ 473870 w 2593977"/>
                <a:gd name="connsiteY12" fmla="*/ 364344 h 1958987"/>
                <a:gd name="connsiteX13" fmla="*/ 376239 w 2593977"/>
                <a:gd name="connsiteY13" fmla="*/ 423081 h 1958987"/>
                <a:gd name="connsiteX14" fmla="*/ 261145 w 2593977"/>
                <a:gd name="connsiteY14" fmla="*/ 499281 h 1958987"/>
                <a:gd name="connsiteX15" fmla="*/ 188914 w 2593977"/>
                <a:gd name="connsiteY15" fmla="*/ 553256 h 1958987"/>
                <a:gd name="connsiteX16" fmla="*/ 87314 w 2593977"/>
                <a:gd name="connsiteY16" fmla="*/ 638981 h 1958987"/>
                <a:gd name="connsiteX17" fmla="*/ 0 w 2593977"/>
                <a:gd name="connsiteY17" fmla="*/ 713593 h 1958987"/>
                <a:gd name="connsiteX18" fmla="*/ 61914 w 2593977"/>
                <a:gd name="connsiteY18" fmla="*/ 772331 h 1958987"/>
                <a:gd name="connsiteX19" fmla="*/ 153989 w 2593977"/>
                <a:gd name="connsiteY19" fmla="*/ 870756 h 1958987"/>
                <a:gd name="connsiteX20" fmla="*/ 224633 w 2593977"/>
                <a:gd name="connsiteY20" fmla="*/ 951718 h 1958987"/>
                <a:gd name="connsiteX21" fmla="*/ 304803 w 2593977"/>
                <a:gd name="connsiteY21" fmla="*/ 1050143 h 1958987"/>
                <a:gd name="connsiteX22" fmla="*/ 382589 w 2593977"/>
                <a:gd name="connsiteY22" fmla="*/ 1162856 h 1958987"/>
                <a:gd name="connsiteX23" fmla="*/ 493714 w 2593977"/>
                <a:gd name="connsiteY23" fmla="*/ 1327956 h 1958987"/>
                <a:gd name="connsiteX24" fmla="*/ 588170 w 2593977"/>
                <a:gd name="connsiteY24" fmla="*/ 1506550 h 1958987"/>
                <a:gd name="connsiteX25" fmla="*/ 636589 w 2593977"/>
                <a:gd name="connsiteY25" fmla="*/ 1620056 h 1958987"/>
                <a:gd name="connsiteX26" fmla="*/ 685802 w 2593977"/>
                <a:gd name="connsiteY26" fmla="*/ 1732769 h 1958987"/>
                <a:gd name="connsiteX27" fmla="*/ 738189 w 2593977"/>
                <a:gd name="connsiteY27" fmla="*/ 1883581 h 1958987"/>
                <a:gd name="connsiteX28" fmla="*/ 763589 w 2593977"/>
                <a:gd name="connsiteY28" fmla="*/ 1958987 h 1958987"/>
                <a:gd name="connsiteX29" fmla="*/ 926308 w 2593977"/>
                <a:gd name="connsiteY29" fmla="*/ 1900250 h 1958987"/>
                <a:gd name="connsiteX30" fmla="*/ 1119189 w 2593977"/>
                <a:gd name="connsiteY30" fmla="*/ 1826431 h 1958987"/>
                <a:gd name="connsiteX31" fmla="*/ 1296989 w 2593977"/>
                <a:gd name="connsiteY31" fmla="*/ 1734356 h 1958987"/>
                <a:gd name="connsiteX32" fmla="*/ 1435101 w 2593977"/>
                <a:gd name="connsiteY32" fmla="*/ 1648631 h 1958987"/>
                <a:gd name="connsiteX33" fmla="*/ 1555752 w 2593977"/>
                <a:gd name="connsiteY33" fmla="*/ 1569256 h 1958987"/>
                <a:gd name="connsiteX34" fmla="*/ 1703389 w 2593977"/>
                <a:gd name="connsiteY34" fmla="*/ 1461306 h 1958987"/>
                <a:gd name="connsiteX35" fmla="*/ 1825626 w 2593977"/>
                <a:gd name="connsiteY35" fmla="*/ 1350975 h 1958987"/>
                <a:gd name="connsiteX36" fmla="*/ 1954214 w 2593977"/>
                <a:gd name="connsiteY36" fmla="*/ 1223181 h 1958987"/>
                <a:gd name="connsiteX37" fmla="*/ 2090739 w 2593977"/>
                <a:gd name="connsiteY37" fmla="*/ 1070781 h 1958987"/>
                <a:gd name="connsiteX38" fmla="*/ 2195514 w 2593977"/>
                <a:gd name="connsiteY38" fmla="*/ 937431 h 1958987"/>
                <a:gd name="connsiteX39" fmla="*/ 2313783 w 2593977"/>
                <a:gd name="connsiteY39" fmla="*/ 758043 h 1958987"/>
                <a:gd name="connsiteX40" fmla="*/ 2386808 w 2593977"/>
                <a:gd name="connsiteY40" fmla="*/ 624693 h 1958987"/>
                <a:gd name="connsiteX41" fmla="*/ 2432053 w 2593977"/>
                <a:gd name="connsiteY41" fmla="*/ 536587 h 1958987"/>
                <a:gd name="connsiteX42" fmla="*/ 2494757 w 2593977"/>
                <a:gd name="connsiteY42" fmla="*/ 396887 h 1958987"/>
                <a:gd name="connsiteX43" fmla="*/ 2538414 w 2593977"/>
                <a:gd name="connsiteY43" fmla="*/ 280206 h 1958987"/>
                <a:gd name="connsiteX44" fmla="*/ 2593977 w 2593977"/>
                <a:gd name="connsiteY44" fmla="*/ 106374 h 1958987"/>
                <a:gd name="connsiteX0" fmla="*/ 2586656 w 2586656"/>
                <a:gd name="connsiteY0" fmla="*/ 104615 h 1958987"/>
                <a:gd name="connsiteX1" fmla="*/ 2443958 w 2586656"/>
                <a:gd name="connsiteY1" fmla="*/ 69069 h 1958987"/>
                <a:gd name="connsiteX2" fmla="*/ 2252664 w 2586656"/>
                <a:gd name="connsiteY2" fmla="*/ 29381 h 1958987"/>
                <a:gd name="connsiteX3" fmla="*/ 2045496 w 2586656"/>
                <a:gd name="connsiteY3" fmla="*/ 6362 h 1958987"/>
                <a:gd name="connsiteX4" fmla="*/ 1843089 w 2586656"/>
                <a:gd name="connsiteY4" fmla="*/ 12 h 1958987"/>
                <a:gd name="connsiteX5" fmla="*/ 1620839 w 2586656"/>
                <a:gd name="connsiteY5" fmla="*/ 7950 h 1958987"/>
                <a:gd name="connsiteX6" fmla="*/ 1455739 w 2586656"/>
                <a:gd name="connsiteY6" fmla="*/ 26206 h 1958987"/>
                <a:gd name="connsiteX7" fmla="*/ 1278733 w 2586656"/>
                <a:gd name="connsiteY7" fmla="*/ 53988 h 1958987"/>
                <a:gd name="connsiteX8" fmla="*/ 1050133 w 2586656"/>
                <a:gd name="connsiteY8" fmla="*/ 110344 h 1958987"/>
                <a:gd name="connsiteX9" fmla="*/ 890589 w 2586656"/>
                <a:gd name="connsiteY9" fmla="*/ 166699 h 1958987"/>
                <a:gd name="connsiteX10" fmla="*/ 746920 w 2586656"/>
                <a:gd name="connsiteY10" fmla="*/ 227025 h 1958987"/>
                <a:gd name="connsiteX11" fmla="*/ 615157 w 2586656"/>
                <a:gd name="connsiteY11" fmla="*/ 288143 h 1958987"/>
                <a:gd name="connsiteX12" fmla="*/ 473870 w 2586656"/>
                <a:gd name="connsiteY12" fmla="*/ 364344 h 1958987"/>
                <a:gd name="connsiteX13" fmla="*/ 376239 w 2586656"/>
                <a:gd name="connsiteY13" fmla="*/ 423081 h 1958987"/>
                <a:gd name="connsiteX14" fmla="*/ 261145 w 2586656"/>
                <a:gd name="connsiteY14" fmla="*/ 499281 h 1958987"/>
                <a:gd name="connsiteX15" fmla="*/ 188914 w 2586656"/>
                <a:gd name="connsiteY15" fmla="*/ 553256 h 1958987"/>
                <a:gd name="connsiteX16" fmla="*/ 87314 w 2586656"/>
                <a:gd name="connsiteY16" fmla="*/ 638981 h 1958987"/>
                <a:gd name="connsiteX17" fmla="*/ 0 w 2586656"/>
                <a:gd name="connsiteY17" fmla="*/ 713593 h 1958987"/>
                <a:gd name="connsiteX18" fmla="*/ 61914 w 2586656"/>
                <a:gd name="connsiteY18" fmla="*/ 772331 h 1958987"/>
                <a:gd name="connsiteX19" fmla="*/ 153989 w 2586656"/>
                <a:gd name="connsiteY19" fmla="*/ 870756 h 1958987"/>
                <a:gd name="connsiteX20" fmla="*/ 224633 w 2586656"/>
                <a:gd name="connsiteY20" fmla="*/ 951718 h 1958987"/>
                <a:gd name="connsiteX21" fmla="*/ 304803 w 2586656"/>
                <a:gd name="connsiteY21" fmla="*/ 1050143 h 1958987"/>
                <a:gd name="connsiteX22" fmla="*/ 382589 w 2586656"/>
                <a:gd name="connsiteY22" fmla="*/ 1162856 h 1958987"/>
                <a:gd name="connsiteX23" fmla="*/ 493714 w 2586656"/>
                <a:gd name="connsiteY23" fmla="*/ 1327956 h 1958987"/>
                <a:gd name="connsiteX24" fmla="*/ 588170 w 2586656"/>
                <a:gd name="connsiteY24" fmla="*/ 1506550 h 1958987"/>
                <a:gd name="connsiteX25" fmla="*/ 636589 w 2586656"/>
                <a:gd name="connsiteY25" fmla="*/ 1620056 h 1958987"/>
                <a:gd name="connsiteX26" fmla="*/ 685802 w 2586656"/>
                <a:gd name="connsiteY26" fmla="*/ 1732769 h 1958987"/>
                <a:gd name="connsiteX27" fmla="*/ 738189 w 2586656"/>
                <a:gd name="connsiteY27" fmla="*/ 1883581 h 1958987"/>
                <a:gd name="connsiteX28" fmla="*/ 763589 w 2586656"/>
                <a:gd name="connsiteY28" fmla="*/ 1958987 h 1958987"/>
                <a:gd name="connsiteX29" fmla="*/ 926308 w 2586656"/>
                <a:gd name="connsiteY29" fmla="*/ 1900250 h 1958987"/>
                <a:gd name="connsiteX30" fmla="*/ 1119189 w 2586656"/>
                <a:gd name="connsiteY30" fmla="*/ 1826431 h 1958987"/>
                <a:gd name="connsiteX31" fmla="*/ 1296989 w 2586656"/>
                <a:gd name="connsiteY31" fmla="*/ 1734356 h 1958987"/>
                <a:gd name="connsiteX32" fmla="*/ 1435101 w 2586656"/>
                <a:gd name="connsiteY32" fmla="*/ 1648631 h 1958987"/>
                <a:gd name="connsiteX33" fmla="*/ 1555752 w 2586656"/>
                <a:gd name="connsiteY33" fmla="*/ 1569256 h 1958987"/>
                <a:gd name="connsiteX34" fmla="*/ 1703389 w 2586656"/>
                <a:gd name="connsiteY34" fmla="*/ 1461306 h 1958987"/>
                <a:gd name="connsiteX35" fmla="*/ 1825626 w 2586656"/>
                <a:gd name="connsiteY35" fmla="*/ 1350975 h 1958987"/>
                <a:gd name="connsiteX36" fmla="*/ 1954214 w 2586656"/>
                <a:gd name="connsiteY36" fmla="*/ 1223181 h 1958987"/>
                <a:gd name="connsiteX37" fmla="*/ 2090739 w 2586656"/>
                <a:gd name="connsiteY37" fmla="*/ 1070781 h 1958987"/>
                <a:gd name="connsiteX38" fmla="*/ 2195514 w 2586656"/>
                <a:gd name="connsiteY38" fmla="*/ 937431 h 1958987"/>
                <a:gd name="connsiteX39" fmla="*/ 2313783 w 2586656"/>
                <a:gd name="connsiteY39" fmla="*/ 758043 h 1958987"/>
                <a:gd name="connsiteX40" fmla="*/ 2386808 w 2586656"/>
                <a:gd name="connsiteY40" fmla="*/ 624693 h 1958987"/>
                <a:gd name="connsiteX41" fmla="*/ 2432053 w 2586656"/>
                <a:gd name="connsiteY41" fmla="*/ 536587 h 1958987"/>
                <a:gd name="connsiteX42" fmla="*/ 2494757 w 2586656"/>
                <a:gd name="connsiteY42" fmla="*/ 396887 h 1958987"/>
                <a:gd name="connsiteX43" fmla="*/ 2538414 w 2586656"/>
                <a:gd name="connsiteY43" fmla="*/ 280206 h 1958987"/>
                <a:gd name="connsiteX44" fmla="*/ 2586656 w 2586656"/>
                <a:gd name="connsiteY44" fmla="*/ 104615 h 1958987"/>
                <a:gd name="connsiteX0" fmla="*/ 2586656 w 2586656"/>
                <a:gd name="connsiteY0" fmla="*/ 104615 h 1958987"/>
                <a:gd name="connsiteX1" fmla="*/ 2443958 w 2586656"/>
                <a:gd name="connsiteY1" fmla="*/ 69069 h 1958987"/>
                <a:gd name="connsiteX2" fmla="*/ 2252664 w 2586656"/>
                <a:gd name="connsiteY2" fmla="*/ 29381 h 1958987"/>
                <a:gd name="connsiteX3" fmla="*/ 2045496 w 2586656"/>
                <a:gd name="connsiteY3" fmla="*/ 6362 h 1958987"/>
                <a:gd name="connsiteX4" fmla="*/ 1843089 w 2586656"/>
                <a:gd name="connsiteY4" fmla="*/ 12 h 1958987"/>
                <a:gd name="connsiteX5" fmla="*/ 1620839 w 2586656"/>
                <a:gd name="connsiteY5" fmla="*/ 7950 h 1958987"/>
                <a:gd name="connsiteX6" fmla="*/ 1455739 w 2586656"/>
                <a:gd name="connsiteY6" fmla="*/ 26206 h 1958987"/>
                <a:gd name="connsiteX7" fmla="*/ 1278733 w 2586656"/>
                <a:gd name="connsiteY7" fmla="*/ 53988 h 1958987"/>
                <a:gd name="connsiteX8" fmla="*/ 1050133 w 2586656"/>
                <a:gd name="connsiteY8" fmla="*/ 110344 h 1958987"/>
                <a:gd name="connsiteX9" fmla="*/ 890589 w 2586656"/>
                <a:gd name="connsiteY9" fmla="*/ 166699 h 1958987"/>
                <a:gd name="connsiteX10" fmla="*/ 746920 w 2586656"/>
                <a:gd name="connsiteY10" fmla="*/ 227025 h 1958987"/>
                <a:gd name="connsiteX11" fmla="*/ 615157 w 2586656"/>
                <a:gd name="connsiteY11" fmla="*/ 288143 h 1958987"/>
                <a:gd name="connsiteX12" fmla="*/ 473870 w 2586656"/>
                <a:gd name="connsiteY12" fmla="*/ 364344 h 1958987"/>
                <a:gd name="connsiteX13" fmla="*/ 376239 w 2586656"/>
                <a:gd name="connsiteY13" fmla="*/ 423081 h 1958987"/>
                <a:gd name="connsiteX14" fmla="*/ 261145 w 2586656"/>
                <a:gd name="connsiteY14" fmla="*/ 499281 h 1958987"/>
                <a:gd name="connsiteX15" fmla="*/ 188914 w 2586656"/>
                <a:gd name="connsiteY15" fmla="*/ 553256 h 1958987"/>
                <a:gd name="connsiteX16" fmla="*/ 87314 w 2586656"/>
                <a:gd name="connsiteY16" fmla="*/ 638981 h 1958987"/>
                <a:gd name="connsiteX17" fmla="*/ 0 w 2586656"/>
                <a:gd name="connsiteY17" fmla="*/ 713593 h 1958987"/>
                <a:gd name="connsiteX18" fmla="*/ 61914 w 2586656"/>
                <a:gd name="connsiteY18" fmla="*/ 772331 h 1958987"/>
                <a:gd name="connsiteX19" fmla="*/ 153989 w 2586656"/>
                <a:gd name="connsiteY19" fmla="*/ 870756 h 1958987"/>
                <a:gd name="connsiteX20" fmla="*/ 224633 w 2586656"/>
                <a:gd name="connsiteY20" fmla="*/ 951718 h 1958987"/>
                <a:gd name="connsiteX21" fmla="*/ 304803 w 2586656"/>
                <a:gd name="connsiteY21" fmla="*/ 1050143 h 1958987"/>
                <a:gd name="connsiteX22" fmla="*/ 382589 w 2586656"/>
                <a:gd name="connsiteY22" fmla="*/ 1162856 h 1958987"/>
                <a:gd name="connsiteX23" fmla="*/ 493714 w 2586656"/>
                <a:gd name="connsiteY23" fmla="*/ 1327956 h 1958987"/>
                <a:gd name="connsiteX24" fmla="*/ 588170 w 2586656"/>
                <a:gd name="connsiteY24" fmla="*/ 1506550 h 1958987"/>
                <a:gd name="connsiteX25" fmla="*/ 636589 w 2586656"/>
                <a:gd name="connsiteY25" fmla="*/ 1620056 h 1958987"/>
                <a:gd name="connsiteX26" fmla="*/ 685802 w 2586656"/>
                <a:gd name="connsiteY26" fmla="*/ 1732769 h 1958987"/>
                <a:gd name="connsiteX27" fmla="*/ 738189 w 2586656"/>
                <a:gd name="connsiteY27" fmla="*/ 1883581 h 1958987"/>
                <a:gd name="connsiteX28" fmla="*/ 763589 w 2586656"/>
                <a:gd name="connsiteY28" fmla="*/ 1958987 h 1958987"/>
                <a:gd name="connsiteX29" fmla="*/ 926308 w 2586656"/>
                <a:gd name="connsiteY29" fmla="*/ 1900250 h 1958987"/>
                <a:gd name="connsiteX30" fmla="*/ 1119189 w 2586656"/>
                <a:gd name="connsiteY30" fmla="*/ 1826431 h 1958987"/>
                <a:gd name="connsiteX31" fmla="*/ 1296989 w 2586656"/>
                <a:gd name="connsiteY31" fmla="*/ 1734356 h 1958987"/>
                <a:gd name="connsiteX32" fmla="*/ 1435101 w 2586656"/>
                <a:gd name="connsiteY32" fmla="*/ 1648631 h 1958987"/>
                <a:gd name="connsiteX33" fmla="*/ 1555752 w 2586656"/>
                <a:gd name="connsiteY33" fmla="*/ 1569256 h 1958987"/>
                <a:gd name="connsiteX34" fmla="*/ 1703389 w 2586656"/>
                <a:gd name="connsiteY34" fmla="*/ 1461306 h 1958987"/>
                <a:gd name="connsiteX35" fmla="*/ 1825626 w 2586656"/>
                <a:gd name="connsiteY35" fmla="*/ 1350975 h 1958987"/>
                <a:gd name="connsiteX36" fmla="*/ 1954214 w 2586656"/>
                <a:gd name="connsiteY36" fmla="*/ 1223181 h 1958987"/>
                <a:gd name="connsiteX37" fmla="*/ 2090739 w 2586656"/>
                <a:gd name="connsiteY37" fmla="*/ 1070781 h 1958987"/>
                <a:gd name="connsiteX38" fmla="*/ 2195514 w 2586656"/>
                <a:gd name="connsiteY38" fmla="*/ 937431 h 1958987"/>
                <a:gd name="connsiteX39" fmla="*/ 2313783 w 2586656"/>
                <a:gd name="connsiteY39" fmla="*/ 758043 h 1958987"/>
                <a:gd name="connsiteX40" fmla="*/ 2386808 w 2586656"/>
                <a:gd name="connsiteY40" fmla="*/ 624693 h 1958987"/>
                <a:gd name="connsiteX41" fmla="*/ 2432053 w 2586656"/>
                <a:gd name="connsiteY41" fmla="*/ 536587 h 1958987"/>
                <a:gd name="connsiteX42" fmla="*/ 2494757 w 2586656"/>
                <a:gd name="connsiteY42" fmla="*/ 396887 h 1958987"/>
                <a:gd name="connsiteX43" fmla="*/ 2532352 w 2586656"/>
                <a:gd name="connsiteY43" fmla="*/ 276426 h 1958987"/>
                <a:gd name="connsiteX44" fmla="*/ 2586656 w 2586656"/>
                <a:gd name="connsiteY44" fmla="*/ 104615 h 1958987"/>
                <a:gd name="connsiteX0" fmla="*/ 2586656 w 2586656"/>
                <a:gd name="connsiteY0" fmla="*/ 104615 h 1958987"/>
                <a:gd name="connsiteX1" fmla="*/ 2443958 w 2586656"/>
                <a:gd name="connsiteY1" fmla="*/ 69069 h 1958987"/>
                <a:gd name="connsiteX2" fmla="*/ 2252664 w 2586656"/>
                <a:gd name="connsiteY2" fmla="*/ 29381 h 1958987"/>
                <a:gd name="connsiteX3" fmla="*/ 2045496 w 2586656"/>
                <a:gd name="connsiteY3" fmla="*/ 6362 h 1958987"/>
                <a:gd name="connsiteX4" fmla="*/ 1843089 w 2586656"/>
                <a:gd name="connsiteY4" fmla="*/ 12 h 1958987"/>
                <a:gd name="connsiteX5" fmla="*/ 1620839 w 2586656"/>
                <a:gd name="connsiteY5" fmla="*/ 7950 h 1958987"/>
                <a:gd name="connsiteX6" fmla="*/ 1455739 w 2586656"/>
                <a:gd name="connsiteY6" fmla="*/ 26206 h 1958987"/>
                <a:gd name="connsiteX7" fmla="*/ 1278733 w 2586656"/>
                <a:gd name="connsiteY7" fmla="*/ 53988 h 1958987"/>
                <a:gd name="connsiteX8" fmla="*/ 1050133 w 2586656"/>
                <a:gd name="connsiteY8" fmla="*/ 110344 h 1958987"/>
                <a:gd name="connsiteX9" fmla="*/ 890589 w 2586656"/>
                <a:gd name="connsiteY9" fmla="*/ 166699 h 1958987"/>
                <a:gd name="connsiteX10" fmla="*/ 746920 w 2586656"/>
                <a:gd name="connsiteY10" fmla="*/ 227025 h 1958987"/>
                <a:gd name="connsiteX11" fmla="*/ 615157 w 2586656"/>
                <a:gd name="connsiteY11" fmla="*/ 288143 h 1958987"/>
                <a:gd name="connsiteX12" fmla="*/ 473870 w 2586656"/>
                <a:gd name="connsiteY12" fmla="*/ 364344 h 1958987"/>
                <a:gd name="connsiteX13" fmla="*/ 376239 w 2586656"/>
                <a:gd name="connsiteY13" fmla="*/ 423081 h 1958987"/>
                <a:gd name="connsiteX14" fmla="*/ 261145 w 2586656"/>
                <a:gd name="connsiteY14" fmla="*/ 499281 h 1958987"/>
                <a:gd name="connsiteX15" fmla="*/ 188914 w 2586656"/>
                <a:gd name="connsiteY15" fmla="*/ 553256 h 1958987"/>
                <a:gd name="connsiteX16" fmla="*/ 87314 w 2586656"/>
                <a:gd name="connsiteY16" fmla="*/ 638981 h 1958987"/>
                <a:gd name="connsiteX17" fmla="*/ 0 w 2586656"/>
                <a:gd name="connsiteY17" fmla="*/ 713593 h 1958987"/>
                <a:gd name="connsiteX18" fmla="*/ 61914 w 2586656"/>
                <a:gd name="connsiteY18" fmla="*/ 772331 h 1958987"/>
                <a:gd name="connsiteX19" fmla="*/ 153989 w 2586656"/>
                <a:gd name="connsiteY19" fmla="*/ 870756 h 1958987"/>
                <a:gd name="connsiteX20" fmla="*/ 224633 w 2586656"/>
                <a:gd name="connsiteY20" fmla="*/ 951718 h 1958987"/>
                <a:gd name="connsiteX21" fmla="*/ 304803 w 2586656"/>
                <a:gd name="connsiteY21" fmla="*/ 1050143 h 1958987"/>
                <a:gd name="connsiteX22" fmla="*/ 382589 w 2586656"/>
                <a:gd name="connsiteY22" fmla="*/ 1162856 h 1958987"/>
                <a:gd name="connsiteX23" fmla="*/ 493714 w 2586656"/>
                <a:gd name="connsiteY23" fmla="*/ 1327956 h 1958987"/>
                <a:gd name="connsiteX24" fmla="*/ 588170 w 2586656"/>
                <a:gd name="connsiteY24" fmla="*/ 1506550 h 1958987"/>
                <a:gd name="connsiteX25" fmla="*/ 636589 w 2586656"/>
                <a:gd name="connsiteY25" fmla="*/ 1620056 h 1958987"/>
                <a:gd name="connsiteX26" fmla="*/ 685802 w 2586656"/>
                <a:gd name="connsiteY26" fmla="*/ 1732769 h 1958987"/>
                <a:gd name="connsiteX27" fmla="*/ 738189 w 2586656"/>
                <a:gd name="connsiteY27" fmla="*/ 1883581 h 1958987"/>
                <a:gd name="connsiteX28" fmla="*/ 763589 w 2586656"/>
                <a:gd name="connsiteY28" fmla="*/ 1958987 h 1958987"/>
                <a:gd name="connsiteX29" fmla="*/ 926308 w 2586656"/>
                <a:gd name="connsiteY29" fmla="*/ 1900250 h 1958987"/>
                <a:gd name="connsiteX30" fmla="*/ 1119189 w 2586656"/>
                <a:gd name="connsiteY30" fmla="*/ 1826431 h 1958987"/>
                <a:gd name="connsiteX31" fmla="*/ 1296989 w 2586656"/>
                <a:gd name="connsiteY31" fmla="*/ 1734356 h 1958987"/>
                <a:gd name="connsiteX32" fmla="*/ 1435101 w 2586656"/>
                <a:gd name="connsiteY32" fmla="*/ 1648631 h 1958987"/>
                <a:gd name="connsiteX33" fmla="*/ 1555752 w 2586656"/>
                <a:gd name="connsiteY33" fmla="*/ 1569256 h 1958987"/>
                <a:gd name="connsiteX34" fmla="*/ 1703389 w 2586656"/>
                <a:gd name="connsiteY34" fmla="*/ 1461306 h 1958987"/>
                <a:gd name="connsiteX35" fmla="*/ 1825626 w 2586656"/>
                <a:gd name="connsiteY35" fmla="*/ 1350975 h 1958987"/>
                <a:gd name="connsiteX36" fmla="*/ 1954214 w 2586656"/>
                <a:gd name="connsiteY36" fmla="*/ 1223181 h 1958987"/>
                <a:gd name="connsiteX37" fmla="*/ 2090739 w 2586656"/>
                <a:gd name="connsiteY37" fmla="*/ 1070781 h 1958987"/>
                <a:gd name="connsiteX38" fmla="*/ 2195514 w 2586656"/>
                <a:gd name="connsiteY38" fmla="*/ 937431 h 1958987"/>
                <a:gd name="connsiteX39" fmla="*/ 2313783 w 2586656"/>
                <a:gd name="connsiteY39" fmla="*/ 758043 h 1958987"/>
                <a:gd name="connsiteX40" fmla="*/ 2386808 w 2586656"/>
                <a:gd name="connsiteY40" fmla="*/ 624693 h 1958987"/>
                <a:gd name="connsiteX41" fmla="*/ 2432053 w 2586656"/>
                <a:gd name="connsiteY41" fmla="*/ 536587 h 1958987"/>
                <a:gd name="connsiteX42" fmla="*/ 2483156 w 2586656"/>
                <a:gd name="connsiteY42" fmla="*/ 406490 h 1958987"/>
                <a:gd name="connsiteX43" fmla="*/ 2532352 w 2586656"/>
                <a:gd name="connsiteY43" fmla="*/ 276426 h 1958987"/>
                <a:gd name="connsiteX44" fmla="*/ 2586656 w 2586656"/>
                <a:gd name="connsiteY44" fmla="*/ 104615 h 1958987"/>
                <a:gd name="connsiteX0" fmla="*/ 2586656 w 2586656"/>
                <a:gd name="connsiteY0" fmla="*/ 104615 h 1958987"/>
                <a:gd name="connsiteX1" fmla="*/ 2443958 w 2586656"/>
                <a:gd name="connsiteY1" fmla="*/ 69069 h 1958987"/>
                <a:gd name="connsiteX2" fmla="*/ 2252664 w 2586656"/>
                <a:gd name="connsiteY2" fmla="*/ 29381 h 1958987"/>
                <a:gd name="connsiteX3" fmla="*/ 2045496 w 2586656"/>
                <a:gd name="connsiteY3" fmla="*/ 6362 h 1958987"/>
                <a:gd name="connsiteX4" fmla="*/ 1843089 w 2586656"/>
                <a:gd name="connsiteY4" fmla="*/ 12 h 1958987"/>
                <a:gd name="connsiteX5" fmla="*/ 1620839 w 2586656"/>
                <a:gd name="connsiteY5" fmla="*/ 7950 h 1958987"/>
                <a:gd name="connsiteX6" fmla="*/ 1455739 w 2586656"/>
                <a:gd name="connsiteY6" fmla="*/ 26206 h 1958987"/>
                <a:gd name="connsiteX7" fmla="*/ 1278733 w 2586656"/>
                <a:gd name="connsiteY7" fmla="*/ 53988 h 1958987"/>
                <a:gd name="connsiteX8" fmla="*/ 1050133 w 2586656"/>
                <a:gd name="connsiteY8" fmla="*/ 110344 h 1958987"/>
                <a:gd name="connsiteX9" fmla="*/ 890589 w 2586656"/>
                <a:gd name="connsiteY9" fmla="*/ 166699 h 1958987"/>
                <a:gd name="connsiteX10" fmla="*/ 746920 w 2586656"/>
                <a:gd name="connsiteY10" fmla="*/ 227025 h 1958987"/>
                <a:gd name="connsiteX11" fmla="*/ 615157 w 2586656"/>
                <a:gd name="connsiteY11" fmla="*/ 288143 h 1958987"/>
                <a:gd name="connsiteX12" fmla="*/ 473870 w 2586656"/>
                <a:gd name="connsiteY12" fmla="*/ 364344 h 1958987"/>
                <a:gd name="connsiteX13" fmla="*/ 376239 w 2586656"/>
                <a:gd name="connsiteY13" fmla="*/ 423081 h 1958987"/>
                <a:gd name="connsiteX14" fmla="*/ 261145 w 2586656"/>
                <a:gd name="connsiteY14" fmla="*/ 499281 h 1958987"/>
                <a:gd name="connsiteX15" fmla="*/ 188914 w 2586656"/>
                <a:gd name="connsiteY15" fmla="*/ 553256 h 1958987"/>
                <a:gd name="connsiteX16" fmla="*/ 87314 w 2586656"/>
                <a:gd name="connsiteY16" fmla="*/ 638981 h 1958987"/>
                <a:gd name="connsiteX17" fmla="*/ 0 w 2586656"/>
                <a:gd name="connsiteY17" fmla="*/ 713593 h 1958987"/>
                <a:gd name="connsiteX18" fmla="*/ 61914 w 2586656"/>
                <a:gd name="connsiteY18" fmla="*/ 772331 h 1958987"/>
                <a:gd name="connsiteX19" fmla="*/ 153989 w 2586656"/>
                <a:gd name="connsiteY19" fmla="*/ 870756 h 1958987"/>
                <a:gd name="connsiteX20" fmla="*/ 224633 w 2586656"/>
                <a:gd name="connsiteY20" fmla="*/ 951718 h 1958987"/>
                <a:gd name="connsiteX21" fmla="*/ 304803 w 2586656"/>
                <a:gd name="connsiteY21" fmla="*/ 1050143 h 1958987"/>
                <a:gd name="connsiteX22" fmla="*/ 382589 w 2586656"/>
                <a:gd name="connsiteY22" fmla="*/ 1162856 h 1958987"/>
                <a:gd name="connsiteX23" fmla="*/ 493714 w 2586656"/>
                <a:gd name="connsiteY23" fmla="*/ 1327956 h 1958987"/>
                <a:gd name="connsiteX24" fmla="*/ 588170 w 2586656"/>
                <a:gd name="connsiteY24" fmla="*/ 1506550 h 1958987"/>
                <a:gd name="connsiteX25" fmla="*/ 636589 w 2586656"/>
                <a:gd name="connsiteY25" fmla="*/ 1620056 h 1958987"/>
                <a:gd name="connsiteX26" fmla="*/ 685802 w 2586656"/>
                <a:gd name="connsiteY26" fmla="*/ 1732769 h 1958987"/>
                <a:gd name="connsiteX27" fmla="*/ 738189 w 2586656"/>
                <a:gd name="connsiteY27" fmla="*/ 1883581 h 1958987"/>
                <a:gd name="connsiteX28" fmla="*/ 763589 w 2586656"/>
                <a:gd name="connsiteY28" fmla="*/ 1958987 h 1958987"/>
                <a:gd name="connsiteX29" fmla="*/ 926308 w 2586656"/>
                <a:gd name="connsiteY29" fmla="*/ 1900250 h 1958987"/>
                <a:gd name="connsiteX30" fmla="*/ 1119189 w 2586656"/>
                <a:gd name="connsiteY30" fmla="*/ 1826431 h 1958987"/>
                <a:gd name="connsiteX31" fmla="*/ 1296989 w 2586656"/>
                <a:gd name="connsiteY31" fmla="*/ 1734356 h 1958987"/>
                <a:gd name="connsiteX32" fmla="*/ 1435101 w 2586656"/>
                <a:gd name="connsiteY32" fmla="*/ 1648631 h 1958987"/>
                <a:gd name="connsiteX33" fmla="*/ 1555752 w 2586656"/>
                <a:gd name="connsiteY33" fmla="*/ 1569256 h 1958987"/>
                <a:gd name="connsiteX34" fmla="*/ 1703389 w 2586656"/>
                <a:gd name="connsiteY34" fmla="*/ 1461306 h 1958987"/>
                <a:gd name="connsiteX35" fmla="*/ 1825626 w 2586656"/>
                <a:gd name="connsiteY35" fmla="*/ 1350975 h 1958987"/>
                <a:gd name="connsiteX36" fmla="*/ 1954214 w 2586656"/>
                <a:gd name="connsiteY36" fmla="*/ 1223181 h 1958987"/>
                <a:gd name="connsiteX37" fmla="*/ 2090739 w 2586656"/>
                <a:gd name="connsiteY37" fmla="*/ 1070781 h 1958987"/>
                <a:gd name="connsiteX38" fmla="*/ 2195514 w 2586656"/>
                <a:gd name="connsiteY38" fmla="*/ 937431 h 1958987"/>
                <a:gd name="connsiteX39" fmla="*/ 2313783 w 2586656"/>
                <a:gd name="connsiteY39" fmla="*/ 758043 h 1958987"/>
                <a:gd name="connsiteX40" fmla="*/ 2386808 w 2586656"/>
                <a:gd name="connsiteY40" fmla="*/ 624693 h 1958987"/>
                <a:gd name="connsiteX41" fmla="*/ 2431031 w 2586656"/>
                <a:gd name="connsiteY41" fmla="*/ 524725 h 1958987"/>
                <a:gd name="connsiteX42" fmla="*/ 2483156 w 2586656"/>
                <a:gd name="connsiteY42" fmla="*/ 406490 h 1958987"/>
                <a:gd name="connsiteX43" fmla="*/ 2532352 w 2586656"/>
                <a:gd name="connsiteY43" fmla="*/ 276426 h 1958987"/>
                <a:gd name="connsiteX44" fmla="*/ 2586656 w 2586656"/>
                <a:gd name="connsiteY44" fmla="*/ 104615 h 1958987"/>
                <a:gd name="connsiteX0" fmla="*/ 2586656 w 2586656"/>
                <a:gd name="connsiteY0" fmla="*/ 104615 h 1958987"/>
                <a:gd name="connsiteX1" fmla="*/ 2443958 w 2586656"/>
                <a:gd name="connsiteY1" fmla="*/ 69069 h 1958987"/>
                <a:gd name="connsiteX2" fmla="*/ 2252664 w 2586656"/>
                <a:gd name="connsiteY2" fmla="*/ 29381 h 1958987"/>
                <a:gd name="connsiteX3" fmla="*/ 2045496 w 2586656"/>
                <a:gd name="connsiteY3" fmla="*/ 6362 h 1958987"/>
                <a:gd name="connsiteX4" fmla="*/ 1843089 w 2586656"/>
                <a:gd name="connsiteY4" fmla="*/ 12 h 1958987"/>
                <a:gd name="connsiteX5" fmla="*/ 1620839 w 2586656"/>
                <a:gd name="connsiteY5" fmla="*/ 7950 h 1958987"/>
                <a:gd name="connsiteX6" fmla="*/ 1455739 w 2586656"/>
                <a:gd name="connsiteY6" fmla="*/ 26206 h 1958987"/>
                <a:gd name="connsiteX7" fmla="*/ 1278733 w 2586656"/>
                <a:gd name="connsiteY7" fmla="*/ 53988 h 1958987"/>
                <a:gd name="connsiteX8" fmla="*/ 1050133 w 2586656"/>
                <a:gd name="connsiteY8" fmla="*/ 110344 h 1958987"/>
                <a:gd name="connsiteX9" fmla="*/ 890589 w 2586656"/>
                <a:gd name="connsiteY9" fmla="*/ 166699 h 1958987"/>
                <a:gd name="connsiteX10" fmla="*/ 746920 w 2586656"/>
                <a:gd name="connsiteY10" fmla="*/ 227025 h 1958987"/>
                <a:gd name="connsiteX11" fmla="*/ 615157 w 2586656"/>
                <a:gd name="connsiteY11" fmla="*/ 288143 h 1958987"/>
                <a:gd name="connsiteX12" fmla="*/ 473870 w 2586656"/>
                <a:gd name="connsiteY12" fmla="*/ 364344 h 1958987"/>
                <a:gd name="connsiteX13" fmla="*/ 376239 w 2586656"/>
                <a:gd name="connsiteY13" fmla="*/ 423081 h 1958987"/>
                <a:gd name="connsiteX14" fmla="*/ 261145 w 2586656"/>
                <a:gd name="connsiteY14" fmla="*/ 499281 h 1958987"/>
                <a:gd name="connsiteX15" fmla="*/ 188914 w 2586656"/>
                <a:gd name="connsiteY15" fmla="*/ 553256 h 1958987"/>
                <a:gd name="connsiteX16" fmla="*/ 87314 w 2586656"/>
                <a:gd name="connsiteY16" fmla="*/ 638981 h 1958987"/>
                <a:gd name="connsiteX17" fmla="*/ 0 w 2586656"/>
                <a:gd name="connsiteY17" fmla="*/ 713593 h 1958987"/>
                <a:gd name="connsiteX18" fmla="*/ 61914 w 2586656"/>
                <a:gd name="connsiteY18" fmla="*/ 772331 h 1958987"/>
                <a:gd name="connsiteX19" fmla="*/ 153989 w 2586656"/>
                <a:gd name="connsiteY19" fmla="*/ 870756 h 1958987"/>
                <a:gd name="connsiteX20" fmla="*/ 224633 w 2586656"/>
                <a:gd name="connsiteY20" fmla="*/ 951718 h 1958987"/>
                <a:gd name="connsiteX21" fmla="*/ 304803 w 2586656"/>
                <a:gd name="connsiteY21" fmla="*/ 1050143 h 1958987"/>
                <a:gd name="connsiteX22" fmla="*/ 382589 w 2586656"/>
                <a:gd name="connsiteY22" fmla="*/ 1162856 h 1958987"/>
                <a:gd name="connsiteX23" fmla="*/ 493714 w 2586656"/>
                <a:gd name="connsiteY23" fmla="*/ 1327956 h 1958987"/>
                <a:gd name="connsiteX24" fmla="*/ 588170 w 2586656"/>
                <a:gd name="connsiteY24" fmla="*/ 1506550 h 1958987"/>
                <a:gd name="connsiteX25" fmla="*/ 636589 w 2586656"/>
                <a:gd name="connsiteY25" fmla="*/ 1620056 h 1958987"/>
                <a:gd name="connsiteX26" fmla="*/ 685802 w 2586656"/>
                <a:gd name="connsiteY26" fmla="*/ 1732769 h 1958987"/>
                <a:gd name="connsiteX27" fmla="*/ 738189 w 2586656"/>
                <a:gd name="connsiteY27" fmla="*/ 1883581 h 1958987"/>
                <a:gd name="connsiteX28" fmla="*/ 763589 w 2586656"/>
                <a:gd name="connsiteY28" fmla="*/ 1958987 h 1958987"/>
                <a:gd name="connsiteX29" fmla="*/ 926308 w 2586656"/>
                <a:gd name="connsiteY29" fmla="*/ 1900250 h 1958987"/>
                <a:gd name="connsiteX30" fmla="*/ 1119189 w 2586656"/>
                <a:gd name="connsiteY30" fmla="*/ 1826431 h 1958987"/>
                <a:gd name="connsiteX31" fmla="*/ 1296989 w 2586656"/>
                <a:gd name="connsiteY31" fmla="*/ 1734356 h 1958987"/>
                <a:gd name="connsiteX32" fmla="*/ 1435101 w 2586656"/>
                <a:gd name="connsiteY32" fmla="*/ 1648631 h 1958987"/>
                <a:gd name="connsiteX33" fmla="*/ 1555752 w 2586656"/>
                <a:gd name="connsiteY33" fmla="*/ 1569256 h 1958987"/>
                <a:gd name="connsiteX34" fmla="*/ 1703389 w 2586656"/>
                <a:gd name="connsiteY34" fmla="*/ 1461306 h 1958987"/>
                <a:gd name="connsiteX35" fmla="*/ 1825626 w 2586656"/>
                <a:gd name="connsiteY35" fmla="*/ 1350975 h 1958987"/>
                <a:gd name="connsiteX36" fmla="*/ 1954214 w 2586656"/>
                <a:gd name="connsiteY36" fmla="*/ 1223181 h 1958987"/>
                <a:gd name="connsiteX37" fmla="*/ 2090739 w 2586656"/>
                <a:gd name="connsiteY37" fmla="*/ 1070781 h 1958987"/>
                <a:gd name="connsiteX38" fmla="*/ 2195514 w 2586656"/>
                <a:gd name="connsiteY38" fmla="*/ 937431 h 1958987"/>
                <a:gd name="connsiteX39" fmla="*/ 2313783 w 2586656"/>
                <a:gd name="connsiteY39" fmla="*/ 758043 h 1958987"/>
                <a:gd name="connsiteX40" fmla="*/ 2385809 w 2586656"/>
                <a:gd name="connsiteY40" fmla="*/ 635295 h 1958987"/>
                <a:gd name="connsiteX41" fmla="*/ 2431031 w 2586656"/>
                <a:gd name="connsiteY41" fmla="*/ 524725 h 1958987"/>
                <a:gd name="connsiteX42" fmla="*/ 2483156 w 2586656"/>
                <a:gd name="connsiteY42" fmla="*/ 406490 h 1958987"/>
                <a:gd name="connsiteX43" fmla="*/ 2532352 w 2586656"/>
                <a:gd name="connsiteY43" fmla="*/ 276426 h 1958987"/>
                <a:gd name="connsiteX44" fmla="*/ 2586656 w 2586656"/>
                <a:gd name="connsiteY44" fmla="*/ 104615 h 1958987"/>
                <a:gd name="connsiteX0" fmla="*/ 2586656 w 2586656"/>
                <a:gd name="connsiteY0" fmla="*/ 104615 h 1958987"/>
                <a:gd name="connsiteX1" fmla="*/ 2443958 w 2586656"/>
                <a:gd name="connsiteY1" fmla="*/ 69069 h 1958987"/>
                <a:gd name="connsiteX2" fmla="*/ 2252664 w 2586656"/>
                <a:gd name="connsiteY2" fmla="*/ 29381 h 1958987"/>
                <a:gd name="connsiteX3" fmla="*/ 2045496 w 2586656"/>
                <a:gd name="connsiteY3" fmla="*/ 6362 h 1958987"/>
                <a:gd name="connsiteX4" fmla="*/ 1843089 w 2586656"/>
                <a:gd name="connsiteY4" fmla="*/ 12 h 1958987"/>
                <a:gd name="connsiteX5" fmla="*/ 1620839 w 2586656"/>
                <a:gd name="connsiteY5" fmla="*/ 7950 h 1958987"/>
                <a:gd name="connsiteX6" fmla="*/ 1455739 w 2586656"/>
                <a:gd name="connsiteY6" fmla="*/ 26206 h 1958987"/>
                <a:gd name="connsiteX7" fmla="*/ 1278733 w 2586656"/>
                <a:gd name="connsiteY7" fmla="*/ 53988 h 1958987"/>
                <a:gd name="connsiteX8" fmla="*/ 1050133 w 2586656"/>
                <a:gd name="connsiteY8" fmla="*/ 110344 h 1958987"/>
                <a:gd name="connsiteX9" fmla="*/ 890589 w 2586656"/>
                <a:gd name="connsiteY9" fmla="*/ 166699 h 1958987"/>
                <a:gd name="connsiteX10" fmla="*/ 746920 w 2586656"/>
                <a:gd name="connsiteY10" fmla="*/ 227025 h 1958987"/>
                <a:gd name="connsiteX11" fmla="*/ 615157 w 2586656"/>
                <a:gd name="connsiteY11" fmla="*/ 288143 h 1958987"/>
                <a:gd name="connsiteX12" fmla="*/ 473870 w 2586656"/>
                <a:gd name="connsiteY12" fmla="*/ 364344 h 1958987"/>
                <a:gd name="connsiteX13" fmla="*/ 376239 w 2586656"/>
                <a:gd name="connsiteY13" fmla="*/ 423081 h 1958987"/>
                <a:gd name="connsiteX14" fmla="*/ 261145 w 2586656"/>
                <a:gd name="connsiteY14" fmla="*/ 499281 h 1958987"/>
                <a:gd name="connsiteX15" fmla="*/ 188914 w 2586656"/>
                <a:gd name="connsiteY15" fmla="*/ 553256 h 1958987"/>
                <a:gd name="connsiteX16" fmla="*/ 87314 w 2586656"/>
                <a:gd name="connsiteY16" fmla="*/ 638981 h 1958987"/>
                <a:gd name="connsiteX17" fmla="*/ 0 w 2586656"/>
                <a:gd name="connsiteY17" fmla="*/ 713593 h 1958987"/>
                <a:gd name="connsiteX18" fmla="*/ 61914 w 2586656"/>
                <a:gd name="connsiteY18" fmla="*/ 772331 h 1958987"/>
                <a:gd name="connsiteX19" fmla="*/ 153989 w 2586656"/>
                <a:gd name="connsiteY19" fmla="*/ 870756 h 1958987"/>
                <a:gd name="connsiteX20" fmla="*/ 224633 w 2586656"/>
                <a:gd name="connsiteY20" fmla="*/ 951718 h 1958987"/>
                <a:gd name="connsiteX21" fmla="*/ 304803 w 2586656"/>
                <a:gd name="connsiteY21" fmla="*/ 1050143 h 1958987"/>
                <a:gd name="connsiteX22" fmla="*/ 382589 w 2586656"/>
                <a:gd name="connsiteY22" fmla="*/ 1162856 h 1958987"/>
                <a:gd name="connsiteX23" fmla="*/ 493714 w 2586656"/>
                <a:gd name="connsiteY23" fmla="*/ 1327956 h 1958987"/>
                <a:gd name="connsiteX24" fmla="*/ 588170 w 2586656"/>
                <a:gd name="connsiteY24" fmla="*/ 1506550 h 1958987"/>
                <a:gd name="connsiteX25" fmla="*/ 636589 w 2586656"/>
                <a:gd name="connsiteY25" fmla="*/ 1620056 h 1958987"/>
                <a:gd name="connsiteX26" fmla="*/ 685802 w 2586656"/>
                <a:gd name="connsiteY26" fmla="*/ 1732769 h 1958987"/>
                <a:gd name="connsiteX27" fmla="*/ 738189 w 2586656"/>
                <a:gd name="connsiteY27" fmla="*/ 1883581 h 1958987"/>
                <a:gd name="connsiteX28" fmla="*/ 763589 w 2586656"/>
                <a:gd name="connsiteY28" fmla="*/ 1958987 h 1958987"/>
                <a:gd name="connsiteX29" fmla="*/ 926308 w 2586656"/>
                <a:gd name="connsiteY29" fmla="*/ 1900250 h 1958987"/>
                <a:gd name="connsiteX30" fmla="*/ 1119189 w 2586656"/>
                <a:gd name="connsiteY30" fmla="*/ 1826431 h 1958987"/>
                <a:gd name="connsiteX31" fmla="*/ 1296989 w 2586656"/>
                <a:gd name="connsiteY31" fmla="*/ 1734356 h 1958987"/>
                <a:gd name="connsiteX32" fmla="*/ 1435101 w 2586656"/>
                <a:gd name="connsiteY32" fmla="*/ 1648631 h 1958987"/>
                <a:gd name="connsiteX33" fmla="*/ 1555752 w 2586656"/>
                <a:gd name="connsiteY33" fmla="*/ 1569256 h 1958987"/>
                <a:gd name="connsiteX34" fmla="*/ 1703389 w 2586656"/>
                <a:gd name="connsiteY34" fmla="*/ 1461306 h 1958987"/>
                <a:gd name="connsiteX35" fmla="*/ 1825626 w 2586656"/>
                <a:gd name="connsiteY35" fmla="*/ 1350975 h 1958987"/>
                <a:gd name="connsiteX36" fmla="*/ 1954214 w 2586656"/>
                <a:gd name="connsiteY36" fmla="*/ 1223181 h 1958987"/>
                <a:gd name="connsiteX37" fmla="*/ 2090739 w 2586656"/>
                <a:gd name="connsiteY37" fmla="*/ 1070781 h 1958987"/>
                <a:gd name="connsiteX38" fmla="*/ 2195514 w 2586656"/>
                <a:gd name="connsiteY38" fmla="*/ 937431 h 1958987"/>
                <a:gd name="connsiteX39" fmla="*/ 2313783 w 2586656"/>
                <a:gd name="connsiteY39" fmla="*/ 758043 h 1958987"/>
                <a:gd name="connsiteX40" fmla="*/ 2381768 w 2586656"/>
                <a:gd name="connsiteY40" fmla="*/ 632775 h 1958987"/>
                <a:gd name="connsiteX41" fmla="*/ 2431031 w 2586656"/>
                <a:gd name="connsiteY41" fmla="*/ 524725 h 1958987"/>
                <a:gd name="connsiteX42" fmla="*/ 2483156 w 2586656"/>
                <a:gd name="connsiteY42" fmla="*/ 406490 h 1958987"/>
                <a:gd name="connsiteX43" fmla="*/ 2532352 w 2586656"/>
                <a:gd name="connsiteY43" fmla="*/ 276426 h 1958987"/>
                <a:gd name="connsiteX44" fmla="*/ 2586656 w 2586656"/>
                <a:gd name="connsiteY44" fmla="*/ 104615 h 1958987"/>
                <a:gd name="connsiteX0" fmla="*/ 2586656 w 2586656"/>
                <a:gd name="connsiteY0" fmla="*/ 104615 h 1958987"/>
                <a:gd name="connsiteX1" fmla="*/ 2443958 w 2586656"/>
                <a:gd name="connsiteY1" fmla="*/ 69069 h 1958987"/>
                <a:gd name="connsiteX2" fmla="*/ 2252664 w 2586656"/>
                <a:gd name="connsiteY2" fmla="*/ 29381 h 1958987"/>
                <a:gd name="connsiteX3" fmla="*/ 2045496 w 2586656"/>
                <a:gd name="connsiteY3" fmla="*/ 6362 h 1958987"/>
                <a:gd name="connsiteX4" fmla="*/ 1843089 w 2586656"/>
                <a:gd name="connsiteY4" fmla="*/ 12 h 1958987"/>
                <a:gd name="connsiteX5" fmla="*/ 1620839 w 2586656"/>
                <a:gd name="connsiteY5" fmla="*/ 7950 h 1958987"/>
                <a:gd name="connsiteX6" fmla="*/ 1455739 w 2586656"/>
                <a:gd name="connsiteY6" fmla="*/ 26206 h 1958987"/>
                <a:gd name="connsiteX7" fmla="*/ 1278733 w 2586656"/>
                <a:gd name="connsiteY7" fmla="*/ 53988 h 1958987"/>
                <a:gd name="connsiteX8" fmla="*/ 1050133 w 2586656"/>
                <a:gd name="connsiteY8" fmla="*/ 110344 h 1958987"/>
                <a:gd name="connsiteX9" fmla="*/ 890589 w 2586656"/>
                <a:gd name="connsiteY9" fmla="*/ 166699 h 1958987"/>
                <a:gd name="connsiteX10" fmla="*/ 746920 w 2586656"/>
                <a:gd name="connsiteY10" fmla="*/ 227025 h 1958987"/>
                <a:gd name="connsiteX11" fmla="*/ 615157 w 2586656"/>
                <a:gd name="connsiteY11" fmla="*/ 288143 h 1958987"/>
                <a:gd name="connsiteX12" fmla="*/ 473870 w 2586656"/>
                <a:gd name="connsiteY12" fmla="*/ 364344 h 1958987"/>
                <a:gd name="connsiteX13" fmla="*/ 376239 w 2586656"/>
                <a:gd name="connsiteY13" fmla="*/ 423081 h 1958987"/>
                <a:gd name="connsiteX14" fmla="*/ 261145 w 2586656"/>
                <a:gd name="connsiteY14" fmla="*/ 499281 h 1958987"/>
                <a:gd name="connsiteX15" fmla="*/ 188914 w 2586656"/>
                <a:gd name="connsiteY15" fmla="*/ 553256 h 1958987"/>
                <a:gd name="connsiteX16" fmla="*/ 87314 w 2586656"/>
                <a:gd name="connsiteY16" fmla="*/ 638981 h 1958987"/>
                <a:gd name="connsiteX17" fmla="*/ 0 w 2586656"/>
                <a:gd name="connsiteY17" fmla="*/ 713593 h 1958987"/>
                <a:gd name="connsiteX18" fmla="*/ 61914 w 2586656"/>
                <a:gd name="connsiteY18" fmla="*/ 772331 h 1958987"/>
                <a:gd name="connsiteX19" fmla="*/ 153989 w 2586656"/>
                <a:gd name="connsiteY19" fmla="*/ 870756 h 1958987"/>
                <a:gd name="connsiteX20" fmla="*/ 224633 w 2586656"/>
                <a:gd name="connsiteY20" fmla="*/ 951718 h 1958987"/>
                <a:gd name="connsiteX21" fmla="*/ 304803 w 2586656"/>
                <a:gd name="connsiteY21" fmla="*/ 1050143 h 1958987"/>
                <a:gd name="connsiteX22" fmla="*/ 382589 w 2586656"/>
                <a:gd name="connsiteY22" fmla="*/ 1162856 h 1958987"/>
                <a:gd name="connsiteX23" fmla="*/ 493714 w 2586656"/>
                <a:gd name="connsiteY23" fmla="*/ 1327956 h 1958987"/>
                <a:gd name="connsiteX24" fmla="*/ 588170 w 2586656"/>
                <a:gd name="connsiteY24" fmla="*/ 1506550 h 1958987"/>
                <a:gd name="connsiteX25" fmla="*/ 636589 w 2586656"/>
                <a:gd name="connsiteY25" fmla="*/ 1620056 h 1958987"/>
                <a:gd name="connsiteX26" fmla="*/ 685802 w 2586656"/>
                <a:gd name="connsiteY26" fmla="*/ 1732769 h 1958987"/>
                <a:gd name="connsiteX27" fmla="*/ 738189 w 2586656"/>
                <a:gd name="connsiteY27" fmla="*/ 1883581 h 1958987"/>
                <a:gd name="connsiteX28" fmla="*/ 763589 w 2586656"/>
                <a:gd name="connsiteY28" fmla="*/ 1958987 h 1958987"/>
                <a:gd name="connsiteX29" fmla="*/ 926308 w 2586656"/>
                <a:gd name="connsiteY29" fmla="*/ 1900250 h 1958987"/>
                <a:gd name="connsiteX30" fmla="*/ 1119189 w 2586656"/>
                <a:gd name="connsiteY30" fmla="*/ 1826431 h 1958987"/>
                <a:gd name="connsiteX31" fmla="*/ 1296989 w 2586656"/>
                <a:gd name="connsiteY31" fmla="*/ 1734356 h 1958987"/>
                <a:gd name="connsiteX32" fmla="*/ 1435101 w 2586656"/>
                <a:gd name="connsiteY32" fmla="*/ 1648631 h 1958987"/>
                <a:gd name="connsiteX33" fmla="*/ 1555752 w 2586656"/>
                <a:gd name="connsiteY33" fmla="*/ 1569256 h 1958987"/>
                <a:gd name="connsiteX34" fmla="*/ 1703389 w 2586656"/>
                <a:gd name="connsiteY34" fmla="*/ 1461306 h 1958987"/>
                <a:gd name="connsiteX35" fmla="*/ 1825626 w 2586656"/>
                <a:gd name="connsiteY35" fmla="*/ 1350975 h 1958987"/>
                <a:gd name="connsiteX36" fmla="*/ 1954214 w 2586656"/>
                <a:gd name="connsiteY36" fmla="*/ 1223181 h 1958987"/>
                <a:gd name="connsiteX37" fmla="*/ 2090739 w 2586656"/>
                <a:gd name="connsiteY37" fmla="*/ 1070781 h 1958987"/>
                <a:gd name="connsiteX38" fmla="*/ 2195514 w 2586656"/>
                <a:gd name="connsiteY38" fmla="*/ 937431 h 1958987"/>
                <a:gd name="connsiteX39" fmla="*/ 2311263 w 2586656"/>
                <a:gd name="connsiteY39" fmla="*/ 762085 h 1958987"/>
                <a:gd name="connsiteX40" fmla="*/ 2381768 w 2586656"/>
                <a:gd name="connsiteY40" fmla="*/ 632775 h 1958987"/>
                <a:gd name="connsiteX41" fmla="*/ 2431031 w 2586656"/>
                <a:gd name="connsiteY41" fmla="*/ 524725 h 1958987"/>
                <a:gd name="connsiteX42" fmla="*/ 2483156 w 2586656"/>
                <a:gd name="connsiteY42" fmla="*/ 406490 h 1958987"/>
                <a:gd name="connsiteX43" fmla="*/ 2532352 w 2586656"/>
                <a:gd name="connsiteY43" fmla="*/ 276426 h 1958987"/>
                <a:gd name="connsiteX44" fmla="*/ 2586656 w 2586656"/>
                <a:gd name="connsiteY44" fmla="*/ 104615 h 1958987"/>
                <a:gd name="connsiteX0" fmla="*/ 2586656 w 2586656"/>
                <a:gd name="connsiteY0" fmla="*/ 104615 h 1994145"/>
                <a:gd name="connsiteX1" fmla="*/ 2443958 w 2586656"/>
                <a:gd name="connsiteY1" fmla="*/ 69069 h 1994145"/>
                <a:gd name="connsiteX2" fmla="*/ 2252664 w 2586656"/>
                <a:gd name="connsiteY2" fmla="*/ 29381 h 1994145"/>
                <a:gd name="connsiteX3" fmla="*/ 2045496 w 2586656"/>
                <a:gd name="connsiteY3" fmla="*/ 6362 h 1994145"/>
                <a:gd name="connsiteX4" fmla="*/ 1843089 w 2586656"/>
                <a:gd name="connsiteY4" fmla="*/ 12 h 1994145"/>
                <a:gd name="connsiteX5" fmla="*/ 1620839 w 2586656"/>
                <a:gd name="connsiteY5" fmla="*/ 7950 h 1994145"/>
                <a:gd name="connsiteX6" fmla="*/ 1455739 w 2586656"/>
                <a:gd name="connsiteY6" fmla="*/ 26206 h 1994145"/>
                <a:gd name="connsiteX7" fmla="*/ 1278733 w 2586656"/>
                <a:gd name="connsiteY7" fmla="*/ 53988 h 1994145"/>
                <a:gd name="connsiteX8" fmla="*/ 1050133 w 2586656"/>
                <a:gd name="connsiteY8" fmla="*/ 110344 h 1994145"/>
                <a:gd name="connsiteX9" fmla="*/ 890589 w 2586656"/>
                <a:gd name="connsiteY9" fmla="*/ 166699 h 1994145"/>
                <a:gd name="connsiteX10" fmla="*/ 746920 w 2586656"/>
                <a:gd name="connsiteY10" fmla="*/ 227025 h 1994145"/>
                <a:gd name="connsiteX11" fmla="*/ 615157 w 2586656"/>
                <a:gd name="connsiteY11" fmla="*/ 288143 h 1994145"/>
                <a:gd name="connsiteX12" fmla="*/ 473870 w 2586656"/>
                <a:gd name="connsiteY12" fmla="*/ 364344 h 1994145"/>
                <a:gd name="connsiteX13" fmla="*/ 376239 w 2586656"/>
                <a:gd name="connsiteY13" fmla="*/ 423081 h 1994145"/>
                <a:gd name="connsiteX14" fmla="*/ 261145 w 2586656"/>
                <a:gd name="connsiteY14" fmla="*/ 499281 h 1994145"/>
                <a:gd name="connsiteX15" fmla="*/ 188914 w 2586656"/>
                <a:gd name="connsiteY15" fmla="*/ 553256 h 1994145"/>
                <a:gd name="connsiteX16" fmla="*/ 87314 w 2586656"/>
                <a:gd name="connsiteY16" fmla="*/ 638981 h 1994145"/>
                <a:gd name="connsiteX17" fmla="*/ 0 w 2586656"/>
                <a:gd name="connsiteY17" fmla="*/ 713593 h 1994145"/>
                <a:gd name="connsiteX18" fmla="*/ 61914 w 2586656"/>
                <a:gd name="connsiteY18" fmla="*/ 772331 h 1994145"/>
                <a:gd name="connsiteX19" fmla="*/ 153989 w 2586656"/>
                <a:gd name="connsiteY19" fmla="*/ 870756 h 1994145"/>
                <a:gd name="connsiteX20" fmla="*/ 224633 w 2586656"/>
                <a:gd name="connsiteY20" fmla="*/ 951718 h 1994145"/>
                <a:gd name="connsiteX21" fmla="*/ 304803 w 2586656"/>
                <a:gd name="connsiteY21" fmla="*/ 1050143 h 1994145"/>
                <a:gd name="connsiteX22" fmla="*/ 382589 w 2586656"/>
                <a:gd name="connsiteY22" fmla="*/ 1162856 h 1994145"/>
                <a:gd name="connsiteX23" fmla="*/ 493714 w 2586656"/>
                <a:gd name="connsiteY23" fmla="*/ 1327956 h 1994145"/>
                <a:gd name="connsiteX24" fmla="*/ 588170 w 2586656"/>
                <a:gd name="connsiteY24" fmla="*/ 1506550 h 1994145"/>
                <a:gd name="connsiteX25" fmla="*/ 636589 w 2586656"/>
                <a:gd name="connsiteY25" fmla="*/ 1620056 h 1994145"/>
                <a:gd name="connsiteX26" fmla="*/ 685802 w 2586656"/>
                <a:gd name="connsiteY26" fmla="*/ 1732769 h 1994145"/>
                <a:gd name="connsiteX27" fmla="*/ 738189 w 2586656"/>
                <a:gd name="connsiteY27" fmla="*/ 1883581 h 1994145"/>
                <a:gd name="connsiteX28" fmla="*/ 693959 w 2586656"/>
                <a:gd name="connsiteY28" fmla="*/ 1994145 h 1994145"/>
                <a:gd name="connsiteX29" fmla="*/ 926308 w 2586656"/>
                <a:gd name="connsiteY29" fmla="*/ 1900250 h 1994145"/>
                <a:gd name="connsiteX30" fmla="*/ 1119189 w 2586656"/>
                <a:gd name="connsiteY30" fmla="*/ 1826431 h 1994145"/>
                <a:gd name="connsiteX31" fmla="*/ 1296989 w 2586656"/>
                <a:gd name="connsiteY31" fmla="*/ 1734356 h 1994145"/>
                <a:gd name="connsiteX32" fmla="*/ 1435101 w 2586656"/>
                <a:gd name="connsiteY32" fmla="*/ 1648631 h 1994145"/>
                <a:gd name="connsiteX33" fmla="*/ 1555752 w 2586656"/>
                <a:gd name="connsiteY33" fmla="*/ 1569256 h 1994145"/>
                <a:gd name="connsiteX34" fmla="*/ 1703389 w 2586656"/>
                <a:gd name="connsiteY34" fmla="*/ 1461306 h 1994145"/>
                <a:gd name="connsiteX35" fmla="*/ 1825626 w 2586656"/>
                <a:gd name="connsiteY35" fmla="*/ 1350975 h 1994145"/>
                <a:gd name="connsiteX36" fmla="*/ 1954214 w 2586656"/>
                <a:gd name="connsiteY36" fmla="*/ 1223181 h 1994145"/>
                <a:gd name="connsiteX37" fmla="*/ 2090739 w 2586656"/>
                <a:gd name="connsiteY37" fmla="*/ 1070781 h 1994145"/>
                <a:gd name="connsiteX38" fmla="*/ 2195514 w 2586656"/>
                <a:gd name="connsiteY38" fmla="*/ 937431 h 1994145"/>
                <a:gd name="connsiteX39" fmla="*/ 2311263 w 2586656"/>
                <a:gd name="connsiteY39" fmla="*/ 762085 h 1994145"/>
                <a:gd name="connsiteX40" fmla="*/ 2381768 w 2586656"/>
                <a:gd name="connsiteY40" fmla="*/ 632775 h 1994145"/>
                <a:gd name="connsiteX41" fmla="*/ 2431031 w 2586656"/>
                <a:gd name="connsiteY41" fmla="*/ 524725 h 1994145"/>
                <a:gd name="connsiteX42" fmla="*/ 2483156 w 2586656"/>
                <a:gd name="connsiteY42" fmla="*/ 406490 h 1994145"/>
                <a:gd name="connsiteX43" fmla="*/ 2532352 w 2586656"/>
                <a:gd name="connsiteY43" fmla="*/ 276426 h 1994145"/>
                <a:gd name="connsiteX44" fmla="*/ 2586656 w 2586656"/>
                <a:gd name="connsiteY44" fmla="*/ 104615 h 1994145"/>
                <a:gd name="connsiteX0" fmla="*/ 2586656 w 2586656"/>
                <a:gd name="connsiteY0" fmla="*/ 104615 h 1986062"/>
                <a:gd name="connsiteX1" fmla="*/ 2443958 w 2586656"/>
                <a:gd name="connsiteY1" fmla="*/ 69069 h 1986062"/>
                <a:gd name="connsiteX2" fmla="*/ 2252664 w 2586656"/>
                <a:gd name="connsiteY2" fmla="*/ 29381 h 1986062"/>
                <a:gd name="connsiteX3" fmla="*/ 2045496 w 2586656"/>
                <a:gd name="connsiteY3" fmla="*/ 6362 h 1986062"/>
                <a:gd name="connsiteX4" fmla="*/ 1843089 w 2586656"/>
                <a:gd name="connsiteY4" fmla="*/ 12 h 1986062"/>
                <a:gd name="connsiteX5" fmla="*/ 1620839 w 2586656"/>
                <a:gd name="connsiteY5" fmla="*/ 7950 h 1986062"/>
                <a:gd name="connsiteX6" fmla="*/ 1455739 w 2586656"/>
                <a:gd name="connsiteY6" fmla="*/ 26206 h 1986062"/>
                <a:gd name="connsiteX7" fmla="*/ 1278733 w 2586656"/>
                <a:gd name="connsiteY7" fmla="*/ 53988 h 1986062"/>
                <a:gd name="connsiteX8" fmla="*/ 1050133 w 2586656"/>
                <a:gd name="connsiteY8" fmla="*/ 110344 h 1986062"/>
                <a:gd name="connsiteX9" fmla="*/ 890589 w 2586656"/>
                <a:gd name="connsiteY9" fmla="*/ 166699 h 1986062"/>
                <a:gd name="connsiteX10" fmla="*/ 746920 w 2586656"/>
                <a:gd name="connsiteY10" fmla="*/ 227025 h 1986062"/>
                <a:gd name="connsiteX11" fmla="*/ 615157 w 2586656"/>
                <a:gd name="connsiteY11" fmla="*/ 288143 h 1986062"/>
                <a:gd name="connsiteX12" fmla="*/ 473870 w 2586656"/>
                <a:gd name="connsiteY12" fmla="*/ 364344 h 1986062"/>
                <a:gd name="connsiteX13" fmla="*/ 376239 w 2586656"/>
                <a:gd name="connsiteY13" fmla="*/ 423081 h 1986062"/>
                <a:gd name="connsiteX14" fmla="*/ 261145 w 2586656"/>
                <a:gd name="connsiteY14" fmla="*/ 499281 h 1986062"/>
                <a:gd name="connsiteX15" fmla="*/ 188914 w 2586656"/>
                <a:gd name="connsiteY15" fmla="*/ 553256 h 1986062"/>
                <a:gd name="connsiteX16" fmla="*/ 87314 w 2586656"/>
                <a:gd name="connsiteY16" fmla="*/ 638981 h 1986062"/>
                <a:gd name="connsiteX17" fmla="*/ 0 w 2586656"/>
                <a:gd name="connsiteY17" fmla="*/ 713593 h 1986062"/>
                <a:gd name="connsiteX18" fmla="*/ 61914 w 2586656"/>
                <a:gd name="connsiteY18" fmla="*/ 772331 h 1986062"/>
                <a:gd name="connsiteX19" fmla="*/ 153989 w 2586656"/>
                <a:gd name="connsiteY19" fmla="*/ 870756 h 1986062"/>
                <a:gd name="connsiteX20" fmla="*/ 224633 w 2586656"/>
                <a:gd name="connsiteY20" fmla="*/ 951718 h 1986062"/>
                <a:gd name="connsiteX21" fmla="*/ 304803 w 2586656"/>
                <a:gd name="connsiteY21" fmla="*/ 1050143 h 1986062"/>
                <a:gd name="connsiteX22" fmla="*/ 382589 w 2586656"/>
                <a:gd name="connsiteY22" fmla="*/ 1162856 h 1986062"/>
                <a:gd name="connsiteX23" fmla="*/ 493714 w 2586656"/>
                <a:gd name="connsiteY23" fmla="*/ 1327956 h 1986062"/>
                <a:gd name="connsiteX24" fmla="*/ 588170 w 2586656"/>
                <a:gd name="connsiteY24" fmla="*/ 1506550 h 1986062"/>
                <a:gd name="connsiteX25" fmla="*/ 636589 w 2586656"/>
                <a:gd name="connsiteY25" fmla="*/ 1620056 h 1986062"/>
                <a:gd name="connsiteX26" fmla="*/ 685802 w 2586656"/>
                <a:gd name="connsiteY26" fmla="*/ 1732769 h 1986062"/>
                <a:gd name="connsiteX27" fmla="*/ 738189 w 2586656"/>
                <a:gd name="connsiteY27" fmla="*/ 1883581 h 1986062"/>
                <a:gd name="connsiteX28" fmla="*/ 698999 w 2586656"/>
                <a:gd name="connsiteY28" fmla="*/ 1986062 h 1986062"/>
                <a:gd name="connsiteX29" fmla="*/ 926308 w 2586656"/>
                <a:gd name="connsiteY29" fmla="*/ 1900250 h 1986062"/>
                <a:gd name="connsiteX30" fmla="*/ 1119189 w 2586656"/>
                <a:gd name="connsiteY30" fmla="*/ 1826431 h 1986062"/>
                <a:gd name="connsiteX31" fmla="*/ 1296989 w 2586656"/>
                <a:gd name="connsiteY31" fmla="*/ 1734356 h 1986062"/>
                <a:gd name="connsiteX32" fmla="*/ 1435101 w 2586656"/>
                <a:gd name="connsiteY32" fmla="*/ 1648631 h 1986062"/>
                <a:gd name="connsiteX33" fmla="*/ 1555752 w 2586656"/>
                <a:gd name="connsiteY33" fmla="*/ 1569256 h 1986062"/>
                <a:gd name="connsiteX34" fmla="*/ 1703389 w 2586656"/>
                <a:gd name="connsiteY34" fmla="*/ 1461306 h 1986062"/>
                <a:gd name="connsiteX35" fmla="*/ 1825626 w 2586656"/>
                <a:gd name="connsiteY35" fmla="*/ 1350975 h 1986062"/>
                <a:gd name="connsiteX36" fmla="*/ 1954214 w 2586656"/>
                <a:gd name="connsiteY36" fmla="*/ 1223181 h 1986062"/>
                <a:gd name="connsiteX37" fmla="*/ 2090739 w 2586656"/>
                <a:gd name="connsiteY37" fmla="*/ 1070781 h 1986062"/>
                <a:gd name="connsiteX38" fmla="*/ 2195514 w 2586656"/>
                <a:gd name="connsiteY38" fmla="*/ 937431 h 1986062"/>
                <a:gd name="connsiteX39" fmla="*/ 2311263 w 2586656"/>
                <a:gd name="connsiteY39" fmla="*/ 762085 h 1986062"/>
                <a:gd name="connsiteX40" fmla="*/ 2381768 w 2586656"/>
                <a:gd name="connsiteY40" fmla="*/ 632775 h 1986062"/>
                <a:gd name="connsiteX41" fmla="*/ 2431031 w 2586656"/>
                <a:gd name="connsiteY41" fmla="*/ 524725 h 1986062"/>
                <a:gd name="connsiteX42" fmla="*/ 2483156 w 2586656"/>
                <a:gd name="connsiteY42" fmla="*/ 406490 h 1986062"/>
                <a:gd name="connsiteX43" fmla="*/ 2532352 w 2586656"/>
                <a:gd name="connsiteY43" fmla="*/ 276426 h 1986062"/>
                <a:gd name="connsiteX44" fmla="*/ 2586656 w 2586656"/>
                <a:gd name="connsiteY44" fmla="*/ 104615 h 1986062"/>
                <a:gd name="connsiteX0" fmla="*/ 2586656 w 2586656"/>
                <a:gd name="connsiteY0" fmla="*/ 104615 h 1986062"/>
                <a:gd name="connsiteX1" fmla="*/ 2443958 w 2586656"/>
                <a:gd name="connsiteY1" fmla="*/ 69069 h 1986062"/>
                <a:gd name="connsiteX2" fmla="*/ 2252664 w 2586656"/>
                <a:gd name="connsiteY2" fmla="*/ 29381 h 1986062"/>
                <a:gd name="connsiteX3" fmla="*/ 2045496 w 2586656"/>
                <a:gd name="connsiteY3" fmla="*/ 6362 h 1986062"/>
                <a:gd name="connsiteX4" fmla="*/ 1843089 w 2586656"/>
                <a:gd name="connsiteY4" fmla="*/ 12 h 1986062"/>
                <a:gd name="connsiteX5" fmla="*/ 1620839 w 2586656"/>
                <a:gd name="connsiteY5" fmla="*/ 7950 h 1986062"/>
                <a:gd name="connsiteX6" fmla="*/ 1455739 w 2586656"/>
                <a:gd name="connsiteY6" fmla="*/ 26206 h 1986062"/>
                <a:gd name="connsiteX7" fmla="*/ 1278733 w 2586656"/>
                <a:gd name="connsiteY7" fmla="*/ 53988 h 1986062"/>
                <a:gd name="connsiteX8" fmla="*/ 1050133 w 2586656"/>
                <a:gd name="connsiteY8" fmla="*/ 110344 h 1986062"/>
                <a:gd name="connsiteX9" fmla="*/ 890589 w 2586656"/>
                <a:gd name="connsiteY9" fmla="*/ 166699 h 1986062"/>
                <a:gd name="connsiteX10" fmla="*/ 746920 w 2586656"/>
                <a:gd name="connsiteY10" fmla="*/ 227025 h 1986062"/>
                <a:gd name="connsiteX11" fmla="*/ 615157 w 2586656"/>
                <a:gd name="connsiteY11" fmla="*/ 288143 h 1986062"/>
                <a:gd name="connsiteX12" fmla="*/ 473870 w 2586656"/>
                <a:gd name="connsiteY12" fmla="*/ 364344 h 1986062"/>
                <a:gd name="connsiteX13" fmla="*/ 376239 w 2586656"/>
                <a:gd name="connsiteY13" fmla="*/ 423081 h 1986062"/>
                <a:gd name="connsiteX14" fmla="*/ 261145 w 2586656"/>
                <a:gd name="connsiteY14" fmla="*/ 499281 h 1986062"/>
                <a:gd name="connsiteX15" fmla="*/ 188914 w 2586656"/>
                <a:gd name="connsiteY15" fmla="*/ 553256 h 1986062"/>
                <a:gd name="connsiteX16" fmla="*/ 87314 w 2586656"/>
                <a:gd name="connsiteY16" fmla="*/ 638981 h 1986062"/>
                <a:gd name="connsiteX17" fmla="*/ 0 w 2586656"/>
                <a:gd name="connsiteY17" fmla="*/ 713593 h 1986062"/>
                <a:gd name="connsiteX18" fmla="*/ 61914 w 2586656"/>
                <a:gd name="connsiteY18" fmla="*/ 772331 h 1986062"/>
                <a:gd name="connsiteX19" fmla="*/ 153989 w 2586656"/>
                <a:gd name="connsiteY19" fmla="*/ 870756 h 1986062"/>
                <a:gd name="connsiteX20" fmla="*/ 224633 w 2586656"/>
                <a:gd name="connsiteY20" fmla="*/ 951718 h 1986062"/>
                <a:gd name="connsiteX21" fmla="*/ 304803 w 2586656"/>
                <a:gd name="connsiteY21" fmla="*/ 1050143 h 1986062"/>
                <a:gd name="connsiteX22" fmla="*/ 382589 w 2586656"/>
                <a:gd name="connsiteY22" fmla="*/ 1162856 h 1986062"/>
                <a:gd name="connsiteX23" fmla="*/ 493714 w 2586656"/>
                <a:gd name="connsiteY23" fmla="*/ 1327956 h 1986062"/>
                <a:gd name="connsiteX24" fmla="*/ 588170 w 2586656"/>
                <a:gd name="connsiteY24" fmla="*/ 1506550 h 1986062"/>
                <a:gd name="connsiteX25" fmla="*/ 636589 w 2586656"/>
                <a:gd name="connsiteY25" fmla="*/ 1620056 h 1986062"/>
                <a:gd name="connsiteX26" fmla="*/ 685802 w 2586656"/>
                <a:gd name="connsiteY26" fmla="*/ 1732769 h 1986062"/>
                <a:gd name="connsiteX27" fmla="*/ 738189 w 2586656"/>
                <a:gd name="connsiteY27" fmla="*/ 1883581 h 1986062"/>
                <a:gd name="connsiteX28" fmla="*/ 698999 w 2586656"/>
                <a:gd name="connsiteY28" fmla="*/ 1986062 h 1986062"/>
                <a:gd name="connsiteX29" fmla="*/ 926308 w 2586656"/>
                <a:gd name="connsiteY29" fmla="*/ 1900250 h 1986062"/>
                <a:gd name="connsiteX30" fmla="*/ 1119189 w 2586656"/>
                <a:gd name="connsiteY30" fmla="*/ 1826431 h 1986062"/>
                <a:gd name="connsiteX31" fmla="*/ 1296989 w 2586656"/>
                <a:gd name="connsiteY31" fmla="*/ 1734356 h 1986062"/>
                <a:gd name="connsiteX32" fmla="*/ 1435101 w 2586656"/>
                <a:gd name="connsiteY32" fmla="*/ 1648631 h 1986062"/>
                <a:gd name="connsiteX33" fmla="*/ 1555752 w 2586656"/>
                <a:gd name="connsiteY33" fmla="*/ 1569256 h 1986062"/>
                <a:gd name="connsiteX34" fmla="*/ 1703389 w 2586656"/>
                <a:gd name="connsiteY34" fmla="*/ 1461306 h 1986062"/>
                <a:gd name="connsiteX35" fmla="*/ 1825626 w 2586656"/>
                <a:gd name="connsiteY35" fmla="*/ 1350975 h 1986062"/>
                <a:gd name="connsiteX36" fmla="*/ 1954214 w 2586656"/>
                <a:gd name="connsiteY36" fmla="*/ 1223181 h 1986062"/>
                <a:gd name="connsiteX37" fmla="*/ 2090739 w 2586656"/>
                <a:gd name="connsiteY37" fmla="*/ 1070781 h 1986062"/>
                <a:gd name="connsiteX38" fmla="*/ 2195514 w 2586656"/>
                <a:gd name="connsiteY38" fmla="*/ 937431 h 1986062"/>
                <a:gd name="connsiteX39" fmla="*/ 2311263 w 2586656"/>
                <a:gd name="connsiteY39" fmla="*/ 762085 h 1986062"/>
                <a:gd name="connsiteX40" fmla="*/ 2381768 w 2586656"/>
                <a:gd name="connsiteY40" fmla="*/ 632775 h 1986062"/>
                <a:gd name="connsiteX41" fmla="*/ 2431031 w 2586656"/>
                <a:gd name="connsiteY41" fmla="*/ 524725 h 1986062"/>
                <a:gd name="connsiteX42" fmla="*/ 2483156 w 2586656"/>
                <a:gd name="connsiteY42" fmla="*/ 406490 h 1986062"/>
                <a:gd name="connsiteX43" fmla="*/ 2532352 w 2586656"/>
                <a:gd name="connsiteY43" fmla="*/ 276426 h 1986062"/>
                <a:gd name="connsiteX44" fmla="*/ 2586656 w 2586656"/>
                <a:gd name="connsiteY44" fmla="*/ 104615 h 1986062"/>
                <a:gd name="connsiteX0" fmla="*/ 2586656 w 2586656"/>
                <a:gd name="connsiteY0" fmla="*/ 104615 h 1986062"/>
                <a:gd name="connsiteX1" fmla="*/ 2443958 w 2586656"/>
                <a:gd name="connsiteY1" fmla="*/ 69069 h 1986062"/>
                <a:gd name="connsiteX2" fmla="*/ 2252664 w 2586656"/>
                <a:gd name="connsiteY2" fmla="*/ 29381 h 1986062"/>
                <a:gd name="connsiteX3" fmla="*/ 2045496 w 2586656"/>
                <a:gd name="connsiteY3" fmla="*/ 6362 h 1986062"/>
                <a:gd name="connsiteX4" fmla="*/ 1843089 w 2586656"/>
                <a:gd name="connsiteY4" fmla="*/ 12 h 1986062"/>
                <a:gd name="connsiteX5" fmla="*/ 1620839 w 2586656"/>
                <a:gd name="connsiteY5" fmla="*/ 7950 h 1986062"/>
                <a:gd name="connsiteX6" fmla="*/ 1455739 w 2586656"/>
                <a:gd name="connsiteY6" fmla="*/ 26206 h 1986062"/>
                <a:gd name="connsiteX7" fmla="*/ 1278733 w 2586656"/>
                <a:gd name="connsiteY7" fmla="*/ 53988 h 1986062"/>
                <a:gd name="connsiteX8" fmla="*/ 1050133 w 2586656"/>
                <a:gd name="connsiteY8" fmla="*/ 110344 h 1986062"/>
                <a:gd name="connsiteX9" fmla="*/ 890589 w 2586656"/>
                <a:gd name="connsiteY9" fmla="*/ 166699 h 1986062"/>
                <a:gd name="connsiteX10" fmla="*/ 746920 w 2586656"/>
                <a:gd name="connsiteY10" fmla="*/ 227025 h 1986062"/>
                <a:gd name="connsiteX11" fmla="*/ 615157 w 2586656"/>
                <a:gd name="connsiteY11" fmla="*/ 288143 h 1986062"/>
                <a:gd name="connsiteX12" fmla="*/ 473870 w 2586656"/>
                <a:gd name="connsiteY12" fmla="*/ 364344 h 1986062"/>
                <a:gd name="connsiteX13" fmla="*/ 376239 w 2586656"/>
                <a:gd name="connsiteY13" fmla="*/ 423081 h 1986062"/>
                <a:gd name="connsiteX14" fmla="*/ 261145 w 2586656"/>
                <a:gd name="connsiteY14" fmla="*/ 499281 h 1986062"/>
                <a:gd name="connsiteX15" fmla="*/ 188914 w 2586656"/>
                <a:gd name="connsiteY15" fmla="*/ 553256 h 1986062"/>
                <a:gd name="connsiteX16" fmla="*/ 87314 w 2586656"/>
                <a:gd name="connsiteY16" fmla="*/ 638981 h 1986062"/>
                <a:gd name="connsiteX17" fmla="*/ 0 w 2586656"/>
                <a:gd name="connsiteY17" fmla="*/ 713593 h 1986062"/>
                <a:gd name="connsiteX18" fmla="*/ 61914 w 2586656"/>
                <a:gd name="connsiteY18" fmla="*/ 772331 h 1986062"/>
                <a:gd name="connsiteX19" fmla="*/ 153989 w 2586656"/>
                <a:gd name="connsiteY19" fmla="*/ 870756 h 1986062"/>
                <a:gd name="connsiteX20" fmla="*/ 224633 w 2586656"/>
                <a:gd name="connsiteY20" fmla="*/ 951718 h 1986062"/>
                <a:gd name="connsiteX21" fmla="*/ 304803 w 2586656"/>
                <a:gd name="connsiteY21" fmla="*/ 1050143 h 1986062"/>
                <a:gd name="connsiteX22" fmla="*/ 382589 w 2586656"/>
                <a:gd name="connsiteY22" fmla="*/ 1162856 h 1986062"/>
                <a:gd name="connsiteX23" fmla="*/ 493714 w 2586656"/>
                <a:gd name="connsiteY23" fmla="*/ 1327956 h 1986062"/>
                <a:gd name="connsiteX24" fmla="*/ 588170 w 2586656"/>
                <a:gd name="connsiteY24" fmla="*/ 1506550 h 1986062"/>
                <a:gd name="connsiteX25" fmla="*/ 636589 w 2586656"/>
                <a:gd name="connsiteY25" fmla="*/ 1620056 h 1986062"/>
                <a:gd name="connsiteX26" fmla="*/ 685802 w 2586656"/>
                <a:gd name="connsiteY26" fmla="*/ 1732769 h 1986062"/>
                <a:gd name="connsiteX27" fmla="*/ 738189 w 2586656"/>
                <a:gd name="connsiteY27" fmla="*/ 1883581 h 1986062"/>
                <a:gd name="connsiteX28" fmla="*/ 698999 w 2586656"/>
                <a:gd name="connsiteY28" fmla="*/ 1986062 h 1986062"/>
                <a:gd name="connsiteX29" fmla="*/ 907645 w 2586656"/>
                <a:gd name="connsiteY29" fmla="*/ 1916677 h 1986062"/>
                <a:gd name="connsiteX30" fmla="*/ 1119189 w 2586656"/>
                <a:gd name="connsiteY30" fmla="*/ 1826431 h 1986062"/>
                <a:gd name="connsiteX31" fmla="*/ 1296989 w 2586656"/>
                <a:gd name="connsiteY31" fmla="*/ 1734356 h 1986062"/>
                <a:gd name="connsiteX32" fmla="*/ 1435101 w 2586656"/>
                <a:gd name="connsiteY32" fmla="*/ 1648631 h 1986062"/>
                <a:gd name="connsiteX33" fmla="*/ 1555752 w 2586656"/>
                <a:gd name="connsiteY33" fmla="*/ 1569256 h 1986062"/>
                <a:gd name="connsiteX34" fmla="*/ 1703389 w 2586656"/>
                <a:gd name="connsiteY34" fmla="*/ 1461306 h 1986062"/>
                <a:gd name="connsiteX35" fmla="*/ 1825626 w 2586656"/>
                <a:gd name="connsiteY35" fmla="*/ 1350975 h 1986062"/>
                <a:gd name="connsiteX36" fmla="*/ 1954214 w 2586656"/>
                <a:gd name="connsiteY36" fmla="*/ 1223181 h 1986062"/>
                <a:gd name="connsiteX37" fmla="*/ 2090739 w 2586656"/>
                <a:gd name="connsiteY37" fmla="*/ 1070781 h 1986062"/>
                <a:gd name="connsiteX38" fmla="*/ 2195514 w 2586656"/>
                <a:gd name="connsiteY38" fmla="*/ 937431 h 1986062"/>
                <a:gd name="connsiteX39" fmla="*/ 2311263 w 2586656"/>
                <a:gd name="connsiteY39" fmla="*/ 762085 h 1986062"/>
                <a:gd name="connsiteX40" fmla="*/ 2381768 w 2586656"/>
                <a:gd name="connsiteY40" fmla="*/ 632775 h 1986062"/>
                <a:gd name="connsiteX41" fmla="*/ 2431031 w 2586656"/>
                <a:gd name="connsiteY41" fmla="*/ 524725 h 1986062"/>
                <a:gd name="connsiteX42" fmla="*/ 2483156 w 2586656"/>
                <a:gd name="connsiteY42" fmla="*/ 406490 h 1986062"/>
                <a:gd name="connsiteX43" fmla="*/ 2532352 w 2586656"/>
                <a:gd name="connsiteY43" fmla="*/ 276426 h 1986062"/>
                <a:gd name="connsiteX44" fmla="*/ 2586656 w 2586656"/>
                <a:gd name="connsiteY44" fmla="*/ 104615 h 1986062"/>
                <a:gd name="connsiteX0" fmla="*/ 2586656 w 2586656"/>
                <a:gd name="connsiteY0" fmla="*/ 104615 h 1986062"/>
                <a:gd name="connsiteX1" fmla="*/ 2443958 w 2586656"/>
                <a:gd name="connsiteY1" fmla="*/ 69069 h 1986062"/>
                <a:gd name="connsiteX2" fmla="*/ 2252664 w 2586656"/>
                <a:gd name="connsiteY2" fmla="*/ 29381 h 1986062"/>
                <a:gd name="connsiteX3" fmla="*/ 2045496 w 2586656"/>
                <a:gd name="connsiteY3" fmla="*/ 6362 h 1986062"/>
                <a:gd name="connsiteX4" fmla="*/ 1843089 w 2586656"/>
                <a:gd name="connsiteY4" fmla="*/ 12 h 1986062"/>
                <a:gd name="connsiteX5" fmla="*/ 1620839 w 2586656"/>
                <a:gd name="connsiteY5" fmla="*/ 7950 h 1986062"/>
                <a:gd name="connsiteX6" fmla="*/ 1455739 w 2586656"/>
                <a:gd name="connsiteY6" fmla="*/ 26206 h 1986062"/>
                <a:gd name="connsiteX7" fmla="*/ 1278733 w 2586656"/>
                <a:gd name="connsiteY7" fmla="*/ 53988 h 1986062"/>
                <a:gd name="connsiteX8" fmla="*/ 1050133 w 2586656"/>
                <a:gd name="connsiteY8" fmla="*/ 110344 h 1986062"/>
                <a:gd name="connsiteX9" fmla="*/ 890589 w 2586656"/>
                <a:gd name="connsiteY9" fmla="*/ 166699 h 1986062"/>
                <a:gd name="connsiteX10" fmla="*/ 746920 w 2586656"/>
                <a:gd name="connsiteY10" fmla="*/ 227025 h 1986062"/>
                <a:gd name="connsiteX11" fmla="*/ 615157 w 2586656"/>
                <a:gd name="connsiteY11" fmla="*/ 288143 h 1986062"/>
                <a:gd name="connsiteX12" fmla="*/ 473870 w 2586656"/>
                <a:gd name="connsiteY12" fmla="*/ 364344 h 1986062"/>
                <a:gd name="connsiteX13" fmla="*/ 376239 w 2586656"/>
                <a:gd name="connsiteY13" fmla="*/ 423081 h 1986062"/>
                <a:gd name="connsiteX14" fmla="*/ 261145 w 2586656"/>
                <a:gd name="connsiteY14" fmla="*/ 499281 h 1986062"/>
                <a:gd name="connsiteX15" fmla="*/ 188914 w 2586656"/>
                <a:gd name="connsiteY15" fmla="*/ 553256 h 1986062"/>
                <a:gd name="connsiteX16" fmla="*/ 87314 w 2586656"/>
                <a:gd name="connsiteY16" fmla="*/ 638981 h 1986062"/>
                <a:gd name="connsiteX17" fmla="*/ 0 w 2586656"/>
                <a:gd name="connsiteY17" fmla="*/ 713593 h 1986062"/>
                <a:gd name="connsiteX18" fmla="*/ 61914 w 2586656"/>
                <a:gd name="connsiteY18" fmla="*/ 772331 h 1986062"/>
                <a:gd name="connsiteX19" fmla="*/ 153989 w 2586656"/>
                <a:gd name="connsiteY19" fmla="*/ 870756 h 1986062"/>
                <a:gd name="connsiteX20" fmla="*/ 224633 w 2586656"/>
                <a:gd name="connsiteY20" fmla="*/ 951718 h 1986062"/>
                <a:gd name="connsiteX21" fmla="*/ 304803 w 2586656"/>
                <a:gd name="connsiteY21" fmla="*/ 1050143 h 1986062"/>
                <a:gd name="connsiteX22" fmla="*/ 382589 w 2586656"/>
                <a:gd name="connsiteY22" fmla="*/ 1162856 h 1986062"/>
                <a:gd name="connsiteX23" fmla="*/ 493714 w 2586656"/>
                <a:gd name="connsiteY23" fmla="*/ 1327956 h 1986062"/>
                <a:gd name="connsiteX24" fmla="*/ 588170 w 2586656"/>
                <a:gd name="connsiteY24" fmla="*/ 1506550 h 1986062"/>
                <a:gd name="connsiteX25" fmla="*/ 636589 w 2586656"/>
                <a:gd name="connsiteY25" fmla="*/ 1620056 h 1986062"/>
                <a:gd name="connsiteX26" fmla="*/ 685802 w 2586656"/>
                <a:gd name="connsiteY26" fmla="*/ 1732769 h 1986062"/>
                <a:gd name="connsiteX27" fmla="*/ 738189 w 2586656"/>
                <a:gd name="connsiteY27" fmla="*/ 1883581 h 1986062"/>
                <a:gd name="connsiteX28" fmla="*/ 698999 w 2586656"/>
                <a:gd name="connsiteY28" fmla="*/ 1986062 h 1986062"/>
                <a:gd name="connsiteX29" fmla="*/ 911686 w 2586656"/>
                <a:gd name="connsiteY29" fmla="*/ 1919195 h 1986062"/>
                <a:gd name="connsiteX30" fmla="*/ 1119189 w 2586656"/>
                <a:gd name="connsiteY30" fmla="*/ 1826431 h 1986062"/>
                <a:gd name="connsiteX31" fmla="*/ 1296989 w 2586656"/>
                <a:gd name="connsiteY31" fmla="*/ 1734356 h 1986062"/>
                <a:gd name="connsiteX32" fmla="*/ 1435101 w 2586656"/>
                <a:gd name="connsiteY32" fmla="*/ 1648631 h 1986062"/>
                <a:gd name="connsiteX33" fmla="*/ 1555752 w 2586656"/>
                <a:gd name="connsiteY33" fmla="*/ 1569256 h 1986062"/>
                <a:gd name="connsiteX34" fmla="*/ 1703389 w 2586656"/>
                <a:gd name="connsiteY34" fmla="*/ 1461306 h 1986062"/>
                <a:gd name="connsiteX35" fmla="*/ 1825626 w 2586656"/>
                <a:gd name="connsiteY35" fmla="*/ 1350975 h 1986062"/>
                <a:gd name="connsiteX36" fmla="*/ 1954214 w 2586656"/>
                <a:gd name="connsiteY36" fmla="*/ 1223181 h 1986062"/>
                <a:gd name="connsiteX37" fmla="*/ 2090739 w 2586656"/>
                <a:gd name="connsiteY37" fmla="*/ 1070781 h 1986062"/>
                <a:gd name="connsiteX38" fmla="*/ 2195514 w 2586656"/>
                <a:gd name="connsiteY38" fmla="*/ 937431 h 1986062"/>
                <a:gd name="connsiteX39" fmla="*/ 2311263 w 2586656"/>
                <a:gd name="connsiteY39" fmla="*/ 762085 h 1986062"/>
                <a:gd name="connsiteX40" fmla="*/ 2381768 w 2586656"/>
                <a:gd name="connsiteY40" fmla="*/ 632775 h 1986062"/>
                <a:gd name="connsiteX41" fmla="*/ 2431031 w 2586656"/>
                <a:gd name="connsiteY41" fmla="*/ 524725 h 1986062"/>
                <a:gd name="connsiteX42" fmla="*/ 2483156 w 2586656"/>
                <a:gd name="connsiteY42" fmla="*/ 406490 h 1986062"/>
                <a:gd name="connsiteX43" fmla="*/ 2532352 w 2586656"/>
                <a:gd name="connsiteY43" fmla="*/ 276426 h 1986062"/>
                <a:gd name="connsiteX44" fmla="*/ 2586656 w 2586656"/>
                <a:gd name="connsiteY44" fmla="*/ 104615 h 1986062"/>
                <a:gd name="connsiteX0" fmla="*/ 2586656 w 2586656"/>
                <a:gd name="connsiteY0" fmla="*/ 104615 h 1986062"/>
                <a:gd name="connsiteX1" fmla="*/ 2443958 w 2586656"/>
                <a:gd name="connsiteY1" fmla="*/ 69069 h 1986062"/>
                <a:gd name="connsiteX2" fmla="*/ 2252664 w 2586656"/>
                <a:gd name="connsiteY2" fmla="*/ 29381 h 1986062"/>
                <a:gd name="connsiteX3" fmla="*/ 2045496 w 2586656"/>
                <a:gd name="connsiteY3" fmla="*/ 6362 h 1986062"/>
                <a:gd name="connsiteX4" fmla="*/ 1843089 w 2586656"/>
                <a:gd name="connsiteY4" fmla="*/ 12 h 1986062"/>
                <a:gd name="connsiteX5" fmla="*/ 1620839 w 2586656"/>
                <a:gd name="connsiteY5" fmla="*/ 7950 h 1986062"/>
                <a:gd name="connsiteX6" fmla="*/ 1455739 w 2586656"/>
                <a:gd name="connsiteY6" fmla="*/ 26206 h 1986062"/>
                <a:gd name="connsiteX7" fmla="*/ 1278733 w 2586656"/>
                <a:gd name="connsiteY7" fmla="*/ 53988 h 1986062"/>
                <a:gd name="connsiteX8" fmla="*/ 1050133 w 2586656"/>
                <a:gd name="connsiteY8" fmla="*/ 110344 h 1986062"/>
                <a:gd name="connsiteX9" fmla="*/ 890589 w 2586656"/>
                <a:gd name="connsiteY9" fmla="*/ 166699 h 1986062"/>
                <a:gd name="connsiteX10" fmla="*/ 746920 w 2586656"/>
                <a:gd name="connsiteY10" fmla="*/ 227025 h 1986062"/>
                <a:gd name="connsiteX11" fmla="*/ 615157 w 2586656"/>
                <a:gd name="connsiteY11" fmla="*/ 288143 h 1986062"/>
                <a:gd name="connsiteX12" fmla="*/ 473870 w 2586656"/>
                <a:gd name="connsiteY12" fmla="*/ 364344 h 1986062"/>
                <a:gd name="connsiteX13" fmla="*/ 376239 w 2586656"/>
                <a:gd name="connsiteY13" fmla="*/ 423081 h 1986062"/>
                <a:gd name="connsiteX14" fmla="*/ 261145 w 2586656"/>
                <a:gd name="connsiteY14" fmla="*/ 499281 h 1986062"/>
                <a:gd name="connsiteX15" fmla="*/ 188914 w 2586656"/>
                <a:gd name="connsiteY15" fmla="*/ 553256 h 1986062"/>
                <a:gd name="connsiteX16" fmla="*/ 87314 w 2586656"/>
                <a:gd name="connsiteY16" fmla="*/ 638981 h 1986062"/>
                <a:gd name="connsiteX17" fmla="*/ 0 w 2586656"/>
                <a:gd name="connsiteY17" fmla="*/ 713593 h 1986062"/>
                <a:gd name="connsiteX18" fmla="*/ 61914 w 2586656"/>
                <a:gd name="connsiteY18" fmla="*/ 772331 h 1986062"/>
                <a:gd name="connsiteX19" fmla="*/ 153989 w 2586656"/>
                <a:gd name="connsiteY19" fmla="*/ 870756 h 1986062"/>
                <a:gd name="connsiteX20" fmla="*/ 224633 w 2586656"/>
                <a:gd name="connsiteY20" fmla="*/ 951718 h 1986062"/>
                <a:gd name="connsiteX21" fmla="*/ 304803 w 2586656"/>
                <a:gd name="connsiteY21" fmla="*/ 1050143 h 1986062"/>
                <a:gd name="connsiteX22" fmla="*/ 382589 w 2586656"/>
                <a:gd name="connsiteY22" fmla="*/ 1162856 h 1986062"/>
                <a:gd name="connsiteX23" fmla="*/ 493714 w 2586656"/>
                <a:gd name="connsiteY23" fmla="*/ 1327956 h 1986062"/>
                <a:gd name="connsiteX24" fmla="*/ 588170 w 2586656"/>
                <a:gd name="connsiteY24" fmla="*/ 1506550 h 1986062"/>
                <a:gd name="connsiteX25" fmla="*/ 636589 w 2586656"/>
                <a:gd name="connsiteY25" fmla="*/ 1620056 h 1986062"/>
                <a:gd name="connsiteX26" fmla="*/ 685802 w 2586656"/>
                <a:gd name="connsiteY26" fmla="*/ 1732769 h 1986062"/>
                <a:gd name="connsiteX27" fmla="*/ 738189 w 2586656"/>
                <a:gd name="connsiteY27" fmla="*/ 1883581 h 1986062"/>
                <a:gd name="connsiteX28" fmla="*/ 698999 w 2586656"/>
                <a:gd name="connsiteY28" fmla="*/ 1986062 h 1986062"/>
                <a:gd name="connsiteX29" fmla="*/ 911686 w 2586656"/>
                <a:gd name="connsiteY29" fmla="*/ 1919195 h 1986062"/>
                <a:gd name="connsiteX30" fmla="*/ 1126012 w 2586656"/>
                <a:gd name="connsiteY30" fmla="*/ 1833492 h 1986062"/>
                <a:gd name="connsiteX31" fmla="*/ 1296989 w 2586656"/>
                <a:gd name="connsiteY31" fmla="*/ 1734356 h 1986062"/>
                <a:gd name="connsiteX32" fmla="*/ 1435101 w 2586656"/>
                <a:gd name="connsiteY32" fmla="*/ 1648631 h 1986062"/>
                <a:gd name="connsiteX33" fmla="*/ 1555752 w 2586656"/>
                <a:gd name="connsiteY33" fmla="*/ 1569256 h 1986062"/>
                <a:gd name="connsiteX34" fmla="*/ 1703389 w 2586656"/>
                <a:gd name="connsiteY34" fmla="*/ 1461306 h 1986062"/>
                <a:gd name="connsiteX35" fmla="*/ 1825626 w 2586656"/>
                <a:gd name="connsiteY35" fmla="*/ 1350975 h 1986062"/>
                <a:gd name="connsiteX36" fmla="*/ 1954214 w 2586656"/>
                <a:gd name="connsiteY36" fmla="*/ 1223181 h 1986062"/>
                <a:gd name="connsiteX37" fmla="*/ 2090739 w 2586656"/>
                <a:gd name="connsiteY37" fmla="*/ 1070781 h 1986062"/>
                <a:gd name="connsiteX38" fmla="*/ 2195514 w 2586656"/>
                <a:gd name="connsiteY38" fmla="*/ 937431 h 1986062"/>
                <a:gd name="connsiteX39" fmla="*/ 2311263 w 2586656"/>
                <a:gd name="connsiteY39" fmla="*/ 762085 h 1986062"/>
                <a:gd name="connsiteX40" fmla="*/ 2381768 w 2586656"/>
                <a:gd name="connsiteY40" fmla="*/ 632775 h 1986062"/>
                <a:gd name="connsiteX41" fmla="*/ 2431031 w 2586656"/>
                <a:gd name="connsiteY41" fmla="*/ 524725 h 1986062"/>
                <a:gd name="connsiteX42" fmla="*/ 2483156 w 2586656"/>
                <a:gd name="connsiteY42" fmla="*/ 406490 h 1986062"/>
                <a:gd name="connsiteX43" fmla="*/ 2532352 w 2586656"/>
                <a:gd name="connsiteY43" fmla="*/ 276426 h 1986062"/>
                <a:gd name="connsiteX44" fmla="*/ 2586656 w 2586656"/>
                <a:gd name="connsiteY44" fmla="*/ 104615 h 1986062"/>
                <a:gd name="connsiteX0" fmla="*/ 2586656 w 2586656"/>
                <a:gd name="connsiteY0" fmla="*/ 104615 h 1986062"/>
                <a:gd name="connsiteX1" fmla="*/ 2443958 w 2586656"/>
                <a:gd name="connsiteY1" fmla="*/ 69069 h 1986062"/>
                <a:gd name="connsiteX2" fmla="*/ 2252664 w 2586656"/>
                <a:gd name="connsiteY2" fmla="*/ 29381 h 1986062"/>
                <a:gd name="connsiteX3" fmla="*/ 2045496 w 2586656"/>
                <a:gd name="connsiteY3" fmla="*/ 6362 h 1986062"/>
                <a:gd name="connsiteX4" fmla="*/ 1843089 w 2586656"/>
                <a:gd name="connsiteY4" fmla="*/ 12 h 1986062"/>
                <a:gd name="connsiteX5" fmla="*/ 1620839 w 2586656"/>
                <a:gd name="connsiteY5" fmla="*/ 7950 h 1986062"/>
                <a:gd name="connsiteX6" fmla="*/ 1455739 w 2586656"/>
                <a:gd name="connsiteY6" fmla="*/ 26206 h 1986062"/>
                <a:gd name="connsiteX7" fmla="*/ 1278733 w 2586656"/>
                <a:gd name="connsiteY7" fmla="*/ 53988 h 1986062"/>
                <a:gd name="connsiteX8" fmla="*/ 1050133 w 2586656"/>
                <a:gd name="connsiteY8" fmla="*/ 110344 h 1986062"/>
                <a:gd name="connsiteX9" fmla="*/ 890589 w 2586656"/>
                <a:gd name="connsiteY9" fmla="*/ 166699 h 1986062"/>
                <a:gd name="connsiteX10" fmla="*/ 746920 w 2586656"/>
                <a:gd name="connsiteY10" fmla="*/ 227025 h 1986062"/>
                <a:gd name="connsiteX11" fmla="*/ 615157 w 2586656"/>
                <a:gd name="connsiteY11" fmla="*/ 288143 h 1986062"/>
                <a:gd name="connsiteX12" fmla="*/ 473870 w 2586656"/>
                <a:gd name="connsiteY12" fmla="*/ 364344 h 1986062"/>
                <a:gd name="connsiteX13" fmla="*/ 376239 w 2586656"/>
                <a:gd name="connsiteY13" fmla="*/ 423081 h 1986062"/>
                <a:gd name="connsiteX14" fmla="*/ 261145 w 2586656"/>
                <a:gd name="connsiteY14" fmla="*/ 499281 h 1986062"/>
                <a:gd name="connsiteX15" fmla="*/ 188914 w 2586656"/>
                <a:gd name="connsiteY15" fmla="*/ 553256 h 1986062"/>
                <a:gd name="connsiteX16" fmla="*/ 87314 w 2586656"/>
                <a:gd name="connsiteY16" fmla="*/ 638981 h 1986062"/>
                <a:gd name="connsiteX17" fmla="*/ 0 w 2586656"/>
                <a:gd name="connsiteY17" fmla="*/ 713593 h 1986062"/>
                <a:gd name="connsiteX18" fmla="*/ 61914 w 2586656"/>
                <a:gd name="connsiteY18" fmla="*/ 772331 h 1986062"/>
                <a:gd name="connsiteX19" fmla="*/ 153989 w 2586656"/>
                <a:gd name="connsiteY19" fmla="*/ 870756 h 1986062"/>
                <a:gd name="connsiteX20" fmla="*/ 224633 w 2586656"/>
                <a:gd name="connsiteY20" fmla="*/ 951718 h 1986062"/>
                <a:gd name="connsiteX21" fmla="*/ 304803 w 2586656"/>
                <a:gd name="connsiteY21" fmla="*/ 1050143 h 1986062"/>
                <a:gd name="connsiteX22" fmla="*/ 382589 w 2586656"/>
                <a:gd name="connsiteY22" fmla="*/ 1162856 h 1986062"/>
                <a:gd name="connsiteX23" fmla="*/ 493714 w 2586656"/>
                <a:gd name="connsiteY23" fmla="*/ 1327956 h 1986062"/>
                <a:gd name="connsiteX24" fmla="*/ 588170 w 2586656"/>
                <a:gd name="connsiteY24" fmla="*/ 1506550 h 1986062"/>
                <a:gd name="connsiteX25" fmla="*/ 636589 w 2586656"/>
                <a:gd name="connsiteY25" fmla="*/ 1620056 h 1986062"/>
                <a:gd name="connsiteX26" fmla="*/ 685802 w 2586656"/>
                <a:gd name="connsiteY26" fmla="*/ 1732769 h 1986062"/>
                <a:gd name="connsiteX27" fmla="*/ 738189 w 2586656"/>
                <a:gd name="connsiteY27" fmla="*/ 1883581 h 1986062"/>
                <a:gd name="connsiteX28" fmla="*/ 698999 w 2586656"/>
                <a:gd name="connsiteY28" fmla="*/ 1986062 h 1986062"/>
                <a:gd name="connsiteX29" fmla="*/ 911686 w 2586656"/>
                <a:gd name="connsiteY29" fmla="*/ 1919195 h 1986062"/>
                <a:gd name="connsiteX30" fmla="*/ 1124753 w 2586656"/>
                <a:gd name="connsiteY30" fmla="*/ 1835512 h 1986062"/>
                <a:gd name="connsiteX31" fmla="*/ 1296989 w 2586656"/>
                <a:gd name="connsiteY31" fmla="*/ 1734356 h 1986062"/>
                <a:gd name="connsiteX32" fmla="*/ 1435101 w 2586656"/>
                <a:gd name="connsiteY32" fmla="*/ 1648631 h 1986062"/>
                <a:gd name="connsiteX33" fmla="*/ 1555752 w 2586656"/>
                <a:gd name="connsiteY33" fmla="*/ 1569256 h 1986062"/>
                <a:gd name="connsiteX34" fmla="*/ 1703389 w 2586656"/>
                <a:gd name="connsiteY34" fmla="*/ 1461306 h 1986062"/>
                <a:gd name="connsiteX35" fmla="*/ 1825626 w 2586656"/>
                <a:gd name="connsiteY35" fmla="*/ 1350975 h 1986062"/>
                <a:gd name="connsiteX36" fmla="*/ 1954214 w 2586656"/>
                <a:gd name="connsiteY36" fmla="*/ 1223181 h 1986062"/>
                <a:gd name="connsiteX37" fmla="*/ 2090739 w 2586656"/>
                <a:gd name="connsiteY37" fmla="*/ 1070781 h 1986062"/>
                <a:gd name="connsiteX38" fmla="*/ 2195514 w 2586656"/>
                <a:gd name="connsiteY38" fmla="*/ 937431 h 1986062"/>
                <a:gd name="connsiteX39" fmla="*/ 2311263 w 2586656"/>
                <a:gd name="connsiteY39" fmla="*/ 762085 h 1986062"/>
                <a:gd name="connsiteX40" fmla="*/ 2381768 w 2586656"/>
                <a:gd name="connsiteY40" fmla="*/ 632775 h 1986062"/>
                <a:gd name="connsiteX41" fmla="*/ 2431031 w 2586656"/>
                <a:gd name="connsiteY41" fmla="*/ 524725 h 1986062"/>
                <a:gd name="connsiteX42" fmla="*/ 2483156 w 2586656"/>
                <a:gd name="connsiteY42" fmla="*/ 406490 h 1986062"/>
                <a:gd name="connsiteX43" fmla="*/ 2532352 w 2586656"/>
                <a:gd name="connsiteY43" fmla="*/ 276426 h 1986062"/>
                <a:gd name="connsiteX44" fmla="*/ 2586656 w 2586656"/>
                <a:gd name="connsiteY44" fmla="*/ 104615 h 1986062"/>
                <a:gd name="connsiteX0" fmla="*/ 2586656 w 2586656"/>
                <a:gd name="connsiteY0" fmla="*/ 104615 h 1986062"/>
                <a:gd name="connsiteX1" fmla="*/ 2443958 w 2586656"/>
                <a:gd name="connsiteY1" fmla="*/ 69069 h 1986062"/>
                <a:gd name="connsiteX2" fmla="*/ 2252664 w 2586656"/>
                <a:gd name="connsiteY2" fmla="*/ 29381 h 1986062"/>
                <a:gd name="connsiteX3" fmla="*/ 2045496 w 2586656"/>
                <a:gd name="connsiteY3" fmla="*/ 6362 h 1986062"/>
                <a:gd name="connsiteX4" fmla="*/ 1843089 w 2586656"/>
                <a:gd name="connsiteY4" fmla="*/ 12 h 1986062"/>
                <a:gd name="connsiteX5" fmla="*/ 1620839 w 2586656"/>
                <a:gd name="connsiteY5" fmla="*/ 7950 h 1986062"/>
                <a:gd name="connsiteX6" fmla="*/ 1455739 w 2586656"/>
                <a:gd name="connsiteY6" fmla="*/ 26206 h 1986062"/>
                <a:gd name="connsiteX7" fmla="*/ 1278733 w 2586656"/>
                <a:gd name="connsiteY7" fmla="*/ 53988 h 1986062"/>
                <a:gd name="connsiteX8" fmla="*/ 1050133 w 2586656"/>
                <a:gd name="connsiteY8" fmla="*/ 110344 h 1986062"/>
                <a:gd name="connsiteX9" fmla="*/ 890589 w 2586656"/>
                <a:gd name="connsiteY9" fmla="*/ 166699 h 1986062"/>
                <a:gd name="connsiteX10" fmla="*/ 746920 w 2586656"/>
                <a:gd name="connsiteY10" fmla="*/ 227025 h 1986062"/>
                <a:gd name="connsiteX11" fmla="*/ 615157 w 2586656"/>
                <a:gd name="connsiteY11" fmla="*/ 288143 h 1986062"/>
                <a:gd name="connsiteX12" fmla="*/ 473870 w 2586656"/>
                <a:gd name="connsiteY12" fmla="*/ 364344 h 1986062"/>
                <a:gd name="connsiteX13" fmla="*/ 376239 w 2586656"/>
                <a:gd name="connsiteY13" fmla="*/ 423081 h 1986062"/>
                <a:gd name="connsiteX14" fmla="*/ 261145 w 2586656"/>
                <a:gd name="connsiteY14" fmla="*/ 499281 h 1986062"/>
                <a:gd name="connsiteX15" fmla="*/ 188914 w 2586656"/>
                <a:gd name="connsiteY15" fmla="*/ 553256 h 1986062"/>
                <a:gd name="connsiteX16" fmla="*/ 87314 w 2586656"/>
                <a:gd name="connsiteY16" fmla="*/ 638981 h 1986062"/>
                <a:gd name="connsiteX17" fmla="*/ 0 w 2586656"/>
                <a:gd name="connsiteY17" fmla="*/ 713593 h 1986062"/>
                <a:gd name="connsiteX18" fmla="*/ 61914 w 2586656"/>
                <a:gd name="connsiteY18" fmla="*/ 772331 h 1986062"/>
                <a:gd name="connsiteX19" fmla="*/ 153989 w 2586656"/>
                <a:gd name="connsiteY19" fmla="*/ 870756 h 1986062"/>
                <a:gd name="connsiteX20" fmla="*/ 224633 w 2586656"/>
                <a:gd name="connsiteY20" fmla="*/ 951718 h 1986062"/>
                <a:gd name="connsiteX21" fmla="*/ 304803 w 2586656"/>
                <a:gd name="connsiteY21" fmla="*/ 1050143 h 1986062"/>
                <a:gd name="connsiteX22" fmla="*/ 382589 w 2586656"/>
                <a:gd name="connsiteY22" fmla="*/ 1162856 h 1986062"/>
                <a:gd name="connsiteX23" fmla="*/ 493714 w 2586656"/>
                <a:gd name="connsiteY23" fmla="*/ 1327956 h 1986062"/>
                <a:gd name="connsiteX24" fmla="*/ 588170 w 2586656"/>
                <a:gd name="connsiteY24" fmla="*/ 1506550 h 1986062"/>
                <a:gd name="connsiteX25" fmla="*/ 636589 w 2586656"/>
                <a:gd name="connsiteY25" fmla="*/ 1620056 h 1986062"/>
                <a:gd name="connsiteX26" fmla="*/ 685802 w 2586656"/>
                <a:gd name="connsiteY26" fmla="*/ 1732769 h 1986062"/>
                <a:gd name="connsiteX27" fmla="*/ 738189 w 2586656"/>
                <a:gd name="connsiteY27" fmla="*/ 1883581 h 1986062"/>
                <a:gd name="connsiteX28" fmla="*/ 698999 w 2586656"/>
                <a:gd name="connsiteY28" fmla="*/ 1986062 h 1986062"/>
                <a:gd name="connsiteX29" fmla="*/ 911686 w 2586656"/>
                <a:gd name="connsiteY29" fmla="*/ 1919195 h 1986062"/>
                <a:gd name="connsiteX30" fmla="*/ 1124753 w 2586656"/>
                <a:gd name="connsiteY30" fmla="*/ 1835512 h 1986062"/>
                <a:gd name="connsiteX31" fmla="*/ 1302052 w 2586656"/>
                <a:gd name="connsiteY31" fmla="*/ 1748738 h 1986062"/>
                <a:gd name="connsiteX32" fmla="*/ 1435101 w 2586656"/>
                <a:gd name="connsiteY32" fmla="*/ 1648631 h 1986062"/>
                <a:gd name="connsiteX33" fmla="*/ 1555752 w 2586656"/>
                <a:gd name="connsiteY33" fmla="*/ 1569256 h 1986062"/>
                <a:gd name="connsiteX34" fmla="*/ 1703389 w 2586656"/>
                <a:gd name="connsiteY34" fmla="*/ 1461306 h 1986062"/>
                <a:gd name="connsiteX35" fmla="*/ 1825626 w 2586656"/>
                <a:gd name="connsiteY35" fmla="*/ 1350975 h 1986062"/>
                <a:gd name="connsiteX36" fmla="*/ 1954214 w 2586656"/>
                <a:gd name="connsiteY36" fmla="*/ 1223181 h 1986062"/>
                <a:gd name="connsiteX37" fmla="*/ 2090739 w 2586656"/>
                <a:gd name="connsiteY37" fmla="*/ 1070781 h 1986062"/>
                <a:gd name="connsiteX38" fmla="*/ 2195514 w 2586656"/>
                <a:gd name="connsiteY38" fmla="*/ 937431 h 1986062"/>
                <a:gd name="connsiteX39" fmla="*/ 2311263 w 2586656"/>
                <a:gd name="connsiteY39" fmla="*/ 762085 h 1986062"/>
                <a:gd name="connsiteX40" fmla="*/ 2381768 w 2586656"/>
                <a:gd name="connsiteY40" fmla="*/ 632775 h 1986062"/>
                <a:gd name="connsiteX41" fmla="*/ 2431031 w 2586656"/>
                <a:gd name="connsiteY41" fmla="*/ 524725 h 1986062"/>
                <a:gd name="connsiteX42" fmla="*/ 2483156 w 2586656"/>
                <a:gd name="connsiteY42" fmla="*/ 406490 h 1986062"/>
                <a:gd name="connsiteX43" fmla="*/ 2532352 w 2586656"/>
                <a:gd name="connsiteY43" fmla="*/ 276426 h 1986062"/>
                <a:gd name="connsiteX44" fmla="*/ 2586656 w 2586656"/>
                <a:gd name="connsiteY44" fmla="*/ 104615 h 1986062"/>
                <a:gd name="connsiteX0" fmla="*/ 2586656 w 2586656"/>
                <a:gd name="connsiteY0" fmla="*/ 104615 h 1986062"/>
                <a:gd name="connsiteX1" fmla="*/ 2443958 w 2586656"/>
                <a:gd name="connsiteY1" fmla="*/ 69069 h 1986062"/>
                <a:gd name="connsiteX2" fmla="*/ 2252664 w 2586656"/>
                <a:gd name="connsiteY2" fmla="*/ 29381 h 1986062"/>
                <a:gd name="connsiteX3" fmla="*/ 2045496 w 2586656"/>
                <a:gd name="connsiteY3" fmla="*/ 6362 h 1986062"/>
                <a:gd name="connsiteX4" fmla="*/ 1843089 w 2586656"/>
                <a:gd name="connsiteY4" fmla="*/ 12 h 1986062"/>
                <a:gd name="connsiteX5" fmla="*/ 1620839 w 2586656"/>
                <a:gd name="connsiteY5" fmla="*/ 7950 h 1986062"/>
                <a:gd name="connsiteX6" fmla="*/ 1455739 w 2586656"/>
                <a:gd name="connsiteY6" fmla="*/ 26206 h 1986062"/>
                <a:gd name="connsiteX7" fmla="*/ 1278733 w 2586656"/>
                <a:gd name="connsiteY7" fmla="*/ 53988 h 1986062"/>
                <a:gd name="connsiteX8" fmla="*/ 1050133 w 2586656"/>
                <a:gd name="connsiteY8" fmla="*/ 110344 h 1986062"/>
                <a:gd name="connsiteX9" fmla="*/ 890589 w 2586656"/>
                <a:gd name="connsiteY9" fmla="*/ 166699 h 1986062"/>
                <a:gd name="connsiteX10" fmla="*/ 746920 w 2586656"/>
                <a:gd name="connsiteY10" fmla="*/ 227025 h 1986062"/>
                <a:gd name="connsiteX11" fmla="*/ 615157 w 2586656"/>
                <a:gd name="connsiteY11" fmla="*/ 288143 h 1986062"/>
                <a:gd name="connsiteX12" fmla="*/ 473870 w 2586656"/>
                <a:gd name="connsiteY12" fmla="*/ 364344 h 1986062"/>
                <a:gd name="connsiteX13" fmla="*/ 376239 w 2586656"/>
                <a:gd name="connsiteY13" fmla="*/ 423081 h 1986062"/>
                <a:gd name="connsiteX14" fmla="*/ 261145 w 2586656"/>
                <a:gd name="connsiteY14" fmla="*/ 499281 h 1986062"/>
                <a:gd name="connsiteX15" fmla="*/ 188914 w 2586656"/>
                <a:gd name="connsiteY15" fmla="*/ 553256 h 1986062"/>
                <a:gd name="connsiteX16" fmla="*/ 87314 w 2586656"/>
                <a:gd name="connsiteY16" fmla="*/ 638981 h 1986062"/>
                <a:gd name="connsiteX17" fmla="*/ 0 w 2586656"/>
                <a:gd name="connsiteY17" fmla="*/ 713593 h 1986062"/>
                <a:gd name="connsiteX18" fmla="*/ 61914 w 2586656"/>
                <a:gd name="connsiteY18" fmla="*/ 772331 h 1986062"/>
                <a:gd name="connsiteX19" fmla="*/ 153989 w 2586656"/>
                <a:gd name="connsiteY19" fmla="*/ 870756 h 1986062"/>
                <a:gd name="connsiteX20" fmla="*/ 224633 w 2586656"/>
                <a:gd name="connsiteY20" fmla="*/ 951718 h 1986062"/>
                <a:gd name="connsiteX21" fmla="*/ 304803 w 2586656"/>
                <a:gd name="connsiteY21" fmla="*/ 1050143 h 1986062"/>
                <a:gd name="connsiteX22" fmla="*/ 382589 w 2586656"/>
                <a:gd name="connsiteY22" fmla="*/ 1162856 h 1986062"/>
                <a:gd name="connsiteX23" fmla="*/ 493714 w 2586656"/>
                <a:gd name="connsiteY23" fmla="*/ 1327956 h 1986062"/>
                <a:gd name="connsiteX24" fmla="*/ 588170 w 2586656"/>
                <a:gd name="connsiteY24" fmla="*/ 1506550 h 1986062"/>
                <a:gd name="connsiteX25" fmla="*/ 636589 w 2586656"/>
                <a:gd name="connsiteY25" fmla="*/ 1620056 h 1986062"/>
                <a:gd name="connsiteX26" fmla="*/ 685802 w 2586656"/>
                <a:gd name="connsiteY26" fmla="*/ 1732769 h 1986062"/>
                <a:gd name="connsiteX27" fmla="*/ 738189 w 2586656"/>
                <a:gd name="connsiteY27" fmla="*/ 1883581 h 1986062"/>
                <a:gd name="connsiteX28" fmla="*/ 698999 w 2586656"/>
                <a:gd name="connsiteY28" fmla="*/ 1986062 h 1986062"/>
                <a:gd name="connsiteX29" fmla="*/ 911686 w 2586656"/>
                <a:gd name="connsiteY29" fmla="*/ 1919195 h 1986062"/>
                <a:gd name="connsiteX30" fmla="*/ 1124753 w 2586656"/>
                <a:gd name="connsiteY30" fmla="*/ 1835512 h 1986062"/>
                <a:gd name="connsiteX31" fmla="*/ 1300032 w 2586656"/>
                <a:gd name="connsiteY31" fmla="*/ 1747478 h 1986062"/>
                <a:gd name="connsiteX32" fmla="*/ 1435101 w 2586656"/>
                <a:gd name="connsiteY32" fmla="*/ 1648631 h 1986062"/>
                <a:gd name="connsiteX33" fmla="*/ 1555752 w 2586656"/>
                <a:gd name="connsiteY33" fmla="*/ 1569256 h 1986062"/>
                <a:gd name="connsiteX34" fmla="*/ 1703389 w 2586656"/>
                <a:gd name="connsiteY34" fmla="*/ 1461306 h 1986062"/>
                <a:gd name="connsiteX35" fmla="*/ 1825626 w 2586656"/>
                <a:gd name="connsiteY35" fmla="*/ 1350975 h 1986062"/>
                <a:gd name="connsiteX36" fmla="*/ 1954214 w 2586656"/>
                <a:gd name="connsiteY36" fmla="*/ 1223181 h 1986062"/>
                <a:gd name="connsiteX37" fmla="*/ 2090739 w 2586656"/>
                <a:gd name="connsiteY37" fmla="*/ 1070781 h 1986062"/>
                <a:gd name="connsiteX38" fmla="*/ 2195514 w 2586656"/>
                <a:gd name="connsiteY38" fmla="*/ 937431 h 1986062"/>
                <a:gd name="connsiteX39" fmla="*/ 2311263 w 2586656"/>
                <a:gd name="connsiteY39" fmla="*/ 762085 h 1986062"/>
                <a:gd name="connsiteX40" fmla="*/ 2381768 w 2586656"/>
                <a:gd name="connsiteY40" fmla="*/ 632775 h 1986062"/>
                <a:gd name="connsiteX41" fmla="*/ 2431031 w 2586656"/>
                <a:gd name="connsiteY41" fmla="*/ 524725 h 1986062"/>
                <a:gd name="connsiteX42" fmla="*/ 2483156 w 2586656"/>
                <a:gd name="connsiteY42" fmla="*/ 406490 h 1986062"/>
                <a:gd name="connsiteX43" fmla="*/ 2532352 w 2586656"/>
                <a:gd name="connsiteY43" fmla="*/ 276426 h 1986062"/>
                <a:gd name="connsiteX44" fmla="*/ 2586656 w 2586656"/>
                <a:gd name="connsiteY44" fmla="*/ 104615 h 1986062"/>
                <a:gd name="connsiteX0" fmla="*/ 2586656 w 2586656"/>
                <a:gd name="connsiteY0" fmla="*/ 104615 h 1986062"/>
                <a:gd name="connsiteX1" fmla="*/ 2443958 w 2586656"/>
                <a:gd name="connsiteY1" fmla="*/ 69069 h 1986062"/>
                <a:gd name="connsiteX2" fmla="*/ 2252664 w 2586656"/>
                <a:gd name="connsiteY2" fmla="*/ 29381 h 1986062"/>
                <a:gd name="connsiteX3" fmla="*/ 2045496 w 2586656"/>
                <a:gd name="connsiteY3" fmla="*/ 6362 h 1986062"/>
                <a:gd name="connsiteX4" fmla="*/ 1843089 w 2586656"/>
                <a:gd name="connsiteY4" fmla="*/ 12 h 1986062"/>
                <a:gd name="connsiteX5" fmla="*/ 1620839 w 2586656"/>
                <a:gd name="connsiteY5" fmla="*/ 7950 h 1986062"/>
                <a:gd name="connsiteX6" fmla="*/ 1455739 w 2586656"/>
                <a:gd name="connsiteY6" fmla="*/ 26206 h 1986062"/>
                <a:gd name="connsiteX7" fmla="*/ 1278733 w 2586656"/>
                <a:gd name="connsiteY7" fmla="*/ 53988 h 1986062"/>
                <a:gd name="connsiteX8" fmla="*/ 1050133 w 2586656"/>
                <a:gd name="connsiteY8" fmla="*/ 110344 h 1986062"/>
                <a:gd name="connsiteX9" fmla="*/ 890589 w 2586656"/>
                <a:gd name="connsiteY9" fmla="*/ 166699 h 1986062"/>
                <a:gd name="connsiteX10" fmla="*/ 746920 w 2586656"/>
                <a:gd name="connsiteY10" fmla="*/ 227025 h 1986062"/>
                <a:gd name="connsiteX11" fmla="*/ 615157 w 2586656"/>
                <a:gd name="connsiteY11" fmla="*/ 288143 h 1986062"/>
                <a:gd name="connsiteX12" fmla="*/ 473870 w 2586656"/>
                <a:gd name="connsiteY12" fmla="*/ 364344 h 1986062"/>
                <a:gd name="connsiteX13" fmla="*/ 376239 w 2586656"/>
                <a:gd name="connsiteY13" fmla="*/ 423081 h 1986062"/>
                <a:gd name="connsiteX14" fmla="*/ 261145 w 2586656"/>
                <a:gd name="connsiteY14" fmla="*/ 499281 h 1986062"/>
                <a:gd name="connsiteX15" fmla="*/ 188914 w 2586656"/>
                <a:gd name="connsiteY15" fmla="*/ 553256 h 1986062"/>
                <a:gd name="connsiteX16" fmla="*/ 87314 w 2586656"/>
                <a:gd name="connsiteY16" fmla="*/ 638981 h 1986062"/>
                <a:gd name="connsiteX17" fmla="*/ 0 w 2586656"/>
                <a:gd name="connsiteY17" fmla="*/ 713593 h 1986062"/>
                <a:gd name="connsiteX18" fmla="*/ 61914 w 2586656"/>
                <a:gd name="connsiteY18" fmla="*/ 772331 h 1986062"/>
                <a:gd name="connsiteX19" fmla="*/ 153989 w 2586656"/>
                <a:gd name="connsiteY19" fmla="*/ 870756 h 1986062"/>
                <a:gd name="connsiteX20" fmla="*/ 224633 w 2586656"/>
                <a:gd name="connsiteY20" fmla="*/ 951718 h 1986062"/>
                <a:gd name="connsiteX21" fmla="*/ 304803 w 2586656"/>
                <a:gd name="connsiteY21" fmla="*/ 1050143 h 1986062"/>
                <a:gd name="connsiteX22" fmla="*/ 382589 w 2586656"/>
                <a:gd name="connsiteY22" fmla="*/ 1162856 h 1986062"/>
                <a:gd name="connsiteX23" fmla="*/ 493714 w 2586656"/>
                <a:gd name="connsiteY23" fmla="*/ 1327956 h 1986062"/>
                <a:gd name="connsiteX24" fmla="*/ 588170 w 2586656"/>
                <a:gd name="connsiteY24" fmla="*/ 1506550 h 1986062"/>
                <a:gd name="connsiteX25" fmla="*/ 636589 w 2586656"/>
                <a:gd name="connsiteY25" fmla="*/ 1620056 h 1986062"/>
                <a:gd name="connsiteX26" fmla="*/ 685802 w 2586656"/>
                <a:gd name="connsiteY26" fmla="*/ 1732769 h 1986062"/>
                <a:gd name="connsiteX27" fmla="*/ 738189 w 2586656"/>
                <a:gd name="connsiteY27" fmla="*/ 1883581 h 1986062"/>
                <a:gd name="connsiteX28" fmla="*/ 698999 w 2586656"/>
                <a:gd name="connsiteY28" fmla="*/ 1986062 h 1986062"/>
                <a:gd name="connsiteX29" fmla="*/ 911686 w 2586656"/>
                <a:gd name="connsiteY29" fmla="*/ 1919195 h 1986062"/>
                <a:gd name="connsiteX30" fmla="*/ 1124753 w 2586656"/>
                <a:gd name="connsiteY30" fmla="*/ 1835512 h 1986062"/>
                <a:gd name="connsiteX31" fmla="*/ 1306593 w 2586656"/>
                <a:gd name="connsiteY31" fmla="*/ 1745958 h 1986062"/>
                <a:gd name="connsiteX32" fmla="*/ 1435101 w 2586656"/>
                <a:gd name="connsiteY32" fmla="*/ 1648631 h 1986062"/>
                <a:gd name="connsiteX33" fmla="*/ 1555752 w 2586656"/>
                <a:gd name="connsiteY33" fmla="*/ 1569256 h 1986062"/>
                <a:gd name="connsiteX34" fmla="*/ 1703389 w 2586656"/>
                <a:gd name="connsiteY34" fmla="*/ 1461306 h 1986062"/>
                <a:gd name="connsiteX35" fmla="*/ 1825626 w 2586656"/>
                <a:gd name="connsiteY35" fmla="*/ 1350975 h 1986062"/>
                <a:gd name="connsiteX36" fmla="*/ 1954214 w 2586656"/>
                <a:gd name="connsiteY36" fmla="*/ 1223181 h 1986062"/>
                <a:gd name="connsiteX37" fmla="*/ 2090739 w 2586656"/>
                <a:gd name="connsiteY37" fmla="*/ 1070781 h 1986062"/>
                <a:gd name="connsiteX38" fmla="*/ 2195514 w 2586656"/>
                <a:gd name="connsiteY38" fmla="*/ 937431 h 1986062"/>
                <a:gd name="connsiteX39" fmla="*/ 2311263 w 2586656"/>
                <a:gd name="connsiteY39" fmla="*/ 762085 h 1986062"/>
                <a:gd name="connsiteX40" fmla="*/ 2381768 w 2586656"/>
                <a:gd name="connsiteY40" fmla="*/ 632775 h 1986062"/>
                <a:gd name="connsiteX41" fmla="*/ 2431031 w 2586656"/>
                <a:gd name="connsiteY41" fmla="*/ 524725 h 1986062"/>
                <a:gd name="connsiteX42" fmla="*/ 2483156 w 2586656"/>
                <a:gd name="connsiteY42" fmla="*/ 406490 h 1986062"/>
                <a:gd name="connsiteX43" fmla="*/ 2532352 w 2586656"/>
                <a:gd name="connsiteY43" fmla="*/ 276426 h 1986062"/>
                <a:gd name="connsiteX44" fmla="*/ 2586656 w 2586656"/>
                <a:gd name="connsiteY44" fmla="*/ 104615 h 1986062"/>
                <a:gd name="connsiteX0" fmla="*/ 2586656 w 2586656"/>
                <a:gd name="connsiteY0" fmla="*/ 104615 h 1986062"/>
                <a:gd name="connsiteX1" fmla="*/ 2443958 w 2586656"/>
                <a:gd name="connsiteY1" fmla="*/ 69069 h 1986062"/>
                <a:gd name="connsiteX2" fmla="*/ 2252664 w 2586656"/>
                <a:gd name="connsiteY2" fmla="*/ 29381 h 1986062"/>
                <a:gd name="connsiteX3" fmla="*/ 2045496 w 2586656"/>
                <a:gd name="connsiteY3" fmla="*/ 6362 h 1986062"/>
                <a:gd name="connsiteX4" fmla="*/ 1843089 w 2586656"/>
                <a:gd name="connsiteY4" fmla="*/ 12 h 1986062"/>
                <a:gd name="connsiteX5" fmla="*/ 1620839 w 2586656"/>
                <a:gd name="connsiteY5" fmla="*/ 7950 h 1986062"/>
                <a:gd name="connsiteX6" fmla="*/ 1455739 w 2586656"/>
                <a:gd name="connsiteY6" fmla="*/ 26206 h 1986062"/>
                <a:gd name="connsiteX7" fmla="*/ 1278733 w 2586656"/>
                <a:gd name="connsiteY7" fmla="*/ 53988 h 1986062"/>
                <a:gd name="connsiteX8" fmla="*/ 1050133 w 2586656"/>
                <a:gd name="connsiteY8" fmla="*/ 110344 h 1986062"/>
                <a:gd name="connsiteX9" fmla="*/ 890589 w 2586656"/>
                <a:gd name="connsiteY9" fmla="*/ 166699 h 1986062"/>
                <a:gd name="connsiteX10" fmla="*/ 746920 w 2586656"/>
                <a:gd name="connsiteY10" fmla="*/ 227025 h 1986062"/>
                <a:gd name="connsiteX11" fmla="*/ 615157 w 2586656"/>
                <a:gd name="connsiteY11" fmla="*/ 288143 h 1986062"/>
                <a:gd name="connsiteX12" fmla="*/ 473870 w 2586656"/>
                <a:gd name="connsiteY12" fmla="*/ 364344 h 1986062"/>
                <a:gd name="connsiteX13" fmla="*/ 376239 w 2586656"/>
                <a:gd name="connsiteY13" fmla="*/ 423081 h 1986062"/>
                <a:gd name="connsiteX14" fmla="*/ 261145 w 2586656"/>
                <a:gd name="connsiteY14" fmla="*/ 499281 h 1986062"/>
                <a:gd name="connsiteX15" fmla="*/ 188914 w 2586656"/>
                <a:gd name="connsiteY15" fmla="*/ 553256 h 1986062"/>
                <a:gd name="connsiteX16" fmla="*/ 87314 w 2586656"/>
                <a:gd name="connsiteY16" fmla="*/ 638981 h 1986062"/>
                <a:gd name="connsiteX17" fmla="*/ 0 w 2586656"/>
                <a:gd name="connsiteY17" fmla="*/ 713593 h 1986062"/>
                <a:gd name="connsiteX18" fmla="*/ 61914 w 2586656"/>
                <a:gd name="connsiteY18" fmla="*/ 772331 h 1986062"/>
                <a:gd name="connsiteX19" fmla="*/ 153989 w 2586656"/>
                <a:gd name="connsiteY19" fmla="*/ 870756 h 1986062"/>
                <a:gd name="connsiteX20" fmla="*/ 224633 w 2586656"/>
                <a:gd name="connsiteY20" fmla="*/ 951718 h 1986062"/>
                <a:gd name="connsiteX21" fmla="*/ 304803 w 2586656"/>
                <a:gd name="connsiteY21" fmla="*/ 1050143 h 1986062"/>
                <a:gd name="connsiteX22" fmla="*/ 382589 w 2586656"/>
                <a:gd name="connsiteY22" fmla="*/ 1162856 h 1986062"/>
                <a:gd name="connsiteX23" fmla="*/ 493714 w 2586656"/>
                <a:gd name="connsiteY23" fmla="*/ 1327956 h 1986062"/>
                <a:gd name="connsiteX24" fmla="*/ 588170 w 2586656"/>
                <a:gd name="connsiteY24" fmla="*/ 1506550 h 1986062"/>
                <a:gd name="connsiteX25" fmla="*/ 636589 w 2586656"/>
                <a:gd name="connsiteY25" fmla="*/ 1620056 h 1986062"/>
                <a:gd name="connsiteX26" fmla="*/ 685802 w 2586656"/>
                <a:gd name="connsiteY26" fmla="*/ 1732769 h 1986062"/>
                <a:gd name="connsiteX27" fmla="*/ 738189 w 2586656"/>
                <a:gd name="connsiteY27" fmla="*/ 1883581 h 1986062"/>
                <a:gd name="connsiteX28" fmla="*/ 698999 w 2586656"/>
                <a:gd name="connsiteY28" fmla="*/ 1986062 h 1986062"/>
                <a:gd name="connsiteX29" fmla="*/ 911686 w 2586656"/>
                <a:gd name="connsiteY29" fmla="*/ 1919195 h 1986062"/>
                <a:gd name="connsiteX30" fmla="*/ 1124753 w 2586656"/>
                <a:gd name="connsiteY30" fmla="*/ 1835512 h 1986062"/>
                <a:gd name="connsiteX31" fmla="*/ 1304573 w 2586656"/>
                <a:gd name="connsiteY31" fmla="*/ 1744698 h 1986062"/>
                <a:gd name="connsiteX32" fmla="*/ 1435101 w 2586656"/>
                <a:gd name="connsiteY32" fmla="*/ 1648631 h 1986062"/>
                <a:gd name="connsiteX33" fmla="*/ 1555752 w 2586656"/>
                <a:gd name="connsiteY33" fmla="*/ 1569256 h 1986062"/>
                <a:gd name="connsiteX34" fmla="*/ 1703389 w 2586656"/>
                <a:gd name="connsiteY34" fmla="*/ 1461306 h 1986062"/>
                <a:gd name="connsiteX35" fmla="*/ 1825626 w 2586656"/>
                <a:gd name="connsiteY35" fmla="*/ 1350975 h 1986062"/>
                <a:gd name="connsiteX36" fmla="*/ 1954214 w 2586656"/>
                <a:gd name="connsiteY36" fmla="*/ 1223181 h 1986062"/>
                <a:gd name="connsiteX37" fmla="*/ 2090739 w 2586656"/>
                <a:gd name="connsiteY37" fmla="*/ 1070781 h 1986062"/>
                <a:gd name="connsiteX38" fmla="*/ 2195514 w 2586656"/>
                <a:gd name="connsiteY38" fmla="*/ 937431 h 1986062"/>
                <a:gd name="connsiteX39" fmla="*/ 2311263 w 2586656"/>
                <a:gd name="connsiteY39" fmla="*/ 762085 h 1986062"/>
                <a:gd name="connsiteX40" fmla="*/ 2381768 w 2586656"/>
                <a:gd name="connsiteY40" fmla="*/ 632775 h 1986062"/>
                <a:gd name="connsiteX41" fmla="*/ 2431031 w 2586656"/>
                <a:gd name="connsiteY41" fmla="*/ 524725 h 1986062"/>
                <a:gd name="connsiteX42" fmla="*/ 2483156 w 2586656"/>
                <a:gd name="connsiteY42" fmla="*/ 406490 h 1986062"/>
                <a:gd name="connsiteX43" fmla="*/ 2532352 w 2586656"/>
                <a:gd name="connsiteY43" fmla="*/ 276426 h 1986062"/>
                <a:gd name="connsiteX44" fmla="*/ 2586656 w 2586656"/>
                <a:gd name="connsiteY44" fmla="*/ 104615 h 1986062"/>
                <a:gd name="connsiteX0" fmla="*/ 2586656 w 2586656"/>
                <a:gd name="connsiteY0" fmla="*/ 104615 h 1986062"/>
                <a:gd name="connsiteX1" fmla="*/ 2443958 w 2586656"/>
                <a:gd name="connsiteY1" fmla="*/ 69069 h 1986062"/>
                <a:gd name="connsiteX2" fmla="*/ 2252664 w 2586656"/>
                <a:gd name="connsiteY2" fmla="*/ 29381 h 1986062"/>
                <a:gd name="connsiteX3" fmla="*/ 2045496 w 2586656"/>
                <a:gd name="connsiteY3" fmla="*/ 6362 h 1986062"/>
                <a:gd name="connsiteX4" fmla="*/ 1843089 w 2586656"/>
                <a:gd name="connsiteY4" fmla="*/ 12 h 1986062"/>
                <a:gd name="connsiteX5" fmla="*/ 1620839 w 2586656"/>
                <a:gd name="connsiteY5" fmla="*/ 7950 h 1986062"/>
                <a:gd name="connsiteX6" fmla="*/ 1455739 w 2586656"/>
                <a:gd name="connsiteY6" fmla="*/ 26206 h 1986062"/>
                <a:gd name="connsiteX7" fmla="*/ 1278733 w 2586656"/>
                <a:gd name="connsiteY7" fmla="*/ 53988 h 1986062"/>
                <a:gd name="connsiteX8" fmla="*/ 1050133 w 2586656"/>
                <a:gd name="connsiteY8" fmla="*/ 110344 h 1986062"/>
                <a:gd name="connsiteX9" fmla="*/ 890589 w 2586656"/>
                <a:gd name="connsiteY9" fmla="*/ 166699 h 1986062"/>
                <a:gd name="connsiteX10" fmla="*/ 746920 w 2586656"/>
                <a:gd name="connsiteY10" fmla="*/ 227025 h 1986062"/>
                <a:gd name="connsiteX11" fmla="*/ 615157 w 2586656"/>
                <a:gd name="connsiteY11" fmla="*/ 288143 h 1986062"/>
                <a:gd name="connsiteX12" fmla="*/ 473870 w 2586656"/>
                <a:gd name="connsiteY12" fmla="*/ 364344 h 1986062"/>
                <a:gd name="connsiteX13" fmla="*/ 376239 w 2586656"/>
                <a:gd name="connsiteY13" fmla="*/ 423081 h 1986062"/>
                <a:gd name="connsiteX14" fmla="*/ 261145 w 2586656"/>
                <a:gd name="connsiteY14" fmla="*/ 499281 h 1986062"/>
                <a:gd name="connsiteX15" fmla="*/ 188914 w 2586656"/>
                <a:gd name="connsiteY15" fmla="*/ 553256 h 1986062"/>
                <a:gd name="connsiteX16" fmla="*/ 87314 w 2586656"/>
                <a:gd name="connsiteY16" fmla="*/ 638981 h 1986062"/>
                <a:gd name="connsiteX17" fmla="*/ 0 w 2586656"/>
                <a:gd name="connsiteY17" fmla="*/ 713593 h 1986062"/>
                <a:gd name="connsiteX18" fmla="*/ 61914 w 2586656"/>
                <a:gd name="connsiteY18" fmla="*/ 772331 h 1986062"/>
                <a:gd name="connsiteX19" fmla="*/ 153989 w 2586656"/>
                <a:gd name="connsiteY19" fmla="*/ 870756 h 1986062"/>
                <a:gd name="connsiteX20" fmla="*/ 224633 w 2586656"/>
                <a:gd name="connsiteY20" fmla="*/ 951718 h 1986062"/>
                <a:gd name="connsiteX21" fmla="*/ 304803 w 2586656"/>
                <a:gd name="connsiteY21" fmla="*/ 1050143 h 1986062"/>
                <a:gd name="connsiteX22" fmla="*/ 382589 w 2586656"/>
                <a:gd name="connsiteY22" fmla="*/ 1162856 h 1986062"/>
                <a:gd name="connsiteX23" fmla="*/ 493714 w 2586656"/>
                <a:gd name="connsiteY23" fmla="*/ 1327956 h 1986062"/>
                <a:gd name="connsiteX24" fmla="*/ 588170 w 2586656"/>
                <a:gd name="connsiteY24" fmla="*/ 1506550 h 1986062"/>
                <a:gd name="connsiteX25" fmla="*/ 636589 w 2586656"/>
                <a:gd name="connsiteY25" fmla="*/ 1620056 h 1986062"/>
                <a:gd name="connsiteX26" fmla="*/ 685802 w 2586656"/>
                <a:gd name="connsiteY26" fmla="*/ 1732769 h 1986062"/>
                <a:gd name="connsiteX27" fmla="*/ 738189 w 2586656"/>
                <a:gd name="connsiteY27" fmla="*/ 1883581 h 1986062"/>
                <a:gd name="connsiteX28" fmla="*/ 698999 w 2586656"/>
                <a:gd name="connsiteY28" fmla="*/ 1986062 h 1986062"/>
                <a:gd name="connsiteX29" fmla="*/ 911686 w 2586656"/>
                <a:gd name="connsiteY29" fmla="*/ 1919195 h 1986062"/>
                <a:gd name="connsiteX30" fmla="*/ 1124753 w 2586656"/>
                <a:gd name="connsiteY30" fmla="*/ 1835512 h 1986062"/>
                <a:gd name="connsiteX31" fmla="*/ 1304573 w 2586656"/>
                <a:gd name="connsiteY31" fmla="*/ 1744698 h 1986062"/>
                <a:gd name="connsiteX32" fmla="*/ 1443445 w 2586656"/>
                <a:gd name="connsiteY32" fmla="*/ 1662251 h 1986062"/>
                <a:gd name="connsiteX33" fmla="*/ 1555752 w 2586656"/>
                <a:gd name="connsiteY33" fmla="*/ 1569256 h 1986062"/>
                <a:gd name="connsiteX34" fmla="*/ 1703389 w 2586656"/>
                <a:gd name="connsiteY34" fmla="*/ 1461306 h 1986062"/>
                <a:gd name="connsiteX35" fmla="*/ 1825626 w 2586656"/>
                <a:gd name="connsiteY35" fmla="*/ 1350975 h 1986062"/>
                <a:gd name="connsiteX36" fmla="*/ 1954214 w 2586656"/>
                <a:gd name="connsiteY36" fmla="*/ 1223181 h 1986062"/>
                <a:gd name="connsiteX37" fmla="*/ 2090739 w 2586656"/>
                <a:gd name="connsiteY37" fmla="*/ 1070781 h 1986062"/>
                <a:gd name="connsiteX38" fmla="*/ 2195514 w 2586656"/>
                <a:gd name="connsiteY38" fmla="*/ 937431 h 1986062"/>
                <a:gd name="connsiteX39" fmla="*/ 2311263 w 2586656"/>
                <a:gd name="connsiteY39" fmla="*/ 762085 h 1986062"/>
                <a:gd name="connsiteX40" fmla="*/ 2381768 w 2586656"/>
                <a:gd name="connsiteY40" fmla="*/ 632775 h 1986062"/>
                <a:gd name="connsiteX41" fmla="*/ 2431031 w 2586656"/>
                <a:gd name="connsiteY41" fmla="*/ 524725 h 1986062"/>
                <a:gd name="connsiteX42" fmla="*/ 2483156 w 2586656"/>
                <a:gd name="connsiteY42" fmla="*/ 406490 h 1986062"/>
                <a:gd name="connsiteX43" fmla="*/ 2532352 w 2586656"/>
                <a:gd name="connsiteY43" fmla="*/ 276426 h 1986062"/>
                <a:gd name="connsiteX44" fmla="*/ 2586656 w 2586656"/>
                <a:gd name="connsiteY44" fmla="*/ 104615 h 1986062"/>
                <a:gd name="connsiteX0" fmla="*/ 2586656 w 2586656"/>
                <a:gd name="connsiteY0" fmla="*/ 104615 h 1986062"/>
                <a:gd name="connsiteX1" fmla="*/ 2443958 w 2586656"/>
                <a:gd name="connsiteY1" fmla="*/ 69069 h 1986062"/>
                <a:gd name="connsiteX2" fmla="*/ 2252664 w 2586656"/>
                <a:gd name="connsiteY2" fmla="*/ 29381 h 1986062"/>
                <a:gd name="connsiteX3" fmla="*/ 2045496 w 2586656"/>
                <a:gd name="connsiteY3" fmla="*/ 6362 h 1986062"/>
                <a:gd name="connsiteX4" fmla="*/ 1843089 w 2586656"/>
                <a:gd name="connsiteY4" fmla="*/ 12 h 1986062"/>
                <a:gd name="connsiteX5" fmla="*/ 1620839 w 2586656"/>
                <a:gd name="connsiteY5" fmla="*/ 7950 h 1986062"/>
                <a:gd name="connsiteX6" fmla="*/ 1455739 w 2586656"/>
                <a:gd name="connsiteY6" fmla="*/ 26206 h 1986062"/>
                <a:gd name="connsiteX7" fmla="*/ 1278733 w 2586656"/>
                <a:gd name="connsiteY7" fmla="*/ 53988 h 1986062"/>
                <a:gd name="connsiteX8" fmla="*/ 1050133 w 2586656"/>
                <a:gd name="connsiteY8" fmla="*/ 110344 h 1986062"/>
                <a:gd name="connsiteX9" fmla="*/ 890589 w 2586656"/>
                <a:gd name="connsiteY9" fmla="*/ 166699 h 1986062"/>
                <a:gd name="connsiteX10" fmla="*/ 746920 w 2586656"/>
                <a:gd name="connsiteY10" fmla="*/ 227025 h 1986062"/>
                <a:gd name="connsiteX11" fmla="*/ 615157 w 2586656"/>
                <a:gd name="connsiteY11" fmla="*/ 288143 h 1986062"/>
                <a:gd name="connsiteX12" fmla="*/ 473870 w 2586656"/>
                <a:gd name="connsiteY12" fmla="*/ 364344 h 1986062"/>
                <a:gd name="connsiteX13" fmla="*/ 376239 w 2586656"/>
                <a:gd name="connsiteY13" fmla="*/ 423081 h 1986062"/>
                <a:gd name="connsiteX14" fmla="*/ 261145 w 2586656"/>
                <a:gd name="connsiteY14" fmla="*/ 499281 h 1986062"/>
                <a:gd name="connsiteX15" fmla="*/ 188914 w 2586656"/>
                <a:gd name="connsiteY15" fmla="*/ 553256 h 1986062"/>
                <a:gd name="connsiteX16" fmla="*/ 87314 w 2586656"/>
                <a:gd name="connsiteY16" fmla="*/ 638981 h 1986062"/>
                <a:gd name="connsiteX17" fmla="*/ 0 w 2586656"/>
                <a:gd name="connsiteY17" fmla="*/ 713593 h 1986062"/>
                <a:gd name="connsiteX18" fmla="*/ 61914 w 2586656"/>
                <a:gd name="connsiteY18" fmla="*/ 772331 h 1986062"/>
                <a:gd name="connsiteX19" fmla="*/ 153989 w 2586656"/>
                <a:gd name="connsiteY19" fmla="*/ 870756 h 1986062"/>
                <a:gd name="connsiteX20" fmla="*/ 224633 w 2586656"/>
                <a:gd name="connsiteY20" fmla="*/ 951718 h 1986062"/>
                <a:gd name="connsiteX21" fmla="*/ 304803 w 2586656"/>
                <a:gd name="connsiteY21" fmla="*/ 1050143 h 1986062"/>
                <a:gd name="connsiteX22" fmla="*/ 382589 w 2586656"/>
                <a:gd name="connsiteY22" fmla="*/ 1162856 h 1986062"/>
                <a:gd name="connsiteX23" fmla="*/ 493714 w 2586656"/>
                <a:gd name="connsiteY23" fmla="*/ 1327956 h 1986062"/>
                <a:gd name="connsiteX24" fmla="*/ 588170 w 2586656"/>
                <a:gd name="connsiteY24" fmla="*/ 1506550 h 1986062"/>
                <a:gd name="connsiteX25" fmla="*/ 636589 w 2586656"/>
                <a:gd name="connsiteY25" fmla="*/ 1620056 h 1986062"/>
                <a:gd name="connsiteX26" fmla="*/ 685802 w 2586656"/>
                <a:gd name="connsiteY26" fmla="*/ 1732769 h 1986062"/>
                <a:gd name="connsiteX27" fmla="*/ 738189 w 2586656"/>
                <a:gd name="connsiteY27" fmla="*/ 1883581 h 1986062"/>
                <a:gd name="connsiteX28" fmla="*/ 698999 w 2586656"/>
                <a:gd name="connsiteY28" fmla="*/ 1986062 h 1986062"/>
                <a:gd name="connsiteX29" fmla="*/ 911686 w 2586656"/>
                <a:gd name="connsiteY29" fmla="*/ 1919195 h 1986062"/>
                <a:gd name="connsiteX30" fmla="*/ 1124753 w 2586656"/>
                <a:gd name="connsiteY30" fmla="*/ 1835512 h 1986062"/>
                <a:gd name="connsiteX31" fmla="*/ 1304573 w 2586656"/>
                <a:gd name="connsiteY31" fmla="*/ 1744698 h 1986062"/>
                <a:gd name="connsiteX32" fmla="*/ 1447224 w 2586656"/>
                <a:gd name="connsiteY32" fmla="*/ 1656189 h 1986062"/>
                <a:gd name="connsiteX33" fmla="*/ 1555752 w 2586656"/>
                <a:gd name="connsiteY33" fmla="*/ 1569256 h 1986062"/>
                <a:gd name="connsiteX34" fmla="*/ 1703389 w 2586656"/>
                <a:gd name="connsiteY34" fmla="*/ 1461306 h 1986062"/>
                <a:gd name="connsiteX35" fmla="*/ 1825626 w 2586656"/>
                <a:gd name="connsiteY35" fmla="*/ 1350975 h 1986062"/>
                <a:gd name="connsiteX36" fmla="*/ 1954214 w 2586656"/>
                <a:gd name="connsiteY36" fmla="*/ 1223181 h 1986062"/>
                <a:gd name="connsiteX37" fmla="*/ 2090739 w 2586656"/>
                <a:gd name="connsiteY37" fmla="*/ 1070781 h 1986062"/>
                <a:gd name="connsiteX38" fmla="*/ 2195514 w 2586656"/>
                <a:gd name="connsiteY38" fmla="*/ 937431 h 1986062"/>
                <a:gd name="connsiteX39" fmla="*/ 2311263 w 2586656"/>
                <a:gd name="connsiteY39" fmla="*/ 762085 h 1986062"/>
                <a:gd name="connsiteX40" fmla="*/ 2381768 w 2586656"/>
                <a:gd name="connsiteY40" fmla="*/ 632775 h 1986062"/>
                <a:gd name="connsiteX41" fmla="*/ 2431031 w 2586656"/>
                <a:gd name="connsiteY41" fmla="*/ 524725 h 1986062"/>
                <a:gd name="connsiteX42" fmla="*/ 2483156 w 2586656"/>
                <a:gd name="connsiteY42" fmla="*/ 406490 h 1986062"/>
                <a:gd name="connsiteX43" fmla="*/ 2532352 w 2586656"/>
                <a:gd name="connsiteY43" fmla="*/ 276426 h 1986062"/>
                <a:gd name="connsiteX44" fmla="*/ 2586656 w 2586656"/>
                <a:gd name="connsiteY44" fmla="*/ 104615 h 1986062"/>
                <a:gd name="connsiteX0" fmla="*/ 2586656 w 2586656"/>
                <a:gd name="connsiteY0" fmla="*/ 104615 h 1986062"/>
                <a:gd name="connsiteX1" fmla="*/ 2443958 w 2586656"/>
                <a:gd name="connsiteY1" fmla="*/ 69069 h 1986062"/>
                <a:gd name="connsiteX2" fmla="*/ 2252664 w 2586656"/>
                <a:gd name="connsiteY2" fmla="*/ 29381 h 1986062"/>
                <a:gd name="connsiteX3" fmla="*/ 2045496 w 2586656"/>
                <a:gd name="connsiteY3" fmla="*/ 6362 h 1986062"/>
                <a:gd name="connsiteX4" fmla="*/ 1843089 w 2586656"/>
                <a:gd name="connsiteY4" fmla="*/ 12 h 1986062"/>
                <a:gd name="connsiteX5" fmla="*/ 1620839 w 2586656"/>
                <a:gd name="connsiteY5" fmla="*/ 7950 h 1986062"/>
                <a:gd name="connsiteX6" fmla="*/ 1455739 w 2586656"/>
                <a:gd name="connsiteY6" fmla="*/ 26206 h 1986062"/>
                <a:gd name="connsiteX7" fmla="*/ 1278733 w 2586656"/>
                <a:gd name="connsiteY7" fmla="*/ 53988 h 1986062"/>
                <a:gd name="connsiteX8" fmla="*/ 1050133 w 2586656"/>
                <a:gd name="connsiteY8" fmla="*/ 110344 h 1986062"/>
                <a:gd name="connsiteX9" fmla="*/ 890589 w 2586656"/>
                <a:gd name="connsiteY9" fmla="*/ 166699 h 1986062"/>
                <a:gd name="connsiteX10" fmla="*/ 746920 w 2586656"/>
                <a:gd name="connsiteY10" fmla="*/ 227025 h 1986062"/>
                <a:gd name="connsiteX11" fmla="*/ 615157 w 2586656"/>
                <a:gd name="connsiteY11" fmla="*/ 288143 h 1986062"/>
                <a:gd name="connsiteX12" fmla="*/ 473870 w 2586656"/>
                <a:gd name="connsiteY12" fmla="*/ 364344 h 1986062"/>
                <a:gd name="connsiteX13" fmla="*/ 376239 w 2586656"/>
                <a:gd name="connsiteY13" fmla="*/ 423081 h 1986062"/>
                <a:gd name="connsiteX14" fmla="*/ 261145 w 2586656"/>
                <a:gd name="connsiteY14" fmla="*/ 499281 h 1986062"/>
                <a:gd name="connsiteX15" fmla="*/ 188914 w 2586656"/>
                <a:gd name="connsiteY15" fmla="*/ 553256 h 1986062"/>
                <a:gd name="connsiteX16" fmla="*/ 87314 w 2586656"/>
                <a:gd name="connsiteY16" fmla="*/ 638981 h 1986062"/>
                <a:gd name="connsiteX17" fmla="*/ 0 w 2586656"/>
                <a:gd name="connsiteY17" fmla="*/ 713593 h 1986062"/>
                <a:gd name="connsiteX18" fmla="*/ 61914 w 2586656"/>
                <a:gd name="connsiteY18" fmla="*/ 772331 h 1986062"/>
                <a:gd name="connsiteX19" fmla="*/ 153989 w 2586656"/>
                <a:gd name="connsiteY19" fmla="*/ 870756 h 1986062"/>
                <a:gd name="connsiteX20" fmla="*/ 224633 w 2586656"/>
                <a:gd name="connsiteY20" fmla="*/ 951718 h 1986062"/>
                <a:gd name="connsiteX21" fmla="*/ 304803 w 2586656"/>
                <a:gd name="connsiteY21" fmla="*/ 1050143 h 1986062"/>
                <a:gd name="connsiteX22" fmla="*/ 382589 w 2586656"/>
                <a:gd name="connsiteY22" fmla="*/ 1162856 h 1986062"/>
                <a:gd name="connsiteX23" fmla="*/ 493714 w 2586656"/>
                <a:gd name="connsiteY23" fmla="*/ 1327956 h 1986062"/>
                <a:gd name="connsiteX24" fmla="*/ 588170 w 2586656"/>
                <a:gd name="connsiteY24" fmla="*/ 1506550 h 1986062"/>
                <a:gd name="connsiteX25" fmla="*/ 636589 w 2586656"/>
                <a:gd name="connsiteY25" fmla="*/ 1620056 h 1986062"/>
                <a:gd name="connsiteX26" fmla="*/ 685802 w 2586656"/>
                <a:gd name="connsiteY26" fmla="*/ 1732769 h 1986062"/>
                <a:gd name="connsiteX27" fmla="*/ 738189 w 2586656"/>
                <a:gd name="connsiteY27" fmla="*/ 1883581 h 1986062"/>
                <a:gd name="connsiteX28" fmla="*/ 698999 w 2586656"/>
                <a:gd name="connsiteY28" fmla="*/ 1986062 h 1986062"/>
                <a:gd name="connsiteX29" fmla="*/ 911686 w 2586656"/>
                <a:gd name="connsiteY29" fmla="*/ 1919195 h 1986062"/>
                <a:gd name="connsiteX30" fmla="*/ 1124753 w 2586656"/>
                <a:gd name="connsiteY30" fmla="*/ 1835512 h 1986062"/>
                <a:gd name="connsiteX31" fmla="*/ 1304573 w 2586656"/>
                <a:gd name="connsiteY31" fmla="*/ 1744698 h 1986062"/>
                <a:gd name="connsiteX32" fmla="*/ 1447224 w 2586656"/>
                <a:gd name="connsiteY32" fmla="*/ 1656189 h 1986062"/>
                <a:gd name="connsiteX33" fmla="*/ 1565356 w 2586656"/>
                <a:gd name="connsiteY33" fmla="*/ 1580857 h 1986062"/>
                <a:gd name="connsiteX34" fmla="*/ 1703389 w 2586656"/>
                <a:gd name="connsiteY34" fmla="*/ 1461306 h 1986062"/>
                <a:gd name="connsiteX35" fmla="*/ 1825626 w 2586656"/>
                <a:gd name="connsiteY35" fmla="*/ 1350975 h 1986062"/>
                <a:gd name="connsiteX36" fmla="*/ 1954214 w 2586656"/>
                <a:gd name="connsiteY36" fmla="*/ 1223181 h 1986062"/>
                <a:gd name="connsiteX37" fmla="*/ 2090739 w 2586656"/>
                <a:gd name="connsiteY37" fmla="*/ 1070781 h 1986062"/>
                <a:gd name="connsiteX38" fmla="*/ 2195514 w 2586656"/>
                <a:gd name="connsiteY38" fmla="*/ 937431 h 1986062"/>
                <a:gd name="connsiteX39" fmla="*/ 2311263 w 2586656"/>
                <a:gd name="connsiteY39" fmla="*/ 762085 h 1986062"/>
                <a:gd name="connsiteX40" fmla="*/ 2381768 w 2586656"/>
                <a:gd name="connsiteY40" fmla="*/ 632775 h 1986062"/>
                <a:gd name="connsiteX41" fmla="*/ 2431031 w 2586656"/>
                <a:gd name="connsiteY41" fmla="*/ 524725 h 1986062"/>
                <a:gd name="connsiteX42" fmla="*/ 2483156 w 2586656"/>
                <a:gd name="connsiteY42" fmla="*/ 406490 h 1986062"/>
                <a:gd name="connsiteX43" fmla="*/ 2532352 w 2586656"/>
                <a:gd name="connsiteY43" fmla="*/ 276426 h 1986062"/>
                <a:gd name="connsiteX44" fmla="*/ 2586656 w 2586656"/>
                <a:gd name="connsiteY44" fmla="*/ 104615 h 1986062"/>
                <a:gd name="connsiteX0" fmla="*/ 2586656 w 2586656"/>
                <a:gd name="connsiteY0" fmla="*/ 104615 h 1986062"/>
                <a:gd name="connsiteX1" fmla="*/ 2443958 w 2586656"/>
                <a:gd name="connsiteY1" fmla="*/ 69069 h 1986062"/>
                <a:gd name="connsiteX2" fmla="*/ 2252664 w 2586656"/>
                <a:gd name="connsiteY2" fmla="*/ 29381 h 1986062"/>
                <a:gd name="connsiteX3" fmla="*/ 2045496 w 2586656"/>
                <a:gd name="connsiteY3" fmla="*/ 6362 h 1986062"/>
                <a:gd name="connsiteX4" fmla="*/ 1843089 w 2586656"/>
                <a:gd name="connsiteY4" fmla="*/ 12 h 1986062"/>
                <a:gd name="connsiteX5" fmla="*/ 1620839 w 2586656"/>
                <a:gd name="connsiteY5" fmla="*/ 7950 h 1986062"/>
                <a:gd name="connsiteX6" fmla="*/ 1455739 w 2586656"/>
                <a:gd name="connsiteY6" fmla="*/ 26206 h 1986062"/>
                <a:gd name="connsiteX7" fmla="*/ 1278733 w 2586656"/>
                <a:gd name="connsiteY7" fmla="*/ 53988 h 1986062"/>
                <a:gd name="connsiteX8" fmla="*/ 1050133 w 2586656"/>
                <a:gd name="connsiteY8" fmla="*/ 110344 h 1986062"/>
                <a:gd name="connsiteX9" fmla="*/ 890589 w 2586656"/>
                <a:gd name="connsiteY9" fmla="*/ 166699 h 1986062"/>
                <a:gd name="connsiteX10" fmla="*/ 746920 w 2586656"/>
                <a:gd name="connsiteY10" fmla="*/ 227025 h 1986062"/>
                <a:gd name="connsiteX11" fmla="*/ 615157 w 2586656"/>
                <a:gd name="connsiteY11" fmla="*/ 288143 h 1986062"/>
                <a:gd name="connsiteX12" fmla="*/ 473870 w 2586656"/>
                <a:gd name="connsiteY12" fmla="*/ 364344 h 1986062"/>
                <a:gd name="connsiteX13" fmla="*/ 376239 w 2586656"/>
                <a:gd name="connsiteY13" fmla="*/ 423081 h 1986062"/>
                <a:gd name="connsiteX14" fmla="*/ 261145 w 2586656"/>
                <a:gd name="connsiteY14" fmla="*/ 499281 h 1986062"/>
                <a:gd name="connsiteX15" fmla="*/ 188914 w 2586656"/>
                <a:gd name="connsiteY15" fmla="*/ 553256 h 1986062"/>
                <a:gd name="connsiteX16" fmla="*/ 87314 w 2586656"/>
                <a:gd name="connsiteY16" fmla="*/ 638981 h 1986062"/>
                <a:gd name="connsiteX17" fmla="*/ 0 w 2586656"/>
                <a:gd name="connsiteY17" fmla="*/ 713593 h 1986062"/>
                <a:gd name="connsiteX18" fmla="*/ 61914 w 2586656"/>
                <a:gd name="connsiteY18" fmla="*/ 772331 h 1986062"/>
                <a:gd name="connsiteX19" fmla="*/ 153989 w 2586656"/>
                <a:gd name="connsiteY19" fmla="*/ 870756 h 1986062"/>
                <a:gd name="connsiteX20" fmla="*/ 224633 w 2586656"/>
                <a:gd name="connsiteY20" fmla="*/ 951718 h 1986062"/>
                <a:gd name="connsiteX21" fmla="*/ 304803 w 2586656"/>
                <a:gd name="connsiteY21" fmla="*/ 1050143 h 1986062"/>
                <a:gd name="connsiteX22" fmla="*/ 382589 w 2586656"/>
                <a:gd name="connsiteY22" fmla="*/ 1162856 h 1986062"/>
                <a:gd name="connsiteX23" fmla="*/ 493714 w 2586656"/>
                <a:gd name="connsiteY23" fmla="*/ 1327956 h 1986062"/>
                <a:gd name="connsiteX24" fmla="*/ 588170 w 2586656"/>
                <a:gd name="connsiteY24" fmla="*/ 1506550 h 1986062"/>
                <a:gd name="connsiteX25" fmla="*/ 636589 w 2586656"/>
                <a:gd name="connsiteY25" fmla="*/ 1620056 h 1986062"/>
                <a:gd name="connsiteX26" fmla="*/ 685802 w 2586656"/>
                <a:gd name="connsiteY26" fmla="*/ 1732769 h 1986062"/>
                <a:gd name="connsiteX27" fmla="*/ 738189 w 2586656"/>
                <a:gd name="connsiteY27" fmla="*/ 1883581 h 1986062"/>
                <a:gd name="connsiteX28" fmla="*/ 698999 w 2586656"/>
                <a:gd name="connsiteY28" fmla="*/ 1986062 h 1986062"/>
                <a:gd name="connsiteX29" fmla="*/ 911686 w 2586656"/>
                <a:gd name="connsiteY29" fmla="*/ 1919195 h 1986062"/>
                <a:gd name="connsiteX30" fmla="*/ 1124753 w 2586656"/>
                <a:gd name="connsiteY30" fmla="*/ 1835512 h 1986062"/>
                <a:gd name="connsiteX31" fmla="*/ 1304573 w 2586656"/>
                <a:gd name="connsiteY31" fmla="*/ 1744698 h 1986062"/>
                <a:gd name="connsiteX32" fmla="*/ 1447224 w 2586656"/>
                <a:gd name="connsiteY32" fmla="*/ 1656189 h 1986062"/>
                <a:gd name="connsiteX33" fmla="*/ 1560554 w 2586656"/>
                <a:gd name="connsiteY33" fmla="*/ 1575056 h 1986062"/>
                <a:gd name="connsiteX34" fmla="*/ 1703389 w 2586656"/>
                <a:gd name="connsiteY34" fmla="*/ 1461306 h 1986062"/>
                <a:gd name="connsiteX35" fmla="*/ 1825626 w 2586656"/>
                <a:gd name="connsiteY35" fmla="*/ 1350975 h 1986062"/>
                <a:gd name="connsiteX36" fmla="*/ 1954214 w 2586656"/>
                <a:gd name="connsiteY36" fmla="*/ 1223181 h 1986062"/>
                <a:gd name="connsiteX37" fmla="*/ 2090739 w 2586656"/>
                <a:gd name="connsiteY37" fmla="*/ 1070781 h 1986062"/>
                <a:gd name="connsiteX38" fmla="*/ 2195514 w 2586656"/>
                <a:gd name="connsiteY38" fmla="*/ 937431 h 1986062"/>
                <a:gd name="connsiteX39" fmla="*/ 2311263 w 2586656"/>
                <a:gd name="connsiteY39" fmla="*/ 762085 h 1986062"/>
                <a:gd name="connsiteX40" fmla="*/ 2381768 w 2586656"/>
                <a:gd name="connsiteY40" fmla="*/ 632775 h 1986062"/>
                <a:gd name="connsiteX41" fmla="*/ 2431031 w 2586656"/>
                <a:gd name="connsiteY41" fmla="*/ 524725 h 1986062"/>
                <a:gd name="connsiteX42" fmla="*/ 2483156 w 2586656"/>
                <a:gd name="connsiteY42" fmla="*/ 406490 h 1986062"/>
                <a:gd name="connsiteX43" fmla="*/ 2532352 w 2586656"/>
                <a:gd name="connsiteY43" fmla="*/ 276426 h 1986062"/>
                <a:gd name="connsiteX44" fmla="*/ 2586656 w 2586656"/>
                <a:gd name="connsiteY44" fmla="*/ 104615 h 1986062"/>
                <a:gd name="connsiteX0" fmla="*/ 2586656 w 2586656"/>
                <a:gd name="connsiteY0" fmla="*/ 104615 h 1986062"/>
                <a:gd name="connsiteX1" fmla="*/ 2443958 w 2586656"/>
                <a:gd name="connsiteY1" fmla="*/ 69069 h 1986062"/>
                <a:gd name="connsiteX2" fmla="*/ 2252664 w 2586656"/>
                <a:gd name="connsiteY2" fmla="*/ 29381 h 1986062"/>
                <a:gd name="connsiteX3" fmla="*/ 2045496 w 2586656"/>
                <a:gd name="connsiteY3" fmla="*/ 6362 h 1986062"/>
                <a:gd name="connsiteX4" fmla="*/ 1843089 w 2586656"/>
                <a:gd name="connsiteY4" fmla="*/ 12 h 1986062"/>
                <a:gd name="connsiteX5" fmla="*/ 1620839 w 2586656"/>
                <a:gd name="connsiteY5" fmla="*/ 7950 h 1986062"/>
                <a:gd name="connsiteX6" fmla="*/ 1455739 w 2586656"/>
                <a:gd name="connsiteY6" fmla="*/ 26206 h 1986062"/>
                <a:gd name="connsiteX7" fmla="*/ 1278733 w 2586656"/>
                <a:gd name="connsiteY7" fmla="*/ 53988 h 1986062"/>
                <a:gd name="connsiteX8" fmla="*/ 1050133 w 2586656"/>
                <a:gd name="connsiteY8" fmla="*/ 110344 h 1986062"/>
                <a:gd name="connsiteX9" fmla="*/ 890589 w 2586656"/>
                <a:gd name="connsiteY9" fmla="*/ 166699 h 1986062"/>
                <a:gd name="connsiteX10" fmla="*/ 746920 w 2586656"/>
                <a:gd name="connsiteY10" fmla="*/ 227025 h 1986062"/>
                <a:gd name="connsiteX11" fmla="*/ 615157 w 2586656"/>
                <a:gd name="connsiteY11" fmla="*/ 288143 h 1986062"/>
                <a:gd name="connsiteX12" fmla="*/ 473870 w 2586656"/>
                <a:gd name="connsiteY12" fmla="*/ 364344 h 1986062"/>
                <a:gd name="connsiteX13" fmla="*/ 376239 w 2586656"/>
                <a:gd name="connsiteY13" fmla="*/ 423081 h 1986062"/>
                <a:gd name="connsiteX14" fmla="*/ 261145 w 2586656"/>
                <a:gd name="connsiteY14" fmla="*/ 499281 h 1986062"/>
                <a:gd name="connsiteX15" fmla="*/ 188914 w 2586656"/>
                <a:gd name="connsiteY15" fmla="*/ 553256 h 1986062"/>
                <a:gd name="connsiteX16" fmla="*/ 87314 w 2586656"/>
                <a:gd name="connsiteY16" fmla="*/ 638981 h 1986062"/>
                <a:gd name="connsiteX17" fmla="*/ 0 w 2586656"/>
                <a:gd name="connsiteY17" fmla="*/ 713593 h 1986062"/>
                <a:gd name="connsiteX18" fmla="*/ 61914 w 2586656"/>
                <a:gd name="connsiteY18" fmla="*/ 772331 h 1986062"/>
                <a:gd name="connsiteX19" fmla="*/ 153989 w 2586656"/>
                <a:gd name="connsiteY19" fmla="*/ 870756 h 1986062"/>
                <a:gd name="connsiteX20" fmla="*/ 224633 w 2586656"/>
                <a:gd name="connsiteY20" fmla="*/ 951718 h 1986062"/>
                <a:gd name="connsiteX21" fmla="*/ 304803 w 2586656"/>
                <a:gd name="connsiteY21" fmla="*/ 1050143 h 1986062"/>
                <a:gd name="connsiteX22" fmla="*/ 382589 w 2586656"/>
                <a:gd name="connsiteY22" fmla="*/ 1162856 h 1986062"/>
                <a:gd name="connsiteX23" fmla="*/ 493714 w 2586656"/>
                <a:gd name="connsiteY23" fmla="*/ 1327956 h 1986062"/>
                <a:gd name="connsiteX24" fmla="*/ 588170 w 2586656"/>
                <a:gd name="connsiteY24" fmla="*/ 1506550 h 1986062"/>
                <a:gd name="connsiteX25" fmla="*/ 636589 w 2586656"/>
                <a:gd name="connsiteY25" fmla="*/ 1620056 h 1986062"/>
                <a:gd name="connsiteX26" fmla="*/ 685802 w 2586656"/>
                <a:gd name="connsiteY26" fmla="*/ 1732769 h 1986062"/>
                <a:gd name="connsiteX27" fmla="*/ 738189 w 2586656"/>
                <a:gd name="connsiteY27" fmla="*/ 1883581 h 1986062"/>
                <a:gd name="connsiteX28" fmla="*/ 698999 w 2586656"/>
                <a:gd name="connsiteY28" fmla="*/ 1986062 h 1986062"/>
                <a:gd name="connsiteX29" fmla="*/ 911686 w 2586656"/>
                <a:gd name="connsiteY29" fmla="*/ 1919195 h 1986062"/>
                <a:gd name="connsiteX30" fmla="*/ 1124753 w 2586656"/>
                <a:gd name="connsiteY30" fmla="*/ 1835512 h 1986062"/>
                <a:gd name="connsiteX31" fmla="*/ 1304573 w 2586656"/>
                <a:gd name="connsiteY31" fmla="*/ 1744698 h 1986062"/>
                <a:gd name="connsiteX32" fmla="*/ 1447224 w 2586656"/>
                <a:gd name="connsiteY32" fmla="*/ 1656189 h 1986062"/>
                <a:gd name="connsiteX33" fmla="*/ 1560554 w 2586656"/>
                <a:gd name="connsiteY33" fmla="*/ 1575056 h 1986062"/>
                <a:gd name="connsiteX34" fmla="*/ 1697089 w 2586656"/>
                <a:gd name="connsiteY34" fmla="*/ 1471409 h 1986062"/>
                <a:gd name="connsiteX35" fmla="*/ 1825626 w 2586656"/>
                <a:gd name="connsiteY35" fmla="*/ 1350975 h 1986062"/>
                <a:gd name="connsiteX36" fmla="*/ 1954214 w 2586656"/>
                <a:gd name="connsiteY36" fmla="*/ 1223181 h 1986062"/>
                <a:gd name="connsiteX37" fmla="*/ 2090739 w 2586656"/>
                <a:gd name="connsiteY37" fmla="*/ 1070781 h 1986062"/>
                <a:gd name="connsiteX38" fmla="*/ 2195514 w 2586656"/>
                <a:gd name="connsiteY38" fmla="*/ 937431 h 1986062"/>
                <a:gd name="connsiteX39" fmla="*/ 2311263 w 2586656"/>
                <a:gd name="connsiteY39" fmla="*/ 762085 h 1986062"/>
                <a:gd name="connsiteX40" fmla="*/ 2381768 w 2586656"/>
                <a:gd name="connsiteY40" fmla="*/ 632775 h 1986062"/>
                <a:gd name="connsiteX41" fmla="*/ 2431031 w 2586656"/>
                <a:gd name="connsiteY41" fmla="*/ 524725 h 1986062"/>
                <a:gd name="connsiteX42" fmla="*/ 2483156 w 2586656"/>
                <a:gd name="connsiteY42" fmla="*/ 406490 h 1986062"/>
                <a:gd name="connsiteX43" fmla="*/ 2532352 w 2586656"/>
                <a:gd name="connsiteY43" fmla="*/ 276426 h 1986062"/>
                <a:gd name="connsiteX44" fmla="*/ 2586656 w 2586656"/>
                <a:gd name="connsiteY44" fmla="*/ 104615 h 1986062"/>
                <a:gd name="connsiteX0" fmla="*/ 2586656 w 2586656"/>
                <a:gd name="connsiteY0" fmla="*/ 104615 h 1986062"/>
                <a:gd name="connsiteX1" fmla="*/ 2443958 w 2586656"/>
                <a:gd name="connsiteY1" fmla="*/ 69069 h 1986062"/>
                <a:gd name="connsiteX2" fmla="*/ 2252664 w 2586656"/>
                <a:gd name="connsiteY2" fmla="*/ 29381 h 1986062"/>
                <a:gd name="connsiteX3" fmla="*/ 2045496 w 2586656"/>
                <a:gd name="connsiteY3" fmla="*/ 6362 h 1986062"/>
                <a:gd name="connsiteX4" fmla="*/ 1843089 w 2586656"/>
                <a:gd name="connsiteY4" fmla="*/ 12 h 1986062"/>
                <a:gd name="connsiteX5" fmla="*/ 1620839 w 2586656"/>
                <a:gd name="connsiteY5" fmla="*/ 7950 h 1986062"/>
                <a:gd name="connsiteX6" fmla="*/ 1455739 w 2586656"/>
                <a:gd name="connsiteY6" fmla="*/ 26206 h 1986062"/>
                <a:gd name="connsiteX7" fmla="*/ 1278733 w 2586656"/>
                <a:gd name="connsiteY7" fmla="*/ 53988 h 1986062"/>
                <a:gd name="connsiteX8" fmla="*/ 1050133 w 2586656"/>
                <a:gd name="connsiteY8" fmla="*/ 110344 h 1986062"/>
                <a:gd name="connsiteX9" fmla="*/ 890589 w 2586656"/>
                <a:gd name="connsiteY9" fmla="*/ 166699 h 1986062"/>
                <a:gd name="connsiteX10" fmla="*/ 746920 w 2586656"/>
                <a:gd name="connsiteY10" fmla="*/ 227025 h 1986062"/>
                <a:gd name="connsiteX11" fmla="*/ 615157 w 2586656"/>
                <a:gd name="connsiteY11" fmla="*/ 288143 h 1986062"/>
                <a:gd name="connsiteX12" fmla="*/ 473870 w 2586656"/>
                <a:gd name="connsiteY12" fmla="*/ 364344 h 1986062"/>
                <a:gd name="connsiteX13" fmla="*/ 376239 w 2586656"/>
                <a:gd name="connsiteY13" fmla="*/ 423081 h 1986062"/>
                <a:gd name="connsiteX14" fmla="*/ 261145 w 2586656"/>
                <a:gd name="connsiteY14" fmla="*/ 499281 h 1986062"/>
                <a:gd name="connsiteX15" fmla="*/ 188914 w 2586656"/>
                <a:gd name="connsiteY15" fmla="*/ 553256 h 1986062"/>
                <a:gd name="connsiteX16" fmla="*/ 87314 w 2586656"/>
                <a:gd name="connsiteY16" fmla="*/ 638981 h 1986062"/>
                <a:gd name="connsiteX17" fmla="*/ 0 w 2586656"/>
                <a:gd name="connsiteY17" fmla="*/ 713593 h 1986062"/>
                <a:gd name="connsiteX18" fmla="*/ 61914 w 2586656"/>
                <a:gd name="connsiteY18" fmla="*/ 772331 h 1986062"/>
                <a:gd name="connsiteX19" fmla="*/ 153989 w 2586656"/>
                <a:gd name="connsiteY19" fmla="*/ 870756 h 1986062"/>
                <a:gd name="connsiteX20" fmla="*/ 224633 w 2586656"/>
                <a:gd name="connsiteY20" fmla="*/ 951718 h 1986062"/>
                <a:gd name="connsiteX21" fmla="*/ 304803 w 2586656"/>
                <a:gd name="connsiteY21" fmla="*/ 1050143 h 1986062"/>
                <a:gd name="connsiteX22" fmla="*/ 382589 w 2586656"/>
                <a:gd name="connsiteY22" fmla="*/ 1162856 h 1986062"/>
                <a:gd name="connsiteX23" fmla="*/ 493714 w 2586656"/>
                <a:gd name="connsiteY23" fmla="*/ 1327956 h 1986062"/>
                <a:gd name="connsiteX24" fmla="*/ 588170 w 2586656"/>
                <a:gd name="connsiteY24" fmla="*/ 1506550 h 1986062"/>
                <a:gd name="connsiteX25" fmla="*/ 636589 w 2586656"/>
                <a:gd name="connsiteY25" fmla="*/ 1620056 h 1986062"/>
                <a:gd name="connsiteX26" fmla="*/ 685802 w 2586656"/>
                <a:gd name="connsiteY26" fmla="*/ 1732769 h 1986062"/>
                <a:gd name="connsiteX27" fmla="*/ 738189 w 2586656"/>
                <a:gd name="connsiteY27" fmla="*/ 1883581 h 1986062"/>
                <a:gd name="connsiteX28" fmla="*/ 698999 w 2586656"/>
                <a:gd name="connsiteY28" fmla="*/ 1986062 h 1986062"/>
                <a:gd name="connsiteX29" fmla="*/ 911686 w 2586656"/>
                <a:gd name="connsiteY29" fmla="*/ 1919195 h 1986062"/>
                <a:gd name="connsiteX30" fmla="*/ 1124753 w 2586656"/>
                <a:gd name="connsiteY30" fmla="*/ 1835512 h 1986062"/>
                <a:gd name="connsiteX31" fmla="*/ 1304573 w 2586656"/>
                <a:gd name="connsiteY31" fmla="*/ 1744698 h 1986062"/>
                <a:gd name="connsiteX32" fmla="*/ 1447224 w 2586656"/>
                <a:gd name="connsiteY32" fmla="*/ 1656189 h 1986062"/>
                <a:gd name="connsiteX33" fmla="*/ 1560554 w 2586656"/>
                <a:gd name="connsiteY33" fmla="*/ 1575056 h 1986062"/>
                <a:gd name="connsiteX34" fmla="*/ 1697089 w 2586656"/>
                <a:gd name="connsiteY34" fmla="*/ 1471409 h 1986062"/>
                <a:gd name="connsiteX35" fmla="*/ 1834968 w 2586656"/>
                <a:gd name="connsiteY35" fmla="*/ 1353993 h 1986062"/>
                <a:gd name="connsiteX36" fmla="*/ 1954214 w 2586656"/>
                <a:gd name="connsiteY36" fmla="*/ 1223181 h 1986062"/>
                <a:gd name="connsiteX37" fmla="*/ 2090739 w 2586656"/>
                <a:gd name="connsiteY37" fmla="*/ 1070781 h 1986062"/>
                <a:gd name="connsiteX38" fmla="*/ 2195514 w 2586656"/>
                <a:gd name="connsiteY38" fmla="*/ 937431 h 1986062"/>
                <a:gd name="connsiteX39" fmla="*/ 2311263 w 2586656"/>
                <a:gd name="connsiteY39" fmla="*/ 762085 h 1986062"/>
                <a:gd name="connsiteX40" fmla="*/ 2381768 w 2586656"/>
                <a:gd name="connsiteY40" fmla="*/ 632775 h 1986062"/>
                <a:gd name="connsiteX41" fmla="*/ 2431031 w 2586656"/>
                <a:gd name="connsiteY41" fmla="*/ 524725 h 1986062"/>
                <a:gd name="connsiteX42" fmla="*/ 2483156 w 2586656"/>
                <a:gd name="connsiteY42" fmla="*/ 406490 h 1986062"/>
                <a:gd name="connsiteX43" fmla="*/ 2532352 w 2586656"/>
                <a:gd name="connsiteY43" fmla="*/ 276426 h 1986062"/>
                <a:gd name="connsiteX44" fmla="*/ 2586656 w 2586656"/>
                <a:gd name="connsiteY44" fmla="*/ 104615 h 1986062"/>
                <a:gd name="connsiteX0" fmla="*/ 2586656 w 2586656"/>
                <a:gd name="connsiteY0" fmla="*/ 104615 h 1986062"/>
                <a:gd name="connsiteX1" fmla="*/ 2443958 w 2586656"/>
                <a:gd name="connsiteY1" fmla="*/ 69069 h 1986062"/>
                <a:gd name="connsiteX2" fmla="*/ 2252664 w 2586656"/>
                <a:gd name="connsiteY2" fmla="*/ 29381 h 1986062"/>
                <a:gd name="connsiteX3" fmla="*/ 2045496 w 2586656"/>
                <a:gd name="connsiteY3" fmla="*/ 6362 h 1986062"/>
                <a:gd name="connsiteX4" fmla="*/ 1843089 w 2586656"/>
                <a:gd name="connsiteY4" fmla="*/ 12 h 1986062"/>
                <a:gd name="connsiteX5" fmla="*/ 1620839 w 2586656"/>
                <a:gd name="connsiteY5" fmla="*/ 7950 h 1986062"/>
                <a:gd name="connsiteX6" fmla="*/ 1455739 w 2586656"/>
                <a:gd name="connsiteY6" fmla="*/ 26206 h 1986062"/>
                <a:gd name="connsiteX7" fmla="*/ 1278733 w 2586656"/>
                <a:gd name="connsiteY7" fmla="*/ 53988 h 1986062"/>
                <a:gd name="connsiteX8" fmla="*/ 1050133 w 2586656"/>
                <a:gd name="connsiteY8" fmla="*/ 110344 h 1986062"/>
                <a:gd name="connsiteX9" fmla="*/ 890589 w 2586656"/>
                <a:gd name="connsiteY9" fmla="*/ 166699 h 1986062"/>
                <a:gd name="connsiteX10" fmla="*/ 746920 w 2586656"/>
                <a:gd name="connsiteY10" fmla="*/ 227025 h 1986062"/>
                <a:gd name="connsiteX11" fmla="*/ 615157 w 2586656"/>
                <a:gd name="connsiteY11" fmla="*/ 288143 h 1986062"/>
                <a:gd name="connsiteX12" fmla="*/ 473870 w 2586656"/>
                <a:gd name="connsiteY12" fmla="*/ 364344 h 1986062"/>
                <a:gd name="connsiteX13" fmla="*/ 376239 w 2586656"/>
                <a:gd name="connsiteY13" fmla="*/ 423081 h 1986062"/>
                <a:gd name="connsiteX14" fmla="*/ 261145 w 2586656"/>
                <a:gd name="connsiteY14" fmla="*/ 499281 h 1986062"/>
                <a:gd name="connsiteX15" fmla="*/ 188914 w 2586656"/>
                <a:gd name="connsiteY15" fmla="*/ 553256 h 1986062"/>
                <a:gd name="connsiteX16" fmla="*/ 87314 w 2586656"/>
                <a:gd name="connsiteY16" fmla="*/ 638981 h 1986062"/>
                <a:gd name="connsiteX17" fmla="*/ 0 w 2586656"/>
                <a:gd name="connsiteY17" fmla="*/ 713593 h 1986062"/>
                <a:gd name="connsiteX18" fmla="*/ 61914 w 2586656"/>
                <a:gd name="connsiteY18" fmla="*/ 772331 h 1986062"/>
                <a:gd name="connsiteX19" fmla="*/ 153989 w 2586656"/>
                <a:gd name="connsiteY19" fmla="*/ 870756 h 1986062"/>
                <a:gd name="connsiteX20" fmla="*/ 224633 w 2586656"/>
                <a:gd name="connsiteY20" fmla="*/ 951718 h 1986062"/>
                <a:gd name="connsiteX21" fmla="*/ 304803 w 2586656"/>
                <a:gd name="connsiteY21" fmla="*/ 1050143 h 1986062"/>
                <a:gd name="connsiteX22" fmla="*/ 382589 w 2586656"/>
                <a:gd name="connsiteY22" fmla="*/ 1162856 h 1986062"/>
                <a:gd name="connsiteX23" fmla="*/ 493714 w 2586656"/>
                <a:gd name="connsiteY23" fmla="*/ 1327956 h 1986062"/>
                <a:gd name="connsiteX24" fmla="*/ 588170 w 2586656"/>
                <a:gd name="connsiteY24" fmla="*/ 1506550 h 1986062"/>
                <a:gd name="connsiteX25" fmla="*/ 636589 w 2586656"/>
                <a:gd name="connsiteY25" fmla="*/ 1620056 h 1986062"/>
                <a:gd name="connsiteX26" fmla="*/ 685802 w 2586656"/>
                <a:gd name="connsiteY26" fmla="*/ 1732769 h 1986062"/>
                <a:gd name="connsiteX27" fmla="*/ 738189 w 2586656"/>
                <a:gd name="connsiteY27" fmla="*/ 1883581 h 1986062"/>
                <a:gd name="connsiteX28" fmla="*/ 698999 w 2586656"/>
                <a:gd name="connsiteY28" fmla="*/ 1986062 h 1986062"/>
                <a:gd name="connsiteX29" fmla="*/ 911686 w 2586656"/>
                <a:gd name="connsiteY29" fmla="*/ 1919195 h 1986062"/>
                <a:gd name="connsiteX30" fmla="*/ 1124753 w 2586656"/>
                <a:gd name="connsiteY30" fmla="*/ 1835512 h 1986062"/>
                <a:gd name="connsiteX31" fmla="*/ 1304573 w 2586656"/>
                <a:gd name="connsiteY31" fmla="*/ 1744698 h 1986062"/>
                <a:gd name="connsiteX32" fmla="*/ 1447224 w 2586656"/>
                <a:gd name="connsiteY32" fmla="*/ 1656189 h 1986062"/>
                <a:gd name="connsiteX33" fmla="*/ 1560554 w 2586656"/>
                <a:gd name="connsiteY33" fmla="*/ 1575056 h 1986062"/>
                <a:gd name="connsiteX34" fmla="*/ 1697089 w 2586656"/>
                <a:gd name="connsiteY34" fmla="*/ 1471409 h 1986062"/>
                <a:gd name="connsiteX35" fmla="*/ 1833447 w 2586656"/>
                <a:gd name="connsiteY35" fmla="*/ 1347432 h 1986062"/>
                <a:gd name="connsiteX36" fmla="*/ 1954214 w 2586656"/>
                <a:gd name="connsiteY36" fmla="*/ 1223181 h 1986062"/>
                <a:gd name="connsiteX37" fmla="*/ 2090739 w 2586656"/>
                <a:gd name="connsiteY37" fmla="*/ 1070781 h 1986062"/>
                <a:gd name="connsiteX38" fmla="*/ 2195514 w 2586656"/>
                <a:gd name="connsiteY38" fmla="*/ 937431 h 1986062"/>
                <a:gd name="connsiteX39" fmla="*/ 2311263 w 2586656"/>
                <a:gd name="connsiteY39" fmla="*/ 762085 h 1986062"/>
                <a:gd name="connsiteX40" fmla="*/ 2381768 w 2586656"/>
                <a:gd name="connsiteY40" fmla="*/ 632775 h 1986062"/>
                <a:gd name="connsiteX41" fmla="*/ 2431031 w 2586656"/>
                <a:gd name="connsiteY41" fmla="*/ 524725 h 1986062"/>
                <a:gd name="connsiteX42" fmla="*/ 2483156 w 2586656"/>
                <a:gd name="connsiteY42" fmla="*/ 406490 h 1986062"/>
                <a:gd name="connsiteX43" fmla="*/ 2532352 w 2586656"/>
                <a:gd name="connsiteY43" fmla="*/ 276426 h 1986062"/>
                <a:gd name="connsiteX44" fmla="*/ 2586656 w 2586656"/>
                <a:gd name="connsiteY44" fmla="*/ 104615 h 1986062"/>
                <a:gd name="connsiteX0" fmla="*/ 2586656 w 2586656"/>
                <a:gd name="connsiteY0" fmla="*/ 104615 h 1986062"/>
                <a:gd name="connsiteX1" fmla="*/ 2443958 w 2586656"/>
                <a:gd name="connsiteY1" fmla="*/ 69069 h 1986062"/>
                <a:gd name="connsiteX2" fmla="*/ 2252664 w 2586656"/>
                <a:gd name="connsiteY2" fmla="*/ 29381 h 1986062"/>
                <a:gd name="connsiteX3" fmla="*/ 2045496 w 2586656"/>
                <a:gd name="connsiteY3" fmla="*/ 6362 h 1986062"/>
                <a:gd name="connsiteX4" fmla="*/ 1843089 w 2586656"/>
                <a:gd name="connsiteY4" fmla="*/ 12 h 1986062"/>
                <a:gd name="connsiteX5" fmla="*/ 1620839 w 2586656"/>
                <a:gd name="connsiteY5" fmla="*/ 7950 h 1986062"/>
                <a:gd name="connsiteX6" fmla="*/ 1455739 w 2586656"/>
                <a:gd name="connsiteY6" fmla="*/ 26206 h 1986062"/>
                <a:gd name="connsiteX7" fmla="*/ 1278733 w 2586656"/>
                <a:gd name="connsiteY7" fmla="*/ 53988 h 1986062"/>
                <a:gd name="connsiteX8" fmla="*/ 1050133 w 2586656"/>
                <a:gd name="connsiteY8" fmla="*/ 110344 h 1986062"/>
                <a:gd name="connsiteX9" fmla="*/ 890589 w 2586656"/>
                <a:gd name="connsiteY9" fmla="*/ 166699 h 1986062"/>
                <a:gd name="connsiteX10" fmla="*/ 746920 w 2586656"/>
                <a:gd name="connsiteY10" fmla="*/ 227025 h 1986062"/>
                <a:gd name="connsiteX11" fmla="*/ 615157 w 2586656"/>
                <a:gd name="connsiteY11" fmla="*/ 288143 h 1986062"/>
                <a:gd name="connsiteX12" fmla="*/ 473870 w 2586656"/>
                <a:gd name="connsiteY12" fmla="*/ 364344 h 1986062"/>
                <a:gd name="connsiteX13" fmla="*/ 376239 w 2586656"/>
                <a:gd name="connsiteY13" fmla="*/ 423081 h 1986062"/>
                <a:gd name="connsiteX14" fmla="*/ 261145 w 2586656"/>
                <a:gd name="connsiteY14" fmla="*/ 499281 h 1986062"/>
                <a:gd name="connsiteX15" fmla="*/ 188914 w 2586656"/>
                <a:gd name="connsiteY15" fmla="*/ 553256 h 1986062"/>
                <a:gd name="connsiteX16" fmla="*/ 87314 w 2586656"/>
                <a:gd name="connsiteY16" fmla="*/ 638981 h 1986062"/>
                <a:gd name="connsiteX17" fmla="*/ 0 w 2586656"/>
                <a:gd name="connsiteY17" fmla="*/ 713593 h 1986062"/>
                <a:gd name="connsiteX18" fmla="*/ 61914 w 2586656"/>
                <a:gd name="connsiteY18" fmla="*/ 772331 h 1986062"/>
                <a:gd name="connsiteX19" fmla="*/ 153989 w 2586656"/>
                <a:gd name="connsiteY19" fmla="*/ 870756 h 1986062"/>
                <a:gd name="connsiteX20" fmla="*/ 224633 w 2586656"/>
                <a:gd name="connsiteY20" fmla="*/ 951718 h 1986062"/>
                <a:gd name="connsiteX21" fmla="*/ 304803 w 2586656"/>
                <a:gd name="connsiteY21" fmla="*/ 1050143 h 1986062"/>
                <a:gd name="connsiteX22" fmla="*/ 382589 w 2586656"/>
                <a:gd name="connsiteY22" fmla="*/ 1162856 h 1986062"/>
                <a:gd name="connsiteX23" fmla="*/ 493714 w 2586656"/>
                <a:gd name="connsiteY23" fmla="*/ 1327956 h 1986062"/>
                <a:gd name="connsiteX24" fmla="*/ 588170 w 2586656"/>
                <a:gd name="connsiteY24" fmla="*/ 1506550 h 1986062"/>
                <a:gd name="connsiteX25" fmla="*/ 636589 w 2586656"/>
                <a:gd name="connsiteY25" fmla="*/ 1620056 h 1986062"/>
                <a:gd name="connsiteX26" fmla="*/ 685802 w 2586656"/>
                <a:gd name="connsiteY26" fmla="*/ 1732769 h 1986062"/>
                <a:gd name="connsiteX27" fmla="*/ 738189 w 2586656"/>
                <a:gd name="connsiteY27" fmla="*/ 1883581 h 1986062"/>
                <a:gd name="connsiteX28" fmla="*/ 698999 w 2586656"/>
                <a:gd name="connsiteY28" fmla="*/ 1986062 h 1986062"/>
                <a:gd name="connsiteX29" fmla="*/ 911686 w 2586656"/>
                <a:gd name="connsiteY29" fmla="*/ 1919195 h 1986062"/>
                <a:gd name="connsiteX30" fmla="*/ 1124753 w 2586656"/>
                <a:gd name="connsiteY30" fmla="*/ 1835512 h 1986062"/>
                <a:gd name="connsiteX31" fmla="*/ 1304573 w 2586656"/>
                <a:gd name="connsiteY31" fmla="*/ 1744698 h 1986062"/>
                <a:gd name="connsiteX32" fmla="*/ 1447224 w 2586656"/>
                <a:gd name="connsiteY32" fmla="*/ 1656189 h 1986062"/>
                <a:gd name="connsiteX33" fmla="*/ 1560554 w 2586656"/>
                <a:gd name="connsiteY33" fmla="*/ 1575056 h 1986062"/>
                <a:gd name="connsiteX34" fmla="*/ 1697089 w 2586656"/>
                <a:gd name="connsiteY34" fmla="*/ 1471409 h 1986062"/>
                <a:gd name="connsiteX35" fmla="*/ 1838748 w 2586656"/>
                <a:gd name="connsiteY35" fmla="*/ 1347931 h 1986062"/>
                <a:gd name="connsiteX36" fmla="*/ 1954214 w 2586656"/>
                <a:gd name="connsiteY36" fmla="*/ 1223181 h 1986062"/>
                <a:gd name="connsiteX37" fmla="*/ 2090739 w 2586656"/>
                <a:gd name="connsiteY37" fmla="*/ 1070781 h 1986062"/>
                <a:gd name="connsiteX38" fmla="*/ 2195514 w 2586656"/>
                <a:gd name="connsiteY38" fmla="*/ 937431 h 1986062"/>
                <a:gd name="connsiteX39" fmla="*/ 2311263 w 2586656"/>
                <a:gd name="connsiteY39" fmla="*/ 762085 h 1986062"/>
                <a:gd name="connsiteX40" fmla="*/ 2381768 w 2586656"/>
                <a:gd name="connsiteY40" fmla="*/ 632775 h 1986062"/>
                <a:gd name="connsiteX41" fmla="*/ 2431031 w 2586656"/>
                <a:gd name="connsiteY41" fmla="*/ 524725 h 1986062"/>
                <a:gd name="connsiteX42" fmla="*/ 2483156 w 2586656"/>
                <a:gd name="connsiteY42" fmla="*/ 406490 h 1986062"/>
                <a:gd name="connsiteX43" fmla="*/ 2532352 w 2586656"/>
                <a:gd name="connsiteY43" fmla="*/ 276426 h 1986062"/>
                <a:gd name="connsiteX44" fmla="*/ 2586656 w 2586656"/>
                <a:gd name="connsiteY44" fmla="*/ 104615 h 1986062"/>
                <a:gd name="connsiteX0" fmla="*/ 2586656 w 2586656"/>
                <a:gd name="connsiteY0" fmla="*/ 104615 h 1986062"/>
                <a:gd name="connsiteX1" fmla="*/ 2443958 w 2586656"/>
                <a:gd name="connsiteY1" fmla="*/ 69069 h 1986062"/>
                <a:gd name="connsiteX2" fmla="*/ 2252664 w 2586656"/>
                <a:gd name="connsiteY2" fmla="*/ 29381 h 1986062"/>
                <a:gd name="connsiteX3" fmla="*/ 2045496 w 2586656"/>
                <a:gd name="connsiteY3" fmla="*/ 6362 h 1986062"/>
                <a:gd name="connsiteX4" fmla="*/ 1843089 w 2586656"/>
                <a:gd name="connsiteY4" fmla="*/ 12 h 1986062"/>
                <a:gd name="connsiteX5" fmla="*/ 1620839 w 2586656"/>
                <a:gd name="connsiteY5" fmla="*/ 7950 h 1986062"/>
                <a:gd name="connsiteX6" fmla="*/ 1455739 w 2586656"/>
                <a:gd name="connsiteY6" fmla="*/ 26206 h 1986062"/>
                <a:gd name="connsiteX7" fmla="*/ 1278733 w 2586656"/>
                <a:gd name="connsiteY7" fmla="*/ 53988 h 1986062"/>
                <a:gd name="connsiteX8" fmla="*/ 1050133 w 2586656"/>
                <a:gd name="connsiteY8" fmla="*/ 110344 h 1986062"/>
                <a:gd name="connsiteX9" fmla="*/ 890589 w 2586656"/>
                <a:gd name="connsiteY9" fmla="*/ 166699 h 1986062"/>
                <a:gd name="connsiteX10" fmla="*/ 746920 w 2586656"/>
                <a:gd name="connsiteY10" fmla="*/ 227025 h 1986062"/>
                <a:gd name="connsiteX11" fmla="*/ 615157 w 2586656"/>
                <a:gd name="connsiteY11" fmla="*/ 288143 h 1986062"/>
                <a:gd name="connsiteX12" fmla="*/ 473870 w 2586656"/>
                <a:gd name="connsiteY12" fmla="*/ 364344 h 1986062"/>
                <a:gd name="connsiteX13" fmla="*/ 376239 w 2586656"/>
                <a:gd name="connsiteY13" fmla="*/ 423081 h 1986062"/>
                <a:gd name="connsiteX14" fmla="*/ 261145 w 2586656"/>
                <a:gd name="connsiteY14" fmla="*/ 499281 h 1986062"/>
                <a:gd name="connsiteX15" fmla="*/ 188914 w 2586656"/>
                <a:gd name="connsiteY15" fmla="*/ 553256 h 1986062"/>
                <a:gd name="connsiteX16" fmla="*/ 87314 w 2586656"/>
                <a:gd name="connsiteY16" fmla="*/ 638981 h 1986062"/>
                <a:gd name="connsiteX17" fmla="*/ 0 w 2586656"/>
                <a:gd name="connsiteY17" fmla="*/ 713593 h 1986062"/>
                <a:gd name="connsiteX18" fmla="*/ 61914 w 2586656"/>
                <a:gd name="connsiteY18" fmla="*/ 772331 h 1986062"/>
                <a:gd name="connsiteX19" fmla="*/ 153989 w 2586656"/>
                <a:gd name="connsiteY19" fmla="*/ 870756 h 1986062"/>
                <a:gd name="connsiteX20" fmla="*/ 224633 w 2586656"/>
                <a:gd name="connsiteY20" fmla="*/ 951718 h 1986062"/>
                <a:gd name="connsiteX21" fmla="*/ 304803 w 2586656"/>
                <a:gd name="connsiteY21" fmla="*/ 1050143 h 1986062"/>
                <a:gd name="connsiteX22" fmla="*/ 382589 w 2586656"/>
                <a:gd name="connsiteY22" fmla="*/ 1162856 h 1986062"/>
                <a:gd name="connsiteX23" fmla="*/ 493714 w 2586656"/>
                <a:gd name="connsiteY23" fmla="*/ 1327956 h 1986062"/>
                <a:gd name="connsiteX24" fmla="*/ 588170 w 2586656"/>
                <a:gd name="connsiteY24" fmla="*/ 1506550 h 1986062"/>
                <a:gd name="connsiteX25" fmla="*/ 636589 w 2586656"/>
                <a:gd name="connsiteY25" fmla="*/ 1620056 h 1986062"/>
                <a:gd name="connsiteX26" fmla="*/ 685802 w 2586656"/>
                <a:gd name="connsiteY26" fmla="*/ 1732769 h 1986062"/>
                <a:gd name="connsiteX27" fmla="*/ 738189 w 2586656"/>
                <a:gd name="connsiteY27" fmla="*/ 1883581 h 1986062"/>
                <a:gd name="connsiteX28" fmla="*/ 698999 w 2586656"/>
                <a:gd name="connsiteY28" fmla="*/ 1986062 h 1986062"/>
                <a:gd name="connsiteX29" fmla="*/ 911686 w 2586656"/>
                <a:gd name="connsiteY29" fmla="*/ 1919195 h 1986062"/>
                <a:gd name="connsiteX30" fmla="*/ 1124753 w 2586656"/>
                <a:gd name="connsiteY30" fmla="*/ 1835512 h 1986062"/>
                <a:gd name="connsiteX31" fmla="*/ 1304573 w 2586656"/>
                <a:gd name="connsiteY31" fmla="*/ 1744698 h 1986062"/>
                <a:gd name="connsiteX32" fmla="*/ 1447224 w 2586656"/>
                <a:gd name="connsiteY32" fmla="*/ 1656189 h 1986062"/>
                <a:gd name="connsiteX33" fmla="*/ 1560554 w 2586656"/>
                <a:gd name="connsiteY33" fmla="*/ 1575056 h 1986062"/>
                <a:gd name="connsiteX34" fmla="*/ 1697089 w 2586656"/>
                <a:gd name="connsiteY34" fmla="*/ 1471409 h 1986062"/>
                <a:gd name="connsiteX35" fmla="*/ 1838748 w 2586656"/>
                <a:gd name="connsiteY35" fmla="*/ 1347931 h 1986062"/>
                <a:gd name="connsiteX36" fmla="*/ 1960774 w 2586656"/>
                <a:gd name="connsiteY36" fmla="*/ 1221660 h 1986062"/>
                <a:gd name="connsiteX37" fmla="*/ 2090739 w 2586656"/>
                <a:gd name="connsiteY37" fmla="*/ 1070781 h 1986062"/>
                <a:gd name="connsiteX38" fmla="*/ 2195514 w 2586656"/>
                <a:gd name="connsiteY38" fmla="*/ 937431 h 1986062"/>
                <a:gd name="connsiteX39" fmla="*/ 2311263 w 2586656"/>
                <a:gd name="connsiteY39" fmla="*/ 762085 h 1986062"/>
                <a:gd name="connsiteX40" fmla="*/ 2381768 w 2586656"/>
                <a:gd name="connsiteY40" fmla="*/ 632775 h 1986062"/>
                <a:gd name="connsiteX41" fmla="*/ 2431031 w 2586656"/>
                <a:gd name="connsiteY41" fmla="*/ 524725 h 1986062"/>
                <a:gd name="connsiteX42" fmla="*/ 2483156 w 2586656"/>
                <a:gd name="connsiteY42" fmla="*/ 406490 h 1986062"/>
                <a:gd name="connsiteX43" fmla="*/ 2532352 w 2586656"/>
                <a:gd name="connsiteY43" fmla="*/ 276426 h 1986062"/>
                <a:gd name="connsiteX44" fmla="*/ 2586656 w 2586656"/>
                <a:gd name="connsiteY44" fmla="*/ 104615 h 1986062"/>
                <a:gd name="connsiteX0" fmla="*/ 2586656 w 2586656"/>
                <a:gd name="connsiteY0" fmla="*/ 104615 h 1986062"/>
                <a:gd name="connsiteX1" fmla="*/ 2443958 w 2586656"/>
                <a:gd name="connsiteY1" fmla="*/ 69069 h 1986062"/>
                <a:gd name="connsiteX2" fmla="*/ 2252664 w 2586656"/>
                <a:gd name="connsiteY2" fmla="*/ 29381 h 1986062"/>
                <a:gd name="connsiteX3" fmla="*/ 2045496 w 2586656"/>
                <a:gd name="connsiteY3" fmla="*/ 6362 h 1986062"/>
                <a:gd name="connsiteX4" fmla="*/ 1843089 w 2586656"/>
                <a:gd name="connsiteY4" fmla="*/ 12 h 1986062"/>
                <a:gd name="connsiteX5" fmla="*/ 1620839 w 2586656"/>
                <a:gd name="connsiteY5" fmla="*/ 7950 h 1986062"/>
                <a:gd name="connsiteX6" fmla="*/ 1455739 w 2586656"/>
                <a:gd name="connsiteY6" fmla="*/ 26206 h 1986062"/>
                <a:gd name="connsiteX7" fmla="*/ 1278733 w 2586656"/>
                <a:gd name="connsiteY7" fmla="*/ 53988 h 1986062"/>
                <a:gd name="connsiteX8" fmla="*/ 1050133 w 2586656"/>
                <a:gd name="connsiteY8" fmla="*/ 110344 h 1986062"/>
                <a:gd name="connsiteX9" fmla="*/ 890589 w 2586656"/>
                <a:gd name="connsiteY9" fmla="*/ 166699 h 1986062"/>
                <a:gd name="connsiteX10" fmla="*/ 746920 w 2586656"/>
                <a:gd name="connsiteY10" fmla="*/ 227025 h 1986062"/>
                <a:gd name="connsiteX11" fmla="*/ 615157 w 2586656"/>
                <a:gd name="connsiteY11" fmla="*/ 288143 h 1986062"/>
                <a:gd name="connsiteX12" fmla="*/ 473870 w 2586656"/>
                <a:gd name="connsiteY12" fmla="*/ 364344 h 1986062"/>
                <a:gd name="connsiteX13" fmla="*/ 376239 w 2586656"/>
                <a:gd name="connsiteY13" fmla="*/ 423081 h 1986062"/>
                <a:gd name="connsiteX14" fmla="*/ 261145 w 2586656"/>
                <a:gd name="connsiteY14" fmla="*/ 499281 h 1986062"/>
                <a:gd name="connsiteX15" fmla="*/ 188914 w 2586656"/>
                <a:gd name="connsiteY15" fmla="*/ 553256 h 1986062"/>
                <a:gd name="connsiteX16" fmla="*/ 87314 w 2586656"/>
                <a:gd name="connsiteY16" fmla="*/ 638981 h 1986062"/>
                <a:gd name="connsiteX17" fmla="*/ 0 w 2586656"/>
                <a:gd name="connsiteY17" fmla="*/ 713593 h 1986062"/>
                <a:gd name="connsiteX18" fmla="*/ 61914 w 2586656"/>
                <a:gd name="connsiteY18" fmla="*/ 772331 h 1986062"/>
                <a:gd name="connsiteX19" fmla="*/ 153989 w 2586656"/>
                <a:gd name="connsiteY19" fmla="*/ 870756 h 1986062"/>
                <a:gd name="connsiteX20" fmla="*/ 224633 w 2586656"/>
                <a:gd name="connsiteY20" fmla="*/ 951718 h 1986062"/>
                <a:gd name="connsiteX21" fmla="*/ 304803 w 2586656"/>
                <a:gd name="connsiteY21" fmla="*/ 1050143 h 1986062"/>
                <a:gd name="connsiteX22" fmla="*/ 382589 w 2586656"/>
                <a:gd name="connsiteY22" fmla="*/ 1162856 h 1986062"/>
                <a:gd name="connsiteX23" fmla="*/ 493714 w 2586656"/>
                <a:gd name="connsiteY23" fmla="*/ 1327956 h 1986062"/>
                <a:gd name="connsiteX24" fmla="*/ 588170 w 2586656"/>
                <a:gd name="connsiteY24" fmla="*/ 1506550 h 1986062"/>
                <a:gd name="connsiteX25" fmla="*/ 636589 w 2586656"/>
                <a:gd name="connsiteY25" fmla="*/ 1620056 h 1986062"/>
                <a:gd name="connsiteX26" fmla="*/ 685802 w 2586656"/>
                <a:gd name="connsiteY26" fmla="*/ 1732769 h 1986062"/>
                <a:gd name="connsiteX27" fmla="*/ 738189 w 2586656"/>
                <a:gd name="connsiteY27" fmla="*/ 1883581 h 1986062"/>
                <a:gd name="connsiteX28" fmla="*/ 698999 w 2586656"/>
                <a:gd name="connsiteY28" fmla="*/ 1986062 h 1986062"/>
                <a:gd name="connsiteX29" fmla="*/ 911686 w 2586656"/>
                <a:gd name="connsiteY29" fmla="*/ 1919195 h 1986062"/>
                <a:gd name="connsiteX30" fmla="*/ 1124753 w 2586656"/>
                <a:gd name="connsiteY30" fmla="*/ 1835512 h 1986062"/>
                <a:gd name="connsiteX31" fmla="*/ 1304573 w 2586656"/>
                <a:gd name="connsiteY31" fmla="*/ 1744698 h 1986062"/>
                <a:gd name="connsiteX32" fmla="*/ 1447224 w 2586656"/>
                <a:gd name="connsiteY32" fmla="*/ 1656189 h 1986062"/>
                <a:gd name="connsiteX33" fmla="*/ 1560554 w 2586656"/>
                <a:gd name="connsiteY33" fmla="*/ 1575056 h 1986062"/>
                <a:gd name="connsiteX34" fmla="*/ 1697089 w 2586656"/>
                <a:gd name="connsiteY34" fmla="*/ 1471409 h 1986062"/>
                <a:gd name="connsiteX35" fmla="*/ 1838748 w 2586656"/>
                <a:gd name="connsiteY35" fmla="*/ 1347931 h 1986062"/>
                <a:gd name="connsiteX36" fmla="*/ 1965314 w 2586656"/>
                <a:gd name="connsiteY36" fmla="*/ 1218879 h 1986062"/>
                <a:gd name="connsiteX37" fmla="*/ 2090739 w 2586656"/>
                <a:gd name="connsiteY37" fmla="*/ 1070781 h 1986062"/>
                <a:gd name="connsiteX38" fmla="*/ 2195514 w 2586656"/>
                <a:gd name="connsiteY38" fmla="*/ 937431 h 1986062"/>
                <a:gd name="connsiteX39" fmla="*/ 2311263 w 2586656"/>
                <a:gd name="connsiteY39" fmla="*/ 762085 h 1986062"/>
                <a:gd name="connsiteX40" fmla="*/ 2381768 w 2586656"/>
                <a:gd name="connsiteY40" fmla="*/ 632775 h 1986062"/>
                <a:gd name="connsiteX41" fmla="*/ 2431031 w 2586656"/>
                <a:gd name="connsiteY41" fmla="*/ 524725 h 1986062"/>
                <a:gd name="connsiteX42" fmla="*/ 2483156 w 2586656"/>
                <a:gd name="connsiteY42" fmla="*/ 406490 h 1986062"/>
                <a:gd name="connsiteX43" fmla="*/ 2532352 w 2586656"/>
                <a:gd name="connsiteY43" fmla="*/ 276426 h 1986062"/>
                <a:gd name="connsiteX44" fmla="*/ 2586656 w 2586656"/>
                <a:gd name="connsiteY44" fmla="*/ 104615 h 1986062"/>
                <a:gd name="connsiteX0" fmla="*/ 2586656 w 2586656"/>
                <a:gd name="connsiteY0" fmla="*/ 104615 h 1986062"/>
                <a:gd name="connsiteX1" fmla="*/ 2443958 w 2586656"/>
                <a:gd name="connsiteY1" fmla="*/ 69069 h 1986062"/>
                <a:gd name="connsiteX2" fmla="*/ 2252664 w 2586656"/>
                <a:gd name="connsiteY2" fmla="*/ 29381 h 1986062"/>
                <a:gd name="connsiteX3" fmla="*/ 2045496 w 2586656"/>
                <a:gd name="connsiteY3" fmla="*/ 6362 h 1986062"/>
                <a:gd name="connsiteX4" fmla="*/ 1843089 w 2586656"/>
                <a:gd name="connsiteY4" fmla="*/ 12 h 1986062"/>
                <a:gd name="connsiteX5" fmla="*/ 1620839 w 2586656"/>
                <a:gd name="connsiteY5" fmla="*/ 7950 h 1986062"/>
                <a:gd name="connsiteX6" fmla="*/ 1455739 w 2586656"/>
                <a:gd name="connsiteY6" fmla="*/ 26206 h 1986062"/>
                <a:gd name="connsiteX7" fmla="*/ 1278733 w 2586656"/>
                <a:gd name="connsiteY7" fmla="*/ 53988 h 1986062"/>
                <a:gd name="connsiteX8" fmla="*/ 1050133 w 2586656"/>
                <a:gd name="connsiteY8" fmla="*/ 110344 h 1986062"/>
                <a:gd name="connsiteX9" fmla="*/ 890589 w 2586656"/>
                <a:gd name="connsiteY9" fmla="*/ 166699 h 1986062"/>
                <a:gd name="connsiteX10" fmla="*/ 746920 w 2586656"/>
                <a:gd name="connsiteY10" fmla="*/ 227025 h 1986062"/>
                <a:gd name="connsiteX11" fmla="*/ 615157 w 2586656"/>
                <a:gd name="connsiteY11" fmla="*/ 288143 h 1986062"/>
                <a:gd name="connsiteX12" fmla="*/ 473870 w 2586656"/>
                <a:gd name="connsiteY12" fmla="*/ 364344 h 1986062"/>
                <a:gd name="connsiteX13" fmla="*/ 376239 w 2586656"/>
                <a:gd name="connsiteY13" fmla="*/ 423081 h 1986062"/>
                <a:gd name="connsiteX14" fmla="*/ 261145 w 2586656"/>
                <a:gd name="connsiteY14" fmla="*/ 499281 h 1986062"/>
                <a:gd name="connsiteX15" fmla="*/ 188914 w 2586656"/>
                <a:gd name="connsiteY15" fmla="*/ 553256 h 1986062"/>
                <a:gd name="connsiteX16" fmla="*/ 87314 w 2586656"/>
                <a:gd name="connsiteY16" fmla="*/ 638981 h 1986062"/>
                <a:gd name="connsiteX17" fmla="*/ 0 w 2586656"/>
                <a:gd name="connsiteY17" fmla="*/ 713593 h 1986062"/>
                <a:gd name="connsiteX18" fmla="*/ 61914 w 2586656"/>
                <a:gd name="connsiteY18" fmla="*/ 772331 h 1986062"/>
                <a:gd name="connsiteX19" fmla="*/ 153989 w 2586656"/>
                <a:gd name="connsiteY19" fmla="*/ 870756 h 1986062"/>
                <a:gd name="connsiteX20" fmla="*/ 224633 w 2586656"/>
                <a:gd name="connsiteY20" fmla="*/ 951718 h 1986062"/>
                <a:gd name="connsiteX21" fmla="*/ 304803 w 2586656"/>
                <a:gd name="connsiteY21" fmla="*/ 1050143 h 1986062"/>
                <a:gd name="connsiteX22" fmla="*/ 382589 w 2586656"/>
                <a:gd name="connsiteY22" fmla="*/ 1162856 h 1986062"/>
                <a:gd name="connsiteX23" fmla="*/ 493714 w 2586656"/>
                <a:gd name="connsiteY23" fmla="*/ 1327956 h 1986062"/>
                <a:gd name="connsiteX24" fmla="*/ 588170 w 2586656"/>
                <a:gd name="connsiteY24" fmla="*/ 1506550 h 1986062"/>
                <a:gd name="connsiteX25" fmla="*/ 636589 w 2586656"/>
                <a:gd name="connsiteY25" fmla="*/ 1620056 h 1986062"/>
                <a:gd name="connsiteX26" fmla="*/ 685802 w 2586656"/>
                <a:gd name="connsiteY26" fmla="*/ 1732769 h 1986062"/>
                <a:gd name="connsiteX27" fmla="*/ 666492 w 2586656"/>
                <a:gd name="connsiteY27" fmla="*/ 1872552 h 1986062"/>
                <a:gd name="connsiteX28" fmla="*/ 698999 w 2586656"/>
                <a:gd name="connsiteY28" fmla="*/ 1986062 h 1986062"/>
                <a:gd name="connsiteX29" fmla="*/ 911686 w 2586656"/>
                <a:gd name="connsiteY29" fmla="*/ 1919195 h 1986062"/>
                <a:gd name="connsiteX30" fmla="*/ 1124753 w 2586656"/>
                <a:gd name="connsiteY30" fmla="*/ 1835512 h 1986062"/>
                <a:gd name="connsiteX31" fmla="*/ 1304573 w 2586656"/>
                <a:gd name="connsiteY31" fmla="*/ 1744698 h 1986062"/>
                <a:gd name="connsiteX32" fmla="*/ 1447224 w 2586656"/>
                <a:gd name="connsiteY32" fmla="*/ 1656189 h 1986062"/>
                <a:gd name="connsiteX33" fmla="*/ 1560554 w 2586656"/>
                <a:gd name="connsiteY33" fmla="*/ 1575056 h 1986062"/>
                <a:gd name="connsiteX34" fmla="*/ 1697089 w 2586656"/>
                <a:gd name="connsiteY34" fmla="*/ 1471409 h 1986062"/>
                <a:gd name="connsiteX35" fmla="*/ 1838748 w 2586656"/>
                <a:gd name="connsiteY35" fmla="*/ 1347931 h 1986062"/>
                <a:gd name="connsiteX36" fmla="*/ 1965314 w 2586656"/>
                <a:gd name="connsiteY36" fmla="*/ 1218879 h 1986062"/>
                <a:gd name="connsiteX37" fmla="*/ 2090739 w 2586656"/>
                <a:gd name="connsiteY37" fmla="*/ 1070781 h 1986062"/>
                <a:gd name="connsiteX38" fmla="*/ 2195514 w 2586656"/>
                <a:gd name="connsiteY38" fmla="*/ 937431 h 1986062"/>
                <a:gd name="connsiteX39" fmla="*/ 2311263 w 2586656"/>
                <a:gd name="connsiteY39" fmla="*/ 762085 h 1986062"/>
                <a:gd name="connsiteX40" fmla="*/ 2381768 w 2586656"/>
                <a:gd name="connsiteY40" fmla="*/ 632775 h 1986062"/>
                <a:gd name="connsiteX41" fmla="*/ 2431031 w 2586656"/>
                <a:gd name="connsiteY41" fmla="*/ 524725 h 1986062"/>
                <a:gd name="connsiteX42" fmla="*/ 2483156 w 2586656"/>
                <a:gd name="connsiteY42" fmla="*/ 406490 h 1986062"/>
                <a:gd name="connsiteX43" fmla="*/ 2532352 w 2586656"/>
                <a:gd name="connsiteY43" fmla="*/ 276426 h 1986062"/>
                <a:gd name="connsiteX44" fmla="*/ 2586656 w 2586656"/>
                <a:gd name="connsiteY44" fmla="*/ 104615 h 1986062"/>
                <a:gd name="connsiteX0" fmla="*/ 2586656 w 2586656"/>
                <a:gd name="connsiteY0" fmla="*/ 104615 h 1986062"/>
                <a:gd name="connsiteX1" fmla="*/ 2443958 w 2586656"/>
                <a:gd name="connsiteY1" fmla="*/ 69069 h 1986062"/>
                <a:gd name="connsiteX2" fmla="*/ 2252664 w 2586656"/>
                <a:gd name="connsiteY2" fmla="*/ 29381 h 1986062"/>
                <a:gd name="connsiteX3" fmla="*/ 2045496 w 2586656"/>
                <a:gd name="connsiteY3" fmla="*/ 6362 h 1986062"/>
                <a:gd name="connsiteX4" fmla="*/ 1843089 w 2586656"/>
                <a:gd name="connsiteY4" fmla="*/ 12 h 1986062"/>
                <a:gd name="connsiteX5" fmla="*/ 1620839 w 2586656"/>
                <a:gd name="connsiteY5" fmla="*/ 7950 h 1986062"/>
                <a:gd name="connsiteX6" fmla="*/ 1455739 w 2586656"/>
                <a:gd name="connsiteY6" fmla="*/ 26206 h 1986062"/>
                <a:gd name="connsiteX7" fmla="*/ 1278733 w 2586656"/>
                <a:gd name="connsiteY7" fmla="*/ 53988 h 1986062"/>
                <a:gd name="connsiteX8" fmla="*/ 1050133 w 2586656"/>
                <a:gd name="connsiteY8" fmla="*/ 110344 h 1986062"/>
                <a:gd name="connsiteX9" fmla="*/ 890589 w 2586656"/>
                <a:gd name="connsiteY9" fmla="*/ 166699 h 1986062"/>
                <a:gd name="connsiteX10" fmla="*/ 746920 w 2586656"/>
                <a:gd name="connsiteY10" fmla="*/ 227025 h 1986062"/>
                <a:gd name="connsiteX11" fmla="*/ 615157 w 2586656"/>
                <a:gd name="connsiteY11" fmla="*/ 288143 h 1986062"/>
                <a:gd name="connsiteX12" fmla="*/ 473870 w 2586656"/>
                <a:gd name="connsiteY12" fmla="*/ 364344 h 1986062"/>
                <a:gd name="connsiteX13" fmla="*/ 376239 w 2586656"/>
                <a:gd name="connsiteY13" fmla="*/ 423081 h 1986062"/>
                <a:gd name="connsiteX14" fmla="*/ 261145 w 2586656"/>
                <a:gd name="connsiteY14" fmla="*/ 499281 h 1986062"/>
                <a:gd name="connsiteX15" fmla="*/ 188914 w 2586656"/>
                <a:gd name="connsiteY15" fmla="*/ 553256 h 1986062"/>
                <a:gd name="connsiteX16" fmla="*/ 87314 w 2586656"/>
                <a:gd name="connsiteY16" fmla="*/ 638981 h 1986062"/>
                <a:gd name="connsiteX17" fmla="*/ 0 w 2586656"/>
                <a:gd name="connsiteY17" fmla="*/ 713593 h 1986062"/>
                <a:gd name="connsiteX18" fmla="*/ 61914 w 2586656"/>
                <a:gd name="connsiteY18" fmla="*/ 772331 h 1986062"/>
                <a:gd name="connsiteX19" fmla="*/ 153989 w 2586656"/>
                <a:gd name="connsiteY19" fmla="*/ 870756 h 1986062"/>
                <a:gd name="connsiteX20" fmla="*/ 224633 w 2586656"/>
                <a:gd name="connsiteY20" fmla="*/ 951718 h 1986062"/>
                <a:gd name="connsiteX21" fmla="*/ 304803 w 2586656"/>
                <a:gd name="connsiteY21" fmla="*/ 1050143 h 1986062"/>
                <a:gd name="connsiteX22" fmla="*/ 382589 w 2586656"/>
                <a:gd name="connsiteY22" fmla="*/ 1162856 h 1986062"/>
                <a:gd name="connsiteX23" fmla="*/ 493714 w 2586656"/>
                <a:gd name="connsiteY23" fmla="*/ 1327956 h 1986062"/>
                <a:gd name="connsiteX24" fmla="*/ 588170 w 2586656"/>
                <a:gd name="connsiteY24" fmla="*/ 1506550 h 1986062"/>
                <a:gd name="connsiteX25" fmla="*/ 636589 w 2586656"/>
                <a:gd name="connsiteY25" fmla="*/ 1620056 h 1986062"/>
                <a:gd name="connsiteX26" fmla="*/ 630508 w 2586656"/>
                <a:gd name="connsiteY26" fmla="*/ 1717935 h 1986062"/>
                <a:gd name="connsiteX27" fmla="*/ 666492 w 2586656"/>
                <a:gd name="connsiteY27" fmla="*/ 1872552 h 1986062"/>
                <a:gd name="connsiteX28" fmla="*/ 698999 w 2586656"/>
                <a:gd name="connsiteY28" fmla="*/ 1986062 h 1986062"/>
                <a:gd name="connsiteX29" fmla="*/ 911686 w 2586656"/>
                <a:gd name="connsiteY29" fmla="*/ 1919195 h 1986062"/>
                <a:gd name="connsiteX30" fmla="*/ 1124753 w 2586656"/>
                <a:gd name="connsiteY30" fmla="*/ 1835512 h 1986062"/>
                <a:gd name="connsiteX31" fmla="*/ 1304573 w 2586656"/>
                <a:gd name="connsiteY31" fmla="*/ 1744698 h 1986062"/>
                <a:gd name="connsiteX32" fmla="*/ 1447224 w 2586656"/>
                <a:gd name="connsiteY32" fmla="*/ 1656189 h 1986062"/>
                <a:gd name="connsiteX33" fmla="*/ 1560554 w 2586656"/>
                <a:gd name="connsiteY33" fmla="*/ 1575056 h 1986062"/>
                <a:gd name="connsiteX34" fmla="*/ 1697089 w 2586656"/>
                <a:gd name="connsiteY34" fmla="*/ 1471409 h 1986062"/>
                <a:gd name="connsiteX35" fmla="*/ 1838748 w 2586656"/>
                <a:gd name="connsiteY35" fmla="*/ 1347931 h 1986062"/>
                <a:gd name="connsiteX36" fmla="*/ 1965314 w 2586656"/>
                <a:gd name="connsiteY36" fmla="*/ 1218879 h 1986062"/>
                <a:gd name="connsiteX37" fmla="*/ 2090739 w 2586656"/>
                <a:gd name="connsiteY37" fmla="*/ 1070781 h 1986062"/>
                <a:gd name="connsiteX38" fmla="*/ 2195514 w 2586656"/>
                <a:gd name="connsiteY38" fmla="*/ 937431 h 1986062"/>
                <a:gd name="connsiteX39" fmla="*/ 2311263 w 2586656"/>
                <a:gd name="connsiteY39" fmla="*/ 762085 h 1986062"/>
                <a:gd name="connsiteX40" fmla="*/ 2381768 w 2586656"/>
                <a:gd name="connsiteY40" fmla="*/ 632775 h 1986062"/>
                <a:gd name="connsiteX41" fmla="*/ 2431031 w 2586656"/>
                <a:gd name="connsiteY41" fmla="*/ 524725 h 1986062"/>
                <a:gd name="connsiteX42" fmla="*/ 2483156 w 2586656"/>
                <a:gd name="connsiteY42" fmla="*/ 406490 h 1986062"/>
                <a:gd name="connsiteX43" fmla="*/ 2532352 w 2586656"/>
                <a:gd name="connsiteY43" fmla="*/ 276426 h 1986062"/>
                <a:gd name="connsiteX44" fmla="*/ 2586656 w 2586656"/>
                <a:gd name="connsiteY44" fmla="*/ 104615 h 1986062"/>
                <a:gd name="connsiteX0" fmla="*/ 2586656 w 2586656"/>
                <a:gd name="connsiteY0" fmla="*/ 104615 h 1986062"/>
                <a:gd name="connsiteX1" fmla="*/ 2443958 w 2586656"/>
                <a:gd name="connsiteY1" fmla="*/ 69069 h 1986062"/>
                <a:gd name="connsiteX2" fmla="*/ 2252664 w 2586656"/>
                <a:gd name="connsiteY2" fmla="*/ 29381 h 1986062"/>
                <a:gd name="connsiteX3" fmla="*/ 2045496 w 2586656"/>
                <a:gd name="connsiteY3" fmla="*/ 6362 h 1986062"/>
                <a:gd name="connsiteX4" fmla="*/ 1843089 w 2586656"/>
                <a:gd name="connsiteY4" fmla="*/ 12 h 1986062"/>
                <a:gd name="connsiteX5" fmla="*/ 1620839 w 2586656"/>
                <a:gd name="connsiteY5" fmla="*/ 7950 h 1986062"/>
                <a:gd name="connsiteX6" fmla="*/ 1455739 w 2586656"/>
                <a:gd name="connsiteY6" fmla="*/ 26206 h 1986062"/>
                <a:gd name="connsiteX7" fmla="*/ 1278733 w 2586656"/>
                <a:gd name="connsiteY7" fmla="*/ 53988 h 1986062"/>
                <a:gd name="connsiteX8" fmla="*/ 1050133 w 2586656"/>
                <a:gd name="connsiteY8" fmla="*/ 110344 h 1986062"/>
                <a:gd name="connsiteX9" fmla="*/ 890589 w 2586656"/>
                <a:gd name="connsiteY9" fmla="*/ 166699 h 1986062"/>
                <a:gd name="connsiteX10" fmla="*/ 746920 w 2586656"/>
                <a:gd name="connsiteY10" fmla="*/ 227025 h 1986062"/>
                <a:gd name="connsiteX11" fmla="*/ 615157 w 2586656"/>
                <a:gd name="connsiteY11" fmla="*/ 288143 h 1986062"/>
                <a:gd name="connsiteX12" fmla="*/ 473870 w 2586656"/>
                <a:gd name="connsiteY12" fmla="*/ 364344 h 1986062"/>
                <a:gd name="connsiteX13" fmla="*/ 376239 w 2586656"/>
                <a:gd name="connsiteY13" fmla="*/ 423081 h 1986062"/>
                <a:gd name="connsiteX14" fmla="*/ 261145 w 2586656"/>
                <a:gd name="connsiteY14" fmla="*/ 499281 h 1986062"/>
                <a:gd name="connsiteX15" fmla="*/ 188914 w 2586656"/>
                <a:gd name="connsiteY15" fmla="*/ 553256 h 1986062"/>
                <a:gd name="connsiteX16" fmla="*/ 87314 w 2586656"/>
                <a:gd name="connsiteY16" fmla="*/ 638981 h 1986062"/>
                <a:gd name="connsiteX17" fmla="*/ 0 w 2586656"/>
                <a:gd name="connsiteY17" fmla="*/ 713593 h 1986062"/>
                <a:gd name="connsiteX18" fmla="*/ 61914 w 2586656"/>
                <a:gd name="connsiteY18" fmla="*/ 772331 h 1986062"/>
                <a:gd name="connsiteX19" fmla="*/ 153989 w 2586656"/>
                <a:gd name="connsiteY19" fmla="*/ 870756 h 1986062"/>
                <a:gd name="connsiteX20" fmla="*/ 224633 w 2586656"/>
                <a:gd name="connsiteY20" fmla="*/ 951718 h 1986062"/>
                <a:gd name="connsiteX21" fmla="*/ 304803 w 2586656"/>
                <a:gd name="connsiteY21" fmla="*/ 1050143 h 1986062"/>
                <a:gd name="connsiteX22" fmla="*/ 382589 w 2586656"/>
                <a:gd name="connsiteY22" fmla="*/ 1162856 h 1986062"/>
                <a:gd name="connsiteX23" fmla="*/ 493714 w 2586656"/>
                <a:gd name="connsiteY23" fmla="*/ 1327956 h 1986062"/>
                <a:gd name="connsiteX24" fmla="*/ 588170 w 2586656"/>
                <a:gd name="connsiteY24" fmla="*/ 1506550 h 1986062"/>
                <a:gd name="connsiteX25" fmla="*/ 636589 w 2586656"/>
                <a:gd name="connsiteY25" fmla="*/ 1620056 h 1986062"/>
                <a:gd name="connsiteX26" fmla="*/ 630508 w 2586656"/>
                <a:gd name="connsiteY26" fmla="*/ 1717935 h 1986062"/>
                <a:gd name="connsiteX27" fmla="*/ 676334 w 2586656"/>
                <a:gd name="connsiteY27" fmla="*/ 1870271 h 1986062"/>
                <a:gd name="connsiteX28" fmla="*/ 698999 w 2586656"/>
                <a:gd name="connsiteY28" fmla="*/ 1986062 h 1986062"/>
                <a:gd name="connsiteX29" fmla="*/ 911686 w 2586656"/>
                <a:gd name="connsiteY29" fmla="*/ 1919195 h 1986062"/>
                <a:gd name="connsiteX30" fmla="*/ 1124753 w 2586656"/>
                <a:gd name="connsiteY30" fmla="*/ 1835512 h 1986062"/>
                <a:gd name="connsiteX31" fmla="*/ 1304573 w 2586656"/>
                <a:gd name="connsiteY31" fmla="*/ 1744698 h 1986062"/>
                <a:gd name="connsiteX32" fmla="*/ 1447224 w 2586656"/>
                <a:gd name="connsiteY32" fmla="*/ 1656189 h 1986062"/>
                <a:gd name="connsiteX33" fmla="*/ 1560554 w 2586656"/>
                <a:gd name="connsiteY33" fmla="*/ 1575056 h 1986062"/>
                <a:gd name="connsiteX34" fmla="*/ 1697089 w 2586656"/>
                <a:gd name="connsiteY34" fmla="*/ 1471409 h 1986062"/>
                <a:gd name="connsiteX35" fmla="*/ 1838748 w 2586656"/>
                <a:gd name="connsiteY35" fmla="*/ 1347931 h 1986062"/>
                <a:gd name="connsiteX36" fmla="*/ 1965314 w 2586656"/>
                <a:gd name="connsiteY36" fmla="*/ 1218879 h 1986062"/>
                <a:gd name="connsiteX37" fmla="*/ 2090739 w 2586656"/>
                <a:gd name="connsiteY37" fmla="*/ 1070781 h 1986062"/>
                <a:gd name="connsiteX38" fmla="*/ 2195514 w 2586656"/>
                <a:gd name="connsiteY38" fmla="*/ 937431 h 1986062"/>
                <a:gd name="connsiteX39" fmla="*/ 2311263 w 2586656"/>
                <a:gd name="connsiteY39" fmla="*/ 762085 h 1986062"/>
                <a:gd name="connsiteX40" fmla="*/ 2381768 w 2586656"/>
                <a:gd name="connsiteY40" fmla="*/ 632775 h 1986062"/>
                <a:gd name="connsiteX41" fmla="*/ 2431031 w 2586656"/>
                <a:gd name="connsiteY41" fmla="*/ 524725 h 1986062"/>
                <a:gd name="connsiteX42" fmla="*/ 2483156 w 2586656"/>
                <a:gd name="connsiteY42" fmla="*/ 406490 h 1986062"/>
                <a:gd name="connsiteX43" fmla="*/ 2532352 w 2586656"/>
                <a:gd name="connsiteY43" fmla="*/ 276426 h 1986062"/>
                <a:gd name="connsiteX44" fmla="*/ 2586656 w 2586656"/>
                <a:gd name="connsiteY44" fmla="*/ 104615 h 1986062"/>
                <a:gd name="connsiteX0" fmla="*/ 2586656 w 2586656"/>
                <a:gd name="connsiteY0" fmla="*/ 104615 h 1986062"/>
                <a:gd name="connsiteX1" fmla="*/ 2443958 w 2586656"/>
                <a:gd name="connsiteY1" fmla="*/ 69069 h 1986062"/>
                <a:gd name="connsiteX2" fmla="*/ 2252664 w 2586656"/>
                <a:gd name="connsiteY2" fmla="*/ 29381 h 1986062"/>
                <a:gd name="connsiteX3" fmla="*/ 2045496 w 2586656"/>
                <a:gd name="connsiteY3" fmla="*/ 6362 h 1986062"/>
                <a:gd name="connsiteX4" fmla="*/ 1843089 w 2586656"/>
                <a:gd name="connsiteY4" fmla="*/ 12 h 1986062"/>
                <a:gd name="connsiteX5" fmla="*/ 1620839 w 2586656"/>
                <a:gd name="connsiteY5" fmla="*/ 7950 h 1986062"/>
                <a:gd name="connsiteX6" fmla="*/ 1455739 w 2586656"/>
                <a:gd name="connsiteY6" fmla="*/ 26206 h 1986062"/>
                <a:gd name="connsiteX7" fmla="*/ 1278733 w 2586656"/>
                <a:gd name="connsiteY7" fmla="*/ 53988 h 1986062"/>
                <a:gd name="connsiteX8" fmla="*/ 1050133 w 2586656"/>
                <a:gd name="connsiteY8" fmla="*/ 110344 h 1986062"/>
                <a:gd name="connsiteX9" fmla="*/ 890589 w 2586656"/>
                <a:gd name="connsiteY9" fmla="*/ 166699 h 1986062"/>
                <a:gd name="connsiteX10" fmla="*/ 746920 w 2586656"/>
                <a:gd name="connsiteY10" fmla="*/ 227025 h 1986062"/>
                <a:gd name="connsiteX11" fmla="*/ 615157 w 2586656"/>
                <a:gd name="connsiteY11" fmla="*/ 288143 h 1986062"/>
                <a:gd name="connsiteX12" fmla="*/ 473870 w 2586656"/>
                <a:gd name="connsiteY12" fmla="*/ 364344 h 1986062"/>
                <a:gd name="connsiteX13" fmla="*/ 376239 w 2586656"/>
                <a:gd name="connsiteY13" fmla="*/ 423081 h 1986062"/>
                <a:gd name="connsiteX14" fmla="*/ 261145 w 2586656"/>
                <a:gd name="connsiteY14" fmla="*/ 499281 h 1986062"/>
                <a:gd name="connsiteX15" fmla="*/ 188914 w 2586656"/>
                <a:gd name="connsiteY15" fmla="*/ 553256 h 1986062"/>
                <a:gd name="connsiteX16" fmla="*/ 87314 w 2586656"/>
                <a:gd name="connsiteY16" fmla="*/ 638981 h 1986062"/>
                <a:gd name="connsiteX17" fmla="*/ 0 w 2586656"/>
                <a:gd name="connsiteY17" fmla="*/ 713593 h 1986062"/>
                <a:gd name="connsiteX18" fmla="*/ 61914 w 2586656"/>
                <a:gd name="connsiteY18" fmla="*/ 772331 h 1986062"/>
                <a:gd name="connsiteX19" fmla="*/ 153989 w 2586656"/>
                <a:gd name="connsiteY19" fmla="*/ 870756 h 1986062"/>
                <a:gd name="connsiteX20" fmla="*/ 224633 w 2586656"/>
                <a:gd name="connsiteY20" fmla="*/ 951718 h 1986062"/>
                <a:gd name="connsiteX21" fmla="*/ 304803 w 2586656"/>
                <a:gd name="connsiteY21" fmla="*/ 1050143 h 1986062"/>
                <a:gd name="connsiteX22" fmla="*/ 382589 w 2586656"/>
                <a:gd name="connsiteY22" fmla="*/ 1162856 h 1986062"/>
                <a:gd name="connsiteX23" fmla="*/ 493714 w 2586656"/>
                <a:gd name="connsiteY23" fmla="*/ 1327956 h 1986062"/>
                <a:gd name="connsiteX24" fmla="*/ 588170 w 2586656"/>
                <a:gd name="connsiteY24" fmla="*/ 1506550 h 1986062"/>
                <a:gd name="connsiteX25" fmla="*/ 597222 w 2586656"/>
                <a:gd name="connsiteY25" fmla="*/ 1629184 h 1986062"/>
                <a:gd name="connsiteX26" fmla="*/ 630508 w 2586656"/>
                <a:gd name="connsiteY26" fmla="*/ 1717935 h 1986062"/>
                <a:gd name="connsiteX27" fmla="*/ 676334 w 2586656"/>
                <a:gd name="connsiteY27" fmla="*/ 1870271 h 1986062"/>
                <a:gd name="connsiteX28" fmla="*/ 698999 w 2586656"/>
                <a:gd name="connsiteY28" fmla="*/ 1986062 h 1986062"/>
                <a:gd name="connsiteX29" fmla="*/ 911686 w 2586656"/>
                <a:gd name="connsiteY29" fmla="*/ 1919195 h 1986062"/>
                <a:gd name="connsiteX30" fmla="*/ 1124753 w 2586656"/>
                <a:gd name="connsiteY30" fmla="*/ 1835512 h 1986062"/>
                <a:gd name="connsiteX31" fmla="*/ 1304573 w 2586656"/>
                <a:gd name="connsiteY31" fmla="*/ 1744698 h 1986062"/>
                <a:gd name="connsiteX32" fmla="*/ 1447224 w 2586656"/>
                <a:gd name="connsiteY32" fmla="*/ 1656189 h 1986062"/>
                <a:gd name="connsiteX33" fmla="*/ 1560554 w 2586656"/>
                <a:gd name="connsiteY33" fmla="*/ 1575056 h 1986062"/>
                <a:gd name="connsiteX34" fmla="*/ 1697089 w 2586656"/>
                <a:gd name="connsiteY34" fmla="*/ 1471409 h 1986062"/>
                <a:gd name="connsiteX35" fmla="*/ 1838748 w 2586656"/>
                <a:gd name="connsiteY35" fmla="*/ 1347931 h 1986062"/>
                <a:gd name="connsiteX36" fmla="*/ 1965314 w 2586656"/>
                <a:gd name="connsiteY36" fmla="*/ 1218879 h 1986062"/>
                <a:gd name="connsiteX37" fmla="*/ 2090739 w 2586656"/>
                <a:gd name="connsiteY37" fmla="*/ 1070781 h 1986062"/>
                <a:gd name="connsiteX38" fmla="*/ 2195514 w 2586656"/>
                <a:gd name="connsiteY38" fmla="*/ 937431 h 1986062"/>
                <a:gd name="connsiteX39" fmla="*/ 2311263 w 2586656"/>
                <a:gd name="connsiteY39" fmla="*/ 762085 h 1986062"/>
                <a:gd name="connsiteX40" fmla="*/ 2381768 w 2586656"/>
                <a:gd name="connsiteY40" fmla="*/ 632775 h 1986062"/>
                <a:gd name="connsiteX41" fmla="*/ 2431031 w 2586656"/>
                <a:gd name="connsiteY41" fmla="*/ 524725 h 1986062"/>
                <a:gd name="connsiteX42" fmla="*/ 2483156 w 2586656"/>
                <a:gd name="connsiteY42" fmla="*/ 406490 h 1986062"/>
                <a:gd name="connsiteX43" fmla="*/ 2532352 w 2586656"/>
                <a:gd name="connsiteY43" fmla="*/ 276426 h 1986062"/>
                <a:gd name="connsiteX44" fmla="*/ 2586656 w 2586656"/>
                <a:gd name="connsiteY44" fmla="*/ 104615 h 1986062"/>
                <a:gd name="connsiteX0" fmla="*/ 2586656 w 2586656"/>
                <a:gd name="connsiteY0" fmla="*/ 104615 h 1986062"/>
                <a:gd name="connsiteX1" fmla="*/ 2443958 w 2586656"/>
                <a:gd name="connsiteY1" fmla="*/ 69069 h 1986062"/>
                <a:gd name="connsiteX2" fmla="*/ 2252664 w 2586656"/>
                <a:gd name="connsiteY2" fmla="*/ 29381 h 1986062"/>
                <a:gd name="connsiteX3" fmla="*/ 2045496 w 2586656"/>
                <a:gd name="connsiteY3" fmla="*/ 6362 h 1986062"/>
                <a:gd name="connsiteX4" fmla="*/ 1843089 w 2586656"/>
                <a:gd name="connsiteY4" fmla="*/ 12 h 1986062"/>
                <a:gd name="connsiteX5" fmla="*/ 1620839 w 2586656"/>
                <a:gd name="connsiteY5" fmla="*/ 7950 h 1986062"/>
                <a:gd name="connsiteX6" fmla="*/ 1455739 w 2586656"/>
                <a:gd name="connsiteY6" fmla="*/ 26206 h 1986062"/>
                <a:gd name="connsiteX7" fmla="*/ 1278733 w 2586656"/>
                <a:gd name="connsiteY7" fmla="*/ 53988 h 1986062"/>
                <a:gd name="connsiteX8" fmla="*/ 1050133 w 2586656"/>
                <a:gd name="connsiteY8" fmla="*/ 110344 h 1986062"/>
                <a:gd name="connsiteX9" fmla="*/ 890589 w 2586656"/>
                <a:gd name="connsiteY9" fmla="*/ 166699 h 1986062"/>
                <a:gd name="connsiteX10" fmla="*/ 746920 w 2586656"/>
                <a:gd name="connsiteY10" fmla="*/ 227025 h 1986062"/>
                <a:gd name="connsiteX11" fmla="*/ 615157 w 2586656"/>
                <a:gd name="connsiteY11" fmla="*/ 288143 h 1986062"/>
                <a:gd name="connsiteX12" fmla="*/ 473870 w 2586656"/>
                <a:gd name="connsiteY12" fmla="*/ 364344 h 1986062"/>
                <a:gd name="connsiteX13" fmla="*/ 376239 w 2586656"/>
                <a:gd name="connsiteY13" fmla="*/ 423081 h 1986062"/>
                <a:gd name="connsiteX14" fmla="*/ 261145 w 2586656"/>
                <a:gd name="connsiteY14" fmla="*/ 499281 h 1986062"/>
                <a:gd name="connsiteX15" fmla="*/ 188914 w 2586656"/>
                <a:gd name="connsiteY15" fmla="*/ 553256 h 1986062"/>
                <a:gd name="connsiteX16" fmla="*/ 87314 w 2586656"/>
                <a:gd name="connsiteY16" fmla="*/ 638981 h 1986062"/>
                <a:gd name="connsiteX17" fmla="*/ 0 w 2586656"/>
                <a:gd name="connsiteY17" fmla="*/ 713593 h 1986062"/>
                <a:gd name="connsiteX18" fmla="*/ 61914 w 2586656"/>
                <a:gd name="connsiteY18" fmla="*/ 772331 h 1986062"/>
                <a:gd name="connsiteX19" fmla="*/ 153989 w 2586656"/>
                <a:gd name="connsiteY19" fmla="*/ 870756 h 1986062"/>
                <a:gd name="connsiteX20" fmla="*/ 224633 w 2586656"/>
                <a:gd name="connsiteY20" fmla="*/ 951718 h 1986062"/>
                <a:gd name="connsiteX21" fmla="*/ 304803 w 2586656"/>
                <a:gd name="connsiteY21" fmla="*/ 1050143 h 1986062"/>
                <a:gd name="connsiteX22" fmla="*/ 382589 w 2586656"/>
                <a:gd name="connsiteY22" fmla="*/ 1162856 h 1986062"/>
                <a:gd name="connsiteX23" fmla="*/ 493714 w 2586656"/>
                <a:gd name="connsiteY23" fmla="*/ 1327956 h 1986062"/>
                <a:gd name="connsiteX24" fmla="*/ 544478 w 2586656"/>
                <a:gd name="connsiteY24" fmla="*/ 1482111 h 1986062"/>
                <a:gd name="connsiteX25" fmla="*/ 597222 w 2586656"/>
                <a:gd name="connsiteY25" fmla="*/ 1629184 h 1986062"/>
                <a:gd name="connsiteX26" fmla="*/ 630508 w 2586656"/>
                <a:gd name="connsiteY26" fmla="*/ 1717935 h 1986062"/>
                <a:gd name="connsiteX27" fmla="*/ 676334 w 2586656"/>
                <a:gd name="connsiteY27" fmla="*/ 1870271 h 1986062"/>
                <a:gd name="connsiteX28" fmla="*/ 698999 w 2586656"/>
                <a:gd name="connsiteY28" fmla="*/ 1986062 h 1986062"/>
                <a:gd name="connsiteX29" fmla="*/ 911686 w 2586656"/>
                <a:gd name="connsiteY29" fmla="*/ 1919195 h 1986062"/>
                <a:gd name="connsiteX30" fmla="*/ 1124753 w 2586656"/>
                <a:gd name="connsiteY30" fmla="*/ 1835512 h 1986062"/>
                <a:gd name="connsiteX31" fmla="*/ 1304573 w 2586656"/>
                <a:gd name="connsiteY31" fmla="*/ 1744698 h 1986062"/>
                <a:gd name="connsiteX32" fmla="*/ 1447224 w 2586656"/>
                <a:gd name="connsiteY32" fmla="*/ 1656189 h 1986062"/>
                <a:gd name="connsiteX33" fmla="*/ 1560554 w 2586656"/>
                <a:gd name="connsiteY33" fmla="*/ 1575056 h 1986062"/>
                <a:gd name="connsiteX34" fmla="*/ 1697089 w 2586656"/>
                <a:gd name="connsiteY34" fmla="*/ 1471409 h 1986062"/>
                <a:gd name="connsiteX35" fmla="*/ 1838748 w 2586656"/>
                <a:gd name="connsiteY35" fmla="*/ 1347931 h 1986062"/>
                <a:gd name="connsiteX36" fmla="*/ 1965314 w 2586656"/>
                <a:gd name="connsiteY36" fmla="*/ 1218879 h 1986062"/>
                <a:gd name="connsiteX37" fmla="*/ 2090739 w 2586656"/>
                <a:gd name="connsiteY37" fmla="*/ 1070781 h 1986062"/>
                <a:gd name="connsiteX38" fmla="*/ 2195514 w 2586656"/>
                <a:gd name="connsiteY38" fmla="*/ 937431 h 1986062"/>
                <a:gd name="connsiteX39" fmla="*/ 2311263 w 2586656"/>
                <a:gd name="connsiteY39" fmla="*/ 762085 h 1986062"/>
                <a:gd name="connsiteX40" fmla="*/ 2381768 w 2586656"/>
                <a:gd name="connsiteY40" fmla="*/ 632775 h 1986062"/>
                <a:gd name="connsiteX41" fmla="*/ 2431031 w 2586656"/>
                <a:gd name="connsiteY41" fmla="*/ 524725 h 1986062"/>
                <a:gd name="connsiteX42" fmla="*/ 2483156 w 2586656"/>
                <a:gd name="connsiteY42" fmla="*/ 406490 h 1986062"/>
                <a:gd name="connsiteX43" fmla="*/ 2532352 w 2586656"/>
                <a:gd name="connsiteY43" fmla="*/ 276426 h 1986062"/>
                <a:gd name="connsiteX44" fmla="*/ 2586656 w 2586656"/>
                <a:gd name="connsiteY44" fmla="*/ 104615 h 1986062"/>
                <a:gd name="connsiteX0" fmla="*/ 2586656 w 2586656"/>
                <a:gd name="connsiteY0" fmla="*/ 104615 h 1986062"/>
                <a:gd name="connsiteX1" fmla="*/ 2443958 w 2586656"/>
                <a:gd name="connsiteY1" fmla="*/ 69069 h 1986062"/>
                <a:gd name="connsiteX2" fmla="*/ 2252664 w 2586656"/>
                <a:gd name="connsiteY2" fmla="*/ 29381 h 1986062"/>
                <a:gd name="connsiteX3" fmla="*/ 2045496 w 2586656"/>
                <a:gd name="connsiteY3" fmla="*/ 6362 h 1986062"/>
                <a:gd name="connsiteX4" fmla="*/ 1843089 w 2586656"/>
                <a:gd name="connsiteY4" fmla="*/ 12 h 1986062"/>
                <a:gd name="connsiteX5" fmla="*/ 1620839 w 2586656"/>
                <a:gd name="connsiteY5" fmla="*/ 7950 h 1986062"/>
                <a:gd name="connsiteX6" fmla="*/ 1455739 w 2586656"/>
                <a:gd name="connsiteY6" fmla="*/ 26206 h 1986062"/>
                <a:gd name="connsiteX7" fmla="*/ 1278733 w 2586656"/>
                <a:gd name="connsiteY7" fmla="*/ 53988 h 1986062"/>
                <a:gd name="connsiteX8" fmla="*/ 1050133 w 2586656"/>
                <a:gd name="connsiteY8" fmla="*/ 110344 h 1986062"/>
                <a:gd name="connsiteX9" fmla="*/ 890589 w 2586656"/>
                <a:gd name="connsiteY9" fmla="*/ 166699 h 1986062"/>
                <a:gd name="connsiteX10" fmla="*/ 746920 w 2586656"/>
                <a:gd name="connsiteY10" fmla="*/ 227025 h 1986062"/>
                <a:gd name="connsiteX11" fmla="*/ 615157 w 2586656"/>
                <a:gd name="connsiteY11" fmla="*/ 288143 h 1986062"/>
                <a:gd name="connsiteX12" fmla="*/ 473870 w 2586656"/>
                <a:gd name="connsiteY12" fmla="*/ 364344 h 1986062"/>
                <a:gd name="connsiteX13" fmla="*/ 376239 w 2586656"/>
                <a:gd name="connsiteY13" fmla="*/ 423081 h 1986062"/>
                <a:gd name="connsiteX14" fmla="*/ 261145 w 2586656"/>
                <a:gd name="connsiteY14" fmla="*/ 499281 h 1986062"/>
                <a:gd name="connsiteX15" fmla="*/ 188914 w 2586656"/>
                <a:gd name="connsiteY15" fmla="*/ 553256 h 1986062"/>
                <a:gd name="connsiteX16" fmla="*/ 87314 w 2586656"/>
                <a:gd name="connsiteY16" fmla="*/ 638981 h 1986062"/>
                <a:gd name="connsiteX17" fmla="*/ 0 w 2586656"/>
                <a:gd name="connsiteY17" fmla="*/ 713593 h 1986062"/>
                <a:gd name="connsiteX18" fmla="*/ 61914 w 2586656"/>
                <a:gd name="connsiteY18" fmla="*/ 772331 h 1986062"/>
                <a:gd name="connsiteX19" fmla="*/ 153989 w 2586656"/>
                <a:gd name="connsiteY19" fmla="*/ 870756 h 1986062"/>
                <a:gd name="connsiteX20" fmla="*/ 224633 w 2586656"/>
                <a:gd name="connsiteY20" fmla="*/ 951718 h 1986062"/>
                <a:gd name="connsiteX21" fmla="*/ 304803 w 2586656"/>
                <a:gd name="connsiteY21" fmla="*/ 1050143 h 1986062"/>
                <a:gd name="connsiteX22" fmla="*/ 382589 w 2586656"/>
                <a:gd name="connsiteY22" fmla="*/ 1162856 h 1986062"/>
                <a:gd name="connsiteX23" fmla="*/ 479070 w 2586656"/>
                <a:gd name="connsiteY23" fmla="*/ 1324438 h 1986062"/>
                <a:gd name="connsiteX24" fmla="*/ 544478 w 2586656"/>
                <a:gd name="connsiteY24" fmla="*/ 1482111 h 1986062"/>
                <a:gd name="connsiteX25" fmla="*/ 597222 w 2586656"/>
                <a:gd name="connsiteY25" fmla="*/ 1629184 h 1986062"/>
                <a:gd name="connsiteX26" fmla="*/ 630508 w 2586656"/>
                <a:gd name="connsiteY26" fmla="*/ 1717935 h 1986062"/>
                <a:gd name="connsiteX27" fmla="*/ 676334 w 2586656"/>
                <a:gd name="connsiteY27" fmla="*/ 1870271 h 1986062"/>
                <a:gd name="connsiteX28" fmla="*/ 698999 w 2586656"/>
                <a:gd name="connsiteY28" fmla="*/ 1986062 h 1986062"/>
                <a:gd name="connsiteX29" fmla="*/ 911686 w 2586656"/>
                <a:gd name="connsiteY29" fmla="*/ 1919195 h 1986062"/>
                <a:gd name="connsiteX30" fmla="*/ 1124753 w 2586656"/>
                <a:gd name="connsiteY30" fmla="*/ 1835512 h 1986062"/>
                <a:gd name="connsiteX31" fmla="*/ 1304573 w 2586656"/>
                <a:gd name="connsiteY31" fmla="*/ 1744698 h 1986062"/>
                <a:gd name="connsiteX32" fmla="*/ 1447224 w 2586656"/>
                <a:gd name="connsiteY32" fmla="*/ 1656189 h 1986062"/>
                <a:gd name="connsiteX33" fmla="*/ 1560554 w 2586656"/>
                <a:gd name="connsiteY33" fmla="*/ 1575056 h 1986062"/>
                <a:gd name="connsiteX34" fmla="*/ 1697089 w 2586656"/>
                <a:gd name="connsiteY34" fmla="*/ 1471409 h 1986062"/>
                <a:gd name="connsiteX35" fmla="*/ 1838748 w 2586656"/>
                <a:gd name="connsiteY35" fmla="*/ 1347931 h 1986062"/>
                <a:gd name="connsiteX36" fmla="*/ 1965314 w 2586656"/>
                <a:gd name="connsiteY36" fmla="*/ 1218879 h 1986062"/>
                <a:gd name="connsiteX37" fmla="*/ 2090739 w 2586656"/>
                <a:gd name="connsiteY37" fmla="*/ 1070781 h 1986062"/>
                <a:gd name="connsiteX38" fmla="*/ 2195514 w 2586656"/>
                <a:gd name="connsiteY38" fmla="*/ 937431 h 1986062"/>
                <a:gd name="connsiteX39" fmla="*/ 2311263 w 2586656"/>
                <a:gd name="connsiteY39" fmla="*/ 762085 h 1986062"/>
                <a:gd name="connsiteX40" fmla="*/ 2381768 w 2586656"/>
                <a:gd name="connsiteY40" fmla="*/ 632775 h 1986062"/>
                <a:gd name="connsiteX41" fmla="*/ 2431031 w 2586656"/>
                <a:gd name="connsiteY41" fmla="*/ 524725 h 1986062"/>
                <a:gd name="connsiteX42" fmla="*/ 2483156 w 2586656"/>
                <a:gd name="connsiteY42" fmla="*/ 406490 h 1986062"/>
                <a:gd name="connsiteX43" fmla="*/ 2532352 w 2586656"/>
                <a:gd name="connsiteY43" fmla="*/ 276426 h 1986062"/>
                <a:gd name="connsiteX44" fmla="*/ 2586656 w 2586656"/>
                <a:gd name="connsiteY44" fmla="*/ 104615 h 1986062"/>
                <a:gd name="connsiteX0" fmla="*/ 2546053 w 2546053"/>
                <a:gd name="connsiteY0" fmla="*/ 104615 h 1986062"/>
                <a:gd name="connsiteX1" fmla="*/ 2403355 w 2546053"/>
                <a:gd name="connsiteY1" fmla="*/ 69069 h 1986062"/>
                <a:gd name="connsiteX2" fmla="*/ 2212061 w 2546053"/>
                <a:gd name="connsiteY2" fmla="*/ 29381 h 1986062"/>
                <a:gd name="connsiteX3" fmla="*/ 2004893 w 2546053"/>
                <a:gd name="connsiteY3" fmla="*/ 6362 h 1986062"/>
                <a:gd name="connsiteX4" fmla="*/ 1802486 w 2546053"/>
                <a:gd name="connsiteY4" fmla="*/ 12 h 1986062"/>
                <a:gd name="connsiteX5" fmla="*/ 1580236 w 2546053"/>
                <a:gd name="connsiteY5" fmla="*/ 7950 h 1986062"/>
                <a:gd name="connsiteX6" fmla="*/ 1415136 w 2546053"/>
                <a:gd name="connsiteY6" fmla="*/ 26206 h 1986062"/>
                <a:gd name="connsiteX7" fmla="*/ 1238130 w 2546053"/>
                <a:gd name="connsiteY7" fmla="*/ 53988 h 1986062"/>
                <a:gd name="connsiteX8" fmla="*/ 1009530 w 2546053"/>
                <a:gd name="connsiteY8" fmla="*/ 110344 h 1986062"/>
                <a:gd name="connsiteX9" fmla="*/ 849986 w 2546053"/>
                <a:gd name="connsiteY9" fmla="*/ 166699 h 1986062"/>
                <a:gd name="connsiteX10" fmla="*/ 706317 w 2546053"/>
                <a:gd name="connsiteY10" fmla="*/ 227025 h 1986062"/>
                <a:gd name="connsiteX11" fmla="*/ 574554 w 2546053"/>
                <a:gd name="connsiteY11" fmla="*/ 288143 h 1986062"/>
                <a:gd name="connsiteX12" fmla="*/ 433267 w 2546053"/>
                <a:gd name="connsiteY12" fmla="*/ 364344 h 1986062"/>
                <a:gd name="connsiteX13" fmla="*/ 335636 w 2546053"/>
                <a:gd name="connsiteY13" fmla="*/ 423081 h 1986062"/>
                <a:gd name="connsiteX14" fmla="*/ 220542 w 2546053"/>
                <a:gd name="connsiteY14" fmla="*/ 499281 h 1986062"/>
                <a:gd name="connsiteX15" fmla="*/ 148311 w 2546053"/>
                <a:gd name="connsiteY15" fmla="*/ 553256 h 1986062"/>
                <a:gd name="connsiteX16" fmla="*/ 46711 w 2546053"/>
                <a:gd name="connsiteY16" fmla="*/ 638981 h 1986062"/>
                <a:gd name="connsiteX17" fmla="*/ 0 w 2546053"/>
                <a:gd name="connsiteY17" fmla="*/ 679980 h 1986062"/>
                <a:gd name="connsiteX18" fmla="*/ 21311 w 2546053"/>
                <a:gd name="connsiteY18" fmla="*/ 772331 h 1986062"/>
                <a:gd name="connsiteX19" fmla="*/ 113386 w 2546053"/>
                <a:gd name="connsiteY19" fmla="*/ 870756 h 1986062"/>
                <a:gd name="connsiteX20" fmla="*/ 184030 w 2546053"/>
                <a:gd name="connsiteY20" fmla="*/ 951718 h 1986062"/>
                <a:gd name="connsiteX21" fmla="*/ 264200 w 2546053"/>
                <a:gd name="connsiteY21" fmla="*/ 1050143 h 1986062"/>
                <a:gd name="connsiteX22" fmla="*/ 341986 w 2546053"/>
                <a:gd name="connsiteY22" fmla="*/ 1162856 h 1986062"/>
                <a:gd name="connsiteX23" fmla="*/ 438467 w 2546053"/>
                <a:gd name="connsiteY23" fmla="*/ 1324438 h 1986062"/>
                <a:gd name="connsiteX24" fmla="*/ 503875 w 2546053"/>
                <a:gd name="connsiteY24" fmla="*/ 1482111 h 1986062"/>
                <a:gd name="connsiteX25" fmla="*/ 556619 w 2546053"/>
                <a:gd name="connsiteY25" fmla="*/ 1629184 h 1986062"/>
                <a:gd name="connsiteX26" fmla="*/ 589905 w 2546053"/>
                <a:gd name="connsiteY26" fmla="*/ 1717935 h 1986062"/>
                <a:gd name="connsiteX27" fmla="*/ 635731 w 2546053"/>
                <a:gd name="connsiteY27" fmla="*/ 1870271 h 1986062"/>
                <a:gd name="connsiteX28" fmla="*/ 658396 w 2546053"/>
                <a:gd name="connsiteY28" fmla="*/ 1986062 h 1986062"/>
                <a:gd name="connsiteX29" fmla="*/ 871083 w 2546053"/>
                <a:gd name="connsiteY29" fmla="*/ 1919195 h 1986062"/>
                <a:gd name="connsiteX30" fmla="*/ 1084150 w 2546053"/>
                <a:gd name="connsiteY30" fmla="*/ 1835512 h 1986062"/>
                <a:gd name="connsiteX31" fmla="*/ 1263970 w 2546053"/>
                <a:gd name="connsiteY31" fmla="*/ 1744698 h 1986062"/>
                <a:gd name="connsiteX32" fmla="*/ 1406621 w 2546053"/>
                <a:gd name="connsiteY32" fmla="*/ 1656189 h 1986062"/>
                <a:gd name="connsiteX33" fmla="*/ 1519951 w 2546053"/>
                <a:gd name="connsiteY33" fmla="*/ 1575056 h 1986062"/>
                <a:gd name="connsiteX34" fmla="*/ 1656486 w 2546053"/>
                <a:gd name="connsiteY34" fmla="*/ 1471409 h 1986062"/>
                <a:gd name="connsiteX35" fmla="*/ 1798145 w 2546053"/>
                <a:gd name="connsiteY35" fmla="*/ 1347931 h 1986062"/>
                <a:gd name="connsiteX36" fmla="*/ 1924711 w 2546053"/>
                <a:gd name="connsiteY36" fmla="*/ 1218879 h 1986062"/>
                <a:gd name="connsiteX37" fmla="*/ 2050136 w 2546053"/>
                <a:gd name="connsiteY37" fmla="*/ 1070781 h 1986062"/>
                <a:gd name="connsiteX38" fmla="*/ 2154911 w 2546053"/>
                <a:gd name="connsiteY38" fmla="*/ 937431 h 1986062"/>
                <a:gd name="connsiteX39" fmla="*/ 2270660 w 2546053"/>
                <a:gd name="connsiteY39" fmla="*/ 762085 h 1986062"/>
                <a:gd name="connsiteX40" fmla="*/ 2341165 w 2546053"/>
                <a:gd name="connsiteY40" fmla="*/ 632775 h 1986062"/>
                <a:gd name="connsiteX41" fmla="*/ 2390428 w 2546053"/>
                <a:gd name="connsiteY41" fmla="*/ 524725 h 1986062"/>
                <a:gd name="connsiteX42" fmla="*/ 2442553 w 2546053"/>
                <a:gd name="connsiteY42" fmla="*/ 406490 h 1986062"/>
                <a:gd name="connsiteX43" fmla="*/ 2491749 w 2546053"/>
                <a:gd name="connsiteY43" fmla="*/ 276426 h 1986062"/>
                <a:gd name="connsiteX44" fmla="*/ 2546053 w 2546053"/>
                <a:gd name="connsiteY44" fmla="*/ 104615 h 1986062"/>
                <a:gd name="connsiteX0" fmla="*/ 2546053 w 2546053"/>
                <a:gd name="connsiteY0" fmla="*/ 104615 h 1986062"/>
                <a:gd name="connsiteX1" fmla="*/ 2403355 w 2546053"/>
                <a:gd name="connsiteY1" fmla="*/ 69069 h 1986062"/>
                <a:gd name="connsiteX2" fmla="*/ 2212061 w 2546053"/>
                <a:gd name="connsiteY2" fmla="*/ 29381 h 1986062"/>
                <a:gd name="connsiteX3" fmla="*/ 2004893 w 2546053"/>
                <a:gd name="connsiteY3" fmla="*/ 6362 h 1986062"/>
                <a:gd name="connsiteX4" fmla="*/ 1802486 w 2546053"/>
                <a:gd name="connsiteY4" fmla="*/ 12 h 1986062"/>
                <a:gd name="connsiteX5" fmla="*/ 1580236 w 2546053"/>
                <a:gd name="connsiteY5" fmla="*/ 7950 h 1986062"/>
                <a:gd name="connsiteX6" fmla="*/ 1415136 w 2546053"/>
                <a:gd name="connsiteY6" fmla="*/ 26206 h 1986062"/>
                <a:gd name="connsiteX7" fmla="*/ 1238130 w 2546053"/>
                <a:gd name="connsiteY7" fmla="*/ 53988 h 1986062"/>
                <a:gd name="connsiteX8" fmla="*/ 1009530 w 2546053"/>
                <a:gd name="connsiteY8" fmla="*/ 110344 h 1986062"/>
                <a:gd name="connsiteX9" fmla="*/ 849986 w 2546053"/>
                <a:gd name="connsiteY9" fmla="*/ 166699 h 1986062"/>
                <a:gd name="connsiteX10" fmla="*/ 706317 w 2546053"/>
                <a:gd name="connsiteY10" fmla="*/ 227025 h 1986062"/>
                <a:gd name="connsiteX11" fmla="*/ 574554 w 2546053"/>
                <a:gd name="connsiteY11" fmla="*/ 288143 h 1986062"/>
                <a:gd name="connsiteX12" fmla="*/ 433267 w 2546053"/>
                <a:gd name="connsiteY12" fmla="*/ 364344 h 1986062"/>
                <a:gd name="connsiteX13" fmla="*/ 335636 w 2546053"/>
                <a:gd name="connsiteY13" fmla="*/ 423081 h 1986062"/>
                <a:gd name="connsiteX14" fmla="*/ 220542 w 2546053"/>
                <a:gd name="connsiteY14" fmla="*/ 499281 h 1986062"/>
                <a:gd name="connsiteX15" fmla="*/ 148311 w 2546053"/>
                <a:gd name="connsiteY15" fmla="*/ 553256 h 1986062"/>
                <a:gd name="connsiteX16" fmla="*/ 46711 w 2546053"/>
                <a:gd name="connsiteY16" fmla="*/ 638981 h 1986062"/>
                <a:gd name="connsiteX17" fmla="*/ 0 w 2546053"/>
                <a:gd name="connsiteY17" fmla="*/ 679980 h 1986062"/>
                <a:gd name="connsiteX18" fmla="*/ 79862 w 2546053"/>
                <a:gd name="connsiteY18" fmla="*/ 763940 h 1986062"/>
                <a:gd name="connsiteX19" fmla="*/ 113386 w 2546053"/>
                <a:gd name="connsiteY19" fmla="*/ 870756 h 1986062"/>
                <a:gd name="connsiteX20" fmla="*/ 184030 w 2546053"/>
                <a:gd name="connsiteY20" fmla="*/ 951718 h 1986062"/>
                <a:gd name="connsiteX21" fmla="*/ 264200 w 2546053"/>
                <a:gd name="connsiteY21" fmla="*/ 1050143 h 1986062"/>
                <a:gd name="connsiteX22" fmla="*/ 341986 w 2546053"/>
                <a:gd name="connsiteY22" fmla="*/ 1162856 h 1986062"/>
                <a:gd name="connsiteX23" fmla="*/ 438467 w 2546053"/>
                <a:gd name="connsiteY23" fmla="*/ 1324438 h 1986062"/>
                <a:gd name="connsiteX24" fmla="*/ 503875 w 2546053"/>
                <a:gd name="connsiteY24" fmla="*/ 1482111 h 1986062"/>
                <a:gd name="connsiteX25" fmla="*/ 556619 w 2546053"/>
                <a:gd name="connsiteY25" fmla="*/ 1629184 h 1986062"/>
                <a:gd name="connsiteX26" fmla="*/ 589905 w 2546053"/>
                <a:gd name="connsiteY26" fmla="*/ 1717935 h 1986062"/>
                <a:gd name="connsiteX27" fmla="*/ 635731 w 2546053"/>
                <a:gd name="connsiteY27" fmla="*/ 1870271 h 1986062"/>
                <a:gd name="connsiteX28" fmla="*/ 658396 w 2546053"/>
                <a:gd name="connsiteY28" fmla="*/ 1986062 h 1986062"/>
                <a:gd name="connsiteX29" fmla="*/ 871083 w 2546053"/>
                <a:gd name="connsiteY29" fmla="*/ 1919195 h 1986062"/>
                <a:gd name="connsiteX30" fmla="*/ 1084150 w 2546053"/>
                <a:gd name="connsiteY30" fmla="*/ 1835512 h 1986062"/>
                <a:gd name="connsiteX31" fmla="*/ 1263970 w 2546053"/>
                <a:gd name="connsiteY31" fmla="*/ 1744698 h 1986062"/>
                <a:gd name="connsiteX32" fmla="*/ 1406621 w 2546053"/>
                <a:gd name="connsiteY32" fmla="*/ 1656189 h 1986062"/>
                <a:gd name="connsiteX33" fmla="*/ 1519951 w 2546053"/>
                <a:gd name="connsiteY33" fmla="*/ 1575056 h 1986062"/>
                <a:gd name="connsiteX34" fmla="*/ 1656486 w 2546053"/>
                <a:gd name="connsiteY34" fmla="*/ 1471409 h 1986062"/>
                <a:gd name="connsiteX35" fmla="*/ 1798145 w 2546053"/>
                <a:gd name="connsiteY35" fmla="*/ 1347931 h 1986062"/>
                <a:gd name="connsiteX36" fmla="*/ 1924711 w 2546053"/>
                <a:gd name="connsiteY36" fmla="*/ 1218879 h 1986062"/>
                <a:gd name="connsiteX37" fmla="*/ 2050136 w 2546053"/>
                <a:gd name="connsiteY37" fmla="*/ 1070781 h 1986062"/>
                <a:gd name="connsiteX38" fmla="*/ 2154911 w 2546053"/>
                <a:gd name="connsiteY38" fmla="*/ 937431 h 1986062"/>
                <a:gd name="connsiteX39" fmla="*/ 2270660 w 2546053"/>
                <a:gd name="connsiteY39" fmla="*/ 762085 h 1986062"/>
                <a:gd name="connsiteX40" fmla="*/ 2341165 w 2546053"/>
                <a:gd name="connsiteY40" fmla="*/ 632775 h 1986062"/>
                <a:gd name="connsiteX41" fmla="*/ 2390428 w 2546053"/>
                <a:gd name="connsiteY41" fmla="*/ 524725 h 1986062"/>
                <a:gd name="connsiteX42" fmla="*/ 2442553 w 2546053"/>
                <a:gd name="connsiteY42" fmla="*/ 406490 h 1986062"/>
                <a:gd name="connsiteX43" fmla="*/ 2491749 w 2546053"/>
                <a:gd name="connsiteY43" fmla="*/ 276426 h 1986062"/>
                <a:gd name="connsiteX44" fmla="*/ 2546053 w 2546053"/>
                <a:gd name="connsiteY44" fmla="*/ 104615 h 1986062"/>
                <a:gd name="connsiteX0" fmla="*/ 2546053 w 2546053"/>
                <a:gd name="connsiteY0" fmla="*/ 104615 h 1986062"/>
                <a:gd name="connsiteX1" fmla="*/ 2403355 w 2546053"/>
                <a:gd name="connsiteY1" fmla="*/ 69069 h 1986062"/>
                <a:gd name="connsiteX2" fmla="*/ 2212061 w 2546053"/>
                <a:gd name="connsiteY2" fmla="*/ 29381 h 1986062"/>
                <a:gd name="connsiteX3" fmla="*/ 2004893 w 2546053"/>
                <a:gd name="connsiteY3" fmla="*/ 6362 h 1986062"/>
                <a:gd name="connsiteX4" fmla="*/ 1802486 w 2546053"/>
                <a:gd name="connsiteY4" fmla="*/ 12 h 1986062"/>
                <a:gd name="connsiteX5" fmla="*/ 1580236 w 2546053"/>
                <a:gd name="connsiteY5" fmla="*/ 7950 h 1986062"/>
                <a:gd name="connsiteX6" fmla="*/ 1415136 w 2546053"/>
                <a:gd name="connsiteY6" fmla="*/ 26206 h 1986062"/>
                <a:gd name="connsiteX7" fmla="*/ 1238130 w 2546053"/>
                <a:gd name="connsiteY7" fmla="*/ 53988 h 1986062"/>
                <a:gd name="connsiteX8" fmla="*/ 1009530 w 2546053"/>
                <a:gd name="connsiteY8" fmla="*/ 110344 h 1986062"/>
                <a:gd name="connsiteX9" fmla="*/ 849986 w 2546053"/>
                <a:gd name="connsiteY9" fmla="*/ 166699 h 1986062"/>
                <a:gd name="connsiteX10" fmla="*/ 706317 w 2546053"/>
                <a:gd name="connsiteY10" fmla="*/ 227025 h 1986062"/>
                <a:gd name="connsiteX11" fmla="*/ 574554 w 2546053"/>
                <a:gd name="connsiteY11" fmla="*/ 288143 h 1986062"/>
                <a:gd name="connsiteX12" fmla="*/ 433267 w 2546053"/>
                <a:gd name="connsiteY12" fmla="*/ 364344 h 1986062"/>
                <a:gd name="connsiteX13" fmla="*/ 335636 w 2546053"/>
                <a:gd name="connsiteY13" fmla="*/ 423081 h 1986062"/>
                <a:gd name="connsiteX14" fmla="*/ 220542 w 2546053"/>
                <a:gd name="connsiteY14" fmla="*/ 499281 h 1986062"/>
                <a:gd name="connsiteX15" fmla="*/ 148311 w 2546053"/>
                <a:gd name="connsiteY15" fmla="*/ 553256 h 1986062"/>
                <a:gd name="connsiteX16" fmla="*/ 46711 w 2546053"/>
                <a:gd name="connsiteY16" fmla="*/ 638981 h 1986062"/>
                <a:gd name="connsiteX17" fmla="*/ 0 w 2546053"/>
                <a:gd name="connsiteY17" fmla="*/ 679980 h 1986062"/>
                <a:gd name="connsiteX18" fmla="*/ 79862 w 2546053"/>
                <a:gd name="connsiteY18" fmla="*/ 763940 h 1986062"/>
                <a:gd name="connsiteX19" fmla="*/ 147190 w 2546053"/>
                <a:gd name="connsiteY19" fmla="*/ 852546 h 1986062"/>
                <a:gd name="connsiteX20" fmla="*/ 184030 w 2546053"/>
                <a:gd name="connsiteY20" fmla="*/ 951718 h 1986062"/>
                <a:gd name="connsiteX21" fmla="*/ 264200 w 2546053"/>
                <a:gd name="connsiteY21" fmla="*/ 1050143 h 1986062"/>
                <a:gd name="connsiteX22" fmla="*/ 341986 w 2546053"/>
                <a:gd name="connsiteY22" fmla="*/ 1162856 h 1986062"/>
                <a:gd name="connsiteX23" fmla="*/ 438467 w 2546053"/>
                <a:gd name="connsiteY23" fmla="*/ 1324438 h 1986062"/>
                <a:gd name="connsiteX24" fmla="*/ 503875 w 2546053"/>
                <a:gd name="connsiteY24" fmla="*/ 1482111 h 1986062"/>
                <a:gd name="connsiteX25" fmla="*/ 556619 w 2546053"/>
                <a:gd name="connsiteY25" fmla="*/ 1629184 h 1986062"/>
                <a:gd name="connsiteX26" fmla="*/ 589905 w 2546053"/>
                <a:gd name="connsiteY26" fmla="*/ 1717935 h 1986062"/>
                <a:gd name="connsiteX27" fmla="*/ 635731 w 2546053"/>
                <a:gd name="connsiteY27" fmla="*/ 1870271 h 1986062"/>
                <a:gd name="connsiteX28" fmla="*/ 658396 w 2546053"/>
                <a:gd name="connsiteY28" fmla="*/ 1986062 h 1986062"/>
                <a:gd name="connsiteX29" fmla="*/ 871083 w 2546053"/>
                <a:gd name="connsiteY29" fmla="*/ 1919195 h 1986062"/>
                <a:gd name="connsiteX30" fmla="*/ 1084150 w 2546053"/>
                <a:gd name="connsiteY30" fmla="*/ 1835512 h 1986062"/>
                <a:gd name="connsiteX31" fmla="*/ 1263970 w 2546053"/>
                <a:gd name="connsiteY31" fmla="*/ 1744698 h 1986062"/>
                <a:gd name="connsiteX32" fmla="*/ 1406621 w 2546053"/>
                <a:gd name="connsiteY32" fmla="*/ 1656189 h 1986062"/>
                <a:gd name="connsiteX33" fmla="*/ 1519951 w 2546053"/>
                <a:gd name="connsiteY33" fmla="*/ 1575056 h 1986062"/>
                <a:gd name="connsiteX34" fmla="*/ 1656486 w 2546053"/>
                <a:gd name="connsiteY34" fmla="*/ 1471409 h 1986062"/>
                <a:gd name="connsiteX35" fmla="*/ 1798145 w 2546053"/>
                <a:gd name="connsiteY35" fmla="*/ 1347931 h 1986062"/>
                <a:gd name="connsiteX36" fmla="*/ 1924711 w 2546053"/>
                <a:gd name="connsiteY36" fmla="*/ 1218879 h 1986062"/>
                <a:gd name="connsiteX37" fmla="*/ 2050136 w 2546053"/>
                <a:gd name="connsiteY37" fmla="*/ 1070781 h 1986062"/>
                <a:gd name="connsiteX38" fmla="*/ 2154911 w 2546053"/>
                <a:gd name="connsiteY38" fmla="*/ 937431 h 1986062"/>
                <a:gd name="connsiteX39" fmla="*/ 2270660 w 2546053"/>
                <a:gd name="connsiteY39" fmla="*/ 762085 h 1986062"/>
                <a:gd name="connsiteX40" fmla="*/ 2341165 w 2546053"/>
                <a:gd name="connsiteY40" fmla="*/ 632775 h 1986062"/>
                <a:gd name="connsiteX41" fmla="*/ 2390428 w 2546053"/>
                <a:gd name="connsiteY41" fmla="*/ 524725 h 1986062"/>
                <a:gd name="connsiteX42" fmla="*/ 2442553 w 2546053"/>
                <a:gd name="connsiteY42" fmla="*/ 406490 h 1986062"/>
                <a:gd name="connsiteX43" fmla="*/ 2491749 w 2546053"/>
                <a:gd name="connsiteY43" fmla="*/ 276426 h 1986062"/>
                <a:gd name="connsiteX44" fmla="*/ 2546053 w 2546053"/>
                <a:gd name="connsiteY44" fmla="*/ 104615 h 1986062"/>
                <a:gd name="connsiteX0" fmla="*/ 2546053 w 2546053"/>
                <a:gd name="connsiteY0" fmla="*/ 104615 h 1986062"/>
                <a:gd name="connsiteX1" fmla="*/ 2403355 w 2546053"/>
                <a:gd name="connsiteY1" fmla="*/ 69069 h 1986062"/>
                <a:gd name="connsiteX2" fmla="*/ 2212061 w 2546053"/>
                <a:gd name="connsiteY2" fmla="*/ 29381 h 1986062"/>
                <a:gd name="connsiteX3" fmla="*/ 2004893 w 2546053"/>
                <a:gd name="connsiteY3" fmla="*/ 6362 h 1986062"/>
                <a:gd name="connsiteX4" fmla="*/ 1802486 w 2546053"/>
                <a:gd name="connsiteY4" fmla="*/ 12 h 1986062"/>
                <a:gd name="connsiteX5" fmla="*/ 1580236 w 2546053"/>
                <a:gd name="connsiteY5" fmla="*/ 7950 h 1986062"/>
                <a:gd name="connsiteX6" fmla="*/ 1415136 w 2546053"/>
                <a:gd name="connsiteY6" fmla="*/ 26206 h 1986062"/>
                <a:gd name="connsiteX7" fmla="*/ 1238130 w 2546053"/>
                <a:gd name="connsiteY7" fmla="*/ 53988 h 1986062"/>
                <a:gd name="connsiteX8" fmla="*/ 1009530 w 2546053"/>
                <a:gd name="connsiteY8" fmla="*/ 110344 h 1986062"/>
                <a:gd name="connsiteX9" fmla="*/ 849986 w 2546053"/>
                <a:gd name="connsiteY9" fmla="*/ 166699 h 1986062"/>
                <a:gd name="connsiteX10" fmla="*/ 706317 w 2546053"/>
                <a:gd name="connsiteY10" fmla="*/ 227025 h 1986062"/>
                <a:gd name="connsiteX11" fmla="*/ 574554 w 2546053"/>
                <a:gd name="connsiteY11" fmla="*/ 288143 h 1986062"/>
                <a:gd name="connsiteX12" fmla="*/ 433267 w 2546053"/>
                <a:gd name="connsiteY12" fmla="*/ 364344 h 1986062"/>
                <a:gd name="connsiteX13" fmla="*/ 335636 w 2546053"/>
                <a:gd name="connsiteY13" fmla="*/ 423081 h 1986062"/>
                <a:gd name="connsiteX14" fmla="*/ 220542 w 2546053"/>
                <a:gd name="connsiteY14" fmla="*/ 499281 h 1986062"/>
                <a:gd name="connsiteX15" fmla="*/ 148311 w 2546053"/>
                <a:gd name="connsiteY15" fmla="*/ 553256 h 1986062"/>
                <a:gd name="connsiteX16" fmla="*/ 46711 w 2546053"/>
                <a:gd name="connsiteY16" fmla="*/ 638981 h 1986062"/>
                <a:gd name="connsiteX17" fmla="*/ 0 w 2546053"/>
                <a:gd name="connsiteY17" fmla="*/ 679980 h 1986062"/>
                <a:gd name="connsiteX18" fmla="*/ 79862 w 2546053"/>
                <a:gd name="connsiteY18" fmla="*/ 763940 h 1986062"/>
                <a:gd name="connsiteX19" fmla="*/ 147190 w 2546053"/>
                <a:gd name="connsiteY19" fmla="*/ 852546 h 1986062"/>
                <a:gd name="connsiteX20" fmla="*/ 209514 w 2546053"/>
                <a:gd name="connsiteY20" fmla="*/ 942353 h 1986062"/>
                <a:gd name="connsiteX21" fmla="*/ 264200 w 2546053"/>
                <a:gd name="connsiteY21" fmla="*/ 1050143 h 1986062"/>
                <a:gd name="connsiteX22" fmla="*/ 341986 w 2546053"/>
                <a:gd name="connsiteY22" fmla="*/ 1162856 h 1986062"/>
                <a:gd name="connsiteX23" fmla="*/ 438467 w 2546053"/>
                <a:gd name="connsiteY23" fmla="*/ 1324438 h 1986062"/>
                <a:gd name="connsiteX24" fmla="*/ 503875 w 2546053"/>
                <a:gd name="connsiteY24" fmla="*/ 1482111 h 1986062"/>
                <a:gd name="connsiteX25" fmla="*/ 556619 w 2546053"/>
                <a:gd name="connsiteY25" fmla="*/ 1629184 h 1986062"/>
                <a:gd name="connsiteX26" fmla="*/ 589905 w 2546053"/>
                <a:gd name="connsiteY26" fmla="*/ 1717935 h 1986062"/>
                <a:gd name="connsiteX27" fmla="*/ 635731 w 2546053"/>
                <a:gd name="connsiteY27" fmla="*/ 1870271 h 1986062"/>
                <a:gd name="connsiteX28" fmla="*/ 658396 w 2546053"/>
                <a:gd name="connsiteY28" fmla="*/ 1986062 h 1986062"/>
                <a:gd name="connsiteX29" fmla="*/ 871083 w 2546053"/>
                <a:gd name="connsiteY29" fmla="*/ 1919195 h 1986062"/>
                <a:gd name="connsiteX30" fmla="*/ 1084150 w 2546053"/>
                <a:gd name="connsiteY30" fmla="*/ 1835512 h 1986062"/>
                <a:gd name="connsiteX31" fmla="*/ 1263970 w 2546053"/>
                <a:gd name="connsiteY31" fmla="*/ 1744698 h 1986062"/>
                <a:gd name="connsiteX32" fmla="*/ 1406621 w 2546053"/>
                <a:gd name="connsiteY32" fmla="*/ 1656189 h 1986062"/>
                <a:gd name="connsiteX33" fmla="*/ 1519951 w 2546053"/>
                <a:gd name="connsiteY33" fmla="*/ 1575056 h 1986062"/>
                <a:gd name="connsiteX34" fmla="*/ 1656486 w 2546053"/>
                <a:gd name="connsiteY34" fmla="*/ 1471409 h 1986062"/>
                <a:gd name="connsiteX35" fmla="*/ 1798145 w 2546053"/>
                <a:gd name="connsiteY35" fmla="*/ 1347931 h 1986062"/>
                <a:gd name="connsiteX36" fmla="*/ 1924711 w 2546053"/>
                <a:gd name="connsiteY36" fmla="*/ 1218879 h 1986062"/>
                <a:gd name="connsiteX37" fmla="*/ 2050136 w 2546053"/>
                <a:gd name="connsiteY37" fmla="*/ 1070781 h 1986062"/>
                <a:gd name="connsiteX38" fmla="*/ 2154911 w 2546053"/>
                <a:gd name="connsiteY38" fmla="*/ 937431 h 1986062"/>
                <a:gd name="connsiteX39" fmla="*/ 2270660 w 2546053"/>
                <a:gd name="connsiteY39" fmla="*/ 762085 h 1986062"/>
                <a:gd name="connsiteX40" fmla="*/ 2341165 w 2546053"/>
                <a:gd name="connsiteY40" fmla="*/ 632775 h 1986062"/>
                <a:gd name="connsiteX41" fmla="*/ 2390428 w 2546053"/>
                <a:gd name="connsiteY41" fmla="*/ 524725 h 1986062"/>
                <a:gd name="connsiteX42" fmla="*/ 2442553 w 2546053"/>
                <a:gd name="connsiteY42" fmla="*/ 406490 h 1986062"/>
                <a:gd name="connsiteX43" fmla="*/ 2491749 w 2546053"/>
                <a:gd name="connsiteY43" fmla="*/ 276426 h 1986062"/>
                <a:gd name="connsiteX44" fmla="*/ 2546053 w 2546053"/>
                <a:gd name="connsiteY44" fmla="*/ 104615 h 1986062"/>
                <a:gd name="connsiteX0" fmla="*/ 2546053 w 2546053"/>
                <a:gd name="connsiteY0" fmla="*/ 104615 h 1986062"/>
                <a:gd name="connsiteX1" fmla="*/ 2403355 w 2546053"/>
                <a:gd name="connsiteY1" fmla="*/ 69069 h 1986062"/>
                <a:gd name="connsiteX2" fmla="*/ 2212061 w 2546053"/>
                <a:gd name="connsiteY2" fmla="*/ 29381 h 1986062"/>
                <a:gd name="connsiteX3" fmla="*/ 2004893 w 2546053"/>
                <a:gd name="connsiteY3" fmla="*/ 6362 h 1986062"/>
                <a:gd name="connsiteX4" fmla="*/ 1802486 w 2546053"/>
                <a:gd name="connsiteY4" fmla="*/ 12 h 1986062"/>
                <a:gd name="connsiteX5" fmla="*/ 1580236 w 2546053"/>
                <a:gd name="connsiteY5" fmla="*/ 7950 h 1986062"/>
                <a:gd name="connsiteX6" fmla="*/ 1415136 w 2546053"/>
                <a:gd name="connsiteY6" fmla="*/ 26206 h 1986062"/>
                <a:gd name="connsiteX7" fmla="*/ 1238130 w 2546053"/>
                <a:gd name="connsiteY7" fmla="*/ 53988 h 1986062"/>
                <a:gd name="connsiteX8" fmla="*/ 1009530 w 2546053"/>
                <a:gd name="connsiteY8" fmla="*/ 110344 h 1986062"/>
                <a:gd name="connsiteX9" fmla="*/ 849986 w 2546053"/>
                <a:gd name="connsiteY9" fmla="*/ 166699 h 1986062"/>
                <a:gd name="connsiteX10" fmla="*/ 706317 w 2546053"/>
                <a:gd name="connsiteY10" fmla="*/ 227025 h 1986062"/>
                <a:gd name="connsiteX11" fmla="*/ 574554 w 2546053"/>
                <a:gd name="connsiteY11" fmla="*/ 288143 h 1986062"/>
                <a:gd name="connsiteX12" fmla="*/ 433267 w 2546053"/>
                <a:gd name="connsiteY12" fmla="*/ 364344 h 1986062"/>
                <a:gd name="connsiteX13" fmla="*/ 335636 w 2546053"/>
                <a:gd name="connsiteY13" fmla="*/ 423081 h 1986062"/>
                <a:gd name="connsiteX14" fmla="*/ 220542 w 2546053"/>
                <a:gd name="connsiteY14" fmla="*/ 499281 h 1986062"/>
                <a:gd name="connsiteX15" fmla="*/ 148311 w 2546053"/>
                <a:gd name="connsiteY15" fmla="*/ 553256 h 1986062"/>
                <a:gd name="connsiteX16" fmla="*/ 46711 w 2546053"/>
                <a:gd name="connsiteY16" fmla="*/ 638981 h 1986062"/>
                <a:gd name="connsiteX17" fmla="*/ 0 w 2546053"/>
                <a:gd name="connsiteY17" fmla="*/ 679980 h 1986062"/>
                <a:gd name="connsiteX18" fmla="*/ 79862 w 2546053"/>
                <a:gd name="connsiteY18" fmla="*/ 763940 h 1986062"/>
                <a:gd name="connsiteX19" fmla="*/ 147190 w 2546053"/>
                <a:gd name="connsiteY19" fmla="*/ 852546 h 1986062"/>
                <a:gd name="connsiteX20" fmla="*/ 210276 w 2546053"/>
                <a:gd name="connsiteY20" fmla="*/ 945633 h 1986062"/>
                <a:gd name="connsiteX21" fmla="*/ 264200 w 2546053"/>
                <a:gd name="connsiteY21" fmla="*/ 1050143 h 1986062"/>
                <a:gd name="connsiteX22" fmla="*/ 341986 w 2546053"/>
                <a:gd name="connsiteY22" fmla="*/ 1162856 h 1986062"/>
                <a:gd name="connsiteX23" fmla="*/ 438467 w 2546053"/>
                <a:gd name="connsiteY23" fmla="*/ 1324438 h 1986062"/>
                <a:gd name="connsiteX24" fmla="*/ 503875 w 2546053"/>
                <a:gd name="connsiteY24" fmla="*/ 1482111 h 1986062"/>
                <a:gd name="connsiteX25" fmla="*/ 556619 w 2546053"/>
                <a:gd name="connsiteY25" fmla="*/ 1629184 h 1986062"/>
                <a:gd name="connsiteX26" fmla="*/ 589905 w 2546053"/>
                <a:gd name="connsiteY26" fmla="*/ 1717935 h 1986062"/>
                <a:gd name="connsiteX27" fmla="*/ 635731 w 2546053"/>
                <a:gd name="connsiteY27" fmla="*/ 1870271 h 1986062"/>
                <a:gd name="connsiteX28" fmla="*/ 658396 w 2546053"/>
                <a:gd name="connsiteY28" fmla="*/ 1986062 h 1986062"/>
                <a:gd name="connsiteX29" fmla="*/ 871083 w 2546053"/>
                <a:gd name="connsiteY29" fmla="*/ 1919195 h 1986062"/>
                <a:gd name="connsiteX30" fmla="*/ 1084150 w 2546053"/>
                <a:gd name="connsiteY30" fmla="*/ 1835512 h 1986062"/>
                <a:gd name="connsiteX31" fmla="*/ 1263970 w 2546053"/>
                <a:gd name="connsiteY31" fmla="*/ 1744698 h 1986062"/>
                <a:gd name="connsiteX32" fmla="*/ 1406621 w 2546053"/>
                <a:gd name="connsiteY32" fmla="*/ 1656189 h 1986062"/>
                <a:gd name="connsiteX33" fmla="*/ 1519951 w 2546053"/>
                <a:gd name="connsiteY33" fmla="*/ 1575056 h 1986062"/>
                <a:gd name="connsiteX34" fmla="*/ 1656486 w 2546053"/>
                <a:gd name="connsiteY34" fmla="*/ 1471409 h 1986062"/>
                <a:gd name="connsiteX35" fmla="*/ 1798145 w 2546053"/>
                <a:gd name="connsiteY35" fmla="*/ 1347931 h 1986062"/>
                <a:gd name="connsiteX36" fmla="*/ 1924711 w 2546053"/>
                <a:gd name="connsiteY36" fmla="*/ 1218879 h 1986062"/>
                <a:gd name="connsiteX37" fmla="*/ 2050136 w 2546053"/>
                <a:gd name="connsiteY37" fmla="*/ 1070781 h 1986062"/>
                <a:gd name="connsiteX38" fmla="*/ 2154911 w 2546053"/>
                <a:gd name="connsiteY38" fmla="*/ 937431 h 1986062"/>
                <a:gd name="connsiteX39" fmla="*/ 2270660 w 2546053"/>
                <a:gd name="connsiteY39" fmla="*/ 762085 h 1986062"/>
                <a:gd name="connsiteX40" fmla="*/ 2341165 w 2546053"/>
                <a:gd name="connsiteY40" fmla="*/ 632775 h 1986062"/>
                <a:gd name="connsiteX41" fmla="*/ 2390428 w 2546053"/>
                <a:gd name="connsiteY41" fmla="*/ 524725 h 1986062"/>
                <a:gd name="connsiteX42" fmla="*/ 2442553 w 2546053"/>
                <a:gd name="connsiteY42" fmla="*/ 406490 h 1986062"/>
                <a:gd name="connsiteX43" fmla="*/ 2491749 w 2546053"/>
                <a:gd name="connsiteY43" fmla="*/ 276426 h 1986062"/>
                <a:gd name="connsiteX44" fmla="*/ 2546053 w 2546053"/>
                <a:gd name="connsiteY44" fmla="*/ 104615 h 1986062"/>
                <a:gd name="connsiteX0" fmla="*/ 2546053 w 2546053"/>
                <a:gd name="connsiteY0" fmla="*/ 104615 h 1986062"/>
                <a:gd name="connsiteX1" fmla="*/ 2403355 w 2546053"/>
                <a:gd name="connsiteY1" fmla="*/ 69069 h 1986062"/>
                <a:gd name="connsiteX2" fmla="*/ 2212061 w 2546053"/>
                <a:gd name="connsiteY2" fmla="*/ 29381 h 1986062"/>
                <a:gd name="connsiteX3" fmla="*/ 2004893 w 2546053"/>
                <a:gd name="connsiteY3" fmla="*/ 6362 h 1986062"/>
                <a:gd name="connsiteX4" fmla="*/ 1802486 w 2546053"/>
                <a:gd name="connsiteY4" fmla="*/ 12 h 1986062"/>
                <a:gd name="connsiteX5" fmla="*/ 1580236 w 2546053"/>
                <a:gd name="connsiteY5" fmla="*/ 7950 h 1986062"/>
                <a:gd name="connsiteX6" fmla="*/ 1415136 w 2546053"/>
                <a:gd name="connsiteY6" fmla="*/ 26206 h 1986062"/>
                <a:gd name="connsiteX7" fmla="*/ 1238130 w 2546053"/>
                <a:gd name="connsiteY7" fmla="*/ 53988 h 1986062"/>
                <a:gd name="connsiteX8" fmla="*/ 1009530 w 2546053"/>
                <a:gd name="connsiteY8" fmla="*/ 110344 h 1986062"/>
                <a:gd name="connsiteX9" fmla="*/ 849986 w 2546053"/>
                <a:gd name="connsiteY9" fmla="*/ 166699 h 1986062"/>
                <a:gd name="connsiteX10" fmla="*/ 706317 w 2546053"/>
                <a:gd name="connsiteY10" fmla="*/ 227025 h 1986062"/>
                <a:gd name="connsiteX11" fmla="*/ 574554 w 2546053"/>
                <a:gd name="connsiteY11" fmla="*/ 288143 h 1986062"/>
                <a:gd name="connsiteX12" fmla="*/ 433267 w 2546053"/>
                <a:gd name="connsiteY12" fmla="*/ 364344 h 1986062"/>
                <a:gd name="connsiteX13" fmla="*/ 335636 w 2546053"/>
                <a:gd name="connsiteY13" fmla="*/ 423081 h 1986062"/>
                <a:gd name="connsiteX14" fmla="*/ 220542 w 2546053"/>
                <a:gd name="connsiteY14" fmla="*/ 499281 h 1986062"/>
                <a:gd name="connsiteX15" fmla="*/ 148311 w 2546053"/>
                <a:gd name="connsiteY15" fmla="*/ 553256 h 1986062"/>
                <a:gd name="connsiteX16" fmla="*/ 46711 w 2546053"/>
                <a:gd name="connsiteY16" fmla="*/ 638981 h 1986062"/>
                <a:gd name="connsiteX17" fmla="*/ 0 w 2546053"/>
                <a:gd name="connsiteY17" fmla="*/ 679980 h 1986062"/>
                <a:gd name="connsiteX18" fmla="*/ 79862 w 2546053"/>
                <a:gd name="connsiteY18" fmla="*/ 763940 h 1986062"/>
                <a:gd name="connsiteX19" fmla="*/ 147190 w 2546053"/>
                <a:gd name="connsiteY19" fmla="*/ 852546 h 1986062"/>
                <a:gd name="connsiteX20" fmla="*/ 210276 w 2546053"/>
                <a:gd name="connsiteY20" fmla="*/ 945633 h 1986062"/>
                <a:gd name="connsiteX21" fmla="*/ 281102 w 2546053"/>
                <a:gd name="connsiteY21" fmla="*/ 1041037 h 1986062"/>
                <a:gd name="connsiteX22" fmla="*/ 341986 w 2546053"/>
                <a:gd name="connsiteY22" fmla="*/ 1162856 h 1986062"/>
                <a:gd name="connsiteX23" fmla="*/ 438467 w 2546053"/>
                <a:gd name="connsiteY23" fmla="*/ 1324438 h 1986062"/>
                <a:gd name="connsiteX24" fmla="*/ 503875 w 2546053"/>
                <a:gd name="connsiteY24" fmla="*/ 1482111 h 1986062"/>
                <a:gd name="connsiteX25" fmla="*/ 556619 w 2546053"/>
                <a:gd name="connsiteY25" fmla="*/ 1629184 h 1986062"/>
                <a:gd name="connsiteX26" fmla="*/ 589905 w 2546053"/>
                <a:gd name="connsiteY26" fmla="*/ 1717935 h 1986062"/>
                <a:gd name="connsiteX27" fmla="*/ 635731 w 2546053"/>
                <a:gd name="connsiteY27" fmla="*/ 1870271 h 1986062"/>
                <a:gd name="connsiteX28" fmla="*/ 658396 w 2546053"/>
                <a:gd name="connsiteY28" fmla="*/ 1986062 h 1986062"/>
                <a:gd name="connsiteX29" fmla="*/ 871083 w 2546053"/>
                <a:gd name="connsiteY29" fmla="*/ 1919195 h 1986062"/>
                <a:gd name="connsiteX30" fmla="*/ 1084150 w 2546053"/>
                <a:gd name="connsiteY30" fmla="*/ 1835512 h 1986062"/>
                <a:gd name="connsiteX31" fmla="*/ 1263970 w 2546053"/>
                <a:gd name="connsiteY31" fmla="*/ 1744698 h 1986062"/>
                <a:gd name="connsiteX32" fmla="*/ 1406621 w 2546053"/>
                <a:gd name="connsiteY32" fmla="*/ 1656189 h 1986062"/>
                <a:gd name="connsiteX33" fmla="*/ 1519951 w 2546053"/>
                <a:gd name="connsiteY33" fmla="*/ 1575056 h 1986062"/>
                <a:gd name="connsiteX34" fmla="*/ 1656486 w 2546053"/>
                <a:gd name="connsiteY34" fmla="*/ 1471409 h 1986062"/>
                <a:gd name="connsiteX35" fmla="*/ 1798145 w 2546053"/>
                <a:gd name="connsiteY35" fmla="*/ 1347931 h 1986062"/>
                <a:gd name="connsiteX36" fmla="*/ 1924711 w 2546053"/>
                <a:gd name="connsiteY36" fmla="*/ 1218879 h 1986062"/>
                <a:gd name="connsiteX37" fmla="*/ 2050136 w 2546053"/>
                <a:gd name="connsiteY37" fmla="*/ 1070781 h 1986062"/>
                <a:gd name="connsiteX38" fmla="*/ 2154911 w 2546053"/>
                <a:gd name="connsiteY38" fmla="*/ 937431 h 1986062"/>
                <a:gd name="connsiteX39" fmla="*/ 2270660 w 2546053"/>
                <a:gd name="connsiteY39" fmla="*/ 762085 h 1986062"/>
                <a:gd name="connsiteX40" fmla="*/ 2341165 w 2546053"/>
                <a:gd name="connsiteY40" fmla="*/ 632775 h 1986062"/>
                <a:gd name="connsiteX41" fmla="*/ 2390428 w 2546053"/>
                <a:gd name="connsiteY41" fmla="*/ 524725 h 1986062"/>
                <a:gd name="connsiteX42" fmla="*/ 2442553 w 2546053"/>
                <a:gd name="connsiteY42" fmla="*/ 406490 h 1986062"/>
                <a:gd name="connsiteX43" fmla="*/ 2491749 w 2546053"/>
                <a:gd name="connsiteY43" fmla="*/ 276426 h 1986062"/>
                <a:gd name="connsiteX44" fmla="*/ 2546053 w 2546053"/>
                <a:gd name="connsiteY44" fmla="*/ 104615 h 1986062"/>
                <a:gd name="connsiteX0" fmla="*/ 2546053 w 2546053"/>
                <a:gd name="connsiteY0" fmla="*/ 104615 h 1986062"/>
                <a:gd name="connsiteX1" fmla="*/ 2403355 w 2546053"/>
                <a:gd name="connsiteY1" fmla="*/ 69069 h 1986062"/>
                <a:gd name="connsiteX2" fmla="*/ 2212061 w 2546053"/>
                <a:gd name="connsiteY2" fmla="*/ 29381 h 1986062"/>
                <a:gd name="connsiteX3" fmla="*/ 2004893 w 2546053"/>
                <a:gd name="connsiteY3" fmla="*/ 6362 h 1986062"/>
                <a:gd name="connsiteX4" fmla="*/ 1802486 w 2546053"/>
                <a:gd name="connsiteY4" fmla="*/ 12 h 1986062"/>
                <a:gd name="connsiteX5" fmla="*/ 1580236 w 2546053"/>
                <a:gd name="connsiteY5" fmla="*/ 7950 h 1986062"/>
                <a:gd name="connsiteX6" fmla="*/ 1415136 w 2546053"/>
                <a:gd name="connsiteY6" fmla="*/ 26206 h 1986062"/>
                <a:gd name="connsiteX7" fmla="*/ 1238130 w 2546053"/>
                <a:gd name="connsiteY7" fmla="*/ 53988 h 1986062"/>
                <a:gd name="connsiteX8" fmla="*/ 1009530 w 2546053"/>
                <a:gd name="connsiteY8" fmla="*/ 110344 h 1986062"/>
                <a:gd name="connsiteX9" fmla="*/ 849986 w 2546053"/>
                <a:gd name="connsiteY9" fmla="*/ 166699 h 1986062"/>
                <a:gd name="connsiteX10" fmla="*/ 706317 w 2546053"/>
                <a:gd name="connsiteY10" fmla="*/ 227025 h 1986062"/>
                <a:gd name="connsiteX11" fmla="*/ 574554 w 2546053"/>
                <a:gd name="connsiteY11" fmla="*/ 288143 h 1986062"/>
                <a:gd name="connsiteX12" fmla="*/ 433267 w 2546053"/>
                <a:gd name="connsiteY12" fmla="*/ 364344 h 1986062"/>
                <a:gd name="connsiteX13" fmla="*/ 335636 w 2546053"/>
                <a:gd name="connsiteY13" fmla="*/ 423081 h 1986062"/>
                <a:gd name="connsiteX14" fmla="*/ 220542 w 2546053"/>
                <a:gd name="connsiteY14" fmla="*/ 499281 h 1986062"/>
                <a:gd name="connsiteX15" fmla="*/ 148311 w 2546053"/>
                <a:gd name="connsiteY15" fmla="*/ 553256 h 1986062"/>
                <a:gd name="connsiteX16" fmla="*/ 46711 w 2546053"/>
                <a:gd name="connsiteY16" fmla="*/ 638981 h 1986062"/>
                <a:gd name="connsiteX17" fmla="*/ 0 w 2546053"/>
                <a:gd name="connsiteY17" fmla="*/ 679980 h 1986062"/>
                <a:gd name="connsiteX18" fmla="*/ 79862 w 2546053"/>
                <a:gd name="connsiteY18" fmla="*/ 763940 h 1986062"/>
                <a:gd name="connsiteX19" fmla="*/ 147190 w 2546053"/>
                <a:gd name="connsiteY19" fmla="*/ 852546 h 1986062"/>
                <a:gd name="connsiteX20" fmla="*/ 210276 w 2546053"/>
                <a:gd name="connsiteY20" fmla="*/ 945633 h 1986062"/>
                <a:gd name="connsiteX21" fmla="*/ 281102 w 2546053"/>
                <a:gd name="connsiteY21" fmla="*/ 1041037 h 1986062"/>
                <a:gd name="connsiteX22" fmla="*/ 351068 w 2546053"/>
                <a:gd name="connsiteY22" fmla="*/ 1157293 h 1986062"/>
                <a:gd name="connsiteX23" fmla="*/ 438467 w 2546053"/>
                <a:gd name="connsiteY23" fmla="*/ 1324438 h 1986062"/>
                <a:gd name="connsiteX24" fmla="*/ 503875 w 2546053"/>
                <a:gd name="connsiteY24" fmla="*/ 1482111 h 1986062"/>
                <a:gd name="connsiteX25" fmla="*/ 556619 w 2546053"/>
                <a:gd name="connsiteY25" fmla="*/ 1629184 h 1986062"/>
                <a:gd name="connsiteX26" fmla="*/ 589905 w 2546053"/>
                <a:gd name="connsiteY26" fmla="*/ 1717935 h 1986062"/>
                <a:gd name="connsiteX27" fmla="*/ 635731 w 2546053"/>
                <a:gd name="connsiteY27" fmla="*/ 1870271 h 1986062"/>
                <a:gd name="connsiteX28" fmla="*/ 658396 w 2546053"/>
                <a:gd name="connsiteY28" fmla="*/ 1986062 h 1986062"/>
                <a:gd name="connsiteX29" fmla="*/ 871083 w 2546053"/>
                <a:gd name="connsiteY29" fmla="*/ 1919195 h 1986062"/>
                <a:gd name="connsiteX30" fmla="*/ 1084150 w 2546053"/>
                <a:gd name="connsiteY30" fmla="*/ 1835512 h 1986062"/>
                <a:gd name="connsiteX31" fmla="*/ 1263970 w 2546053"/>
                <a:gd name="connsiteY31" fmla="*/ 1744698 h 1986062"/>
                <a:gd name="connsiteX32" fmla="*/ 1406621 w 2546053"/>
                <a:gd name="connsiteY32" fmla="*/ 1656189 h 1986062"/>
                <a:gd name="connsiteX33" fmla="*/ 1519951 w 2546053"/>
                <a:gd name="connsiteY33" fmla="*/ 1575056 h 1986062"/>
                <a:gd name="connsiteX34" fmla="*/ 1656486 w 2546053"/>
                <a:gd name="connsiteY34" fmla="*/ 1471409 h 1986062"/>
                <a:gd name="connsiteX35" fmla="*/ 1798145 w 2546053"/>
                <a:gd name="connsiteY35" fmla="*/ 1347931 h 1986062"/>
                <a:gd name="connsiteX36" fmla="*/ 1924711 w 2546053"/>
                <a:gd name="connsiteY36" fmla="*/ 1218879 h 1986062"/>
                <a:gd name="connsiteX37" fmla="*/ 2050136 w 2546053"/>
                <a:gd name="connsiteY37" fmla="*/ 1070781 h 1986062"/>
                <a:gd name="connsiteX38" fmla="*/ 2154911 w 2546053"/>
                <a:gd name="connsiteY38" fmla="*/ 937431 h 1986062"/>
                <a:gd name="connsiteX39" fmla="*/ 2270660 w 2546053"/>
                <a:gd name="connsiteY39" fmla="*/ 762085 h 1986062"/>
                <a:gd name="connsiteX40" fmla="*/ 2341165 w 2546053"/>
                <a:gd name="connsiteY40" fmla="*/ 632775 h 1986062"/>
                <a:gd name="connsiteX41" fmla="*/ 2390428 w 2546053"/>
                <a:gd name="connsiteY41" fmla="*/ 524725 h 1986062"/>
                <a:gd name="connsiteX42" fmla="*/ 2442553 w 2546053"/>
                <a:gd name="connsiteY42" fmla="*/ 406490 h 1986062"/>
                <a:gd name="connsiteX43" fmla="*/ 2491749 w 2546053"/>
                <a:gd name="connsiteY43" fmla="*/ 276426 h 1986062"/>
                <a:gd name="connsiteX44" fmla="*/ 2546053 w 2546053"/>
                <a:gd name="connsiteY44" fmla="*/ 104615 h 1986062"/>
                <a:gd name="connsiteX0" fmla="*/ 2546053 w 2546053"/>
                <a:gd name="connsiteY0" fmla="*/ 104615 h 1986062"/>
                <a:gd name="connsiteX1" fmla="*/ 2403355 w 2546053"/>
                <a:gd name="connsiteY1" fmla="*/ 69069 h 1986062"/>
                <a:gd name="connsiteX2" fmla="*/ 2212061 w 2546053"/>
                <a:gd name="connsiteY2" fmla="*/ 29381 h 1986062"/>
                <a:gd name="connsiteX3" fmla="*/ 2004893 w 2546053"/>
                <a:gd name="connsiteY3" fmla="*/ 6362 h 1986062"/>
                <a:gd name="connsiteX4" fmla="*/ 1802486 w 2546053"/>
                <a:gd name="connsiteY4" fmla="*/ 12 h 1986062"/>
                <a:gd name="connsiteX5" fmla="*/ 1580236 w 2546053"/>
                <a:gd name="connsiteY5" fmla="*/ 7950 h 1986062"/>
                <a:gd name="connsiteX6" fmla="*/ 1415136 w 2546053"/>
                <a:gd name="connsiteY6" fmla="*/ 26206 h 1986062"/>
                <a:gd name="connsiteX7" fmla="*/ 1238130 w 2546053"/>
                <a:gd name="connsiteY7" fmla="*/ 53988 h 1986062"/>
                <a:gd name="connsiteX8" fmla="*/ 1009530 w 2546053"/>
                <a:gd name="connsiteY8" fmla="*/ 110344 h 1986062"/>
                <a:gd name="connsiteX9" fmla="*/ 849986 w 2546053"/>
                <a:gd name="connsiteY9" fmla="*/ 166699 h 1986062"/>
                <a:gd name="connsiteX10" fmla="*/ 706317 w 2546053"/>
                <a:gd name="connsiteY10" fmla="*/ 227025 h 1986062"/>
                <a:gd name="connsiteX11" fmla="*/ 574554 w 2546053"/>
                <a:gd name="connsiteY11" fmla="*/ 288143 h 1986062"/>
                <a:gd name="connsiteX12" fmla="*/ 433267 w 2546053"/>
                <a:gd name="connsiteY12" fmla="*/ 364344 h 1986062"/>
                <a:gd name="connsiteX13" fmla="*/ 335636 w 2546053"/>
                <a:gd name="connsiteY13" fmla="*/ 423081 h 1986062"/>
                <a:gd name="connsiteX14" fmla="*/ 220542 w 2546053"/>
                <a:gd name="connsiteY14" fmla="*/ 499281 h 1986062"/>
                <a:gd name="connsiteX15" fmla="*/ 148311 w 2546053"/>
                <a:gd name="connsiteY15" fmla="*/ 553256 h 1986062"/>
                <a:gd name="connsiteX16" fmla="*/ 46711 w 2546053"/>
                <a:gd name="connsiteY16" fmla="*/ 638981 h 1986062"/>
                <a:gd name="connsiteX17" fmla="*/ 0 w 2546053"/>
                <a:gd name="connsiteY17" fmla="*/ 679980 h 1986062"/>
                <a:gd name="connsiteX18" fmla="*/ 79862 w 2546053"/>
                <a:gd name="connsiteY18" fmla="*/ 763940 h 1986062"/>
                <a:gd name="connsiteX19" fmla="*/ 147190 w 2546053"/>
                <a:gd name="connsiteY19" fmla="*/ 852546 h 1986062"/>
                <a:gd name="connsiteX20" fmla="*/ 210276 w 2546053"/>
                <a:gd name="connsiteY20" fmla="*/ 945633 h 1986062"/>
                <a:gd name="connsiteX21" fmla="*/ 281102 w 2546053"/>
                <a:gd name="connsiteY21" fmla="*/ 1041037 h 1986062"/>
                <a:gd name="connsiteX22" fmla="*/ 351068 w 2546053"/>
                <a:gd name="connsiteY22" fmla="*/ 1157293 h 1986062"/>
                <a:gd name="connsiteX23" fmla="*/ 433903 w 2546053"/>
                <a:gd name="connsiteY23" fmla="*/ 1304754 h 1986062"/>
                <a:gd name="connsiteX24" fmla="*/ 503875 w 2546053"/>
                <a:gd name="connsiteY24" fmla="*/ 1482111 h 1986062"/>
                <a:gd name="connsiteX25" fmla="*/ 556619 w 2546053"/>
                <a:gd name="connsiteY25" fmla="*/ 1629184 h 1986062"/>
                <a:gd name="connsiteX26" fmla="*/ 589905 w 2546053"/>
                <a:gd name="connsiteY26" fmla="*/ 1717935 h 1986062"/>
                <a:gd name="connsiteX27" fmla="*/ 635731 w 2546053"/>
                <a:gd name="connsiteY27" fmla="*/ 1870271 h 1986062"/>
                <a:gd name="connsiteX28" fmla="*/ 658396 w 2546053"/>
                <a:gd name="connsiteY28" fmla="*/ 1986062 h 1986062"/>
                <a:gd name="connsiteX29" fmla="*/ 871083 w 2546053"/>
                <a:gd name="connsiteY29" fmla="*/ 1919195 h 1986062"/>
                <a:gd name="connsiteX30" fmla="*/ 1084150 w 2546053"/>
                <a:gd name="connsiteY30" fmla="*/ 1835512 h 1986062"/>
                <a:gd name="connsiteX31" fmla="*/ 1263970 w 2546053"/>
                <a:gd name="connsiteY31" fmla="*/ 1744698 h 1986062"/>
                <a:gd name="connsiteX32" fmla="*/ 1406621 w 2546053"/>
                <a:gd name="connsiteY32" fmla="*/ 1656189 h 1986062"/>
                <a:gd name="connsiteX33" fmla="*/ 1519951 w 2546053"/>
                <a:gd name="connsiteY33" fmla="*/ 1575056 h 1986062"/>
                <a:gd name="connsiteX34" fmla="*/ 1656486 w 2546053"/>
                <a:gd name="connsiteY34" fmla="*/ 1471409 h 1986062"/>
                <a:gd name="connsiteX35" fmla="*/ 1798145 w 2546053"/>
                <a:gd name="connsiteY35" fmla="*/ 1347931 h 1986062"/>
                <a:gd name="connsiteX36" fmla="*/ 1924711 w 2546053"/>
                <a:gd name="connsiteY36" fmla="*/ 1218879 h 1986062"/>
                <a:gd name="connsiteX37" fmla="*/ 2050136 w 2546053"/>
                <a:gd name="connsiteY37" fmla="*/ 1070781 h 1986062"/>
                <a:gd name="connsiteX38" fmla="*/ 2154911 w 2546053"/>
                <a:gd name="connsiteY38" fmla="*/ 937431 h 1986062"/>
                <a:gd name="connsiteX39" fmla="*/ 2270660 w 2546053"/>
                <a:gd name="connsiteY39" fmla="*/ 762085 h 1986062"/>
                <a:gd name="connsiteX40" fmla="*/ 2341165 w 2546053"/>
                <a:gd name="connsiteY40" fmla="*/ 632775 h 1986062"/>
                <a:gd name="connsiteX41" fmla="*/ 2390428 w 2546053"/>
                <a:gd name="connsiteY41" fmla="*/ 524725 h 1986062"/>
                <a:gd name="connsiteX42" fmla="*/ 2442553 w 2546053"/>
                <a:gd name="connsiteY42" fmla="*/ 406490 h 1986062"/>
                <a:gd name="connsiteX43" fmla="*/ 2491749 w 2546053"/>
                <a:gd name="connsiteY43" fmla="*/ 276426 h 1986062"/>
                <a:gd name="connsiteX44" fmla="*/ 2546053 w 2546053"/>
                <a:gd name="connsiteY44" fmla="*/ 104615 h 1986062"/>
                <a:gd name="connsiteX0" fmla="*/ 2546053 w 2546053"/>
                <a:gd name="connsiteY0" fmla="*/ 104615 h 1986062"/>
                <a:gd name="connsiteX1" fmla="*/ 2403355 w 2546053"/>
                <a:gd name="connsiteY1" fmla="*/ 69069 h 1986062"/>
                <a:gd name="connsiteX2" fmla="*/ 2212061 w 2546053"/>
                <a:gd name="connsiteY2" fmla="*/ 29381 h 1986062"/>
                <a:gd name="connsiteX3" fmla="*/ 2004893 w 2546053"/>
                <a:gd name="connsiteY3" fmla="*/ 6362 h 1986062"/>
                <a:gd name="connsiteX4" fmla="*/ 1802486 w 2546053"/>
                <a:gd name="connsiteY4" fmla="*/ 12 h 1986062"/>
                <a:gd name="connsiteX5" fmla="*/ 1580236 w 2546053"/>
                <a:gd name="connsiteY5" fmla="*/ 7950 h 1986062"/>
                <a:gd name="connsiteX6" fmla="*/ 1415136 w 2546053"/>
                <a:gd name="connsiteY6" fmla="*/ 26206 h 1986062"/>
                <a:gd name="connsiteX7" fmla="*/ 1238130 w 2546053"/>
                <a:gd name="connsiteY7" fmla="*/ 53988 h 1986062"/>
                <a:gd name="connsiteX8" fmla="*/ 1009530 w 2546053"/>
                <a:gd name="connsiteY8" fmla="*/ 110344 h 1986062"/>
                <a:gd name="connsiteX9" fmla="*/ 849986 w 2546053"/>
                <a:gd name="connsiteY9" fmla="*/ 166699 h 1986062"/>
                <a:gd name="connsiteX10" fmla="*/ 706317 w 2546053"/>
                <a:gd name="connsiteY10" fmla="*/ 227025 h 1986062"/>
                <a:gd name="connsiteX11" fmla="*/ 574554 w 2546053"/>
                <a:gd name="connsiteY11" fmla="*/ 288143 h 1986062"/>
                <a:gd name="connsiteX12" fmla="*/ 433267 w 2546053"/>
                <a:gd name="connsiteY12" fmla="*/ 364344 h 1986062"/>
                <a:gd name="connsiteX13" fmla="*/ 335636 w 2546053"/>
                <a:gd name="connsiteY13" fmla="*/ 423081 h 1986062"/>
                <a:gd name="connsiteX14" fmla="*/ 220542 w 2546053"/>
                <a:gd name="connsiteY14" fmla="*/ 499281 h 1986062"/>
                <a:gd name="connsiteX15" fmla="*/ 148311 w 2546053"/>
                <a:gd name="connsiteY15" fmla="*/ 553256 h 1986062"/>
                <a:gd name="connsiteX16" fmla="*/ 64373 w 2546053"/>
                <a:gd name="connsiteY16" fmla="*/ 633157 h 1986062"/>
                <a:gd name="connsiteX17" fmla="*/ 0 w 2546053"/>
                <a:gd name="connsiteY17" fmla="*/ 679980 h 1986062"/>
                <a:gd name="connsiteX18" fmla="*/ 79862 w 2546053"/>
                <a:gd name="connsiteY18" fmla="*/ 763940 h 1986062"/>
                <a:gd name="connsiteX19" fmla="*/ 147190 w 2546053"/>
                <a:gd name="connsiteY19" fmla="*/ 852546 h 1986062"/>
                <a:gd name="connsiteX20" fmla="*/ 210276 w 2546053"/>
                <a:gd name="connsiteY20" fmla="*/ 945633 h 1986062"/>
                <a:gd name="connsiteX21" fmla="*/ 281102 w 2546053"/>
                <a:gd name="connsiteY21" fmla="*/ 1041037 h 1986062"/>
                <a:gd name="connsiteX22" fmla="*/ 351068 w 2546053"/>
                <a:gd name="connsiteY22" fmla="*/ 1157293 h 1986062"/>
                <a:gd name="connsiteX23" fmla="*/ 433903 w 2546053"/>
                <a:gd name="connsiteY23" fmla="*/ 1304754 h 1986062"/>
                <a:gd name="connsiteX24" fmla="*/ 503875 w 2546053"/>
                <a:gd name="connsiteY24" fmla="*/ 1482111 h 1986062"/>
                <a:gd name="connsiteX25" fmla="*/ 556619 w 2546053"/>
                <a:gd name="connsiteY25" fmla="*/ 1629184 h 1986062"/>
                <a:gd name="connsiteX26" fmla="*/ 589905 w 2546053"/>
                <a:gd name="connsiteY26" fmla="*/ 1717935 h 1986062"/>
                <a:gd name="connsiteX27" fmla="*/ 635731 w 2546053"/>
                <a:gd name="connsiteY27" fmla="*/ 1870271 h 1986062"/>
                <a:gd name="connsiteX28" fmla="*/ 658396 w 2546053"/>
                <a:gd name="connsiteY28" fmla="*/ 1986062 h 1986062"/>
                <a:gd name="connsiteX29" fmla="*/ 871083 w 2546053"/>
                <a:gd name="connsiteY29" fmla="*/ 1919195 h 1986062"/>
                <a:gd name="connsiteX30" fmla="*/ 1084150 w 2546053"/>
                <a:gd name="connsiteY30" fmla="*/ 1835512 h 1986062"/>
                <a:gd name="connsiteX31" fmla="*/ 1263970 w 2546053"/>
                <a:gd name="connsiteY31" fmla="*/ 1744698 h 1986062"/>
                <a:gd name="connsiteX32" fmla="*/ 1406621 w 2546053"/>
                <a:gd name="connsiteY32" fmla="*/ 1656189 h 1986062"/>
                <a:gd name="connsiteX33" fmla="*/ 1519951 w 2546053"/>
                <a:gd name="connsiteY33" fmla="*/ 1575056 h 1986062"/>
                <a:gd name="connsiteX34" fmla="*/ 1656486 w 2546053"/>
                <a:gd name="connsiteY34" fmla="*/ 1471409 h 1986062"/>
                <a:gd name="connsiteX35" fmla="*/ 1798145 w 2546053"/>
                <a:gd name="connsiteY35" fmla="*/ 1347931 h 1986062"/>
                <a:gd name="connsiteX36" fmla="*/ 1924711 w 2546053"/>
                <a:gd name="connsiteY36" fmla="*/ 1218879 h 1986062"/>
                <a:gd name="connsiteX37" fmla="*/ 2050136 w 2546053"/>
                <a:gd name="connsiteY37" fmla="*/ 1070781 h 1986062"/>
                <a:gd name="connsiteX38" fmla="*/ 2154911 w 2546053"/>
                <a:gd name="connsiteY38" fmla="*/ 937431 h 1986062"/>
                <a:gd name="connsiteX39" fmla="*/ 2270660 w 2546053"/>
                <a:gd name="connsiteY39" fmla="*/ 762085 h 1986062"/>
                <a:gd name="connsiteX40" fmla="*/ 2341165 w 2546053"/>
                <a:gd name="connsiteY40" fmla="*/ 632775 h 1986062"/>
                <a:gd name="connsiteX41" fmla="*/ 2390428 w 2546053"/>
                <a:gd name="connsiteY41" fmla="*/ 524725 h 1986062"/>
                <a:gd name="connsiteX42" fmla="*/ 2442553 w 2546053"/>
                <a:gd name="connsiteY42" fmla="*/ 406490 h 1986062"/>
                <a:gd name="connsiteX43" fmla="*/ 2491749 w 2546053"/>
                <a:gd name="connsiteY43" fmla="*/ 276426 h 1986062"/>
                <a:gd name="connsiteX44" fmla="*/ 2546053 w 2546053"/>
                <a:gd name="connsiteY44" fmla="*/ 104615 h 1986062"/>
                <a:gd name="connsiteX0" fmla="*/ 2536450 w 2536450"/>
                <a:gd name="connsiteY0" fmla="*/ 104615 h 1986062"/>
                <a:gd name="connsiteX1" fmla="*/ 2393752 w 2536450"/>
                <a:gd name="connsiteY1" fmla="*/ 69069 h 1986062"/>
                <a:gd name="connsiteX2" fmla="*/ 2202458 w 2536450"/>
                <a:gd name="connsiteY2" fmla="*/ 29381 h 1986062"/>
                <a:gd name="connsiteX3" fmla="*/ 1995290 w 2536450"/>
                <a:gd name="connsiteY3" fmla="*/ 6362 h 1986062"/>
                <a:gd name="connsiteX4" fmla="*/ 1792883 w 2536450"/>
                <a:gd name="connsiteY4" fmla="*/ 12 h 1986062"/>
                <a:gd name="connsiteX5" fmla="*/ 1570633 w 2536450"/>
                <a:gd name="connsiteY5" fmla="*/ 7950 h 1986062"/>
                <a:gd name="connsiteX6" fmla="*/ 1405533 w 2536450"/>
                <a:gd name="connsiteY6" fmla="*/ 26206 h 1986062"/>
                <a:gd name="connsiteX7" fmla="*/ 1228527 w 2536450"/>
                <a:gd name="connsiteY7" fmla="*/ 53988 h 1986062"/>
                <a:gd name="connsiteX8" fmla="*/ 999927 w 2536450"/>
                <a:gd name="connsiteY8" fmla="*/ 110344 h 1986062"/>
                <a:gd name="connsiteX9" fmla="*/ 840383 w 2536450"/>
                <a:gd name="connsiteY9" fmla="*/ 166699 h 1986062"/>
                <a:gd name="connsiteX10" fmla="*/ 696714 w 2536450"/>
                <a:gd name="connsiteY10" fmla="*/ 227025 h 1986062"/>
                <a:gd name="connsiteX11" fmla="*/ 564951 w 2536450"/>
                <a:gd name="connsiteY11" fmla="*/ 288143 h 1986062"/>
                <a:gd name="connsiteX12" fmla="*/ 423664 w 2536450"/>
                <a:gd name="connsiteY12" fmla="*/ 364344 h 1986062"/>
                <a:gd name="connsiteX13" fmla="*/ 326033 w 2536450"/>
                <a:gd name="connsiteY13" fmla="*/ 423081 h 1986062"/>
                <a:gd name="connsiteX14" fmla="*/ 210939 w 2536450"/>
                <a:gd name="connsiteY14" fmla="*/ 499281 h 1986062"/>
                <a:gd name="connsiteX15" fmla="*/ 138708 w 2536450"/>
                <a:gd name="connsiteY15" fmla="*/ 553256 h 1986062"/>
                <a:gd name="connsiteX16" fmla="*/ 54770 w 2536450"/>
                <a:gd name="connsiteY16" fmla="*/ 633157 h 1986062"/>
                <a:gd name="connsiteX17" fmla="*/ 0 w 2536450"/>
                <a:gd name="connsiteY17" fmla="*/ 691581 h 1986062"/>
                <a:gd name="connsiteX18" fmla="*/ 70259 w 2536450"/>
                <a:gd name="connsiteY18" fmla="*/ 763940 h 1986062"/>
                <a:gd name="connsiteX19" fmla="*/ 137587 w 2536450"/>
                <a:gd name="connsiteY19" fmla="*/ 852546 h 1986062"/>
                <a:gd name="connsiteX20" fmla="*/ 200673 w 2536450"/>
                <a:gd name="connsiteY20" fmla="*/ 945633 h 1986062"/>
                <a:gd name="connsiteX21" fmla="*/ 271499 w 2536450"/>
                <a:gd name="connsiteY21" fmla="*/ 1041037 h 1986062"/>
                <a:gd name="connsiteX22" fmla="*/ 341465 w 2536450"/>
                <a:gd name="connsiteY22" fmla="*/ 1157293 h 1986062"/>
                <a:gd name="connsiteX23" fmla="*/ 424300 w 2536450"/>
                <a:gd name="connsiteY23" fmla="*/ 1304754 h 1986062"/>
                <a:gd name="connsiteX24" fmla="*/ 494272 w 2536450"/>
                <a:gd name="connsiteY24" fmla="*/ 1482111 h 1986062"/>
                <a:gd name="connsiteX25" fmla="*/ 547016 w 2536450"/>
                <a:gd name="connsiteY25" fmla="*/ 1629184 h 1986062"/>
                <a:gd name="connsiteX26" fmla="*/ 580302 w 2536450"/>
                <a:gd name="connsiteY26" fmla="*/ 1717935 h 1986062"/>
                <a:gd name="connsiteX27" fmla="*/ 626128 w 2536450"/>
                <a:gd name="connsiteY27" fmla="*/ 1870271 h 1986062"/>
                <a:gd name="connsiteX28" fmla="*/ 648793 w 2536450"/>
                <a:gd name="connsiteY28" fmla="*/ 1986062 h 1986062"/>
                <a:gd name="connsiteX29" fmla="*/ 861480 w 2536450"/>
                <a:gd name="connsiteY29" fmla="*/ 1919195 h 1986062"/>
                <a:gd name="connsiteX30" fmla="*/ 1074547 w 2536450"/>
                <a:gd name="connsiteY30" fmla="*/ 1835512 h 1986062"/>
                <a:gd name="connsiteX31" fmla="*/ 1254367 w 2536450"/>
                <a:gd name="connsiteY31" fmla="*/ 1744698 h 1986062"/>
                <a:gd name="connsiteX32" fmla="*/ 1397018 w 2536450"/>
                <a:gd name="connsiteY32" fmla="*/ 1656189 h 1986062"/>
                <a:gd name="connsiteX33" fmla="*/ 1510348 w 2536450"/>
                <a:gd name="connsiteY33" fmla="*/ 1575056 h 1986062"/>
                <a:gd name="connsiteX34" fmla="*/ 1646883 w 2536450"/>
                <a:gd name="connsiteY34" fmla="*/ 1471409 h 1986062"/>
                <a:gd name="connsiteX35" fmla="*/ 1788542 w 2536450"/>
                <a:gd name="connsiteY35" fmla="*/ 1347931 h 1986062"/>
                <a:gd name="connsiteX36" fmla="*/ 1915108 w 2536450"/>
                <a:gd name="connsiteY36" fmla="*/ 1218879 h 1986062"/>
                <a:gd name="connsiteX37" fmla="*/ 2040533 w 2536450"/>
                <a:gd name="connsiteY37" fmla="*/ 1070781 h 1986062"/>
                <a:gd name="connsiteX38" fmla="*/ 2145308 w 2536450"/>
                <a:gd name="connsiteY38" fmla="*/ 937431 h 1986062"/>
                <a:gd name="connsiteX39" fmla="*/ 2261057 w 2536450"/>
                <a:gd name="connsiteY39" fmla="*/ 762085 h 1986062"/>
                <a:gd name="connsiteX40" fmla="*/ 2331562 w 2536450"/>
                <a:gd name="connsiteY40" fmla="*/ 632775 h 1986062"/>
                <a:gd name="connsiteX41" fmla="*/ 2380825 w 2536450"/>
                <a:gd name="connsiteY41" fmla="*/ 524725 h 1986062"/>
                <a:gd name="connsiteX42" fmla="*/ 2432950 w 2536450"/>
                <a:gd name="connsiteY42" fmla="*/ 406490 h 1986062"/>
                <a:gd name="connsiteX43" fmla="*/ 2482146 w 2536450"/>
                <a:gd name="connsiteY43" fmla="*/ 276426 h 1986062"/>
                <a:gd name="connsiteX44" fmla="*/ 2536450 w 2536450"/>
                <a:gd name="connsiteY44" fmla="*/ 104615 h 1986062"/>
                <a:gd name="connsiteX0" fmla="*/ 2536450 w 2536450"/>
                <a:gd name="connsiteY0" fmla="*/ 104615 h 1986062"/>
                <a:gd name="connsiteX1" fmla="*/ 2393752 w 2536450"/>
                <a:gd name="connsiteY1" fmla="*/ 69069 h 1986062"/>
                <a:gd name="connsiteX2" fmla="*/ 2202458 w 2536450"/>
                <a:gd name="connsiteY2" fmla="*/ 29381 h 1986062"/>
                <a:gd name="connsiteX3" fmla="*/ 1995290 w 2536450"/>
                <a:gd name="connsiteY3" fmla="*/ 6362 h 1986062"/>
                <a:gd name="connsiteX4" fmla="*/ 1792883 w 2536450"/>
                <a:gd name="connsiteY4" fmla="*/ 12 h 1986062"/>
                <a:gd name="connsiteX5" fmla="*/ 1570633 w 2536450"/>
                <a:gd name="connsiteY5" fmla="*/ 7950 h 1986062"/>
                <a:gd name="connsiteX6" fmla="*/ 1405533 w 2536450"/>
                <a:gd name="connsiteY6" fmla="*/ 26206 h 1986062"/>
                <a:gd name="connsiteX7" fmla="*/ 1228527 w 2536450"/>
                <a:gd name="connsiteY7" fmla="*/ 53988 h 1986062"/>
                <a:gd name="connsiteX8" fmla="*/ 999927 w 2536450"/>
                <a:gd name="connsiteY8" fmla="*/ 110344 h 1986062"/>
                <a:gd name="connsiteX9" fmla="*/ 840383 w 2536450"/>
                <a:gd name="connsiteY9" fmla="*/ 166699 h 1986062"/>
                <a:gd name="connsiteX10" fmla="*/ 696714 w 2536450"/>
                <a:gd name="connsiteY10" fmla="*/ 227025 h 1986062"/>
                <a:gd name="connsiteX11" fmla="*/ 564951 w 2536450"/>
                <a:gd name="connsiteY11" fmla="*/ 288143 h 1986062"/>
                <a:gd name="connsiteX12" fmla="*/ 423664 w 2536450"/>
                <a:gd name="connsiteY12" fmla="*/ 364344 h 1986062"/>
                <a:gd name="connsiteX13" fmla="*/ 326033 w 2536450"/>
                <a:gd name="connsiteY13" fmla="*/ 423081 h 1986062"/>
                <a:gd name="connsiteX14" fmla="*/ 210939 w 2536450"/>
                <a:gd name="connsiteY14" fmla="*/ 499281 h 1986062"/>
                <a:gd name="connsiteX15" fmla="*/ 138708 w 2536450"/>
                <a:gd name="connsiteY15" fmla="*/ 553256 h 1986062"/>
                <a:gd name="connsiteX16" fmla="*/ 54770 w 2536450"/>
                <a:gd name="connsiteY16" fmla="*/ 633157 h 1986062"/>
                <a:gd name="connsiteX17" fmla="*/ 0 w 2536450"/>
                <a:gd name="connsiteY17" fmla="*/ 691581 h 1986062"/>
                <a:gd name="connsiteX18" fmla="*/ 70259 w 2536450"/>
                <a:gd name="connsiteY18" fmla="*/ 763940 h 1986062"/>
                <a:gd name="connsiteX19" fmla="*/ 137587 w 2536450"/>
                <a:gd name="connsiteY19" fmla="*/ 852546 h 1986062"/>
                <a:gd name="connsiteX20" fmla="*/ 200673 w 2536450"/>
                <a:gd name="connsiteY20" fmla="*/ 945633 h 1986062"/>
                <a:gd name="connsiteX21" fmla="*/ 271499 w 2536450"/>
                <a:gd name="connsiteY21" fmla="*/ 1041037 h 1986062"/>
                <a:gd name="connsiteX22" fmla="*/ 341465 w 2536450"/>
                <a:gd name="connsiteY22" fmla="*/ 1157293 h 1986062"/>
                <a:gd name="connsiteX23" fmla="*/ 424300 w 2536450"/>
                <a:gd name="connsiteY23" fmla="*/ 1304754 h 1986062"/>
                <a:gd name="connsiteX24" fmla="*/ 494272 w 2536450"/>
                <a:gd name="connsiteY24" fmla="*/ 1482111 h 1986062"/>
                <a:gd name="connsiteX25" fmla="*/ 547016 w 2536450"/>
                <a:gd name="connsiteY25" fmla="*/ 1629184 h 1986062"/>
                <a:gd name="connsiteX26" fmla="*/ 580302 w 2536450"/>
                <a:gd name="connsiteY26" fmla="*/ 1717935 h 1986062"/>
                <a:gd name="connsiteX27" fmla="*/ 626128 w 2536450"/>
                <a:gd name="connsiteY27" fmla="*/ 1870271 h 1986062"/>
                <a:gd name="connsiteX28" fmla="*/ 648793 w 2536450"/>
                <a:gd name="connsiteY28" fmla="*/ 1986062 h 1986062"/>
                <a:gd name="connsiteX29" fmla="*/ 861480 w 2536450"/>
                <a:gd name="connsiteY29" fmla="*/ 1919195 h 1986062"/>
                <a:gd name="connsiteX30" fmla="*/ 1074547 w 2536450"/>
                <a:gd name="connsiteY30" fmla="*/ 1835512 h 1986062"/>
                <a:gd name="connsiteX31" fmla="*/ 1254367 w 2536450"/>
                <a:gd name="connsiteY31" fmla="*/ 1744698 h 1986062"/>
                <a:gd name="connsiteX32" fmla="*/ 1397018 w 2536450"/>
                <a:gd name="connsiteY32" fmla="*/ 1656189 h 1986062"/>
                <a:gd name="connsiteX33" fmla="*/ 1510348 w 2536450"/>
                <a:gd name="connsiteY33" fmla="*/ 1575056 h 1986062"/>
                <a:gd name="connsiteX34" fmla="*/ 1646883 w 2536450"/>
                <a:gd name="connsiteY34" fmla="*/ 1471409 h 1986062"/>
                <a:gd name="connsiteX35" fmla="*/ 1788542 w 2536450"/>
                <a:gd name="connsiteY35" fmla="*/ 1347931 h 1986062"/>
                <a:gd name="connsiteX36" fmla="*/ 1915108 w 2536450"/>
                <a:gd name="connsiteY36" fmla="*/ 1218879 h 1986062"/>
                <a:gd name="connsiteX37" fmla="*/ 2040533 w 2536450"/>
                <a:gd name="connsiteY37" fmla="*/ 1070781 h 1986062"/>
                <a:gd name="connsiteX38" fmla="*/ 2145308 w 2536450"/>
                <a:gd name="connsiteY38" fmla="*/ 937431 h 1986062"/>
                <a:gd name="connsiteX39" fmla="*/ 2261057 w 2536450"/>
                <a:gd name="connsiteY39" fmla="*/ 762085 h 1986062"/>
                <a:gd name="connsiteX40" fmla="*/ 2331562 w 2536450"/>
                <a:gd name="connsiteY40" fmla="*/ 632775 h 1986062"/>
                <a:gd name="connsiteX41" fmla="*/ 2380825 w 2536450"/>
                <a:gd name="connsiteY41" fmla="*/ 524725 h 1986062"/>
                <a:gd name="connsiteX42" fmla="*/ 2432950 w 2536450"/>
                <a:gd name="connsiteY42" fmla="*/ 406490 h 1986062"/>
                <a:gd name="connsiteX43" fmla="*/ 2482146 w 2536450"/>
                <a:gd name="connsiteY43" fmla="*/ 276426 h 1986062"/>
                <a:gd name="connsiteX44" fmla="*/ 2536450 w 2536450"/>
                <a:gd name="connsiteY44" fmla="*/ 104615 h 1986062"/>
                <a:gd name="connsiteX0" fmla="*/ 2536450 w 2536450"/>
                <a:gd name="connsiteY0" fmla="*/ 104615 h 1986062"/>
                <a:gd name="connsiteX1" fmla="*/ 2393752 w 2536450"/>
                <a:gd name="connsiteY1" fmla="*/ 69069 h 1986062"/>
                <a:gd name="connsiteX2" fmla="*/ 2202458 w 2536450"/>
                <a:gd name="connsiteY2" fmla="*/ 29381 h 1986062"/>
                <a:gd name="connsiteX3" fmla="*/ 1995290 w 2536450"/>
                <a:gd name="connsiteY3" fmla="*/ 6362 h 1986062"/>
                <a:gd name="connsiteX4" fmla="*/ 1792883 w 2536450"/>
                <a:gd name="connsiteY4" fmla="*/ 12 h 1986062"/>
                <a:gd name="connsiteX5" fmla="*/ 1570633 w 2536450"/>
                <a:gd name="connsiteY5" fmla="*/ 7950 h 1986062"/>
                <a:gd name="connsiteX6" fmla="*/ 1405533 w 2536450"/>
                <a:gd name="connsiteY6" fmla="*/ 26206 h 1986062"/>
                <a:gd name="connsiteX7" fmla="*/ 1228527 w 2536450"/>
                <a:gd name="connsiteY7" fmla="*/ 53988 h 1986062"/>
                <a:gd name="connsiteX8" fmla="*/ 999927 w 2536450"/>
                <a:gd name="connsiteY8" fmla="*/ 110344 h 1986062"/>
                <a:gd name="connsiteX9" fmla="*/ 840383 w 2536450"/>
                <a:gd name="connsiteY9" fmla="*/ 166699 h 1986062"/>
                <a:gd name="connsiteX10" fmla="*/ 696714 w 2536450"/>
                <a:gd name="connsiteY10" fmla="*/ 227025 h 1986062"/>
                <a:gd name="connsiteX11" fmla="*/ 564951 w 2536450"/>
                <a:gd name="connsiteY11" fmla="*/ 288143 h 1986062"/>
                <a:gd name="connsiteX12" fmla="*/ 423664 w 2536450"/>
                <a:gd name="connsiteY12" fmla="*/ 364344 h 1986062"/>
                <a:gd name="connsiteX13" fmla="*/ 326033 w 2536450"/>
                <a:gd name="connsiteY13" fmla="*/ 423081 h 1986062"/>
                <a:gd name="connsiteX14" fmla="*/ 210939 w 2536450"/>
                <a:gd name="connsiteY14" fmla="*/ 499281 h 1986062"/>
                <a:gd name="connsiteX15" fmla="*/ 138708 w 2536450"/>
                <a:gd name="connsiteY15" fmla="*/ 553256 h 1986062"/>
                <a:gd name="connsiteX16" fmla="*/ 54770 w 2536450"/>
                <a:gd name="connsiteY16" fmla="*/ 633157 h 1986062"/>
                <a:gd name="connsiteX17" fmla="*/ 0 w 2536450"/>
                <a:gd name="connsiteY17" fmla="*/ 691581 h 1986062"/>
                <a:gd name="connsiteX18" fmla="*/ 70259 w 2536450"/>
                <a:gd name="connsiteY18" fmla="*/ 763940 h 1986062"/>
                <a:gd name="connsiteX19" fmla="*/ 137587 w 2536450"/>
                <a:gd name="connsiteY19" fmla="*/ 852546 h 1986062"/>
                <a:gd name="connsiteX20" fmla="*/ 200673 w 2536450"/>
                <a:gd name="connsiteY20" fmla="*/ 945633 h 1986062"/>
                <a:gd name="connsiteX21" fmla="*/ 271499 w 2536450"/>
                <a:gd name="connsiteY21" fmla="*/ 1041037 h 1986062"/>
                <a:gd name="connsiteX22" fmla="*/ 341465 w 2536450"/>
                <a:gd name="connsiteY22" fmla="*/ 1157293 h 1986062"/>
                <a:gd name="connsiteX23" fmla="*/ 424300 w 2536450"/>
                <a:gd name="connsiteY23" fmla="*/ 1304754 h 1986062"/>
                <a:gd name="connsiteX24" fmla="*/ 494272 w 2536450"/>
                <a:gd name="connsiteY24" fmla="*/ 1482111 h 1986062"/>
                <a:gd name="connsiteX25" fmla="*/ 547016 w 2536450"/>
                <a:gd name="connsiteY25" fmla="*/ 1629184 h 1986062"/>
                <a:gd name="connsiteX26" fmla="*/ 580302 w 2536450"/>
                <a:gd name="connsiteY26" fmla="*/ 1717935 h 1986062"/>
                <a:gd name="connsiteX27" fmla="*/ 626128 w 2536450"/>
                <a:gd name="connsiteY27" fmla="*/ 1870271 h 1986062"/>
                <a:gd name="connsiteX28" fmla="*/ 648793 w 2536450"/>
                <a:gd name="connsiteY28" fmla="*/ 1986062 h 1986062"/>
                <a:gd name="connsiteX29" fmla="*/ 861480 w 2536450"/>
                <a:gd name="connsiteY29" fmla="*/ 1919195 h 1986062"/>
                <a:gd name="connsiteX30" fmla="*/ 1074547 w 2536450"/>
                <a:gd name="connsiteY30" fmla="*/ 1835512 h 1986062"/>
                <a:gd name="connsiteX31" fmla="*/ 1254367 w 2536450"/>
                <a:gd name="connsiteY31" fmla="*/ 1744698 h 1986062"/>
                <a:gd name="connsiteX32" fmla="*/ 1397018 w 2536450"/>
                <a:gd name="connsiteY32" fmla="*/ 1656189 h 1986062"/>
                <a:gd name="connsiteX33" fmla="*/ 1510348 w 2536450"/>
                <a:gd name="connsiteY33" fmla="*/ 1575056 h 1986062"/>
                <a:gd name="connsiteX34" fmla="*/ 1646883 w 2536450"/>
                <a:gd name="connsiteY34" fmla="*/ 1471409 h 1986062"/>
                <a:gd name="connsiteX35" fmla="*/ 1788542 w 2536450"/>
                <a:gd name="connsiteY35" fmla="*/ 1347931 h 1986062"/>
                <a:gd name="connsiteX36" fmla="*/ 1915108 w 2536450"/>
                <a:gd name="connsiteY36" fmla="*/ 1218879 h 1986062"/>
                <a:gd name="connsiteX37" fmla="*/ 2040533 w 2536450"/>
                <a:gd name="connsiteY37" fmla="*/ 1070781 h 1986062"/>
                <a:gd name="connsiteX38" fmla="*/ 2145308 w 2536450"/>
                <a:gd name="connsiteY38" fmla="*/ 937431 h 1986062"/>
                <a:gd name="connsiteX39" fmla="*/ 2261057 w 2536450"/>
                <a:gd name="connsiteY39" fmla="*/ 762085 h 1986062"/>
                <a:gd name="connsiteX40" fmla="*/ 2331562 w 2536450"/>
                <a:gd name="connsiteY40" fmla="*/ 632775 h 1986062"/>
                <a:gd name="connsiteX41" fmla="*/ 2380825 w 2536450"/>
                <a:gd name="connsiteY41" fmla="*/ 524725 h 1986062"/>
                <a:gd name="connsiteX42" fmla="*/ 2432950 w 2536450"/>
                <a:gd name="connsiteY42" fmla="*/ 406490 h 1986062"/>
                <a:gd name="connsiteX43" fmla="*/ 2482146 w 2536450"/>
                <a:gd name="connsiteY43" fmla="*/ 276426 h 1986062"/>
                <a:gd name="connsiteX44" fmla="*/ 2536450 w 2536450"/>
                <a:gd name="connsiteY44" fmla="*/ 104615 h 1986062"/>
                <a:gd name="connsiteX0" fmla="*/ 2536450 w 2536450"/>
                <a:gd name="connsiteY0" fmla="*/ 104615 h 1986062"/>
                <a:gd name="connsiteX1" fmla="*/ 2393752 w 2536450"/>
                <a:gd name="connsiteY1" fmla="*/ 69069 h 1986062"/>
                <a:gd name="connsiteX2" fmla="*/ 2202458 w 2536450"/>
                <a:gd name="connsiteY2" fmla="*/ 29381 h 1986062"/>
                <a:gd name="connsiteX3" fmla="*/ 1995290 w 2536450"/>
                <a:gd name="connsiteY3" fmla="*/ 6362 h 1986062"/>
                <a:gd name="connsiteX4" fmla="*/ 1792883 w 2536450"/>
                <a:gd name="connsiteY4" fmla="*/ 12 h 1986062"/>
                <a:gd name="connsiteX5" fmla="*/ 1570633 w 2536450"/>
                <a:gd name="connsiteY5" fmla="*/ 7950 h 1986062"/>
                <a:gd name="connsiteX6" fmla="*/ 1405533 w 2536450"/>
                <a:gd name="connsiteY6" fmla="*/ 26206 h 1986062"/>
                <a:gd name="connsiteX7" fmla="*/ 1228527 w 2536450"/>
                <a:gd name="connsiteY7" fmla="*/ 53988 h 1986062"/>
                <a:gd name="connsiteX8" fmla="*/ 999927 w 2536450"/>
                <a:gd name="connsiteY8" fmla="*/ 110344 h 1986062"/>
                <a:gd name="connsiteX9" fmla="*/ 840383 w 2536450"/>
                <a:gd name="connsiteY9" fmla="*/ 166699 h 1986062"/>
                <a:gd name="connsiteX10" fmla="*/ 696714 w 2536450"/>
                <a:gd name="connsiteY10" fmla="*/ 227025 h 1986062"/>
                <a:gd name="connsiteX11" fmla="*/ 564951 w 2536450"/>
                <a:gd name="connsiteY11" fmla="*/ 288143 h 1986062"/>
                <a:gd name="connsiteX12" fmla="*/ 423664 w 2536450"/>
                <a:gd name="connsiteY12" fmla="*/ 364344 h 1986062"/>
                <a:gd name="connsiteX13" fmla="*/ 326033 w 2536450"/>
                <a:gd name="connsiteY13" fmla="*/ 423081 h 1986062"/>
                <a:gd name="connsiteX14" fmla="*/ 210939 w 2536450"/>
                <a:gd name="connsiteY14" fmla="*/ 499281 h 1986062"/>
                <a:gd name="connsiteX15" fmla="*/ 145032 w 2536450"/>
                <a:gd name="connsiteY15" fmla="*/ 565618 h 1986062"/>
                <a:gd name="connsiteX16" fmla="*/ 54770 w 2536450"/>
                <a:gd name="connsiteY16" fmla="*/ 633157 h 1986062"/>
                <a:gd name="connsiteX17" fmla="*/ 0 w 2536450"/>
                <a:gd name="connsiteY17" fmla="*/ 691581 h 1986062"/>
                <a:gd name="connsiteX18" fmla="*/ 70259 w 2536450"/>
                <a:gd name="connsiteY18" fmla="*/ 763940 h 1986062"/>
                <a:gd name="connsiteX19" fmla="*/ 137587 w 2536450"/>
                <a:gd name="connsiteY19" fmla="*/ 852546 h 1986062"/>
                <a:gd name="connsiteX20" fmla="*/ 200673 w 2536450"/>
                <a:gd name="connsiteY20" fmla="*/ 945633 h 1986062"/>
                <a:gd name="connsiteX21" fmla="*/ 271499 w 2536450"/>
                <a:gd name="connsiteY21" fmla="*/ 1041037 h 1986062"/>
                <a:gd name="connsiteX22" fmla="*/ 341465 w 2536450"/>
                <a:gd name="connsiteY22" fmla="*/ 1157293 h 1986062"/>
                <a:gd name="connsiteX23" fmla="*/ 424300 w 2536450"/>
                <a:gd name="connsiteY23" fmla="*/ 1304754 h 1986062"/>
                <a:gd name="connsiteX24" fmla="*/ 494272 w 2536450"/>
                <a:gd name="connsiteY24" fmla="*/ 1482111 h 1986062"/>
                <a:gd name="connsiteX25" fmla="*/ 547016 w 2536450"/>
                <a:gd name="connsiteY25" fmla="*/ 1629184 h 1986062"/>
                <a:gd name="connsiteX26" fmla="*/ 580302 w 2536450"/>
                <a:gd name="connsiteY26" fmla="*/ 1717935 h 1986062"/>
                <a:gd name="connsiteX27" fmla="*/ 626128 w 2536450"/>
                <a:gd name="connsiteY27" fmla="*/ 1870271 h 1986062"/>
                <a:gd name="connsiteX28" fmla="*/ 648793 w 2536450"/>
                <a:gd name="connsiteY28" fmla="*/ 1986062 h 1986062"/>
                <a:gd name="connsiteX29" fmla="*/ 861480 w 2536450"/>
                <a:gd name="connsiteY29" fmla="*/ 1919195 h 1986062"/>
                <a:gd name="connsiteX30" fmla="*/ 1074547 w 2536450"/>
                <a:gd name="connsiteY30" fmla="*/ 1835512 h 1986062"/>
                <a:gd name="connsiteX31" fmla="*/ 1254367 w 2536450"/>
                <a:gd name="connsiteY31" fmla="*/ 1744698 h 1986062"/>
                <a:gd name="connsiteX32" fmla="*/ 1397018 w 2536450"/>
                <a:gd name="connsiteY32" fmla="*/ 1656189 h 1986062"/>
                <a:gd name="connsiteX33" fmla="*/ 1510348 w 2536450"/>
                <a:gd name="connsiteY33" fmla="*/ 1575056 h 1986062"/>
                <a:gd name="connsiteX34" fmla="*/ 1646883 w 2536450"/>
                <a:gd name="connsiteY34" fmla="*/ 1471409 h 1986062"/>
                <a:gd name="connsiteX35" fmla="*/ 1788542 w 2536450"/>
                <a:gd name="connsiteY35" fmla="*/ 1347931 h 1986062"/>
                <a:gd name="connsiteX36" fmla="*/ 1915108 w 2536450"/>
                <a:gd name="connsiteY36" fmla="*/ 1218879 h 1986062"/>
                <a:gd name="connsiteX37" fmla="*/ 2040533 w 2536450"/>
                <a:gd name="connsiteY37" fmla="*/ 1070781 h 1986062"/>
                <a:gd name="connsiteX38" fmla="*/ 2145308 w 2536450"/>
                <a:gd name="connsiteY38" fmla="*/ 937431 h 1986062"/>
                <a:gd name="connsiteX39" fmla="*/ 2261057 w 2536450"/>
                <a:gd name="connsiteY39" fmla="*/ 762085 h 1986062"/>
                <a:gd name="connsiteX40" fmla="*/ 2331562 w 2536450"/>
                <a:gd name="connsiteY40" fmla="*/ 632775 h 1986062"/>
                <a:gd name="connsiteX41" fmla="*/ 2380825 w 2536450"/>
                <a:gd name="connsiteY41" fmla="*/ 524725 h 1986062"/>
                <a:gd name="connsiteX42" fmla="*/ 2432950 w 2536450"/>
                <a:gd name="connsiteY42" fmla="*/ 406490 h 1986062"/>
                <a:gd name="connsiteX43" fmla="*/ 2482146 w 2536450"/>
                <a:gd name="connsiteY43" fmla="*/ 276426 h 1986062"/>
                <a:gd name="connsiteX44" fmla="*/ 2536450 w 2536450"/>
                <a:gd name="connsiteY44" fmla="*/ 104615 h 1986062"/>
                <a:gd name="connsiteX0" fmla="*/ 2536450 w 2536450"/>
                <a:gd name="connsiteY0" fmla="*/ 104615 h 1986062"/>
                <a:gd name="connsiteX1" fmla="*/ 2393752 w 2536450"/>
                <a:gd name="connsiteY1" fmla="*/ 69069 h 1986062"/>
                <a:gd name="connsiteX2" fmla="*/ 2202458 w 2536450"/>
                <a:gd name="connsiteY2" fmla="*/ 29381 h 1986062"/>
                <a:gd name="connsiteX3" fmla="*/ 1995290 w 2536450"/>
                <a:gd name="connsiteY3" fmla="*/ 6362 h 1986062"/>
                <a:gd name="connsiteX4" fmla="*/ 1792883 w 2536450"/>
                <a:gd name="connsiteY4" fmla="*/ 12 h 1986062"/>
                <a:gd name="connsiteX5" fmla="*/ 1570633 w 2536450"/>
                <a:gd name="connsiteY5" fmla="*/ 7950 h 1986062"/>
                <a:gd name="connsiteX6" fmla="*/ 1405533 w 2536450"/>
                <a:gd name="connsiteY6" fmla="*/ 26206 h 1986062"/>
                <a:gd name="connsiteX7" fmla="*/ 1228527 w 2536450"/>
                <a:gd name="connsiteY7" fmla="*/ 53988 h 1986062"/>
                <a:gd name="connsiteX8" fmla="*/ 999927 w 2536450"/>
                <a:gd name="connsiteY8" fmla="*/ 110344 h 1986062"/>
                <a:gd name="connsiteX9" fmla="*/ 840383 w 2536450"/>
                <a:gd name="connsiteY9" fmla="*/ 166699 h 1986062"/>
                <a:gd name="connsiteX10" fmla="*/ 696714 w 2536450"/>
                <a:gd name="connsiteY10" fmla="*/ 227025 h 1986062"/>
                <a:gd name="connsiteX11" fmla="*/ 564951 w 2536450"/>
                <a:gd name="connsiteY11" fmla="*/ 288143 h 1986062"/>
                <a:gd name="connsiteX12" fmla="*/ 423664 w 2536450"/>
                <a:gd name="connsiteY12" fmla="*/ 364344 h 1986062"/>
                <a:gd name="connsiteX13" fmla="*/ 326033 w 2536450"/>
                <a:gd name="connsiteY13" fmla="*/ 423081 h 1986062"/>
                <a:gd name="connsiteX14" fmla="*/ 210939 w 2536450"/>
                <a:gd name="connsiteY14" fmla="*/ 499281 h 1986062"/>
                <a:gd name="connsiteX15" fmla="*/ 145032 w 2536450"/>
                <a:gd name="connsiteY15" fmla="*/ 565618 h 1986062"/>
                <a:gd name="connsiteX16" fmla="*/ 54270 w 2536450"/>
                <a:gd name="connsiteY16" fmla="*/ 638459 h 1986062"/>
                <a:gd name="connsiteX17" fmla="*/ 0 w 2536450"/>
                <a:gd name="connsiteY17" fmla="*/ 691581 h 1986062"/>
                <a:gd name="connsiteX18" fmla="*/ 70259 w 2536450"/>
                <a:gd name="connsiteY18" fmla="*/ 763940 h 1986062"/>
                <a:gd name="connsiteX19" fmla="*/ 137587 w 2536450"/>
                <a:gd name="connsiteY19" fmla="*/ 852546 h 1986062"/>
                <a:gd name="connsiteX20" fmla="*/ 200673 w 2536450"/>
                <a:gd name="connsiteY20" fmla="*/ 945633 h 1986062"/>
                <a:gd name="connsiteX21" fmla="*/ 271499 w 2536450"/>
                <a:gd name="connsiteY21" fmla="*/ 1041037 h 1986062"/>
                <a:gd name="connsiteX22" fmla="*/ 341465 w 2536450"/>
                <a:gd name="connsiteY22" fmla="*/ 1157293 h 1986062"/>
                <a:gd name="connsiteX23" fmla="*/ 424300 w 2536450"/>
                <a:gd name="connsiteY23" fmla="*/ 1304754 h 1986062"/>
                <a:gd name="connsiteX24" fmla="*/ 494272 w 2536450"/>
                <a:gd name="connsiteY24" fmla="*/ 1482111 h 1986062"/>
                <a:gd name="connsiteX25" fmla="*/ 547016 w 2536450"/>
                <a:gd name="connsiteY25" fmla="*/ 1629184 h 1986062"/>
                <a:gd name="connsiteX26" fmla="*/ 580302 w 2536450"/>
                <a:gd name="connsiteY26" fmla="*/ 1717935 h 1986062"/>
                <a:gd name="connsiteX27" fmla="*/ 626128 w 2536450"/>
                <a:gd name="connsiteY27" fmla="*/ 1870271 h 1986062"/>
                <a:gd name="connsiteX28" fmla="*/ 648793 w 2536450"/>
                <a:gd name="connsiteY28" fmla="*/ 1986062 h 1986062"/>
                <a:gd name="connsiteX29" fmla="*/ 861480 w 2536450"/>
                <a:gd name="connsiteY29" fmla="*/ 1919195 h 1986062"/>
                <a:gd name="connsiteX30" fmla="*/ 1074547 w 2536450"/>
                <a:gd name="connsiteY30" fmla="*/ 1835512 h 1986062"/>
                <a:gd name="connsiteX31" fmla="*/ 1254367 w 2536450"/>
                <a:gd name="connsiteY31" fmla="*/ 1744698 h 1986062"/>
                <a:gd name="connsiteX32" fmla="*/ 1397018 w 2536450"/>
                <a:gd name="connsiteY32" fmla="*/ 1656189 h 1986062"/>
                <a:gd name="connsiteX33" fmla="*/ 1510348 w 2536450"/>
                <a:gd name="connsiteY33" fmla="*/ 1575056 h 1986062"/>
                <a:gd name="connsiteX34" fmla="*/ 1646883 w 2536450"/>
                <a:gd name="connsiteY34" fmla="*/ 1471409 h 1986062"/>
                <a:gd name="connsiteX35" fmla="*/ 1788542 w 2536450"/>
                <a:gd name="connsiteY35" fmla="*/ 1347931 h 1986062"/>
                <a:gd name="connsiteX36" fmla="*/ 1915108 w 2536450"/>
                <a:gd name="connsiteY36" fmla="*/ 1218879 h 1986062"/>
                <a:gd name="connsiteX37" fmla="*/ 2040533 w 2536450"/>
                <a:gd name="connsiteY37" fmla="*/ 1070781 h 1986062"/>
                <a:gd name="connsiteX38" fmla="*/ 2145308 w 2536450"/>
                <a:gd name="connsiteY38" fmla="*/ 937431 h 1986062"/>
                <a:gd name="connsiteX39" fmla="*/ 2261057 w 2536450"/>
                <a:gd name="connsiteY39" fmla="*/ 762085 h 1986062"/>
                <a:gd name="connsiteX40" fmla="*/ 2331562 w 2536450"/>
                <a:gd name="connsiteY40" fmla="*/ 632775 h 1986062"/>
                <a:gd name="connsiteX41" fmla="*/ 2380825 w 2536450"/>
                <a:gd name="connsiteY41" fmla="*/ 524725 h 1986062"/>
                <a:gd name="connsiteX42" fmla="*/ 2432950 w 2536450"/>
                <a:gd name="connsiteY42" fmla="*/ 406490 h 1986062"/>
                <a:gd name="connsiteX43" fmla="*/ 2482146 w 2536450"/>
                <a:gd name="connsiteY43" fmla="*/ 276426 h 1986062"/>
                <a:gd name="connsiteX44" fmla="*/ 2536450 w 2536450"/>
                <a:gd name="connsiteY44" fmla="*/ 104615 h 1986062"/>
                <a:gd name="connsiteX0" fmla="*/ 2536450 w 2536450"/>
                <a:gd name="connsiteY0" fmla="*/ 104615 h 1986062"/>
                <a:gd name="connsiteX1" fmla="*/ 2393752 w 2536450"/>
                <a:gd name="connsiteY1" fmla="*/ 69069 h 1986062"/>
                <a:gd name="connsiteX2" fmla="*/ 2202458 w 2536450"/>
                <a:gd name="connsiteY2" fmla="*/ 29381 h 1986062"/>
                <a:gd name="connsiteX3" fmla="*/ 1995290 w 2536450"/>
                <a:gd name="connsiteY3" fmla="*/ 6362 h 1986062"/>
                <a:gd name="connsiteX4" fmla="*/ 1792883 w 2536450"/>
                <a:gd name="connsiteY4" fmla="*/ 12 h 1986062"/>
                <a:gd name="connsiteX5" fmla="*/ 1570633 w 2536450"/>
                <a:gd name="connsiteY5" fmla="*/ 7950 h 1986062"/>
                <a:gd name="connsiteX6" fmla="*/ 1405533 w 2536450"/>
                <a:gd name="connsiteY6" fmla="*/ 26206 h 1986062"/>
                <a:gd name="connsiteX7" fmla="*/ 1228527 w 2536450"/>
                <a:gd name="connsiteY7" fmla="*/ 53988 h 1986062"/>
                <a:gd name="connsiteX8" fmla="*/ 999927 w 2536450"/>
                <a:gd name="connsiteY8" fmla="*/ 110344 h 1986062"/>
                <a:gd name="connsiteX9" fmla="*/ 840383 w 2536450"/>
                <a:gd name="connsiteY9" fmla="*/ 166699 h 1986062"/>
                <a:gd name="connsiteX10" fmla="*/ 696714 w 2536450"/>
                <a:gd name="connsiteY10" fmla="*/ 227025 h 1986062"/>
                <a:gd name="connsiteX11" fmla="*/ 564951 w 2536450"/>
                <a:gd name="connsiteY11" fmla="*/ 288143 h 1986062"/>
                <a:gd name="connsiteX12" fmla="*/ 423664 w 2536450"/>
                <a:gd name="connsiteY12" fmla="*/ 364344 h 1986062"/>
                <a:gd name="connsiteX13" fmla="*/ 326033 w 2536450"/>
                <a:gd name="connsiteY13" fmla="*/ 423081 h 1986062"/>
                <a:gd name="connsiteX14" fmla="*/ 213482 w 2536450"/>
                <a:gd name="connsiteY14" fmla="*/ 517705 h 1986062"/>
                <a:gd name="connsiteX15" fmla="*/ 145032 w 2536450"/>
                <a:gd name="connsiteY15" fmla="*/ 565618 h 1986062"/>
                <a:gd name="connsiteX16" fmla="*/ 54270 w 2536450"/>
                <a:gd name="connsiteY16" fmla="*/ 638459 h 1986062"/>
                <a:gd name="connsiteX17" fmla="*/ 0 w 2536450"/>
                <a:gd name="connsiteY17" fmla="*/ 691581 h 1986062"/>
                <a:gd name="connsiteX18" fmla="*/ 70259 w 2536450"/>
                <a:gd name="connsiteY18" fmla="*/ 763940 h 1986062"/>
                <a:gd name="connsiteX19" fmla="*/ 137587 w 2536450"/>
                <a:gd name="connsiteY19" fmla="*/ 852546 h 1986062"/>
                <a:gd name="connsiteX20" fmla="*/ 200673 w 2536450"/>
                <a:gd name="connsiteY20" fmla="*/ 945633 h 1986062"/>
                <a:gd name="connsiteX21" fmla="*/ 271499 w 2536450"/>
                <a:gd name="connsiteY21" fmla="*/ 1041037 h 1986062"/>
                <a:gd name="connsiteX22" fmla="*/ 341465 w 2536450"/>
                <a:gd name="connsiteY22" fmla="*/ 1157293 h 1986062"/>
                <a:gd name="connsiteX23" fmla="*/ 424300 w 2536450"/>
                <a:gd name="connsiteY23" fmla="*/ 1304754 h 1986062"/>
                <a:gd name="connsiteX24" fmla="*/ 494272 w 2536450"/>
                <a:gd name="connsiteY24" fmla="*/ 1482111 h 1986062"/>
                <a:gd name="connsiteX25" fmla="*/ 547016 w 2536450"/>
                <a:gd name="connsiteY25" fmla="*/ 1629184 h 1986062"/>
                <a:gd name="connsiteX26" fmla="*/ 580302 w 2536450"/>
                <a:gd name="connsiteY26" fmla="*/ 1717935 h 1986062"/>
                <a:gd name="connsiteX27" fmla="*/ 626128 w 2536450"/>
                <a:gd name="connsiteY27" fmla="*/ 1870271 h 1986062"/>
                <a:gd name="connsiteX28" fmla="*/ 648793 w 2536450"/>
                <a:gd name="connsiteY28" fmla="*/ 1986062 h 1986062"/>
                <a:gd name="connsiteX29" fmla="*/ 861480 w 2536450"/>
                <a:gd name="connsiteY29" fmla="*/ 1919195 h 1986062"/>
                <a:gd name="connsiteX30" fmla="*/ 1074547 w 2536450"/>
                <a:gd name="connsiteY30" fmla="*/ 1835512 h 1986062"/>
                <a:gd name="connsiteX31" fmla="*/ 1254367 w 2536450"/>
                <a:gd name="connsiteY31" fmla="*/ 1744698 h 1986062"/>
                <a:gd name="connsiteX32" fmla="*/ 1397018 w 2536450"/>
                <a:gd name="connsiteY32" fmla="*/ 1656189 h 1986062"/>
                <a:gd name="connsiteX33" fmla="*/ 1510348 w 2536450"/>
                <a:gd name="connsiteY33" fmla="*/ 1575056 h 1986062"/>
                <a:gd name="connsiteX34" fmla="*/ 1646883 w 2536450"/>
                <a:gd name="connsiteY34" fmla="*/ 1471409 h 1986062"/>
                <a:gd name="connsiteX35" fmla="*/ 1788542 w 2536450"/>
                <a:gd name="connsiteY35" fmla="*/ 1347931 h 1986062"/>
                <a:gd name="connsiteX36" fmla="*/ 1915108 w 2536450"/>
                <a:gd name="connsiteY36" fmla="*/ 1218879 h 1986062"/>
                <a:gd name="connsiteX37" fmla="*/ 2040533 w 2536450"/>
                <a:gd name="connsiteY37" fmla="*/ 1070781 h 1986062"/>
                <a:gd name="connsiteX38" fmla="*/ 2145308 w 2536450"/>
                <a:gd name="connsiteY38" fmla="*/ 937431 h 1986062"/>
                <a:gd name="connsiteX39" fmla="*/ 2261057 w 2536450"/>
                <a:gd name="connsiteY39" fmla="*/ 762085 h 1986062"/>
                <a:gd name="connsiteX40" fmla="*/ 2331562 w 2536450"/>
                <a:gd name="connsiteY40" fmla="*/ 632775 h 1986062"/>
                <a:gd name="connsiteX41" fmla="*/ 2380825 w 2536450"/>
                <a:gd name="connsiteY41" fmla="*/ 524725 h 1986062"/>
                <a:gd name="connsiteX42" fmla="*/ 2432950 w 2536450"/>
                <a:gd name="connsiteY42" fmla="*/ 406490 h 1986062"/>
                <a:gd name="connsiteX43" fmla="*/ 2482146 w 2536450"/>
                <a:gd name="connsiteY43" fmla="*/ 276426 h 1986062"/>
                <a:gd name="connsiteX44" fmla="*/ 2536450 w 2536450"/>
                <a:gd name="connsiteY44" fmla="*/ 104615 h 1986062"/>
                <a:gd name="connsiteX0" fmla="*/ 2536450 w 2536450"/>
                <a:gd name="connsiteY0" fmla="*/ 104615 h 1986062"/>
                <a:gd name="connsiteX1" fmla="*/ 2393752 w 2536450"/>
                <a:gd name="connsiteY1" fmla="*/ 69069 h 1986062"/>
                <a:gd name="connsiteX2" fmla="*/ 2202458 w 2536450"/>
                <a:gd name="connsiteY2" fmla="*/ 29381 h 1986062"/>
                <a:gd name="connsiteX3" fmla="*/ 1995290 w 2536450"/>
                <a:gd name="connsiteY3" fmla="*/ 6362 h 1986062"/>
                <a:gd name="connsiteX4" fmla="*/ 1792883 w 2536450"/>
                <a:gd name="connsiteY4" fmla="*/ 12 h 1986062"/>
                <a:gd name="connsiteX5" fmla="*/ 1570633 w 2536450"/>
                <a:gd name="connsiteY5" fmla="*/ 7950 h 1986062"/>
                <a:gd name="connsiteX6" fmla="*/ 1405533 w 2536450"/>
                <a:gd name="connsiteY6" fmla="*/ 26206 h 1986062"/>
                <a:gd name="connsiteX7" fmla="*/ 1228527 w 2536450"/>
                <a:gd name="connsiteY7" fmla="*/ 53988 h 1986062"/>
                <a:gd name="connsiteX8" fmla="*/ 999927 w 2536450"/>
                <a:gd name="connsiteY8" fmla="*/ 110344 h 1986062"/>
                <a:gd name="connsiteX9" fmla="*/ 840383 w 2536450"/>
                <a:gd name="connsiteY9" fmla="*/ 166699 h 1986062"/>
                <a:gd name="connsiteX10" fmla="*/ 696714 w 2536450"/>
                <a:gd name="connsiteY10" fmla="*/ 227025 h 1986062"/>
                <a:gd name="connsiteX11" fmla="*/ 564951 w 2536450"/>
                <a:gd name="connsiteY11" fmla="*/ 288143 h 1986062"/>
                <a:gd name="connsiteX12" fmla="*/ 423664 w 2536450"/>
                <a:gd name="connsiteY12" fmla="*/ 364344 h 1986062"/>
                <a:gd name="connsiteX13" fmla="*/ 326033 w 2536450"/>
                <a:gd name="connsiteY13" fmla="*/ 423081 h 1986062"/>
                <a:gd name="connsiteX14" fmla="*/ 209179 w 2536450"/>
                <a:gd name="connsiteY14" fmla="*/ 506604 h 1986062"/>
                <a:gd name="connsiteX15" fmla="*/ 145032 w 2536450"/>
                <a:gd name="connsiteY15" fmla="*/ 565618 h 1986062"/>
                <a:gd name="connsiteX16" fmla="*/ 54270 w 2536450"/>
                <a:gd name="connsiteY16" fmla="*/ 638459 h 1986062"/>
                <a:gd name="connsiteX17" fmla="*/ 0 w 2536450"/>
                <a:gd name="connsiteY17" fmla="*/ 691581 h 1986062"/>
                <a:gd name="connsiteX18" fmla="*/ 70259 w 2536450"/>
                <a:gd name="connsiteY18" fmla="*/ 763940 h 1986062"/>
                <a:gd name="connsiteX19" fmla="*/ 137587 w 2536450"/>
                <a:gd name="connsiteY19" fmla="*/ 852546 h 1986062"/>
                <a:gd name="connsiteX20" fmla="*/ 200673 w 2536450"/>
                <a:gd name="connsiteY20" fmla="*/ 945633 h 1986062"/>
                <a:gd name="connsiteX21" fmla="*/ 271499 w 2536450"/>
                <a:gd name="connsiteY21" fmla="*/ 1041037 h 1986062"/>
                <a:gd name="connsiteX22" fmla="*/ 341465 w 2536450"/>
                <a:gd name="connsiteY22" fmla="*/ 1157293 h 1986062"/>
                <a:gd name="connsiteX23" fmla="*/ 424300 w 2536450"/>
                <a:gd name="connsiteY23" fmla="*/ 1304754 h 1986062"/>
                <a:gd name="connsiteX24" fmla="*/ 494272 w 2536450"/>
                <a:gd name="connsiteY24" fmla="*/ 1482111 h 1986062"/>
                <a:gd name="connsiteX25" fmla="*/ 547016 w 2536450"/>
                <a:gd name="connsiteY25" fmla="*/ 1629184 h 1986062"/>
                <a:gd name="connsiteX26" fmla="*/ 580302 w 2536450"/>
                <a:gd name="connsiteY26" fmla="*/ 1717935 h 1986062"/>
                <a:gd name="connsiteX27" fmla="*/ 626128 w 2536450"/>
                <a:gd name="connsiteY27" fmla="*/ 1870271 h 1986062"/>
                <a:gd name="connsiteX28" fmla="*/ 648793 w 2536450"/>
                <a:gd name="connsiteY28" fmla="*/ 1986062 h 1986062"/>
                <a:gd name="connsiteX29" fmla="*/ 861480 w 2536450"/>
                <a:gd name="connsiteY29" fmla="*/ 1919195 h 1986062"/>
                <a:gd name="connsiteX30" fmla="*/ 1074547 w 2536450"/>
                <a:gd name="connsiteY30" fmla="*/ 1835512 h 1986062"/>
                <a:gd name="connsiteX31" fmla="*/ 1254367 w 2536450"/>
                <a:gd name="connsiteY31" fmla="*/ 1744698 h 1986062"/>
                <a:gd name="connsiteX32" fmla="*/ 1397018 w 2536450"/>
                <a:gd name="connsiteY32" fmla="*/ 1656189 h 1986062"/>
                <a:gd name="connsiteX33" fmla="*/ 1510348 w 2536450"/>
                <a:gd name="connsiteY33" fmla="*/ 1575056 h 1986062"/>
                <a:gd name="connsiteX34" fmla="*/ 1646883 w 2536450"/>
                <a:gd name="connsiteY34" fmla="*/ 1471409 h 1986062"/>
                <a:gd name="connsiteX35" fmla="*/ 1788542 w 2536450"/>
                <a:gd name="connsiteY35" fmla="*/ 1347931 h 1986062"/>
                <a:gd name="connsiteX36" fmla="*/ 1915108 w 2536450"/>
                <a:gd name="connsiteY36" fmla="*/ 1218879 h 1986062"/>
                <a:gd name="connsiteX37" fmla="*/ 2040533 w 2536450"/>
                <a:gd name="connsiteY37" fmla="*/ 1070781 h 1986062"/>
                <a:gd name="connsiteX38" fmla="*/ 2145308 w 2536450"/>
                <a:gd name="connsiteY38" fmla="*/ 937431 h 1986062"/>
                <a:gd name="connsiteX39" fmla="*/ 2261057 w 2536450"/>
                <a:gd name="connsiteY39" fmla="*/ 762085 h 1986062"/>
                <a:gd name="connsiteX40" fmla="*/ 2331562 w 2536450"/>
                <a:gd name="connsiteY40" fmla="*/ 632775 h 1986062"/>
                <a:gd name="connsiteX41" fmla="*/ 2380825 w 2536450"/>
                <a:gd name="connsiteY41" fmla="*/ 524725 h 1986062"/>
                <a:gd name="connsiteX42" fmla="*/ 2432950 w 2536450"/>
                <a:gd name="connsiteY42" fmla="*/ 406490 h 1986062"/>
                <a:gd name="connsiteX43" fmla="*/ 2482146 w 2536450"/>
                <a:gd name="connsiteY43" fmla="*/ 276426 h 1986062"/>
                <a:gd name="connsiteX44" fmla="*/ 2536450 w 2536450"/>
                <a:gd name="connsiteY44" fmla="*/ 104615 h 1986062"/>
                <a:gd name="connsiteX0" fmla="*/ 2536450 w 2536450"/>
                <a:gd name="connsiteY0" fmla="*/ 104615 h 1986062"/>
                <a:gd name="connsiteX1" fmla="*/ 2393752 w 2536450"/>
                <a:gd name="connsiteY1" fmla="*/ 69069 h 1986062"/>
                <a:gd name="connsiteX2" fmla="*/ 2202458 w 2536450"/>
                <a:gd name="connsiteY2" fmla="*/ 29381 h 1986062"/>
                <a:gd name="connsiteX3" fmla="*/ 1995290 w 2536450"/>
                <a:gd name="connsiteY3" fmla="*/ 6362 h 1986062"/>
                <a:gd name="connsiteX4" fmla="*/ 1792883 w 2536450"/>
                <a:gd name="connsiteY4" fmla="*/ 12 h 1986062"/>
                <a:gd name="connsiteX5" fmla="*/ 1570633 w 2536450"/>
                <a:gd name="connsiteY5" fmla="*/ 7950 h 1986062"/>
                <a:gd name="connsiteX6" fmla="*/ 1405533 w 2536450"/>
                <a:gd name="connsiteY6" fmla="*/ 26206 h 1986062"/>
                <a:gd name="connsiteX7" fmla="*/ 1228527 w 2536450"/>
                <a:gd name="connsiteY7" fmla="*/ 53988 h 1986062"/>
                <a:gd name="connsiteX8" fmla="*/ 999927 w 2536450"/>
                <a:gd name="connsiteY8" fmla="*/ 110344 h 1986062"/>
                <a:gd name="connsiteX9" fmla="*/ 840383 w 2536450"/>
                <a:gd name="connsiteY9" fmla="*/ 166699 h 1986062"/>
                <a:gd name="connsiteX10" fmla="*/ 696714 w 2536450"/>
                <a:gd name="connsiteY10" fmla="*/ 227025 h 1986062"/>
                <a:gd name="connsiteX11" fmla="*/ 564951 w 2536450"/>
                <a:gd name="connsiteY11" fmla="*/ 288143 h 1986062"/>
                <a:gd name="connsiteX12" fmla="*/ 423664 w 2536450"/>
                <a:gd name="connsiteY12" fmla="*/ 364344 h 1986062"/>
                <a:gd name="connsiteX13" fmla="*/ 326033 w 2536450"/>
                <a:gd name="connsiteY13" fmla="*/ 423081 h 1986062"/>
                <a:gd name="connsiteX14" fmla="*/ 215241 w 2536450"/>
                <a:gd name="connsiteY14" fmla="*/ 510384 h 1986062"/>
                <a:gd name="connsiteX15" fmla="*/ 145032 w 2536450"/>
                <a:gd name="connsiteY15" fmla="*/ 565618 h 1986062"/>
                <a:gd name="connsiteX16" fmla="*/ 54270 w 2536450"/>
                <a:gd name="connsiteY16" fmla="*/ 638459 h 1986062"/>
                <a:gd name="connsiteX17" fmla="*/ 0 w 2536450"/>
                <a:gd name="connsiteY17" fmla="*/ 691581 h 1986062"/>
                <a:gd name="connsiteX18" fmla="*/ 70259 w 2536450"/>
                <a:gd name="connsiteY18" fmla="*/ 763940 h 1986062"/>
                <a:gd name="connsiteX19" fmla="*/ 137587 w 2536450"/>
                <a:gd name="connsiteY19" fmla="*/ 852546 h 1986062"/>
                <a:gd name="connsiteX20" fmla="*/ 200673 w 2536450"/>
                <a:gd name="connsiteY20" fmla="*/ 945633 h 1986062"/>
                <a:gd name="connsiteX21" fmla="*/ 271499 w 2536450"/>
                <a:gd name="connsiteY21" fmla="*/ 1041037 h 1986062"/>
                <a:gd name="connsiteX22" fmla="*/ 341465 w 2536450"/>
                <a:gd name="connsiteY22" fmla="*/ 1157293 h 1986062"/>
                <a:gd name="connsiteX23" fmla="*/ 424300 w 2536450"/>
                <a:gd name="connsiteY23" fmla="*/ 1304754 h 1986062"/>
                <a:gd name="connsiteX24" fmla="*/ 494272 w 2536450"/>
                <a:gd name="connsiteY24" fmla="*/ 1482111 h 1986062"/>
                <a:gd name="connsiteX25" fmla="*/ 547016 w 2536450"/>
                <a:gd name="connsiteY25" fmla="*/ 1629184 h 1986062"/>
                <a:gd name="connsiteX26" fmla="*/ 580302 w 2536450"/>
                <a:gd name="connsiteY26" fmla="*/ 1717935 h 1986062"/>
                <a:gd name="connsiteX27" fmla="*/ 626128 w 2536450"/>
                <a:gd name="connsiteY27" fmla="*/ 1870271 h 1986062"/>
                <a:gd name="connsiteX28" fmla="*/ 648793 w 2536450"/>
                <a:gd name="connsiteY28" fmla="*/ 1986062 h 1986062"/>
                <a:gd name="connsiteX29" fmla="*/ 861480 w 2536450"/>
                <a:gd name="connsiteY29" fmla="*/ 1919195 h 1986062"/>
                <a:gd name="connsiteX30" fmla="*/ 1074547 w 2536450"/>
                <a:gd name="connsiteY30" fmla="*/ 1835512 h 1986062"/>
                <a:gd name="connsiteX31" fmla="*/ 1254367 w 2536450"/>
                <a:gd name="connsiteY31" fmla="*/ 1744698 h 1986062"/>
                <a:gd name="connsiteX32" fmla="*/ 1397018 w 2536450"/>
                <a:gd name="connsiteY32" fmla="*/ 1656189 h 1986062"/>
                <a:gd name="connsiteX33" fmla="*/ 1510348 w 2536450"/>
                <a:gd name="connsiteY33" fmla="*/ 1575056 h 1986062"/>
                <a:gd name="connsiteX34" fmla="*/ 1646883 w 2536450"/>
                <a:gd name="connsiteY34" fmla="*/ 1471409 h 1986062"/>
                <a:gd name="connsiteX35" fmla="*/ 1788542 w 2536450"/>
                <a:gd name="connsiteY35" fmla="*/ 1347931 h 1986062"/>
                <a:gd name="connsiteX36" fmla="*/ 1915108 w 2536450"/>
                <a:gd name="connsiteY36" fmla="*/ 1218879 h 1986062"/>
                <a:gd name="connsiteX37" fmla="*/ 2040533 w 2536450"/>
                <a:gd name="connsiteY37" fmla="*/ 1070781 h 1986062"/>
                <a:gd name="connsiteX38" fmla="*/ 2145308 w 2536450"/>
                <a:gd name="connsiteY38" fmla="*/ 937431 h 1986062"/>
                <a:gd name="connsiteX39" fmla="*/ 2261057 w 2536450"/>
                <a:gd name="connsiteY39" fmla="*/ 762085 h 1986062"/>
                <a:gd name="connsiteX40" fmla="*/ 2331562 w 2536450"/>
                <a:gd name="connsiteY40" fmla="*/ 632775 h 1986062"/>
                <a:gd name="connsiteX41" fmla="*/ 2380825 w 2536450"/>
                <a:gd name="connsiteY41" fmla="*/ 524725 h 1986062"/>
                <a:gd name="connsiteX42" fmla="*/ 2432950 w 2536450"/>
                <a:gd name="connsiteY42" fmla="*/ 406490 h 1986062"/>
                <a:gd name="connsiteX43" fmla="*/ 2482146 w 2536450"/>
                <a:gd name="connsiteY43" fmla="*/ 276426 h 1986062"/>
                <a:gd name="connsiteX44" fmla="*/ 2536450 w 2536450"/>
                <a:gd name="connsiteY44" fmla="*/ 104615 h 1986062"/>
                <a:gd name="connsiteX0" fmla="*/ 2536450 w 2536450"/>
                <a:gd name="connsiteY0" fmla="*/ 104615 h 1986062"/>
                <a:gd name="connsiteX1" fmla="*/ 2393752 w 2536450"/>
                <a:gd name="connsiteY1" fmla="*/ 69069 h 1986062"/>
                <a:gd name="connsiteX2" fmla="*/ 2202458 w 2536450"/>
                <a:gd name="connsiteY2" fmla="*/ 29381 h 1986062"/>
                <a:gd name="connsiteX3" fmla="*/ 1995290 w 2536450"/>
                <a:gd name="connsiteY3" fmla="*/ 6362 h 1986062"/>
                <a:gd name="connsiteX4" fmla="*/ 1792883 w 2536450"/>
                <a:gd name="connsiteY4" fmla="*/ 12 h 1986062"/>
                <a:gd name="connsiteX5" fmla="*/ 1570633 w 2536450"/>
                <a:gd name="connsiteY5" fmla="*/ 7950 h 1986062"/>
                <a:gd name="connsiteX6" fmla="*/ 1405533 w 2536450"/>
                <a:gd name="connsiteY6" fmla="*/ 26206 h 1986062"/>
                <a:gd name="connsiteX7" fmla="*/ 1228527 w 2536450"/>
                <a:gd name="connsiteY7" fmla="*/ 53988 h 1986062"/>
                <a:gd name="connsiteX8" fmla="*/ 999927 w 2536450"/>
                <a:gd name="connsiteY8" fmla="*/ 110344 h 1986062"/>
                <a:gd name="connsiteX9" fmla="*/ 840383 w 2536450"/>
                <a:gd name="connsiteY9" fmla="*/ 166699 h 1986062"/>
                <a:gd name="connsiteX10" fmla="*/ 696714 w 2536450"/>
                <a:gd name="connsiteY10" fmla="*/ 227025 h 1986062"/>
                <a:gd name="connsiteX11" fmla="*/ 564951 w 2536450"/>
                <a:gd name="connsiteY11" fmla="*/ 288143 h 1986062"/>
                <a:gd name="connsiteX12" fmla="*/ 423664 w 2536450"/>
                <a:gd name="connsiteY12" fmla="*/ 364344 h 1986062"/>
                <a:gd name="connsiteX13" fmla="*/ 330834 w 2536450"/>
                <a:gd name="connsiteY13" fmla="*/ 428881 h 1986062"/>
                <a:gd name="connsiteX14" fmla="*/ 215241 w 2536450"/>
                <a:gd name="connsiteY14" fmla="*/ 510384 h 1986062"/>
                <a:gd name="connsiteX15" fmla="*/ 145032 w 2536450"/>
                <a:gd name="connsiteY15" fmla="*/ 565618 h 1986062"/>
                <a:gd name="connsiteX16" fmla="*/ 54270 w 2536450"/>
                <a:gd name="connsiteY16" fmla="*/ 638459 h 1986062"/>
                <a:gd name="connsiteX17" fmla="*/ 0 w 2536450"/>
                <a:gd name="connsiteY17" fmla="*/ 691581 h 1986062"/>
                <a:gd name="connsiteX18" fmla="*/ 70259 w 2536450"/>
                <a:gd name="connsiteY18" fmla="*/ 763940 h 1986062"/>
                <a:gd name="connsiteX19" fmla="*/ 137587 w 2536450"/>
                <a:gd name="connsiteY19" fmla="*/ 852546 h 1986062"/>
                <a:gd name="connsiteX20" fmla="*/ 200673 w 2536450"/>
                <a:gd name="connsiteY20" fmla="*/ 945633 h 1986062"/>
                <a:gd name="connsiteX21" fmla="*/ 271499 w 2536450"/>
                <a:gd name="connsiteY21" fmla="*/ 1041037 h 1986062"/>
                <a:gd name="connsiteX22" fmla="*/ 341465 w 2536450"/>
                <a:gd name="connsiteY22" fmla="*/ 1157293 h 1986062"/>
                <a:gd name="connsiteX23" fmla="*/ 424300 w 2536450"/>
                <a:gd name="connsiteY23" fmla="*/ 1304754 h 1986062"/>
                <a:gd name="connsiteX24" fmla="*/ 494272 w 2536450"/>
                <a:gd name="connsiteY24" fmla="*/ 1482111 h 1986062"/>
                <a:gd name="connsiteX25" fmla="*/ 547016 w 2536450"/>
                <a:gd name="connsiteY25" fmla="*/ 1629184 h 1986062"/>
                <a:gd name="connsiteX26" fmla="*/ 580302 w 2536450"/>
                <a:gd name="connsiteY26" fmla="*/ 1717935 h 1986062"/>
                <a:gd name="connsiteX27" fmla="*/ 626128 w 2536450"/>
                <a:gd name="connsiteY27" fmla="*/ 1870271 h 1986062"/>
                <a:gd name="connsiteX28" fmla="*/ 648793 w 2536450"/>
                <a:gd name="connsiteY28" fmla="*/ 1986062 h 1986062"/>
                <a:gd name="connsiteX29" fmla="*/ 861480 w 2536450"/>
                <a:gd name="connsiteY29" fmla="*/ 1919195 h 1986062"/>
                <a:gd name="connsiteX30" fmla="*/ 1074547 w 2536450"/>
                <a:gd name="connsiteY30" fmla="*/ 1835512 h 1986062"/>
                <a:gd name="connsiteX31" fmla="*/ 1254367 w 2536450"/>
                <a:gd name="connsiteY31" fmla="*/ 1744698 h 1986062"/>
                <a:gd name="connsiteX32" fmla="*/ 1397018 w 2536450"/>
                <a:gd name="connsiteY32" fmla="*/ 1656189 h 1986062"/>
                <a:gd name="connsiteX33" fmla="*/ 1510348 w 2536450"/>
                <a:gd name="connsiteY33" fmla="*/ 1575056 h 1986062"/>
                <a:gd name="connsiteX34" fmla="*/ 1646883 w 2536450"/>
                <a:gd name="connsiteY34" fmla="*/ 1471409 h 1986062"/>
                <a:gd name="connsiteX35" fmla="*/ 1788542 w 2536450"/>
                <a:gd name="connsiteY35" fmla="*/ 1347931 h 1986062"/>
                <a:gd name="connsiteX36" fmla="*/ 1915108 w 2536450"/>
                <a:gd name="connsiteY36" fmla="*/ 1218879 h 1986062"/>
                <a:gd name="connsiteX37" fmla="*/ 2040533 w 2536450"/>
                <a:gd name="connsiteY37" fmla="*/ 1070781 h 1986062"/>
                <a:gd name="connsiteX38" fmla="*/ 2145308 w 2536450"/>
                <a:gd name="connsiteY38" fmla="*/ 937431 h 1986062"/>
                <a:gd name="connsiteX39" fmla="*/ 2261057 w 2536450"/>
                <a:gd name="connsiteY39" fmla="*/ 762085 h 1986062"/>
                <a:gd name="connsiteX40" fmla="*/ 2331562 w 2536450"/>
                <a:gd name="connsiteY40" fmla="*/ 632775 h 1986062"/>
                <a:gd name="connsiteX41" fmla="*/ 2380825 w 2536450"/>
                <a:gd name="connsiteY41" fmla="*/ 524725 h 1986062"/>
                <a:gd name="connsiteX42" fmla="*/ 2432950 w 2536450"/>
                <a:gd name="connsiteY42" fmla="*/ 406490 h 1986062"/>
                <a:gd name="connsiteX43" fmla="*/ 2482146 w 2536450"/>
                <a:gd name="connsiteY43" fmla="*/ 276426 h 1986062"/>
                <a:gd name="connsiteX44" fmla="*/ 2536450 w 2536450"/>
                <a:gd name="connsiteY44" fmla="*/ 104615 h 1986062"/>
                <a:gd name="connsiteX0" fmla="*/ 2536450 w 2536450"/>
                <a:gd name="connsiteY0" fmla="*/ 104615 h 1986062"/>
                <a:gd name="connsiteX1" fmla="*/ 2393752 w 2536450"/>
                <a:gd name="connsiteY1" fmla="*/ 69069 h 1986062"/>
                <a:gd name="connsiteX2" fmla="*/ 2202458 w 2536450"/>
                <a:gd name="connsiteY2" fmla="*/ 29381 h 1986062"/>
                <a:gd name="connsiteX3" fmla="*/ 1995290 w 2536450"/>
                <a:gd name="connsiteY3" fmla="*/ 6362 h 1986062"/>
                <a:gd name="connsiteX4" fmla="*/ 1792883 w 2536450"/>
                <a:gd name="connsiteY4" fmla="*/ 12 h 1986062"/>
                <a:gd name="connsiteX5" fmla="*/ 1570633 w 2536450"/>
                <a:gd name="connsiteY5" fmla="*/ 7950 h 1986062"/>
                <a:gd name="connsiteX6" fmla="*/ 1405533 w 2536450"/>
                <a:gd name="connsiteY6" fmla="*/ 26206 h 1986062"/>
                <a:gd name="connsiteX7" fmla="*/ 1228527 w 2536450"/>
                <a:gd name="connsiteY7" fmla="*/ 53988 h 1986062"/>
                <a:gd name="connsiteX8" fmla="*/ 999927 w 2536450"/>
                <a:gd name="connsiteY8" fmla="*/ 110344 h 1986062"/>
                <a:gd name="connsiteX9" fmla="*/ 840383 w 2536450"/>
                <a:gd name="connsiteY9" fmla="*/ 166699 h 1986062"/>
                <a:gd name="connsiteX10" fmla="*/ 696714 w 2536450"/>
                <a:gd name="connsiteY10" fmla="*/ 227025 h 1986062"/>
                <a:gd name="connsiteX11" fmla="*/ 564951 w 2536450"/>
                <a:gd name="connsiteY11" fmla="*/ 288143 h 1986062"/>
                <a:gd name="connsiteX12" fmla="*/ 427206 w 2536450"/>
                <a:gd name="connsiteY12" fmla="*/ 372166 h 1986062"/>
                <a:gd name="connsiteX13" fmla="*/ 330834 w 2536450"/>
                <a:gd name="connsiteY13" fmla="*/ 428881 h 1986062"/>
                <a:gd name="connsiteX14" fmla="*/ 215241 w 2536450"/>
                <a:gd name="connsiteY14" fmla="*/ 510384 h 1986062"/>
                <a:gd name="connsiteX15" fmla="*/ 145032 w 2536450"/>
                <a:gd name="connsiteY15" fmla="*/ 565618 h 1986062"/>
                <a:gd name="connsiteX16" fmla="*/ 54270 w 2536450"/>
                <a:gd name="connsiteY16" fmla="*/ 638459 h 1986062"/>
                <a:gd name="connsiteX17" fmla="*/ 0 w 2536450"/>
                <a:gd name="connsiteY17" fmla="*/ 691581 h 1986062"/>
                <a:gd name="connsiteX18" fmla="*/ 70259 w 2536450"/>
                <a:gd name="connsiteY18" fmla="*/ 763940 h 1986062"/>
                <a:gd name="connsiteX19" fmla="*/ 137587 w 2536450"/>
                <a:gd name="connsiteY19" fmla="*/ 852546 h 1986062"/>
                <a:gd name="connsiteX20" fmla="*/ 200673 w 2536450"/>
                <a:gd name="connsiteY20" fmla="*/ 945633 h 1986062"/>
                <a:gd name="connsiteX21" fmla="*/ 271499 w 2536450"/>
                <a:gd name="connsiteY21" fmla="*/ 1041037 h 1986062"/>
                <a:gd name="connsiteX22" fmla="*/ 341465 w 2536450"/>
                <a:gd name="connsiteY22" fmla="*/ 1157293 h 1986062"/>
                <a:gd name="connsiteX23" fmla="*/ 424300 w 2536450"/>
                <a:gd name="connsiteY23" fmla="*/ 1304754 h 1986062"/>
                <a:gd name="connsiteX24" fmla="*/ 494272 w 2536450"/>
                <a:gd name="connsiteY24" fmla="*/ 1482111 h 1986062"/>
                <a:gd name="connsiteX25" fmla="*/ 547016 w 2536450"/>
                <a:gd name="connsiteY25" fmla="*/ 1629184 h 1986062"/>
                <a:gd name="connsiteX26" fmla="*/ 580302 w 2536450"/>
                <a:gd name="connsiteY26" fmla="*/ 1717935 h 1986062"/>
                <a:gd name="connsiteX27" fmla="*/ 626128 w 2536450"/>
                <a:gd name="connsiteY27" fmla="*/ 1870271 h 1986062"/>
                <a:gd name="connsiteX28" fmla="*/ 648793 w 2536450"/>
                <a:gd name="connsiteY28" fmla="*/ 1986062 h 1986062"/>
                <a:gd name="connsiteX29" fmla="*/ 861480 w 2536450"/>
                <a:gd name="connsiteY29" fmla="*/ 1919195 h 1986062"/>
                <a:gd name="connsiteX30" fmla="*/ 1074547 w 2536450"/>
                <a:gd name="connsiteY30" fmla="*/ 1835512 h 1986062"/>
                <a:gd name="connsiteX31" fmla="*/ 1254367 w 2536450"/>
                <a:gd name="connsiteY31" fmla="*/ 1744698 h 1986062"/>
                <a:gd name="connsiteX32" fmla="*/ 1397018 w 2536450"/>
                <a:gd name="connsiteY32" fmla="*/ 1656189 h 1986062"/>
                <a:gd name="connsiteX33" fmla="*/ 1510348 w 2536450"/>
                <a:gd name="connsiteY33" fmla="*/ 1575056 h 1986062"/>
                <a:gd name="connsiteX34" fmla="*/ 1646883 w 2536450"/>
                <a:gd name="connsiteY34" fmla="*/ 1471409 h 1986062"/>
                <a:gd name="connsiteX35" fmla="*/ 1788542 w 2536450"/>
                <a:gd name="connsiteY35" fmla="*/ 1347931 h 1986062"/>
                <a:gd name="connsiteX36" fmla="*/ 1915108 w 2536450"/>
                <a:gd name="connsiteY36" fmla="*/ 1218879 h 1986062"/>
                <a:gd name="connsiteX37" fmla="*/ 2040533 w 2536450"/>
                <a:gd name="connsiteY37" fmla="*/ 1070781 h 1986062"/>
                <a:gd name="connsiteX38" fmla="*/ 2145308 w 2536450"/>
                <a:gd name="connsiteY38" fmla="*/ 937431 h 1986062"/>
                <a:gd name="connsiteX39" fmla="*/ 2261057 w 2536450"/>
                <a:gd name="connsiteY39" fmla="*/ 762085 h 1986062"/>
                <a:gd name="connsiteX40" fmla="*/ 2331562 w 2536450"/>
                <a:gd name="connsiteY40" fmla="*/ 632775 h 1986062"/>
                <a:gd name="connsiteX41" fmla="*/ 2380825 w 2536450"/>
                <a:gd name="connsiteY41" fmla="*/ 524725 h 1986062"/>
                <a:gd name="connsiteX42" fmla="*/ 2432950 w 2536450"/>
                <a:gd name="connsiteY42" fmla="*/ 406490 h 1986062"/>
                <a:gd name="connsiteX43" fmla="*/ 2482146 w 2536450"/>
                <a:gd name="connsiteY43" fmla="*/ 276426 h 1986062"/>
                <a:gd name="connsiteX44" fmla="*/ 2536450 w 2536450"/>
                <a:gd name="connsiteY44" fmla="*/ 104615 h 1986062"/>
                <a:gd name="connsiteX0" fmla="*/ 2536450 w 2536450"/>
                <a:gd name="connsiteY0" fmla="*/ 104615 h 1986062"/>
                <a:gd name="connsiteX1" fmla="*/ 2393752 w 2536450"/>
                <a:gd name="connsiteY1" fmla="*/ 69069 h 1986062"/>
                <a:gd name="connsiteX2" fmla="*/ 2202458 w 2536450"/>
                <a:gd name="connsiteY2" fmla="*/ 29381 h 1986062"/>
                <a:gd name="connsiteX3" fmla="*/ 1995290 w 2536450"/>
                <a:gd name="connsiteY3" fmla="*/ 6362 h 1986062"/>
                <a:gd name="connsiteX4" fmla="*/ 1792883 w 2536450"/>
                <a:gd name="connsiteY4" fmla="*/ 12 h 1986062"/>
                <a:gd name="connsiteX5" fmla="*/ 1570633 w 2536450"/>
                <a:gd name="connsiteY5" fmla="*/ 7950 h 1986062"/>
                <a:gd name="connsiteX6" fmla="*/ 1405533 w 2536450"/>
                <a:gd name="connsiteY6" fmla="*/ 26206 h 1986062"/>
                <a:gd name="connsiteX7" fmla="*/ 1228527 w 2536450"/>
                <a:gd name="connsiteY7" fmla="*/ 53988 h 1986062"/>
                <a:gd name="connsiteX8" fmla="*/ 999927 w 2536450"/>
                <a:gd name="connsiteY8" fmla="*/ 110344 h 1986062"/>
                <a:gd name="connsiteX9" fmla="*/ 840383 w 2536450"/>
                <a:gd name="connsiteY9" fmla="*/ 166699 h 1986062"/>
                <a:gd name="connsiteX10" fmla="*/ 696714 w 2536450"/>
                <a:gd name="connsiteY10" fmla="*/ 227025 h 1986062"/>
                <a:gd name="connsiteX11" fmla="*/ 568992 w 2536450"/>
                <a:gd name="connsiteY11" fmla="*/ 290663 h 1986062"/>
                <a:gd name="connsiteX12" fmla="*/ 427206 w 2536450"/>
                <a:gd name="connsiteY12" fmla="*/ 372166 h 1986062"/>
                <a:gd name="connsiteX13" fmla="*/ 330834 w 2536450"/>
                <a:gd name="connsiteY13" fmla="*/ 428881 h 1986062"/>
                <a:gd name="connsiteX14" fmla="*/ 215241 w 2536450"/>
                <a:gd name="connsiteY14" fmla="*/ 510384 h 1986062"/>
                <a:gd name="connsiteX15" fmla="*/ 145032 w 2536450"/>
                <a:gd name="connsiteY15" fmla="*/ 565618 h 1986062"/>
                <a:gd name="connsiteX16" fmla="*/ 54270 w 2536450"/>
                <a:gd name="connsiteY16" fmla="*/ 638459 h 1986062"/>
                <a:gd name="connsiteX17" fmla="*/ 0 w 2536450"/>
                <a:gd name="connsiteY17" fmla="*/ 691581 h 1986062"/>
                <a:gd name="connsiteX18" fmla="*/ 70259 w 2536450"/>
                <a:gd name="connsiteY18" fmla="*/ 763940 h 1986062"/>
                <a:gd name="connsiteX19" fmla="*/ 137587 w 2536450"/>
                <a:gd name="connsiteY19" fmla="*/ 852546 h 1986062"/>
                <a:gd name="connsiteX20" fmla="*/ 200673 w 2536450"/>
                <a:gd name="connsiteY20" fmla="*/ 945633 h 1986062"/>
                <a:gd name="connsiteX21" fmla="*/ 271499 w 2536450"/>
                <a:gd name="connsiteY21" fmla="*/ 1041037 h 1986062"/>
                <a:gd name="connsiteX22" fmla="*/ 341465 w 2536450"/>
                <a:gd name="connsiteY22" fmla="*/ 1157293 h 1986062"/>
                <a:gd name="connsiteX23" fmla="*/ 424300 w 2536450"/>
                <a:gd name="connsiteY23" fmla="*/ 1304754 h 1986062"/>
                <a:gd name="connsiteX24" fmla="*/ 494272 w 2536450"/>
                <a:gd name="connsiteY24" fmla="*/ 1482111 h 1986062"/>
                <a:gd name="connsiteX25" fmla="*/ 547016 w 2536450"/>
                <a:gd name="connsiteY25" fmla="*/ 1629184 h 1986062"/>
                <a:gd name="connsiteX26" fmla="*/ 580302 w 2536450"/>
                <a:gd name="connsiteY26" fmla="*/ 1717935 h 1986062"/>
                <a:gd name="connsiteX27" fmla="*/ 626128 w 2536450"/>
                <a:gd name="connsiteY27" fmla="*/ 1870271 h 1986062"/>
                <a:gd name="connsiteX28" fmla="*/ 648793 w 2536450"/>
                <a:gd name="connsiteY28" fmla="*/ 1986062 h 1986062"/>
                <a:gd name="connsiteX29" fmla="*/ 861480 w 2536450"/>
                <a:gd name="connsiteY29" fmla="*/ 1919195 h 1986062"/>
                <a:gd name="connsiteX30" fmla="*/ 1074547 w 2536450"/>
                <a:gd name="connsiteY30" fmla="*/ 1835512 h 1986062"/>
                <a:gd name="connsiteX31" fmla="*/ 1254367 w 2536450"/>
                <a:gd name="connsiteY31" fmla="*/ 1744698 h 1986062"/>
                <a:gd name="connsiteX32" fmla="*/ 1397018 w 2536450"/>
                <a:gd name="connsiteY32" fmla="*/ 1656189 h 1986062"/>
                <a:gd name="connsiteX33" fmla="*/ 1510348 w 2536450"/>
                <a:gd name="connsiteY33" fmla="*/ 1575056 h 1986062"/>
                <a:gd name="connsiteX34" fmla="*/ 1646883 w 2536450"/>
                <a:gd name="connsiteY34" fmla="*/ 1471409 h 1986062"/>
                <a:gd name="connsiteX35" fmla="*/ 1788542 w 2536450"/>
                <a:gd name="connsiteY35" fmla="*/ 1347931 h 1986062"/>
                <a:gd name="connsiteX36" fmla="*/ 1915108 w 2536450"/>
                <a:gd name="connsiteY36" fmla="*/ 1218879 h 1986062"/>
                <a:gd name="connsiteX37" fmla="*/ 2040533 w 2536450"/>
                <a:gd name="connsiteY37" fmla="*/ 1070781 h 1986062"/>
                <a:gd name="connsiteX38" fmla="*/ 2145308 w 2536450"/>
                <a:gd name="connsiteY38" fmla="*/ 937431 h 1986062"/>
                <a:gd name="connsiteX39" fmla="*/ 2261057 w 2536450"/>
                <a:gd name="connsiteY39" fmla="*/ 762085 h 1986062"/>
                <a:gd name="connsiteX40" fmla="*/ 2331562 w 2536450"/>
                <a:gd name="connsiteY40" fmla="*/ 632775 h 1986062"/>
                <a:gd name="connsiteX41" fmla="*/ 2380825 w 2536450"/>
                <a:gd name="connsiteY41" fmla="*/ 524725 h 1986062"/>
                <a:gd name="connsiteX42" fmla="*/ 2432950 w 2536450"/>
                <a:gd name="connsiteY42" fmla="*/ 406490 h 1986062"/>
                <a:gd name="connsiteX43" fmla="*/ 2482146 w 2536450"/>
                <a:gd name="connsiteY43" fmla="*/ 276426 h 1986062"/>
                <a:gd name="connsiteX44" fmla="*/ 2536450 w 2536450"/>
                <a:gd name="connsiteY44" fmla="*/ 104615 h 1986062"/>
                <a:gd name="connsiteX0" fmla="*/ 2536450 w 2536450"/>
                <a:gd name="connsiteY0" fmla="*/ 104615 h 1986062"/>
                <a:gd name="connsiteX1" fmla="*/ 2393752 w 2536450"/>
                <a:gd name="connsiteY1" fmla="*/ 69069 h 1986062"/>
                <a:gd name="connsiteX2" fmla="*/ 2202458 w 2536450"/>
                <a:gd name="connsiteY2" fmla="*/ 29381 h 1986062"/>
                <a:gd name="connsiteX3" fmla="*/ 1995290 w 2536450"/>
                <a:gd name="connsiteY3" fmla="*/ 6362 h 1986062"/>
                <a:gd name="connsiteX4" fmla="*/ 1792883 w 2536450"/>
                <a:gd name="connsiteY4" fmla="*/ 12 h 1986062"/>
                <a:gd name="connsiteX5" fmla="*/ 1570633 w 2536450"/>
                <a:gd name="connsiteY5" fmla="*/ 7950 h 1986062"/>
                <a:gd name="connsiteX6" fmla="*/ 1405533 w 2536450"/>
                <a:gd name="connsiteY6" fmla="*/ 26206 h 1986062"/>
                <a:gd name="connsiteX7" fmla="*/ 1228527 w 2536450"/>
                <a:gd name="connsiteY7" fmla="*/ 53988 h 1986062"/>
                <a:gd name="connsiteX8" fmla="*/ 999927 w 2536450"/>
                <a:gd name="connsiteY8" fmla="*/ 110344 h 1986062"/>
                <a:gd name="connsiteX9" fmla="*/ 840383 w 2536450"/>
                <a:gd name="connsiteY9" fmla="*/ 166699 h 1986062"/>
                <a:gd name="connsiteX10" fmla="*/ 695715 w 2536450"/>
                <a:gd name="connsiteY10" fmla="*/ 237627 h 1986062"/>
                <a:gd name="connsiteX11" fmla="*/ 568992 w 2536450"/>
                <a:gd name="connsiteY11" fmla="*/ 290663 h 1986062"/>
                <a:gd name="connsiteX12" fmla="*/ 427206 w 2536450"/>
                <a:gd name="connsiteY12" fmla="*/ 372166 h 1986062"/>
                <a:gd name="connsiteX13" fmla="*/ 330834 w 2536450"/>
                <a:gd name="connsiteY13" fmla="*/ 428881 h 1986062"/>
                <a:gd name="connsiteX14" fmla="*/ 215241 w 2536450"/>
                <a:gd name="connsiteY14" fmla="*/ 510384 h 1986062"/>
                <a:gd name="connsiteX15" fmla="*/ 145032 w 2536450"/>
                <a:gd name="connsiteY15" fmla="*/ 565618 h 1986062"/>
                <a:gd name="connsiteX16" fmla="*/ 54270 w 2536450"/>
                <a:gd name="connsiteY16" fmla="*/ 638459 h 1986062"/>
                <a:gd name="connsiteX17" fmla="*/ 0 w 2536450"/>
                <a:gd name="connsiteY17" fmla="*/ 691581 h 1986062"/>
                <a:gd name="connsiteX18" fmla="*/ 70259 w 2536450"/>
                <a:gd name="connsiteY18" fmla="*/ 763940 h 1986062"/>
                <a:gd name="connsiteX19" fmla="*/ 137587 w 2536450"/>
                <a:gd name="connsiteY19" fmla="*/ 852546 h 1986062"/>
                <a:gd name="connsiteX20" fmla="*/ 200673 w 2536450"/>
                <a:gd name="connsiteY20" fmla="*/ 945633 h 1986062"/>
                <a:gd name="connsiteX21" fmla="*/ 271499 w 2536450"/>
                <a:gd name="connsiteY21" fmla="*/ 1041037 h 1986062"/>
                <a:gd name="connsiteX22" fmla="*/ 341465 w 2536450"/>
                <a:gd name="connsiteY22" fmla="*/ 1157293 h 1986062"/>
                <a:gd name="connsiteX23" fmla="*/ 424300 w 2536450"/>
                <a:gd name="connsiteY23" fmla="*/ 1304754 h 1986062"/>
                <a:gd name="connsiteX24" fmla="*/ 494272 w 2536450"/>
                <a:gd name="connsiteY24" fmla="*/ 1482111 h 1986062"/>
                <a:gd name="connsiteX25" fmla="*/ 547016 w 2536450"/>
                <a:gd name="connsiteY25" fmla="*/ 1629184 h 1986062"/>
                <a:gd name="connsiteX26" fmla="*/ 580302 w 2536450"/>
                <a:gd name="connsiteY26" fmla="*/ 1717935 h 1986062"/>
                <a:gd name="connsiteX27" fmla="*/ 626128 w 2536450"/>
                <a:gd name="connsiteY27" fmla="*/ 1870271 h 1986062"/>
                <a:gd name="connsiteX28" fmla="*/ 648793 w 2536450"/>
                <a:gd name="connsiteY28" fmla="*/ 1986062 h 1986062"/>
                <a:gd name="connsiteX29" fmla="*/ 861480 w 2536450"/>
                <a:gd name="connsiteY29" fmla="*/ 1919195 h 1986062"/>
                <a:gd name="connsiteX30" fmla="*/ 1074547 w 2536450"/>
                <a:gd name="connsiteY30" fmla="*/ 1835512 h 1986062"/>
                <a:gd name="connsiteX31" fmla="*/ 1254367 w 2536450"/>
                <a:gd name="connsiteY31" fmla="*/ 1744698 h 1986062"/>
                <a:gd name="connsiteX32" fmla="*/ 1397018 w 2536450"/>
                <a:gd name="connsiteY32" fmla="*/ 1656189 h 1986062"/>
                <a:gd name="connsiteX33" fmla="*/ 1510348 w 2536450"/>
                <a:gd name="connsiteY33" fmla="*/ 1575056 h 1986062"/>
                <a:gd name="connsiteX34" fmla="*/ 1646883 w 2536450"/>
                <a:gd name="connsiteY34" fmla="*/ 1471409 h 1986062"/>
                <a:gd name="connsiteX35" fmla="*/ 1788542 w 2536450"/>
                <a:gd name="connsiteY35" fmla="*/ 1347931 h 1986062"/>
                <a:gd name="connsiteX36" fmla="*/ 1915108 w 2536450"/>
                <a:gd name="connsiteY36" fmla="*/ 1218879 h 1986062"/>
                <a:gd name="connsiteX37" fmla="*/ 2040533 w 2536450"/>
                <a:gd name="connsiteY37" fmla="*/ 1070781 h 1986062"/>
                <a:gd name="connsiteX38" fmla="*/ 2145308 w 2536450"/>
                <a:gd name="connsiteY38" fmla="*/ 937431 h 1986062"/>
                <a:gd name="connsiteX39" fmla="*/ 2261057 w 2536450"/>
                <a:gd name="connsiteY39" fmla="*/ 762085 h 1986062"/>
                <a:gd name="connsiteX40" fmla="*/ 2331562 w 2536450"/>
                <a:gd name="connsiteY40" fmla="*/ 632775 h 1986062"/>
                <a:gd name="connsiteX41" fmla="*/ 2380825 w 2536450"/>
                <a:gd name="connsiteY41" fmla="*/ 524725 h 1986062"/>
                <a:gd name="connsiteX42" fmla="*/ 2432950 w 2536450"/>
                <a:gd name="connsiteY42" fmla="*/ 406490 h 1986062"/>
                <a:gd name="connsiteX43" fmla="*/ 2482146 w 2536450"/>
                <a:gd name="connsiteY43" fmla="*/ 276426 h 1986062"/>
                <a:gd name="connsiteX44" fmla="*/ 2536450 w 2536450"/>
                <a:gd name="connsiteY44" fmla="*/ 104615 h 1986062"/>
                <a:gd name="connsiteX0" fmla="*/ 2536450 w 2536450"/>
                <a:gd name="connsiteY0" fmla="*/ 104615 h 1986062"/>
                <a:gd name="connsiteX1" fmla="*/ 2393752 w 2536450"/>
                <a:gd name="connsiteY1" fmla="*/ 69069 h 1986062"/>
                <a:gd name="connsiteX2" fmla="*/ 2202458 w 2536450"/>
                <a:gd name="connsiteY2" fmla="*/ 29381 h 1986062"/>
                <a:gd name="connsiteX3" fmla="*/ 1995290 w 2536450"/>
                <a:gd name="connsiteY3" fmla="*/ 6362 h 1986062"/>
                <a:gd name="connsiteX4" fmla="*/ 1792883 w 2536450"/>
                <a:gd name="connsiteY4" fmla="*/ 12 h 1986062"/>
                <a:gd name="connsiteX5" fmla="*/ 1570633 w 2536450"/>
                <a:gd name="connsiteY5" fmla="*/ 7950 h 1986062"/>
                <a:gd name="connsiteX6" fmla="*/ 1405533 w 2536450"/>
                <a:gd name="connsiteY6" fmla="*/ 26206 h 1986062"/>
                <a:gd name="connsiteX7" fmla="*/ 1228527 w 2536450"/>
                <a:gd name="connsiteY7" fmla="*/ 53988 h 1986062"/>
                <a:gd name="connsiteX8" fmla="*/ 999927 w 2536450"/>
                <a:gd name="connsiteY8" fmla="*/ 110344 h 1986062"/>
                <a:gd name="connsiteX9" fmla="*/ 841405 w 2536450"/>
                <a:gd name="connsiteY9" fmla="*/ 178561 h 1986062"/>
                <a:gd name="connsiteX10" fmla="*/ 695715 w 2536450"/>
                <a:gd name="connsiteY10" fmla="*/ 237627 h 1986062"/>
                <a:gd name="connsiteX11" fmla="*/ 568992 w 2536450"/>
                <a:gd name="connsiteY11" fmla="*/ 290663 h 1986062"/>
                <a:gd name="connsiteX12" fmla="*/ 427206 w 2536450"/>
                <a:gd name="connsiteY12" fmla="*/ 372166 h 1986062"/>
                <a:gd name="connsiteX13" fmla="*/ 330834 w 2536450"/>
                <a:gd name="connsiteY13" fmla="*/ 428881 h 1986062"/>
                <a:gd name="connsiteX14" fmla="*/ 215241 w 2536450"/>
                <a:gd name="connsiteY14" fmla="*/ 510384 h 1986062"/>
                <a:gd name="connsiteX15" fmla="*/ 145032 w 2536450"/>
                <a:gd name="connsiteY15" fmla="*/ 565618 h 1986062"/>
                <a:gd name="connsiteX16" fmla="*/ 54270 w 2536450"/>
                <a:gd name="connsiteY16" fmla="*/ 638459 h 1986062"/>
                <a:gd name="connsiteX17" fmla="*/ 0 w 2536450"/>
                <a:gd name="connsiteY17" fmla="*/ 691581 h 1986062"/>
                <a:gd name="connsiteX18" fmla="*/ 70259 w 2536450"/>
                <a:gd name="connsiteY18" fmla="*/ 763940 h 1986062"/>
                <a:gd name="connsiteX19" fmla="*/ 137587 w 2536450"/>
                <a:gd name="connsiteY19" fmla="*/ 852546 h 1986062"/>
                <a:gd name="connsiteX20" fmla="*/ 200673 w 2536450"/>
                <a:gd name="connsiteY20" fmla="*/ 945633 h 1986062"/>
                <a:gd name="connsiteX21" fmla="*/ 271499 w 2536450"/>
                <a:gd name="connsiteY21" fmla="*/ 1041037 h 1986062"/>
                <a:gd name="connsiteX22" fmla="*/ 341465 w 2536450"/>
                <a:gd name="connsiteY22" fmla="*/ 1157293 h 1986062"/>
                <a:gd name="connsiteX23" fmla="*/ 424300 w 2536450"/>
                <a:gd name="connsiteY23" fmla="*/ 1304754 h 1986062"/>
                <a:gd name="connsiteX24" fmla="*/ 494272 w 2536450"/>
                <a:gd name="connsiteY24" fmla="*/ 1482111 h 1986062"/>
                <a:gd name="connsiteX25" fmla="*/ 547016 w 2536450"/>
                <a:gd name="connsiteY25" fmla="*/ 1629184 h 1986062"/>
                <a:gd name="connsiteX26" fmla="*/ 580302 w 2536450"/>
                <a:gd name="connsiteY26" fmla="*/ 1717935 h 1986062"/>
                <a:gd name="connsiteX27" fmla="*/ 626128 w 2536450"/>
                <a:gd name="connsiteY27" fmla="*/ 1870271 h 1986062"/>
                <a:gd name="connsiteX28" fmla="*/ 648793 w 2536450"/>
                <a:gd name="connsiteY28" fmla="*/ 1986062 h 1986062"/>
                <a:gd name="connsiteX29" fmla="*/ 861480 w 2536450"/>
                <a:gd name="connsiteY29" fmla="*/ 1919195 h 1986062"/>
                <a:gd name="connsiteX30" fmla="*/ 1074547 w 2536450"/>
                <a:gd name="connsiteY30" fmla="*/ 1835512 h 1986062"/>
                <a:gd name="connsiteX31" fmla="*/ 1254367 w 2536450"/>
                <a:gd name="connsiteY31" fmla="*/ 1744698 h 1986062"/>
                <a:gd name="connsiteX32" fmla="*/ 1397018 w 2536450"/>
                <a:gd name="connsiteY32" fmla="*/ 1656189 h 1986062"/>
                <a:gd name="connsiteX33" fmla="*/ 1510348 w 2536450"/>
                <a:gd name="connsiteY33" fmla="*/ 1575056 h 1986062"/>
                <a:gd name="connsiteX34" fmla="*/ 1646883 w 2536450"/>
                <a:gd name="connsiteY34" fmla="*/ 1471409 h 1986062"/>
                <a:gd name="connsiteX35" fmla="*/ 1788542 w 2536450"/>
                <a:gd name="connsiteY35" fmla="*/ 1347931 h 1986062"/>
                <a:gd name="connsiteX36" fmla="*/ 1915108 w 2536450"/>
                <a:gd name="connsiteY36" fmla="*/ 1218879 h 1986062"/>
                <a:gd name="connsiteX37" fmla="*/ 2040533 w 2536450"/>
                <a:gd name="connsiteY37" fmla="*/ 1070781 h 1986062"/>
                <a:gd name="connsiteX38" fmla="*/ 2145308 w 2536450"/>
                <a:gd name="connsiteY38" fmla="*/ 937431 h 1986062"/>
                <a:gd name="connsiteX39" fmla="*/ 2261057 w 2536450"/>
                <a:gd name="connsiteY39" fmla="*/ 762085 h 1986062"/>
                <a:gd name="connsiteX40" fmla="*/ 2331562 w 2536450"/>
                <a:gd name="connsiteY40" fmla="*/ 632775 h 1986062"/>
                <a:gd name="connsiteX41" fmla="*/ 2380825 w 2536450"/>
                <a:gd name="connsiteY41" fmla="*/ 524725 h 1986062"/>
                <a:gd name="connsiteX42" fmla="*/ 2432950 w 2536450"/>
                <a:gd name="connsiteY42" fmla="*/ 406490 h 1986062"/>
                <a:gd name="connsiteX43" fmla="*/ 2482146 w 2536450"/>
                <a:gd name="connsiteY43" fmla="*/ 276426 h 1986062"/>
                <a:gd name="connsiteX44" fmla="*/ 2536450 w 2536450"/>
                <a:gd name="connsiteY44" fmla="*/ 104615 h 1986062"/>
                <a:gd name="connsiteX0" fmla="*/ 2536450 w 2536450"/>
                <a:gd name="connsiteY0" fmla="*/ 104615 h 1986062"/>
                <a:gd name="connsiteX1" fmla="*/ 2393752 w 2536450"/>
                <a:gd name="connsiteY1" fmla="*/ 69069 h 1986062"/>
                <a:gd name="connsiteX2" fmla="*/ 2202458 w 2536450"/>
                <a:gd name="connsiteY2" fmla="*/ 29381 h 1986062"/>
                <a:gd name="connsiteX3" fmla="*/ 1995290 w 2536450"/>
                <a:gd name="connsiteY3" fmla="*/ 6362 h 1986062"/>
                <a:gd name="connsiteX4" fmla="*/ 1792883 w 2536450"/>
                <a:gd name="connsiteY4" fmla="*/ 12 h 1986062"/>
                <a:gd name="connsiteX5" fmla="*/ 1570633 w 2536450"/>
                <a:gd name="connsiteY5" fmla="*/ 7950 h 1986062"/>
                <a:gd name="connsiteX6" fmla="*/ 1405533 w 2536450"/>
                <a:gd name="connsiteY6" fmla="*/ 26206 h 1986062"/>
                <a:gd name="connsiteX7" fmla="*/ 1228527 w 2536450"/>
                <a:gd name="connsiteY7" fmla="*/ 53988 h 1986062"/>
                <a:gd name="connsiteX8" fmla="*/ 1008771 w 2536450"/>
                <a:gd name="connsiteY8" fmla="*/ 118665 h 1986062"/>
                <a:gd name="connsiteX9" fmla="*/ 841405 w 2536450"/>
                <a:gd name="connsiteY9" fmla="*/ 178561 h 1986062"/>
                <a:gd name="connsiteX10" fmla="*/ 695715 w 2536450"/>
                <a:gd name="connsiteY10" fmla="*/ 237627 h 1986062"/>
                <a:gd name="connsiteX11" fmla="*/ 568992 w 2536450"/>
                <a:gd name="connsiteY11" fmla="*/ 290663 h 1986062"/>
                <a:gd name="connsiteX12" fmla="*/ 427206 w 2536450"/>
                <a:gd name="connsiteY12" fmla="*/ 372166 h 1986062"/>
                <a:gd name="connsiteX13" fmla="*/ 330834 w 2536450"/>
                <a:gd name="connsiteY13" fmla="*/ 428881 h 1986062"/>
                <a:gd name="connsiteX14" fmla="*/ 215241 w 2536450"/>
                <a:gd name="connsiteY14" fmla="*/ 510384 h 1986062"/>
                <a:gd name="connsiteX15" fmla="*/ 145032 w 2536450"/>
                <a:gd name="connsiteY15" fmla="*/ 565618 h 1986062"/>
                <a:gd name="connsiteX16" fmla="*/ 54270 w 2536450"/>
                <a:gd name="connsiteY16" fmla="*/ 638459 h 1986062"/>
                <a:gd name="connsiteX17" fmla="*/ 0 w 2536450"/>
                <a:gd name="connsiteY17" fmla="*/ 691581 h 1986062"/>
                <a:gd name="connsiteX18" fmla="*/ 70259 w 2536450"/>
                <a:gd name="connsiteY18" fmla="*/ 763940 h 1986062"/>
                <a:gd name="connsiteX19" fmla="*/ 137587 w 2536450"/>
                <a:gd name="connsiteY19" fmla="*/ 852546 h 1986062"/>
                <a:gd name="connsiteX20" fmla="*/ 200673 w 2536450"/>
                <a:gd name="connsiteY20" fmla="*/ 945633 h 1986062"/>
                <a:gd name="connsiteX21" fmla="*/ 271499 w 2536450"/>
                <a:gd name="connsiteY21" fmla="*/ 1041037 h 1986062"/>
                <a:gd name="connsiteX22" fmla="*/ 341465 w 2536450"/>
                <a:gd name="connsiteY22" fmla="*/ 1157293 h 1986062"/>
                <a:gd name="connsiteX23" fmla="*/ 424300 w 2536450"/>
                <a:gd name="connsiteY23" fmla="*/ 1304754 h 1986062"/>
                <a:gd name="connsiteX24" fmla="*/ 494272 w 2536450"/>
                <a:gd name="connsiteY24" fmla="*/ 1482111 h 1986062"/>
                <a:gd name="connsiteX25" fmla="*/ 547016 w 2536450"/>
                <a:gd name="connsiteY25" fmla="*/ 1629184 h 1986062"/>
                <a:gd name="connsiteX26" fmla="*/ 580302 w 2536450"/>
                <a:gd name="connsiteY26" fmla="*/ 1717935 h 1986062"/>
                <a:gd name="connsiteX27" fmla="*/ 626128 w 2536450"/>
                <a:gd name="connsiteY27" fmla="*/ 1870271 h 1986062"/>
                <a:gd name="connsiteX28" fmla="*/ 648793 w 2536450"/>
                <a:gd name="connsiteY28" fmla="*/ 1986062 h 1986062"/>
                <a:gd name="connsiteX29" fmla="*/ 861480 w 2536450"/>
                <a:gd name="connsiteY29" fmla="*/ 1919195 h 1986062"/>
                <a:gd name="connsiteX30" fmla="*/ 1074547 w 2536450"/>
                <a:gd name="connsiteY30" fmla="*/ 1835512 h 1986062"/>
                <a:gd name="connsiteX31" fmla="*/ 1254367 w 2536450"/>
                <a:gd name="connsiteY31" fmla="*/ 1744698 h 1986062"/>
                <a:gd name="connsiteX32" fmla="*/ 1397018 w 2536450"/>
                <a:gd name="connsiteY32" fmla="*/ 1656189 h 1986062"/>
                <a:gd name="connsiteX33" fmla="*/ 1510348 w 2536450"/>
                <a:gd name="connsiteY33" fmla="*/ 1575056 h 1986062"/>
                <a:gd name="connsiteX34" fmla="*/ 1646883 w 2536450"/>
                <a:gd name="connsiteY34" fmla="*/ 1471409 h 1986062"/>
                <a:gd name="connsiteX35" fmla="*/ 1788542 w 2536450"/>
                <a:gd name="connsiteY35" fmla="*/ 1347931 h 1986062"/>
                <a:gd name="connsiteX36" fmla="*/ 1915108 w 2536450"/>
                <a:gd name="connsiteY36" fmla="*/ 1218879 h 1986062"/>
                <a:gd name="connsiteX37" fmla="*/ 2040533 w 2536450"/>
                <a:gd name="connsiteY37" fmla="*/ 1070781 h 1986062"/>
                <a:gd name="connsiteX38" fmla="*/ 2145308 w 2536450"/>
                <a:gd name="connsiteY38" fmla="*/ 937431 h 1986062"/>
                <a:gd name="connsiteX39" fmla="*/ 2261057 w 2536450"/>
                <a:gd name="connsiteY39" fmla="*/ 762085 h 1986062"/>
                <a:gd name="connsiteX40" fmla="*/ 2331562 w 2536450"/>
                <a:gd name="connsiteY40" fmla="*/ 632775 h 1986062"/>
                <a:gd name="connsiteX41" fmla="*/ 2380825 w 2536450"/>
                <a:gd name="connsiteY41" fmla="*/ 524725 h 1986062"/>
                <a:gd name="connsiteX42" fmla="*/ 2432950 w 2536450"/>
                <a:gd name="connsiteY42" fmla="*/ 406490 h 1986062"/>
                <a:gd name="connsiteX43" fmla="*/ 2482146 w 2536450"/>
                <a:gd name="connsiteY43" fmla="*/ 276426 h 1986062"/>
                <a:gd name="connsiteX44" fmla="*/ 2536450 w 2536450"/>
                <a:gd name="connsiteY44" fmla="*/ 104615 h 1986062"/>
                <a:gd name="connsiteX0" fmla="*/ 2536450 w 2536450"/>
                <a:gd name="connsiteY0" fmla="*/ 104615 h 1986062"/>
                <a:gd name="connsiteX1" fmla="*/ 2393752 w 2536450"/>
                <a:gd name="connsiteY1" fmla="*/ 69069 h 1986062"/>
                <a:gd name="connsiteX2" fmla="*/ 2202458 w 2536450"/>
                <a:gd name="connsiteY2" fmla="*/ 29381 h 1986062"/>
                <a:gd name="connsiteX3" fmla="*/ 1995290 w 2536450"/>
                <a:gd name="connsiteY3" fmla="*/ 6362 h 1986062"/>
                <a:gd name="connsiteX4" fmla="*/ 1792883 w 2536450"/>
                <a:gd name="connsiteY4" fmla="*/ 12 h 1986062"/>
                <a:gd name="connsiteX5" fmla="*/ 1570633 w 2536450"/>
                <a:gd name="connsiteY5" fmla="*/ 7950 h 1986062"/>
                <a:gd name="connsiteX6" fmla="*/ 1405533 w 2536450"/>
                <a:gd name="connsiteY6" fmla="*/ 26206 h 1986062"/>
                <a:gd name="connsiteX7" fmla="*/ 1223487 w 2536450"/>
                <a:gd name="connsiteY7" fmla="*/ 62071 h 1986062"/>
                <a:gd name="connsiteX8" fmla="*/ 1008771 w 2536450"/>
                <a:gd name="connsiteY8" fmla="*/ 118665 h 1986062"/>
                <a:gd name="connsiteX9" fmla="*/ 841405 w 2536450"/>
                <a:gd name="connsiteY9" fmla="*/ 178561 h 1986062"/>
                <a:gd name="connsiteX10" fmla="*/ 695715 w 2536450"/>
                <a:gd name="connsiteY10" fmla="*/ 237627 h 1986062"/>
                <a:gd name="connsiteX11" fmla="*/ 568992 w 2536450"/>
                <a:gd name="connsiteY11" fmla="*/ 290663 h 1986062"/>
                <a:gd name="connsiteX12" fmla="*/ 427206 w 2536450"/>
                <a:gd name="connsiteY12" fmla="*/ 372166 h 1986062"/>
                <a:gd name="connsiteX13" fmla="*/ 330834 w 2536450"/>
                <a:gd name="connsiteY13" fmla="*/ 428881 h 1986062"/>
                <a:gd name="connsiteX14" fmla="*/ 215241 w 2536450"/>
                <a:gd name="connsiteY14" fmla="*/ 510384 h 1986062"/>
                <a:gd name="connsiteX15" fmla="*/ 145032 w 2536450"/>
                <a:gd name="connsiteY15" fmla="*/ 565618 h 1986062"/>
                <a:gd name="connsiteX16" fmla="*/ 54270 w 2536450"/>
                <a:gd name="connsiteY16" fmla="*/ 638459 h 1986062"/>
                <a:gd name="connsiteX17" fmla="*/ 0 w 2536450"/>
                <a:gd name="connsiteY17" fmla="*/ 691581 h 1986062"/>
                <a:gd name="connsiteX18" fmla="*/ 70259 w 2536450"/>
                <a:gd name="connsiteY18" fmla="*/ 763940 h 1986062"/>
                <a:gd name="connsiteX19" fmla="*/ 137587 w 2536450"/>
                <a:gd name="connsiteY19" fmla="*/ 852546 h 1986062"/>
                <a:gd name="connsiteX20" fmla="*/ 200673 w 2536450"/>
                <a:gd name="connsiteY20" fmla="*/ 945633 h 1986062"/>
                <a:gd name="connsiteX21" fmla="*/ 271499 w 2536450"/>
                <a:gd name="connsiteY21" fmla="*/ 1041037 h 1986062"/>
                <a:gd name="connsiteX22" fmla="*/ 341465 w 2536450"/>
                <a:gd name="connsiteY22" fmla="*/ 1157293 h 1986062"/>
                <a:gd name="connsiteX23" fmla="*/ 424300 w 2536450"/>
                <a:gd name="connsiteY23" fmla="*/ 1304754 h 1986062"/>
                <a:gd name="connsiteX24" fmla="*/ 494272 w 2536450"/>
                <a:gd name="connsiteY24" fmla="*/ 1482111 h 1986062"/>
                <a:gd name="connsiteX25" fmla="*/ 547016 w 2536450"/>
                <a:gd name="connsiteY25" fmla="*/ 1629184 h 1986062"/>
                <a:gd name="connsiteX26" fmla="*/ 580302 w 2536450"/>
                <a:gd name="connsiteY26" fmla="*/ 1717935 h 1986062"/>
                <a:gd name="connsiteX27" fmla="*/ 626128 w 2536450"/>
                <a:gd name="connsiteY27" fmla="*/ 1870271 h 1986062"/>
                <a:gd name="connsiteX28" fmla="*/ 648793 w 2536450"/>
                <a:gd name="connsiteY28" fmla="*/ 1986062 h 1986062"/>
                <a:gd name="connsiteX29" fmla="*/ 861480 w 2536450"/>
                <a:gd name="connsiteY29" fmla="*/ 1919195 h 1986062"/>
                <a:gd name="connsiteX30" fmla="*/ 1074547 w 2536450"/>
                <a:gd name="connsiteY30" fmla="*/ 1835512 h 1986062"/>
                <a:gd name="connsiteX31" fmla="*/ 1254367 w 2536450"/>
                <a:gd name="connsiteY31" fmla="*/ 1744698 h 1986062"/>
                <a:gd name="connsiteX32" fmla="*/ 1397018 w 2536450"/>
                <a:gd name="connsiteY32" fmla="*/ 1656189 h 1986062"/>
                <a:gd name="connsiteX33" fmla="*/ 1510348 w 2536450"/>
                <a:gd name="connsiteY33" fmla="*/ 1575056 h 1986062"/>
                <a:gd name="connsiteX34" fmla="*/ 1646883 w 2536450"/>
                <a:gd name="connsiteY34" fmla="*/ 1471409 h 1986062"/>
                <a:gd name="connsiteX35" fmla="*/ 1788542 w 2536450"/>
                <a:gd name="connsiteY35" fmla="*/ 1347931 h 1986062"/>
                <a:gd name="connsiteX36" fmla="*/ 1915108 w 2536450"/>
                <a:gd name="connsiteY36" fmla="*/ 1218879 h 1986062"/>
                <a:gd name="connsiteX37" fmla="*/ 2040533 w 2536450"/>
                <a:gd name="connsiteY37" fmla="*/ 1070781 h 1986062"/>
                <a:gd name="connsiteX38" fmla="*/ 2145308 w 2536450"/>
                <a:gd name="connsiteY38" fmla="*/ 937431 h 1986062"/>
                <a:gd name="connsiteX39" fmla="*/ 2261057 w 2536450"/>
                <a:gd name="connsiteY39" fmla="*/ 762085 h 1986062"/>
                <a:gd name="connsiteX40" fmla="*/ 2331562 w 2536450"/>
                <a:gd name="connsiteY40" fmla="*/ 632775 h 1986062"/>
                <a:gd name="connsiteX41" fmla="*/ 2380825 w 2536450"/>
                <a:gd name="connsiteY41" fmla="*/ 524725 h 1986062"/>
                <a:gd name="connsiteX42" fmla="*/ 2432950 w 2536450"/>
                <a:gd name="connsiteY42" fmla="*/ 406490 h 1986062"/>
                <a:gd name="connsiteX43" fmla="*/ 2482146 w 2536450"/>
                <a:gd name="connsiteY43" fmla="*/ 276426 h 1986062"/>
                <a:gd name="connsiteX44" fmla="*/ 2536450 w 2536450"/>
                <a:gd name="connsiteY44" fmla="*/ 104615 h 1986062"/>
                <a:gd name="connsiteX0" fmla="*/ 2536450 w 2536450"/>
                <a:gd name="connsiteY0" fmla="*/ 104615 h 1986062"/>
                <a:gd name="connsiteX1" fmla="*/ 2393752 w 2536450"/>
                <a:gd name="connsiteY1" fmla="*/ 69069 h 1986062"/>
                <a:gd name="connsiteX2" fmla="*/ 2202458 w 2536450"/>
                <a:gd name="connsiteY2" fmla="*/ 29381 h 1986062"/>
                <a:gd name="connsiteX3" fmla="*/ 1995290 w 2536450"/>
                <a:gd name="connsiteY3" fmla="*/ 6362 h 1986062"/>
                <a:gd name="connsiteX4" fmla="*/ 1792883 w 2536450"/>
                <a:gd name="connsiteY4" fmla="*/ 12 h 1986062"/>
                <a:gd name="connsiteX5" fmla="*/ 1570633 w 2536450"/>
                <a:gd name="connsiteY5" fmla="*/ 7950 h 1986062"/>
                <a:gd name="connsiteX6" fmla="*/ 1407053 w 2536450"/>
                <a:gd name="connsiteY6" fmla="*/ 32767 h 1986062"/>
                <a:gd name="connsiteX7" fmla="*/ 1223487 w 2536450"/>
                <a:gd name="connsiteY7" fmla="*/ 62071 h 1986062"/>
                <a:gd name="connsiteX8" fmla="*/ 1008771 w 2536450"/>
                <a:gd name="connsiteY8" fmla="*/ 118665 h 1986062"/>
                <a:gd name="connsiteX9" fmla="*/ 841405 w 2536450"/>
                <a:gd name="connsiteY9" fmla="*/ 178561 h 1986062"/>
                <a:gd name="connsiteX10" fmla="*/ 695715 w 2536450"/>
                <a:gd name="connsiteY10" fmla="*/ 237627 h 1986062"/>
                <a:gd name="connsiteX11" fmla="*/ 568992 w 2536450"/>
                <a:gd name="connsiteY11" fmla="*/ 290663 h 1986062"/>
                <a:gd name="connsiteX12" fmla="*/ 427206 w 2536450"/>
                <a:gd name="connsiteY12" fmla="*/ 372166 h 1986062"/>
                <a:gd name="connsiteX13" fmla="*/ 330834 w 2536450"/>
                <a:gd name="connsiteY13" fmla="*/ 428881 h 1986062"/>
                <a:gd name="connsiteX14" fmla="*/ 215241 w 2536450"/>
                <a:gd name="connsiteY14" fmla="*/ 510384 h 1986062"/>
                <a:gd name="connsiteX15" fmla="*/ 145032 w 2536450"/>
                <a:gd name="connsiteY15" fmla="*/ 565618 h 1986062"/>
                <a:gd name="connsiteX16" fmla="*/ 54270 w 2536450"/>
                <a:gd name="connsiteY16" fmla="*/ 638459 h 1986062"/>
                <a:gd name="connsiteX17" fmla="*/ 0 w 2536450"/>
                <a:gd name="connsiteY17" fmla="*/ 691581 h 1986062"/>
                <a:gd name="connsiteX18" fmla="*/ 70259 w 2536450"/>
                <a:gd name="connsiteY18" fmla="*/ 763940 h 1986062"/>
                <a:gd name="connsiteX19" fmla="*/ 137587 w 2536450"/>
                <a:gd name="connsiteY19" fmla="*/ 852546 h 1986062"/>
                <a:gd name="connsiteX20" fmla="*/ 200673 w 2536450"/>
                <a:gd name="connsiteY20" fmla="*/ 945633 h 1986062"/>
                <a:gd name="connsiteX21" fmla="*/ 271499 w 2536450"/>
                <a:gd name="connsiteY21" fmla="*/ 1041037 h 1986062"/>
                <a:gd name="connsiteX22" fmla="*/ 341465 w 2536450"/>
                <a:gd name="connsiteY22" fmla="*/ 1157293 h 1986062"/>
                <a:gd name="connsiteX23" fmla="*/ 424300 w 2536450"/>
                <a:gd name="connsiteY23" fmla="*/ 1304754 h 1986062"/>
                <a:gd name="connsiteX24" fmla="*/ 494272 w 2536450"/>
                <a:gd name="connsiteY24" fmla="*/ 1482111 h 1986062"/>
                <a:gd name="connsiteX25" fmla="*/ 547016 w 2536450"/>
                <a:gd name="connsiteY25" fmla="*/ 1629184 h 1986062"/>
                <a:gd name="connsiteX26" fmla="*/ 580302 w 2536450"/>
                <a:gd name="connsiteY26" fmla="*/ 1717935 h 1986062"/>
                <a:gd name="connsiteX27" fmla="*/ 626128 w 2536450"/>
                <a:gd name="connsiteY27" fmla="*/ 1870271 h 1986062"/>
                <a:gd name="connsiteX28" fmla="*/ 648793 w 2536450"/>
                <a:gd name="connsiteY28" fmla="*/ 1986062 h 1986062"/>
                <a:gd name="connsiteX29" fmla="*/ 861480 w 2536450"/>
                <a:gd name="connsiteY29" fmla="*/ 1919195 h 1986062"/>
                <a:gd name="connsiteX30" fmla="*/ 1074547 w 2536450"/>
                <a:gd name="connsiteY30" fmla="*/ 1835512 h 1986062"/>
                <a:gd name="connsiteX31" fmla="*/ 1254367 w 2536450"/>
                <a:gd name="connsiteY31" fmla="*/ 1744698 h 1986062"/>
                <a:gd name="connsiteX32" fmla="*/ 1397018 w 2536450"/>
                <a:gd name="connsiteY32" fmla="*/ 1656189 h 1986062"/>
                <a:gd name="connsiteX33" fmla="*/ 1510348 w 2536450"/>
                <a:gd name="connsiteY33" fmla="*/ 1575056 h 1986062"/>
                <a:gd name="connsiteX34" fmla="*/ 1646883 w 2536450"/>
                <a:gd name="connsiteY34" fmla="*/ 1471409 h 1986062"/>
                <a:gd name="connsiteX35" fmla="*/ 1788542 w 2536450"/>
                <a:gd name="connsiteY35" fmla="*/ 1347931 h 1986062"/>
                <a:gd name="connsiteX36" fmla="*/ 1915108 w 2536450"/>
                <a:gd name="connsiteY36" fmla="*/ 1218879 h 1986062"/>
                <a:gd name="connsiteX37" fmla="*/ 2040533 w 2536450"/>
                <a:gd name="connsiteY37" fmla="*/ 1070781 h 1986062"/>
                <a:gd name="connsiteX38" fmla="*/ 2145308 w 2536450"/>
                <a:gd name="connsiteY38" fmla="*/ 937431 h 1986062"/>
                <a:gd name="connsiteX39" fmla="*/ 2261057 w 2536450"/>
                <a:gd name="connsiteY39" fmla="*/ 762085 h 1986062"/>
                <a:gd name="connsiteX40" fmla="*/ 2331562 w 2536450"/>
                <a:gd name="connsiteY40" fmla="*/ 632775 h 1986062"/>
                <a:gd name="connsiteX41" fmla="*/ 2380825 w 2536450"/>
                <a:gd name="connsiteY41" fmla="*/ 524725 h 1986062"/>
                <a:gd name="connsiteX42" fmla="*/ 2432950 w 2536450"/>
                <a:gd name="connsiteY42" fmla="*/ 406490 h 1986062"/>
                <a:gd name="connsiteX43" fmla="*/ 2482146 w 2536450"/>
                <a:gd name="connsiteY43" fmla="*/ 276426 h 1986062"/>
                <a:gd name="connsiteX44" fmla="*/ 2536450 w 2536450"/>
                <a:gd name="connsiteY44" fmla="*/ 104615 h 19860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2536450" h="1986062">
                  <a:moveTo>
                    <a:pt x="2536450" y="104615"/>
                  </a:moveTo>
                  <a:cubicBezTo>
                    <a:pt x="2484856" y="91386"/>
                    <a:pt x="2449417" y="81608"/>
                    <a:pt x="2393752" y="69069"/>
                  </a:cubicBezTo>
                  <a:cubicBezTo>
                    <a:pt x="2338087" y="56530"/>
                    <a:pt x="2266223" y="42610"/>
                    <a:pt x="2202458" y="29381"/>
                  </a:cubicBezTo>
                  <a:lnTo>
                    <a:pt x="1995290" y="6362"/>
                  </a:lnTo>
                  <a:cubicBezTo>
                    <a:pt x="1927821" y="4245"/>
                    <a:pt x="1863659" y="-253"/>
                    <a:pt x="1792883" y="12"/>
                  </a:cubicBezTo>
                  <a:cubicBezTo>
                    <a:pt x="1722107" y="277"/>
                    <a:pt x="1663766" y="2923"/>
                    <a:pt x="1570633" y="7950"/>
                  </a:cubicBezTo>
                  <a:cubicBezTo>
                    <a:pt x="1515600" y="14035"/>
                    <a:pt x="1464911" y="23747"/>
                    <a:pt x="1407053" y="32767"/>
                  </a:cubicBezTo>
                  <a:cubicBezTo>
                    <a:pt x="1349195" y="41787"/>
                    <a:pt x="1303920" y="46460"/>
                    <a:pt x="1223487" y="62071"/>
                  </a:cubicBezTo>
                  <a:cubicBezTo>
                    <a:pt x="1141731" y="84825"/>
                    <a:pt x="1107197" y="88767"/>
                    <a:pt x="1008771" y="118665"/>
                  </a:cubicBezTo>
                  <a:lnTo>
                    <a:pt x="841405" y="178561"/>
                  </a:lnTo>
                  <a:lnTo>
                    <a:pt x="695715" y="237627"/>
                  </a:lnTo>
                  <a:lnTo>
                    <a:pt x="568992" y="290663"/>
                  </a:lnTo>
                  <a:cubicBezTo>
                    <a:pt x="521896" y="316063"/>
                    <a:pt x="466899" y="349130"/>
                    <a:pt x="427206" y="372166"/>
                  </a:cubicBezTo>
                  <a:cubicBezTo>
                    <a:pt x="387513" y="395202"/>
                    <a:pt x="375284" y="404539"/>
                    <a:pt x="330834" y="428881"/>
                  </a:cubicBezTo>
                  <a:lnTo>
                    <a:pt x="215241" y="510384"/>
                  </a:lnTo>
                  <a:lnTo>
                    <a:pt x="145032" y="565618"/>
                  </a:lnTo>
                  <a:lnTo>
                    <a:pt x="54270" y="638459"/>
                  </a:lnTo>
                  <a:cubicBezTo>
                    <a:pt x="25165" y="663330"/>
                    <a:pt x="38630" y="652422"/>
                    <a:pt x="0" y="691581"/>
                  </a:cubicBezTo>
                  <a:cubicBezTo>
                    <a:pt x="20848" y="712019"/>
                    <a:pt x="51209" y="746742"/>
                    <a:pt x="70259" y="763940"/>
                  </a:cubicBezTo>
                  <a:lnTo>
                    <a:pt x="137587" y="852546"/>
                  </a:lnTo>
                  <a:cubicBezTo>
                    <a:pt x="161135" y="879533"/>
                    <a:pt x="181888" y="918646"/>
                    <a:pt x="200673" y="945633"/>
                  </a:cubicBezTo>
                  <a:cubicBezTo>
                    <a:pt x="228189" y="971298"/>
                    <a:pt x="255889" y="1022516"/>
                    <a:pt x="271499" y="1041037"/>
                  </a:cubicBezTo>
                  <a:lnTo>
                    <a:pt x="341465" y="1157293"/>
                  </a:lnTo>
                  <a:cubicBezTo>
                    <a:pt x="380888" y="1212326"/>
                    <a:pt x="387258" y="1249721"/>
                    <a:pt x="424300" y="1304754"/>
                  </a:cubicBezTo>
                  <a:lnTo>
                    <a:pt x="494272" y="1482111"/>
                  </a:lnTo>
                  <a:lnTo>
                    <a:pt x="547016" y="1629184"/>
                  </a:lnTo>
                  <a:lnTo>
                    <a:pt x="580302" y="1717935"/>
                  </a:lnTo>
                  <a:lnTo>
                    <a:pt x="626128" y="1870271"/>
                  </a:lnTo>
                  <a:lnTo>
                    <a:pt x="648793" y="1986062"/>
                  </a:lnTo>
                  <a:cubicBezTo>
                    <a:pt x="722305" y="1970081"/>
                    <a:pt x="785710" y="1947799"/>
                    <a:pt x="861480" y="1919195"/>
                  </a:cubicBezTo>
                  <a:cubicBezTo>
                    <a:pt x="925774" y="1896971"/>
                    <a:pt x="1010253" y="1860118"/>
                    <a:pt x="1074547" y="1835512"/>
                  </a:cubicBezTo>
                  <a:lnTo>
                    <a:pt x="1254367" y="1744698"/>
                  </a:lnTo>
                  <a:cubicBezTo>
                    <a:pt x="1298717" y="1711329"/>
                    <a:pt x="1354355" y="1684463"/>
                    <a:pt x="1397018" y="1656189"/>
                  </a:cubicBezTo>
                  <a:cubicBezTo>
                    <a:pt x="1439682" y="1627915"/>
                    <a:pt x="1470131" y="1601514"/>
                    <a:pt x="1510348" y="1575056"/>
                  </a:cubicBezTo>
                  <a:lnTo>
                    <a:pt x="1646883" y="1471409"/>
                  </a:lnTo>
                  <a:lnTo>
                    <a:pt x="1788542" y="1347931"/>
                  </a:lnTo>
                  <a:lnTo>
                    <a:pt x="1915108" y="1218879"/>
                  </a:lnTo>
                  <a:lnTo>
                    <a:pt x="2040533" y="1070781"/>
                  </a:lnTo>
                  <a:lnTo>
                    <a:pt x="2145308" y="937431"/>
                  </a:lnTo>
                  <a:lnTo>
                    <a:pt x="2261057" y="762085"/>
                  </a:lnTo>
                  <a:lnTo>
                    <a:pt x="2331562" y="632775"/>
                  </a:lnTo>
                  <a:lnTo>
                    <a:pt x="2380825" y="524725"/>
                  </a:lnTo>
                  <a:lnTo>
                    <a:pt x="2432950" y="406490"/>
                  </a:lnTo>
                  <a:lnTo>
                    <a:pt x="2482146" y="276426"/>
                  </a:lnTo>
                  <a:cubicBezTo>
                    <a:pt x="2500667" y="218482"/>
                    <a:pt x="2520310" y="164941"/>
                    <a:pt x="2536450" y="104615"/>
                  </a:cubicBezTo>
                  <a:close/>
                </a:path>
              </a:pathLst>
            </a:custGeom>
            <a:solidFill>
              <a:schemeClr val="accent4">
                <a:lumMod val="60000"/>
                <a:lumOff val="40000"/>
                <a:alpha val="96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円/楕円 13"/>
            <p:cNvSpPr/>
            <p:nvPr/>
          </p:nvSpPr>
          <p:spPr>
            <a:xfrm rot="17927017">
              <a:off x="14125110" y="4504197"/>
              <a:ext cx="5400440" cy="5400440"/>
            </a:xfrm>
            <a:prstGeom prst="ellipse">
              <a:avLst/>
            </a:prstGeom>
            <a:solidFill>
              <a:srgbClr val="CCFFFF"/>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kumimoji="1" lang="ja-JP" altLang="en-US" sz="1100"/>
            </a:p>
          </p:txBody>
        </p:sp>
        <p:sp>
          <p:nvSpPr>
            <p:cNvPr id="15" name="フリーフォーム 14"/>
            <p:cNvSpPr/>
            <p:nvPr/>
          </p:nvSpPr>
          <p:spPr>
            <a:xfrm rot="17927017">
              <a:off x="14036475" y="7510454"/>
              <a:ext cx="1524000" cy="1347076"/>
            </a:xfrm>
            <a:custGeom>
              <a:avLst/>
              <a:gdLst>
                <a:gd name="connsiteX0" fmla="*/ 769144 w 1526381"/>
                <a:gd name="connsiteY0" fmla="*/ 0 h 1347787"/>
                <a:gd name="connsiteX1" fmla="*/ 669131 w 1526381"/>
                <a:gd name="connsiteY1" fmla="*/ 95250 h 1347787"/>
                <a:gd name="connsiteX2" fmla="*/ 547688 w 1526381"/>
                <a:gd name="connsiteY2" fmla="*/ 223837 h 1347787"/>
                <a:gd name="connsiteX3" fmla="*/ 447675 w 1526381"/>
                <a:gd name="connsiteY3" fmla="*/ 350044 h 1347787"/>
                <a:gd name="connsiteX4" fmla="*/ 373856 w 1526381"/>
                <a:gd name="connsiteY4" fmla="*/ 457200 h 1347787"/>
                <a:gd name="connsiteX5" fmla="*/ 302419 w 1526381"/>
                <a:gd name="connsiteY5" fmla="*/ 564356 h 1347787"/>
                <a:gd name="connsiteX6" fmla="*/ 228600 w 1526381"/>
                <a:gd name="connsiteY6" fmla="*/ 683419 h 1347787"/>
                <a:gd name="connsiteX7" fmla="*/ 166688 w 1526381"/>
                <a:gd name="connsiteY7" fmla="*/ 807244 h 1347787"/>
                <a:gd name="connsiteX8" fmla="*/ 104775 w 1526381"/>
                <a:gd name="connsiteY8" fmla="*/ 950119 h 1347787"/>
                <a:gd name="connsiteX9" fmla="*/ 59531 w 1526381"/>
                <a:gd name="connsiteY9" fmla="*/ 1057275 h 1347787"/>
                <a:gd name="connsiteX10" fmla="*/ 21431 w 1526381"/>
                <a:gd name="connsiteY10" fmla="*/ 1176337 h 1347787"/>
                <a:gd name="connsiteX11" fmla="*/ 0 w 1526381"/>
                <a:gd name="connsiteY11" fmla="*/ 1233487 h 1347787"/>
                <a:gd name="connsiteX12" fmla="*/ 92869 w 1526381"/>
                <a:gd name="connsiteY12" fmla="*/ 1271587 h 1347787"/>
                <a:gd name="connsiteX13" fmla="*/ 116681 w 1526381"/>
                <a:gd name="connsiteY13" fmla="*/ 1281112 h 1347787"/>
                <a:gd name="connsiteX14" fmla="*/ 250031 w 1526381"/>
                <a:gd name="connsiteY14" fmla="*/ 1300162 h 1347787"/>
                <a:gd name="connsiteX15" fmla="*/ 416719 w 1526381"/>
                <a:gd name="connsiteY15" fmla="*/ 1338262 h 1347787"/>
                <a:gd name="connsiteX16" fmla="*/ 692944 w 1526381"/>
                <a:gd name="connsiteY16" fmla="*/ 1343025 h 1347787"/>
                <a:gd name="connsiteX17" fmla="*/ 783431 w 1526381"/>
                <a:gd name="connsiteY17" fmla="*/ 1347787 h 1347787"/>
                <a:gd name="connsiteX18" fmla="*/ 952500 w 1526381"/>
                <a:gd name="connsiteY18" fmla="*/ 1340644 h 1347787"/>
                <a:gd name="connsiteX19" fmla="*/ 1123950 w 1526381"/>
                <a:gd name="connsiteY19" fmla="*/ 1323975 h 1347787"/>
                <a:gd name="connsiteX20" fmla="*/ 1354931 w 1526381"/>
                <a:gd name="connsiteY20" fmla="*/ 1276350 h 1347787"/>
                <a:gd name="connsiteX21" fmla="*/ 1435894 w 1526381"/>
                <a:gd name="connsiteY21" fmla="*/ 1259681 h 1347787"/>
                <a:gd name="connsiteX22" fmla="*/ 1526381 w 1526381"/>
                <a:gd name="connsiteY22" fmla="*/ 1238250 h 1347787"/>
                <a:gd name="connsiteX23" fmla="*/ 1516856 w 1526381"/>
                <a:gd name="connsiteY23" fmla="*/ 1166812 h 1347787"/>
                <a:gd name="connsiteX24" fmla="*/ 1478756 w 1526381"/>
                <a:gd name="connsiteY24" fmla="*/ 1066800 h 1347787"/>
                <a:gd name="connsiteX25" fmla="*/ 1431131 w 1526381"/>
                <a:gd name="connsiteY25" fmla="*/ 923925 h 1347787"/>
                <a:gd name="connsiteX26" fmla="*/ 1364456 w 1526381"/>
                <a:gd name="connsiteY26" fmla="*/ 788194 h 1347787"/>
                <a:gd name="connsiteX27" fmla="*/ 1281113 w 1526381"/>
                <a:gd name="connsiteY27" fmla="*/ 628650 h 1347787"/>
                <a:gd name="connsiteX28" fmla="*/ 1190625 w 1526381"/>
                <a:gd name="connsiteY28" fmla="*/ 492919 h 1347787"/>
                <a:gd name="connsiteX29" fmla="*/ 1090613 w 1526381"/>
                <a:gd name="connsiteY29" fmla="*/ 354806 h 1347787"/>
                <a:gd name="connsiteX30" fmla="*/ 1007269 w 1526381"/>
                <a:gd name="connsiteY30" fmla="*/ 259556 h 1347787"/>
                <a:gd name="connsiteX31" fmla="*/ 976313 w 1526381"/>
                <a:gd name="connsiteY31" fmla="*/ 197644 h 1347787"/>
                <a:gd name="connsiteX32" fmla="*/ 900113 w 1526381"/>
                <a:gd name="connsiteY32" fmla="*/ 126206 h 1347787"/>
                <a:gd name="connsiteX33" fmla="*/ 838200 w 1526381"/>
                <a:gd name="connsiteY33" fmla="*/ 66675 h 1347787"/>
                <a:gd name="connsiteX34" fmla="*/ 769144 w 1526381"/>
                <a:gd name="connsiteY34" fmla="*/ 0 h 1347787"/>
                <a:gd name="connsiteX0" fmla="*/ 769144 w 1526381"/>
                <a:gd name="connsiteY0" fmla="*/ 0 h 1347787"/>
                <a:gd name="connsiteX1" fmla="*/ 669131 w 1526381"/>
                <a:gd name="connsiteY1" fmla="*/ 95250 h 1347787"/>
                <a:gd name="connsiteX2" fmla="*/ 547688 w 1526381"/>
                <a:gd name="connsiteY2" fmla="*/ 223837 h 1347787"/>
                <a:gd name="connsiteX3" fmla="*/ 447675 w 1526381"/>
                <a:gd name="connsiteY3" fmla="*/ 350044 h 1347787"/>
                <a:gd name="connsiteX4" fmla="*/ 373856 w 1526381"/>
                <a:gd name="connsiteY4" fmla="*/ 457200 h 1347787"/>
                <a:gd name="connsiteX5" fmla="*/ 302419 w 1526381"/>
                <a:gd name="connsiteY5" fmla="*/ 564356 h 1347787"/>
                <a:gd name="connsiteX6" fmla="*/ 228600 w 1526381"/>
                <a:gd name="connsiteY6" fmla="*/ 683419 h 1347787"/>
                <a:gd name="connsiteX7" fmla="*/ 166688 w 1526381"/>
                <a:gd name="connsiteY7" fmla="*/ 807244 h 1347787"/>
                <a:gd name="connsiteX8" fmla="*/ 104775 w 1526381"/>
                <a:gd name="connsiteY8" fmla="*/ 950119 h 1347787"/>
                <a:gd name="connsiteX9" fmla="*/ 59531 w 1526381"/>
                <a:gd name="connsiteY9" fmla="*/ 1057275 h 1347787"/>
                <a:gd name="connsiteX10" fmla="*/ 21431 w 1526381"/>
                <a:gd name="connsiteY10" fmla="*/ 1176337 h 1347787"/>
                <a:gd name="connsiteX11" fmla="*/ 0 w 1526381"/>
                <a:gd name="connsiteY11" fmla="*/ 1233487 h 1347787"/>
                <a:gd name="connsiteX12" fmla="*/ 92869 w 1526381"/>
                <a:gd name="connsiteY12" fmla="*/ 1271587 h 1347787"/>
                <a:gd name="connsiteX13" fmla="*/ 126206 w 1526381"/>
                <a:gd name="connsiteY13" fmla="*/ 1276349 h 1347787"/>
                <a:gd name="connsiteX14" fmla="*/ 250031 w 1526381"/>
                <a:gd name="connsiteY14" fmla="*/ 1300162 h 1347787"/>
                <a:gd name="connsiteX15" fmla="*/ 416719 w 1526381"/>
                <a:gd name="connsiteY15" fmla="*/ 1338262 h 1347787"/>
                <a:gd name="connsiteX16" fmla="*/ 692944 w 1526381"/>
                <a:gd name="connsiteY16" fmla="*/ 1343025 h 1347787"/>
                <a:gd name="connsiteX17" fmla="*/ 783431 w 1526381"/>
                <a:gd name="connsiteY17" fmla="*/ 1347787 h 1347787"/>
                <a:gd name="connsiteX18" fmla="*/ 952500 w 1526381"/>
                <a:gd name="connsiteY18" fmla="*/ 1340644 h 1347787"/>
                <a:gd name="connsiteX19" fmla="*/ 1123950 w 1526381"/>
                <a:gd name="connsiteY19" fmla="*/ 1323975 h 1347787"/>
                <a:gd name="connsiteX20" fmla="*/ 1354931 w 1526381"/>
                <a:gd name="connsiteY20" fmla="*/ 1276350 h 1347787"/>
                <a:gd name="connsiteX21" fmla="*/ 1435894 w 1526381"/>
                <a:gd name="connsiteY21" fmla="*/ 1259681 h 1347787"/>
                <a:gd name="connsiteX22" fmla="*/ 1526381 w 1526381"/>
                <a:gd name="connsiteY22" fmla="*/ 1238250 h 1347787"/>
                <a:gd name="connsiteX23" fmla="*/ 1516856 w 1526381"/>
                <a:gd name="connsiteY23" fmla="*/ 1166812 h 1347787"/>
                <a:gd name="connsiteX24" fmla="*/ 1478756 w 1526381"/>
                <a:gd name="connsiteY24" fmla="*/ 1066800 h 1347787"/>
                <a:gd name="connsiteX25" fmla="*/ 1431131 w 1526381"/>
                <a:gd name="connsiteY25" fmla="*/ 923925 h 1347787"/>
                <a:gd name="connsiteX26" fmla="*/ 1364456 w 1526381"/>
                <a:gd name="connsiteY26" fmla="*/ 788194 h 1347787"/>
                <a:gd name="connsiteX27" fmla="*/ 1281113 w 1526381"/>
                <a:gd name="connsiteY27" fmla="*/ 628650 h 1347787"/>
                <a:gd name="connsiteX28" fmla="*/ 1190625 w 1526381"/>
                <a:gd name="connsiteY28" fmla="*/ 492919 h 1347787"/>
                <a:gd name="connsiteX29" fmla="*/ 1090613 w 1526381"/>
                <a:gd name="connsiteY29" fmla="*/ 354806 h 1347787"/>
                <a:gd name="connsiteX30" fmla="*/ 1007269 w 1526381"/>
                <a:gd name="connsiteY30" fmla="*/ 259556 h 1347787"/>
                <a:gd name="connsiteX31" fmla="*/ 976313 w 1526381"/>
                <a:gd name="connsiteY31" fmla="*/ 197644 h 1347787"/>
                <a:gd name="connsiteX32" fmla="*/ 900113 w 1526381"/>
                <a:gd name="connsiteY32" fmla="*/ 126206 h 1347787"/>
                <a:gd name="connsiteX33" fmla="*/ 838200 w 1526381"/>
                <a:gd name="connsiteY33" fmla="*/ 66675 h 1347787"/>
                <a:gd name="connsiteX34" fmla="*/ 769144 w 1526381"/>
                <a:gd name="connsiteY34" fmla="*/ 0 h 1347787"/>
                <a:gd name="connsiteX0" fmla="*/ 769144 w 1526381"/>
                <a:gd name="connsiteY0" fmla="*/ 0 h 1347787"/>
                <a:gd name="connsiteX1" fmla="*/ 669131 w 1526381"/>
                <a:gd name="connsiteY1" fmla="*/ 95250 h 1347787"/>
                <a:gd name="connsiteX2" fmla="*/ 547688 w 1526381"/>
                <a:gd name="connsiteY2" fmla="*/ 223837 h 1347787"/>
                <a:gd name="connsiteX3" fmla="*/ 447675 w 1526381"/>
                <a:gd name="connsiteY3" fmla="*/ 350044 h 1347787"/>
                <a:gd name="connsiteX4" fmla="*/ 373856 w 1526381"/>
                <a:gd name="connsiteY4" fmla="*/ 457200 h 1347787"/>
                <a:gd name="connsiteX5" fmla="*/ 302419 w 1526381"/>
                <a:gd name="connsiteY5" fmla="*/ 564356 h 1347787"/>
                <a:gd name="connsiteX6" fmla="*/ 228600 w 1526381"/>
                <a:gd name="connsiteY6" fmla="*/ 683419 h 1347787"/>
                <a:gd name="connsiteX7" fmla="*/ 166688 w 1526381"/>
                <a:gd name="connsiteY7" fmla="*/ 807244 h 1347787"/>
                <a:gd name="connsiteX8" fmla="*/ 104775 w 1526381"/>
                <a:gd name="connsiteY8" fmla="*/ 950119 h 1347787"/>
                <a:gd name="connsiteX9" fmla="*/ 59531 w 1526381"/>
                <a:gd name="connsiteY9" fmla="*/ 1057275 h 1347787"/>
                <a:gd name="connsiteX10" fmla="*/ 21431 w 1526381"/>
                <a:gd name="connsiteY10" fmla="*/ 1176337 h 1347787"/>
                <a:gd name="connsiteX11" fmla="*/ 0 w 1526381"/>
                <a:gd name="connsiteY11" fmla="*/ 1233487 h 1347787"/>
                <a:gd name="connsiteX12" fmla="*/ 95250 w 1526381"/>
                <a:gd name="connsiteY12" fmla="*/ 1266825 h 1347787"/>
                <a:gd name="connsiteX13" fmla="*/ 126206 w 1526381"/>
                <a:gd name="connsiteY13" fmla="*/ 1276349 h 1347787"/>
                <a:gd name="connsiteX14" fmla="*/ 250031 w 1526381"/>
                <a:gd name="connsiteY14" fmla="*/ 1300162 h 1347787"/>
                <a:gd name="connsiteX15" fmla="*/ 416719 w 1526381"/>
                <a:gd name="connsiteY15" fmla="*/ 1338262 h 1347787"/>
                <a:gd name="connsiteX16" fmla="*/ 692944 w 1526381"/>
                <a:gd name="connsiteY16" fmla="*/ 1343025 h 1347787"/>
                <a:gd name="connsiteX17" fmla="*/ 783431 w 1526381"/>
                <a:gd name="connsiteY17" fmla="*/ 1347787 h 1347787"/>
                <a:gd name="connsiteX18" fmla="*/ 952500 w 1526381"/>
                <a:gd name="connsiteY18" fmla="*/ 1340644 h 1347787"/>
                <a:gd name="connsiteX19" fmla="*/ 1123950 w 1526381"/>
                <a:gd name="connsiteY19" fmla="*/ 1323975 h 1347787"/>
                <a:gd name="connsiteX20" fmla="*/ 1354931 w 1526381"/>
                <a:gd name="connsiteY20" fmla="*/ 1276350 h 1347787"/>
                <a:gd name="connsiteX21" fmla="*/ 1435894 w 1526381"/>
                <a:gd name="connsiteY21" fmla="*/ 1259681 h 1347787"/>
                <a:gd name="connsiteX22" fmla="*/ 1526381 w 1526381"/>
                <a:gd name="connsiteY22" fmla="*/ 1238250 h 1347787"/>
                <a:gd name="connsiteX23" fmla="*/ 1516856 w 1526381"/>
                <a:gd name="connsiteY23" fmla="*/ 1166812 h 1347787"/>
                <a:gd name="connsiteX24" fmla="*/ 1478756 w 1526381"/>
                <a:gd name="connsiteY24" fmla="*/ 1066800 h 1347787"/>
                <a:gd name="connsiteX25" fmla="*/ 1431131 w 1526381"/>
                <a:gd name="connsiteY25" fmla="*/ 923925 h 1347787"/>
                <a:gd name="connsiteX26" fmla="*/ 1364456 w 1526381"/>
                <a:gd name="connsiteY26" fmla="*/ 788194 h 1347787"/>
                <a:gd name="connsiteX27" fmla="*/ 1281113 w 1526381"/>
                <a:gd name="connsiteY27" fmla="*/ 628650 h 1347787"/>
                <a:gd name="connsiteX28" fmla="*/ 1190625 w 1526381"/>
                <a:gd name="connsiteY28" fmla="*/ 492919 h 1347787"/>
                <a:gd name="connsiteX29" fmla="*/ 1090613 w 1526381"/>
                <a:gd name="connsiteY29" fmla="*/ 354806 h 1347787"/>
                <a:gd name="connsiteX30" fmla="*/ 1007269 w 1526381"/>
                <a:gd name="connsiteY30" fmla="*/ 259556 h 1347787"/>
                <a:gd name="connsiteX31" fmla="*/ 976313 w 1526381"/>
                <a:gd name="connsiteY31" fmla="*/ 197644 h 1347787"/>
                <a:gd name="connsiteX32" fmla="*/ 900113 w 1526381"/>
                <a:gd name="connsiteY32" fmla="*/ 126206 h 1347787"/>
                <a:gd name="connsiteX33" fmla="*/ 838200 w 1526381"/>
                <a:gd name="connsiteY33" fmla="*/ 66675 h 1347787"/>
                <a:gd name="connsiteX34" fmla="*/ 769144 w 1526381"/>
                <a:gd name="connsiteY34" fmla="*/ 0 h 1347787"/>
                <a:gd name="connsiteX0" fmla="*/ 769144 w 1526381"/>
                <a:gd name="connsiteY0" fmla="*/ 0 h 1347787"/>
                <a:gd name="connsiteX1" fmla="*/ 669131 w 1526381"/>
                <a:gd name="connsiteY1" fmla="*/ 95250 h 1347787"/>
                <a:gd name="connsiteX2" fmla="*/ 547688 w 1526381"/>
                <a:gd name="connsiteY2" fmla="*/ 223837 h 1347787"/>
                <a:gd name="connsiteX3" fmla="*/ 447675 w 1526381"/>
                <a:gd name="connsiteY3" fmla="*/ 350044 h 1347787"/>
                <a:gd name="connsiteX4" fmla="*/ 373856 w 1526381"/>
                <a:gd name="connsiteY4" fmla="*/ 457200 h 1347787"/>
                <a:gd name="connsiteX5" fmla="*/ 302419 w 1526381"/>
                <a:gd name="connsiteY5" fmla="*/ 564356 h 1347787"/>
                <a:gd name="connsiteX6" fmla="*/ 228600 w 1526381"/>
                <a:gd name="connsiteY6" fmla="*/ 683419 h 1347787"/>
                <a:gd name="connsiteX7" fmla="*/ 166688 w 1526381"/>
                <a:gd name="connsiteY7" fmla="*/ 807244 h 1347787"/>
                <a:gd name="connsiteX8" fmla="*/ 104775 w 1526381"/>
                <a:gd name="connsiteY8" fmla="*/ 950119 h 1347787"/>
                <a:gd name="connsiteX9" fmla="*/ 59531 w 1526381"/>
                <a:gd name="connsiteY9" fmla="*/ 1057275 h 1347787"/>
                <a:gd name="connsiteX10" fmla="*/ 21431 w 1526381"/>
                <a:gd name="connsiteY10" fmla="*/ 1176337 h 1347787"/>
                <a:gd name="connsiteX11" fmla="*/ 0 w 1526381"/>
                <a:gd name="connsiteY11" fmla="*/ 1233487 h 1347787"/>
                <a:gd name="connsiteX12" fmla="*/ 95250 w 1526381"/>
                <a:gd name="connsiteY12" fmla="*/ 1266825 h 1347787"/>
                <a:gd name="connsiteX13" fmla="*/ 126206 w 1526381"/>
                <a:gd name="connsiteY13" fmla="*/ 1276349 h 1347787"/>
                <a:gd name="connsiteX14" fmla="*/ 250031 w 1526381"/>
                <a:gd name="connsiteY14" fmla="*/ 1300162 h 1347787"/>
                <a:gd name="connsiteX15" fmla="*/ 416719 w 1526381"/>
                <a:gd name="connsiteY15" fmla="*/ 1338262 h 1347787"/>
                <a:gd name="connsiteX16" fmla="*/ 692944 w 1526381"/>
                <a:gd name="connsiteY16" fmla="*/ 1343025 h 1347787"/>
                <a:gd name="connsiteX17" fmla="*/ 783431 w 1526381"/>
                <a:gd name="connsiteY17" fmla="*/ 1347787 h 1347787"/>
                <a:gd name="connsiteX18" fmla="*/ 952500 w 1526381"/>
                <a:gd name="connsiteY18" fmla="*/ 1340644 h 1347787"/>
                <a:gd name="connsiteX19" fmla="*/ 1123950 w 1526381"/>
                <a:gd name="connsiteY19" fmla="*/ 1323975 h 1347787"/>
                <a:gd name="connsiteX20" fmla="*/ 1354931 w 1526381"/>
                <a:gd name="connsiteY20" fmla="*/ 1276350 h 1347787"/>
                <a:gd name="connsiteX21" fmla="*/ 1435894 w 1526381"/>
                <a:gd name="connsiteY21" fmla="*/ 1259681 h 1347787"/>
                <a:gd name="connsiteX22" fmla="*/ 1526381 w 1526381"/>
                <a:gd name="connsiteY22" fmla="*/ 1238250 h 1347787"/>
                <a:gd name="connsiteX23" fmla="*/ 1516856 w 1526381"/>
                <a:gd name="connsiteY23" fmla="*/ 1166812 h 1347787"/>
                <a:gd name="connsiteX24" fmla="*/ 1478756 w 1526381"/>
                <a:gd name="connsiteY24" fmla="*/ 1066800 h 1347787"/>
                <a:gd name="connsiteX25" fmla="*/ 1431131 w 1526381"/>
                <a:gd name="connsiteY25" fmla="*/ 923925 h 1347787"/>
                <a:gd name="connsiteX26" fmla="*/ 1364456 w 1526381"/>
                <a:gd name="connsiteY26" fmla="*/ 788194 h 1347787"/>
                <a:gd name="connsiteX27" fmla="*/ 1281113 w 1526381"/>
                <a:gd name="connsiteY27" fmla="*/ 628650 h 1347787"/>
                <a:gd name="connsiteX28" fmla="*/ 1190625 w 1526381"/>
                <a:gd name="connsiteY28" fmla="*/ 492919 h 1347787"/>
                <a:gd name="connsiteX29" fmla="*/ 1090613 w 1526381"/>
                <a:gd name="connsiteY29" fmla="*/ 354806 h 1347787"/>
                <a:gd name="connsiteX30" fmla="*/ 1007269 w 1526381"/>
                <a:gd name="connsiteY30" fmla="*/ 259556 h 1347787"/>
                <a:gd name="connsiteX31" fmla="*/ 976313 w 1526381"/>
                <a:gd name="connsiteY31" fmla="*/ 197644 h 1347787"/>
                <a:gd name="connsiteX32" fmla="*/ 900113 w 1526381"/>
                <a:gd name="connsiteY32" fmla="*/ 126206 h 1347787"/>
                <a:gd name="connsiteX33" fmla="*/ 838200 w 1526381"/>
                <a:gd name="connsiteY33" fmla="*/ 66675 h 1347787"/>
                <a:gd name="connsiteX34" fmla="*/ 769144 w 1526381"/>
                <a:gd name="connsiteY34" fmla="*/ 0 h 1347787"/>
                <a:gd name="connsiteX0" fmla="*/ 769144 w 1526381"/>
                <a:gd name="connsiteY0" fmla="*/ 0 h 1347787"/>
                <a:gd name="connsiteX1" fmla="*/ 669131 w 1526381"/>
                <a:gd name="connsiteY1" fmla="*/ 95250 h 1347787"/>
                <a:gd name="connsiteX2" fmla="*/ 547688 w 1526381"/>
                <a:gd name="connsiteY2" fmla="*/ 223837 h 1347787"/>
                <a:gd name="connsiteX3" fmla="*/ 447675 w 1526381"/>
                <a:gd name="connsiteY3" fmla="*/ 350044 h 1347787"/>
                <a:gd name="connsiteX4" fmla="*/ 373856 w 1526381"/>
                <a:gd name="connsiteY4" fmla="*/ 457200 h 1347787"/>
                <a:gd name="connsiteX5" fmla="*/ 302419 w 1526381"/>
                <a:gd name="connsiteY5" fmla="*/ 564356 h 1347787"/>
                <a:gd name="connsiteX6" fmla="*/ 228600 w 1526381"/>
                <a:gd name="connsiteY6" fmla="*/ 683419 h 1347787"/>
                <a:gd name="connsiteX7" fmla="*/ 166688 w 1526381"/>
                <a:gd name="connsiteY7" fmla="*/ 807244 h 1347787"/>
                <a:gd name="connsiteX8" fmla="*/ 104775 w 1526381"/>
                <a:gd name="connsiteY8" fmla="*/ 950119 h 1347787"/>
                <a:gd name="connsiteX9" fmla="*/ 59531 w 1526381"/>
                <a:gd name="connsiteY9" fmla="*/ 1057275 h 1347787"/>
                <a:gd name="connsiteX10" fmla="*/ 21431 w 1526381"/>
                <a:gd name="connsiteY10" fmla="*/ 1176337 h 1347787"/>
                <a:gd name="connsiteX11" fmla="*/ 0 w 1526381"/>
                <a:gd name="connsiteY11" fmla="*/ 1233487 h 1347787"/>
                <a:gd name="connsiteX12" fmla="*/ 95250 w 1526381"/>
                <a:gd name="connsiteY12" fmla="*/ 1266825 h 1347787"/>
                <a:gd name="connsiteX13" fmla="*/ 126206 w 1526381"/>
                <a:gd name="connsiteY13" fmla="*/ 1276349 h 1347787"/>
                <a:gd name="connsiteX14" fmla="*/ 250031 w 1526381"/>
                <a:gd name="connsiteY14" fmla="*/ 1300162 h 1347787"/>
                <a:gd name="connsiteX15" fmla="*/ 431007 w 1526381"/>
                <a:gd name="connsiteY15" fmla="*/ 1331118 h 1347787"/>
                <a:gd name="connsiteX16" fmla="*/ 692944 w 1526381"/>
                <a:gd name="connsiteY16" fmla="*/ 1343025 h 1347787"/>
                <a:gd name="connsiteX17" fmla="*/ 783431 w 1526381"/>
                <a:gd name="connsiteY17" fmla="*/ 1347787 h 1347787"/>
                <a:gd name="connsiteX18" fmla="*/ 952500 w 1526381"/>
                <a:gd name="connsiteY18" fmla="*/ 1340644 h 1347787"/>
                <a:gd name="connsiteX19" fmla="*/ 1123950 w 1526381"/>
                <a:gd name="connsiteY19" fmla="*/ 1323975 h 1347787"/>
                <a:gd name="connsiteX20" fmla="*/ 1354931 w 1526381"/>
                <a:gd name="connsiteY20" fmla="*/ 1276350 h 1347787"/>
                <a:gd name="connsiteX21" fmla="*/ 1435894 w 1526381"/>
                <a:gd name="connsiteY21" fmla="*/ 1259681 h 1347787"/>
                <a:gd name="connsiteX22" fmla="*/ 1526381 w 1526381"/>
                <a:gd name="connsiteY22" fmla="*/ 1238250 h 1347787"/>
                <a:gd name="connsiteX23" fmla="*/ 1516856 w 1526381"/>
                <a:gd name="connsiteY23" fmla="*/ 1166812 h 1347787"/>
                <a:gd name="connsiteX24" fmla="*/ 1478756 w 1526381"/>
                <a:gd name="connsiteY24" fmla="*/ 1066800 h 1347787"/>
                <a:gd name="connsiteX25" fmla="*/ 1431131 w 1526381"/>
                <a:gd name="connsiteY25" fmla="*/ 923925 h 1347787"/>
                <a:gd name="connsiteX26" fmla="*/ 1364456 w 1526381"/>
                <a:gd name="connsiteY26" fmla="*/ 788194 h 1347787"/>
                <a:gd name="connsiteX27" fmla="*/ 1281113 w 1526381"/>
                <a:gd name="connsiteY27" fmla="*/ 628650 h 1347787"/>
                <a:gd name="connsiteX28" fmla="*/ 1190625 w 1526381"/>
                <a:gd name="connsiteY28" fmla="*/ 492919 h 1347787"/>
                <a:gd name="connsiteX29" fmla="*/ 1090613 w 1526381"/>
                <a:gd name="connsiteY29" fmla="*/ 354806 h 1347787"/>
                <a:gd name="connsiteX30" fmla="*/ 1007269 w 1526381"/>
                <a:gd name="connsiteY30" fmla="*/ 259556 h 1347787"/>
                <a:gd name="connsiteX31" fmla="*/ 976313 w 1526381"/>
                <a:gd name="connsiteY31" fmla="*/ 197644 h 1347787"/>
                <a:gd name="connsiteX32" fmla="*/ 900113 w 1526381"/>
                <a:gd name="connsiteY32" fmla="*/ 126206 h 1347787"/>
                <a:gd name="connsiteX33" fmla="*/ 838200 w 1526381"/>
                <a:gd name="connsiteY33" fmla="*/ 66675 h 1347787"/>
                <a:gd name="connsiteX34" fmla="*/ 769144 w 1526381"/>
                <a:gd name="connsiteY34" fmla="*/ 0 h 1347787"/>
                <a:gd name="connsiteX0" fmla="*/ 769144 w 1526381"/>
                <a:gd name="connsiteY0" fmla="*/ 0 h 1347787"/>
                <a:gd name="connsiteX1" fmla="*/ 669131 w 1526381"/>
                <a:gd name="connsiteY1" fmla="*/ 95250 h 1347787"/>
                <a:gd name="connsiteX2" fmla="*/ 547688 w 1526381"/>
                <a:gd name="connsiteY2" fmla="*/ 223837 h 1347787"/>
                <a:gd name="connsiteX3" fmla="*/ 447675 w 1526381"/>
                <a:gd name="connsiteY3" fmla="*/ 350044 h 1347787"/>
                <a:gd name="connsiteX4" fmla="*/ 373856 w 1526381"/>
                <a:gd name="connsiteY4" fmla="*/ 457200 h 1347787"/>
                <a:gd name="connsiteX5" fmla="*/ 302419 w 1526381"/>
                <a:gd name="connsiteY5" fmla="*/ 564356 h 1347787"/>
                <a:gd name="connsiteX6" fmla="*/ 228600 w 1526381"/>
                <a:gd name="connsiteY6" fmla="*/ 683419 h 1347787"/>
                <a:gd name="connsiteX7" fmla="*/ 166688 w 1526381"/>
                <a:gd name="connsiteY7" fmla="*/ 807244 h 1347787"/>
                <a:gd name="connsiteX8" fmla="*/ 104775 w 1526381"/>
                <a:gd name="connsiteY8" fmla="*/ 950119 h 1347787"/>
                <a:gd name="connsiteX9" fmla="*/ 59531 w 1526381"/>
                <a:gd name="connsiteY9" fmla="*/ 1057275 h 1347787"/>
                <a:gd name="connsiteX10" fmla="*/ 21431 w 1526381"/>
                <a:gd name="connsiteY10" fmla="*/ 1176337 h 1347787"/>
                <a:gd name="connsiteX11" fmla="*/ 0 w 1526381"/>
                <a:gd name="connsiteY11" fmla="*/ 1233487 h 1347787"/>
                <a:gd name="connsiteX12" fmla="*/ 95250 w 1526381"/>
                <a:gd name="connsiteY12" fmla="*/ 1266825 h 1347787"/>
                <a:gd name="connsiteX13" fmla="*/ 126206 w 1526381"/>
                <a:gd name="connsiteY13" fmla="*/ 1276349 h 1347787"/>
                <a:gd name="connsiteX14" fmla="*/ 250031 w 1526381"/>
                <a:gd name="connsiteY14" fmla="*/ 1300162 h 1347787"/>
                <a:gd name="connsiteX15" fmla="*/ 431007 w 1526381"/>
                <a:gd name="connsiteY15" fmla="*/ 1331118 h 1347787"/>
                <a:gd name="connsiteX16" fmla="*/ 692944 w 1526381"/>
                <a:gd name="connsiteY16" fmla="*/ 1343025 h 1347787"/>
                <a:gd name="connsiteX17" fmla="*/ 783431 w 1526381"/>
                <a:gd name="connsiteY17" fmla="*/ 1347787 h 1347787"/>
                <a:gd name="connsiteX18" fmla="*/ 795965 w 1526381"/>
                <a:gd name="connsiteY18" fmla="*/ 1335782 h 1347787"/>
                <a:gd name="connsiteX19" fmla="*/ 952500 w 1526381"/>
                <a:gd name="connsiteY19" fmla="*/ 1340644 h 1347787"/>
                <a:gd name="connsiteX20" fmla="*/ 1123950 w 1526381"/>
                <a:gd name="connsiteY20" fmla="*/ 1323975 h 1347787"/>
                <a:gd name="connsiteX21" fmla="*/ 1354931 w 1526381"/>
                <a:gd name="connsiteY21" fmla="*/ 1276350 h 1347787"/>
                <a:gd name="connsiteX22" fmla="*/ 1435894 w 1526381"/>
                <a:gd name="connsiteY22" fmla="*/ 1259681 h 1347787"/>
                <a:gd name="connsiteX23" fmla="*/ 1526381 w 1526381"/>
                <a:gd name="connsiteY23" fmla="*/ 1238250 h 1347787"/>
                <a:gd name="connsiteX24" fmla="*/ 1516856 w 1526381"/>
                <a:gd name="connsiteY24" fmla="*/ 1166812 h 1347787"/>
                <a:gd name="connsiteX25" fmla="*/ 1478756 w 1526381"/>
                <a:gd name="connsiteY25" fmla="*/ 1066800 h 1347787"/>
                <a:gd name="connsiteX26" fmla="*/ 1431131 w 1526381"/>
                <a:gd name="connsiteY26" fmla="*/ 923925 h 1347787"/>
                <a:gd name="connsiteX27" fmla="*/ 1364456 w 1526381"/>
                <a:gd name="connsiteY27" fmla="*/ 788194 h 1347787"/>
                <a:gd name="connsiteX28" fmla="*/ 1281113 w 1526381"/>
                <a:gd name="connsiteY28" fmla="*/ 628650 h 1347787"/>
                <a:gd name="connsiteX29" fmla="*/ 1190625 w 1526381"/>
                <a:gd name="connsiteY29" fmla="*/ 492919 h 1347787"/>
                <a:gd name="connsiteX30" fmla="*/ 1090613 w 1526381"/>
                <a:gd name="connsiteY30" fmla="*/ 354806 h 1347787"/>
                <a:gd name="connsiteX31" fmla="*/ 1007269 w 1526381"/>
                <a:gd name="connsiteY31" fmla="*/ 259556 h 1347787"/>
                <a:gd name="connsiteX32" fmla="*/ 976313 w 1526381"/>
                <a:gd name="connsiteY32" fmla="*/ 197644 h 1347787"/>
                <a:gd name="connsiteX33" fmla="*/ 900113 w 1526381"/>
                <a:gd name="connsiteY33" fmla="*/ 126206 h 1347787"/>
                <a:gd name="connsiteX34" fmla="*/ 838200 w 1526381"/>
                <a:gd name="connsiteY34" fmla="*/ 66675 h 1347787"/>
                <a:gd name="connsiteX35" fmla="*/ 769144 w 1526381"/>
                <a:gd name="connsiteY35" fmla="*/ 0 h 1347787"/>
                <a:gd name="connsiteX0" fmla="*/ 769144 w 1526381"/>
                <a:gd name="connsiteY0" fmla="*/ 0 h 1343025"/>
                <a:gd name="connsiteX1" fmla="*/ 669131 w 1526381"/>
                <a:gd name="connsiteY1" fmla="*/ 95250 h 1343025"/>
                <a:gd name="connsiteX2" fmla="*/ 547688 w 1526381"/>
                <a:gd name="connsiteY2" fmla="*/ 223837 h 1343025"/>
                <a:gd name="connsiteX3" fmla="*/ 447675 w 1526381"/>
                <a:gd name="connsiteY3" fmla="*/ 350044 h 1343025"/>
                <a:gd name="connsiteX4" fmla="*/ 373856 w 1526381"/>
                <a:gd name="connsiteY4" fmla="*/ 457200 h 1343025"/>
                <a:gd name="connsiteX5" fmla="*/ 302419 w 1526381"/>
                <a:gd name="connsiteY5" fmla="*/ 564356 h 1343025"/>
                <a:gd name="connsiteX6" fmla="*/ 228600 w 1526381"/>
                <a:gd name="connsiteY6" fmla="*/ 683419 h 1343025"/>
                <a:gd name="connsiteX7" fmla="*/ 166688 w 1526381"/>
                <a:gd name="connsiteY7" fmla="*/ 807244 h 1343025"/>
                <a:gd name="connsiteX8" fmla="*/ 104775 w 1526381"/>
                <a:gd name="connsiteY8" fmla="*/ 950119 h 1343025"/>
                <a:gd name="connsiteX9" fmla="*/ 59531 w 1526381"/>
                <a:gd name="connsiteY9" fmla="*/ 1057275 h 1343025"/>
                <a:gd name="connsiteX10" fmla="*/ 21431 w 1526381"/>
                <a:gd name="connsiteY10" fmla="*/ 1176337 h 1343025"/>
                <a:gd name="connsiteX11" fmla="*/ 0 w 1526381"/>
                <a:gd name="connsiteY11" fmla="*/ 1233487 h 1343025"/>
                <a:gd name="connsiteX12" fmla="*/ 95250 w 1526381"/>
                <a:gd name="connsiteY12" fmla="*/ 1266825 h 1343025"/>
                <a:gd name="connsiteX13" fmla="*/ 126206 w 1526381"/>
                <a:gd name="connsiteY13" fmla="*/ 1276349 h 1343025"/>
                <a:gd name="connsiteX14" fmla="*/ 250031 w 1526381"/>
                <a:gd name="connsiteY14" fmla="*/ 1300162 h 1343025"/>
                <a:gd name="connsiteX15" fmla="*/ 431007 w 1526381"/>
                <a:gd name="connsiteY15" fmla="*/ 1331118 h 1343025"/>
                <a:gd name="connsiteX16" fmla="*/ 692944 w 1526381"/>
                <a:gd name="connsiteY16" fmla="*/ 1343025 h 1343025"/>
                <a:gd name="connsiteX17" fmla="*/ 790575 w 1526381"/>
                <a:gd name="connsiteY17" fmla="*/ 1343024 h 1343025"/>
                <a:gd name="connsiteX18" fmla="*/ 795965 w 1526381"/>
                <a:gd name="connsiteY18" fmla="*/ 1335782 h 1343025"/>
                <a:gd name="connsiteX19" fmla="*/ 952500 w 1526381"/>
                <a:gd name="connsiteY19" fmla="*/ 1340644 h 1343025"/>
                <a:gd name="connsiteX20" fmla="*/ 1123950 w 1526381"/>
                <a:gd name="connsiteY20" fmla="*/ 1323975 h 1343025"/>
                <a:gd name="connsiteX21" fmla="*/ 1354931 w 1526381"/>
                <a:gd name="connsiteY21" fmla="*/ 1276350 h 1343025"/>
                <a:gd name="connsiteX22" fmla="*/ 1435894 w 1526381"/>
                <a:gd name="connsiteY22" fmla="*/ 1259681 h 1343025"/>
                <a:gd name="connsiteX23" fmla="*/ 1526381 w 1526381"/>
                <a:gd name="connsiteY23" fmla="*/ 1238250 h 1343025"/>
                <a:gd name="connsiteX24" fmla="*/ 1516856 w 1526381"/>
                <a:gd name="connsiteY24" fmla="*/ 1166812 h 1343025"/>
                <a:gd name="connsiteX25" fmla="*/ 1478756 w 1526381"/>
                <a:gd name="connsiteY25" fmla="*/ 1066800 h 1343025"/>
                <a:gd name="connsiteX26" fmla="*/ 1431131 w 1526381"/>
                <a:gd name="connsiteY26" fmla="*/ 923925 h 1343025"/>
                <a:gd name="connsiteX27" fmla="*/ 1364456 w 1526381"/>
                <a:gd name="connsiteY27" fmla="*/ 788194 h 1343025"/>
                <a:gd name="connsiteX28" fmla="*/ 1281113 w 1526381"/>
                <a:gd name="connsiteY28" fmla="*/ 628650 h 1343025"/>
                <a:gd name="connsiteX29" fmla="*/ 1190625 w 1526381"/>
                <a:gd name="connsiteY29" fmla="*/ 492919 h 1343025"/>
                <a:gd name="connsiteX30" fmla="*/ 1090613 w 1526381"/>
                <a:gd name="connsiteY30" fmla="*/ 354806 h 1343025"/>
                <a:gd name="connsiteX31" fmla="*/ 1007269 w 1526381"/>
                <a:gd name="connsiteY31" fmla="*/ 259556 h 1343025"/>
                <a:gd name="connsiteX32" fmla="*/ 976313 w 1526381"/>
                <a:gd name="connsiteY32" fmla="*/ 197644 h 1343025"/>
                <a:gd name="connsiteX33" fmla="*/ 900113 w 1526381"/>
                <a:gd name="connsiteY33" fmla="*/ 126206 h 1343025"/>
                <a:gd name="connsiteX34" fmla="*/ 838200 w 1526381"/>
                <a:gd name="connsiteY34" fmla="*/ 66675 h 1343025"/>
                <a:gd name="connsiteX35" fmla="*/ 769144 w 1526381"/>
                <a:gd name="connsiteY35" fmla="*/ 0 h 1343025"/>
                <a:gd name="connsiteX0" fmla="*/ 769144 w 1526381"/>
                <a:gd name="connsiteY0" fmla="*/ 0 h 1343634"/>
                <a:gd name="connsiteX1" fmla="*/ 669131 w 1526381"/>
                <a:gd name="connsiteY1" fmla="*/ 95250 h 1343634"/>
                <a:gd name="connsiteX2" fmla="*/ 547688 w 1526381"/>
                <a:gd name="connsiteY2" fmla="*/ 223837 h 1343634"/>
                <a:gd name="connsiteX3" fmla="*/ 447675 w 1526381"/>
                <a:gd name="connsiteY3" fmla="*/ 350044 h 1343634"/>
                <a:gd name="connsiteX4" fmla="*/ 373856 w 1526381"/>
                <a:gd name="connsiteY4" fmla="*/ 457200 h 1343634"/>
                <a:gd name="connsiteX5" fmla="*/ 302419 w 1526381"/>
                <a:gd name="connsiteY5" fmla="*/ 564356 h 1343634"/>
                <a:gd name="connsiteX6" fmla="*/ 228600 w 1526381"/>
                <a:gd name="connsiteY6" fmla="*/ 683419 h 1343634"/>
                <a:gd name="connsiteX7" fmla="*/ 166688 w 1526381"/>
                <a:gd name="connsiteY7" fmla="*/ 807244 h 1343634"/>
                <a:gd name="connsiteX8" fmla="*/ 104775 w 1526381"/>
                <a:gd name="connsiteY8" fmla="*/ 950119 h 1343634"/>
                <a:gd name="connsiteX9" fmla="*/ 59531 w 1526381"/>
                <a:gd name="connsiteY9" fmla="*/ 1057275 h 1343634"/>
                <a:gd name="connsiteX10" fmla="*/ 21431 w 1526381"/>
                <a:gd name="connsiteY10" fmla="*/ 1176337 h 1343634"/>
                <a:gd name="connsiteX11" fmla="*/ 0 w 1526381"/>
                <a:gd name="connsiteY11" fmla="*/ 1233487 h 1343634"/>
                <a:gd name="connsiteX12" fmla="*/ 95250 w 1526381"/>
                <a:gd name="connsiteY12" fmla="*/ 1266825 h 1343634"/>
                <a:gd name="connsiteX13" fmla="*/ 126206 w 1526381"/>
                <a:gd name="connsiteY13" fmla="*/ 1276349 h 1343634"/>
                <a:gd name="connsiteX14" fmla="*/ 250031 w 1526381"/>
                <a:gd name="connsiteY14" fmla="*/ 1300162 h 1343634"/>
                <a:gd name="connsiteX15" fmla="*/ 431007 w 1526381"/>
                <a:gd name="connsiteY15" fmla="*/ 1331118 h 1343634"/>
                <a:gd name="connsiteX16" fmla="*/ 692944 w 1526381"/>
                <a:gd name="connsiteY16" fmla="*/ 1343025 h 1343634"/>
                <a:gd name="connsiteX17" fmla="*/ 790575 w 1526381"/>
                <a:gd name="connsiteY17" fmla="*/ 1343024 h 1343634"/>
                <a:gd name="connsiteX18" fmla="*/ 795965 w 1526381"/>
                <a:gd name="connsiteY18" fmla="*/ 1342926 h 1343634"/>
                <a:gd name="connsiteX19" fmla="*/ 952500 w 1526381"/>
                <a:gd name="connsiteY19" fmla="*/ 1340644 h 1343634"/>
                <a:gd name="connsiteX20" fmla="*/ 1123950 w 1526381"/>
                <a:gd name="connsiteY20" fmla="*/ 1323975 h 1343634"/>
                <a:gd name="connsiteX21" fmla="*/ 1354931 w 1526381"/>
                <a:gd name="connsiteY21" fmla="*/ 1276350 h 1343634"/>
                <a:gd name="connsiteX22" fmla="*/ 1435894 w 1526381"/>
                <a:gd name="connsiteY22" fmla="*/ 1259681 h 1343634"/>
                <a:gd name="connsiteX23" fmla="*/ 1526381 w 1526381"/>
                <a:gd name="connsiteY23" fmla="*/ 1238250 h 1343634"/>
                <a:gd name="connsiteX24" fmla="*/ 1516856 w 1526381"/>
                <a:gd name="connsiteY24" fmla="*/ 1166812 h 1343634"/>
                <a:gd name="connsiteX25" fmla="*/ 1478756 w 1526381"/>
                <a:gd name="connsiteY25" fmla="*/ 1066800 h 1343634"/>
                <a:gd name="connsiteX26" fmla="*/ 1431131 w 1526381"/>
                <a:gd name="connsiteY26" fmla="*/ 923925 h 1343634"/>
                <a:gd name="connsiteX27" fmla="*/ 1364456 w 1526381"/>
                <a:gd name="connsiteY27" fmla="*/ 788194 h 1343634"/>
                <a:gd name="connsiteX28" fmla="*/ 1281113 w 1526381"/>
                <a:gd name="connsiteY28" fmla="*/ 628650 h 1343634"/>
                <a:gd name="connsiteX29" fmla="*/ 1190625 w 1526381"/>
                <a:gd name="connsiteY29" fmla="*/ 492919 h 1343634"/>
                <a:gd name="connsiteX30" fmla="*/ 1090613 w 1526381"/>
                <a:gd name="connsiteY30" fmla="*/ 354806 h 1343634"/>
                <a:gd name="connsiteX31" fmla="*/ 1007269 w 1526381"/>
                <a:gd name="connsiteY31" fmla="*/ 259556 h 1343634"/>
                <a:gd name="connsiteX32" fmla="*/ 976313 w 1526381"/>
                <a:gd name="connsiteY32" fmla="*/ 197644 h 1343634"/>
                <a:gd name="connsiteX33" fmla="*/ 900113 w 1526381"/>
                <a:gd name="connsiteY33" fmla="*/ 126206 h 1343634"/>
                <a:gd name="connsiteX34" fmla="*/ 838200 w 1526381"/>
                <a:gd name="connsiteY34" fmla="*/ 66675 h 1343634"/>
                <a:gd name="connsiteX35" fmla="*/ 769144 w 1526381"/>
                <a:gd name="connsiteY35" fmla="*/ 0 h 1343634"/>
                <a:gd name="connsiteX0" fmla="*/ 769144 w 1526381"/>
                <a:gd name="connsiteY0" fmla="*/ 0 h 1343634"/>
                <a:gd name="connsiteX1" fmla="*/ 669131 w 1526381"/>
                <a:gd name="connsiteY1" fmla="*/ 95250 h 1343634"/>
                <a:gd name="connsiteX2" fmla="*/ 547688 w 1526381"/>
                <a:gd name="connsiteY2" fmla="*/ 223837 h 1343634"/>
                <a:gd name="connsiteX3" fmla="*/ 447675 w 1526381"/>
                <a:gd name="connsiteY3" fmla="*/ 350044 h 1343634"/>
                <a:gd name="connsiteX4" fmla="*/ 373856 w 1526381"/>
                <a:gd name="connsiteY4" fmla="*/ 457200 h 1343634"/>
                <a:gd name="connsiteX5" fmla="*/ 302419 w 1526381"/>
                <a:gd name="connsiteY5" fmla="*/ 564356 h 1343634"/>
                <a:gd name="connsiteX6" fmla="*/ 228600 w 1526381"/>
                <a:gd name="connsiteY6" fmla="*/ 683419 h 1343634"/>
                <a:gd name="connsiteX7" fmla="*/ 166688 w 1526381"/>
                <a:gd name="connsiteY7" fmla="*/ 807244 h 1343634"/>
                <a:gd name="connsiteX8" fmla="*/ 104775 w 1526381"/>
                <a:gd name="connsiteY8" fmla="*/ 950119 h 1343634"/>
                <a:gd name="connsiteX9" fmla="*/ 59531 w 1526381"/>
                <a:gd name="connsiteY9" fmla="*/ 1057275 h 1343634"/>
                <a:gd name="connsiteX10" fmla="*/ 21431 w 1526381"/>
                <a:gd name="connsiteY10" fmla="*/ 1176337 h 1343634"/>
                <a:gd name="connsiteX11" fmla="*/ 0 w 1526381"/>
                <a:gd name="connsiteY11" fmla="*/ 1233487 h 1343634"/>
                <a:gd name="connsiteX12" fmla="*/ 95250 w 1526381"/>
                <a:gd name="connsiteY12" fmla="*/ 1266825 h 1343634"/>
                <a:gd name="connsiteX13" fmla="*/ 126206 w 1526381"/>
                <a:gd name="connsiteY13" fmla="*/ 1276349 h 1343634"/>
                <a:gd name="connsiteX14" fmla="*/ 250031 w 1526381"/>
                <a:gd name="connsiteY14" fmla="*/ 1300162 h 1343634"/>
                <a:gd name="connsiteX15" fmla="*/ 431007 w 1526381"/>
                <a:gd name="connsiteY15" fmla="*/ 1340643 h 1343634"/>
                <a:gd name="connsiteX16" fmla="*/ 692944 w 1526381"/>
                <a:gd name="connsiteY16" fmla="*/ 1343025 h 1343634"/>
                <a:gd name="connsiteX17" fmla="*/ 790575 w 1526381"/>
                <a:gd name="connsiteY17" fmla="*/ 1343024 h 1343634"/>
                <a:gd name="connsiteX18" fmla="*/ 795965 w 1526381"/>
                <a:gd name="connsiteY18" fmla="*/ 1342926 h 1343634"/>
                <a:gd name="connsiteX19" fmla="*/ 952500 w 1526381"/>
                <a:gd name="connsiteY19" fmla="*/ 1340644 h 1343634"/>
                <a:gd name="connsiteX20" fmla="*/ 1123950 w 1526381"/>
                <a:gd name="connsiteY20" fmla="*/ 1323975 h 1343634"/>
                <a:gd name="connsiteX21" fmla="*/ 1354931 w 1526381"/>
                <a:gd name="connsiteY21" fmla="*/ 1276350 h 1343634"/>
                <a:gd name="connsiteX22" fmla="*/ 1435894 w 1526381"/>
                <a:gd name="connsiteY22" fmla="*/ 1259681 h 1343634"/>
                <a:gd name="connsiteX23" fmla="*/ 1526381 w 1526381"/>
                <a:gd name="connsiteY23" fmla="*/ 1238250 h 1343634"/>
                <a:gd name="connsiteX24" fmla="*/ 1516856 w 1526381"/>
                <a:gd name="connsiteY24" fmla="*/ 1166812 h 1343634"/>
                <a:gd name="connsiteX25" fmla="*/ 1478756 w 1526381"/>
                <a:gd name="connsiteY25" fmla="*/ 1066800 h 1343634"/>
                <a:gd name="connsiteX26" fmla="*/ 1431131 w 1526381"/>
                <a:gd name="connsiteY26" fmla="*/ 923925 h 1343634"/>
                <a:gd name="connsiteX27" fmla="*/ 1364456 w 1526381"/>
                <a:gd name="connsiteY27" fmla="*/ 788194 h 1343634"/>
                <a:gd name="connsiteX28" fmla="*/ 1281113 w 1526381"/>
                <a:gd name="connsiteY28" fmla="*/ 628650 h 1343634"/>
                <a:gd name="connsiteX29" fmla="*/ 1190625 w 1526381"/>
                <a:gd name="connsiteY29" fmla="*/ 492919 h 1343634"/>
                <a:gd name="connsiteX30" fmla="*/ 1090613 w 1526381"/>
                <a:gd name="connsiteY30" fmla="*/ 354806 h 1343634"/>
                <a:gd name="connsiteX31" fmla="*/ 1007269 w 1526381"/>
                <a:gd name="connsiteY31" fmla="*/ 259556 h 1343634"/>
                <a:gd name="connsiteX32" fmla="*/ 976313 w 1526381"/>
                <a:gd name="connsiteY32" fmla="*/ 197644 h 1343634"/>
                <a:gd name="connsiteX33" fmla="*/ 900113 w 1526381"/>
                <a:gd name="connsiteY33" fmla="*/ 126206 h 1343634"/>
                <a:gd name="connsiteX34" fmla="*/ 838200 w 1526381"/>
                <a:gd name="connsiteY34" fmla="*/ 66675 h 1343634"/>
                <a:gd name="connsiteX35" fmla="*/ 769144 w 1526381"/>
                <a:gd name="connsiteY35" fmla="*/ 0 h 1343634"/>
                <a:gd name="connsiteX0" fmla="*/ 769144 w 1526381"/>
                <a:gd name="connsiteY0" fmla="*/ 0 h 1343634"/>
                <a:gd name="connsiteX1" fmla="*/ 669131 w 1526381"/>
                <a:gd name="connsiteY1" fmla="*/ 95250 h 1343634"/>
                <a:gd name="connsiteX2" fmla="*/ 547688 w 1526381"/>
                <a:gd name="connsiteY2" fmla="*/ 223837 h 1343634"/>
                <a:gd name="connsiteX3" fmla="*/ 447675 w 1526381"/>
                <a:gd name="connsiteY3" fmla="*/ 350044 h 1343634"/>
                <a:gd name="connsiteX4" fmla="*/ 373856 w 1526381"/>
                <a:gd name="connsiteY4" fmla="*/ 457200 h 1343634"/>
                <a:gd name="connsiteX5" fmla="*/ 302419 w 1526381"/>
                <a:gd name="connsiteY5" fmla="*/ 564356 h 1343634"/>
                <a:gd name="connsiteX6" fmla="*/ 228600 w 1526381"/>
                <a:gd name="connsiteY6" fmla="*/ 683419 h 1343634"/>
                <a:gd name="connsiteX7" fmla="*/ 166688 w 1526381"/>
                <a:gd name="connsiteY7" fmla="*/ 807244 h 1343634"/>
                <a:gd name="connsiteX8" fmla="*/ 104775 w 1526381"/>
                <a:gd name="connsiteY8" fmla="*/ 950119 h 1343634"/>
                <a:gd name="connsiteX9" fmla="*/ 59531 w 1526381"/>
                <a:gd name="connsiteY9" fmla="*/ 1057275 h 1343634"/>
                <a:gd name="connsiteX10" fmla="*/ 21431 w 1526381"/>
                <a:gd name="connsiteY10" fmla="*/ 1176337 h 1343634"/>
                <a:gd name="connsiteX11" fmla="*/ 0 w 1526381"/>
                <a:gd name="connsiteY11" fmla="*/ 1233487 h 1343634"/>
                <a:gd name="connsiteX12" fmla="*/ 95250 w 1526381"/>
                <a:gd name="connsiteY12" fmla="*/ 1266825 h 1343634"/>
                <a:gd name="connsiteX13" fmla="*/ 126206 w 1526381"/>
                <a:gd name="connsiteY13" fmla="*/ 1276349 h 1343634"/>
                <a:gd name="connsiteX14" fmla="*/ 250031 w 1526381"/>
                <a:gd name="connsiteY14" fmla="*/ 1300162 h 1343634"/>
                <a:gd name="connsiteX15" fmla="*/ 442913 w 1526381"/>
                <a:gd name="connsiteY15" fmla="*/ 1314529 h 1343634"/>
                <a:gd name="connsiteX16" fmla="*/ 692944 w 1526381"/>
                <a:gd name="connsiteY16" fmla="*/ 1343025 h 1343634"/>
                <a:gd name="connsiteX17" fmla="*/ 790575 w 1526381"/>
                <a:gd name="connsiteY17" fmla="*/ 1343024 h 1343634"/>
                <a:gd name="connsiteX18" fmla="*/ 795965 w 1526381"/>
                <a:gd name="connsiteY18" fmla="*/ 1342926 h 1343634"/>
                <a:gd name="connsiteX19" fmla="*/ 952500 w 1526381"/>
                <a:gd name="connsiteY19" fmla="*/ 1340644 h 1343634"/>
                <a:gd name="connsiteX20" fmla="*/ 1123950 w 1526381"/>
                <a:gd name="connsiteY20" fmla="*/ 1323975 h 1343634"/>
                <a:gd name="connsiteX21" fmla="*/ 1354931 w 1526381"/>
                <a:gd name="connsiteY21" fmla="*/ 1276350 h 1343634"/>
                <a:gd name="connsiteX22" fmla="*/ 1435894 w 1526381"/>
                <a:gd name="connsiteY22" fmla="*/ 1259681 h 1343634"/>
                <a:gd name="connsiteX23" fmla="*/ 1526381 w 1526381"/>
                <a:gd name="connsiteY23" fmla="*/ 1238250 h 1343634"/>
                <a:gd name="connsiteX24" fmla="*/ 1516856 w 1526381"/>
                <a:gd name="connsiteY24" fmla="*/ 1166812 h 1343634"/>
                <a:gd name="connsiteX25" fmla="*/ 1478756 w 1526381"/>
                <a:gd name="connsiteY25" fmla="*/ 1066800 h 1343634"/>
                <a:gd name="connsiteX26" fmla="*/ 1431131 w 1526381"/>
                <a:gd name="connsiteY26" fmla="*/ 923925 h 1343634"/>
                <a:gd name="connsiteX27" fmla="*/ 1364456 w 1526381"/>
                <a:gd name="connsiteY27" fmla="*/ 788194 h 1343634"/>
                <a:gd name="connsiteX28" fmla="*/ 1281113 w 1526381"/>
                <a:gd name="connsiteY28" fmla="*/ 628650 h 1343634"/>
                <a:gd name="connsiteX29" fmla="*/ 1190625 w 1526381"/>
                <a:gd name="connsiteY29" fmla="*/ 492919 h 1343634"/>
                <a:gd name="connsiteX30" fmla="*/ 1090613 w 1526381"/>
                <a:gd name="connsiteY30" fmla="*/ 354806 h 1343634"/>
                <a:gd name="connsiteX31" fmla="*/ 1007269 w 1526381"/>
                <a:gd name="connsiteY31" fmla="*/ 259556 h 1343634"/>
                <a:gd name="connsiteX32" fmla="*/ 976313 w 1526381"/>
                <a:gd name="connsiteY32" fmla="*/ 197644 h 1343634"/>
                <a:gd name="connsiteX33" fmla="*/ 900113 w 1526381"/>
                <a:gd name="connsiteY33" fmla="*/ 126206 h 1343634"/>
                <a:gd name="connsiteX34" fmla="*/ 838200 w 1526381"/>
                <a:gd name="connsiteY34" fmla="*/ 66675 h 1343634"/>
                <a:gd name="connsiteX35" fmla="*/ 769144 w 1526381"/>
                <a:gd name="connsiteY35" fmla="*/ 0 h 1343634"/>
                <a:gd name="connsiteX0" fmla="*/ 769144 w 1526381"/>
                <a:gd name="connsiteY0" fmla="*/ 0 h 1343634"/>
                <a:gd name="connsiteX1" fmla="*/ 669131 w 1526381"/>
                <a:gd name="connsiteY1" fmla="*/ 95250 h 1343634"/>
                <a:gd name="connsiteX2" fmla="*/ 547688 w 1526381"/>
                <a:gd name="connsiteY2" fmla="*/ 223837 h 1343634"/>
                <a:gd name="connsiteX3" fmla="*/ 447675 w 1526381"/>
                <a:gd name="connsiteY3" fmla="*/ 350044 h 1343634"/>
                <a:gd name="connsiteX4" fmla="*/ 373856 w 1526381"/>
                <a:gd name="connsiteY4" fmla="*/ 457200 h 1343634"/>
                <a:gd name="connsiteX5" fmla="*/ 302419 w 1526381"/>
                <a:gd name="connsiteY5" fmla="*/ 564356 h 1343634"/>
                <a:gd name="connsiteX6" fmla="*/ 228600 w 1526381"/>
                <a:gd name="connsiteY6" fmla="*/ 683419 h 1343634"/>
                <a:gd name="connsiteX7" fmla="*/ 166688 w 1526381"/>
                <a:gd name="connsiteY7" fmla="*/ 807244 h 1343634"/>
                <a:gd name="connsiteX8" fmla="*/ 104775 w 1526381"/>
                <a:gd name="connsiteY8" fmla="*/ 950119 h 1343634"/>
                <a:gd name="connsiteX9" fmla="*/ 59531 w 1526381"/>
                <a:gd name="connsiteY9" fmla="*/ 1057275 h 1343634"/>
                <a:gd name="connsiteX10" fmla="*/ 21431 w 1526381"/>
                <a:gd name="connsiteY10" fmla="*/ 1176337 h 1343634"/>
                <a:gd name="connsiteX11" fmla="*/ 0 w 1526381"/>
                <a:gd name="connsiteY11" fmla="*/ 1233487 h 1343634"/>
                <a:gd name="connsiteX12" fmla="*/ 95250 w 1526381"/>
                <a:gd name="connsiteY12" fmla="*/ 1266825 h 1343634"/>
                <a:gd name="connsiteX13" fmla="*/ 126206 w 1526381"/>
                <a:gd name="connsiteY13" fmla="*/ 1276349 h 1343634"/>
                <a:gd name="connsiteX14" fmla="*/ 250031 w 1526381"/>
                <a:gd name="connsiteY14" fmla="*/ 1283543 h 1343634"/>
                <a:gd name="connsiteX15" fmla="*/ 442913 w 1526381"/>
                <a:gd name="connsiteY15" fmla="*/ 1314529 h 1343634"/>
                <a:gd name="connsiteX16" fmla="*/ 692944 w 1526381"/>
                <a:gd name="connsiteY16" fmla="*/ 1343025 h 1343634"/>
                <a:gd name="connsiteX17" fmla="*/ 790575 w 1526381"/>
                <a:gd name="connsiteY17" fmla="*/ 1343024 h 1343634"/>
                <a:gd name="connsiteX18" fmla="*/ 795965 w 1526381"/>
                <a:gd name="connsiteY18" fmla="*/ 1342926 h 1343634"/>
                <a:gd name="connsiteX19" fmla="*/ 952500 w 1526381"/>
                <a:gd name="connsiteY19" fmla="*/ 1340644 h 1343634"/>
                <a:gd name="connsiteX20" fmla="*/ 1123950 w 1526381"/>
                <a:gd name="connsiteY20" fmla="*/ 1323975 h 1343634"/>
                <a:gd name="connsiteX21" fmla="*/ 1354931 w 1526381"/>
                <a:gd name="connsiteY21" fmla="*/ 1276350 h 1343634"/>
                <a:gd name="connsiteX22" fmla="*/ 1435894 w 1526381"/>
                <a:gd name="connsiteY22" fmla="*/ 1259681 h 1343634"/>
                <a:gd name="connsiteX23" fmla="*/ 1526381 w 1526381"/>
                <a:gd name="connsiteY23" fmla="*/ 1238250 h 1343634"/>
                <a:gd name="connsiteX24" fmla="*/ 1516856 w 1526381"/>
                <a:gd name="connsiteY24" fmla="*/ 1166812 h 1343634"/>
                <a:gd name="connsiteX25" fmla="*/ 1478756 w 1526381"/>
                <a:gd name="connsiteY25" fmla="*/ 1066800 h 1343634"/>
                <a:gd name="connsiteX26" fmla="*/ 1431131 w 1526381"/>
                <a:gd name="connsiteY26" fmla="*/ 923925 h 1343634"/>
                <a:gd name="connsiteX27" fmla="*/ 1364456 w 1526381"/>
                <a:gd name="connsiteY27" fmla="*/ 788194 h 1343634"/>
                <a:gd name="connsiteX28" fmla="*/ 1281113 w 1526381"/>
                <a:gd name="connsiteY28" fmla="*/ 628650 h 1343634"/>
                <a:gd name="connsiteX29" fmla="*/ 1190625 w 1526381"/>
                <a:gd name="connsiteY29" fmla="*/ 492919 h 1343634"/>
                <a:gd name="connsiteX30" fmla="*/ 1090613 w 1526381"/>
                <a:gd name="connsiteY30" fmla="*/ 354806 h 1343634"/>
                <a:gd name="connsiteX31" fmla="*/ 1007269 w 1526381"/>
                <a:gd name="connsiteY31" fmla="*/ 259556 h 1343634"/>
                <a:gd name="connsiteX32" fmla="*/ 976313 w 1526381"/>
                <a:gd name="connsiteY32" fmla="*/ 197644 h 1343634"/>
                <a:gd name="connsiteX33" fmla="*/ 900113 w 1526381"/>
                <a:gd name="connsiteY33" fmla="*/ 126206 h 1343634"/>
                <a:gd name="connsiteX34" fmla="*/ 838200 w 1526381"/>
                <a:gd name="connsiteY34" fmla="*/ 66675 h 1343634"/>
                <a:gd name="connsiteX35" fmla="*/ 769144 w 1526381"/>
                <a:gd name="connsiteY35" fmla="*/ 0 h 1343634"/>
                <a:gd name="connsiteX0" fmla="*/ 769144 w 1526381"/>
                <a:gd name="connsiteY0" fmla="*/ 0 h 1343634"/>
                <a:gd name="connsiteX1" fmla="*/ 669131 w 1526381"/>
                <a:gd name="connsiteY1" fmla="*/ 95250 h 1343634"/>
                <a:gd name="connsiteX2" fmla="*/ 547688 w 1526381"/>
                <a:gd name="connsiteY2" fmla="*/ 223837 h 1343634"/>
                <a:gd name="connsiteX3" fmla="*/ 447675 w 1526381"/>
                <a:gd name="connsiteY3" fmla="*/ 350044 h 1343634"/>
                <a:gd name="connsiteX4" fmla="*/ 373856 w 1526381"/>
                <a:gd name="connsiteY4" fmla="*/ 457200 h 1343634"/>
                <a:gd name="connsiteX5" fmla="*/ 302419 w 1526381"/>
                <a:gd name="connsiteY5" fmla="*/ 564356 h 1343634"/>
                <a:gd name="connsiteX6" fmla="*/ 228600 w 1526381"/>
                <a:gd name="connsiteY6" fmla="*/ 683419 h 1343634"/>
                <a:gd name="connsiteX7" fmla="*/ 166688 w 1526381"/>
                <a:gd name="connsiteY7" fmla="*/ 807244 h 1343634"/>
                <a:gd name="connsiteX8" fmla="*/ 104775 w 1526381"/>
                <a:gd name="connsiteY8" fmla="*/ 950119 h 1343634"/>
                <a:gd name="connsiteX9" fmla="*/ 59531 w 1526381"/>
                <a:gd name="connsiteY9" fmla="*/ 1057275 h 1343634"/>
                <a:gd name="connsiteX10" fmla="*/ 21431 w 1526381"/>
                <a:gd name="connsiteY10" fmla="*/ 1176337 h 1343634"/>
                <a:gd name="connsiteX11" fmla="*/ 0 w 1526381"/>
                <a:gd name="connsiteY11" fmla="*/ 1233487 h 1343634"/>
                <a:gd name="connsiteX12" fmla="*/ 95250 w 1526381"/>
                <a:gd name="connsiteY12" fmla="*/ 1266825 h 1343634"/>
                <a:gd name="connsiteX13" fmla="*/ 135731 w 1526381"/>
                <a:gd name="connsiteY13" fmla="*/ 1264479 h 1343634"/>
                <a:gd name="connsiteX14" fmla="*/ 250031 w 1526381"/>
                <a:gd name="connsiteY14" fmla="*/ 1283543 h 1343634"/>
                <a:gd name="connsiteX15" fmla="*/ 442913 w 1526381"/>
                <a:gd name="connsiteY15" fmla="*/ 1314529 h 1343634"/>
                <a:gd name="connsiteX16" fmla="*/ 692944 w 1526381"/>
                <a:gd name="connsiteY16" fmla="*/ 1343025 h 1343634"/>
                <a:gd name="connsiteX17" fmla="*/ 790575 w 1526381"/>
                <a:gd name="connsiteY17" fmla="*/ 1343024 h 1343634"/>
                <a:gd name="connsiteX18" fmla="*/ 795965 w 1526381"/>
                <a:gd name="connsiteY18" fmla="*/ 1342926 h 1343634"/>
                <a:gd name="connsiteX19" fmla="*/ 952500 w 1526381"/>
                <a:gd name="connsiteY19" fmla="*/ 1340644 h 1343634"/>
                <a:gd name="connsiteX20" fmla="*/ 1123950 w 1526381"/>
                <a:gd name="connsiteY20" fmla="*/ 1323975 h 1343634"/>
                <a:gd name="connsiteX21" fmla="*/ 1354931 w 1526381"/>
                <a:gd name="connsiteY21" fmla="*/ 1276350 h 1343634"/>
                <a:gd name="connsiteX22" fmla="*/ 1435894 w 1526381"/>
                <a:gd name="connsiteY22" fmla="*/ 1259681 h 1343634"/>
                <a:gd name="connsiteX23" fmla="*/ 1526381 w 1526381"/>
                <a:gd name="connsiteY23" fmla="*/ 1238250 h 1343634"/>
                <a:gd name="connsiteX24" fmla="*/ 1516856 w 1526381"/>
                <a:gd name="connsiteY24" fmla="*/ 1166812 h 1343634"/>
                <a:gd name="connsiteX25" fmla="*/ 1478756 w 1526381"/>
                <a:gd name="connsiteY25" fmla="*/ 1066800 h 1343634"/>
                <a:gd name="connsiteX26" fmla="*/ 1431131 w 1526381"/>
                <a:gd name="connsiteY26" fmla="*/ 923925 h 1343634"/>
                <a:gd name="connsiteX27" fmla="*/ 1364456 w 1526381"/>
                <a:gd name="connsiteY27" fmla="*/ 788194 h 1343634"/>
                <a:gd name="connsiteX28" fmla="*/ 1281113 w 1526381"/>
                <a:gd name="connsiteY28" fmla="*/ 628650 h 1343634"/>
                <a:gd name="connsiteX29" fmla="*/ 1190625 w 1526381"/>
                <a:gd name="connsiteY29" fmla="*/ 492919 h 1343634"/>
                <a:gd name="connsiteX30" fmla="*/ 1090613 w 1526381"/>
                <a:gd name="connsiteY30" fmla="*/ 354806 h 1343634"/>
                <a:gd name="connsiteX31" fmla="*/ 1007269 w 1526381"/>
                <a:gd name="connsiteY31" fmla="*/ 259556 h 1343634"/>
                <a:gd name="connsiteX32" fmla="*/ 976313 w 1526381"/>
                <a:gd name="connsiteY32" fmla="*/ 197644 h 1343634"/>
                <a:gd name="connsiteX33" fmla="*/ 900113 w 1526381"/>
                <a:gd name="connsiteY33" fmla="*/ 126206 h 1343634"/>
                <a:gd name="connsiteX34" fmla="*/ 838200 w 1526381"/>
                <a:gd name="connsiteY34" fmla="*/ 66675 h 1343634"/>
                <a:gd name="connsiteX35" fmla="*/ 769144 w 1526381"/>
                <a:gd name="connsiteY35" fmla="*/ 0 h 1343634"/>
                <a:gd name="connsiteX0" fmla="*/ 769144 w 1526381"/>
                <a:gd name="connsiteY0" fmla="*/ 0 h 1343634"/>
                <a:gd name="connsiteX1" fmla="*/ 669131 w 1526381"/>
                <a:gd name="connsiteY1" fmla="*/ 95250 h 1343634"/>
                <a:gd name="connsiteX2" fmla="*/ 547688 w 1526381"/>
                <a:gd name="connsiteY2" fmla="*/ 223837 h 1343634"/>
                <a:gd name="connsiteX3" fmla="*/ 447675 w 1526381"/>
                <a:gd name="connsiteY3" fmla="*/ 350044 h 1343634"/>
                <a:gd name="connsiteX4" fmla="*/ 373856 w 1526381"/>
                <a:gd name="connsiteY4" fmla="*/ 457200 h 1343634"/>
                <a:gd name="connsiteX5" fmla="*/ 302419 w 1526381"/>
                <a:gd name="connsiteY5" fmla="*/ 564356 h 1343634"/>
                <a:gd name="connsiteX6" fmla="*/ 228600 w 1526381"/>
                <a:gd name="connsiteY6" fmla="*/ 683419 h 1343634"/>
                <a:gd name="connsiteX7" fmla="*/ 166688 w 1526381"/>
                <a:gd name="connsiteY7" fmla="*/ 807244 h 1343634"/>
                <a:gd name="connsiteX8" fmla="*/ 104775 w 1526381"/>
                <a:gd name="connsiteY8" fmla="*/ 950119 h 1343634"/>
                <a:gd name="connsiteX9" fmla="*/ 59531 w 1526381"/>
                <a:gd name="connsiteY9" fmla="*/ 1057275 h 1343634"/>
                <a:gd name="connsiteX10" fmla="*/ 21431 w 1526381"/>
                <a:gd name="connsiteY10" fmla="*/ 1176337 h 1343634"/>
                <a:gd name="connsiteX11" fmla="*/ 0 w 1526381"/>
                <a:gd name="connsiteY11" fmla="*/ 1233487 h 1343634"/>
                <a:gd name="connsiteX12" fmla="*/ 95250 w 1526381"/>
                <a:gd name="connsiteY12" fmla="*/ 1266825 h 1343634"/>
                <a:gd name="connsiteX13" fmla="*/ 157162 w 1526381"/>
                <a:gd name="connsiteY13" fmla="*/ 1264479 h 1343634"/>
                <a:gd name="connsiteX14" fmla="*/ 250031 w 1526381"/>
                <a:gd name="connsiteY14" fmla="*/ 1283543 h 1343634"/>
                <a:gd name="connsiteX15" fmla="*/ 442913 w 1526381"/>
                <a:gd name="connsiteY15" fmla="*/ 1314529 h 1343634"/>
                <a:gd name="connsiteX16" fmla="*/ 692944 w 1526381"/>
                <a:gd name="connsiteY16" fmla="*/ 1343025 h 1343634"/>
                <a:gd name="connsiteX17" fmla="*/ 790575 w 1526381"/>
                <a:gd name="connsiteY17" fmla="*/ 1343024 h 1343634"/>
                <a:gd name="connsiteX18" fmla="*/ 795965 w 1526381"/>
                <a:gd name="connsiteY18" fmla="*/ 1342926 h 1343634"/>
                <a:gd name="connsiteX19" fmla="*/ 952500 w 1526381"/>
                <a:gd name="connsiteY19" fmla="*/ 1340644 h 1343634"/>
                <a:gd name="connsiteX20" fmla="*/ 1123950 w 1526381"/>
                <a:gd name="connsiteY20" fmla="*/ 1323975 h 1343634"/>
                <a:gd name="connsiteX21" fmla="*/ 1354931 w 1526381"/>
                <a:gd name="connsiteY21" fmla="*/ 1276350 h 1343634"/>
                <a:gd name="connsiteX22" fmla="*/ 1435894 w 1526381"/>
                <a:gd name="connsiteY22" fmla="*/ 1259681 h 1343634"/>
                <a:gd name="connsiteX23" fmla="*/ 1526381 w 1526381"/>
                <a:gd name="connsiteY23" fmla="*/ 1238250 h 1343634"/>
                <a:gd name="connsiteX24" fmla="*/ 1516856 w 1526381"/>
                <a:gd name="connsiteY24" fmla="*/ 1166812 h 1343634"/>
                <a:gd name="connsiteX25" fmla="*/ 1478756 w 1526381"/>
                <a:gd name="connsiteY25" fmla="*/ 1066800 h 1343634"/>
                <a:gd name="connsiteX26" fmla="*/ 1431131 w 1526381"/>
                <a:gd name="connsiteY26" fmla="*/ 923925 h 1343634"/>
                <a:gd name="connsiteX27" fmla="*/ 1364456 w 1526381"/>
                <a:gd name="connsiteY27" fmla="*/ 788194 h 1343634"/>
                <a:gd name="connsiteX28" fmla="*/ 1281113 w 1526381"/>
                <a:gd name="connsiteY28" fmla="*/ 628650 h 1343634"/>
                <a:gd name="connsiteX29" fmla="*/ 1190625 w 1526381"/>
                <a:gd name="connsiteY29" fmla="*/ 492919 h 1343634"/>
                <a:gd name="connsiteX30" fmla="*/ 1090613 w 1526381"/>
                <a:gd name="connsiteY30" fmla="*/ 354806 h 1343634"/>
                <a:gd name="connsiteX31" fmla="*/ 1007269 w 1526381"/>
                <a:gd name="connsiteY31" fmla="*/ 259556 h 1343634"/>
                <a:gd name="connsiteX32" fmla="*/ 976313 w 1526381"/>
                <a:gd name="connsiteY32" fmla="*/ 197644 h 1343634"/>
                <a:gd name="connsiteX33" fmla="*/ 900113 w 1526381"/>
                <a:gd name="connsiteY33" fmla="*/ 126206 h 1343634"/>
                <a:gd name="connsiteX34" fmla="*/ 838200 w 1526381"/>
                <a:gd name="connsiteY34" fmla="*/ 66675 h 1343634"/>
                <a:gd name="connsiteX35" fmla="*/ 769144 w 1526381"/>
                <a:gd name="connsiteY35" fmla="*/ 0 h 1343634"/>
                <a:gd name="connsiteX0" fmla="*/ 769144 w 1526381"/>
                <a:gd name="connsiteY0" fmla="*/ 0 h 1343634"/>
                <a:gd name="connsiteX1" fmla="*/ 669131 w 1526381"/>
                <a:gd name="connsiteY1" fmla="*/ 95250 h 1343634"/>
                <a:gd name="connsiteX2" fmla="*/ 547688 w 1526381"/>
                <a:gd name="connsiteY2" fmla="*/ 223837 h 1343634"/>
                <a:gd name="connsiteX3" fmla="*/ 447675 w 1526381"/>
                <a:gd name="connsiteY3" fmla="*/ 350044 h 1343634"/>
                <a:gd name="connsiteX4" fmla="*/ 373856 w 1526381"/>
                <a:gd name="connsiteY4" fmla="*/ 457200 h 1343634"/>
                <a:gd name="connsiteX5" fmla="*/ 302419 w 1526381"/>
                <a:gd name="connsiteY5" fmla="*/ 564356 h 1343634"/>
                <a:gd name="connsiteX6" fmla="*/ 228600 w 1526381"/>
                <a:gd name="connsiteY6" fmla="*/ 683419 h 1343634"/>
                <a:gd name="connsiteX7" fmla="*/ 166688 w 1526381"/>
                <a:gd name="connsiteY7" fmla="*/ 807244 h 1343634"/>
                <a:gd name="connsiteX8" fmla="*/ 104775 w 1526381"/>
                <a:gd name="connsiteY8" fmla="*/ 950119 h 1343634"/>
                <a:gd name="connsiteX9" fmla="*/ 59531 w 1526381"/>
                <a:gd name="connsiteY9" fmla="*/ 1057275 h 1343634"/>
                <a:gd name="connsiteX10" fmla="*/ 21431 w 1526381"/>
                <a:gd name="connsiteY10" fmla="*/ 1176337 h 1343634"/>
                <a:gd name="connsiteX11" fmla="*/ 0 w 1526381"/>
                <a:gd name="connsiteY11" fmla="*/ 1233487 h 1343634"/>
                <a:gd name="connsiteX12" fmla="*/ 102394 w 1526381"/>
                <a:gd name="connsiteY12" fmla="*/ 1247832 h 1343634"/>
                <a:gd name="connsiteX13" fmla="*/ 157162 w 1526381"/>
                <a:gd name="connsiteY13" fmla="*/ 1264479 h 1343634"/>
                <a:gd name="connsiteX14" fmla="*/ 250031 w 1526381"/>
                <a:gd name="connsiteY14" fmla="*/ 1283543 h 1343634"/>
                <a:gd name="connsiteX15" fmla="*/ 442913 w 1526381"/>
                <a:gd name="connsiteY15" fmla="*/ 1314529 h 1343634"/>
                <a:gd name="connsiteX16" fmla="*/ 692944 w 1526381"/>
                <a:gd name="connsiteY16" fmla="*/ 1343025 h 1343634"/>
                <a:gd name="connsiteX17" fmla="*/ 790575 w 1526381"/>
                <a:gd name="connsiteY17" fmla="*/ 1343024 h 1343634"/>
                <a:gd name="connsiteX18" fmla="*/ 795965 w 1526381"/>
                <a:gd name="connsiteY18" fmla="*/ 1342926 h 1343634"/>
                <a:gd name="connsiteX19" fmla="*/ 952500 w 1526381"/>
                <a:gd name="connsiteY19" fmla="*/ 1340644 h 1343634"/>
                <a:gd name="connsiteX20" fmla="*/ 1123950 w 1526381"/>
                <a:gd name="connsiteY20" fmla="*/ 1323975 h 1343634"/>
                <a:gd name="connsiteX21" fmla="*/ 1354931 w 1526381"/>
                <a:gd name="connsiteY21" fmla="*/ 1276350 h 1343634"/>
                <a:gd name="connsiteX22" fmla="*/ 1435894 w 1526381"/>
                <a:gd name="connsiteY22" fmla="*/ 1259681 h 1343634"/>
                <a:gd name="connsiteX23" fmla="*/ 1526381 w 1526381"/>
                <a:gd name="connsiteY23" fmla="*/ 1238250 h 1343634"/>
                <a:gd name="connsiteX24" fmla="*/ 1516856 w 1526381"/>
                <a:gd name="connsiteY24" fmla="*/ 1166812 h 1343634"/>
                <a:gd name="connsiteX25" fmla="*/ 1478756 w 1526381"/>
                <a:gd name="connsiteY25" fmla="*/ 1066800 h 1343634"/>
                <a:gd name="connsiteX26" fmla="*/ 1431131 w 1526381"/>
                <a:gd name="connsiteY26" fmla="*/ 923925 h 1343634"/>
                <a:gd name="connsiteX27" fmla="*/ 1364456 w 1526381"/>
                <a:gd name="connsiteY27" fmla="*/ 788194 h 1343634"/>
                <a:gd name="connsiteX28" fmla="*/ 1281113 w 1526381"/>
                <a:gd name="connsiteY28" fmla="*/ 628650 h 1343634"/>
                <a:gd name="connsiteX29" fmla="*/ 1190625 w 1526381"/>
                <a:gd name="connsiteY29" fmla="*/ 492919 h 1343634"/>
                <a:gd name="connsiteX30" fmla="*/ 1090613 w 1526381"/>
                <a:gd name="connsiteY30" fmla="*/ 354806 h 1343634"/>
                <a:gd name="connsiteX31" fmla="*/ 1007269 w 1526381"/>
                <a:gd name="connsiteY31" fmla="*/ 259556 h 1343634"/>
                <a:gd name="connsiteX32" fmla="*/ 976313 w 1526381"/>
                <a:gd name="connsiteY32" fmla="*/ 197644 h 1343634"/>
                <a:gd name="connsiteX33" fmla="*/ 900113 w 1526381"/>
                <a:gd name="connsiteY33" fmla="*/ 126206 h 1343634"/>
                <a:gd name="connsiteX34" fmla="*/ 838200 w 1526381"/>
                <a:gd name="connsiteY34" fmla="*/ 66675 h 1343634"/>
                <a:gd name="connsiteX35" fmla="*/ 769144 w 1526381"/>
                <a:gd name="connsiteY35" fmla="*/ 0 h 1343634"/>
                <a:gd name="connsiteX0" fmla="*/ 769144 w 1526381"/>
                <a:gd name="connsiteY0" fmla="*/ 0 h 1343634"/>
                <a:gd name="connsiteX1" fmla="*/ 669131 w 1526381"/>
                <a:gd name="connsiteY1" fmla="*/ 95250 h 1343634"/>
                <a:gd name="connsiteX2" fmla="*/ 547688 w 1526381"/>
                <a:gd name="connsiteY2" fmla="*/ 223837 h 1343634"/>
                <a:gd name="connsiteX3" fmla="*/ 447675 w 1526381"/>
                <a:gd name="connsiteY3" fmla="*/ 350044 h 1343634"/>
                <a:gd name="connsiteX4" fmla="*/ 373856 w 1526381"/>
                <a:gd name="connsiteY4" fmla="*/ 457200 h 1343634"/>
                <a:gd name="connsiteX5" fmla="*/ 302419 w 1526381"/>
                <a:gd name="connsiteY5" fmla="*/ 564356 h 1343634"/>
                <a:gd name="connsiteX6" fmla="*/ 228600 w 1526381"/>
                <a:gd name="connsiteY6" fmla="*/ 683419 h 1343634"/>
                <a:gd name="connsiteX7" fmla="*/ 166688 w 1526381"/>
                <a:gd name="connsiteY7" fmla="*/ 807244 h 1343634"/>
                <a:gd name="connsiteX8" fmla="*/ 104775 w 1526381"/>
                <a:gd name="connsiteY8" fmla="*/ 950119 h 1343634"/>
                <a:gd name="connsiteX9" fmla="*/ 59531 w 1526381"/>
                <a:gd name="connsiteY9" fmla="*/ 1057275 h 1343634"/>
                <a:gd name="connsiteX10" fmla="*/ 21431 w 1526381"/>
                <a:gd name="connsiteY10" fmla="*/ 1176337 h 1343634"/>
                <a:gd name="connsiteX11" fmla="*/ 0 w 1526381"/>
                <a:gd name="connsiteY11" fmla="*/ 1233487 h 1343634"/>
                <a:gd name="connsiteX12" fmla="*/ 102394 w 1526381"/>
                <a:gd name="connsiteY12" fmla="*/ 1247832 h 1343634"/>
                <a:gd name="connsiteX13" fmla="*/ 157162 w 1526381"/>
                <a:gd name="connsiteY13" fmla="*/ 1264479 h 1343634"/>
                <a:gd name="connsiteX14" fmla="*/ 250031 w 1526381"/>
                <a:gd name="connsiteY14" fmla="*/ 1283543 h 1343634"/>
                <a:gd name="connsiteX15" fmla="*/ 442913 w 1526381"/>
                <a:gd name="connsiteY15" fmla="*/ 1314529 h 1343634"/>
                <a:gd name="connsiteX16" fmla="*/ 692944 w 1526381"/>
                <a:gd name="connsiteY16" fmla="*/ 1343025 h 1343634"/>
                <a:gd name="connsiteX17" fmla="*/ 790575 w 1526381"/>
                <a:gd name="connsiteY17" fmla="*/ 1343024 h 1343634"/>
                <a:gd name="connsiteX18" fmla="*/ 795965 w 1526381"/>
                <a:gd name="connsiteY18" fmla="*/ 1342926 h 1343634"/>
                <a:gd name="connsiteX19" fmla="*/ 952500 w 1526381"/>
                <a:gd name="connsiteY19" fmla="*/ 1340644 h 1343634"/>
                <a:gd name="connsiteX20" fmla="*/ 1123950 w 1526381"/>
                <a:gd name="connsiteY20" fmla="*/ 1323975 h 1343634"/>
                <a:gd name="connsiteX21" fmla="*/ 1354931 w 1526381"/>
                <a:gd name="connsiteY21" fmla="*/ 1276350 h 1343634"/>
                <a:gd name="connsiteX22" fmla="*/ 1435894 w 1526381"/>
                <a:gd name="connsiteY22" fmla="*/ 1259681 h 1343634"/>
                <a:gd name="connsiteX23" fmla="*/ 1526381 w 1526381"/>
                <a:gd name="connsiteY23" fmla="*/ 1238250 h 1343634"/>
                <a:gd name="connsiteX24" fmla="*/ 1516856 w 1526381"/>
                <a:gd name="connsiteY24" fmla="*/ 1166812 h 1343634"/>
                <a:gd name="connsiteX25" fmla="*/ 1478756 w 1526381"/>
                <a:gd name="connsiteY25" fmla="*/ 1066800 h 1343634"/>
                <a:gd name="connsiteX26" fmla="*/ 1431131 w 1526381"/>
                <a:gd name="connsiteY26" fmla="*/ 923925 h 1343634"/>
                <a:gd name="connsiteX27" fmla="*/ 1364456 w 1526381"/>
                <a:gd name="connsiteY27" fmla="*/ 788194 h 1343634"/>
                <a:gd name="connsiteX28" fmla="*/ 1281113 w 1526381"/>
                <a:gd name="connsiteY28" fmla="*/ 628650 h 1343634"/>
                <a:gd name="connsiteX29" fmla="*/ 1190625 w 1526381"/>
                <a:gd name="connsiteY29" fmla="*/ 492919 h 1343634"/>
                <a:gd name="connsiteX30" fmla="*/ 1090613 w 1526381"/>
                <a:gd name="connsiteY30" fmla="*/ 354806 h 1343634"/>
                <a:gd name="connsiteX31" fmla="*/ 1007269 w 1526381"/>
                <a:gd name="connsiteY31" fmla="*/ 259556 h 1343634"/>
                <a:gd name="connsiteX32" fmla="*/ 976313 w 1526381"/>
                <a:gd name="connsiteY32" fmla="*/ 197644 h 1343634"/>
                <a:gd name="connsiteX33" fmla="*/ 900113 w 1526381"/>
                <a:gd name="connsiteY33" fmla="*/ 126206 h 1343634"/>
                <a:gd name="connsiteX34" fmla="*/ 838200 w 1526381"/>
                <a:gd name="connsiteY34" fmla="*/ 66675 h 1343634"/>
                <a:gd name="connsiteX35" fmla="*/ 769144 w 1526381"/>
                <a:gd name="connsiteY35" fmla="*/ 0 h 1343634"/>
                <a:gd name="connsiteX0" fmla="*/ 769144 w 1526381"/>
                <a:gd name="connsiteY0" fmla="*/ 0 h 1343634"/>
                <a:gd name="connsiteX1" fmla="*/ 669131 w 1526381"/>
                <a:gd name="connsiteY1" fmla="*/ 95250 h 1343634"/>
                <a:gd name="connsiteX2" fmla="*/ 547688 w 1526381"/>
                <a:gd name="connsiteY2" fmla="*/ 223837 h 1343634"/>
                <a:gd name="connsiteX3" fmla="*/ 447675 w 1526381"/>
                <a:gd name="connsiteY3" fmla="*/ 350044 h 1343634"/>
                <a:gd name="connsiteX4" fmla="*/ 373856 w 1526381"/>
                <a:gd name="connsiteY4" fmla="*/ 457200 h 1343634"/>
                <a:gd name="connsiteX5" fmla="*/ 302419 w 1526381"/>
                <a:gd name="connsiteY5" fmla="*/ 564356 h 1343634"/>
                <a:gd name="connsiteX6" fmla="*/ 228600 w 1526381"/>
                <a:gd name="connsiteY6" fmla="*/ 683419 h 1343634"/>
                <a:gd name="connsiteX7" fmla="*/ 166688 w 1526381"/>
                <a:gd name="connsiteY7" fmla="*/ 807244 h 1343634"/>
                <a:gd name="connsiteX8" fmla="*/ 104775 w 1526381"/>
                <a:gd name="connsiteY8" fmla="*/ 950119 h 1343634"/>
                <a:gd name="connsiteX9" fmla="*/ 59531 w 1526381"/>
                <a:gd name="connsiteY9" fmla="*/ 1057275 h 1343634"/>
                <a:gd name="connsiteX10" fmla="*/ 21431 w 1526381"/>
                <a:gd name="connsiteY10" fmla="*/ 1176337 h 1343634"/>
                <a:gd name="connsiteX11" fmla="*/ 0 w 1526381"/>
                <a:gd name="connsiteY11" fmla="*/ 1233487 h 1343634"/>
                <a:gd name="connsiteX12" fmla="*/ 102394 w 1526381"/>
                <a:gd name="connsiteY12" fmla="*/ 1247832 h 1343634"/>
                <a:gd name="connsiteX13" fmla="*/ 157162 w 1526381"/>
                <a:gd name="connsiteY13" fmla="*/ 1264479 h 1343634"/>
                <a:gd name="connsiteX14" fmla="*/ 250031 w 1526381"/>
                <a:gd name="connsiteY14" fmla="*/ 1283543 h 1343634"/>
                <a:gd name="connsiteX15" fmla="*/ 442913 w 1526381"/>
                <a:gd name="connsiteY15" fmla="*/ 1314529 h 1343634"/>
                <a:gd name="connsiteX16" fmla="*/ 692944 w 1526381"/>
                <a:gd name="connsiteY16" fmla="*/ 1343025 h 1343634"/>
                <a:gd name="connsiteX17" fmla="*/ 790575 w 1526381"/>
                <a:gd name="connsiteY17" fmla="*/ 1343024 h 1343634"/>
                <a:gd name="connsiteX18" fmla="*/ 795965 w 1526381"/>
                <a:gd name="connsiteY18" fmla="*/ 1342926 h 1343634"/>
                <a:gd name="connsiteX19" fmla="*/ 952500 w 1526381"/>
                <a:gd name="connsiteY19" fmla="*/ 1340644 h 1343634"/>
                <a:gd name="connsiteX20" fmla="*/ 1123950 w 1526381"/>
                <a:gd name="connsiteY20" fmla="*/ 1323975 h 1343634"/>
                <a:gd name="connsiteX21" fmla="*/ 1354931 w 1526381"/>
                <a:gd name="connsiteY21" fmla="*/ 1276350 h 1343634"/>
                <a:gd name="connsiteX22" fmla="*/ 1435894 w 1526381"/>
                <a:gd name="connsiteY22" fmla="*/ 1259681 h 1343634"/>
                <a:gd name="connsiteX23" fmla="*/ 1526381 w 1526381"/>
                <a:gd name="connsiteY23" fmla="*/ 1238250 h 1343634"/>
                <a:gd name="connsiteX24" fmla="*/ 1516856 w 1526381"/>
                <a:gd name="connsiteY24" fmla="*/ 1166812 h 1343634"/>
                <a:gd name="connsiteX25" fmla="*/ 1478756 w 1526381"/>
                <a:gd name="connsiteY25" fmla="*/ 1066800 h 1343634"/>
                <a:gd name="connsiteX26" fmla="*/ 1431131 w 1526381"/>
                <a:gd name="connsiteY26" fmla="*/ 923925 h 1343634"/>
                <a:gd name="connsiteX27" fmla="*/ 1364456 w 1526381"/>
                <a:gd name="connsiteY27" fmla="*/ 788194 h 1343634"/>
                <a:gd name="connsiteX28" fmla="*/ 1281113 w 1526381"/>
                <a:gd name="connsiteY28" fmla="*/ 628650 h 1343634"/>
                <a:gd name="connsiteX29" fmla="*/ 1190625 w 1526381"/>
                <a:gd name="connsiteY29" fmla="*/ 492919 h 1343634"/>
                <a:gd name="connsiteX30" fmla="*/ 1090613 w 1526381"/>
                <a:gd name="connsiteY30" fmla="*/ 354806 h 1343634"/>
                <a:gd name="connsiteX31" fmla="*/ 1007269 w 1526381"/>
                <a:gd name="connsiteY31" fmla="*/ 259556 h 1343634"/>
                <a:gd name="connsiteX32" fmla="*/ 969169 w 1526381"/>
                <a:gd name="connsiteY32" fmla="*/ 197644 h 1343634"/>
                <a:gd name="connsiteX33" fmla="*/ 900113 w 1526381"/>
                <a:gd name="connsiteY33" fmla="*/ 126206 h 1343634"/>
                <a:gd name="connsiteX34" fmla="*/ 838200 w 1526381"/>
                <a:gd name="connsiteY34" fmla="*/ 66675 h 1343634"/>
                <a:gd name="connsiteX35" fmla="*/ 769144 w 1526381"/>
                <a:gd name="connsiteY35" fmla="*/ 0 h 1343634"/>
                <a:gd name="connsiteX0" fmla="*/ 769144 w 1526381"/>
                <a:gd name="connsiteY0" fmla="*/ 0 h 1343634"/>
                <a:gd name="connsiteX1" fmla="*/ 669131 w 1526381"/>
                <a:gd name="connsiteY1" fmla="*/ 95250 h 1343634"/>
                <a:gd name="connsiteX2" fmla="*/ 547688 w 1526381"/>
                <a:gd name="connsiteY2" fmla="*/ 223837 h 1343634"/>
                <a:gd name="connsiteX3" fmla="*/ 447675 w 1526381"/>
                <a:gd name="connsiteY3" fmla="*/ 350044 h 1343634"/>
                <a:gd name="connsiteX4" fmla="*/ 373856 w 1526381"/>
                <a:gd name="connsiteY4" fmla="*/ 457200 h 1343634"/>
                <a:gd name="connsiteX5" fmla="*/ 302419 w 1526381"/>
                <a:gd name="connsiteY5" fmla="*/ 564356 h 1343634"/>
                <a:gd name="connsiteX6" fmla="*/ 228600 w 1526381"/>
                <a:gd name="connsiteY6" fmla="*/ 683419 h 1343634"/>
                <a:gd name="connsiteX7" fmla="*/ 166688 w 1526381"/>
                <a:gd name="connsiteY7" fmla="*/ 807244 h 1343634"/>
                <a:gd name="connsiteX8" fmla="*/ 104775 w 1526381"/>
                <a:gd name="connsiteY8" fmla="*/ 950119 h 1343634"/>
                <a:gd name="connsiteX9" fmla="*/ 59531 w 1526381"/>
                <a:gd name="connsiteY9" fmla="*/ 1057275 h 1343634"/>
                <a:gd name="connsiteX10" fmla="*/ 21431 w 1526381"/>
                <a:gd name="connsiteY10" fmla="*/ 1176337 h 1343634"/>
                <a:gd name="connsiteX11" fmla="*/ 0 w 1526381"/>
                <a:gd name="connsiteY11" fmla="*/ 1233487 h 1343634"/>
                <a:gd name="connsiteX12" fmla="*/ 102394 w 1526381"/>
                <a:gd name="connsiteY12" fmla="*/ 1247832 h 1343634"/>
                <a:gd name="connsiteX13" fmla="*/ 157162 w 1526381"/>
                <a:gd name="connsiteY13" fmla="*/ 1264479 h 1343634"/>
                <a:gd name="connsiteX14" fmla="*/ 250031 w 1526381"/>
                <a:gd name="connsiteY14" fmla="*/ 1283543 h 1343634"/>
                <a:gd name="connsiteX15" fmla="*/ 442913 w 1526381"/>
                <a:gd name="connsiteY15" fmla="*/ 1314529 h 1343634"/>
                <a:gd name="connsiteX16" fmla="*/ 692944 w 1526381"/>
                <a:gd name="connsiteY16" fmla="*/ 1343025 h 1343634"/>
                <a:gd name="connsiteX17" fmla="*/ 790575 w 1526381"/>
                <a:gd name="connsiteY17" fmla="*/ 1343024 h 1343634"/>
                <a:gd name="connsiteX18" fmla="*/ 795965 w 1526381"/>
                <a:gd name="connsiteY18" fmla="*/ 1342926 h 1343634"/>
                <a:gd name="connsiteX19" fmla="*/ 952500 w 1526381"/>
                <a:gd name="connsiteY19" fmla="*/ 1340644 h 1343634"/>
                <a:gd name="connsiteX20" fmla="*/ 1123950 w 1526381"/>
                <a:gd name="connsiteY20" fmla="*/ 1323975 h 1343634"/>
                <a:gd name="connsiteX21" fmla="*/ 1354931 w 1526381"/>
                <a:gd name="connsiteY21" fmla="*/ 1276350 h 1343634"/>
                <a:gd name="connsiteX22" fmla="*/ 1435894 w 1526381"/>
                <a:gd name="connsiteY22" fmla="*/ 1259681 h 1343634"/>
                <a:gd name="connsiteX23" fmla="*/ 1526381 w 1526381"/>
                <a:gd name="connsiteY23" fmla="*/ 1238250 h 1343634"/>
                <a:gd name="connsiteX24" fmla="*/ 1516856 w 1526381"/>
                <a:gd name="connsiteY24" fmla="*/ 1166812 h 1343634"/>
                <a:gd name="connsiteX25" fmla="*/ 1478756 w 1526381"/>
                <a:gd name="connsiteY25" fmla="*/ 1066800 h 1343634"/>
                <a:gd name="connsiteX26" fmla="*/ 1431131 w 1526381"/>
                <a:gd name="connsiteY26" fmla="*/ 923925 h 1343634"/>
                <a:gd name="connsiteX27" fmla="*/ 1364456 w 1526381"/>
                <a:gd name="connsiteY27" fmla="*/ 788194 h 1343634"/>
                <a:gd name="connsiteX28" fmla="*/ 1281113 w 1526381"/>
                <a:gd name="connsiteY28" fmla="*/ 628650 h 1343634"/>
                <a:gd name="connsiteX29" fmla="*/ 1190625 w 1526381"/>
                <a:gd name="connsiteY29" fmla="*/ 492919 h 1343634"/>
                <a:gd name="connsiteX30" fmla="*/ 1090613 w 1526381"/>
                <a:gd name="connsiteY30" fmla="*/ 354806 h 1343634"/>
                <a:gd name="connsiteX31" fmla="*/ 1028700 w 1526381"/>
                <a:gd name="connsiteY31" fmla="*/ 266679 h 1343634"/>
                <a:gd name="connsiteX32" fmla="*/ 969169 w 1526381"/>
                <a:gd name="connsiteY32" fmla="*/ 197644 h 1343634"/>
                <a:gd name="connsiteX33" fmla="*/ 900113 w 1526381"/>
                <a:gd name="connsiteY33" fmla="*/ 126206 h 1343634"/>
                <a:gd name="connsiteX34" fmla="*/ 838200 w 1526381"/>
                <a:gd name="connsiteY34" fmla="*/ 66675 h 1343634"/>
                <a:gd name="connsiteX35" fmla="*/ 769144 w 1526381"/>
                <a:gd name="connsiteY35" fmla="*/ 0 h 1343634"/>
                <a:gd name="connsiteX0" fmla="*/ 766763 w 1526381"/>
                <a:gd name="connsiteY0" fmla="*/ 0 h 1367375"/>
                <a:gd name="connsiteX1" fmla="*/ 669131 w 1526381"/>
                <a:gd name="connsiteY1" fmla="*/ 118991 h 1367375"/>
                <a:gd name="connsiteX2" fmla="*/ 547688 w 1526381"/>
                <a:gd name="connsiteY2" fmla="*/ 247578 h 1367375"/>
                <a:gd name="connsiteX3" fmla="*/ 447675 w 1526381"/>
                <a:gd name="connsiteY3" fmla="*/ 373785 h 1367375"/>
                <a:gd name="connsiteX4" fmla="*/ 373856 w 1526381"/>
                <a:gd name="connsiteY4" fmla="*/ 480941 h 1367375"/>
                <a:gd name="connsiteX5" fmla="*/ 302419 w 1526381"/>
                <a:gd name="connsiteY5" fmla="*/ 588097 h 1367375"/>
                <a:gd name="connsiteX6" fmla="*/ 228600 w 1526381"/>
                <a:gd name="connsiteY6" fmla="*/ 707160 h 1367375"/>
                <a:gd name="connsiteX7" fmla="*/ 166688 w 1526381"/>
                <a:gd name="connsiteY7" fmla="*/ 830985 h 1367375"/>
                <a:gd name="connsiteX8" fmla="*/ 104775 w 1526381"/>
                <a:gd name="connsiteY8" fmla="*/ 973860 h 1367375"/>
                <a:gd name="connsiteX9" fmla="*/ 59531 w 1526381"/>
                <a:gd name="connsiteY9" fmla="*/ 1081016 h 1367375"/>
                <a:gd name="connsiteX10" fmla="*/ 21431 w 1526381"/>
                <a:gd name="connsiteY10" fmla="*/ 1200078 h 1367375"/>
                <a:gd name="connsiteX11" fmla="*/ 0 w 1526381"/>
                <a:gd name="connsiteY11" fmla="*/ 1257228 h 1367375"/>
                <a:gd name="connsiteX12" fmla="*/ 102394 w 1526381"/>
                <a:gd name="connsiteY12" fmla="*/ 1271573 h 1367375"/>
                <a:gd name="connsiteX13" fmla="*/ 157162 w 1526381"/>
                <a:gd name="connsiteY13" fmla="*/ 1288220 h 1367375"/>
                <a:gd name="connsiteX14" fmla="*/ 250031 w 1526381"/>
                <a:gd name="connsiteY14" fmla="*/ 1307284 h 1367375"/>
                <a:gd name="connsiteX15" fmla="*/ 442913 w 1526381"/>
                <a:gd name="connsiteY15" fmla="*/ 1338270 h 1367375"/>
                <a:gd name="connsiteX16" fmla="*/ 692944 w 1526381"/>
                <a:gd name="connsiteY16" fmla="*/ 1366766 h 1367375"/>
                <a:gd name="connsiteX17" fmla="*/ 790575 w 1526381"/>
                <a:gd name="connsiteY17" fmla="*/ 1366765 h 1367375"/>
                <a:gd name="connsiteX18" fmla="*/ 795965 w 1526381"/>
                <a:gd name="connsiteY18" fmla="*/ 1366667 h 1367375"/>
                <a:gd name="connsiteX19" fmla="*/ 952500 w 1526381"/>
                <a:gd name="connsiteY19" fmla="*/ 1364385 h 1367375"/>
                <a:gd name="connsiteX20" fmla="*/ 1123950 w 1526381"/>
                <a:gd name="connsiteY20" fmla="*/ 1347716 h 1367375"/>
                <a:gd name="connsiteX21" fmla="*/ 1354931 w 1526381"/>
                <a:gd name="connsiteY21" fmla="*/ 1300091 h 1367375"/>
                <a:gd name="connsiteX22" fmla="*/ 1435894 w 1526381"/>
                <a:gd name="connsiteY22" fmla="*/ 1283422 h 1367375"/>
                <a:gd name="connsiteX23" fmla="*/ 1526381 w 1526381"/>
                <a:gd name="connsiteY23" fmla="*/ 1261991 h 1367375"/>
                <a:gd name="connsiteX24" fmla="*/ 1516856 w 1526381"/>
                <a:gd name="connsiteY24" fmla="*/ 1190553 h 1367375"/>
                <a:gd name="connsiteX25" fmla="*/ 1478756 w 1526381"/>
                <a:gd name="connsiteY25" fmla="*/ 1090541 h 1367375"/>
                <a:gd name="connsiteX26" fmla="*/ 1431131 w 1526381"/>
                <a:gd name="connsiteY26" fmla="*/ 947666 h 1367375"/>
                <a:gd name="connsiteX27" fmla="*/ 1364456 w 1526381"/>
                <a:gd name="connsiteY27" fmla="*/ 811935 h 1367375"/>
                <a:gd name="connsiteX28" fmla="*/ 1281113 w 1526381"/>
                <a:gd name="connsiteY28" fmla="*/ 652391 h 1367375"/>
                <a:gd name="connsiteX29" fmla="*/ 1190625 w 1526381"/>
                <a:gd name="connsiteY29" fmla="*/ 516660 h 1367375"/>
                <a:gd name="connsiteX30" fmla="*/ 1090613 w 1526381"/>
                <a:gd name="connsiteY30" fmla="*/ 378547 h 1367375"/>
                <a:gd name="connsiteX31" fmla="*/ 1028700 w 1526381"/>
                <a:gd name="connsiteY31" fmla="*/ 290420 h 1367375"/>
                <a:gd name="connsiteX32" fmla="*/ 969169 w 1526381"/>
                <a:gd name="connsiteY32" fmla="*/ 221385 h 1367375"/>
                <a:gd name="connsiteX33" fmla="*/ 900113 w 1526381"/>
                <a:gd name="connsiteY33" fmla="*/ 149947 h 1367375"/>
                <a:gd name="connsiteX34" fmla="*/ 838200 w 1526381"/>
                <a:gd name="connsiteY34" fmla="*/ 90416 h 1367375"/>
                <a:gd name="connsiteX35" fmla="*/ 766763 w 1526381"/>
                <a:gd name="connsiteY35" fmla="*/ 0 h 1367375"/>
                <a:gd name="connsiteX0" fmla="*/ 759619 w 1526381"/>
                <a:gd name="connsiteY0" fmla="*/ 0 h 1353131"/>
                <a:gd name="connsiteX1" fmla="*/ 669131 w 1526381"/>
                <a:gd name="connsiteY1" fmla="*/ 104747 h 1353131"/>
                <a:gd name="connsiteX2" fmla="*/ 547688 w 1526381"/>
                <a:gd name="connsiteY2" fmla="*/ 233334 h 1353131"/>
                <a:gd name="connsiteX3" fmla="*/ 447675 w 1526381"/>
                <a:gd name="connsiteY3" fmla="*/ 359541 h 1353131"/>
                <a:gd name="connsiteX4" fmla="*/ 373856 w 1526381"/>
                <a:gd name="connsiteY4" fmla="*/ 466697 h 1353131"/>
                <a:gd name="connsiteX5" fmla="*/ 302419 w 1526381"/>
                <a:gd name="connsiteY5" fmla="*/ 573853 h 1353131"/>
                <a:gd name="connsiteX6" fmla="*/ 228600 w 1526381"/>
                <a:gd name="connsiteY6" fmla="*/ 692916 h 1353131"/>
                <a:gd name="connsiteX7" fmla="*/ 166688 w 1526381"/>
                <a:gd name="connsiteY7" fmla="*/ 816741 h 1353131"/>
                <a:gd name="connsiteX8" fmla="*/ 104775 w 1526381"/>
                <a:gd name="connsiteY8" fmla="*/ 959616 h 1353131"/>
                <a:gd name="connsiteX9" fmla="*/ 59531 w 1526381"/>
                <a:gd name="connsiteY9" fmla="*/ 1066772 h 1353131"/>
                <a:gd name="connsiteX10" fmla="*/ 21431 w 1526381"/>
                <a:gd name="connsiteY10" fmla="*/ 1185834 h 1353131"/>
                <a:gd name="connsiteX11" fmla="*/ 0 w 1526381"/>
                <a:gd name="connsiteY11" fmla="*/ 1242984 h 1353131"/>
                <a:gd name="connsiteX12" fmla="*/ 102394 w 1526381"/>
                <a:gd name="connsiteY12" fmla="*/ 1257329 h 1353131"/>
                <a:gd name="connsiteX13" fmla="*/ 157162 w 1526381"/>
                <a:gd name="connsiteY13" fmla="*/ 1273976 h 1353131"/>
                <a:gd name="connsiteX14" fmla="*/ 250031 w 1526381"/>
                <a:gd name="connsiteY14" fmla="*/ 1293040 h 1353131"/>
                <a:gd name="connsiteX15" fmla="*/ 442913 w 1526381"/>
                <a:gd name="connsiteY15" fmla="*/ 1324026 h 1353131"/>
                <a:gd name="connsiteX16" fmla="*/ 692944 w 1526381"/>
                <a:gd name="connsiteY16" fmla="*/ 1352522 h 1353131"/>
                <a:gd name="connsiteX17" fmla="*/ 790575 w 1526381"/>
                <a:gd name="connsiteY17" fmla="*/ 1352521 h 1353131"/>
                <a:gd name="connsiteX18" fmla="*/ 795965 w 1526381"/>
                <a:gd name="connsiteY18" fmla="*/ 1352423 h 1353131"/>
                <a:gd name="connsiteX19" fmla="*/ 952500 w 1526381"/>
                <a:gd name="connsiteY19" fmla="*/ 1350141 h 1353131"/>
                <a:gd name="connsiteX20" fmla="*/ 1123950 w 1526381"/>
                <a:gd name="connsiteY20" fmla="*/ 1333472 h 1353131"/>
                <a:gd name="connsiteX21" fmla="*/ 1354931 w 1526381"/>
                <a:gd name="connsiteY21" fmla="*/ 1285847 h 1353131"/>
                <a:gd name="connsiteX22" fmla="*/ 1435894 w 1526381"/>
                <a:gd name="connsiteY22" fmla="*/ 1269178 h 1353131"/>
                <a:gd name="connsiteX23" fmla="*/ 1526381 w 1526381"/>
                <a:gd name="connsiteY23" fmla="*/ 1247747 h 1353131"/>
                <a:gd name="connsiteX24" fmla="*/ 1516856 w 1526381"/>
                <a:gd name="connsiteY24" fmla="*/ 1176309 h 1353131"/>
                <a:gd name="connsiteX25" fmla="*/ 1478756 w 1526381"/>
                <a:gd name="connsiteY25" fmla="*/ 1076297 h 1353131"/>
                <a:gd name="connsiteX26" fmla="*/ 1431131 w 1526381"/>
                <a:gd name="connsiteY26" fmla="*/ 933422 h 1353131"/>
                <a:gd name="connsiteX27" fmla="*/ 1364456 w 1526381"/>
                <a:gd name="connsiteY27" fmla="*/ 797691 h 1353131"/>
                <a:gd name="connsiteX28" fmla="*/ 1281113 w 1526381"/>
                <a:gd name="connsiteY28" fmla="*/ 638147 h 1353131"/>
                <a:gd name="connsiteX29" fmla="*/ 1190625 w 1526381"/>
                <a:gd name="connsiteY29" fmla="*/ 502416 h 1353131"/>
                <a:gd name="connsiteX30" fmla="*/ 1090613 w 1526381"/>
                <a:gd name="connsiteY30" fmla="*/ 364303 h 1353131"/>
                <a:gd name="connsiteX31" fmla="*/ 1028700 w 1526381"/>
                <a:gd name="connsiteY31" fmla="*/ 276176 h 1353131"/>
                <a:gd name="connsiteX32" fmla="*/ 969169 w 1526381"/>
                <a:gd name="connsiteY32" fmla="*/ 207141 h 1353131"/>
                <a:gd name="connsiteX33" fmla="*/ 900113 w 1526381"/>
                <a:gd name="connsiteY33" fmla="*/ 135703 h 1353131"/>
                <a:gd name="connsiteX34" fmla="*/ 838200 w 1526381"/>
                <a:gd name="connsiteY34" fmla="*/ 76172 h 1353131"/>
                <a:gd name="connsiteX35" fmla="*/ 759619 w 1526381"/>
                <a:gd name="connsiteY35" fmla="*/ 0 h 1353131"/>
                <a:gd name="connsiteX0" fmla="*/ 766763 w 1526381"/>
                <a:gd name="connsiteY0" fmla="*/ 0 h 1348383"/>
                <a:gd name="connsiteX1" fmla="*/ 669131 w 1526381"/>
                <a:gd name="connsiteY1" fmla="*/ 99999 h 1348383"/>
                <a:gd name="connsiteX2" fmla="*/ 547688 w 1526381"/>
                <a:gd name="connsiteY2" fmla="*/ 228586 h 1348383"/>
                <a:gd name="connsiteX3" fmla="*/ 447675 w 1526381"/>
                <a:gd name="connsiteY3" fmla="*/ 354793 h 1348383"/>
                <a:gd name="connsiteX4" fmla="*/ 373856 w 1526381"/>
                <a:gd name="connsiteY4" fmla="*/ 461949 h 1348383"/>
                <a:gd name="connsiteX5" fmla="*/ 302419 w 1526381"/>
                <a:gd name="connsiteY5" fmla="*/ 569105 h 1348383"/>
                <a:gd name="connsiteX6" fmla="*/ 228600 w 1526381"/>
                <a:gd name="connsiteY6" fmla="*/ 688168 h 1348383"/>
                <a:gd name="connsiteX7" fmla="*/ 166688 w 1526381"/>
                <a:gd name="connsiteY7" fmla="*/ 811993 h 1348383"/>
                <a:gd name="connsiteX8" fmla="*/ 104775 w 1526381"/>
                <a:gd name="connsiteY8" fmla="*/ 954868 h 1348383"/>
                <a:gd name="connsiteX9" fmla="*/ 59531 w 1526381"/>
                <a:gd name="connsiteY9" fmla="*/ 1062024 h 1348383"/>
                <a:gd name="connsiteX10" fmla="*/ 21431 w 1526381"/>
                <a:gd name="connsiteY10" fmla="*/ 1181086 h 1348383"/>
                <a:gd name="connsiteX11" fmla="*/ 0 w 1526381"/>
                <a:gd name="connsiteY11" fmla="*/ 1238236 h 1348383"/>
                <a:gd name="connsiteX12" fmla="*/ 102394 w 1526381"/>
                <a:gd name="connsiteY12" fmla="*/ 1252581 h 1348383"/>
                <a:gd name="connsiteX13" fmla="*/ 157162 w 1526381"/>
                <a:gd name="connsiteY13" fmla="*/ 1269228 h 1348383"/>
                <a:gd name="connsiteX14" fmla="*/ 250031 w 1526381"/>
                <a:gd name="connsiteY14" fmla="*/ 1288292 h 1348383"/>
                <a:gd name="connsiteX15" fmla="*/ 442913 w 1526381"/>
                <a:gd name="connsiteY15" fmla="*/ 1319278 h 1348383"/>
                <a:gd name="connsiteX16" fmla="*/ 692944 w 1526381"/>
                <a:gd name="connsiteY16" fmla="*/ 1347774 h 1348383"/>
                <a:gd name="connsiteX17" fmla="*/ 790575 w 1526381"/>
                <a:gd name="connsiteY17" fmla="*/ 1347773 h 1348383"/>
                <a:gd name="connsiteX18" fmla="*/ 795965 w 1526381"/>
                <a:gd name="connsiteY18" fmla="*/ 1347675 h 1348383"/>
                <a:gd name="connsiteX19" fmla="*/ 952500 w 1526381"/>
                <a:gd name="connsiteY19" fmla="*/ 1345393 h 1348383"/>
                <a:gd name="connsiteX20" fmla="*/ 1123950 w 1526381"/>
                <a:gd name="connsiteY20" fmla="*/ 1328724 h 1348383"/>
                <a:gd name="connsiteX21" fmla="*/ 1354931 w 1526381"/>
                <a:gd name="connsiteY21" fmla="*/ 1281099 h 1348383"/>
                <a:gd name="connsiteX22" fmla="*/ 1435894 w 1526381"/>
                <a:gd name="connsiteY22" fmla="*/ 1264430 h 1348383"/>
                <a:gd name="connsiteX23" fmla="*/ 1526381 w 1526381"/>
                <a:gd name="connsiteY23" fmla="*/ 1242999 h 1348383"/>
                <a:gd name="connsiteX24" fmla="*/ 1516856 w 1526381"/>
                <a:gd name="connsiteY24" fmla="*/ 1171561 h 1348383"/>
                <a:gd name="connsiteX25" fmla="*/ 1478756 w 1526381"/>
                <a:gd name="connsiteY25" fmla="*/ 1071549 h 1348383"/>
                <a:gd name="connsiteX26" fmla="*/ 1431131 w 1526381"/>
                <a:gd name="connsiteY26" fmla="*/ 928674 h 1348383"/>
                <a:gd name="connsiteX27" fmla="*/ 1364456 w 1526381"/>
                <a:gd name="connsiteY27" fmla="*/ 792943 h 1348383"/>
                <a:gd name="connsiteX28" fmla="*/ 1281113 w 1526381"/>
                <a:gd name="connsiteY28" fmla="*/ 633399 h 1348383"/>
                <a:gd name="connsiteX29" fmla="*/ 1190625 w 1526381"/>
                <a:gd name="connsiteY29" fmla="*/ 497668 h 1348383"/>
                <a:gd name="connsiteX30" fmla="*/ 1090613 w 1526381"/>
                <a:gd name="connsiteY30" fmla="*/ 359555 h 1348383"/>
                <a:gd name="connsiteX31" fmla="*/ 1028700 w 1526381"/>
                <a:gd name="connsiteY31" fmla="*/ 271428 h 1348383"/>
                <a:gd name="connsiteX32" fmla="*/ 969169 w 1526381"/>
                <a:gd name="connsiteY32" fmla="*/ 202393 h 1348383"/>
                <a:gd name="connsiteX33" fmla="*/ 900113 w 1526381"/>
                <a:gd name="connsiteY33" fmla="*/ 130955 h 1348383"/>
                <a:gd name="connsiteX34" fmla="*/ 838200 w 1526381"/>
                <a:gd name="connsiteY34" fmla="*/ 71424 h 1348383"/>
                <a:gd name="connsiteX35" fmla="*/ 766763 w 1526381"/>
                <a:gd name="connsiteY35" fmla="*/ 0 h 1348383"/>
                <a:gd name="connsiteX0" fmla="*/ 766763 w 1526381"/>
                <a:gd name="connsiteY0" fmla="*/ 0 h 1348383"/>
                <a:gd name="connsiteX1" fmla="*/ 669131 w 1526381"/>
                <a:gd name="connsiteY1" fmla="*/ 99999 h 1348383"/>
                <a:gd name="connsiteX2" fmla="*/ 547688 w 1526381"/>
                <a:gd name="connsiteY2" fmla="*/ 228586 h 1348383"/>
                <a:gd name="connsiteX3" fmla="*/ 447675 w 1526381"/>
                <a:gd name="connsiteY3" fmla="*/ 354793 h 1348383"/>
                <a:gd name="connsiteX4" fmla="*/ 373856 w 1526381"/>
                <a:gd name="connsiteY4" fmla="*/ 461949 h 1348383"/>
                <a:gd name="connsiteX5" fmla="*/ 302419 w 1526381"/>
                <a:gd name="connsiteY5" fmla="*/ 569105 h 1348383"/>
                <a:gd name="connsiteX6" fmla="*/ 228600 w 1526381"/>
                <a:gd name="connsiteY6" fmla="*/ 688168 h 1348383"/>
                <a:gd name="connsiteX7" fmla="*/ 166688 w 1526381"/>
                <a:gd name="connsiteY7" fmla="*/ 811993 h 1348383"/>
                <a:gd name="connsiteX8" fmla="*/ 104775 w 1526381"/>
                <a:gd name="connsiteY8" fmla="*/ 954868 h 1348383"/>
                <a:gd name="connsiteX9" fmla="*/ 59531 w 1526381"/>
                <a:gd name="connsiteY9" fmla="*/ 1062024 h 1348383"/>
                <a:gd name="connsiteX10" fmla="*/ 14287 w 1526381"/>
                <a:gd name="connsiteY10" fmla="*/ 1181086 h 1348383"/>
                <a:gd name="connsiteX11" fmla="*/ 0 w 1526381"/>
                <a:gd name="connsiteY11" fmla="*/ 1238236 h 1348383"/>
                <a:gd name="connsiteX12" fmla="*/ 102394 w 1526381"/>
                <a:gd name="connsiteY12" fmla="*/ 1252581 h 1348383"/>
                <a:gd name="connsiteX13" fmla="*/ 157162 w 1526381"/>
                <a:gd name="connsiteY13" fmla="*/ 1269228 h 1348383"/>
                <a:gd name="connsiteX14" fmla="*/ 250031 w 1526381"/>
                <a:gd name="connsiteY14" fmla="*/ 1288292 h 1348383"/>
                <a:gd name="connsiteX15" fmla="*/ 442913 w 1526381"/>
                <a:gd name="connsiteY15" fmla="*/ 1319278 h 1348383"/>
                <a:gd name="connsiteX16" fmla="*/ 692944 w 1526381"/>
                <a:gd name="connsiteY16" fmla="*/ 1347774 h 1348383"/>
                <a:gd name="connsiteX17" fmla="*/ 790575 w 1526381"/>
                <a:gd name="connsiteY17" fmla="*/ 1347773 h 1348383"/>
                <a:gd name="connsiteX18" fmla="*/ 795965 w 1526381"/>
                <a:gd name="connsiteY18" fmla="*/ 1347675 h 1348383"/>
                <a:gd name="connsiteX19" fmla="*/ 952500 w 1526381"/>
                <a:gd name="connsiteY19" fmla="*/ 1345393 h 1348383"/>
                <a:gd name="connsiteX20" fmla="*/ 1123950 w 1526381"/>
                <a:gd name="connsiteY20" fmla="*/ 1328724 h 1348383"/>
                <a:gd name="connsiteX21" fmla="*/ 1354931 w 1526381"/>
                <a:gd name="connsiteY21" fmla="*/ 1281099 h 1348383"/>
                <a:gd name="connsiteX22" fmla="*/ 1435894 w 1526381"/>
                <a:gd name="connsiteY22" fmla="*/ 1264430 h 1348383"/>
                <a:gd name="connsiteX23" fmla="*/ 1526381 w 1526381"/>
                <a:gd name="connsiteY23" fmla="*/ 1242999 h 1348383"/>
                <a:gd name="connsiteX24" fmla="*/ 1516856 w 1526381"/>
                <a:gd name="connsiteY24" fmla="*/ 1171561 h 1348383"/>
                <a:gd name="connsiteX25" fmla="*/ 1478756 w 1526381"/>
                <a:gd name="connsiteY25" fmla="*/ 1071549 h 1348383"/>
                <a:gd name="connsiteX26" fmla="*/ 1431131 w 1526381"/>
                <a:gd name="connsiteY26" fmla="*/ 928674 h 1348383"/>
                <a:gd name="connsiteX27" fmla="*/ 1364456 w 1526381"/>
                <a:gd name="connsiteY27" fmla="*/ 792943 h 1348383"/>
                <a:gd name="connsiteX28" fmla="*/ 1281113 w 1526381"/>
                <a:gd name="connsiteY28" fmla="*/ 633399 h 1348383"/>
                <a:gd name="connsiteX29" fmla="*/ 1190625 w 1526381"/>
                <a:gd name="connsiteY29" fmla="*/ 497668 h 1348383"/>
                <a:gd name="connsiteX30" fmla="*/ 1090613 w 1526381"/>
                <a:gd name="connsiteY30" fmla="*/ 359555 h 1348383"/>
                <a:gd name="connsiteX31" fmla="*/ 1028700 w 1526381"/>
                <a:gd name="connsiteY31" fmla="*/ 271428 h 1348383"/>
                <a:gd name="connsiteX32" fmla="*/ 969169 w 1526381"/>
                <a:gd name="connsiteY32" fmla="*/ 202393 h 1348383"/>
                <a:gd name="connsiteX33" fmla="*/ 900113 w 1526381"/>
                <a:gd name="connsiteY33" fmla="*/ 130955 h 1348383"/>
                <a:gd name="connsiteX34" fmla="*/ 838200 w 1526381"/>
                <a:gd name="connsiteY34" fmla="*/ 71424 h 1348383"/>
                <a:gd name="connsiteX35" fmla="*/ 766763 w 1526381"/>
                <a:gd name="connsiteY35" fmla="*/ 0 h 1348383"/>
                <a:gd name="connsiteX0" fmla="*/ 766763 w 1526381"/>
                <a:gd name="connsiteY0" fmla="*/ 0 h 1348383"/>
                <a:gd name="connsiteX1" fmla="*/ 669131 w 1526381"/>
                <a:gd name="connsiteY1" fmla="*/ 99999 h 1348383"/>
                <a:gd name="connsiteX2" fmla="*/ 547688 w 1526381"/>
                <a:gd name="connsiteY2" fmla="*/ 228586 h 1348383"/>
                <a:gd name="connsiteX3" fmla="*/ 447675 w 1526381"/>
                <a:gd name="connsiteY3" fmla="*/ 354793 h 1348383"/>
                <a:gd name="connsiteX4" fmla="*/ 373856 w 1526381"/>
                <a:gd name="connsiteY4" fmla="*/ 461949 h 1348383"/>
                <a:gd name="connsiteX5" fmla="*/ 302419 w 1526381"/>
                <a:gd name="connsiteY5" fmla="*/ 569105 h 1348383"/>
                <a:gd name="connsiteX6" fmla="*/ 228600 w 1526381"/>
                <a:gd name="connsiteY6" fmla="*/ 688168 h 1348383"/>
                <a:gd name="connsiteX7" fmla="*/ 166688 w 1526381"/>
                <a:gd name="connsiteY7" fmla="*/ 811993 h 1348383"/>
                <a:gd name="connsiteX8" fmla="*/ 104775 w 1526381"/>
                <a:gd name="connsiteY8" fmla="*/ 954868 h 1348383"/>
                <a:gd name="connsiteX9" fmla="*/ 59531 w 1526381"/>
                <a:gd name="connsiteY9" fmla="*/ 1052528 h 1348383"/>
                <a:gd name="connsiteX10" fmla="*/ 14287 w 1526381"/>
                <a:gd name="connsiteY10" fmla="*/ 1181086 h 1348383"/>
                <a:gd name="connsiteX11" fmla="*/ 0 w 1526381"/>
                <a:gd name="connsiteY11" fmla="*/ 1238236 h 1348383"/>
                <a:gd name="connsiteX12" fmla="*/ 102394 w 1526381"/>
                <a:gd name="connsiteY12" fmla="*/ 1252581 h 1348383"/>
                <a:gd name="connsiteX13" fmla="*/ 157162 w 1526381"/>
                <a:gd name="connsiteY13" fmla="*/ 1269228 h 1348383"/>
                <a:gd name="connsiteX14" fmla="*/ 250031 w 1526381"/>
                <a:gd name="connsiteY14" fmla="*/ 1288292 h 1348383"/>
                <a:gd name="connsiteX15" fmla="*/ 442913 w 1526381"/>
                <a:gd name="connsiteY15" fmla="*/ 1319278 h 1348383"/>
                <a:gd name="connsiteX16" fmla="*/ 692944 w 1526381"/>
                <a:gd name="connsiteY16" fmla="*/ 1347774 h 1348383"/>
                <a:gd name="connsiteX17" fmla="*/ 790575 w 1526381"/>
                <a:gd name="connsiteY17" fmla="*/ 1347773 h 1348383"/>
                <a:gd name="connsiteX18" fmla="*/ 795965 w 1526381"/>
                <a:gd name="connsiteY18" fmla="*/ 1347675 h 1348383"/>
                <a:gd name="connsiteX19" fmla="*/ 952500 w 1526381"/>
                <a:gd name="connsiteY19" fmla="*/ 1345393 h 1348383"/>
                <a:gd name="connsiteX20" fmla="*/ 1123950 w 1526381"/>
                <a:gd name="connsiteY20" fmla="*/ 1328724 h 1348383"/>
                <a:gd name="connsiteX21" fmla="*/ 1354931 w 1526381"/>
                <a:gd name="connsiteY21" fmla="*/ 1281099 h 1348383"/>
                <a:gd name="connsiteX22" fmla="*/ 1435894 w 1526381"/>
                <a:gd name="connsiteY22" fmla="*/ 1264430 h 1348383"/>
                <a:gd name="connsiteX23" fmla="*/ 1526381 w 1526381"/>
                <a:gd name="connsiteY23" fmla="*/ 1242999 h 1348383"/>
                <a:gd name="connsiteX24" fmla="*/ 1516856 w 1526381"/>
                <a:gd name="connsiteY24" fmla="*/ 1171561 h 1348383"/>
                <a:gd name="connsiteX25" fmla="*/ 1478756 w 1526381"/>
                <a:gd name="connsiteY25" fmla="*/ 1071549 h 1348383"/>
                <a:gd name="connsiteX26" fmla="*/ 1431131 w 1526381"/>
                <a:gd name="connsiteY26" fmla="*/ 928674 h 1348383"/>
                <a:gd name="connsiteX27" fmla="*/ 1364456 w 1526381"/>
                <a:gd name="connsiteY27" fmla="*/ 792943 h 1348383"/>
                <a:gd name="connsiteX28" fmla="*/ 1281113 w 1526381"/>
                <a:gd name="connsiteY28" fmla="*/ 633399 h 1348383"/>
                <a:gd name="connsiteX29" fmla="*/ 1190625 w 1526381"/>
                <a:gd name="connsiteY29" fmla="*/ 497668 h 1348383"/>
                <a:gd name="connsiteX30" fmla="*/ 1090613 w 1526381"/>
                <a:gd name="connsiteY30" fmla="*/ 359555 h 1348383"/>
                <a:gd name="connsiteX31" fmla="*/ 1028700 w 1526381"/>
                <a:gd name="connsiteY31" fmla="*/ 271428 h 1348383"/>
                <a:gd name="connsiteX32" fmla="*/ 969169 w 1526381"/>
                <a:gd name="connsiteY32" fmla="*/ 202393 h 1348383"/>
                <a:gd name="connsiteX33" fmla="*/ 900113 w 1526381"/>
                <a:gd name="connsiteY33" fmla="*/ 130955 h 1348383"/>
                <a:gd name="connsiteX34" fmla="*/ 838200 w 1526381"/>
                <a:gd name="connsiteY34" fmla="*/ 71424 h 1348383"/>
                <a:gd name="connsiteX35" fmla="*/ 766763 w 1526381"/>
                <a:gd name="connsiteY35" fmla="*/ 0 h 1348383"/>
                <a:gd name="connsiteX0" fmla="*/ 766763 w 1526381"/>
                <a:gd name="connsiteY0" fmla="*/ 0 h 1348383"/>
                <a:gd name="connsiteX1" fmla="*/ 669131 w 1526381"/>
                <a:gd name="connsiteY1" fmla="*/ 99999 h 1348383"/>
                <a:gd name="connsiteX2" fmla="*/ 547688 w 1526381"/>
                <a:gd name="connsiteY2" fmla="*/ 228586 h 1348383"/>
                <a:gd name="connsiteX3" fmla="*/ 447675 w 1526381"/>
                <a:gd name="connsiteY3" fmla="*/ 354793 h 1348383"/>
                <a:gd name="connsiteX4" fmla="*/ 373856 w 1526381"/>
                <a:gd name="connsiteY4" fmla="*/ 461949 h 1348383"/>
                <a:gd name="connsiteX5" fmla="*/ 302419 w 1526381"/>
                <a:gd name="connsiteY5" fmla="*/ 569105 h 1348383"/>
                <a:gd name="connsiteX6" fmla="*/ 228600 w 1526381"/>
                <a:gd name="connsiteY6" fmla="*/ 688168 h 1348383"/>
                <a:gd name="connsiteX7" fmla="*/ 166688 w 1526381"/>
                <a:gd name="connsiteY7" fmla="*/ 811993 h 1348383"/>
                <a:gd name="connsiteX8" fmla="*/ 92869 w 1526381"/>
                <a:gd name="connsiteY8" fmla="*/ 952494 h 1348383"/>
                <a:gd name="connsiteX9" fmla="*/ 59531 w 1526381"/>
                <a:gd name="connsiteY9" fmla="*/ 1052528 h 1348383"/>
                <a:gd name="connsiteX10" fmla="*/ 14287 w 1526381"/>
                <a:gd name="connsiteY10" fmla="*/ 1181086 h 1348383"/>
                <a:gd name="connsiteX11" fmla="*/ 0 w 1526381"/>
                <a:gd name="connsiteY11" fmla="*/ 1238236 h 1348383"/>
                <a:gd name="connsiteX12" fmla="*/ 102394 w 1526381"/>
                <a:gd name="connsiteY12" fmla="*/ 1252581 h 1348383"/>
                <a:gd name="connsiteX13" fmla="*/ 157162 w 1526381"/>
                <a:gd name="connsiteY13" fmla="*/ 1269228 h 1348383"/>
                <a:gd name="connsiteX14" fmla="*/ 250031 w 1526381"/>
                <a:gd name="connsiteY14" fmla="*/ 1288292 h 1348383"/>
                <a:gd name="connsiteX15" fmla="*/ 442913 w 1526381"/>
                <a:gd name="connsiteY15" fmla="*/ 1319278 h 1348383"/>
                <a:gd name="connsiteX16" fmla="*/ 692944 w 1526381"/>
                <a:gd name="connsiteY16" fmla="*/ 1347774 h 1348383"/>
                <a:gd name="connsiteX17" fmla="*/ 790575 w 1526381"/>
                <a:gd name="connsiteY17" fmla="*/ 1347773 h 1348383"/>
                <a:gd name="connsiteX18" fmla="*/ 795965 w 1526381"/>
                <a:gd name="connsiteY18" fmla="*/ 1347675 h 1348383"/>
                <a:gd name="connsiteX19" fmla="*/ 952500 w 1526381"/>
                <a:gd name="connsiteY19" fmla="*/ 1345393 h 1348383"/>
                <a:gd name="connsiteX20" fmla="*/ 1123950 w 1526381"/>
                <a:gd name="connsiteY20" fmla="*/ 1328724 h 1348383"/>
                <a:gd name="connsiteX21" fmla="*/ 1354931 w 1526381"/>
                <a:gd name="connsiteY21" fmla="*/ 1281099 h 1348383"/>
                <a:gd name="connsiteX22" fmla="*/ 1435894 w 1526381"/>
                <a:gd name="connsiteY22" fmla="*/ 1264430 h 1348383"/>
                <a:gd name="connsiteX23" fmla="*/ 1526381 w 1526381"/>
                <a:gd name="connsiteY23" fmla="*/ 1242999 h 1348383"/>
                <a:gd name="connsiteX24" fmla="*/ 1516856 w 1526381"/>
                <a:gd name="connsiteY24" fmla="*/ 1171561 h 1348383"/>
                <a:gd name="connsiteX25" fmla="*/ 1478756 w 1526381"/>
                <a:gd name="connsiteY25" fmla="*/ 1071549 h 1348383"/>
                <a:gd name="connsiteX26" fmla="*/ 1431131 w 1526381"/>
                <a:gd name="connsiteY26" fmla="*/ 928674 h 1348383"/>
                <a:gd name="connsiteX27" fmla="*/ 1364456 w 1526381"/>
                <a:gd name="connsiteY27" fmla="*/ 792943 h 1348383"/>
                <a:gd name="connsiteX28" fmla="*/ 1281113 w 1526381"/>
                <a:gd name="connsiteY28" fmla="*/ 633399 h 1348383"/>
                <a:gd name="connsiteX29" fmla="*/ 1190625 w 1526381"/>
                <a:gd name="connsiteY29" fmla="*/ 497668 h 1348383"/>
                <a:gd name="connsiteX30" fmla="*/ 1090613 w 1526381"/>
                <a:gd name="connsiteY30" fmla="*/ 359555 h 1348383"/>
                <a:gd name="connsiteX31" fmla="*/ 1028700 w 1526381"/>
                <a:gd name="connsiteY31" fmla="*/ 271428 h 1348383"/>
                <a:gd name="connsiteX32" fmla="*/ 969169 w 1526381"/>
                <a:gd name="connsiteY32" fmla="*/ 202393 h 1348383"/>
                <a:gd name="connsiteX33" fmla="*/ 900113 w 1526381"/>
                <a:gd name="connsiteY33" fmla="*/ 130955 h 1348383"/>
                <a:gd name="connsiteX34" fmla="*/ 838200 w 1526381"/>
                <a:gd name="connsiteY34" fmla="*/ 71424 h 1348383"/>
                <a:gd name="connsiteX35" fmla="*/ 766763 w 1526381"/>
                <a:gd name="connsiteY35" fmla="*/ 0 h 1348383"/>
                <a:gd name="connsiteX0" fmla="*/ 766763 w 1526381"/>
                <a:gd name="connsiteY0" fmla="*/ 0 h 1348383"/>
                <a:gd name="connsiteX1" fmla="*/ 669131 w 1526381"/>
                <a:gd name="connsiteY1" fmla="*/ 99999 h 1348383"/>
                <a:gd name="connsiteX2" fmla="*/ 547688 w 1526381"/>
                <a:gd name="connsiteY2" fmla="*/ 228586 h 1348383"/>
                <a:gd name="connsiteX3" fmla="*/ 447675 w 1526381"/>
                <a:gd name="connsiteY3" fmla="*/ 354793 h 1348383"/>
                <a:gd name="connsiteX4" fmla="*/ 373856 w 1526381"/>
                <a:gd name="connsiteY4" fmla="*/ 461949 h 1348383"/>
                <a:gd name="connsiteX5" fmla="*/ 302419 w 1526381"/>
                <a:gd name="connsiteY5" fmla="*/ 569105 h 1348383"/>
                <a:gd name="connsiteX6" fmla="*/ 228600 w 1526381"/>
                <a:gd name="connsiteY6" fmla="*/ 688168 h 1348383"/>
                <a:gd name="connsiteX7" fmla="*/ 161926 w 1526381"/>
                <a:gd name="connsiteY7" fmla="*/ 811993 h 1348383"/>
                <a:gd name="connsiteX8" fmla="*/ 92869 w 1526381"/>
                <a:gd name="connsiteY8" fmla="*/ 952494 h 1348383"/>
                <a:gd name="connsiteX9" fmla="*/ 59531 w 1526381"/>
                <a:gd name="connsiteY9" fmla="*/ 1052528 h 1348383"/>
                <a:gd name="connsiteX10" fmla="*/ 14287 w 1526381"/>
                <a:gd name="connsiteY10" fmla="*/ 1181086 h 1348383"/>
                <a:gd name="connsiteX11" fmla="*/ 0 w 1526381"/>
                <a:gd name="connsiteY11" fmla="*/ 1238236 h 1348383"/>
                <a:gd name="connsiteX12" fmla="*/ 102394 w 1526381"/>
                <a:gd name="connsiteY12" fmla="*/ 1252581 h 1348383"/>
                <a:gd name="connsiteX13" fmla="*/ 157162 w 1526381"/>
                <a:gd name="connsiteY13" fmla="*/ 1269228 h 1348383"/>
                <a:gd name="connsiteX14" fmla="*/ 250031 w 1526381"/>
                <a:gd name="connsiteY14" fmla="*/ 1288292 h 1348383"/>
                <a:gd name="connsiteX15" fmla="*/ 442913 w 1526381"/>
                <a:gd name="connsiteY15" fmla="*/ 1319278 h 1348383"/>
                <a:gd name="connsiteX16" fmla="*/ 692944 w 1526381"/>
                <a:gd name="connsiteY16" fmla="*/ 1347774 h 1348383"/>
                <a:gd name="connsiteX17" fmla="*/ 790575 w 1526381"/>
                <a:gd name="connsiteY17" fmla="*/ 1347773 h 1348383"/>
                <a:gd name="connsiteX18" fmla="*/ 795965 w 1526381"/>
                <a:gd name="connsiteY18" fmla="*/ 1347675 h 1348383"/>
                <a:gd name="connsiteX19" fmla="*/ 952500 w 1526381"/>
                <a:gd name="connsiteY19" fmla="*/ 1345393 h 1348383"/>
                <a:gd name="connsiteX20" fmla="*/ 1123950 w 1526381"/>
                <a:gd name="connsiteY20" fmla="*/ 1328724 h 1348383"/>
                <a:gd name="connsiteX21" fmla="*/ 1354931 w 1526381"/>
                <a:gd name="connsiteY21" fmla="*/ 1281099 h 1348383"/>
                <a:gd name="connsiteX22" fmla="*/ 1435894 w 1526381"/>
                <a:gd name="connsiteY22" fmla="*/ 1264430 h 1348383"/>
                <a:gd name="connsiteX23" fmla="*/ 1526381 w 1526381"/>
                <a:gd name="connsiteY23" fmla="*/ 1242999 h 1348383"/>
                <a:gd name="connsiteX24" fmla="*/ 1516856 w 1526381"/>
                <a:gd name="connsiteY24" fmla="*/ 1171561 h 1348383"/>
                <a:gd name="connsiteX25" fmla="*/ 1478756 w 1526381"/>
                <a:gd name="connsiteY25" fmla="*/ 1071549 h 1348383"/>
                <a:gd name="connsiteX26" fmla="*/ 1431131 w 1526381"/>
                <a:gd name="connsiteY26" fmla="*/ 928674 h 1348383"/>
                <a:gd name="connsiteX27" fmla="*/ 1364456 w 1526381"/>
                <a:gd name="connsiteY27" fmla="*/ 792943 h 1348383"/>
                <a:gd name="connsiteX28" fmla="*/ 1281113 w 1526381"/>
                <a:gd name="connsiteY28" fmla="*/ 633399 h 1348383"/>
                <a:gd name="connsiteX29" fmla="*/ 1190625 w 1526381"/>
                <a:gd name="connsiteY29" fmla="*/ 497668 h 1348383"/>
                <a:gd name="connsiteX30" fmla="*/ 1090613 w 1526381"/>
                <a:gd name="connsiteY30" fmla="*/ 359555 h 1348383"/>
                <a:gd name="connsiteX31" fmla="*/ 1028700 w 1526381"/>
                <a:gd name="connsiteY31" fmla="*/ 271428 h 1348383"/>
                <a:gd name="connsiteX32" fmla="*/ 969169 w 1526381"/>
                <a:gd name="connsiteY32" fmla="*/ 202393 h 1348383"/>
                <a:gd name="connsiteX33" fmla="*/ 900113 w 1526381"/>
                <a:gd name="connsiteY33" fmla="*/ 130955 h 1348383"/>
                <a:gd name="connsiteX34" fmla="*/ 838200 w 1526381"/>
                <a:gd name="connsiteY34" fmla="*/ 71424 h 1348383"/>
                <a:gd name="connsiteX35" fmla="*/ 766763 w 1526381"/>
                <a:gd name="connsiteY35" fmla="*/ 0 h 1348383"/>
                <a:gd name="connsiteX0" fmla="*/ 766763 w 1526381"/>
                <a:gd name="connsiteY0" fmla="*/ 0 h 1348383"/>
                <a:gd name="connsiteX1" fmla="*/ 669131 w 1526381"/>
                <a:gd name="connsiteY1" fmla="*/ 99999 h 1348383"/>
                <a:gd name="connsiteX2" fmla="*/ 547688 w 1526381"/>
                <a:gd name="connsiteY2" fmla="*/ 228586 h 1348383"/>
                <a:gd name="connsiteX3" fmla="*/ 447675 w 1526381"/>
                <a:gd name="connsiteY3" fmla="*/ 354793 h 1348383"/>
                <a:gd name="connsiteX4" fmla="*/ 373856 w 1526381"/>
                <a:gd name="connsiteY4" fmla="*/ 461949 h 1348383"/>
                <a:gd name="connsiteX5" fmla="*/ 302419 w 1526381"/>
                <a:gd name="connsiteY5" fmla="*/ 569105 h 1348383"/>
                <a:gd name="connsiteX6" fmla="*/ 226219 w 1526381"/>
                <a:gd name="connsiteY6" fmla="*/ 673924 h 1348383"/>
                <a:gd name="connsiteX7" fmla="*/ 161926 w 1526381"/>
                <a:gd name="connsiteY7" fmla="*/ 811993 h 1348383"/>
                <a:gd name="connsiteX8" fmla="*/ 92869 w 1526381"/>
                <a:gd name="connsiteY8" fmla="*/ 952494 h 1348383"/>
                <a:gd name="connsiteX9" fmla="*/ 59531 w 1526381"/>
                <a:gd name="connsiteY9" fmla="*/ 1052528 h 1348383"/>
                <a:gd name="connsiteX10" fmla="*/ 14287 w 1526381"/>
                <a:gd name="connsiteY10" fmla="*/ 1181086 h 1348383"/>
                <a:gd name="connsiteX11" fmla="*/ 0 w 1526381"/>
                <a:gd name="connsiteY11" fmla="*/ 1238236 h 1348383"/>
                <a:gd name="connsiteX12" fmla="*/ 102394 w 1526381"/>
                <a:gd name="connsiteY12" fmla="*/ 1252581 h 1348383"/>
                <a:gd name="connsiteX13" fmla="*/ 157162 w 1526381"/>
                <a:gd name="connsiteY13" fmla="*/ 1269228 h 1348383"/>
                <a:gd name="connsiteX14" fmla="*/ 250031 w 1526381"/>
                <a:gd name="connsiteY14" fmla="*/ 1288292 h 1348383"/>
                <a:gd name="connsiteX15" fmla="*/ 442913 w 1526381"/>
                <a:gd name="connsiteY15" fmla="*/ 1319278 h 1348383"/>
                <a:gd name="connsiteX16" fmla="*/ 692944 w 1526381"/>
                <a:gd name="connsiteY16" fmla="*/ 1347774 h 1348383"/>
                <a:gd name="connsiteX17" fmla="*/ 790575 w 1526381"/>
                <a:gd name="connsiteY17" fmla="*/ 1347773 h 1348383"/>
                <a:gd name="connsiteX18" fmla="*/ 795965 w 1526381"/>
                <a:gd name="connsiteY18" fmla="*/ 1347675 h 1348383"/>
                <a:gd name="connsiteX19" fmla="*/ 952500 w 1526381"/>
                <a:gd name="connsiteY19" fmla="*/ 1345393 h 1348383"/>
                <a:gd name="connsiteX20" fmla="*/ 1123950 w 1526381"/>
                <a:gd name="connsiteY20" fmla="*/ 1328724 h 1348383"/>
                <a:gd name="connsiteX21" fmla="*/ 1354931 w 1526381"/>
                <a:gd name="connsiteY21" fmla="*/ 1281099 h 1348383"/>
                <a:gd name="connsiteX22" fmla="*/ 1435894 w 1526381"/>
                <a:gd name="connsiteY22" fmla="*/ 1264430 h 1348383"/>
                <a:gd name="connsiteX23" fmla="*/ 1526381 w 1526381"/>
                <a:gd name="connsiteY23" fmla="*/ 1242999 h 1348383"/>
                <a:gd name="connsiteX24" fmla="*/ 1516856 w 1526381"/>
                <a:gd name="connsiteY24" fmla="*/ 1171561 h 1348383"/>
                <a:gd name="connsiteX25" fmla="*/ 1478756 w 1526381"/>
                <a:gd name="connsiteY25" fmla="*/ 1071549 h 1348383"/>
                <a:gd name="connsiteX26" fmla="*/ 1431131 w 1526381"/>
                <a:gd name="connsiteY26" fmla="*/ 928674 h 1348383"/>
                <a:gd name="connsiteX27" fmla="*/ 1364456 w 1526381"/>
                <a:gd name="connsiteY27" fmla="*/ 792943 h 1348383"/>
                <a:gd name="connsiteX28" fmla="*/ 1281113 w 1526381"/>
                <a:gd name="connsiteY28" fmla="*/ 633399 h 1348383"/>
                <a:gd name="connsiteX29" fmla="*/ 1190625 w 1526381"/>
                <a:gd name="connsiteY29" fmla="*/ 497668 h 1348383"/>
                <a:gd name="connsiteX30" fmla="*/ 1090613 w 1526381"/>
                <a:gd name="connsiteY30" fmla="*/ 359555 h 1348383"/>
                <a:gd name="connsiteX31" fmla="*/ 1028700 w 1526381"/>
                <a:gd name="connsiteY31" fmla="*/ 271428 h 1348383"/>
                <a:gd name="connsiteX32" fmla="*/ 969169 w 1526381"/>
                <a:gd name="connsiteY32" fmla="*/ 202393 h 1348383"/>
                <a:gd name="connsiteX33" fmla="*/ 900113 w 1526381"/>
                <a:gd name="connsiteY33" fmla="*/ 130955 h 1348383"/>
                <a:gd name="connsiteX34" fmla="*/ 838200 w 1526381"/>
                <a:gd name="connsiteY34" fmla="*/ 71424 h 1348383"/>
                <a:gd name="connsiteX35" fmla="*/ 766763 w 1526381"/>
                <a:gd name="connsiteY35" fmla="*/ 0 h 1348383"/>
                <a:gd name="connsiteX0" fmla="*/ 766763 w 1526381"/>
                <a:gd name="connsiteY0" fmla="*/ 0 h 1348383"/>
                <a:gd name="connsiteX1" fmla="*/ 669131 w 1526381"/>
                <a:gd name="connsiteY1" fmla="*/ 99999 h 1348383"/>
                <a:gd name="connsiteX2" fmla="*/ 547688 w 1526381"/>
                <a:gd name="connsiteY2" fmla="*/ 228586 h 1348383"/>
                <a:gd name="connsiteX3" fmla="*/ 447675 w 1526381"/>
                <a:gd name="connsiteY3" fmla="*/ 354793 h 1348383"/>
                <a:gd name="connsiteX4" fmla="*/ 373856 w 1526381"/>
                <a:gd name="connsiteY4" fmla="*/ 461949 h 1348383"/>
                <a:gd name="connsiteX5" fmla="*/ 302419 w 1526381"/>
                <a:gd name="connsiteY5" fmla="*/ 569105 h 1348383"/>
                <a:gd name="connsiteX6" fmla="*/ 214313 w 1526381"/>
                <a:gd name="connsiteY6" fmla="*/ 690543 h 1348383"/>
                <a:gd name="connsiteX7" fmla="*/ 161926 w 1526381"/>
                <a:gd name="connsiteY7" fmla="*/ 811993 h 1348383"/>
                <a:gd name="connsiteX8" fmla="*/ 92869 w 1526381"/>
                <a:gd name="connsiteY8" fmla="*/ 952494 h 1348383"/>
                <a:gd name="connsiteX9" fmla="*/ 59531 w 1526381"/>
                <a:gd name="connsiteY9" fmla="*/ 1052528 h 1348383"/>
                <a:gd name="connsiteX10" fmla="*/ 14287 w 1526381"/>
                <a:gd name="connsiteY10" fmla="*/ 1181086 h 1348383"/>
                <a:gd name="connsiteX11" fmla="*/ 0 w 1526381"/>
                <a:gd name="connsiteY11" fmla="*/ 1238236 h 1348383"/>
                <a:gd name="connsiteX12" fmla="*/ 102394 w 1526381"/>
                <a:gd name="connsiteY12" fmla="*/ 1252581 h 1348383"/>
                <a:gd name="connsiteX13" fmla="*/ 157162 w 1526381"/>
                <a:gd name="connsiteY13" fmla="*/ 1269228 h 1348383"/>
                <a:gd name="connsiteX14" fmla="*/ 250031 w 1526381"/>
                <a:gd name="connsiteY14" fmla="*/ 1288292 h 1348383"/>
                <a:gd name="connsiteX15" fmla="*/ 442913 w 1526381"/>
                <a:gd name="connsiteY15" fmla="*/ 1319278 h 1348383"/>
                <a:gd name="connsiteX16" fmla="*/ 692944 w 1526381"/>
                <a:gd name="connsiteY16" fmla="*/ 1347774 h 1348383"/>
                <a:gd name="connsiteX17" fmla="*/ 790575 w 1526381"/>
                <a:gd name="connsiteY17" fmla="*/ 1347773 h 1348383"/>
                <a:gd name="connsiteX18" fmla="*/ 795965 w 1526381"/>
                <a:gd name="connsiteY18" fmla="*/ 1347675 h 1348383"/>
                <a:gd name="connsiteX19" fmla="*/ 952500 w 1526381"/>
                <a:gd name="connsiteY19" fmla="*/ 1345393 h 1348383"/>
                <a:gd name="connsiteX20" fmla="*/ 1123950 w 1526381"/>
                <a:gd name="connsiteY20" fmla="*/ 1328724 h 1348383"/>
                <a:gd name="connsiteX21" fmla="*/ 1354931 w 1526381"/>
                <a:gd name="connsiteY21" fmla="*/ 1281099 h 1348383"/>
                <a:gd name="connsiteX22" fmla="*/ 1435894 w 1526381"/>
                <a:gd name="connsiteY22" fmla="*/ 1264430 h 1348383"/>
                <a:gd name="connsiteX23" fmla="*/ 1526381 w 1526381"/>
                <a:gd name="connsiteY23" fmla="*/ 1242999 h 1348383"/>
                <a:gd name="connsiteX24" fmla="*/ 1516856 w 1526381"/>
                <a:gd name="connsiteY24" fmla="*/ 1171561 h 1348383"/>
                <a:gd name="connsiteX25" fmla="*/ 1478756 w 1526381"/>
                <a:gd name="connsiteY25" fmla="*/ 1071549 h 1348383"/>
                <a:gd name="connsiteX26" fmla="*/ 1431131 w 1526381"/>
                <a:gd name="connsiteY26" fmla="*/ 928674 h 1348383"/>
                <a:gd name="connsiteX27" fmla="*/ 1364456 w 1526381"/>
                <a:gd name="connsiteY27" fmla="*/ 792943 h 1348383"/>
                <a:gd name="connsiteX28" fmla="*/ 1281113 w 1526381"/>
                <a:gd name="connsiteY28" fmla="*/ 633399 h 1348383"/>
                <a:gd name="connsiteX29" fmla="*/ 1190625 w 1526381"/>
                <a:gd name="connsiteY29" fmla="*/ 497668 h 1348383"/>
                <a:gd name="connsiteX30" fmla="*/ 1090613 w 1526381"/>
                <a:gd name="connsiteY30" fmla="*/ 359555 h 1348383"/>
                <a:gd name="connsiteX31" fmla="*/ 1028700 w 1526381"/>
                <a:gd name="connsiteY31" fmla="*/ 271428 h 1348383"/>
                <a:gd name="connsiteX32" fmla="*/ 969169 w 1526381"/>
                <a:gd name="connsiteY32" fmla="*/ 202393 h 1348383"/>
                <a:gd name="connsiteX33" fmla="*/ 900113 w 1526381"/>
                <a:gd name="connsiteY33" fmla="*/ 130955 h 1348383"/>
                <a:gd name="connsiteX34" fmla="*/ 838200 w 1526381"/>
                <a:gd name="connsiteY34" fmla="*/ 71424 h 1348383"/>
                <a:gd name="connsiteX35" fmla="*/ 766763 w 1526381"/>
                <a:gd name="connsiteY35" fmla="*/ 0 h 1348383"/>
                <a:gd name="connsiteX0" fmla="*/ 766763 w 1526381"/>
                <a:gd name="connsiteY0" fmla="*/ 0 h 1348383"/>
                <a:gd name="connsiteX1" fmla="*/ 669131 w 1526381"/>
                <a:gd name="connsiteY1" fmla="*/ 99999 h 1348383"/>
                <a:gd name="connsiteX2" fmla="*/ 547688 w 1526381"/>
                <a:gd name="connsiteY2" fmla="*/ 228586 h 1348383"/>
                <a:gd name="connsiteX3" fmla="*/ 447675 w 1526381"/>
                <a:gd name="connsiteY3" fmla="*/ 354793 h 1348383"/>
                <a:gd name="connsiteX4" fmla="*/ 373856 w 1526381"/>
                <a:gd name="connsiteY4" fmla="*/ 461949 h 1348383"/>
                <a:gd name="connsiteX5" fmla="*/ 295276 w 1526381"/>
                <a:gd name="connsiteY5" fmla="*/ 550112 h 1348383"/>
                <a:gd name="connsiteX6" fmla="*/ 214313 w 1526381"/>
                <a:gd name="connsiteY6" fmla="*/ 690543 h 1348383"/>
                <a:gd name="connsiteX7" fmla="*/ 161926 w 1526381"/>
                <a:gd name="connsiteY7" fmla="*/ 811993 h 1348383"/>
                <a:gd name="connsiteX8" fmla="*/ 92869 w 1526381"/>
                <a:gd name="connsiteY8" fmla="*/ 952494 h 1348383"/>
                <a:gd name="connsiteX9" fmla="*/ 59531 w 1526381"/>
                <a:gd name="connsiteY9" fmla="*/ 1052528 h 1348383"/>
                <a:gd name="connsiteX10" fmla="*/ 14287 w 1526381"/>
                <a:gd name="connsiteY10" fmla="*/ 1181086 h 1348383"/>
                <a:gd name="connsiteX11" fmla="*/ 0 w 1526381"/>
                <a:gd name="connsiteY11" fmla="*/ 1238236 h 1348383"/>
                <a:gd name="connsiteX12" fmla="*/ 102394 w 1526381"/>
                <a:gd name="connsiteY12" fmla="*/ 1252581 h 1348383"/>
                <a:gd name="connsiteX13" fmla="*/ 157162 w 1526381"/>
                <a:gd name="connsiteY13" fmla="*/ 1269228 h 1348383"/>
                <a:gd name="connsiteX14" fmla="*/ 250031 w 1526381"/>
                <a:gd name="connsiteY14" fmla="*/ 1288292 h 1348383"/>
                <a:gd name="connsiteX15" fmla="*/ 442913 w 1526381"/>
                <a:gd name="connsiteY15" fmla="*/ 1319278 h 1348383"/>
                <a:gd name="connsiteX16" fmla="*/ 692944 w 1526381"/>
                <a:gd name="connsiteY16" fmla="*/ 1347774 h 1348383"/>
                <a:gd name="connsiteX17" fmla="*/ 790575 w 1526381"/>
                <a:gd name="connsiteY17" fmla="*/ 1347773 h 1348383"/>
                <a:gd name="connsiteX18" fmla="*/ 795965 w 1526381"/>
                <a:gd name="connsiteY18" fmla="*/ 1347675 h 1348383"/>
                <a:gd name="connsiteX19" fmla="*/ 952500 w 1526381"/>
                <a:gd name="connsiteY19" fmla="*/ 1345393 h 1348383"/>
                <a:gd name="connsiteX20" fmla="*/ 1123950 w 1526381"/>
                <a:gd name="connsiteY20" fmla="*/ 1328724 h 1348383"/>
                <a:gd name="connsiteX21" fmla="*/ 1354931 w 1526381"/>
                <a:gd name="connsiteY21" fmla="*/ 1281099 h 1348383"/>
                <a:gd name="connsiteX22" fmla="*/ 1435894 w 1526381"/>
                <a:gd name="connsiteY22" fmla="*/ 1264430 h 1348383"/>
                <a:gd name="connsiteX23" fmla="*/ 1526381 w 1526381"/>
                <a:gd name="connsiteY23" fmla="*/ 1242999 h 1348383"/>
                <a:gd name="connsiteX24" fmla="*/ 1516856 w 1526381"/>
                <a:gd name="connsiteY24" fmla="*/ 1171561 h 1348383"/>
                <a:gd name="connsiteX25" fmla="*/ 1478756 w 1526381"/>
                <a:gd name="connsiteY25" fmla="*/ 1071549 h 1348383"/>
                <a:gd name="connsiteX26" fmla="*/ 1431131 w 1526381"/>
                <a:gd name="connsiteY26" fmla="*/ 928674 h 1348383"/>
                <a:gd name="connsiteX27" fmla="*/ 1364456 w 1526381"/>
                <a:gd name="connsiteY27" fmla="*/ 792943 h 1348383"/>
                <a:gd name="connsiteX28" fmla="*/ 1281113 w 1526381"/>
                <a:gd name="connsiteY28" fmla="*/ 633399 h 1348383"/>
                <a:gd name="connsiteX29" fmla="*/ 1190625 w 1526381"/>
                <a:gd name="connsiteY29" fmla="*/ 497668 h 1348383"/>
                <a:gd name="connsiteX30" fmla="*/ 1090613 w 1526381"/>
                <a:gd name="connsiteY30" fmla="*/ 359555 h 1348383"/>
                <a:gd name="connsiteX31" fmla="*/ 1028700 w 1526381"/>
                <a:gd name="connsiteY31" fmla="*/ 271428 h 1348383"/>
                <a:gd name="connsiteX32" fmla="*/ 969169 w 1526381"/>
                <a:gd name="connsiteY32" fmla="*/ 202393 h 1348383"/>
                <a:gd name="connsiteX33" fmla="*/ 900113 w 1526381"/>
                <a:gd name="connsiteY33" fmla="*/ 130955 h 1348383"/>
                <a:gd name="connsiteX34" fmla="*/ 838200 w 1526381"/>
                <a:gd name="connsiteY34" fmla="*/ 71424 h 1348383"/>
                <a:gd name="connsiteX35" fmla="*/ 766763 w 1526381"/>
                <a:gd name="connsiteY35" fmla="*/ 0 h 1348383"/>
                <a:gd name="connsiteX0" fmla="*/ 766763 w 1526381"/>
                <a:gd name="connsiteY0" fmla="*/ 0 h 1348383"/>
                <a:gd name="connsiteX1" fmla="*/ 669131 w 1526381"/>
                <a:gd name="connsiteY1" fmla="*/ 99999 h 1348383"/>
                <a:gd name="connsiteX2" fmla="*/ 547688 w 1526381"/>
                <a:gd name="connsiteY2" fmla="*/ 228586 h 1348383"/>
                <a:gd name="connsiteX3" fmla="*/ 447675 w 1526381"/>
                <a:gd name="connsiteY3" fmla="*/ 354793 h 1348383"/>
                <a:gd name="connsiteX4" fmla="*/ 373856 w 1526381"/>
                <a:gd name="connsiteY4" fmla="*/ 461949 h 1348383"/>
                <a:gd name="connsiteX5" fmla="*/ 300038 w 1526381"/>
                <a:gd name="connsiteY5" fmla="*/ 550112 h 1348383"/>
                <a:gd name="connsiteX6" fmla="*/ 214313 w 1526381"/>
                <a:gd name="connsiteY6" fmla="*/ 690543 h 1348383"/>
                <a:gd name="connsiteX7" fmla="*/ 161926 w 1526381"/>
                <a:gd name="connsiteY7" fmla="*/ 811993 h 1348383"/>
                <a:gd name="connsiteX8" fmla="*/ 92869 w 1526381"/>
                <a:gd name="connsiteY8" fmla="*/ 952494 h 1348383"/>
                <a:gd name="connsiteX9" fmla="*/ 59531 w 1526381"/>
                <a:gd name="connsiteY9" fmla="*/ 1052528 h 1348383"/>
                <a:gd name="connsiteX10" fmla="*/ 14287 w 1526381"/>
                <a:gd name="connsiteY10" fmla="*/ 1181086 h 1348383"/>
                <a:gd name="connsiteX11" fmla="*/ 0 w 1526381"/>
                <a:gd name="connsiteY11" fmla="*/ 1238236 h 1348383"/>
                <a:gd name="connsiteX12" fmla="*/ 102394 w 1526381"/>
                <a:gd name="connsiteY12" fmla="*/ 1252581 h 1348383"/>
                <a:gd name="connsiteX13" fmla="*/ 157162 w 1526381"/>
                <a:gd name="connsiteY13" fmla="*/ 1269228 h 1348383"/>
                <a:gd name="connsiteX14" fmla="*/ 250031 w 1526381"/>
                <a:gd name="connsiteY14" fmla="*/ 1288292 h 1348383"/>
                <a:gd name="connsiteX15" fmla="*/ 442913 w 1526381"/>
                <a:gd name="connsiteY15" fmla="*/ 1319278 h 1348383"/>
                <a:gd name="connsiteX16" fmla="*/ 692944 w 1526381"/>
                <a:gd name="connsiteY16" fmla="*/ 1347774 h 1348383"/>
                <a:gd name="connsiteX17" fmla="*/ 790575 w 1526381"/>
                <a:gd name="connsiteY17" fmla="*/ 1347773 h 1348383"/>
                <a:gd name="connsiteX18" fmla="*/ 795965 w 1526381"/>
                <a:gd name="connsiteY18" fmla="*/ 1347675 h 1348383"/>
                <a:gd name="connsiteX19" fmla="*/ 952500 w 1526381"/>
                <a:gd name="connsiteY19" fmla="*/ 1345393 h 1348383"/>
                <a:gd name="connsiteX20" fmla="*/ 1123950 w 1526381"/>
                <a:gd name="connsiteY20" fmla="*/ 1328724 h 1348383"/>
                <a:gd name="connsiteX21" fmla="*/ 1354931 w 1526381"/>
                <a:gd name="connsiteY21" fmla="*/ 1281099 h 1348383"/>
                <a:gd name="connsiteX22" fmla="*/ 1435894 w 1526381"/>
                <a:gd name="connsiteY22" fmla="*/ 1264430 h 1348383"/>
                <a:gd name="connsiteX23" fmla="*/ 1526381 w 1526381"/>
                <a:gd name="connsiteY23" fmla="*/ 1242999 h 1348383"/>
                <a:gd name="connsiteX24" fmla="*/ 1516856 w 1526381"/>
                <a:gd name="connsiteY24" fmla="*/ 1171561 h 1348383"/>
                <a:gd name="connsiteX25" fmla="*/ 1478756 w 1526381"/>
                <a:gd name="connsiteY25" fmla="*/ 1071549 h 1348383"/>
                <a:gd name="connsiteX26" fmla="*/ 1431131 w 1526381"/>
                <a:gd name="connsiteY26" fmla="*/ 928674 h 1348383"/>
                <a:gd name="connsiteX27" fmla="*/ 1364456 w 1526381"/>
                <a:gd name="connsiteY27" fmla="*/ 792943 h 1348383"/>
                <a:gd name="connsiteX28" fmla="*/ 1281113 w 1526381"/>
                <a:gd name="connsiteY28" fmla="*/ 633399 h 1348383"/>
                <a:gd name="connsiteX29" fmla="*/ 1190625 w 1526381"/>
                <a:gd name="connsiteY29" fmla="*/ 497668 h 1348383"/>
                <a:gd name="connsiteX30" fmla="*/ 1090613 w 1526381"/>
                <a:gd name="connsiteY30" fmla="*/ 359555 h 1348383"/>
                <a:gd name="connsiteX31" fmla="*/ 1028700 w 1526381"/>
                <a:gd name="connsiteY31" fmla="*/ 271428 h 1348383"/>
                <a:gd name="connsiteX32" fmla="*/ 969169 w 1526381"/>
                <a:gd name="connsiteY32" fmla="*/ 202393 h 1348383"/>
                <a:gd name="connsiteX33" fmla="*/ 900113 w 1526381"/>
                <a:gd name="connsiteY33" fmla="*/ 130955 h 1348383"/>
                <a:gd name="connsiteX34" fmla="*/ 838200 w 1526381"/>
                <a:gd name="connsiteY34" fmla="*/ 71424 h 1348383"/>
                <a:gd name="connsiteX35" fmla="*/ 766763 w 1526381"/>
                <a:gd name="connsiteY35" fmla="*/ 0 h 1348383"/>
                <a:gd name="connsiteX0" fmla="*/ 766763 w 1526381"/>
                <a:gd name="connsiteY0" fmla="*/ 0 h 1348383"/>
                <a:gd name="connsiteX1" fmla="*/ 669131 w 1526381"/>
                <a:gd name="connsiteY1" fmla="*/ 99999 h 1348383"/>
                <a:gd name="connsiteX2" fmla="*/ 547688 w 1526381"/>
                <a:gd name="connsiteY2" fmla="*/ 228586 h 1348383"/>
                <a:gd name="connsiteX3" fmla="*/ 447675 w 1526381"/>
                <a:gd name="connsiteY3" fmla="*/ 354793 h 1348383"/>
                <a:gd name="connsiteX4" fmla="*/ 369094 w 1526381"/>
                <a:gd name="connsiteY4" fmla="*/ 452453 h 1348383"/>
                <a:gd name="connsiteX5" fmla="*/ 300038 w 1526381"/>
                <a:gd name="connsiteY5" fmla="*/ 550112 h 1348383"/>
                <a:gd name="connsiteX6" fmla="*/ 214313 w 1526381"/>
                <a:gd name="connsiteY6" fmla="*/ 690543 h 1348383"/>
                <a:gd name="connsiteX7" fmla="*/ 161926 w 1526381"/>
                <a:gd name="connsiteY7" fmla="*/ 811993 h 1348383"/>
                <a:gd name="connsiteX8" fmla="*/ 92869 w 1526381"/>
                <a:gd name="connsiteY8" fmla="*/ 952494 h 1348383"/>
                <a:gd name="connsiteX9" fmla="*/ 59531 w 1526381"/>
                <a:gd name="connsiteY9" fmla="*/ 1052528 h 1348383"/>
                <a:gd name="connsiteX10" fmla="*/ 14287 w 1526381"/>
                <a:gd name="connsiteY10" fmla="*/ 1181086 h 1348383"/>
                <a:gd name="connsiteX11" fmla="*/ 0 w 1526381"/>
                <a:gd name="connsiteY11" fmla="*/ 1238236 h 1348383"/>
                <a:gd name="connsiteX12" fmla="*/ 102394 w 1526381"/>
                <a:gd name="connsiteY12" fmla="*/ 1252581 h 1348383"/>
                <a:gd name="connsiteX13" fmla="*/ 157162 w 1526381"/>
                <a:gd name="connsiteY13" fmla="*/ 1269228 h 1348383"/>
                <a:gd name="connsiteX14" fmla="*/ 250031 w 1526381"/>
                <a:gd name="connsiteY14" fmla="*/ 1288292 h 1348383"/>
                <a:gd name="connsiteX15" fmla="*/ 442913 w 1526381"/>
                <a:gd name="connsiteY15" fmla="*/ 1319278 h 1348383"/>
                <a:gd name="connsiteX16" fmla="*/ 692944 w 1526381"/>
                <a:gd name="connsiteY16" fmla="*/ 1347774 h 1348383"/>
                <a:gd name="connsiteX17" fmla="*/ 790575 w 1526381"/>
                <a:gd name="connsiteY17" fmla="*/ 1347773 h 1348383"/>
                <a:gd name="connsiteX18" fmla="*/ 795965 w 1526381"/>
                <a:gd name="connsiteY18" fmla="*/ 1347675 h 1348383"/>
                <a:gd name="connsiteX19" fmla="*/ 952500 w 1526381"/>
                <a:gd name="connsiteY19" fmla="*/ 1345393 h 1348383"/>
                <a:gd name="connsiteX20" fmla="*/ 1123950 w 1526381"/>
                <a:gd name="connsiteY20" fmla="*/ 1328724 h 1348383"/>
                <a:gd name="connsiteX21" fmla="*/ 1354931 w 1526381"/>
                <a:gd name="connsiteY21" fmla="*/ 1281099 h 1348383"/>
                <a:gd name="connsiteX22" fmla="*/ 1435894 w 1526381"/>
                <a:gd name="connsiteY22" fmla="*/ 1264430 h 1348383"/>
                <a:gd name="connsiteX23" fmla="*/ 1526381 w 1526381"/>
                <a:gd name="connsiteY23" fmla="*/ 1242999 h 1348383"/>
                <a:gd name="connsiteX24" fmla="*/ 1516856 w 1526381"/>
                <a:gd name="connsiteY24" fmla="*/ 1171561 h 1348383"/>
                <a:gd name="connsiteX25" fmla="*/ 1478756 w 1526381"/>
                <a:gd name="connsiteY25" fmla="*/ 1071549 h 1348383"/>
                <a:gd name="connsiteX26" fmla="*/ 1431131 w 1526381"/>
                <a:gd name="connsiteY26" fmla="*/ 928674 h 1348383"/>
                <a:gd name="connsiteX27" fmla="*/ 1364456 w 1526381"/>
                <a:gd name="connsiteY27" fmla="*/ 792943 h 1348383"/>
                <a:gd name="connsiteX28" fmla="*/ 1281113 w 1526381"/>
                <a:gd name="connsiteY28" fmla="*/ 633399 h 1348383"/>
                <a:gd name="connsiteX29" fmla="*/ 1190625 w 1526381"/>
                <a:gd name="connsiteY29" fmla="*/ 497668 h 1348383"/>
                <a:gd name="connsiteX30" fmla="*/ 1090613 w 1526381"/>
                <a:gd name="connsiteY30" fmla="*/ 359555 h 1348383"/>
                <a:gd name="connsiteX31" fmla="*/ 1028700 w 1526381"/>
                <a:gd name="connsiteY31" fmla="*/ 271428 h 1348383"/>
                <a:gd name="connsiteX32" fmla="*/ 969169 w 1526381"/>
                <a:gd name="connsiteY32" fmla="*/ 202393 h 1348383"/>
                <a:gd name="connsiteX33" fmla="*/ 900113 w 1526381"/>
                <a:gd name="connsiteY33" fmla="*/ 130955 h 1348383"/>
                <a:gd name="connsiteX34" fmla="*/ 838200 w 1526381"/>
                <a:gd name="connsiteY34" fmla="*/ 71424 h 1348383"/>
                <a:gd name="connsiteX35" fmla="*/ 766763 w 1526381"/>
                <a:gd name="connsiteY35" fmla="*/ 0 h 1348383"/>
                <a:gd name="connsiteX0" fmla="*/ 766763 w 1526381"/>
                <a:gd name="connsiteY0" fmla="*/ 0 h 1348383"/>
                <a:gd name="connsiteX1" fmla="*/ 669131 w 1526381"/>
                <a:gd name="connsiteY1" fmla="*/ 99999 h 1348383"/>
                <a:gd name="connsiteX2" fmla="*/ 547688 w 1526381"/>
                <a:gd name="connsiteY2" fmla="*/ 228586 h 1348383"/>
                <a:gd name="connsiteX3" fmla="*/ 445294 w 1526381"/>
                <a:gd name="connsiteY3" fmla="*/ 350045 h 1348383"/>
                <a:gd name="connsiteX4" fmla="*/ 369094 w 1526381"/>
                <a:gd name="connsiteY4" fmla="*/ 452453 h 1348383"/>
                <a:gd name="connsiteX5" fmla="*/ 300038 w 1526381"/>
                <a:gd name="connsiteY5" fmla="*/ 550112 h 1348383"/>
                <a:gd name="connsiteX6" fmla="*/ 214313 w 1526381"/>
                <a:gd name="connsiteY6" fmla="*/ 690543 h 1348383"/>
                <a:gd name="connsiteX7" fmla="*/ 161926 w 1526381"/>
                <a:gd name="connsiteY7" fmla="*/ 811993 h 1348383"/>
                <a:gd name="connsiteX8" fmla="*/ 92869 w 1526381"/>
                <a:gd name="connsiteY8" fmla="*/ 952494 h 1348383"/>
                <a:gd name="connsiteX9" fmla="*/ 59531 w 1526381"/>
                <a:gd name="connsiteY9" fmla="*/ 1052528 h 1348383"/>
                <a:gd name="connsiteX10" fmla="*/ 14287 w 1526381"/>
                <a:gd name="connsiteY10" fmla="*/ 1181086 h 1348383"/>
                <a:gd name="connsiteX11" fmla="*/ 0 w 1526381"/>
                <a:gd name="connsiteY11" fmla="*/ 1238236 h 1348383"/>
                <a:gd name="connsiteX12" fmla="*/ 102394 w 1526381"/>
                <a:gd name="connsiteY12" fmla="*/ 1252581 h 1348383"/>
                <a:gd name="connsiteX13" fmla="*/ 157162 w 1526381"/>
                <a:gd name="connsiteY13" fmla="*/ 1269228 h 1348383"/>
                <a:gd name="connsiteX14" fmla="*/ 250031 w 1526381"/>
                <a:gd name="connsiteY14" fmla="*/ 1288292 h 1348383"/>
                <a:gd name="connsiteX15" fmla="*/ 442913 w 1526381"/>
                <a:gd name="connsiteY15" fmla="*/ 1319278 h 1348383"/>
                <a:gd name="connsiteX16" fmla="*/ 692944 w 1526381"/>
                <a:gd name="connsiteY16" fmla="*/ 1347774 h 1348383"/>
                <a:gd name="connsiteX17" fmla="*/ 790575 w 1526381"/>
                <a:gd name="connsiteY17" fmla="*/ 1347773 h 1348383"/>
                <a:gd name="connsiteX18" fmla="*/ 795965 w 1526381"/>
                <a:gd name="connsiteY18" fmla="*/ 1347675 h 1348383"/>
                <a:gd name="connsiteX19" fmla="*/ 952500 w 1526381"/>
                <a:gd name="connsiteY19" fmla="*/ 1345393 h 1348383"/>
                <a:gd name="connsiteX20" fmla="*/ 1123950 w 1526381"/>
                <a:gd name="connsiteY20" fmla="*/ 1328724 h 1348383"/>
                <a:gd name="connsiteX21" fmla="*/ 1354931 w 1526381"/>
                <a:gd name="connsiteY21" fmla="*/ 1281099 h 1348383"/>
                <a:gd name="connsiteX22" fmla="*/ 1435894 w 1526381"/>
                <a:gd name="connsiteY22" fmla="*/ 1264430 h 1348383"/>
                <a:gd name="connsiteX23" fmla="*/ 1526381 w 1526381"/>
                <a:gd name="connsiteY23" fmla="*/ 1242999 h 1348383"/>
                <a:gd name="connsiteX24" fmla="*/ 1516856 w 1526381"/>
                <a:gd name="connsiteY24" fmla="*/ 1171561 h 1348383"/>
                <a:gd name="connsiteX25" fmla="*/ 1478756 w 1526381"/>
                <a:gd name="connsiteY25" fmla="*/ 1071549 h 1348383"/>
                <a:gd name="connsiteX26" fmla="*/ 1431131 w 1526381"/>
                <a:gd name="connsiteY26" fmla="*/ 928674 h 1348383"/>
                <a:gd name="connsiteX27" fmla="*/ 1364456 w 1526381"/>
                <a:gd name="connsiteY27" fmla="*/ 792943 h 1348383"/>
                <a:gd name="connsiteX28" fmla="*/ 1281113 w 1526381"/>
                <a:gd name="connsiteY28" fmla="*/ 633399 h 1348383"/>
                <a:gd name="connsiteX29" fmla="*/ 1190625 w 1526381"/>
                <a:gd name="connsiteY29" fmla="*/ 497668 h 1348383"/>
                <a:gd name="connsiteX30" fmla="*/ 1090613 w 1526381"/>
                <a:gd name="connsiteY30" fmla="*/ 359555 h 1348383"/>
                <a:gd name="connsiteX31" fmla="*/ 1028700 w 1526381"/>
                <a:gd name="connsiteY31" fmla="*/ 271428 h 1348383"/>
                <a:gd name="connsiteX32" fmla="*/ 969169 w 1526381"/>
                <a:gd name="connsiteY32" fmla="*/ 202393 h 1348383"/>
                <a:gd name="connsiteX33" fmla="*/ 900113 w 1526381"/>
                <a:gd name="connsiteY33" fmla="*/ 130955 h 1348383"/>
                <a:gd name="connsiteX34" fmla="*/ 838200 w 1526381"/>
                <a:gd name="connsiteY34" fmla="*/ 71424 h 1348383"/>
                <a:gd name="connsiteX35" fmla="*/ 766763 w 1526381"/>
                <a:gd name="connsiteY35" fmla="*/ 0 h 1348383"/>
                <a:gd name="connsiteX0" fmla="*/ 766763 w 1526381"/>
                <a:gd name="connsiteY0" fmla="*/ 0 h 1348383"/>
                <a:gd name="connsiteX1" fmla="*/ 669131 w 1526381"/>
                <a:gd name="connsiteY1" fmla="*/ 99999 h 1348383"/>
                <a:gd name="connsiteX2" fmla="*/ 542926 w 1526381"/>
                <a:gd name="connsiteY2" fmla="*/ 226213 h 1348383"/>
                <a:gd name="connsiteX3" fmla="*/ 445294 w 1526381"/>
                <a:gd name="connsiteY3" fmla="*/ 350045 h 1348383"/>
                <a:gd name="connsiteX4" fmla="*/ 369094 w 1526381"/>
                <a:gd name="connsiteY4" fmla="*/ 452453 h 1348383"/>
                <a:gd name="connsiteX5" fmla="*/ 300038 w 1526381"/>
                <a:gd name="connsiteY5" fmla="*/ 550112 h 1348383"/>
                <a:gd name="connsiteX6" fmla="*/ 214313 w 1526381"/>
                <a:gd name="connsiteY6" fmla="*/ 690543 h 1348383"/>
                <a:gd name="connsiteX7" fmla="*/ 161926 w 1526381"/>
                <a:gd name="connsiteY7" fmla="*/ 811993 h 1348383"/>
                <a:gd name="connsiteX8" fmla="*/ 92869 w 1526381"/>
                <a:gd name="connsiteY8" fmla="*/ 952494 h 1348383"/>
                <a:gd name="connsiteX9" fmla="*/ 59531 w 1526381"/>
                <a:gd name="connsiteY9" fmla="*/ 1052528 h 1348383"/>
                <a:gd name="connsiteX10" fmla="*/ 14287 w 1526381"/>
                <a:gd name="connsiteY10" fmla="*/ 1181086 h 1348383"/>
                <a:gd name="connsiteX11" fmla="*/ 0 w 1526381"/>
                <a:gd name="connsiteY11" fmla="*/ 1238236 h 1348383"/>
                <a:gd name="connsiteX12" fmla="*/ 102394 w 1526381"/>
                <a:gd name="connsiteY12" fmla="*/ 1252581 h 1348383"/>
                <a:gd name="connsiteX13" fmla="*/ 157162 w 1526381"/>
                <a:gd name="connsiteY13" fmla="*/ 1269228 h 1348383"/>
                <a:gd name="connsiteX14" fmla="*/ 250031 w 1526381"/>
                <a:gd name="connsiteY14" fmla="*/ 1288292 h 1348383"/>
                <a:gd name="connsiteX15" fmla="*/ 442913 w 1526381"/>
                <a:gd name="connsiteY15" fmla="*/ 1319278 h 1348383"/>
                <a:gd name="connsiteX16" fmla="*/ 692944 w 1526381"/>
                <a:gd name="connsiteY16" fmla="*/ 1347774 h 1348383"/>
                <a:gd name="connsiteX17" fmla="*/ 790575 w 1526381"/>
                <a:gd name="connsiteY17" fmla="*/ 1347773 h 1348383"/>
                <a:gd name="connsiteX18" fmla="*/ 795965 w 1526381"/>
                <a:gd name="connsiteY18" fmla="*/ 1347675 h 1348383"/>
                <a:gd name="connsiteX19" fmla="*/ 952500 w 1526381"/>
                <a:gd name="connsiteY19" fmla="*/ 1345393 h 1348383"/>
                <a:gd name="connsiteX20" fmla="*/ 1123950 w 1526381"/>
                <a:gd name="connsiteY20" fmla="*/ 1328724 h 1348383"/>
                <a:gd name="connsiteX21" fmla="*/ 1354931 w 1526381"/>
                <a:gd name="connsiteY21" fmla="*/ 1281099 h 1348383"/>
                <a:gd name="connsiteX22" fmla="*/ 1435894 w 1526381"/>
                <a:gd name="connsiteY22" fmla="*/ 1264430 h 1348383"/>
                <a:gd name="connsiteX23" fmla="*/ 1526381 w 1526381"/>
                <a:gd name="connsiteY23" fmla="*/ 1242999 h 1348383"/>
                <a:gd name="connsiteX24" fmla="*/ 1516856 w 1526381"/>
                <a:gd name="connsiteY24" fmla="*/ 1171561 h 1348383"/>
                <a:gd name="connsiteX25" fmla="*/ 1478756 w 1526381"/>
                <a:gd name="connsiteY25" fmla="*/ 1071549 h 1348383"/>
                <a:gd name="connsiteX26" fmla="*/ 1431131 w 1526381"/>
                <a:gd name="connsiteY26" fmla="*/ 928674 h 1348383"/>
                <a:gd name="connsiteX27" fmla="*/ 1364456 w 1526381"/>
                <a:gd name="connsiteY27" fmla="*/ 792943 h 1348383"/>
                <a:gd name="connsiteX28" fmla="*/ 1281113 w 1526381"/>
                <a:gd name="connsiteY28" fmla="*/ 633399 h 1348383"/>
                <a:gd name="connsiteX29" fmla="*/ 1190625 w 1526381"/>
                <a:gd name="connsiteY29" fmla="*/ 497668 h 1348383"/>
                <a:gd name="connsiteX30" fmla="*/ 1090613 w 1526381"/>
                <a:gd name="connsiteY30" fmla="*/ 359555 h 1348383"/>
                <a:gd name="connsiteX31" fmla="*/ 1028700 w 1526381"/>
                <a:gd name="connsiteY31" fmla="*/ 271428 h 1348383"/>
                <a:gd name="connsiteX32" fmla="*/ 969169 w 1526381"/>
                <a:gd name="connsiteY32" fmla="*/ 202393 h 1348383"/>
                <a:gd name="connsiteX33" fmla="*/ 900113 w 1526381"/>
                <a:gd name="connsiteY33" fmla="*/ 130955 h 1348383"/>
                <a:gd name="connsiteX34" fmla="*/ 838200 w 1526381"/>
                <a:gd name="connsiteY34" fmla="*/ 71424 h 1348383"/>
                <a:gd name="connsiteX35" fmla="*/ 766763 w 1526381"/>
                <a:gd name="connsiteY35" fmla="*/ 0 h 1348383"/>
                <a:gd name="connsiteX0" fmla="*/ 766763 w 1526381"/>
                <a:gd name="connsiteY0" fmla="*/ 0 h 1348383"/>
                <a:gd name="connsiteX1" fmla="*/ 669131 w 1526381"/>
                <a:gd name="connsiteY1" fmla="*/ 99999 h 1348383"/>
                <a:gd name="connsiteX2" fmla="*/ 542926 w 1526381"/>
                <a:gd name="connsiteY2" fmla="*/ 226213 h 1348383"/>
                <a:gd name="connsiteX3" fmla="*/ 454819 w 1526381"/>
                <a:gd name="connsiteY3" fmla="*/ 338175 h 1348383"/>
                <a:gd name="connsiteX4" fmla="*/ 369094 w 1526381"/>
                <a:gd name="connsiteY4" fmla="*/ 452453 h 1348383"/>
                <a:gd name="connsiteX5" fmla="*/ 300038 w 1526381"/>
                <a:gd name="connsiteY5" fmla="*/ 550112 h 1348383"/>
                <a:gd name="connsiteX6" fmla="*/ 214313 w 1526381"/>
                <a:gd name="connsiteY6" fmla="*/ 690543 h 1348383"/>
                <a:gd name="connsiteX7" fmla="*/ 161926 w 1526381"/>
                <a:gd name="connsiteY7" fmla="*/ 811993 h 1348383"/>
                <a:gd name="connsiteX8" fmla="*/ 92869 w 1526381"/>
                <a:gd name="connsiteY8" fmla="*/ 952494 h 1348383"/>
                <a:gd name="connsiteX9" fmla="*/ 59531 w 1526381"/>
                <a:gd name="connsiteY9" fmla="*/ 1052528 h 1348383"/>
                <a:gd name="connsiteX10" fmla="*/ 14287 w 1526381"/>
                <a:gd name="connsiteY10" fmla="*/ 1181086 h 1348383"/>
                <a:gd name="connsiteX11" fmla="*/ 0 w 1526381"/>
                <a:gd name="connsiteY11" fmla="*/ 1238236 h 1348383"/>
                <a:gd name="connsiteX12" fmla="*/ 102394 w 1526381"/>
                <a:gd name="connsiteY12" fmla="*/ 1252581 h 1348383"/>
                <a:gd name="connsiteX13" fmla="*/ 157162 w 1526381"/>
                <a:gd name="connsiteY13" fmla="*/ 1269228 h 1348383"/>
                <a:gd name="connsiteX14" fmla="*/ 250031 w 1526381"/>
                <a:gd name="connsiteY14" fmla="*/ 1288292 h 1348383"/>
                <a:gd name="connsiteX15" fmla="*/ 442913 w 1526381"/>
                <a:gd name="connsiteY15" fmla="*/ 1319278 h 1348383"/>
                <a:gd name="connsiteX16" fmla="*/ 692944 w 1526381"/>
                <a:gd name="connsiteY16" fmla="*/ 1347774 h 1348383"/>
                <a:gd name="connsiteX17" fmla="*/ 790575 w 1526381"/>
                <a:gd name="connsiteY17" fmla="*/ 1347773 h 1348383"/>
                <a:gd name="connsiteX18" fmla="*/ 795965 w 1526381"/>
                <a:gd name="connsiteY18" fmla="*/ 1347675 h 1348383"/>
                <a:gd name="connsiteX19" fmla="*/ 952500 w 1526381"/>
                <a:gd name="connsiteY19" fmla="*/ 1345393 h 1348383"/>
                <a:gd name="connsiteX20" fmla="*/ 1123950 w 1526381"/>
                <a:gd name="connsiteY20" fmla="*/ 1328724 h 1348383"/>
                <a:gd name="connsiteX21" fmla="*/ 1354931 w 1526381"/>
                <a:gd name="connsiteY21" fmla="*/ 1281099 h 1348383"/>
                <a:gd name="connsiteX22" fmla="*/ 1435894 w 1526381"/>
                <a:gd name="connsiteY22" fmla="*/ 1264430 h 1348383"/>
                <a:gd name="connsiteX23" fmla="*/ 1526381 w 1526381"/>
                <a:gd name="connsiteY23" fmla="*/ 1242999 h 1348383"/>
                <a:gd name="connsiteX24" fmla="*/ 1516856 w 1526381"/>
                <a:gd name="connsiteY24" fmla="*/ 1171561 h 1348383"/>
                <a:gd name="connsiteX25" fmla="*/ 1478756 w 1526381"/>
                <a:gd name="connsiteY25" fmla="*/ 1071549 h 1348383"/>
                <a:gd name="connsiteX26" fmla="*/ 1431131 w 1526381"/>
                <a:gd name="connsiteY26" fmla="*/ 928674 h 1348383"/>
                <a:gd name="connsiteX27" fmla="*/ 1364456 w 1526381"/>
                <a:gd name="connsiteY27" fmla="*/ 792943 h 1348383"/>
                <a:gd name="connsiteX28" fmla="*/ 1281113 w 1526381"/>
                <a:gd name="connsiteY28" fmla="*/ 633399 h 1348383"/>
                <a:gd name="connsiteX29" fmla="*/ 1190625 w 1526381"/>
                <a:gd name="connsiteY29" fmla="*/ 497668 h 1348383"/>
                <a:gd name="connsiteX30" fmla="*/ 1090613 w 1526381"/>
                <a:gd name="connsiteY30" fmla="*/ 359555 h 1348383"/>
                <a:gd name="connsiteX31" fmla="*/ 1028700 w 1526381"/>
                <a:gd name="connsiteY31" fmla="*/ 271428 h 1348383"/>
                <a:gd name="connsiteX32" fmla="*/ 969169 w 1526381"/>
                <a:gd name="connsiteY32" fmla="*/ 202393 h 1348383"/>
                <a:gd name="connsiteX33" fmla="*/ 900113 w 1526381"/>
                <a:gd name="connsiteY33" fmla="*/ 130955 h 1348383"/>
                <a:gd name="connsiteX34" fmla="*/ 838200 w 1526381"/>
                <a:gd name="connsiteY34" fmla="*/ 71424 h 1348383"/>
                <a:gd name="connsiteX35" fmla="*/ 766763 w 1526381"/>
                <a:gd name="connsiteY35" fmla="*/ 0 h 1348383"/>
                <a:gd name="connsiteX0" fmla="*/ 766763 w 1526381"/>
                <a:gd name="connsiteY0" fmla="*/ 0 h 1348383"/>
                <a:gd name="connsiteX1" fmla="*/ 659606 w 1526381"/>
                <a:gd name="connsiteY1" fmla="*/ 92877 h 1348383"/>
                <a:gd name="connsiteX2" fmla="*/ 542926 w 1526381"/>
                <a:gd name="connsiteY2" fmla="*/ 226213 h 1348383"/>
                <a:gd name="connsiteX3" fmla="*/ 454819 w 1526381"/>
                <a:gd name="connsiteY3" fmla="*/ 338175 h 1348383"/>
                <a:gd name="connsiteX4" fmla="*/ 369094 w 1526381"/>
                <a:gd name="connsiteY4" fmla="*/ 452453 h 1348383"/>
                <a:gd name="connsiteX5" fmla="*/ 300038 w 1526381"/>
                <a:gd name="connsiteY5" fmla="*/ 550112 h 1348383"/>
                <a:gd name="connsiteX6" fmla="*/ 214313 w 1526381"/>
                <a:gd name="connsiteY6" fmla="*/ 690543 h 1348383"/>
                <a:gd name="connsiteX7" fmla="*/ 161926 w 1526381"/>
                <a:gd name="connsiteY7" fmla="*/ 811993 h 1348383"/>
                <a:gd name="connsiteX8" fmla="*/ 92869 w 1526381"/>
                <a:gd name="connsiteY8" fmla="*/ 952494 h 1348383"/>
                <a:gd name="connsiteX9" fmla="*/ 59531 w 1526381"/>
                <a:gd name="connsiteY9" fmla="*/ 1052528 h 1348383"/>
                <a:gd name="connsiteX10" fmla="*/ 14287 w 1526381"/>
                <a:gd name="connsiteY10" fmla="*/ 1181086 h 1348383"/>
                <a:gd name="connsiteX11" fmla="*/ 0 w 1526381"/>
                <a:gd name="connsiteY11" fmla="*/ 1238236 h 1348383"/>
                <a:gd name="connsiteX12" fmla="*/ 102394 w 1526381"/>
                <a:gd name="connsiteY12" fmla="*/ 1252581 h 1348383"/>
                <a:gd name="connsiteX13" fmla="*/ 157162 w 1526381"/>
                <a:gd name="connsiteY13" fmla="*/ 1269228 h 1348383"/>
                <a:gd name="connsiteX14" fmla="*/ 250031 w 1526381"/>
                <a:gd name="connsiteY14" fmla="*/ 1288292 h 1348383"/>
                <a:gd name="connsiteX15" fmla="*/ 442913 w 1526381"/>
                <a:gd name="connsiteY15" fmla="*/ 1319278 h 1348383"/>
                <a:gd name="connsiteX16" fmla="*/ 692944 w 1526381"/>
                <a:gd name="connsiteY16" fmla="*/ 1347774 h 1348383"/>
                <a:gd name="connsiteX17" fmla="*/ 790575 w 1526381"/>
                <a:gd name="connsiteY17" fmla="*/ 1347773 h 1348383"/>
                <a:gd name="connsiteX18" fmla="*/ 795965 w 1526381"/>
                <a:gd name="connsiteY18" fmla="*/ 1347675 h 1348383"/>
                <a:gd name="connsiteX19" fmla="*/ 952500 w 1526381"/>
                <a:gd name="connsiteY19" fmla="*/ 1345393 h 1348383"/>
                <a:gd name="connsiteX20" fmla="*/ 1123950 w 1526381"/>
                <a:gd name="connsiteY20" fmla="*/ 1328724 h 1348383"/>
                <a:gd name="connsiteX21" fmla="*/ 1354931 w 1526381"/>
                <a:gd name="connsiteY21" fmla="*/ 1281099 h 1348383"/>
                <a:gd name="connsiteX22" fmla="*/ 1435894 w 1526381"/>
                <a:gd name="connsiteY22" fmla="*/ 1264430 h 1348383"/>
                <a:gd name="connsiteX23" fmla="*/ 1526381 w 1526381"/>
                <a:gd name="connsiteY23" fmla="*/ 1242999 h 1348383"/>
                <a:gd name="connsiteX24" fmla="*/ 1516856 w 1526381"/>
                <a:gd name="connsiteY24" fmla="*/ 1171561 h 1348383"/>
                <a:gd name="connsiteX25" fmla="*/ 1478756 w 1526381"/>
                <a:gd name="connsiteY25" fmla="*/ 1071549 h 1348383"/>
                <a:gd name="connsiteX26" fmla="*/ 1431131 w 1526381"/>
                <a:gd name="connsiteY26" fmla="*/ 928674 h 1348383"/>
                <a:gd name="connsiteX27" fmla="*/ 1364456 w 1526381"/>
                <a:gd name="connsiteY27" fmla="*/ 792943 h 1348383"/>
                <a:gd name="connsiteX28" fmla="*/ 1281113 w 1526381"/>
                <a:gd name="connsiteY28" fmla="*/ 633399 h 1348383"/>
                <a:gd name="connsiteX29" fmla="*/ 1190625 w 1526381"/>
                <a:gd name="connsiteY29" fmla="*/ 497668 h 1348383"/>
                <a:gd name="connsiteX30" fmla="*/ 1090613 w 1526381"/>
                <a:gd name="connsiteY30" fmla="*/ 359555 h 1348383"/>
                <a:gd name="connsiteX31" fmla="*/ 1028700 w 1526381"/>
                <a:gd name="connsiteY31" fmla="*/ 271428 h 1348383"/>
                <a:gd name="connsiteX32" fmla="*/ 969169 w 1526381"/>
                <a:gd name="connsiteY32" fmla="*/ 202393 h 1348383"/>
                <a:gd name="connsiteX33" fmla="*/ 900113 w 1526381"/>
                <a:gd name="connsiteY33" fmla="*/ 130955 h 1348383"/>
                <a:gd name="connsiteX34" fmla="*/ 838200 w 1526381"/>
                <a:gd name="connsiteY34" fmla="*/ 71424 h 1348383"/>
                <a:gd name="connsiteX35" fmla="*/ 766763 w 1526381"/>
                <a:gd name="connsiteY35" fmla="*/ 0 h 1348383"/>
                <a:gd name="connsiteX0" fmla="*/ 766763 w 1526381"/>
                <a:gd name="connsiteY0" fmla="*/ 0 h 1348383"/>
                <a:gd name="connsiteX1" fmla="*/ 659606 w 1526381"/>
                <a:gd name="connsiteY1" fmla="*/ 92877 h 1348383"/>
                <a:gd name="connsiteX2" fmla="*/ 542926 w 1526381"/>
                <a:gd name="connsiteY2" fmla="*/ 226213 h 1348383"/>
                <a:gd name="connsiteX3" fmla="*/ 454819 w 1526381"/>
                <a:gd name="connsiteY3" fmla="*/ 338175 h 1348383"/>
                <a:gd name="connsiteX4" fmla="*/ 369094 w 1526381"/>
                <a:gd name="connsiteY4" fmla="*/ 452453 h 1348383"/>
                <a:gd name="connsiteX5" fmla="*/ 300038 w 1526381"/>
                <a:gd name="connsiteY5" fmla="*/ 550112 h 1348383"/>
                <a:gd name="connsiteX6" fmla="*/ 214313 w 1526381"/>
                <a:gd name="connsiteY6" fmla="*/ 690543 h 1348383"/>
                <a:gd name="connsiteX7" fmla="*/ 161926 w 1526381"/>
                <a:gd name="connsiteY7" fmla="*/ 811993 h 1348383"/>
                <a:gd name="connsiteX8" fmla="*/ 92869 w 1526381"/>
                <a:gd name="connsiteY8" fmla="*/ 952494 h 1348383"/>
                <a:gd name="connsiteX9" fmla="*/ 59531 w 1526381"/>
                <a:gd name="connsiteY9" fmla="*/ 1052528 h 1348383"/>
                <a:gd name="connsiteX10" fmla="*/ 14287 w 1526381"/>
                <a:gd name="connsiteY10" fmla="*/ 1181086 h 1348383"/>
                <a:gd name="connsiteX11" fmla="*/ 0 w 1526381"/>
                <a:gd name="connsiteY11" fmla="*/ 1238236 h 1348383"/>
                <a:gd name="connsiteX12" fmla="*/ 102394 w 1526381"/>
                <a:gd name="connsiteY12" fmla="*/ 1252581 h 1348383"/>
                <a:gd name="connsiteX13" fmla="*/ 157162 w 1526381"/>
                <a:gd name="connsiteY13" fmla="*/ 1269228 h 1348383"/>
                <a:gd name="connsiteX14" fmla="*/ 250031 w 1526381"/>
                <a:gd name="connsiteY14" fmla="*/ 1288292 h 1348383"/>
                <a:gd name="connsiteX15" fmla="*/ 442913 w 1526381"/>
                <a:gd name="connsiteY15" fmla="*/ 1319278 h 1348383"/>
                <a:gd name="connsiteX16" fmla="*/ 692944 w 1526381"/>
                <a:gd name="connsiteY16" fmla="*/ 1347774 h 1348383"/>
                <a:gd name="connsiteX17" fmla="*/ 790575 w 1526381"/>
                <a:gd name="connsiteY17" fmla="*/ 1347773 h 1348383"/>
                <a:gd name="connsiteX18" fmla="*/ 795965 w 1526381"/>
                <a:gd name="connsiteY18" fmla="*/ 1347675 h 1348383"/>
                <a:gd name="connsiteX19" fmla="*/ 952500 w 1526381"/>
                <a:gd name="connsiteY19" fmla="*/ 1345393 h 1348383"/>
                <a:gd name="connsiteX20" fmla="*/ 1123950 w 1526381"/>
                <a:gd name="connsiteY20" fmla="*/ 1328724 h 1348383"/>
                <a:gd name="connsiteX21" fmla="*/ 1354931 w 1526381"/>
                <a:gd name="connsiteY21" fmla="*/ 1281099 h 1348383"/>
                <a:gd name="connsiteX22" fmla="*/ 1435894 w 1526381"/>
                <a:gd name="connsiteY22" fmla="*/ 1264430 h 1348383"/>
                <a:gd name="connsiteX23" fmla="*/ 1526381 w 1526381"/>
                <a:gd name="connsiteY23" fmla="*/ 1242999 h 1348383"/>
                <a:gd name="connsiteX24" fmla="*/ 1516856 w 1526381"/>
                <a:gd name="connsiteY24" fmla="*/ 1171561 h 1348383"/>
                <a:gd name="connsiteX25" fmla="*/ 1478756 w 1526381"/>
                <a:gd name="connsiteY25" fmla="*/ 1071549 h 1348383"/>
                <a:gd name="connsiteX26" fmla="*/ 1431131 w 1526381"/>
                <a:gd name="connsiteY26" fmla="*/ 928674 h 1348383"/>
                <a:gd name="connsiteX27" fmla="*/ 1364456 w 1526381"/>
                <a:gd name="connsiteY27" fmla="*/ 792943 h 1348383"/>
                <a:gd name="connsiteX28" fmla="*/ 1281113 w 1526381"/>
                <a:gd name="connsiteY28" fmla="*/ 633399 h 1348383"/>
                <a:gd name="connsiteX29" fmla="*/ 1190625 w 1526381"/>
                <a:gd name="connsiteY29" fmla="*/ 497668 h 1348383"/>
                <a:gd name="connsiteX30" fmla="*/ 1090613 w 1526381"/>
                <a:gd name="connsiteY30" fmla="*/ 359555 h 1348383"/>
                <a:gd name="connsiteX31" fmla="*/ 1028700 w 1526381"/>
                <a:gd name="connsiteY31" fmla="*/ 271428 h 1348383"/>
                <a:gd name="connsiteX32" fmla="*/ 969169 w 1526381"/>
                <a:gd name="connsiteY32" fmla="*/ 202393 h 1348383"/>
                <a:gd name="connsiteX33" fmla="*/ 900113 w 1526381"/>
                <a:gd name="connsiteY33" fmla="*/ 130955 h 1348383"/>
                <a:gd name="connsiteX34" fmla="*/ 847725 w 1526381"/>
                <a:gd name="connsiteY34" fmla="*/ 71424 h 1348383"/>
                <a:gd name="connsiteX35" fmla="*/ 766763 w 1526381"/>
                <a:gd name="connsiteY35" fmla="*/ 0 h 1348383"/>
                <a:gd name="connsiteX0" fmla="*/ 766763 w 1526381"/>
                <a:gd name="connsiteY0" fmla="*/ 0 h 1348383"/>
                <a:gd name="connsiteX1" fmla="*/ 659606 w 1526381"/>
                <a:gd name="connsiteY1" fmla="*/ 92877 h 1348383"/>
                <a:gd name="connsiteX2" fmla="*/ 542926 w 1526381"/>
                <a:gd name="connsiteY2" fmla="*/ 226213 h 1348383"/>
                <a:gd name="connsiteX3" fmla="*/ 454819 w 1526381"/>
                <a:gd name="connsiteY3" fmla="*/ 338175 h 1348383"/>
                <a:gd name="connsiteX4" fmla="*/ 369094 w 1526381"/>
                <a:gd name="connsiteY4" fmla="*/ 452453 h 1348383"/>
                <a:gd name="connsiteX5" fmla="*/ 300038 w 1526381"/>
                <a:gd name="connsiteY5" fmla="*/ 550112 h 1348383"/>
                <a:gd name="connsiteX6" fmla="*/ 214313 w 1526381"/>
                <a:gd name="connsiteY6" fmla="*/ 690543 h 1348383"/>
                <a:gd name="connsiteX7" fmla="*/ 161926 w 1526381"/>
                <a:gd name="connsiteY7" fmla="*/ 811993 h 1348383"/>
                <a:gd name="connsiteX8" fmla="*/ 92869 w 1526381"/>
                <a:gd name="connsiteY8" fmla="*/ 952494 h 1348383"/>
                <a:gd name="connsiteX9" fmla="*/ 59531 w 1526381"/>
                <a:gd name="connsiteY9" fmla="*/ 1052528 h 1348383"/>
                <a:gd name="connsiteX10" fmla="*/ 14287 w 1526381"/>
                <a:gd name="connsiteY10" fmla="*/ 1181086 h 1348383"/>
                <a:gd name="connsiteX11" fmla="*/ 0 w 1526381"/>
                <a:gd name="connsiteY11" fmla="*/ 1238236 h 1348383"/>
                <a:gd name="connsiteX12" fmla="*/ 102394 w 1526381"/>
                <a:gd name="connsiteY12" fmla="*/ 1252581 h 1348383"/>
                <a:gd name="connsiteX13" fmla="*/ 157162 w 1526381"/>
                <a:gd name="connsiteY13" fmla="*/ 1269228 h 1348383"/>
                <a:gd name="connsiteX14" fmla="*/ 250031 w 1526381"/>
                <a:gd name="connsiteY14" fmla="*/ 1288292 h 1348383"/>
                <a:gd name="connsiteX15" fmla="*/ 442913 w 1526381"/>
                <a:gd name="connsiteY15" fmla="*/ 1319278 h 1348383"/>
                <a:gd name="connsiteX16" fmla="*/ 692944 w 1526381"/>
                <a:gd name="connsiteY16" fmla="*/ 1347774 h 1348383"/>
                <a:gd name="connsiteX17" fmla="*/ 790575 w 1526381"/>
                <a:gd name="connsiteY17" fmla="*/ 1347773 h 1348383"/>
                <a:gd name="connsiteX18" fmla="*/ 795965 w 1526381"/>
                <a:gd name="connsiteY18" fmla="*/ 1347675 h 1348383"/>
                <a:gd name="connsiteX19" fmla="*/ 952500 w 1526381"/>
                <a:gd name="connsiteY19" fmla="*/ 1345393 h 1348383"/>
                <a:gd name="connsiteX20" fmla="*/ 1123950 w 1526381"/>
                <a:gd name="connsiteY20" fmla="*/ 1328724 h 1348383"/>
                <a:gd name="connsiteX21" fmla="*/ 1354931 w 1526381"/>
                <a:gd name="connsiteY21" fmla="*/ 1281099 h 1348383"/>
                <a:gd name="connsiteX22" fmla="*/ 1435894 w 1526381"/>
                <a:gd name="connsiteY22" fmla="*/ 1264430 h 1348383"/>
                <a:gd name="connsiteX23" fmla="*/ 1526381 w 1526381"/>
                <a:gd name="connsiteY23" fmla="*/ 1242999 h 1348383"/>
                <a:gd name="connsiteX24" fmla="*/ 1516856 w 1526381"/>
                <a:gd name="connsiteY24" fmla="*/ 1171561 h 1348383"/>
                <a:gd name="connsiteX25" fmla="*/ 1478756 w 1526381"/>
                <a:gd name="connsiteY25" fmla="*/ 1071549 h 1348383"/>
                <a:gd name="connsiteX26" fmla="*/ 1431131 w 1526381"/>
                <a:gd name="connsiteY26" fmla="*/ 928674 h 1348383"/>
                <a:gd name="connsiteX27" fmla="*/ 1364456 w 1526381"/>
                <a:gd name="connsiteY27" fmla="*/ 792943 h 1348383"/>
                <a:gd name="connsiteX28" fmla="*/ 1281113 w 1526381"/>
                <a:gd name="connsiteY28" fmla="*/ 633399 h 1348383"/>
                <a:gd name="connsiteX29" fmla="*/ 1190625 w 1526381"/>
                <a:gd name="connsiteY29" fmla="*/ 497668 h 1348383"/>
                <a:gd name="connsiteX30" fmla="*/ 1090613 w 1526381"/>
                <a:gd name="connsiteY30" fmla="*/ 359555 h 1348383"/>
                <a:gd name="connsiteX31" fmla="*/ 1028700 w 1526381"/>
                <a:gd name="connsiteY31" fmla="*/ 271428 h 1348383"/>
                <a:gd name="connsiteX32" fmla="*/ 969169 w 1526381"/>
                <a:gd name="connsiteY32" fmla="*/ 202393 h 1348383"/>
                <a:gd name="connsiteX33" fmla="*/ 912020 w 1526381"/>
                <a:gd name="connsiteY33" fmla="*/ 135704 h 1348383"/>
                <a:gd name="connsiteX34" fmla="*/ 847725 w 1526381"/>
                <a:gd name="connsiteY34" fmla="*/ 71424 h 1348383"/>
                <a:gd name="connsiteX35" fmla="*/ 766763 w 1526381"/>
                <a:gd name="connsiteY35" fmla="*/ 0 h 1348383"/>
                <a:gd name="connsiteX0" fmla="*/ 766763 w 1526381"/>
                <a:gd name="connsiteY0" fmla="*/ 0 h 1348383"/>
                <a:gd name="connsiteX1" fmla="*/ 659606 w 1526381"/>
                <a:gd name="connsiteY1" fmla="*/ 92877 h 1348383"/>
                <a:gd name="connsiteX2" fmla="*/ 542926 w 1526381"/>
                <a:gd name="connsiteY2" fmla="*/ 226213 h 1348383"/>
                <a:gd name="connsiteX3" fmla="*/ 454819 w 1526381"/>
                <a:gd name="connsiteY3" fmla="*/ 338175 h 1348383"/>
                <a:gd name="connsiteX4" fmla="*/ 369094 w 1526381"/>
                <a:gd name="connsiteY4" fmla="*/ 452453 h 1348383"/>
                <a:gd name="connsiteX5" fmla="*/ 300038 w 1526381"/>
                <a:gd name="connsiteY5" fmla="*/ 550112 h 1348383"/>
                <a:gd name="connsiteX6" fmla="*/ 214313 w 1526381"/>
                <a:gd name="connsiteY6" fmla="*/ 690543 h 1348383"/>
                <a:gd name="connsiteX7" fmla="*/ 161926 w 1526381"/>
                <a:gd name="connsiteY7" fmla="*/ 811993 h 1348383"/>
                <a:gd name="connsiteX8" fmla="*/ 92869 w 1526381"/>
                <a:gd name="connsiteY8" fmla="*/ 952494 h 1348383"/>
                <a:gd name="connsiteX9" fmla="*/ 59531 w 1526381"/>
                <a:gd name="connsiteY9" fmla="*/ 1052528 h 1348383"/>
                <a:gd name="connsiteX10" fmla="*/ 14287 w 1526381"/>
                <a:gd name="connsiteY10" fmla="*/ 1181086 h 1348383"/>
                <a:gd name="connsiteX11" fmla="*/ 0 w 1526381"/>
                <a:gd name="connsiteY11" fmla="*/ 1238236 h 1348383"/>
                <a:gd name="connsiteX12" fmla="*/ 102394 w 1526381"/>
                <a:gd name="connsiteY12" fmla="*/ 1252581 h 1348383"/>
                <a:gd name="connsiteX13" fmla="*/ 157162 w 1526381"/>
                <a:gd name="connsiteY13" fmla="*/ 1269228 h 1348383"/>
                <a:gd name="connsiteX14" fmla="*/ 250031 w 1526381"/>
                <a:gd name="connsiteY14" fmla="*/ 1288292 h 1348383"/>
                <a:gd name="connsiteX15" fmla="*/ 442913 w 1526381"/>
                <a:gd name="connsiteY15" fmla="*/ 1319278 h 1348383"/>
                <a:gd name="connsiteX16" fmla="*/ 692944 w 1526381"/>
                <a:gd name="connsiteY16" fmla="*/ 1347774 h 1348383"/>
                <a:gd name="connsiteX17" fmla="*/ 790575 w 1526381"/>
                <a:gd name="connsiteY17" fmla="*/ 1347773 h 1348383"/>
                <a:gd name="connsiteX18" fmla="*/ 795965 w 1526381"/>
                <a:gd name="connsiteY18" fmla="*/ 1347675 h 1348383"/>
                <a:gd name="connsiteX19" fmla="*/ 952500 w 1526381"/>
                <a:gd name="connsiteY19" fmla="*/ 1345393 h 1348383"/>
                <a:gd name="connsiteX20" fmla="*/ 1123950 w 1526381"/>
                <a:gd name="connsiteY20" fmla="*/ 1328724 h 1348383"/>
                <a:gd name="connsiteX21" fmla="*/ 1354931 w 1526381"/>
                <a:gd name="connsiteY21" fmla="*/ 1281099 h 1348383"/>
                <a:gd name="connsiteX22" fmla="*/ 1435894 w 1526381"/>
                <a:gd name="connsiteY22" fmla="*/ 1264430 h 1348383"/>
                <a:gd name="connsiteX23" fmla="*/ 1526381 w 1526381"/>
                <a:gd name="connsiteY23" fmla="*/ 1242999 h 1348383"/>
                <a:gd name="connsiteX24" fmla="*/ 1516856 w 1526381"/>
                <a:gd name="connsiteY24" fmla="*/ 1171561 h 1348383"/>
                <a:gd name="connsiteX25" fmla="*/ 1478756 w 1526381"/>
                <a:gd name="connsiteY25" fmla="*/ 1071549 h 1348383"/>
                <a:gd name="connsiteX26" fmla="*/ 1431131 w 1526381"/>
                <a:gd name="connsiteY26" fmla="*/ 928674 h 1348383"/>
                <a:gd name="connsiteX27" fmla="*/ 1364456 w 1526381"/>
                <a:gd name="connsiteY27" fmla="*/ 792943 h 1348383"/>
                <a:gd name="connsiteX28" fmla="*/ 1281113 w 1526381"/>
                <a:gd name="connsiteY28" fmla="*/ 633399 h 1348383"/>
                <a:gd name="connsiteX29" fmla="*/ 1190625 w 1526381"/>
                <a:gd name="connsiteY29" fmla="*/ 497668 h 1348383"/>
                <a:gd name="connsiteX30" fmla="*/ 1100138 w 1526381"/>
                <a:gd name="connsiteY30" fmla="*/ 364304 h 1348383"/>
                <a:gd name="connsiteX31" fmla="*/ 1028700 w 1526381"/>
                <a:gd name="connsiteY31" fmla="*/ 271428 h 1348383"/>
                <a:gd name="connsiteX32" fmla="*/ 969169 w 1526381"/>
                <a:gd name="connsiteY32" fmla="*/ 202393 h 1348383"/>
                <a:gd name="connsiteX33" fmla="*/ 912020 w 1526381"/>
                <a:gd name="connsiteY33" fmla="*/ 135704 h 1348383"/>
                <a:gd name="connsiteX34" fmla="*/ 847725 w 1526381"/>
                <a:gd name="connsiteY34" fmla="*/ 71424 h 1348383"/>
                <a:gd name="connsiteX35" fmla="*/ 766763 w 1526381"/>
                <a:gd name="connsiteY35" fmla="*/ 0 h 1348383"/>
                <a:gd name="connsiteX0" fmla="*/ 766763 w 1526381"/>
                <a:gd name="connsiteY0" fmla="*/ 0 h 1348383"/>
                <a:gd name="connsiteX1" fmla="*/ 659606 w 1526381"/>
                <a:gd name="connsiteY1" fmla="*/ 92877 h 1348383"/>
                <a:gd name="connsiteX2" fmla="*/ 542926 w 1526381"/>
                <a:gd name="connsiteY2" fmla="*/ 226213 h 1348383"/>
                <a:gd name="connsiteX3" fmla="*/ 454819 w 1526381"/>
                <a:gd name="connsiteY3" fmla="*/ 338175 h 1348383"/>
                <a:gd name="connsiteX4" fmla="*/ 369094 w 1526381"/>
                <a:gd name="connsiteY4" fmla="*/ 452453 h 1348383"/>
                <a:gd name="connsiteX5" fmla="*/ 300038 w 1526381"/>
                <a:gd name="connsiteY5" fmla="*/ 550112 h 1348383"/>
                <a:gd name="connsiteX6" fmla="*/ 214313 w 1526381"/>
                <a:gd name="connsiteY6" fmla="*/ 690543 h 1348383"/>
                <a:gd name="connsiteX7" fmla="*/ 161926 w 1526381"/>
                <a:gd name="connsiteY7" fmla="*/ 811993 h 1348383"/>
                <a:gd name="connsiteX8" fmla="*/ 92869 w 1526381"/>
                <a:gd name="connsiteY8" fmla="*/ 952494 h 1348383"/>
                <a:gd name="connsiteX9" fmla="*/ 59531 w 1526381"/>
                <a:gd name="connsiteY9" fmla="*/ 1052528 h 1348383"/>
                <a:gd name="connsiteX10" fmla="*/ 14287 w 1526381"/>
                <a:gd name="connsiteY10" fmla="*/ 1181086 h 1348383"/>
                <a:gd name="connsiteX11" fmla="*/ 0 w 1526381"/>
                <a:gd name="connsiteY11" fmla="*/ 1238236 h 1348383"/>
                <a:gd name="connsiteX12" fmla="*/ 102394 w 1526381"/>
                <a:gd name="connsiteY12" fmla="*/ 1252581 h 1348383"/>
                <a:gd name="connsiteX13" fmla="*/ 157162 w 1526381"/>
                <a:gd name="connsiteY13" fmla="*/ 1269228 h 1348383"/>
                <a:gd name="connsiteX14" fmla="*/ 250031 w 1526381"/>
                <a:gd name="connsiteY14" fmla="*/ 1288292 h 1348383"/>
                <a:gd name="connsiteX15" fmla="*/ 442913 w 1526381"/>
                <a:gd name="connsiteY15" fmla="*/ 1319278 h 1348383"/>
                <a:gd name="connsiteX16" fmla="*/ 692944 w 1526381"/>
                <a:gd name="connsiteY16" fmla="*/ 1347774 h 1348383"/>
                <a:gd name="connsiteX17" fmla="*/ 790575 w 1526381"/>
                <a:gd name="connsiteY17" fmla="*/ 1347773 h 1348383"/>
                <a:gd name="connsiteX18" fmla="*/ 795965 w 1526381"/>
                <a:gd name="connsiteY18" fmla="*/ 1347675 h 1348383"/>
                <a:gd name="connsiteX19" fmla="*/ 952500 w 1526381"/>
                <a:gd name="connsiteY19" fmla="*/ 1345393 h 1348383"/>
                <a:gd name="connsiteX20" fmla="*/ 1123950 w 1526381"/>
                <a:gd name="connsiteY20" fmla="*/ 1328724 h 1348383"/>
                <a:gd name="connsiteX21" fmla="*/ 1354931 w 1526381"/>
                <a:gd name="connsiteY21" fmla="*/ 1281099 h 1348383"/>
                <a:gd name="connsiteX22" fmla="*/ 1435894 w 1526381"/>
                <a:gd name="connsiteY22" fmla="*/ 1264430 h 1348383"/>
                <a:gd name="connsiteX23" fmla="*/ 1526381 w 1526381"/>
                <a:gd name="connsiteY23" fmla="*/ 1242999 h 1348383"/>
                <a:gd name="connsiteX24" fmla="*/ 1516856 w 1526381"/>
                <a:gd name="connsiteY24" fmla="*/ 1171561 h 1348383"/>
                <a:gd name="connsiteX25" fmla="*/ 1478756 w 1526381"/>
                <a:gd name="connsiteY25" fmla="*/ 1071549 h 1348383"/>
                <a:gd name="connsiteX26" fmla="*/ 1431131 w 1526381"/>
                <a:gd name="connsiteY26" fmla="*/ 928674 h 1348383"/>
                <a:gd name="connsiteX27" fmla="*/ 1364456 w 1526381"/>
                <a:gd name="connsiteY27" fmla="*/ 792943 h 1348383"/>
                <a:gd name="connsiteX28" fmla="*/ 1281113 w 1526381"/>
                <a:gd name="connsiteY28" fmla="*/ 633399 h 1348383"/>
                <a:gd name="connsiteX29" fmla="*/ 1190625 w 1526381"/>
                <a:gd name="connsiteY29" fmla="*/ 497668 h 1348383"/>
                <a:gd name="connsiteX30" fmla="*/ 1100138 w 1526381"/>
                <a:gd name="connsiteY30" fmla="*/ 364304 h 1348383"/>
                <a:gd name="connsiteX31" fmla="*/ 1028700 w 1526381"/>
                <a:gd name="connsiteY31" fmla="*/ 271428 h 1348383"/>
                <a:gd name="connsiteX32" fmla="*/ 969169 w 1526381"/>
                <a:gd name="connsiteY32" fmla="*/ 202393 h 1348383"/>
                <a:gd name="connsiteX33" fmla="*/ 912020 w 1526381"/>
                <a:gd name="connsiteY33" fmla="*/ 135704 h 1348383"/>
                <a:gd name="connsiteX34" fmla="*/ 847725 w 1526381"/>
                <a:gd name="connsiteY34" fmla="*/ 71424 h 1348383"/>
                <a:gd name="connsiteX35" fmla="*/ 766763 w 1526381"/>
                <a:gd name="connsiteY35" fmla="*/ 0 h 1348383"/>
                <a:gd name="connsiteX0" fmla="*/ 766763 w 1526381"/>
                <a:gd name="connsiteY0" fmla="*/ 0 h 1348383"/>
                <a:gd name="connsiteX1" fmla="*/ 659606 w 1526381"/>
                <a:gd name="connsiteY1" fmla="*/ 92877 h 1348383"/>
                <a:gd name="connsiteX2" fmla="*/ 542926 w 1526381"/>
                <a:gd name="connsiteY2" fmla="*/ 226213 h 1348383"/>
                <a:gd name="connsiteX3" fmla="*/ 454819 w 1526381"/>
                <a:gd name="connsiteY3" fmla="*/ 338175 h 1348383"/>
                <a:gd name="connsiteX4" fmla="*/ 369094 w 1526381"/>
                <a:gd name="connsiteY4" fmla="*/ 452453 h 1348383"/>
                <a:gd name="connsiteX5" fmla="*/ 300038 w 1526381"/>
                <a:gd name="connsiteY5" fmla="*/ 550112 h 1348383"/>
                <a:gd name="connsiteX6" fmla="*/ 214313 w 1526381"/>
                <a:gd name="connsiteY6" fmla="*/ 690543 h 1348383"/>
                <a:gd name="connsiteX7" fmla="*/ 161926 w 1526381"/>
                <a:gd name="connsiteY7" fmla="*/ 811993 h 1348383"/>
                <a:gd name="connsiteX8" fmla="*/ 92869 w 1526381"/>
                <a:gd name="connsiteY8" fmla="*/ 952494 h 1348383"/>
                <a:gd name="connsiteX9" fmla="*/ 59531 w 1526381"/>
                <a:gd name="connsiteY9" fmla="*/ 1052528 h 1348383"/>
                <a:gd name="connsiteX10" fmla="*/ 14287 w 1526381"/>
                <a:gd name="connsiteY10" fmla="*/ 1181086 h 1348383"/>
                <a:gd name="connsiteX11" fmla="*/ 0 w 1526381"/>
                <a:gd name="connsiteY11" fmla="*/ 1238236 h 1348383"/>
                <a:gd name="connsiteX12" fmla="*/ 102394 w 1526381"/>
                <a:gd name="connsiteY12" fmla="*/ 1252581 h 1348383"/>
                <a:gd name="connsiteX13" fmla="*/ 157162 w 1526381"/>
                <a:gd name="connsiteY13" fmla="*/ 1269228 h 1348383"/>
                <a:gd name="connsiteX14" fmla="*/ 250031 w 1526381"/>
                <a:gd name="connsiteY14" fmla="*/ 1288292 h 1348383"/>
                <a:gd name="connsiteX15" fmla="*/ 442913 w 1526381"/>
                <a:gd name="connsiteY15" fmla="*/ 1319278 h 1348383"/>
                <a:gd name="connsiteX16" fmla="*/ 692944 w 1526381"/>
                <a:gd name="connsiteY16" fmla="*/ 1347774 h 1348383"/>
                <a:gd name="connsiteX17" fmla="*/ 790575 w 1526381"/>
                <a:gd name="connsiteY17" fmla="*/ 1347773 h 1348383"/>
                <a:gd name="connsiteX18" fmla="*/ 795965 w 1526381"/>
                <a:gd name="connsiteY18" fmla="*/ 1347675 h 1348383"/>
                <a:gd name="connsiteX19" fmla="*/ 952500 w 1526381"/>
                <a:gd name="connsiteY19" fmla="*/ 1345393 h 1348383"/>
                <a:gd name="connsiteX20" fmla="*/ 1123950 w 1526381"/>
                <a:gd name="connsiteY20" fmla="*/ 1328724 h 1348383"/>
                <a:gd name="connsiteX21" fmla="*/ 1354931 w 1526381"/>
                <a:gd name="connsiteY21" fmla="*/ 1281099 h 1348383"/>
                <a:gd name="connsiteX22" fmla="*/ 1435894 w 1526381"/>
                <a:gd name="connsiteY22" fmla="*/ 1264430 h 1348383"/>
                <a:gd name="connsiteX23" fmla="*/ 1526381 w 1526381"/>
                <a:gd name="connsiteY23" fmla="*/ 1242999 h 1348383"/>
                <a:gd name="connsiteX24" fmla="*/ 1516856 w 1526381"/>
                <a:gd name="connsiteY24" fmla="*/ 1171561 h 1348383"/>
                <a:gd name="connsiteX25" fmla="*/ 1478756 w 1526381"/>
                <a:gd name="connsiteY25" fmla="*/ 1071549 h 1348383"/>
                <a:gd name="connsiteX26" fmla="*/ 1431131 w 1526381"/>
                <a:gd name="connsiteY26" fmla="*/ 928674 h 1348383"/>
                <a:gd name="connsiteX27" fmla="*/ 1364456 w 1526381"/>
                <a:gd name="connsiteY27" fmla="*/ 792943 h 1348383"/>
                <a:gd name="connsiteX28" fmla="*/ 1273969 w 1526381"/>
                <a:gd name="connsiteY28" fmla="*/ 628650 h 1348383"/>
                <a:gd name="connsiteX29" fmla="*/ 1190625 w 1526381"/>
                <a:gd name="connsiteY29" fmla="*/ 497668 h 1348383"/>
                <a:gd name="connsiteX30" fmla="*/ 1100138 w 1526381"/>
                <a:gd name="connsiteY30" fmla="*/ 364304 h 1348383"/>
                <a:gd name="connsiteX31" fmla="*/ 1028700 w 1526381"/>
                <a:gd name="connsiteY31" fmla="*/ 271428 h 1348383"/>
                <a:gd name="connsiteX32" fmla="*/ 969169 w 1526381"/>
                <a:gd name="connsiteY32" fmla="*/ 202393 h 1348383"/>
                <a:gd name="connsiteX33" fmla="*/ 912020 w 1526381"/>
                <a:gd name="connsiteY33" fmla="*/ 135704 h 1348383"/>
                <a:gd name="connsiteX34" fmla="*/ 847725 w 1526381"/>
                <a:gd name="connsiteY34" fmla="*/ 71424 h 1348383"/>
                <a:gd name="connsiteX35" fmla="*/ 766763 w 1526381"/>
                <a:gd name="connsiteY35" fmla="*/ 0 h 1348383"/>
                <a:gd name="connsiteX0" fmla="*/ 766763 w 1526381"/>
                <a:gd name="connsiteY0" fmla="*/ 0 h 1348383"/>
                <a:gd name="connsiteX1" fmla="*/ 659606 w 1526381"/>
                <a:gd name="connsiteY1" fmla="*/ 92877 h 1348383"/>
                <a:gd name="connsiteX2" fmla="*/ 542926 w 1526381"/>
                <a:gd name="connsiteY2" fmla="*/ 226213 h 1348383"/>
                <a:gd name="connsiteX3" fmla="*/ 454819 w 1526381"/>
                <a:gd name="connsiteY3" fmla="*/ 338175 h 1348383"/>
                <a:gd name="connsiteX4" fmla="*/ 369094 w 1526381"/>
                <a:gd name="connsiteY4" fmla="*/ 452453 h 1348383"/>
                <a:gd name="connsiteX5" fmla="*/ 300038 w 1526381"/>
                <a:gd name="connsiteY5" fmla="*/ 550112 h 1348383"/>
                <a:gd name="connsiteX6" fmla="*/ 214313 w 1526381"/>
                <a:gd name="connsiteY6" fmla="*/ 690543 h 1348383"/>
                <a:gd name="connsiteX7" fmla="*/ 161926 w 1526381"/>
                <a:gd name="connsiteY7" fmla="*/ 811993 h 1348383"/>
                <a:gd name="connsiteX8" fmla="*/ 92869 w 1526381"/>
                <a:gd name="connsiteY8" fmla="*/ 952494 h 1348383"/>
                <a:gd name="connsiteX9" fmla="*/ 59531 w 1526381"/>
                <a:gd name="connsiteY9" fmla="*/ 1052528 h 1348383"/>
                <a:gd name="connsiteX10" fmla="*/ 14287 w 1526381"/>
                <a:gd name="connsiteY10" fmla="*/ 1181086 h 1348383"/>
                <a:gd name="connsiteX11" fmla="*/ 0 w 1526381"/>
                <a:gd name="connsiteY11" fmla="*/ 1238236 h 1348383"/>
                <a:gd name="connsiteX12" fmla="*/ 102394 w 1526381"/>
                <a:gd name="connsiteY12" fmla="*/ 1252581 h 1348383"/>
                <a:gd name="connsiteX13" fmla="*/ 157162 w 1526381"/>
                <a:gd name="connsiteY13" fmla="*/ 1269228 h 1348383"/>
                <a:gd name="connsiteX14" fmla="*/ 250031 w 1526381"/>
                <a:gd name="connsiteY14" fmla="*/ 1288292 h 1348383"/>
                <a:gd name="connsiteX15" fmla="*/ 442913 w 1526381"/>
                <a:gd name="connsiteY15" fmla="*/ 1319278 h 1348383"/>
                <a:gd name="connsiteX16" fmla="*/ 692944 w 1526381"/>
                <a:gd name="connsiteY16" fmla="*/ 1347774 h 1348383"/>
                <a:gd name="connsiteX17" fmla="*/ 790575 w 1526381"/>
                <a:gd name="connsiteY17" fmla="*/ 1347773 h 1348383"/>
                <a:gd name="connsiteX18" fmla="*/ 795965 w 1526381"/>
                <a:gd name="connsiteY18" fmla="*/ 1347675 h 1348383"/>
                <a:gd name="connsiteX19" fmla="*/ 952500 w 1526381"/>
                <a:gd name="connsiteY19" fmla="*/ 1345393 h 1348383"/>
                <a:gd name="connsiteX20" fmla="*/ 1123950 w 1526381"/>
                <a:gd name="connsiteY20" fmla="*/ 1328724 h 1348383"/>
                <a:gd name="connsiteX21" fmla="*/ 1354931 w 1526381"/>
                <a:gd name="connsiteY21" fmla="*/ 1281099 h 1348383"/>
                <a:gd name="connsiteX22" fmla="*/ 1435894 w 1526381"/>
                <a:gd name="connsiteY22" fmla="*/ 1264430 h 1348383"/>
                <a:gd name="connsiteX23" fmla="*/ 1526381 w 1526381"/>
                <a:gd name="connsiteY23" fmla="*/ 1242999 h 1348383"/>
                <a:gd name="connsiteX24" fmla="*/ 1516856 w 1526381"/>
                <a:gd name="connsiteY24" fmla="*/ 1171561 h 1348383"/>
                <a:gd name="connsiteX25" fmla="*/ 1478756 w 1526381"/>
                <a:gd name="connsiteY25" fmla="*/ 1071549 h 1348383"/>
                <a:gd name="connsiteX26" fmla="*/ 1421606 w 1526381"/>
                <a:gd name="connsiteY26" fmla="*/ 926300 h 1348383"/>
                <a:gd name="connsiteX27" fmla="*/ 1364456 w 1526381"/>
                <a:gd name="connsiteY27" fmla="*/ 792943 h 1348383"/>
                <a:gd name="connsiteX28" fmla="*/ 1273969 w 1526381"/>
                <a:gd name="connsiteY28" fmla="*/ 628650 h 1348383"/>
                <a:gd name="connsiteX29" fmla="*/ 1190625 w 1526381"/>
                <a:gd name="connsiteY29" fmla="*/ 497668 h 1348383"/>
                <a:gd name="connsiteX30" fmla="*/ 1100138 w 1526381"/>
                <a:gd name="connsiteY30" fmla="*/ 364304 h 1348383"/>
                <a:gd name="connsiteX31" fmla="*/ 1028700 w 1526381"/>
                <a:gd name="connsiteY31" fmla="*/ 271428 h 1348383"/>
                <a:gd name="connsiteX32" fmla="*/ 969169 w 1526381"/>
                <a:gd name="connsiteY32" fmla="*/ 202393 h 1348383"/>
                <a:gd name="connsiteX33" fmla="*/ 912020 w 1526381"/>
                <a:gd name="connsiteY33" fmla="*/ 135704 h 1348383"/>
                <a:gd name="connsiteX34" fmla="*/ 847725 w 1526381"/>
                <a:gd name="connsiteY34" fmla="*/ 71424 h 1348383"/>
                <a:gd name="connsiteX35" fmla="*/ 766763 w 1526381"/>
                <a:gd name="connsiteY35" fmla="*/ 0 h 1348383"/>
                <a:gd name="connsiteX0" fmla="*/ 766763 w 1526381"/>
                <a:gd name="connsiteY0" fmla="*/ 0 h 1348383"/>
                <a:gd name="connsiteX1" fmla="*/ 659606 w 1526381"/>
                <a:gd name="connsiteY1" fmla="*/ 92877 h 1348383"/>
                <a:gd name="connsiteX2" fmla="*/ 542926 w 1526381"/>
                <a:gd name="connsiteY2" fmla="*/ 226213 h 1348383"/>
                <a:gd name="connsiteX3" fmla="*/ 454819 w 1526381"/>
                <a:gd name="connsiteY3" fmla="*/ 338175 h 1348383"/>
                <a:gd name="connsiteX4" fmla="*/ 369094 w 1526381"/>
                <a:gd name="connsiteY4" fmla="*/ 452453 h 1348383"/>
                <a:gd name="connsiteX5" fmla="*/ 300038 w 1526381"/>
                <a:gd name="connsiteY5" fmla="*/ 550112 h 1348383"/>
                <a:gd name="connsiteX6" fmla="*/ 214313 w 1526381"/>
                <a:gd name="connsiteY6" fmla="*/ 690543 h 1348383"/>
                <a:gd name="connsiteX7" fmla="*/ 161926 w 1526381"/>
                <a:gd name="connsiteY7" fmla="*/ 811993 h 1348383"/>
                <a:gd name="connsiteX8" fmla="*/ 92869 w 1526381"/>
                <a:gd name="connsiteY8" fmla="*/ 952494 h 1348383"/>
                <a:gd name="connsiteX9" fmla="*/ 59531 w 1526381"/>
                <a:gd name="connsiteY9" fmla="*/ 1052528 h 1348383"/>
                <a:gd name="connsiteX10" fmla="*/ 14287 w 1526381"/>
                <a:gd name="connsiteY10" fmla="*/ 1181086 h 1348383"/>
                <a:gd name="connsiteX11" fmla="*/ 0 w 1526381"/>
                <a:gd name="connsiteY11" fmla="*/ 1238236 h 1348383"/>
                <a:gd name="connsiteX12" fmla="*/ 102394 w 1526381"/>
                <a:gd name="connsiteY12" fmla="*/ 1252581 h 1348383"/>
                <a:gd name="connsiteX13" fmla="*/ 157162 w 1526381"/>
                <a:gd name="connsiteY13" fmla="*/ 1269228 h 1348383"/>
                <a:gd name="connsiteX14" fmla="*/ 250031 w 1526381"/>
                <a:gd name="connsiteY14" fmla="*/ 1288292 h 1348383"/>
                <a:gd name="connsiteX15" fmla="*/ 442913 w 1526381"/>
                <a:gd name="connsiteY15" fmla="*/ 1319278 h 1348383"/>
                <a:gd name="connsiteX16" fmla="*/ 692944 w 1526381"/>
                <a:gd name="connsiteY16" fmla="*/ 1347774 h 1348383"/>
                <a:gd name="connsiteX17" fmla="*/ 790575 w 1526381"/>
                <a:gd name="connsiteY17" fmla="*/ 1347773 h 1348383"/>
                <a:gd name="connsiteX18" fmla="*/ 795965 w 1526381"/>
                <a:gd name="connsiteY18" fmla="*/ 1347675 h 1348383"/>
                <a:gd name="connsiteX19" fmla="*/ 952500 w 1526381"/>
                <a:gd name="connsiteY19" fmla="*/ 1345393 h 1348383"/>
                <a:gd name="connsiteX20" fmla="*/ 1123950 w 1526381"/>
                <a:gd name="connsiteY20" fmla="*/ 1328724 h 1348383"/>
                <a:gd name="connsiteX21" fmla="*/ 1354931 w 1526381"/>
                <a:gd name="connsiteY21" fmla="*/ 1281099 h 1348383"/>
                <a:gd name="connsiteX22" fmla="*/ 1435894 w 1526381"/>
                <a:gd name="connsiteY22" fmla="*/ 1264430 h 1348383"/>
                <a:gd name="connsiteX23" fmla="*/ 1526381 w 1526381"/>
                <a:gd name="connsiteY23" fmla="*/ 1242999 h 1348383"/>
                <a:gd name="connsiteX24" fmla="*/ 1516856 w 1526381"/>
                <a:gd name="connsiteY24" fmla="*/ 1171561 h 1348383"/>
                <a:gd name="connsiteX25" fmla="*/ 1476375 w 1526381"/>
                <a:gd name="connsiteY25" fmla="*/ 1064427 h 1348383"/>
                <a:gd name="connsiteX26" fmla="*/ 1421606 w 1526381"/>
                <a:gd name="connsiteY26" fmla="*/ 926300 h 1348383"/>
                <a:gd name="connsiteX27" fmla="*/ 1364456 w 1526381"/>
                <a:gd name="connsiteY27" fmla="*/ 792943 h 1348383"/>
                <a:gd name="connsiteX28" fmla="*/ 1273969 w 1526381"/>
                <a:gd name="connsiteY28" fmla="*/ 628650 h 1348383"/>
                <a:gd name="connsiteX29" fmla="*/ 1190625 w 1526381"/>
                <a:gd name="connsiteY29" fmla="*/ 497668 h 1348383"/>
                <a:gd name="connsiteX30" fmla="*/ 1100138 w 1526381"/>
                <a:gd name="connsiteY30" fmla="*/ 364304 h 1348383"/>
                <a:gd name="connsiteX31" fmla="*/ 1028700 w 1526381"/>
                <a:gd name="connsiteY31" fmla="*/ 271428 h 1348383"/>
                <a:gd name="connsiteX32" fmla="*/ 969169 w 1526381"/>
                <a:gd name="connsiteY32" fmla="*/ 202393 h 1348383"/>
                <a:gd name="connsiteX33" fmla="*/ 912020 w 1526381"/>
                <a:gd name="connsiteY33" fmla="*/ 135704 h 1348383"/>
                <a:gd name="connsiteX34" fmla="*/ 847725 w 1526381"/>
                <a:gd name="connsiteY34" fmla="*/ 71424 h 1348383"/>
                <a:gd name="connsiteX35" fmla="*/ 766763 w 1526381"/>
                <a:gd name="connsiteY35" fmla="*/ 0 h 1348383"/>
                <a:gd name="connsiteX0" fmla="*/ 766763 w 1526381"/>
                <a:gd name="connsiteY0" fmla="*/ 0 h 1348383"/>
                <a:gd name="connsiteX1" fmla="*/ 659606 w 1526381"/>
                <a:gd name="connsiteY1" fmla="*/ 92877 h 1348383"/>
                <a:gd name="connsiteX2" fmla="*/ 542926 w 1526381"/>
                <a:gd name="connsiteY2" fmla="*/ 226213 h 1348383"/>
                <a:gd name="connsiteX3" fmla="*/ 454819 w 1526381"/>
                <a:gd name="connsiteY3" fmla="*/ 338175 h 1348383"/>
                <a:gd name="connsiteX4" fmla="*/ 369094 w 1526381"/>
                <a:gd name="connsiteY4" fmla="*/ 452453 h 1348383"/>
                <a:gd name="connsiteX5" fmla="*/ 300038 w 1526381"/>
                <a:gd name="connsiteY5" fmla="*/ 550112 h 1348383"/>
                <a:gd name="connsiteX6" fmla="*/ 214313 w 1526381"/>
                <a:gd name="connsiteY6" fmla="*/ 690543 h 1348383"/>
                <a:gd name="connsiteX7" fmla="*/ 161926 w 1526381"/>
                <a:gd name="connsiteY7" fmla="*/ 811993 h 1348383"/>
                <a:gd name="connsiteX8" fmla="*/ 92869 w 1526381"/>
                <a:gd name="connsiteY8" fmla="*/ 952494 h 1348383"/>
                <a:gd name="connsiteX9" fmla="*/ 59531 w 1526381"/>
                <a:gd name="connsiteY9" fmla="*/ 1052528 h 1348383"/>
                <a:gd name="connsiteX10" fmla="*/ 14287 w 1526381"/>
                <a:gd name="connsiteY10" fmla="*/ 1181086 h 1348383"/>
                <a:gd name="connsiteX11" fmla="*/ 0 w 1526381"/>
                <a:gd name="connsiteY11" fmla="*/ 1238236 h 1348383"/>
                <a:gd name="connsiteX12" fmla="*/ 102394 w 1526381"/>
                <a:gd name="connsiteY12" fmla="*/ 1252581 h 1348383"/>
                <a:gd name="connsiteX13" fmla="*/ 157162 w 1526381"/>
                <a:gd name="connsiteY13" fmla="*/ 1269228 h 1348383"/>
                <a:gd name="connsiteX14" fmla="*/ 250031 w 1526381"/>
                <a:gd name="connsiteY14" fmla="*/ 1288292 h 1348383"/>
                <a:gd name="connsiteX15" fmla="*/ 442913 w 1526381"/>
                <a:gd name="connsiteY15" fmla="*/ 1319278 h 1348383"/>
                <a:gd name="connsiteX16" fmla="*/ 692944 w 1526381"/>
                <a:gd name="connsiteY16" fmla="*/ 1347774 h 1348383"/>
                <a:gd name="connsiteX17" fmla="*/ 790575 w 1526381"/>
                <a:gd name="connsiteY17" fmla="*/ 1347773 h 1348383"/>
                <a:gd name="connsiteX18" fmla="*/ 795965 w 1526381"/>
                <a:gd name="connsiteY18" fmla="*/ 1347675 h 1348383"/>
                <a:gd name="connsiteX19" fmla="*/ 952500 w 1526381"/>
                <a:gd name="connsiteY19" fmla="*/ 1345393 h 1348383"/>
                <a:gd name="connsiteX20" fmla="*/ 1123950 w 1526381"/>
                <a:gd name="connsiteY20" fmla="*/ 1328724 h 1348383"/>
                <a:gd name="connsiteX21" fmla="*/ 1354931 w 1526381"/>
                <a:gd name="connsiteY21" fmla="*/ 1281099 h 1348383"/>
                <a:gd name="connsiteX22" fmla="*/ 1435894 w 1526381"/>
                <a:gd name="connsiteY22" fmla="*/ 1264430 h 1348383"/>
                <a:gd name="connsiteX23" fmla="*/ 1526381 w 1526381"/>
                <a:gd name="connsiteY23" fmla="*/ 1242999 h 1348383"/>
                <a:gd name="connsiteX24" fmla="*/ 1514475 w 1526381"/>
                <a:gd name="connsiteY24" fmla="*/ 1171561 h 1348383"/>
                <a:gd name="connsiteX25" fmla="*/ 1476375 w 1526381"/>
                <a:gd name="connsiteY25" fmla="*/ 1064427 h 1348383"/>
                <a:gd name="connsiteX26" fmla="*/ 1421606 w 1526381"/>
                <a:gd name="connsiteY26" fmla="*/ 926300 h 1348383"/>
                <a:gd name="connsiteX27" fmla="*/ 1364456 w 1526381"/>
                <a:gd name="connsiteY27" fmla="*/ 792943 h 1348383"/>
                <a:gd name="connsiteX28" fmla="*/ 1273969 w 1526381"/>
                <a:gd name="connsiteY28" fmla="*/ 628650 h 1348383"/>
                <a:gd name="connsiteX29" fmla="*/ 1190625 w 1526381"/>
                <a:gd name="connsiteY29" fmla="*/ 497668 h 1348383"/>
                <a:gd name="connsiteX30" fmla="*/ 1100138 w 1526381"/>
                <a:gd name="connsiteY30" fmla="*/ 364304 h 1348383"/>
                <a:gd name="connsiteX31" fmla="*/ 1028700 w 1526381"/>
                <a:gd name="connsiteY31" fmla="*/ 271428 h 1348383"/>
                <a:gd name="connsiteX32" fmla="*/ 969169 w 1526381"/>
                <a:gd name="connsiteY32" fmla="*/ 202393 h 1348383"/>
                <a:gd name="connsiteX33" fmla="*/ 912020 w 1526381"/>
                <a:gd name="connsiteY33" fmla="*/ 135704 h 1348383"/>
                <a:gd name="connsiteX34" fmla="*/ 847725 w 1526381"/>
                <a:gd name="connsiteY34" fmla="*/ 71424 h 1348383"/>
                <a:gd name="connsiteX35" fmla="*/ 766763 w 1526381"/>
                <a:gd name="connsiteY35" fmla="*/ 0 h 1348383"/>
                <a:gd name="connsiteX0" fmla="*/ 766763 w 1533525"/>
                <a:gd name="connsiteY0" fmla="*/ 0 h 1348383"/>
                <a:gd name="connsiteX1" fmla="*/ 659606 w 1533525"/>
                <a:gd name="connsiteY1" fmla="*/ 92877 h 1348383"/>
                <a:gd name="connsiteX2" fmla="*/ 542926 w 1533525"/>
                <a:gd name="connsiteY2" fmla="*/ 226213 h 1348383"/>
                <a:gd name="connsiteX3" fmla="*/ 454819 w 1533525"/>
                <a:gd name="connsiteY3" fmla="*/ 338175 h 1348383"/>
                <a:gd name="connsiteX4" fmla="*/ 369094 w 1533525"/>
                <a:gd name="connsiteY4" fmla="*/ 452453 h 1348383"/>
                <a:gd name="connsiteX5" fmla="*/ 300038 w 1533525"/>
                <a:gd name="connsiteY5" fmla="*/ 550112 h 1348383"/>
                <a:gd name="connsiteX6" fmla="*/ 214313 w 1533525"/>
                <a:gd name="connsiteY6" fmla="*/ 690543 h 1348383"/>
                <a:gd name="connsiteX7" fmla="*/ 161926 w 1533525"/>
                <a:gd name="connsiteY7" fmla="*/ 811993 h 1348383"/>
                <a:gd name="connsiteX8" fmla="*/ 92869 w 1533525"/>
                <a:gd name="connsiteY8" fmla="*/ 952494 h 1348383"/>
                <a:gd name="connsiteX9" fmla="*/ 59531 w 1533525"/>
                <a:gd name="connsiteY9" fmla="*/ 1052528 h 1348383"/>
                <a:gd name="connsiteX10" fmla="*/ 14287 w 1533525"/>
                <a:gd name="connsiteY10" fmla="*/ 1181086 h 1348383"/>
                <a:gd name="connsiteX11" fmla="*/ 0 w 1533525"/>
                <a:gd name="connsiteY11" fmla="*/ 1238236 h 1348383"/>
                <a:gd name="connsiteX12" fmla="*/ 102394 w 1533525"/>
                <a:gd name="connsiteY12" fmla="*/ 1252581 h 1348383"/>
                <a:gd name="connsiteX13" fmla="*/ 157162 w 1533525"/>
                <a:gd name="connsiteY13" fmla="*/ 1269228 h 1348383"/>
                <a:gd name="connsiteX14" fmla="*/ 250031 w 1533525"/>
                <a:gd name="connsiteY14" fmla="*/ 1288292 h 1348383"/>
                <a:gd name="connsiteX15" fmla="*/ 442913 w 1533525"/>
                <a:gd name="connsiteY15" fmla="*/ 1319278 h 1348383"/>
                <a:gd name="connsiteX16" fmla="*/ 692944 w 1533525"/>
                <a:gd name="connsiteY16" fmla="*/ 1347774 h 1348383"/>
                <a:gd name="connsiteX17" fmla="*/ 790575 w 1533525"/>
                <a:gd name="connsiteY17" fmla="*/ 1347773 h 1348383"/>
                <a:gd name="connsiteX18" fmla="*/ 795965 w 1533525"/>
                <a:gd name="connsiteY18" fmla="*/ 1347675 h 1348383"/>
                <a:gd name="connsiteX19" fmla="*/ 952500 w 1533525"/>
                <a:gd name="connsiteY19" fmla="*/ 1345393 h 1348383"/>
                <a:gd name="connsiteX20" fmla="*/ 1123950 w 1533525"/>
                <a:gd name="connsiteY20" fmla="*/ 1328724 h 1348383"/>
                <a:gd name="connsiteX21" fmla="*/ 1354931 w 1533525"/>
                <a:gd name="connsiteY21" fmla="*/ 1281099 h 1348383"/>
                <a:gd name="connsiteX22" fmla="*/ 1435894 w 1533525"/>
                <a:gd name="connsiteY22" fmla="*/ 1264430 h 1348383"/>
                <a:gd name="connsiteX23" fmla="*/ 1533525 w 1533525"/>
                <a:gd name="connsiteY23" fmla="*/ 1233503 h 1348383"/>
                <a:gd name="connsiteX24" fmla="*/ 1514475 w 1533525"/>
                <a:gd name="connsiteY24" fmla="*/ 1171561 h 1348383"/>
                <a:gd name="connsiteX25" fmla="*/ 1476375 w 1533525"/>
                <a:gd name="connsiteY25" fmla="*/ 1064427 h 1348383"/>
                <a:gd name="connsiteX26" fmla="*/ 1421606 w 1533525"/>
                <a:gd name="connsiteY26" fmla="*/ 926300 h 1348383"/>
                <a:gd name="connsiteX27" fmla="*/ 1364456 w 1533525"/>
                <a:gd name="connsiteY27" fmla="*/ 792943 h 1348383"/>
                <a:gd name="connsiteX28" fmla="*/ 1273969 w 1533525"/>
                <a:gd name="connsiteY28" fmla="*/ 628650 h 1348383"/>
                <a:gd name="connsiteX29" fmla="*/ 1190625 w 1533525"/>
                <a:gd name="connsiteY29" fmla="*/ 497668 h 1348383"/>
                <a:gd name="connsiteX30" fmla="*/ 1100138 w 1533525"/>
                <a:gd name="connsiteY30" fmla="*/ 364304 h 1348383"/>
                <a:gd name="connsiteX31" fmla="*/ 1028700 w 1533525"/>
                <a:gd name="connsiteY31" fmla="*/ 271428 h 1348383"/>
                <a:gd name="connsiteX32" fmla="*/ 969169 w 1533525"/>
                <a:gd name="connsiteY32" fmla="*/ 202393 h 1348383"/>
                <a:gd name="connsiteX33" fmla="*/ 912020 w 1533525"/>
                <a:gd name="connsiteY33" fmla="*/ 135704 h 1348383"/>
                <a:gd name="connsiteX34" fmla="*/ 847725 w 1533525"/>
                <a:gd name="connsiteY34" fmla="*/ 71424 h 1348383"/>
                <a:gd name="connsiteX35" fmla="*/ 766763 w 1533525"/>
                <a:gd name="connsiteY35" fmla="*/ 0 h 1348383"/>
                <a:gd name="connsiteX0" fmla="*/ 766763 w 1533525"/>
                <a:gd name="connsiteY0" fmla="*/ 0 h 1348383"/>
                <a:gd name="connsiteX1" fmla="*/ 659606 w 1533525"/>
                <a:gd name="connsiteY1" fmla="*/ 92877 h 1348383"/>
                <a:gd name="connsiteX2" fmla="*/ 542926 w 1533525"/>
                <a:gd name="connsiteY2" fmla="*/ 226213 h 1348383"/>
                <a:gd name="connsiteX3" fmla="*/ 454819 w 1533525"/>
                <a:gd name="connsiteY3" fmla="*/ 338175 h 1348383"/>
                <a:gd name="connsiteX4" fmla="*/ 369094 w 1533525"/>
                <a:gd name="connsiteY4" fmla="*/ 452453 h 1348383"/>
                <a:gd name="connsiteX5" fmla="*/ 300038 w 1533525"/>
                <a:gd name="connsiteY5" fmla="*/ 550112 h 1348383"/>
                <a:gd name="connsiteX6" fmla="*/ 214313 w 1533525"/>
                <a:gd name="connsiteY6" fmla="*/ 690543 h 1348383"/>
                <a:gd name="connsiteX7" fmla="*/ 161926 w 1533525"/>
                <a:gd name="connsiteY7" fmla="*/ 811993 h 1348383"/>
                <a:gd name="connsiteX8" fmla="*/ 92869 w 1533525"/>
                <a:gd name="connsiteY8" fmla="*/ 952494 h 1348383"/>
                <a:gd name="connsiteX9" fmla="*/ 59531 w 1533525"/>
                <a:gd name="connsiteY9" fmla="*/ 1052528 h 1348383"/>
                <a:gd name="connsiteX10" fmla="*/ 14287 w 1533525"/>
                <a:gd name="connsiteY10" fmla="*/ 1181086 h 1348383"/>
                <a:gd name="connsiteX11" fmla="*/ 0 w 1533525"/>
                <a:gd name="connsiteY11" fmla="*/ 1238236 h 1348383"/>
                <a:gd name="connsiteX12" fmla="*/ 102394 w 1533525"/>
                <a:gd name="connsiteY12" fmla="*/ 1252581 h 1348383"/>
                <a:gd name="connsiteX13" fmla="*/ 157162 w 1533525"/>
                <a:gd name="connsiteY13" fmla="*/ 1269228 h 1348383"/>
                <a:gd name="connsiteX14" fmla="*/ 250031 w 1533525"/>
                <a:gd name="connsiteY14" fmla="*/ 1288292 h 1348383"/>
                <a:gd name="connsiteX15" fmla="*/ 442913 w 1533525"/>
                <a:gd name="connsiteY15" fmla="*/ 1319278 h 1348383"/>
                <a:gd name="connsiteX16" fmla="*/ 692944 w 1533525"/>
                <a:gd name="connsiteY16" fmla="*/ 1347774 h 1348383"/>
                <a:gd name="connsiteX17" fmla="*/ 790575 w 1533525"/>
                <a:gd name="connsiteY17" fmla="*/ 1347773 h 1348383"/>
                <a:gd name="connsiteX18" fmla="*/ 795965 w 1533525"/>
                <a:gd name="connsiteY18" fmla="*/ 1347675 h 1348383"/>
                <a:gd name="connsiteX19" fmla="*/ 952500 w 1533525"/>
                <a:gd name="connsiteY19" fmla="*/ 1345393 h 1348383"/>
                <a:gd name="connsiteX20" fmla="*/ 1123950 w 1533525"/>
                <a:gd name="connsiteY20" fmla="*/ 1328724 h 1348383"/>
                <a:gd name="connsiteX21" fmla="*/ 1354931 w 1533525"/>
                <a:gd name="connsiteY21" fmla="*/ 1281099 h 1348383"/>
                <a:gd name="connsiteX22" fmla="*/ 1435894 w 1533525"/>
                <a:gd name="connsiteY22" fmla="*/ 1264430 h 1348383"/>
                <a:gd name="connsiteX23" fmla="*/ 1533525 w 1533525"/>
                <a:gd name="connsiteY23" fmla="*/ 1233503 h 1348383"/>
                <a:gd name="connsiteX24" fmla="*/ 1512093 w 1533525"/>
                <a:gd name="connsiteY24" fmla="*/ 1173935 h 1348383"/>
                <a:gd name="connsiteX25" fmla="*/ 1476375 w 1533525"/>
                <a:gd name="connsiteY25" fmla="*/ 1064427 h 1348383"/>
                <a:gd name="connsiteX26" fmla="*/ 1421606 w 1533525"/>
                <a:gd name="connsiteY26" fmla="*/ 926300 h 1348383"/>
                <a:gd name="connsiteX27" fmla="*/ 1364456 w 1533525"/>
                <a:gd name="connsiteY27" fmla="*/ 792943 h 1348383"/>
                <a:gd name="connsiteX28" fmla="*/ 1273969 w 1533525"/>
                <a:gd name="connsiteY28" fmla="*/ 628650 h 1348383"/>
                <a:gd name="connsiteX29" fmla="*/ 1190625 w 1533525"/>
                <a:gd name="connsiteY29" fmla="*/ 497668 h 1348383"/>
                <a:gd name="connsiteX30" fmla="*/ 1100138 w 1533525"/>
                <a:gd name="connsiteY30" fmla="*/ 364304 h 1348383"/>
                <a:gd name="connsiteX31" fmla="*/ 1028700 w 1533525"/>
                <a:gd name="connsiteY31" fmla="*/ 271428 h 1348383"/>
                <a:gd name="connsiteX32" fmla="*/ 969169 w 1533525"/>
                <a:gd name="connsiteY32" fmla="*/ 202393 h 1348383"/>
                <a:gd name="connsiteX33" fmla="*/ 912020 w 1533525"/>
                <a:gd name="connsiteY33" fmla="*/ 135704 h 1348383"/>
                <a:gd name="connsiteX34" fmla="*/ 847725 w 1533525"/>
                <a:gd name="connsiteY34" fmla="*/ 71424 h 1348383"/>
                <a:gd name="connsiteX35" fmla="*/ 766763 w 1533525"/>
                <a:gd name="connsiteY35" fmla="*/ 0 h 1348383"/>
                <a:gd name="connsiteX0" fmla="*/ 766763 w 1524000"/>
                <a:gd name="connsiteY0" fmla="*/ 0 h 1348383"/>
                <a:gd name="connsiteX1" fmla="*/ 659606 w 1524000"/>
                <a:gd name="connsiteY1" fmla="*/ 92877 h 1348383"/>
                <a:gd name="connsiteX2" fmla="*/ 542926 w 1524000"/>
                <a:gd name="connsiteY2" fmla="*/ 226213 h 1348383"/>
                <a:gd name="connsiteX3" fmla="*/ 454819 w 1524000"/>
                <a:gd name="connsiteY3" fmla="*/ 338175 h 1348383"/>
                <a:gd name="connsiteX4" fmla="*/ 369094 w 1524000"/>
                <a:gd name="connsiteY4" fmla="*/ 452453 h 1348383"/>
                <a:gd name="connsiteX5" fmla="*/ 300038 w 1524000"/>
                <a:gd name="connsiteY5" fmla="*/ 550112 h 1348383"/>
                <a:gd name="connsiteX6" fmla="*/ 214313 w 1524000"/>
                <a:gd name="connsiteY6" fmla="*/ 690543 h 1348383"/>
                <a:gd name="connsiteX7" fmla="*/ 161926 w 1524000"/>
                <a:gd name="connsiteY7" fmla="*/ 811993 h 1348383"/>
                <a:gd name="connsiteX8" fmla="*/ 92869 w 1524000"/>
                <a:gd name="connsiteY8" fmla="*/ 952494 h 1348383"/>
                <a:gd name="connsiteX9" fmla="*/ 59531 w 1524000"/>
                <a:gd name="connsiteY9" fmla="*/ 1052528 h 1348383"/>
                <a:gd name="connsiteX10" fmla="*/ 14287 w 1524000"/>
                <a:gd name="connsiteY10" fmla="*/ 1181086 h 1348383"/>
                <a:gd name="connsiteX11" fmla="*/ 0 w 1524000"/>
                <a:gd name="connsiteY11" fmla="*/ 1238236 h 1348383"/>
                <a:gd name="connsiteX12" fmla="*/ 102394 w 1524000"/>
                <a:gd name="connsiteY12" fmla="*/ 1252581 h 1348383"/>
                <a:gd name="connsiteX13" fmla="*/ 157162 w 1524000"/>
                <a:gd name="connsiteY13" fmla="*/ 1269228 h 1348383"/>
                <a:gd name="connsiteX14" fmla="*/ 250031 w 1524000"/>
                <a:gd name="connsiteY14" fmla="*/ 1288292 h 1348383"/>
                <a:gd name="connsiteX15" fmla="*/ 442913 w 1524000"/>
                <a:gd name="connsiteY15" fmla="*/ 1319278 h 1348383"/>
                <a:gd name="connsiteX16" fmla="*/ 692944 w 1524000"/>
                <a:gd name="connsiteY16" fmla="*/ 1347774 h 1348383"/>
                <a:gd name="connsiteX17" fmla="*/ 790575 w 1524000"/>
                <a:gd name="connsiteY17" fmla="*/ 1347773 h 1348383"/>
                <a:gd name="connsiteX18" fmla="*/ 795965 w 1524000"/>
                <a:gd name="connsiteY18" fmla="*/ 1347675 h 1348383"/>
                <a:gd name="connsiteX19" fmla="*/ 952500 w 1524000"/>
                <a:gd name="connsiteY19" fmla="*/ 1345393 h 1348383"/>
                <a:gd name="connsiteX20" fmla="*/ 1123950 w 1524000"/>
                <a:gd name="connsiteY20" fmla="*/ 1328724 h 1348383"/>
                <a:gd name="connsiteX21" fmla="*/ 1354931 w 1524000"/>
                <a:gd name="connsiteY21" fmla="*/ 1281099 h 1348383"/>
                <a:gd name="connsiteX22" fmla="*/ 1435894 w 1524000"/>
                <a:gd name="connsiteY22" fmla="*/ 1264430 h 1348383"/>
                <a:gd name="connsiteX23" fmla="*/ 1524000 w 1524000"/>
                <a:gd name="connsiteY23" fmla="*/ 1233503 h 1348383"/>
                <a:gd name="connsiteX24" fmla="*/ 1512093 w 1524000"/>
                <a:gd name="connsiteY24" fmla="*/ 1173935 h 1348383"/>
                <a:gd name="connsiteX25" fmla="*/ 1476375 w 1524000"/>
                <a:gd name="connsiteY25" fmla="*/ 1064427 h 1348383"/>
                <a:gd name="connsiteX26" fmla="*/ 1421606 w 1524000"/>
                <a:gd name="connsiteY26" fmla="*/ 926300 h 1348383"/>
                <a:gd name="connsiteX27" fmla="*/ 1364456 w 1524000"/>
                <a:gd name="connsiteY27" fmla="*/ 792943 h 1348383"/>
                <a:gd name="connsiteX28" fmla="*/ 1273969 w 1524000"/>
                <a:gd name="connsiteY28" fmla="*/ 628650 h 1348383"/>
                <a:gd name="connsiteX29" fmla="*/ 1190625 w 1524000"/>
                <a:gd name="connsiteY29" fmla="*/ 497668 h 1348383"/>
                <a:gd name="connsiteX30" fmla="*/ 1100138 w 1524000"/>
                <a:gd name="connsiteY30" fmla="*/ 364304 h 1348383"/>
                <a:gd name="connsiteX31" fmla="*/ 1028700 w 1524000"/>
                <a:gd name="connsiteY31" fmla="*/ 271428 h 1348383"/>
                <a:gd name="connsiteX32" fmla="*/ 969169 w 1524000"/>
                <a:gd name="connsiteY32" fmla="*/ 202393 h 1348383"/>
                <a:gd name="connsiteX33" fmla="*/ 912020 w 1524000"/>
                <a:gd name="connsiteY33" fmla="*/ 135704 h 1348383"/>
                <a:gd name="connsiteX34" fmla="*/ 847725 w 1524000"/>
                <a:gd name="connsiteY34" fmla="*/ 71424 h 1348383"/>
                <a:gd name="connsiteX35" fmla="*/ 766763 w 1524000"/>
                <a:gd name="connsiteY35" fmla="*/ 0 h 1348383"/>
                <a:gd name="connsiteX0" fmla="*/ 766763 w 1524000"/>
                <a:gd name="connsiteY0" fmla="*/ 0 h 1348383"/>
                <a:gd name="connsiteX1" fmla="*/ 659606 w 1524000"/>
                <a:gd name="connsiteY1" fmla="*/ 92877 h 1348383"/>
                <a:gd name="connsiteX2" fmla="*/ 542926 w 1524000"/>
                <a:gd name="connsiteY2" fmla="*/ 226213 h 1348383"/>
                <a:gd name="connsiteX3" fmla="*/ 454819 w 1524000"/>
                <a:gd name="connsiteY3" fmla="*/ 338175 h 1348383"/>
                <a:gd name="connsiteX4" fmla="*/ 369094 w 1524000"/>
                <a:gd name="connsiteY4" fmla="*/ 452453 h 1348383"/>
                <a:gd name="connsiteX5" fmla="*/ 300038 w 1524000"/>
                <a:gd name="connsiteY5" fmla="*/ 550112 h 1348383"/>
                <a:gd name="connsiteX6" fmla="*/ 214313 w 1524000"/>
                <a:gd name="connsiteY6" fmla="*/ 690543 h 1348383"/>
                <a:gd name="connsiteX7" fmla="*/ 161926 w 1524000"/>
                <a:gd name="connsiteY7" fmla="*/ 811993 h 1348383"/>
                <a:gd name="connsiteX8" fmla="*/ 92869 w 1524000"/>
                <a:gd name="connsiteY8" fmla="*/ 952494 h 1348383"/>
                <a:gd name="connsiteX9" fmla="*/ 59531 w 1524000"/>
                <a:gd name="connsiteY9" fmla="*/ 1052528 h 1348383"/>
                <a:gd name="connsiteX10" fmla="*/ 14287 w 1524000"/>
                <a:gd name="connsiteY10" fmla="*/ 1181086 h 1348383"/>
                <a:gd name="connsiteX11" fmla="*/ 0 w 1524000"/>
                <a:gd name="connsiteY11" fmla="*/ 1238236 h 1348383"/>
                <a:gd name="connsiteX12" fmla="*/ 102394 w 1524000"/>
                <a:gd name="connsiteY12" fmla="*/ 1252581 h 1348383"/>
                <a:gd name="connsiteX13" fmla="*/ 157162 w 1524000"/>
                <a:gd name="connsiteY13" fmla="*/ 1269228 h 1348383"/>
                <a:gd name="connsiteX14" fmla="*/ 250031 w 1524000"/>
                <a:gd name="connsiteY14" fmla="*/ 1288292 h 1348383"/>
                <a:gd name="connsiteX15" fmla="*/ 442913 w 1524000"/>
                <a:gd name="connsiteY15" fmla="*/ 1319278 h 1348383"/>
                <a:gd name="connsiteX16" fmla="*/ 692944 w 1524000"/>
                <a:gd name="connsiteY16" fmla="*/ 1347774 h 1348383"/>
                <a:gd name="connsiteX17" fmla="*/ 790575 w 1524000"/>
                <a:gd name="connsiteY17" fmla="*/ 1347773 h 1348383"/>
                <a:gd name="connsiteX18" fmla="*/ 795965 w 1524000"/>
                <a:gd name="connsiteY18" fmla="*/ 1347675 h 1348383"/>
                <a:gd name="connsiteX19" fmla="*/ 952500 w 1524000"/>
                <a:gd name="connsiteY19" fmla="*/ 1345393 h 1348383"/>
                <a:gd name="connsiteX20" fmla="*/ 1123950 w 1524000"/>
                <a:gd name="connsiteY20" fmla="*/ 1328724 h 1348383"/>
                <a:gd name="connsiteX21" fmla="*/ 1354931 w 1524000"/>
                <a:gd name="connsiteY21" fmla="*/ 1281099 h 1348383"/>
                <a:gd name="connsiteX22" fmla="*/ 1438275 w 1524000"/>
                <a:gd name="connsiteY22" fmla="*/ 1262056 h 1348383"/>
                <a:gd name="connsiteX23" fmla="*/ 1524000 w 1524000"/>
                <a:gd name="connsiteY23" fmla="*/ 1233503 h 1348383"/>
                <a:gd name="connsiteX24" fmla="*/ 1512093 w 1524000"/>
                <a:gd name="connsiteY24" fmla="*/ 1173935 h 1348383"/>
                <a:gd name="connsiteX25" fmla="*/ 1476375 w 1524000"/>
                <a:gd name="connsiteY25" fmla="*/ 1064427 h 1348383"/>
                <a:gd name="connsiteX26" fmla="*/ 1421606 w 1524000"/>
                <a:gd name="connsiteY26" fmla="*/ 926300 h 1348383"/>
                <a:gd name="connsiteX27" fmla="*/ 1364456 w 1524000"/>
                <a:gd name="connsiteY27" fmla="*/ 792943 h 1348383"/>
                <a:gd name="connsiteX28" fmla="*/ 1273969 w 1524000"/>
                <a:gd name="connsiteY28" fmla="*/ 628650 h 1348383"/>
                <a:gd name="connsiteX29" fmla="*/ 1190625 w 1524000"/>
                <a:gd name="connsiteY29" fmla="*/ 497668 h 1348383"/>
                <a:gd name="connsiteX30" fmla="*/ 1100138 w 1524000"/>
                <a:gd name="connsiteY30" fmla="*/ 364304 h 1348383"/>
                <a:gd name="connsiteX31" fmla="*/ 1028700 w 1524000"/>
                <a:gd name="connsiteY31" fmla="*/ 271428 h 1348383"/>
                <a:gd name="connsiteX32" fmla="*/ 969169 w 1524000"/>
                <a:gd name="connsiteY32" fmla="*/ 202393 h 1348383"/>
                <a:gd name="connsiteX33" fmla="*/ 912020 w 1524000"/>
                <a:gd name="connsiteY33" fmla="*/ 135704 h 1348383"/>
                <a:gd name="connsiteX34" fmla="*/ 847725 w 1524000"/>
                <a:gd name="connsiteY34" fmla="*/ 71424 h 1348383"/>
                <a:gd name="connsiteX35" fmla="*/ 766763 w 1524000"/>
                <a:gd name="connsiteY35" fmla="*/ 0 h 1348383"/>
                <a:gd name="connsiteX0" fmla="*/ 766763 w 1524000"/>
                <a:gd name="connsiteY0" fmla="*/ 0 h 1348383"/>
                <a:gd name="connsiteX1" fmla="*/ 659606 w 1524000"/>
                <a:gd name="connsiteY1" fmla="*/ 92877 h 1348383"/>
                <a:gd name="connsiteX2" fmla="*/ 542926 w 1524000"/>
                <a:gd name="connsiteY2" fmla="*/ 226213 h 1348383"/>
                <a:gd name="connsiteX3" fmla="*/ 454819 w 1524000"/>
                <a:gd name="connsiteY3" fmla="*/ 338175 h 1348383"/>
                <a:gd name="connsiteX4" fmla="*/ 369094 w 1524000"/>
                <a:gd name="connsiteY4" fmla="*/ 452453 h 1348383"/>
                <a:gd name="connsiteX5" fmla="*/ 300038 w 1524000"/>
                <a:gd name="connsiteY5" fmla="*/ 550112 h 1348383"/>
                <a:gd name="connsiteX6" fmla="*/ 214313 w 1524000"/>
                <a:gd name="connsiteY6" fmla="*/ 690543 h 1348383"/>
                <a:gd name="connsiteX7" fmla="*/ 161926 w 1524000"/>
                <a:gd name="connsiteY7" fmla="*/ 811993 h 1348383"/>
                <a:gd name="connsiteX8" fmla="*/ 92869 w 1524000"/>
                <a:gd name="connsiteY8" fmla="*/ 952494 h 1348383"/>
                <a:gd name="connsiteX9" fmla="*/ 59531 w 1524000"/>
                <a:gd name="connsiteY9" fmla="*/ 1052528 h 1348383"/>
                <a:gd name="connsiteX10" fmla="*/ 14287 w 1524000"/>
                <a:gd name="connsiteY10" fmla="*/ 1181086 h 1348383"/>
                <a:gd name="connsiteX11" fmla="*/ 0 w 1524000"/>
                <a:gd name="connsiteY11" fmla="*/ 1238236 h 1348383"/>
                <a:gd name="connsiteX12" fmla="*/ 102394 w 1524000"/>
                <a:gd name="connsiteY12" fmla="*/ 1252581 h 1348383"/>
                <a:gd name="connsiteX13" fmla="*/ 157162 w 1524000"/>
                <a:gd name="connsiteY13" fmla="*/ 1269228 h 1348383"/>
                <a:gd name="connsiteX14" fmla="*/ 250031 w 1524000"/>
                <a:gd name="connsiteY14" fmla="*/ 1288292 h 1348383"/>
                <a:gd name="connsiteX15" fmla="*/ 442913 w 1524000"/>
                <a:gd name="connsiteY15" fmla="*/ 1319278 h 1348383"/>
                <a:gd name="connsiteX16" fmla="*/ 692944 w 1524000"/>
                <a:gd name="connsiteY16" fmla="*/ 1347774 h 1348383"/>
                <a:gd name="connsiteX17" fmla="*/ 790575 w 1524000"/>
                <a:gd name="connsiteY17" fmla="*/ 1347773 h 1348383"/>
                <a:gd name="connsiteX18" fmla="*/ 795965 w 1524000"/>
                <a:gd name="connsiteY18" fmla="*/ 1347675 h 1348383"/>
                <a:gd name="connsiteX19" fmla="*/ 952500 w 1524000"/>
                <a:gd name="connsiteY19" fmla="*/ 1345393 h 1348383"/>
                <a:gd name="connsiteX20" fmla="*/ 1123950 w 1524000"/>
                <a:gd name="connsiteY20" fmla="*/ 1328724 h 1348383"/>
                <a:gd name="connsiteX21" fmla="*/ 1354931 w 1524000"/>
                <a:gd name="connsiteY21" fmla="*/ 1281099 h 1348383"/>
                <a:gd name="connsiteX22" fmla="*/ 1440657 w 1524000"/>
                <a:gd name="connsiteY22" fmla="*/ 1257308 h 1348383"/>
                <a:gd name="connsiteX23" fmla="*/ 1524000 w 1524000"/>
                <a:gd name="connsiteY23" fmla="*/ 1233503 h 1348383"/>
                <a:gd name="connsiteX24" fmla="*/ 1512093 w 1524000"/>
                <a:gd name="connsiteY24" fmla="*/ 1173935 h 1348383"/>
                <a:gd name="connsiteX25" fmla="*/ 1476375 w 1524000"/>
                <a:gd name="connsiteY25" fmla="*/ 1064427 h 1348383"/>
                <a:gd name="connsiteX26" fmla="*/ 1421606 w 1524000"/>
                <a:gd name="connsiteY26" fmla="*/ 926300 h 1348383"/>
                <a:gd name="connsiteX27" fmla="*/ 1364456 w 1524000"/>
                <a:gd name="connsiteY27" fmla="*/ 792943 h 1348383"/>
                <a:gd name="connsiteX28" fmla="*/ 1273969 w 1524000"/>
                <a:gd name="connsiteY28" fmla="*/ 628650 h 1348383"/>
                <a:gd name="connsiteX29" fmla="*/ 1190625 w 1524000"/>
                <a:gd name="connsiteY29" fmla="*/ 497668 h 1348383"/>
                <a:gd name="connsiteX30" fmla="*/ 1100138 w 1524000"/>
                <a:gd name="connsiteY30" fmla="*/ 364304 h 1348383"/>
                <a:gd name="connsiteX31" fmla="*/ 1028700 w 1524000"/>
                <a:gd name="connsiteY31" fmla="*/ 271428 h 1348383"/>
                <a:gd name="connsiteX32" fmla="*/ 969169 w 1524000"/>
                <a:gd name="connsiteY32" fmla="*/ 202393 h 1348383"/>
                <a:gd name="connsiteX33" fmla="*/ 912020 w 1524000"/>
                <a:gd name="connsiteY33" fmla="*/ 135704 h 1348383"/>
                <a:gd name="connsiteX34" fmla="*/ 847725 w 1524000"/>
                <a:gd name="connsiteY34" fmla="*/ 71424 h 1348383"/>
                <a:gd name="connsiteX35" fmla="*/ 766763 w 1524000"/>
                <a:gd name="connsiteY35" fmla="*/ 0 h 1348383"/>
                <a:gd name="connsiteX0" fmla="*/ 766763 w 1524000"/>
                <a:gd name="connsiteY0" fmla="*/ 0 h 1348383"/>
                <a:gd name="connsiteX1" fmla="*/ 659606 w 1524000"/>
                <a:gd name="connsiteY1" fmla="*/ 92877 h 1348383"/>
                <a:gd name="connsiteX2" fmla="*/ 542926 w 1524000"/>
                <a:gd name="connsiteY2" fmla="*/ 226213 h 1348383"/>
                <a:gd name="connsiteX3" fmla="*/ 454819 w 1524000"/>
                <a:gd name="connsiteY3" fmla="*/ 338175 h 1348383"/>
                <a:gd name="connsiteX4" fmla="*/ 369094 w 1524000"/>
                <a:gd name="connsiteY4" fmla="*/ 452453 h 1348383"/>
                <a:gd name="connsiteX5" fmla="*/ 300038 w 1524000"/>
                <a:gd name="connsiteY5" fmla="*/ 550112 h 1348383"/>
                <a:gd name="connsiteX6" fmla="*/ 214313 w 1524000"/>
                <a:gd name="connsiteY6" fmla="*/ 690543 h 1348383"/>
                <a:gd name="connsiteX7" fmla="*/ 161926 w 1524000"/>
                <a:gd name="connsiteY7" fmla="*/ 811993 h 1348383"/>
                <a:gd name="connsiteX8" fmla="*/ 92869 w 1524000"/>
                <a:gd name="connsiteY8" fmla="*/ 952494 h 1348383"/>
                <a:gd name="connsiteX9" fmla="*/ 59531 w 1524000"/>
                <a:gd name="connsiteY9" fmla="*/ 1052528 h 1348383"/>
                <a:gd name="connsiteX10" fmla="*/ 14287 w 1524000"/>
                <a:gd name="connsiteY10" fmla="*/ 1181086 h 1348383"/>
                <a:gd name="connsiteX11" fmla="*/ 0 w 1524000"/>
                <a:gd name="connsiteY11" fmla="*/ 1238236 h 1348383"/>
                <a:gd name="connsiteX12" fmla="*/ 102394 w 1524000"/>
                <a:gd name="connsiteY12" fmla="*/ 1252581 h 1348383"/>
                <a:gd name="connsiteX13" fmla="*/ 157162 w 1524000"/>
                <a:gd name="connsiteY13" fmla="*/ 1269228 h 1348383"/>
                <a:gd name="connsiteX14" fmla="*/ 250031 w 1524000"/>
                <a:gd name="connsiteY14" fmla="*/ 1288292 h 1348383"/>
                <a:gd name="connsiteX15" fmla="*/ 442913 w 1524000"/>
                <a:gd name="connsiteY15" fmla="*/ 1319278 h 1348383"/>
                <a:gd name="connsiteX16" fmla="*/ 692944 w 1524000"/>
                <a:gd name="connsiteY16" fmla="*/ 1347774 h 1348383"/>
                <a:gd name="connsiteX17" fmla="*/ 790575 w 1524000"/>
                <a:gd name="connsiteY17" fmla="*/ 1347773 h 1348383"/>
                <a:gd name="connsiteX18" fmla="*/ 795965 w 1524000"/>
                <a:gd name="connsiteY18" fmla="*/ 1347675 h 1348383"/>
                <a:gd name="connsiteX19" fmla="*/ 952500 w 1524000"/>
                <a:gd name="connsiteY19" fmla="*/ 1345393 h 1348383"/>
                <a:gd name="connsiteX20" fmla="*/ 1123950 w 1524000"/>
                <a:gd name="connsiteY20" fmla="*/ 1328724 h 1348383"/>
                <a:gd name="connsiteX21" fmla="*/ 1340643 w 1524000"/>
                <a:gd name="connsiteY21" fmla="*/ 1281099 h 1348383"/>
                <a:gd name="connsiteX22" fmla="*/ 1440657 w 1524000"/>
                <a:gd name="connsiteY22" fmla="*/ 1257308 h 1348383"/>
                <a:gd name="connsiteX23" fmla="*/ 1524000 w 1524000"/>
                <a:gd name="connsiteY23" fmla="*/ 1233503 h 1348383"/>
                <a:gd name="connsiteX24" fmla="*/ 1512093 w 1524000"/>
                <a:gd name="connsiteY24" fmla="*/ 1173935 h 1348383"/>
                <a:gd name="connsiteX25" fmla="*/ 1476375 w 1524000"/>
                <a:gd name="connsiteY25" fmla="*/ 1064427 h 1348383"/>
                <a:gd name="connsiteX26" fmla="*/ 1421606 w 1524000"/>
                <a:gd name="connsiteY26" fmla="*/ 926300 h 1348383"/>
                <a:gd name="connsiteX27" fmla="*/ 1364456 w 1524000"/>
                <a:gd name="connsiteY27" fmla="*/ 792943 h 1348383"/>
                <a:gd name="connsiteX28" fmla="*/ 1273969 w 1524000"/>
                <a:gd name="connsiteY28" fmla="*/ 628650 h 1348383"/>
                <a:gd name="connsiteX29" fmla="*/ 1190625 w 1524000"/>
                <a:gd name="connsiteY29" fmla="*/ 497668 h 1348383"/>
                <a:gd name="connsiteX30" fmla="*/ 1100138 w 1524000"/>
                <a:gd name="connsiteY30" fmla="*/ 364304 h 1348383"/>
                <a:gd name="connsiteX31" fmla="*/ 1028700 w 1524000"/>
                <a:gd name="connsiteY31" fmla="*/ 271428 h 1348383"/>
                <a:gd name="connsiteX32" fmla="*/ 969169 w 1524000"/>
                <a:gd name="connsiteY32" fmla="*/ 202393 h 1348383"/>
                <a:gd name="connsiteX33" fmla="*/ 912020 w 1524000"/>
                <a:gd name="connsiteY33" fmla="*/ 135704 h 1348383"/>
                <a:gd name="connsiteX34" fmla="*/ 847725 w 1524000"/>
                <a:gd name="connsiteY34" fmla="*/ 71424 h 1348383"/>
                <a:gd name="connsiteX35" fmla="*/ 766763 w 1524000"/>
                <a:gd name="connsiteY35" fmla="*/ 0 h 1348383"/>
                <a:gd name="connsiteX0" fmla="*/ 766763 w 1524000"/>
                <a:gd name="connsiteY0" fmla="*/ 0 h 1348383"/>
                <a:gd name="connsiteX1" fmla="*/ 659606 w 1524000"/>
                <a:gd name="connsiteY1" fmla="*/ 92877 h 1348383"/>
                <a:gd name="connsiteX2" fmla="*/ 542926 w 1524000"/>
                <a:gd name="connsiteY2" fmla="*/ 226213 h 1348383"/>
                <a:gd name="connsiteX3" fmla="*/ 454819 w 1524000"/>
                <a:gd name="connsiteY3" fmla="*/ 338175 h 1348383"/>
                <a:gd name="connsiteX4" fmla="*/ 369094 w 1524000"/>
                <a:gd name="connsiteY4" fmla="*/ 452453 h 1348383"/>
                <a:gd name="connsiteX5" fmla="*/ 300038 w 1524000"/>
                <a:gd name="connsiteY5" fmla="*/ 550112 h 1348383"/>
                <a:gd name="connsiteX6" fmla="*/ 214313 w 1524000"/>
                <a:gd name="connsiteY6" fmla="*/ 690543 h 1348383"/>
                <a:gd name="connsiteX7" fmla="*/ 161926 w 1524000"/>
                <a:gd name="connsiteY7" fmla="*/ 811993 h 1348383"/>
                <a:gd name="connsiteX8" fmla="*/ 92869 w 1524000"/>
                <a:gd name="connsiteY8" fmla="*/ 952494 h 1348383"/>
                <a:gd name="connsiteX9" fmla="*/ 59531 w 1524000"/>
                <a:gd name="connsiteY9" fmla="*/ 1052528 h 1348383"/>
                <a:gd name="connsiteX10" fmla="*/ 14287 w 1524000"/>
                <a:gd name="connsiteY10" fmla="*/ 1181086 h 1348383"/>
                <a:gd name="connsiteX11" fmla="*/ 0 w 1524000"/>
                <a:gd name="connsiteY11" fmla="*/ 1238236 h 1348383"/>
                <a:gd name="connsiteX12" fmla="*/ 102394 w 1524000"/>
                <a:gd name="connsiteY12" fmla="*/ 1252581 h 1348383"/>
                <a:gd name="connsiteX13" fmla="*/ 157162 w 1524000"/>
                <a:gd name="connsiteY13" fmla="*/ 1269228 h 1348383"/>
                <a:gd name="connsiteX14" fmla="*/ 250031 w 1524000"/>
                <a:gd name="connsiteY14" fmla="*/ 1288292 h 1348383"/>
                <a:gd name="connsiteX15" fmla="*/ 442913 w 1524000"/>
                <a:gd name="connsiteY15" fmla="*/ 1319278 h 1348383"/>
                <a:gd name="connsiteX16" fmla="*/ 692944 w 1524000"/>
                <a:gd name="connsiteY16" fmla="*/ 1347774 h 1348383"/>
                <a:gd name="connsiteX17" fmla="*/ 790575 w 1524000"/>
                <a:gd name="connsiteY17" fmla="*/ 1347773 h 1348383"/>
                <a:gd name="connsiteX18" fmla="*/ 795965 w 1524000"/>
                <a:gd name="connsiteY18" fmla="*/ 1347675 h 1348383"/>
                <a:gd name="connsiteX19" fmla="*/ 952500 w 1524000"/>
                <a:gd name="connsiteY19" fmla="*/ 1345393 h 1348383"/>
                <a:gd name="connsiteX20" fmla="*/ 1128712 w 1524000"/>
                <a:gd name="connsiteY20" fmla="*/ 1314479 h 1348383"/>
                <a:gd name="connsiteX21" fmla="*/ 1340643 w 1524000"/>
                <a:gd name="connsiteY21" fmla="*/ 1281099 h 1348383"/>
                <a:gd name="connsiteX22" fmla="*/ 1440657 w 1524000"/>
                <a:gd name="connsiteY22" fmla="*/ 1257308 h 1348383"/>
                <a:gd name="connsiteX23" fmla="*/ 1524000 w 1524000"/>
                <a:gd name="connsiteY23" fmla="*/ 1233503 h 1348383"/>
                <a:gd name="connsiteX24" fmla="*/ 1512093 w 1524000"/>
                <a:gd name="connsiteY24" fmla="*/ 1173935 h 1348383"/>
                <a:gd name="connsiteX25" fmla="*/ 1476375 w 1524000"/>
                <a:gd name="connsiteY25" fmla="*/ 1064427 h 1348383"/>
                <a:gd name="connsiteX26" fmla="*/ 1421606 w 1524000"/>
                <a:gd name="connsiteY26" fmla="*/ 926300 h 1348383"/>
                <a:gd name="connsiteX27" fmla="*/ 1364456 w 1524000"/>
                <a:gd name="connsiteY27" fmla="*/ 792943 h 1348383"/>
                <a:gd name="connsiteX28" fmla="*/ 1273969 w 1524000"/>
                <a:gd name="connsiteY28" fmla="*/ 628650 h 1348383"/>
                <a:gd name="connsiteX29" fmla="*/ 1190625 w 1524000"/>
                <a:gd name="connsiteY29" fmla="*/ 497668 h 1348383"/>
                <a:gd name="connsiteX30" fmla="*/ 1100138 w 1524000"/>
                <a:gd name="connsiteY30" fmla="*/ 364304 h 1348383"/>
                <a:gd name="connsiteX31" fmla="*/ 1028700 w 1524000"/>
                <a:gd name="connsiteY31" fmla="*/ 271428 h 1348383"/>
                <a:gd name="connsiteX32" fmla="*/ 969169 w 1524000"/>
                <a:gd name="connsiteY32" fmla="*/ 202393 h 1348383"/>
                <a:gd name="connsiteX33" fmla="*/ 912020 w 1524000"/>
                <a:gd name="connsiteY33" fmla="*/ 135704 h 1348383"/>
                <a:gd name="connsiteX34" fmla="*/ 847725 w 1524000"/>
                <a:gd name="connsiteY34" fmla="*/ 71424 h 1348383"/>
                <a:gd name="connsiteX35" fmla="*/ 766763 w 1524000"/>
                <a:gd name="connsiteY35" fmla="*/ 0 h 1348383"/>
                <a:gd name="connsiteX0" fmla="*/ 766763 w 1524000"/>
                <a:gd name="connsiteY0" fmla="*/ 0 h 1348383"/>
                <a:gd name="connsiteX1" fmla="*/ 659606 w 1524000"/>
                <a:gd name="connsiteY1" fmla="*/ 92877 h 1348383"/>
                <a:gd name="connsiteX2" fmla="*/ 542926 w 1524000"/>
                <a:gd name="connsiteY2" fmla="*/ 226213 h 1348383"/>
                <a:gd name="connsiteX3" fmla="*/ 454819 w 1524000"/>
                <a:gd name="connsiteY3" fmla="*/ 338175 h 1348383"/>
                <a:gd name="connsiteX4" fmla="*/ 369094 w 1524000"/>
                <a:gd name="connsiteY4" fmla="*/ 452453 h 1348383"/>
                <a:gd name="connsiteX5" fmla="*/ 300038 w 1524000"/>
                <a:gd name="connsiteY5" fmla="*/ 550112 h 1348383"/>
                <a:gd name="connsiteX6" fmla="*/ 214313 w 1524000"/>
                <a:gd name="connsiteY6" fmla="*/ 690543 h 1348383"/>
                <a:gd name="connsiteX7" fmla="*/ 161926 w 1524000"/>
                <a:gd name="connsiteY7" fmla="*/ 811993 h 1348383"/>
                <a:gd name="connsiteX8" fmla="*/ 92869 w 1524000"/>
                <a:gd name="connsiteY8" fmla="*/ 952494 h 1348383"/>
                <a:gd name="connsiteX9" fmla="*/ 59531 w 1524000"/>
                <a:gd name="connsiteY9" fmla="*/ 1052528 h 1348383"/>
                <a:gd name="connsiteX10" fmla="*/ 14287 w 1524000"/>
                <a:gd name="connsiteY10" fmla="*/ 1181086 h 1348383"/>
                <a:gd name="connsiteX11" fmla="*/ 0 w 1524000"/>
                <a:gd name="connsiteY11" fmla="*/ 1238236 h 1348383"/>
                <a:gd name="connsiteX12" fmla="*/ 102394 w 1524000"/>
                <a:gd name="connsiteY12" fmla="*/ 1252581 h 1348383"/>
                <a:gd name="connsiteX13" fmla="*/ 157162 w 1524000"/>
                <a:gd name="connsiteY13" fmla="*/ 1269228 h 1348383"/>
                <a:gd name="connsiteX14" fmla="*/ 250031 w 1524000"/>
                <a:gd name="connsiteY14" fmla="*/ 1288292 h 1348383"/>
                <a:gd name="connsiteX15" fmla="*/ 442913 w 1524000"/>
                <a:gd name="connsiteY15" fmla="*/ 1319278 h 1348383"/>
                <a:gd name="connsiteX16" fmla="*/ 692944 w 1524000"/>
                <a:gd name="connsiteY16" fmla="*/ 1347774 h 1348383"/>
                <a:gd name="connsiteX17" fmla="*/ 790575 w 1524000"/>
                <a:gd name="connsiteY17" fmla="*/ 1347773 h 1348383"/>
                <a:gd name="connsiteX18" fmla="*/ 795965 w 1524000"/>
                <a:gd name="connsiteY18" fmla="*/ 1347675 h 1348383"/>
                <a:gd name="connsiteX19" fmla="*/ 952500 w 1524000"/>
                <a:gd name="connsiteY19" fmla="*/ 1345393 h 1348383"/>
                <a:gd name="connsiteX20" fmla="*/ 1128712 w 1524000"/>
                <a:gd name="connsiteY20" fmla="*/ 1314479 h 1348383"/>
                <a:gd name="connsiteX21" fmla="*/ 1340643 w 1524000"/>
                <a:gd name="connsiteY21" fmla="*/ 1281099 h 1348383"/>
                <a:gd name="connsiteX22" fmla="*/ 1440657 w 1524000"/>
                <a:gd name="connsiteY22" fmla="*/ 1257308 h 1348383"/>
                <a:gd name="connsiteX23" fmla="*/ 1524000 w 1524000"/>
                <a:gd name="connsiteY23" fmla="*/ 1233503 h 1348383"/>
                <a:gd name="connsiteX24" fmla="*/ 1512093 w 1524000"/>
                <a:gd name="connsiteY24" fmla="*/ 1173935 h 1348383"/>
                <a:gd name="connsiteX25" fmla="*/ 1476375 w 1524000"/>
                <a:gd name="connsiteY25" fmla="*/ 1064427 h 1348383"/>
                <a:gd name="connsiteX26" fmla="*/ 1421606 w 1524000"/>
                <a:gd name="connsiteY26" fmla="*/ 926300 h 1348383"/>
                <a:gd name="connsiteX27" fmla="*/ 1364456 w 1524000"/>
                <a:gd name="connsiteY27" fmla="*/ 792943 h 1348383"/>
                <a:gd name="connsiteX28" fmla="*/ 1273969 w 1524000"/>
                <a:gd name="connsiteY28" fmla="*/ 628650 h 1348383"/>
                <a:gd name="connsiteX29" fmla="*/ 1190625 w 1524000"/>
                <a:gd name="connsiteY29" fmla="*/ 497668 h 1348383"/>
                <a:gd name="connsiteX30" fmla="*/ 1100138 w 1524000"/>
                <a:gd name="connsiteY30" fmla="*/ 364304 h 1348383"/>
                <a:gd name="connsiteX31" fmla="*/ 1028700 w 1524000"/>
                <a:gd name="connsiteY31" fmla="*/ 271428 h 1348383"/>
                <a:gd name="connsiteX32" fmla="*/ 969169 w 1524000"/>
                <a:gd name="connsiteY32" fmla="*/ 202393 h 1348383"/>
                <a:gd name="connsiteX33" fmla="*/ 912020 w 1524000"/>
                <a:gd name="connsiteY33" fmla="*/ 135704 h 1348383"/>
                <a:gd name="connsiteX34" fmla="*/ 847725 w 1524000"/>
                <a:gd name="connsiteY34" fmla="*/ 71424 h 1348383"/>
                <a:gd name="connsiteX35" fmla="*/ 766763 w 1524000"/>
                <a:gd name="connsiteY35" fmla="*/ 0 h 1348383"/>
                <a:gd name="connsiteX0" fmla="*/ 766763 w 1524000"/>
                <a:gd name="connsiteY0" fmla="*/ 0 h 1348383"/>
                <a:gd name="connsiteX1" fmla="*/ 659606 w 1524000"/>
                <a:gd name="connsiteY1" fmla="*/ 92877 h 1348383"/>
                <a:gd name="connsiteX2" fmla="*/ 542926 w 1524000"/>
                <a:gd name="connsiteY2" fmla="*/ 226213 h 1348383"/>
                <a:gd name="connsiteX3" fmla="*/ 454819 w 1524000"/>
                <a:gd name="connsiteY3" fmla="*/ 338175 h 1348383"/>
                <a:gd name="connsiteX4" fmla="*/ 369094 w 1524000"/>
                <a:gd name="connsiteY4" fmla="*/ 452453 h 1348383"/>
                <a:gd name="connsiteX5" fmla="*/ 300038 w 1524000"/>
                <a:gd name="connsiteY5" fmla="*/ 550112 h 1348383"/>
                <a:gd name="connsiteX6" fmla="*/ 214313 w 1524000"/>
                <a:gd name="connsiteY6" fmla="*/ 690543 h 1348383"/>
                <a:gd name="connsiteX7" fmla="*/ 161926 w 1524000"/>
                <a:gd name="connsiteY7" fmla="*/ 811993 h 1348383"/>
                <a:gd name="connsiteX8" fmla="*/ 92869 w 1524000"/>
                <a:gd name="connsiteY8" fmla="*/ 952494 h 1348383"/>
                <a:gd name="connsiteX9" fmla="*/ 59531 w 1524000"/>
                <a:gd name="connsiteY9" fmla="*/ 1052528 h 1348383"/>
                <a:gd name="connsiteX10" fmla="*/ 14287 w 1524000"/>
                <a:gd name="connsiteY10" fmla="*/ 1181086 h 1348383"/>
                <a:gd name="connsiteX11" fmla="*/ 0 w 1524000"/>
                <a:gd name="connsiteY11" fmla="*/ 1238236 h 1348383"/>
                <a:gd name="connsiteX12" fmla="*/ 102394 w 1524000"/>
                <a:gd name="connsiteY12" fmla="*/ 1252581 h 1348383"/>
                <a:gd name="connsiteX13" fmla="*/ 157162 w 1524000"/>
                <a:gd name="connsiteY13" fmla="*/ 1269228 h 1348383"/>
                <a:gd name="connsiteX14" fmla="*/ 250031 w 1524000"/>
                <a:gd name="connsiteY14" fmla="*/ 1288292 h 1348383"/>
                <a:gd name="connsiteX15" fmla="*/ 442913 w 1524000"/>
                <a:gd name="connsiteY15" fmla="*/ 1319278 h 1348383"/>
                <a:gd name="connsiteX16" fmla="*/ 692944 w 1524000"/>
                <a:gd name="connsiteY16" fmla="*/ 1347774 h 1348383"/>
                <a:gd name="connsiteX17" fmla="*/ 790575 w 1524000"/>
                <a:gd name="connsiteY17" fmla="*/ 1347773 h 1348383"/>
                <a:gd name="connsiteX18" fmla="*/ 795965 w 1524000"/>
                <a:gd name="connsiteY18" fmla="*/ 1347675 h 1348383"/>
                <a:gd name="connsiteX19" fmla="*/ 959644 w 1524000"/>
                <a:gd name="connsiteY19" fmla="*/ 1331149 h 1348383"/>
                <a:gd name="connsiteX20" fmla="*/ 1128712 w 1524000"/>
                <a:gd name="connsiteY20" fmla="*/ 1314479 h 1348383"/>
                <a:gd name="connsiteX21" fmla="*/ 1340643 w 1524000"/>
                <a:gd name="connsiteY21" fmla="*/ 1281099 h 1348383"/>
                <a:gd name="connsiteX22" fmla="*/ 1440657 w 1524000"/>
                <a:gd name="connsiteY22" fmla="*/ 1257308 h 1348383"/>
                <a:gd name="connsiteX23" fmla="*/ 1524000 w 1524000"/>
                <a:gd name="connsiteY23" fmla="*/ 1233503 h 1348383"/>
                <a:gd name="connsiteX24" fmla="*/ 1512093 w 1524000"/>
                <a:gd name="connsiteY24" fmla="*/ 1173935 h 1348383"/>
                <a:gd name="connsiteX25" fmla="*/ 1476375 w 1524000"/>
                <a:gd name="connsiteY25" fmla="*/ 1064427 h 1348383"/>
                <a:gd name="connsiteX26" fmla="*/ 1421606 w 1524000"/>
                <a:gd name="connsiteY26" fmla="*/ 926300 h 1348383"/>
                <a:gd name="connsiteX27" fmla="*/ 1364456 w 1524000"/>
                <a:gd name="connsiteY27" fmla="*/ 792943 h 1348383"/>
                <a:gd name="connsiteX28" fmla="*/ 1273969 w 1524000"/>
                <a:gd name="connsiteY28" fmla="*/ 628650 h 1348383"/>
                <a:gd name="connsiteX29" fmla="*/ 1190625 w 1524000"/>
                <a:gd name="connsiteY29" fmla="*/ 497668 h 1348383"/>
                <a:gd name="connsiteX30" fmla="*/ 1100138 w 1524000"/>
                <a:gd name="connsiteY30" fmla="*/ 364304 h 1348383"/>
                <a:gd name="connsiteX31" fmla="*/ 1028700 w 1524000"/>
                <a:gd name="connsiteY31" fmla="*/ 271428 h 1348383"/>
                <a:gd name="connsiteX32" fmla="*/ 969169 w 1524000"/>
                <a:gd name="connsiteY32" fmla="*/ 202393 h 1348383"/>
                <a:gd name="connsiteX33" fmla="*/ 912020 w 1524000"/>
                <a:gd name="connsiteY33" fmla="*/ 135704 h 1348383"/>
                <a:gd name="connsiteX34" fmla="*/ 847725 w 1524000"/>
                <a:gd name="connsiteY34" fmla="*/ 71424 h 1348383"/>
                <a:gd name="connsiteX35" fmla="*/ 766763 w 1524000"/>
                <a:gd name="connsiteY35" fmla="*/ 0 h 1348383"/>
                <a:gd name="connsiteX0" fmla="*/ 766763 w 1524000"/>
                <a:gd name="connsiteY0" fmla="*/ 0 h 1350148"/>
                <a:gd name="connsiteX1" fmla="*/ 659606 w 1524000"/>
                <a:gd name="connsiteY1" fmla="*/ 92877 h 1350148"/>
                <a:gd name="connsiteX2" fmla="*/ 542926 w 1524000"/>
                <a:gd name="connsiteY2" fmla="*/ 226213 h 1350148"/>
                <a:gd name="connsiteX3" fmla="*/ 454819 w 1524000"/>
                <a:gd name="connsiteY3" fmla="*/ 338175 h 1350148"/>
                <a:gd name="connsiteX4" fmla="*/ 369094 w 1524000"/>
                <a:gd name="connsiteY4" fmla="*/ 452453 h 1350148"/>
                <a:gd name="connsiteX5" fmla="*/ 300038 w 1524000"/>
                <a:gd name="connsiteY5" fmla="*/ 550112 h 1350148"/>
                <a:gd name="connsiteX6" fmla="*/ 214313 w 1524000"/>
                <a:gd name="connsiteY6" fmla="*/ 690543 h 1350148"/>
                <a:gd name="connsiteX7" fmla="*/ 161926 w 1524000"/>
                <a:gd name="connsiteY7" fmla="*/ 811993 h 1350148"/>
                <a:gd name="connsiteX8" fmla="*/ 92869 w 1524000"/>
                <a:gd name="connsiteY8" fmla="*/ 952494 h 1350148"/>
                <a:gd name="connsiteX9" fmla="*/ 59531 w 1524000"/>
                <a:gd name="connsiteY9" fmla="*/ 1052528 h 1350148"/>
                <a:gd name="connsiteX10" fmla="*/ 14287 w 1524000"/>
                <a:gd name="connsiteY10" fmla="*/ 1181086 h 1350148"/>
                <a:gd name="connsiteX11" fmla="*/ 0 w 1524000"/>
                <a:gd name="connsiteY11" fmla="*/ 1238236 h 1350148"/>
                <a:gd name="connsiteX12" fmla="*/ 102394 w 1524000"/>
                <a:gd name="connsiteY12" fmla="*/ 1252581 h 1350148"/>
                <a:gd name="connsiteX13" fmla="*/ 157162 w 1524000"/>
                <a:gd name="connsiteY13" fmla="*/ 1269228 h 1350148"/>
                <a:gd name="connsiteX14" fmla="*/ 250031 w 1524000"/>
                <a:gd name="connsiteY14" fmla="*/ 1288292 h 1350148"/>
                <a:gd name="connsiteX15" fmla="*/ 442913 w 1524000"/>
                <a:gd name="connsiteY15" fmla="*/ 1319278 h 1350148"/>
                <a:gd name="connsiteX16" fmla="*/ 692944 w 1524000"/>
                <a:gd name="connsiteY16" fmla="*/ 1350148 h 1350148"/>
                <a:gd name="connsiteX17" fmla="*/ 790575 w 1524000"/>
                <a:gd name="connsiteY17" fmla="*/ 1347773 h 1350148"/>
                <a:gd name="connsiteX18" fmla="*/ 795965 w 1524000"/>
                <a:gd name="connsiteY18" fmla="*/ 1347675 h 1350148"/>
                <a:gd name="connsiteX19" fmla="*/ 959644 w 1524000"/>
                <a:gd name="connsiteY19" fmla="*/ 1331149 h 1350148"/>
                <a:gd name="connsiteX20" fmla="*/ 1128712 w 1524000"/>
                <a:gd name="connsiteY20" fmla="*/ 1314479 h 1350148"/>
                <a:gd name="connsiteX21" fmla="*/ 1340643 w 1524000"/>
                <a:gd name="connsiteY21" fmla="*/ 1281099 h 1350148"/>
                <a:gd name="connsiteX22" fmla="*/ 1440657 w 1524000"/>
                <a:gd name="connsiteY22" fmla="*/ 1257308 h 1350148"/>
                <a:gd name="connsiteX23" fmla="*/ 1524000 w 1524000"/>
                <a:gd name="connsiteY23" fmla="*/ 1233503 h 1350148"/>
                <a:gd name="connsiteX24" fmla="*/ 1512093 w 1524000"/>
                <a:gd name="connsiteY24" fmla="*/ 1173935 h 1350148"/>
                <a:gd name="connsiteX25" fmla="*/ 1476375 w 1524000"/>
                <a:gd name="connsiteY25" fmla="*/ 1064427 h 1350148"/>
                <a:gd name="connsiteX26" fmla="*/ 1421606 w 1524000"/>
                <a:gd name="connsiteY26" fmla="*/ 926300 h 1350148"/>
                <a:gd name="connsiteX27" fmla="*/ 1364456 w 1524000"/>
                <a:gd name="connsiteY27" fmla="*/ 792943 h 1350148"/>
                <a:gd name="connsiteX28" fmla="*/ 1273969 w 1524000"/>
                <a:gd name="connsiteY28" fmla="*/ 628650 h 1350148"/>
                <a:gd name="connsiteX29" fmla="*/ 1190625 w 1524000"/>
                <a:gd name="connsiteY29" fmla="*/ 497668 h 1350148"/>
                <a:gd name="connsiteX30" fmla="*/ 1100138 w 1524000"/>
                <a:gd name="connsiteY30" fmla="*/ 364304 h 1350148"/>
                <a:gd name="connsiteX31" fmla="*/ 1028700 w 1524000"/>
                <a:gd name="connsiteY31" fmla="*/ 271428 h 1350148"/>
                <a:gd name="connsiteX32" fmla="*/ 969169 w 1524000"/>
                <a:gd name="connsiteY32" fmla="*/ 202393 h 1350148"/>
                <a:gd name="connsiteX33" fmla="*/ 912020 w 1524000"/>
                <a:gd name="connsiteY33" fmla="*/ 135704 h 1350148"/>
                <a:gd name="connsiteX34" fmla="*/ 847725 w 1524000"/>
                <a:gd name="connsiteY34" fmla="*/ 71424 h 1350148"/>
                <a:gd name="connsiteX35" fmla="*/ 766763 w 1524000"/>
                <a:gd name="connsiteY35" fmla="*/ 0 h 1350148"/>
                <a:gd name="connsiteX0" fmla="*/ 766763 w 1524000"/>
                <a:gd name="connsiteY0" fmla="*/ 0 h 1348383"/>
                <a:gd name="connsiteX1" fmla="*/ 659606 w 1524000"/>
                <a:gd name="connsiteY1" fmla="*/ 92877 h 1348383"/>
                <a:gd name="connsiteX2" fmla="*/ 542926 w 1524000"/>
                <a:gd name="connsiteY2" fmla="*/ 226213 h 1348383"/>
                <a:gd name="connsiteX3" fmla="*/ 454819 w 1524000"/>
                <a:gd name="connsiteY3" fmla="*/ 338175 h 1348383"/>
                <a:gd name="connsiteX4" fmla="*/ 369094 w 1524000"/>
                <a:gd name="connsiteY4" fmla="*/ 452453 h 1348383"/>
                <a:gd name="connsiteX5" fmla="*/ 300038 w 1524000"/>
                <a:gd name="connsiteY5" fmla="*/ 550112 h 1348383"/>
                <a:gd name="connsiteX6" fmla="*/ 214313 w 1524000"/>
                <a:gd name="connsiteY6" fmla="*/ 690543 h 1348383"/>
                <a:gd name="connsiteX7" fmla="*/ 161926 w 1524000"/>
                <a:gd name="connsiteY7" fmla="*/ 811993 h 1348383"/>
                <a:gd name="connsiteX8" fmla="*/ 92869 w 1524000"/>
                <a:gd name="connsiteY8" fmla="*/ 952494 h 1348383"/>
                <a:gd name="connsiteX9" fmla="*/ 59531 w 1524000"/>
                <a:gd name="connsiteY9" fmla="*/ 1052528 h 1348383"/>
                <a:gd name="connsiteX10" fmla="*/ 14287 w 1524000"/>
                <a:gd name="connsiteY10" fmla="*/ 1181086 h 1348383"/>
                <a:gd name="connsiteX11" fmla="*/ 0 w 1524000"/>
                <a:gd name="connsiteY11" fmla="*/ 1238236 h 1348383"/>
                <a:gd name="connsiteX12" fmla="*/ 102394 w 1524000"/>
                <a:gd name="connsiteY12" fmla="*/ 1252581 h 1348383"/>
                <a:gd name="connsiteX13" fmla="*/ 157162 w 1524000"/>
                <a:gd name="connsiteY13" fmla="*/ 1269228 h 1348383"/>
                <a:gd name="connsiteX14" fmla="*/ 250031 w 1524000"/>
                <a:gd name="connsiteY14" fmla="*/ 1288292 h 1348383"/>
                <a:gd name="connsiteX15" fmla="*/ 442913 w 1524000"/>
                <a:gd name="connsiteY15" fmla="*/ 1319278 h 1348383"/>
                <a:gd name="connsiteX16" fmla="*/ 690563 w 1524000"/>
                <a:gd name="connsiteY16" fmla="*/ 1340652 h 1348383"/>
                <a:gd name="connsiteX17" fmla="*/ 790575 w 1524000"/>
                <a:gd name="connsiteY17" fmla="*/ 1347773 h 1348383"/>
                <a:gd name="connsiteX18" fmla="*/ 795965 w 1524000"/>
                <a:gd name="connsiteY18" fmla="*/ 1347675 h 1348383"/>
                <a:gd name="connsiteX19" fmla="*/ 959644 w 1524000"/>
                <a:gd name="connsiteY19" fmla="*/ 1331149 h 1348383"/>
                <a:gd name="connsiteX20" fmla="*/ 1128712 w 1524000"/>
                <a:gd name="connsiteY20" fmla="*/ 1314479 h 1348383"/>
                <a:gd name="connsiteX21" fmla="*/ 1340643 w 1524000"/>
                <a:gd name="connsiteY21" fmla="*/ 1281099 h 1348383"/>
                <a:gd name="connsiteX22" fmla="*/ 1440657 w 1524000"/>
                <a:gd name="connsiteY22" fmla="*/ 1257308 h 1348383"/>
                <a:gd name="connsiteX23" fmla="*/ 1524000 w 1524000"/>
                <a:gd name="connsiteY23" fmla="*/ 1233503 h 1348383"/>
                <a:gd name="connsiteX24" fmla="*/ 1512093 w 1524000"/>
                <a:gd name="connsiteY24" fmla="*/ 1173935 h 1348383"/>
                <a:gd name="connsiteX25" fmla="*/ 1476375 w 1524000"/>
                <a:gd name="connsiteY25" fmla="*/ 1064427 h 1348383"/>
                <a:gd name="connsiteX26" fmla="*/ 1421606 w 1524000"/>
                <a:gd name="connsiteY26" fmla="*/ 926300 h 1348383"/>
                <a:gd name="connsiteX27" fmla="*/ 1364456 w 1524000"/>
                <a:gd name="connsiteY27" fmla="*/ 792943 h 1348383"/>
                <a:gd name="connsiteX28" fmla="*/ 1273969 w 1524000"/>
                <a:gd name="connsiteY28" fmla="*/ 628650 h 1348383"/>
                <a:gd name="connsiteX29" fmla="*/ 1190625 w 1524000"/>
                <a:gd name="connsiteY29" fmla="*/ 497668 h 1348383"/>
                <a:gd name="connsiteX30" fmla="*/ 1100138 w 1524000"/>
                <a:gd name="connsiteY30" fmla="*/ 364304 h 1348383"/>
                <a:gd name="connsiteX31" fmla="*/ 1028700 w 1524000"/>
                <a:gd name="connsiteY31" fmla="*/ 271428 h 1348383"/>
                <a:gd name="connsiteX32" fmla="*/ 969169 w 1524000"/>
                <a:gd name="connsiteY32" fmla="*/ 202393 h 1348383"/>
                <a:gd name="connsiteX33" fmla="*/ 912020 w 1524000"/>
                <a:gd name="connsiteY33" fmla="*/ 135704 h 1348383"/>
                <a:gd name="connsiteX34" fmla="*/ 847725 w 1524000"/>
                <a:gd name="connsiteY34" fmla="*/ 71424 h 1348383"/>
                <a:gd name="connsiteX35" fmla="*/ 766763 w 1524000"/>
                <a:gd name="connsiteY35" fmla="*/ 0 h 1348383"/>
                <a:gd name="connsiteX0" fmla="*/ 766763 w 1524000"/>
                <a:gd name="connsiteY0" fmla="*/ 0 h 1347773"/>
                <a:gd name="connsiteX1" fmla="*/ 659606 w 1524000"/>
                <a:gd name="connsiteY1" fmla="*/ 92877 h 1347773"/>
                <a:gd name="connsiteX2" fmla="*/ 542926 w 1524000"/>
                <a:gd name="connsiteY2" fmla="*/ 226213 h 1347773"/>
                <a:gd name="connsiteX3" fmla="*/ 454819 w 1524000"/>
                <a:gd name="connsiteY3" fmla="*/ 338175 h 1347773"/>
                <a:gd name="connsiteX4" fmla="*/ 369094 w 1524000"/>
                <a:gd name="connsiteY4" fmla="*/ 452453 h 1347773"/>
                <a:gd name="connsiteX5" fmla="*/ 300038 w 1524000"/>
                <a:gd name="connsiteY5" fmla="*/ 550112 h 1347773"/>
                <a:gd name="connsiteX6" fmla="*/ 214313 w 1524000"/>
                <a:gd name="connsiteY6" fmla="*/ 690543 h 1347773"/>
                <a:gd name="connsiteX7" fmla="*/ 161926 w 1524000"/>
                <a:gd name="connsiteY7" fmla="*/ 811993 h 1347773"/>
                <a:gd name="connsiteX8" fmla="*/ 92869 w 1524000"/>
                <a:gd name="connsiteY8" fmla="*/ 952494 h 1347773"/>
                <a:gd name="connsiteX9" fmla="*/ 59531 w 1524000"/>
                <a:gd name="connsiteY9" fmla="*/ 1052528 h 1347773"/>
                <a:gd name="connsiteX10" fmla="*/ 14287 w 1524000"/>
                <a:gd name="connsiteY10" fmla="*/ 1181086 h 1347773"/>
                <a:gd name="connsiteX11" fmla="*/ 0 w 1524000"/>
                <a:gd name="connsiteY11" fmla="*/ 1238236 h 1347773"/>
                <a:gd name="connsiteX12" fmla="*/ 102394 w 1524000"/>
                <a:gd name="connsiteY12" fmla="*/ 1252581 h 1347773"/>
                <a:gd name="connsiteX13" fmla="*/ 157162 w 1524000"/>
                <a:gd name="connsiteY13" fmla="*/ 1269228 h 1347773"/>
                <a:gd name="connsiteX14" fmla="*/ 250031 w 1524000"/>
                <a:gd name="connsiteY14" fmla="*/ 1288292 h 1347773"/>
                <a:gd name="connsiteX15" fmla="*/ 442913 w 1524000"/>
                <a:gd name="connsiteY15" fmla="*/ 1319278 h 1347773"/>
                <a:gd name="connsiteX16" fmla="*/ 690563 w 1524000"/>
                <a:gd name="connsiteY16" fmla="*/ 1340652 h 1347773"/>
                <a:gd name="connsiteX17" fmla="*/ 790575 w 1524000"/>
                <a:gd name="connsiteY17" fmla="*/ 1347773 h 1347773"/>
                <a:gd name="connsiteX18" fmla="*/ 791202 w 1524000"/>
                <a:gd name="connsiteY18" fmla="*/ 1342927 h 1347773"/>
                <a:gd name="connsiteX19" fmla="*/ 959644 w 1524000"/>
                <a:gd name="connsiteY19" fmla="*/ 1331149 h 1347773"/>
                <a:gd name="connsiteX20" fmla="*/ 1128712 w 1524000"/>
                <a:gd name="connsiteY20" fmla="*/ 1314479 h 1347773"/>
                <a:gd name="connsiteX21" fmla="*/ 1340643 w 1524000"/>
                <a:gd name="connsiteY21" fmla="*/ 1281099 h 1347773"/>
                <a:gd name="connsiteX22" fmla="*/ 1440657 w 1524000"/>
                <a:gd name="connsiteY22" fmla="*/ 1257308 h 1347773"/>
                <a:gd name="connsiteX23" fmla="*/ 1524000 w 1524000"/>
                <a:gd name="connsiteY23" fmla="*/ 1233503 h 1347773"/>
                <a:gd name="connsiteX24" fmla="*/ 1512093 w 1524000"/>
                <a:gd name="connsiteY24" fmla="*/ 1173935 h 1347773"/>
                <a:gd name="connsiteX25" fmla="*/ 1476375 w 1524000"/>
                <a:gd name="connsiteY25" fmla="*/ 1064427 h 1347773"/>
                <a:gd name="connsiteX26" fmla="*/ 1421606 w 1524000"/>
                <a:gd name="connsiteY26" fmla="*/ 926300 h 1347773"/>
                <a:gd name="connsiteX27" fmla="*/ 1364456 w 1524000"/>
                <a:gd name="connsiteY27" fmla="*/ 792943 h 1347773"/>
                <a:gd name="connsiteX28" fmla="*/ 1273969 w 1524000"/>
                <a:gd name="connsiteY28" fmla="*/ 628650 h 1347773"/>
                <a:gd name="connsiteX29" fmla="*/ 1190625 w 1524000"/>
                <a:gd name="connsiteY29" fmla="*/ 497668 h 1347773"/>
                <a:gd name="connsiteX30" fmla="*/ 1100138 w 1524000"/>
                <a:gd name="connsiteY30" fmla="*/ 364304 h 1347773"/>
                <a:gd name="connsiteX31" fmla="*/ 1028700 w 1524000"/>
                <a:gd name="connsiteY31" fmla="*/ 271428 h 1347773"/>
                <a:gd name="connsiteX32" fmla="*/ 969169 w 1524000"/>
                <a:gd name="connsiteY32" fmla="*/ 202393 h 1347773"/>
                <a:gd name="connsiteX33" fmla="*/ 912020 w 1524000"/>
                <a:gd name="connsiteY33" fmla="*/ 135704 h 1347773"/>
                <a:gd name="connsiteX34" fmla="*/ 847725 w 1524000"/>
                <a:gd name="connsiteY34" fmla="*/ 71424 h 1347773"/>
                <a:gd name="connsiteX35" fmla="*/ 766763 w 1524000"/>
                <a:gd name="connsiteY35" fmla="*/ 0 h 1347773"/>
                <a:gd name="connsiteX0" fmla="*/ 766763 w 1524000"/>
                <a:gd name="connsiteY0" fmla="*/ 0 h 1347773"/>
                <a:gd name="connsiteX1" fmla="*/ 659606 w 1524000"/>
                <a:gd name="connsiteY1" fmla="*/ 92877 h 1347773"/>
                <a:gd name="connsiteX2" fmla="*/ 542926 w 1524000"/>
                <a:gd name="connsiteY2" fmla="*/ 226213 h 1347773"/>
                <a:gd name="connsiteX3" fmla="*/ 454819 w 1524000"/>
                <a:gd name="connsiteY3" fmla="*/ 338175 h 1347773"/>
                <a:gd name="connsiteX4" fmla="*/ 369094 w 1524000"/>
                <a:gd name="connsiteY4" fmla="*/ 452453 h 1347773"/>
                <a:gd name="connsiteX5" fmla="*/ 300038 w 1524000"/>
                <a:gd name="connsiteY5" fmla="*/ 550112 h 1347773"/>
                <a:gd name="connsiteX6" fmla="*/ 214313 w 1524000"/>
                <a:gd name="connsiteY6" fmla="*/ 690543 h 1347773"/>
                <a:gd name="connsiteX7" fmla="*/ 161926 w 1524000"/>
                <a:gd name="connsiteY7" fmla="*/ 811993 h 1347773"/>
                <a:gd name="connsiteX8" fmla="*/ 92869 w 1524000"/>
                <a:gd name="connsiteY8" fmla="*/ 952494 h 1347773"/>
                <a:gd name="connsiteX9" fmla="*/ 59531 w 1524000"/>
                <a:gd name="connsiteY9" fmla="*/ 1052528 h 1347773"/>
                <a:gd name="connsiteX10" fmla="*/ 14287 w 1524000"/>
                <a:gd name="connsiteY10" fmla="*/ 1181086 h 1347773"/>
                <a:gd name="connsiteX11" fmla="*/ 0 w 1524000"/>
                <a:gd name="connsiteY11" fmla="*/ 1238236 h 1347773"/>
                <a:gd name="connsiteX12" fmla="*/ 102394 w 1524000"/>
                <a:gd name="connsiteY12" fmla="*/ 1252581 h 1347773"/>
                <a:gd name="connsiteX13" fmla="*/ 157162 w 1524000"/>
                <a:gd name="connsiteY13" fmla="*/ 1269228 h 1347773"/>
                <a:gd name="connsiteX14" fmla="*/ 250031 w 1524000"/>
                <a:gd name="connsiteY14" fmla="*/ 1288292 h 1347773"/>
                <a:gd name="connsiteX15" fmla="*/ 442913 w 1524000"/>
                <a:gd name="connsiteY15" fmla="*/ 1319278 h 1347773"/>
                <a:gd name="connsiteX16" fmla="*/ 690563 w 1524000"/>
                <a:gd name="connsiteY16" fmla="*/ 1340652 h 1347773"/>
                <a:gd name="connsiteX17" fmla="*/ 790575 w 1524000"/>
                <a:gd name="connsiteY17" fmla="*/ 1347773 h 1347773"/>
                <a:gd name="connsiteX18" fmla="*/ 845971 w 1524000"/>
                <a:gd name="connsiteY18" fmla="*/ 1335805 h 1347773"/>
                <a:gd name="connsiteX19" fmla="*/ 959644 w 1524000"/>
                <a:gd name="connsiteY19" fmla="*/ 1331149 h 1347773"/>
                <a:gd name="connsiteX20" fmla="*/ 1128712 w 1524000"/>
                <a:gd name="connsiteY20" fmla="*/ 1314479 h 1347773"/>
                <a:gd name="connsiteX21" fmla="*/ 1340643 w 1524000"/>
                <a:gd name="connsiteY21" fmla="*/ 1281099 h 1347773"/>
                <a:gd name="connsiteX22" fmla="*/ 1440657 w 1524000"/>
                <a:gd name="connsiteY22" fmla="*/ 1257308 h 1347773"/>
                <a:gd name="connsiteX23" fmla="*/ 1524000 w 1524000"/>
                <a:gd name="connsiteY23" fmla="*/ 1233503 h 1347773"/>
                <a:gd name="connsiteX24" fmla="*/ 1512093 w 1524000"/>
                <a:gd name="connsiteY24" fmla="*/ 1173935 h 1347773"/>
                <a:gd name="connsiteX25" fmla="*/ 1476375 w 1524000"/>
                <a:gd name="connsiteY25" fmla="*/ 1064427 h 1347773"/>
                <a:gd name="connsiteX26" fmla="*/ 1421606 w 1524000"/>
                <a:gd name="connsiteY26" fmla="*/ 926300 h 1347773"/>
                <a:gd name="connsiteX27" fmla="*/ 1364456 w 1524000"/>
                <a:gd name="connsiteY27" fmla="*/ 792943 h 1347773"/>
                <a:gd name="connsiteX28" fmla="*/ 1273969 w 1524000"/>
                <a:gd name="connsiteY28" fmla="*/ 628650 h 1347773"/>
                <a:gd name="connsiteX29" fmla="*/ 1190625 w 1524000"/>
                <a:gd name="connsiteY29" fmla="*/ 497668 h 1347773"/>
                <a:gd name="connsiteX30" fmla="*/ 1100138 w 1524000"/>
                <a:gd name="connsiteY30" fmla="*/ 364304 h 1347773"/>
                <a:gd name="connsiteX31" fmla="*/ 1028700 w 1524000"/>
                <a:gd name="connsiteY31" fmla="*/ 271428 h 1347773"/>
                <a:gd name="connsiteX32" fmla="*/ 969169 w 1524000"/>
                <a:gd name="connsiteY32" fmla="*/ 202393 h 1347773"/>
                <a:gd name="connsiteX33" fmla="*/ 912020 w 1524000"/>
                <a:gd name="connsiteY33" fmla="*/ 135704 h 1347773"/>
                <a:gd name="connsiteX34" fmla="*/ 847725 w 1524000"/>
                <a:gd name="connsiteY34" fmla="*/ 71424 h 1347773"/>
                <a:gd name="connsiteX35" fmla="*/ 766763 w 1524000"/>
                <a:gd name="connsiteY35" fmla="*/ 0 h 1347773"/>
                <a:gd name="connsiteX0" fmla="*/ 766763 w 1524000"/>
                <a:gd name="connsiteY0" fmla="*/ 0 h 1340652"/>
                <a:gd name="connsiteX1" fmla="*/ 659606 w 1524000"/>
                <a:gd name="connsiteY1" fmla="*/ 92877 h 1340652"/>
                <a:gd name="connsiteX2" fmla="*/ 542926 w 1524000"/>
                <a:gd name="connsiteY2" fmla="*/ 226213 h 1340652"/>
                <a:gd name="connsiteX3" fmla="*/ 454819 w 1524000"/>
                <a:gd name="connsiteY3" fmla="*/ 338175 h 1340652"/>
                <a:gd name="connsiteX4" fmla="*/ 369094 w 1524000"/>
                <a:gd name="connsiteY4" fmla="*/ 452453 h 1340652"/>
                <a:gd name="connsiteX5" fmla="*/ 300038 w 1524000"/>
                <a:gd name="connsiteY5" fmla="*/ 550112 h 1340652"/>
                <a:gd name="connsiteX6" fmla="*/ 214313 w 1524000"/>
                <a:gd name="connsiteY6" fmla="*/ 690543 h 1340652"/>
                <a:gd name="connsiteX7" fmla="*/ 161926 w 1524000"/>
                <a:gd name="connsiteY7" fmla="*/ 811993 h 1340652"/>
                <a:gd name="connsiteX8" fmla="*/ 92869 w 1524000"/>
                <a:gd name="connsiteY8" fmla="*/ 952494 h 1340652"/>
                <a:gd name="connsiteX9" fmla="*/ 59531 w 1524000"/>
                <a:gd name="connsiteY9" fmla="*/ 1052528 h 1340652"/>
                <a:gd name="connsiteX10" fmla="*/ 14287 w 1524000"/>
                <a:gd name="connsiteY10" fmla="*/ 1181086 h 1340652"/>
                <a:gd name="connsiteX11" fmla="*/ 0 w 1524000"/>
                <a:gd name="connsiteY11" fmla="*/ 1238236 h 1340652"/>
                <a:gd name="connsiteX12" fmla="*/ 102394 w 1524000"/>
                <a:gd name="connsiteY12" fmla="*/ 1252581 h 1340652"/>
                <a:gd name="connsiteX13" fmla="*/ 157162 w 1524000"/>
                <a:gd name="connsiteY13" fmla="*/ 1269228 h 1340652"/>
                <a:gd name="connsiteX14" fmla="*/ 250031 w 1524000"/>
                <a:gd name="connsiteY14" fmla="*/ 1288292 h 1340652"/>
                <a:gd name="connsiteX15" fmla="*/ 442913 w 1524000"/>
                <a:gd name="connsiteY15" fmla="*/ 1319278 h 1340652"/>
                <a:gd name="connsiteX16" fmla="*/ 690563 w 1524000"/>
                <a:gd name="connsiteY16" fmla="*/ 1340652 h 1340652"/>
                <a:gd name="connsiteX17" fmla="*/ 778669 w 1524000"/>
                <a:gd name="connsiteY17" fmla="*/ 1340650 h 1340652"/>
                <a:gd name="connsiteX18" fmla="*/ 845971 w 1524000"/>
                <a:gd name="connsiteY18" fmla="*/ 1335805 h 1340652"/>
                <a:gd name="connsiteX19" fmla="*/ 959644 w 1524000"/>
                <a:gd name="connsiteY19" fmla="*/ 1331149 h 1340652"/>
                <a:gd name="connsiteX20" fmla="*/ 1128712 w 1524000"/>
                <a:gd name="connsiteY20" fmla="*/ 1314479 h 1340652"/>
                <a:gd name="connsiteX21" fmla="*/ 1340643 w 1524000"/>
                <a:gd name="connsiteY21" fmla="*/ 1281099 h 1340652"/>
                <a:gd name="connsiteX22" fmla="*/ 1440657 w 1524000"/>
                <a:gd name="connsiteY22" fmla="*/ 1257308 h 1340652"/>
                <a:gd name="connsiteX23" fmla="*/ 1524000 w 1524000"/>
                <a:gd name="connsiteY23" fmla="*/ 1233503 h 1340652"/>
                <a:gd name="connsiteX24" fmla="*/ 1512093 w 1524000"/>
                <a:gd name="connsiteY24" fmla="*/ 1173935 h 1340652"/>
                <a:gd name="connsiteX25" fmla="*/ 1476375 w 1524000"/>
                <a:gd name="connsiteY25" fmla="*/ 1064427 h 1340652"/>
                <a:gd name="connsiteX26" fmla="*/ 1421606 w 1524000"/>
                <a:gd name="connsiteY26" fmla="*/ 926300 h 1340652"/>
                <a:gd name="connsiteX27" fmla="*/ 1364456 w 1524000"/>
                <a:gd name="connsiteY27" fmla="*/ 792943 h 1340652"/>
                <a:gd name="connsiteX28" fmla="*/ 1273969 w 1524000"/>
                <a:gd name="connsiteY28" fmla="*/ 628650 h 1340652"/>
                <a:gd name="connsiteX29" fmla="*/ 1190625 w 1524000"/>
                <a:gd name="connsiteY29" fmla="*/ 497668 h 1340652"/>
                <a:gd name="connsiteX30" fmla="*/ 1100138 w 1524000"/>
                <a:gd name="connsiteY30" fmla="*/ 364304 h 1340652"/>
                <a:gd name="connsiteX31" fmla="*/ 1028700 w 1524000"/>
                <a:gd name="connsiteY31" fmla="*/ 271428 h 1340652"/>
                <a:gd name="connsiteX32" fmla="*/ 969169 w 1524000"/>
                <a:gd name="connsiteY32" fmla="*/ 202393 h 1340652"/>
                <a:gd name="connsiteX33" fmla="*/ 912020 w 1524000"/>
                <a:gd name="connsiteY33" fmla="*/ 135704 h 1340652"/>
                <a:gd name="connsiteX34" fmla="*/ 847725 w 1524000"/>
                <a:gd name="connsiteY34" fmla="*/ 71424 h 1340652"/>
                <a:gd name="connsiteX35" fmla="*/ 766763 w 1524000"/>
                <a:gd name="connsiteY35" fmla="*/ 0 h 1340652"/>
                <a:gd name="connsiteX0" fmla="*/ 766763 w 1524000"/>
                <a:gd name="connsiteY0" fmla="*/ 0 h 1343434"/>
                <a:gd name="connsiteX1" fmla="*/ 659606 w 1524000"/>
                <a:gd name="connsiteY1" fmla="*/ 92877 h 1343434"/>
                <a:gd name="connsiteX2" fmla="*/ 542926 w 1524000"/>
                <a:gd name="connsiteY2" fmla="*/ 226213 h 1343434"/>
                <a:gd name="connsiteX3" fmla="*/ 454819 w 1524000"/>
                <a:gd name="connsiteY3" fmla="*/ 338175 h 1343434"/>
                <a:gd name="connsiteX4" fmla="*/ 369094 w 1524000"/>
                <a:gd name="connsiteY4" fmla="*/ 452453 h 1343434"/>
                <a:gd name="connsiteX5" fmla="*/ 300038 w 1524000"/>
                <a:gd name="connsiteY5" fmla="*/ 550112 h 1343434"/>
                <a:gd name="connsiteX6" fmla="*/ 214313 w 1524000"/>
                <a:gd name="connsiteY6" fmla="*/ 690543 h 1343434"/>
                <a:gd name="connsiteX7" fmla="*/ 161926 w 1524000"/>
                <a:gd name="connsiteY7" fmla="*/ 811993 h 1343434"/>
                <a:gd name="connsiteX8" fmla="*/ 92869 w 1524000"/>
                <a:gd name="connsiteY8" fmla="*/ 952494 h 1343434"/>
                <a:gd name="connsiteX9" fmla="*/ 59531 w 1524000"/>
                <a:gd name="connsiteY9" fmla="*/ 1052528 h 1343434"/>
                <a:gd name="connsiteX10" fmla="*/ 14287 w 1524000"/>
                <a:gd name="connsiteY10" fmla="*/ 1181086 h 1343434"/>
                <a:gd name="connsiteX11" fmla="*/ 0 w 1524000"/>
                <a:gd name="connsiteY11" fmla="*/ 1238236 h 1343434"/>
                <a:gd name="connsiteX12" fmla="*/ 102394 w 1524000"/>
                <a:gd name="connsiteY12" fmla="*/ 1252581 h 1343434"/>
                <a:gd name="connsiteX13" fmla="*/ 157162 w 1524000"/>
                <a:gd name="connsiteY13" fmla="*/ 1269228 h 1343434"/>
                <a:gd name="connsiteX14" fmla="*/ 250031 w 1524000"/>
                <a:gd name="connsiteY14" fmla="*/ 1288292 h 1343434"/>
                <a:gd name="connsiteX15" fmla="*/ 442913 w 1524000"/>
                <a:gd name="connsiteY15" fmla="*/ 1319278 h 1343434"/>
                <a:gd name="connsiteX16" fmla="*/ 690563 w 1524000"/>
                <a:gd name="connsiteY16" fmla="*/ 1340652 h 1343434"/>
                <a:gd name="connsiteX17" fmla="*/ 778669 w 1524000"/>
                <a:gd name="connsiteY17" fmla="*/ 1340650 h 1343434"/>
                <a:gd name="connsiteX18" fmla="*/ 845971 w 1524000"/>
                <a:gd name="connsiteY18" fmla="*/ 1342926 h 1343434"/>
                <a:gd name="connsiteX19" fmla="*/ 959644 w 1524000"/>
                <a:gd name="connsiteY19" fmla="*/ 1331149 h 1343434"/>
                <a:gd name="connsiteX20" fmla="*/ 1128712 w 1524000"/>
                <a:gd name="connsiteY20" fmla="*/ 1314479 h 1343434"/>
                <a:gd name="connsiteX21" fmla="*/ 1340643 w 1524000"/>
                <a:gd name="connsiteY21" fmla="*/ 1281099 h 1343434"/>
                <a:gd name="connsiteX22" fmla="*/ 1440657 w 1524000"/>
                <a:gd name="connsiteY22" fmla="*/ 1257308 h 1343434"/>
                <a:gd name="connsiteX23" fmla="*/ 1524000 w 1524000"/>
                <a:gd name="connsiteY23" fmla="*/ 1233503 h 1343434"/>
                <a:gd name="connsiteX24" fmla="*/ 1512093 w 1524000"/>
                <a:gd name="connsiteY24" fmla="*/ 1173935 h 1343434"/>
                <a:gd name="connsiteX25" fmla="*/ 1476375 w 1524000"/>
                <a:gd name="connsiteY25" fmla="*/ 1064427 h 1343434"/>
                <a:gd name="connsiteX26" fmla="*/ 1421606 w 1524000"/>
                <a:gd name="connsiteY26" fmla="*/ 926300 h 1343434"/>
                <a:gd name="connsiteX27" fmla="*/ 1364456 w 1524000"/>
                <a:gd name="connsiteY27" fmla="*/ 792943 h 1343434"/>
                <a:gd name="connsiteX28" fmla="*/ 1273969 w 1524000"/>
                <a:gd name="connsiteY28" fmla="*/ 628650 h 1343434"/>
                <a:gd name="connsiteX29" fmla="*/ 1190625 w 1524000"/>
                <a:gd name="connsiteY29" fmla="*/ 497668 h 1343434"/>
                <a:gd name="connsiteX30" fmla="*/ 1100138 w 1524000"/>
                <a:gd name="connsiteY30" fmla="*/ 364304 h 1343434"/>
                <a:gd name="connsiteX31" fmla="*/ 1028700 w 1524000"/>
                <a:gd name="connsiteY31" fmla="*/ 271428 h 1343434"/>
                <a:gd name="connsiteX32" fmla="*/ 969169 w 1524000"/>
                <a:gd name="connsiteY32" fmla="*/ 202393 h 1343434"/>
                <a:gd name="connsiteX33" fmla="*/ 912020 w 1524000"/>
                <a:gd name="connsiteY33" fmla="*/ 135704 h 1343434"/>
                <a:gd name="connsiteX34" fmla="*/ 847725 w 1524000"/>
                <a:gd name="connsiteY34" fmla="*/ 71424 h 1343434"/>
                <a:gd name="connsiteX35" fmla="*/ 766763 w 1524000"/>
                <a:gd name="connsiteY35" fmla="*/ 0 h 1343434"/>
                <a:gd name="connsiteX0" fmla="*/ 766763 w 1524000"/>
                <a:gd name="connsiteY0" fmla="*/ 0 h 1340652"/>
                <a:gd name="connsiteX1" fmla="*/ 659606 w 1524000"/>
                <a:gd name="connsiteY1" fmla="*/ 92877 h 1340652"/>
                <a:gd name="connsiteX2" fmla="*/ 542926 w 1524000"/>
                <a:gd name="connsiteY2" fmla="*/ 226213 h 1340652"/>
                <a:gd name="connsiteX3" fmla="*/ 454819 w 1524000"/>
                <a:gd name="connsiteY3" fmla="*/ 338175 h 1340652"/>
                <a:gd name="connsiteX4" fmla="*/ 369094 w 1524000"/>
                <a:gd name="connsiteY4" fmla="*/ 452453 h 1340652"/>
                <a:gd name="connsiteX5" fmla="*/ 300038 w 1524000"/>
                <a:gd name="connsiteY5" fmla="*/ 550112 h 1340652"/>
                <a:gd name="connsiteX6" fmla="*/ 214313 w 1524000"/>
                <a:gd name="connsiteY6" fmla="*/ 690543 h 1340652"/>
                <a:gd name="connsiteX7" fmla="*/ 161926 w 1524000"/>
                <a:gd name="connsiteY7" fmla="*/ 811993 h 1340652"/>
                <a:gd name="connsiteX8" fmla="*/ 92869 w 1524000"/>
                <a:gd name="connsiteY8" fmla="*/ 952494 h 1340652"/>
                <a:gd name="connsiteX9" fmla="*/ 59531 w 1524000"/>
                <a:gd name="connsiteY9" fmla="*/ 1052528 h 1340652"/>
                <a:gd name="connsiteX10" fmla="*/ 14287 w 1524000"/>
                <a:gd name="connsiteY10" fmla="*/ 1181086 h 1340652"/>
                <a:gd name="connsiteX11" fmla="*/ 0 w 1524000"/>
                <a:gd name="connsiteY11" fmla="*/ 1238236 h 1340652"/>
                <a:gd name="connsiteX12" fmla="*/ 102394 w 1524000"/>
                <a:gd name="connsiteY12" fmla="*/ 1252581 h 1340652"/>
                <a:gd name="connsiteX13" fmla="*/ 157162 w 1524000"/>
                <a:gd name="connsiteY13" fmla="*/ 1269228 h 1340652"/>
                <a:gd name="connsiteX14" fmla="*/ 250031 w 1524000"/>
                <a:gd name="connsiteY14" fmla="*/ 1288292 h 1340652"/>
                <a:gd name="connsiteX15" fmla="*/ 442913 w 1524000"/>
                <a:gd name="connsiteY15" fmla="*/ 1319278 h 1340652"/>
                <a:gd name="connsiteX16" fmla="*/ 690563 w 1524000"/>
                <a:gd name="connsiteY16" fmla="*/ 1340652 h 1340652"/>
                <a:gd name="connsiteX17" fmla="*/ 778669 w 1524000"/>
                <a:gd name="connsiteY17" fmla="*/ 1340650 h 1340652"/>
                <a:gd name="connsiteX18" fmla="*/ 845971 w 1524000"/>
                <a:gd name="connsiteY18" fmla="*/ 1335804 h 1340652"/>
                <a:gd name="connsiteX19" fmla="*/ 959644 w 1524000"/>
                <a:gd name="connsiteY19" fmla="*/ 1331149 h 1340652"/>
                <a:gd name="connsiteX20" fmla="*/ 1128712 w 1524000"/>
                <a:gd name="connsiteY20" fmla="*/ 1314479 h 1340652"/>
                <a:gd name="connsiteX21" fmla="*/ 1340643 w 1524000"/>
                <a:gd name="connsiteY21" fmla="*/ 1281099 h 1340652"/>
                <a:gd name="connsiteX22" fmla="*/ 1440657 w 1524000"/>
                <a:gd name="connsiteY22" fmla="*/ 1257308 h 1340652"/>
                <a:gd name="connsiteX23" fmla="*/ 1524000 w 1524000"/>
                <a:gd name="connsiteY23" fmla="*/ 1233503 h 1340652"/>
                <a:gd name="connsiteX24" fmla="*/ 1512093 w 1524000"/>
                <a:gd name="connsiteY24" fmla="*/ 1173935 h 1340652"/>
                <a:gd name="connsiteX25" fmla="*/ 1476375 w 1524000"/>
                <a:gd name="connsiteY25" fmla="*/ 1064427 h 1340652"/>
                <a:gd name="connsiteX26" fmla="*/ 1421606 w 1524000"/>
                <a:gd name="connsiteY26" fmla="*/ 926300 h 1340652"/>
                <a:gd name="connsiteX27" fmla="*/ 1364456 w 1524000"/>
                <a:gd name="connsiteY27" fmla="*/ 792943 h 1340652"/>
                <a:gd name="connsiteX28" fmla="*/ 1273969 w 1524000"/>
                <a:gd name="connsiteY28" fmla="*/ 628650 h 1340652"/>
                <a:gd name="connsiteX29" fmla="*/ 1190625 w 1524000"/>
                <a:gd name="connsiteY29" fmla="*/ 497668 h 1340652"/>
                <a:gd name="connsiteX30" fmla="*/ 1100138 w 1524000"/>
                <a:gd name="connsiteY30" fmla="*/ 364304 h 1340652"/>
                <a:gd name="connsiteX31" fmla="*/ 1028700 w 1524000"/>
                <a:gd name="connsiteY31" fmla="*/ 271428 h 1340652"/>
                <a:gd name="connsiteX32" fmla="*/ 969169 w 1524000"/>
                <a:gd name="connsiteY32" fmla="*/ 202393 h 1340652"/>
                <a:gd name="connsiteX33" fmla="*/ 912020 w 1524000"/>
                <a:gd name="connsiteY33" fmla="*/ 135704 h 1340652"/>
                <a:gd name="connsiteX34" fmla="*/ 847725 w 1524000"/>
                <a:gd name="connsiteY34" fmla="*/ 71424 h 1340652"/>
                <a:gd name="connsiteX35" fmla="*/ 766763 w 1524000"/>
                <a:gd name="connsiteY35" fmla="*/ 0 h 1340652"/>
                <a:gd name="connsiteX0" fmla="*/ 766763 w 1524000"/>
                <a:gd name="connsiteY0" fmla="*/ 0 h 1345399"/>
                <a:gd name="connsiteX1" fmla="*/ 659606 w 1524000"/>
                <a:gd name="connsiteY1" fmla="*/ 92877 h 1345399"/>
                <a:gd name="connsiteX2" fmla="*/ 542926 w 1524000"/>
                <a:gd name="connsiteY2" fmla="*/ 226213 h 1345399"/>
                <a:gd name="connsiteX3" fmla="*/ 454819 w 1524000"/>
                <a:gd name="connsiteY3" fmla="*/ 338175 h 1345399"/>
                <a:gd name="connsiteX4" fmla="*/ 369094 w 1524000"/>
                <a:gd name="connsiteY4" fmla="*/ 452453 h 1345399"/>
                <a:gd name="connsiteX5" fmla="*/ 300038 w 1524000"/>
                <a:gd name="connsiteY5" fmla="*/ 550112 h 1345399"/>
                <a:gd name="connsiteX6" fmla="*/ 214313 w 1524000"/>
                <a:gd name="connsiteY6" fmla="*/ 690543 h 1345399"/>
                <a:gd name="connsiteX7" fmla="*/ 161926 w 1524000"/>
                <a:gd name="connsiteY7" fmla="*/ 811993 h 1345399"/>
                <a:gd name="connsiteX8" fmla="*/ 92869 w 1524000"/>
                <a:gd name="connsiteY8" fmla="*/ 952494 h 1345399"/>
                <a:gd name="connsiteX9" fmla="*/ 59531 w 1524000"/>
                <a:gd name="connsiteY9" fmla="*/ 1052528 h 1345399"/>
                <a:gd name="connsiteX10" fmla="*/ 14287 w 1524000"/>
                <a:gd name="connsiteY10" fmla="*/ 1181086 h 1345399"/>
                <a:gd name="connsiteX11" fmla="*/ 0 w 1524000"/>
                <a:gd name="connsiteY11" fmla="*/ 1238236 h 1345399"/>
                <a:gd name="connsiteX12" fmla="*/ 102394 w 1524000"/>
                <a:gd name="connsiteY12" fmla="*/ 1252581 h 1345399"/>
                <a:gd name="connsiteX13" fmla="*/ 157162 w 1524000"/>
                <a:gd name="connsiteY13" fmla="*/ 1269228 h 1345399"/>
                <a:gd name="connsiteX14" fmla="*/ 250031 w 1524000"/>
                <a:gd name="connsiteY14" fmla="*/ 1288292 h 1345399"/>
                <a:gd name="connsiteX15" fmla="*/ 442913 w 1524000"/>
                <a:gd name="connsiteY15" fmla="*/ 1319278 h 1345399"/>
                <a:gd name="connsiteX16" fmla="*/ 690563 w 1524000"/>
                <a:gd name="connsiteY16" fmla="*/ 1340652 h 1345399"/>
                <a:gd name="connsiteX17" fmla="*/ 776288 w 1524000"/>
                <a:gd name="connsiteY17" fmla="*/ 1345399 h 1345399"/>
                <a:gd name="connsiteX18" fmla="*/ 845971 w 1524000"/>
                <a:gd name="connsiteY18" fmla="*/ 1335804 h 1345399"/>
                <a:gd name="connsiteX19" fmla="*/ 959644 w 1524000"/>
                <a:gd name="connsiteY19" fmla="*/ 1331149 h 1345399"/>
                <a:gd name="connsiteX20" fmla="*/ 1128712 w 1524000"/>
                <a:gd name="connsiteY20" fmla="*/ 1314479 h 1345399"/>
                <a:gd name="connsiteX21" fmla="*/ 1340643 w 1524000"/>
                <a:gd name="connsiteY21" fmla="*/ 1281099 h 1345399"/>
                <a:gd name="connsiteX22" fmla="*/ 1440657 w 1524000"/>
                <a:gd name="connsiteY22" fmla="*/ 1257308 h 1345399"/>
                <a:gd name="connsiteX23" fmla="*/ 1524000 w 1524000"/>
                <a:gd name="connsiteY23" fmla="*/ 1233503 h 1345399"/>
                <a:gd name="connsiteX24" fmla="*/ 1512093 w 1524000"/>
                <a:gd name="connsiteY24" fmla="*/ 1173935 h 1345399"/>
                <a:gd name="connsiteX25" fmla="*/ 1476375 w 1524000"/>
                <a:gd name="connsiteY25" fmla="*/ 1064427 h 1345399"/>
                <a:gd name="connsiteX26" fmla="*/ 1421606 w 1524000"/>
                <a:gd name="connsiteY26" fmla="*/ 926300 h 1345399"/>
                <a:gd name="connsiteX27" fmla="*/ 1364456 w 1524000"/>
                <a:gd name="connsiteY27" fmla="*/ 792943 h 1345399"/>
                <a:gd name="connsiteX28" fmla="*/ 1273969 w 1524000"/>
                <a:gd name="connsiteY28" fmla="*/ 628650 h 1345399"/>
                <a:gd name="connsiteX29" fmla="*/ 1190625 w 1524000"/>
                <a:gd name="connsiteY29" fmla="*/ 497668 h 1345399"/>
                <a:gd name="connsiteX30" fmla="*/ 1100138 w 1524000"/>
                <a:gd name="connsiteY30" fmla="*/ 364304 h 1345399"/>
                <a:gd name="connsiteX31" fmla="*/ 1028700 w 1524000"/>
                <a:gd name="connsiteY31" fmla="*/ 271428 h 1345399"/>
                <a:gd name="connsiteX32" fmla="*/ 969169 w 1524000"/>
                <a:gd name="connsiteY32" fmla="*/ 202393 h 1345399"/>
                <a:gd name="connsiteX33" fmla="*/ 912020 w 1524000"/>
                <a:gd name="connsiteY33" fmla="*/ 135704 h 1345399"/>
                <a:gd name="connsiteX34" fmla="*/ 847725 w 1524000"/>
                <a:gd name="connsiteY34" fmla="*/ 71424 h 1345399"/>
                <a:gd name="connsiteX35" fmla="*/ 766763 w 1524000"/>
                <a:gd name="connsiteY35" fmla="*/ 0 h 1345399"/>
                <a:gd name="connsiteX0" fmla="*/ 766763 w 1524000"/>
                <a:gd name="connsiteY0" fmla="*/ 0 h 1346008"/>
                <a:gd name="connsiteX1" fmla="*/ 659606 w 1524000"/>
                <a:gd name="connsiteY1" fmla="*/ 92877 h 1346008"/>
                <a:gd name="connsiteX2" fmla="*/ 542926 w 1524000"/>
                <a:gd name="connsiteY2" fmla="*/ 226213 h 1346008"/>
                <a:gd name="connsiteX3" fmla="*/ 454819 w 1524000"/>
                <a:gd name="connsiteY3" fmla="*/ 338175 h 1346008"/>
                <a:gd name="connsiteX4" fmla="*/ 369094 w 1524000"/>
                <a:gd name="connsiteY4" fmla="*/ 452453 h 1346008"/>
                <a:gd name="connsiteX5" fmla="*/ 300038 w 1524000"/>
                <a:gd name="connsiteY5" fmla="*/ 550112 h 1346008"/>
                <a:gd name="connsiteX6" fmla="*/ 214313 w 1524000"/>
                <a:gd name="connsiteY6" fmla="*/ 690543 h 1346008"/>
                <a:gd name="connsiteX7" fmla="*/ 161926 w 1524000"/>
                <a:gd name="connsiteY7" fmla="*/ 811993 h 1346008"/>
                <a:gd name="connsiteX8" fmla="*/ 92869 w 1524000"/>
                <a:gd name="connsiteY8" fmla="*/ 952494 h 1346008"/>
                <a:gd name="connsiteX9" fmla="*/ 59531 w 1524000"/>
                <a:gd name="connsiteY9" fmla="*/ 1052528 h 1346008"/>
                <a:gd name="connsiteX10" fmla="*/ 14287 w 1524000"/>
                <a:gd name="connsiteY10" fmla="*/ 1181086 h 1346008"/>
                <a:gd name="connsiteX11" fmla="*/ 0 w 1524000"/>
                <a:gd name="connsiteY11" fmla="*/ 1238236 h 1346008"/>
                <a:gd name="connsiteX12" fmla="*/ 102394 w 1524000"/>
                <a:gd name="connsiteY12" fmla="*/ 1252581 h 1346008"/>
                <a:gd name="connsiteX13" fmla="*/ 157162 w 1524000"/>
                <a:gd name="connsiteY13" fmla="*/ 1269228 h 1346008"/>
                <a:gd name="connsiteX14" fmla="*/ 250031 w 1524000"/>
                <a:gd name="connsiteY14" fmla="*/ 1288292 h 1346008"/>
                <a:gd name="connsiteX15" fmla="*/ 442913 w 1524000"/>
                <a:gd name="connsiteY15" fmla="*/ 1319278 h 1346008"/>
                <a:gd name="connsiteX16" fmla="*/ 690563 w 1524000"/>
                <a:gd name="connsiteY16" fmla="*/ 1340652 h 1346008"/>
                <a:gd name="connsiteX17" fmla="*/ 776288 w 1524000"/>
                <a:gd name="connsiteY17" fmla="*/ 1345399 h 1346008"/>
                <a:gd name="connsiteX18" fmla="*/ 843590 w 1524000"/>
                <a:gd name="connsiteY18" fmla="*/ 1345300 h 1346008"/>
                <a:gd name="connsiteX19" fmla="*/ 959644 w 1524000"/>
                <a:gd name="connsiteY19" fmla="*/ 1331149 h 1346008"/>
                <a:gd name="connsiteX20" fmla="*/ 1128712 w 1524000"/>
                <a:gd name="connsiteY20" fmla="*/ 1314479 h 1346008"/>
                <a:gd name="connsiteX21" fmla="*/ 1340643 w 1524000"/>
                <a:gd name="connsiteY21" fmla="*/ 1281099 h 1346008"/>
                <a:gd name="connsiteX22" fmla="*/ 1440657 w 1524000"/>
                <a:gd name="connsiteY22" fmla="*/ 1257308 h 1346008"/>
                <a:gd name="connsiteX23" fmla="*/ 1524000 w 1524000"/>
                <a:gd name="connsiteY23" fmla="*/ 1233503 h 1346008"/>
                <a:gd name="connsiteX24" fmla="*/ 1512093 w 1524000"/>
                <a:gd name="connsiteY24" fmla="*/ 1173935 h 1346008"/>
                <a:gd name="connsiteX25" fmla="*/ 1476375 w 1524000"/>
                <a:gd name="connsiteY25" fmla="*/ 1064427 h 1346008"/>
                <a:gd name="connsiteX26" fmla="*/ 1421606 w 1524000"/>
                <a:gd name="connsiteY26" fmla="*/ 926300 h 1346008"/>
                <a:gd name="connsiteX27" fmla="*/ 1364456 w 1524000"/>
                <a:gd name="connsiteY27" fmla="*/ 792943 h 1346008"/>
                <a:gd name="connsiteX28" fmla="*/ 1273969 w 1524000"/>
                <a:gd name="connsiteY28" fmla="*/ 628650 h 1346008"/>
                <a:gd name="connsiteX29" fmla="*/ 1190625 w 1524000"/>
                <a:gd name="connsiteY29" fmla="*/ 497668 h 1346008"/>
                <a:gd name="connsiteX30" fmla="*/ 1100138 w 1524000"/>
                <a:gd name="connsiteY30" fmla="*/ 364304 h 1346008"/>
                <a:gd name="connsiteX31" fmla="*/ 1028700 w 1524000"/>
                <a:gd name="connsiteY31" fmla="*/ 271428 h 1346008"/>
                <a:gd name="connsiteX32" fmla="*/ 969169 w 1524000"/>
                <a:gd name="connsiteY32" fmla="*/ 202393 h 1346008"/>
                <a:gd name="connsiteX33" fmla="*/ 912020 w 1524000"/>
                <a:gd name="connsiteY33" fmla="*/ 135704 h 1346008"/>
                <a:gd name="connsiteX34" fmla="*/ 847725 w 1524000"/>
                <a:gd name="connsiteY34" fmla="*/ 71424 h 1346008"/>
                <a:gd name="connsiteX35" fmla="*/ 766763 w 1524000"/>
                <a:gd name="connsiteY35" fmla="*/ 0 h 1346008"/>
                <a:gd name="connsiteX0" fmla="*/ 766763 w 1524000"/>
                <a:gd name="connsiteY0" fmla="*/ 0 h 1346008"/>
                <a:gd name="connsiteX1" fmla="*/ 659606 w 1524000"/>
                <a:gd name="connsiteY1" fmla="*/ 92877 h 1346008"/>
                <a:gd name="connsiteX2" fmla="*/ 542926 w 1524000"/>
                <a:gd name="connsiteY2" fmla="*/ 226213 h 1346008"/>
                <a:gd name="connsiteX3" fmla="*/ 454819 w 1524000"/>
                <a:gd name="connsiteY3" fmla="*/ 338175 h 1346008"/>
                <a:gd name="connsiteX4" fmla="*/ 369094 w 1524000"/>
                <a:gd name="connsiteY4" fmla="*/ 452453 h 1346008"/>
                <a:gd name="connsiteX5" fmla="*/ 300038 w 1524000"/>
                <a:gd name="connsiteY5" fmla="*/ 550112 h 1346008"/>
                <a:gd name="connsiteX6" fmla="*/ 214313 w 1524000"/>
                <a:gd name="connsiteY6" fmla="*/ 690543 h 1346008"/>
                <a:gd name="connsiteX7" fmla="*/ 161926 w 1524000"/>
                <a:gd name="connsiteY7" fmla="*/ 811993 h 1346008"/>
                <a:gd name="connsiteX8" fmla="*/ 92869 w 1524000"/>
                <a:gd name="connsiteY8" fmla="*/ 952494 h 1346008"/>
                <a:gd name="connsiteX9" fmla="*/ 59531 w 1524000"/>
                <a:gd name="connsiteY9" fmla="*/ 1052528 h 1346008"/>
                <a:gd name="connsiteX10" fmla="*/ 14287 w 1524000"/>
                <a:gd name="connsiteY10" fmla="*/ 1181086 h 1346008"/>
                <a:gd name="connsiteX11" fmla="*/ 0 w 1524000"/>
                <a:gd name="connsiteY11" fmla="*/ 1238236 h 1346008"/>
                <a:gd name="connsiteX12" fmla="*/ 102394 w 1524000"/>
                <a:gd name="connsiteY12" fmla="*/ 1252581 h 1346008"/>
                <a:gd name="connsiteX13" fmla="*/ 157162 w 1524000"/>
                <a:gd name="connsiteY13" fmla="*/ 1269228 h 1346008"/>
                <a:gd name="connsiteX14" fmla="*/ 250031 w 1524000"/>
                <a:gd name="connsiteY14" fmla="*/ 1288292 h 1346008"/>
                <a:gd name="connsiteX15" fmla="*/ 442913 w 1524000"/>
                <a:gd name="connsiteY15" fmla="*/ 1319278 h 1346008"/>
                <a:gd name="connsiteX16" fmla="*/ 690563 w 1524000"/>
                <a:gd name="connsiteY16" fmla="*/ 1340652 h 1346008"/>
                <a:gd name="connsiteX17" fmla="*/ 776288 w 1524000"/>
                <a:gd name="connsiteY17" fmla="*/ 1345399 h 1346008"/>
                <a:gd name="connsiteX18" fmla="*/ 841209 w 1524000"/>
                <a:gd name="connsiteY18" fmla="*/ 1345300 h 1346008"/>
                <a:gd name="connsiteX19" fmla="*/ 959644 w 1524000"/>
                <a:gd name="connsiteY19" fmla="*/ 1331149 h 1346008"/>
                <a:gd name="connsiteX20" fmla="*/ 1128712 w 1524000"/>
                <a:gd name="connsiteY20" fmla="*/ 1314479 h 1346008"/>
                <a:gd name="connsiteX21" fmla="*/ 1340643 w 1524000"/>
                <a:gd name="connsiteY21" fmla="*/ 1281099 h 1346008"/>
                <a:gd name="connsiteX22" fmla="*/ 1440657 w 1524000"/>
                <a:gd name="connsiteY22" fmla="*/ 1257308 h 1346008"/>
                <a:gd name="connsiteX23" fmla="*/ 1524000 w 1524000"/>
                <a:gd name="connsiteY23" fmla="*/ 1233503 h 1346008"/>
                <a:gd name="connsiteX24" fmla="*/ 1512093 w 1524000"/>
                <a:gd name="connsiteY24" fmla="*/ 1173935 h 1346008"/>
                <a:gd name="connsiteX25" fmla="*/ 1476375 w 1524000"/>
                <a:gd name="connsiteY25" fmla="*/ 1064427 h 1346008"/>
                <a:gd name="connsiteX26" fmla="*/ 1421606 w 1524000"/>
                <a:gd name="connsiteY26" fmla="*/ 926300 h 1346008"/>
                <a:gd name="connsiteX27" fmla="*/ 1364456 w 1524000"/>
                <a:gd name="connsiteY27" fmla="*/ 792943 h 1346008"/>
                <a:gd name="connsiteX28" fmla="*/ 1273969 w 1524000"/>
                <a:gd name="connsiteY28" fmla="*/ 628650 h 1346008"/>
                <a:gd name="connsiteX29" fmla="*/ 1190625 w 1524000"/>
                <a:gd name="connsiteY29" fmla="*/ 497668 h 1346008"/>
                <a:gd name="connsiteX30" fmla="*/ 1100138 w 1524000"/>
                <a:gd name="connsiteY30" fmla="*/ 364304 h 1346008"/>
                <a:gd name="connsiteX31" fmla="*/ 1028700 w 1524000"/>
                <a:gd name="connsiteY31" fmla="*/ 271428 h 1346008"/>
                <a:gd name="connsiteX32" fmla="*/ 969169 w 1524000"/>
                <a:gd name="connsiteY32" fmla="*/ 202393 h 1346008"/>
                <a:gd name="connsiteX33" fmla="*/ 912020 w 1524000"/>
                <a:gd name="connsiteY33" fmla="*/ 135704 h 1346008"/>
                <a:gd name="connsiteX34" fmla="*/ 847725 w 1524000"/>
                <a:gd name="connsiteY34" fmla="*/ 71424 h 1346008"/>
                <a:gd name="connsiteX35" fmla="*/ 766763 w 1524000"/>
                <a:gd name="connsiteY35" fmla="*/ 0 h 1346008"/>
                <a:gd name="connsiteX0" fmla="*/ 766763 w 1524000"/>
                <a:gd name="connsiteY0" fmla="*/ 0 h 1346008"/>
                <a:gd name="connsiteX1" fmla="*/ 659606 w 1524000"/>
                <a:gd name="connsiteY1" fmla="*/ 92877 h 1346008"/>
                <a:gd name="connsiteX2" fmla="*/ 542926 w 1524000"/>
                <a:gd name="connsiteY2" fmla="*/ 226213 h 1346008"/>
                <a:gd name="connsiteX3" fmla="*/ 454819 w 1524000"/>
                <a:gd name="connsiteY3" fmla="*/ 338175 h 1346008"/>
                <a:gd name="connsiteX4" fmla="*/ 369094 w 1524000"/>
                <a:gd name="connsiteY4" fmla="*/ 452453 h 1346008"/>
                <a:gd name="connsiteX5" fmla="*/ 300038 w 1524000"/>
                <a:gd name="connsiteY5" fmla="*/ 550112 h 1346008"/>
                <a:gd name="connsiteX6" fmla="*/ 214313 w 1524000"/>
                <a:gd name="connsiteY6" fmla="*/ 690543 h 1346008"/>
                <a:gd name="connsiteX7" fmla="*/ 161926 w 1524000"/>
                <a:gd name="connsiteY7" fmla="*/ 811993 h 1346008"/>
                <a:gd name="connsiteX8" fmla="*/ 92869 w 1524000"/>
                <a:gd name="connsiteY8" fmla="*/ 952494 h 1346008"/>
                <a:gd name="connsiteX9" fmla="*/ 59531 w 1524000"/>
                <a:gd name="connsiteY9" fmla="*/ 1052528 h 1346008"/>
                <a:gd name="connsiteX10" fmla="*/ 14287 w 1524000"/>
                <a:gd name="connsiteY10" fmla="*/ 1181086 h 1346008"/>
                <a:gd name="connsiteX11" fmla="*/ 0 w 1524000"/>
                <a:gd name="connsiteY11" fmla="*/ 1238236 h 1346008"/>
                <a:gd name="connsiteX12" fmla="*/ 102394 w 1524000"/>
                <a:gd name="connsiteY12" fmla="*/ 1252581 h 1346008"/>
                <a:gd name="connsiteX13" fmla="*/ 157162 w 1524000"/>
                <a:gd name="connsiteY13" fmla="*/ 1269228 h 1346008"/>
                <a:gd name="connsiteX14" fmla="*/ 250031 w 1524000"/>
                <a:gd name="connsiteY14" fmla="*/ 1288292 h 1346008"/>
                <a:gd name="connsiteX15" fmla="*/ 442913 w 1524000"/>
                <a:gd name="connsiteY15" fmla="*/ 1319278 h 1346008"/>
                <a:gd name="connsiteX16" fmla="*/ 690563 w 1524000"/>
                <a:gd name="connsiteY16" fmla="*/ 1340652 h 1346008"/>
                <a:gd name="connsiteX17" fmla="*/ 776288 w 1524000"/>
                <a:gd name="connsiteY17" fmla="*/ 1345399 h 1346008"/>
                <a:gd name="connsiteX18" fmla="*/ 841209 w 1524000"/>
                <a:gd name="connsiteY18" fmla="*/ 1345300 h 1346008"/>
                <a:gd name="connsiteX19" fmla="*/ 861920 w 1524000"/>
                <a:gd name="connsiteY19" fmla="*/ 1338567 h 1346008"/>
                <a:gd name="connsiteX20" fmla="*/ 959644 w 1524000"/>
                <a:gd name="connsiteY20" fmla="*/ 1331149 h 1346008"/>
                <a:gd name="connsiteX21" fmla="*/ 1128712 w 1524000"/>
                <a:gd name="connsiteY21" fmla="*/ 1314479 h 1346008"/>
                <a:gd name="connsiteX22" fmla="*/ 1340643 w 1524000"/>
                <a:gd name="connsiteY22" fmla="*/ 1281099 h 1346008"/>
                <a:gd name="connsiteX23" fmla="*/ 1440657 w 1524000"/>
                <a:gd name="connsiteY23" fmla="*/ 1257308 h 1346008"/>
                <a:gd name="connsiteX24" fmla="*/ 1524000 w 1524000"/>
                <a:gd name="connsiteY24" fmla="*/ 1233503 h 1346008"/>
                <a:gd name="connsiteX25" fmla="*/ 1512093 w 1524000"/>
                <a:gd name="connsiteY25" fmla="*/ 1173935 h 1346008"/>
                <a:gd name="connsiteX26" fmla="*/ 1476375 w 1524000"/>
                <a:gd name="connsiteY26" fmla="*/ 1064427 h 1346008"/>
                <a:gd name="connsiteX27" fmla="*/ 1421606 w 1524000"/>
                <a:gd name="connsiteY27" fmla="*/ 926300 h 1346008"/>
                <a:gd name="connsiteX28" fmla="*/ 1364456 w 1524000"/>
                <a:gd name="connsiteY28" fmla="*/ 792943 h 1346008"/>
                <a:gd name="connsiteX29" fmla="*/ 1273969 w 1524000"/>
                <a:gd name="connsiteY29" fmla="*/ 628650 h 1346008"/>
                <a:gd name="connsiteX30" fmla="*/ 1190625 w 1524000"/>
                <a:gd name="connsiteY30" fmla="*/ 497668 h 1346008"/>
                <a:gd name="connsiteX31" fmla="*/ 1100138 w 1524000"/>
                <a:gd name="connsiteY31" fmla="*/ 364304 h 1346008"/>
                <a:gd name="connsiteX32" fmla="*/ 1028700 w 1524000"/>
                <a:gd name="connsiteY32" fmla="*/ 271428 h 1346008"/>
                <a:gd name="connsiteX33" fmla="*/ 969169 w 1524000"/>
                <a:gd name="connsiteY33" fmla="*/ 202393 h 1346008"/>
                <a:gd name="connsiteX34" fmla="*/ 912020 w 1524000"/>
                <a:gd name="connsiteY34" fmla="*/ 135704 h 1346008"/>
                <a:gd name="connsiteX35" fmla="*/ 847725 w 1524000"/>
                <a:gd name="connsiteY35" fmla="*/ 71424 h 1346008"/>
                <a:gd name="connsiteX36" fmla="*/ 766763 w 1524000"/>
                <a:gd name="connsiteY36" fmla="*/ 0 h 1346008"/>
                <a:gd name="connsiteX0" fmla="*/ 766763 w 1524000"/>
                <a:gd name="connsiteY0" fmla="*/ 0 h 1345399"/>
                <a:gd name="connsiteX1" fmla="*/ 659606 w 1524000"/>
                <a:gd name="connsiteY1" fmla="*/ 92877 h 1345399"/>
                <a:gd name="connsiteX2" fmla="*/ 542926 w 1524000"/>
                <a:gd name="connsiteY2" fmla="*/ 226213 h 1345399"/>
                <a:gd name="connsiteX3" fmla="*/ 454819 w 1524000"/>
                <a:gd name="connsiteY3" fmla="*/ 338175 h 1345399"/>
                <a:gd name="connsiteX4" fmla="*/ 369094 w 1524000"/>
                <a:gd name="connsiteY4" fmla="*/ 452453 h 1345399"/>
                <a:gd name="connsiteX5" fmla="*/ 300038 w 1524000"/>
                <a:gd name="connsiteY5" fmla="*/ 550112 h 1345399"/>
                <a:gd name="connsiteX6" fmla="*/ 214313 w 1524000"/>
                <a:gd name="connsiteY6" fmla="*/ 690543 h 1345399"/>
                <a:gd name="connsiteX7" fmla="*/ 161926 w 1524000"/>
                <a:gd name="connsiteY7" fmla="*/ 811993 h 1345399"/>
                <a:gd name="connsiteX8" fmla="*/ 92869 w 1524000"/>
                <a:gd name="connsiteY8" fmla="*/ 952494 h 1345399"/>
                <a:gd name="connsiteX9" fmla="*/ 59531 w 1524000"/>
                <a:gd name="connsiteY9" fmla="*/ 1052528 h 1345399"/>
                <a:gd name="connsiteX10" fmla="*/ 14287 w 1524000"/>
                <a:gd name="connsiteY10" fmla="*/ 1181086 h 1345399"/>
                <a:gd name="connsiteX11" fmla="*/ 0 w 1524000"/>
                <a:gd name="connsiteY11" fmla="*/ 1238236 h 1345399"/>
                <a:gd name="connsiteX12" fmla="*/ 102394 w 1524000"/>
                <a:gd name="connsiteY12" fmla="*/ 1252581 h 1345399"/>
                <a:gd name="connsiteX13" fmla="*/ 157162 w 1524000"/>
                <a:gd name="connsiteY13" fmla="*/ 1269228 h 1345399"/>
                <a:gd name="connsiteX14" fmla="*/ 250031 w 1524000"/>
                <a:gd name="connsiteY14" fmla="*/ 1288292 h 1345399"/>
                <a:gd name="connsiteX15" fmla="*/ 442913 w 1524000"/>
                <a:gd name="connsiteY15" fmla="*/ 1319278 h 1345399"/>
                <a:gd name="connsiteX16" fmla="*/ 690563 w 1524000"/>
                <a:gd name="connsiteY16" fmla="*/ 1340652 h 1345399"/>
                <a:gd name="connsiteX17" fmla="*/ 776288 w 1524000"/>
                <a:gd name="connsiteY17" fmla="*/ 1345399 h 1345399"/>
                <a:gd name="connsiteX18" fmla="*/ 836447 w 1524000"/>
                <a:gd name="connsiteY18" fmla="*/ 1335804 h 1345399"/>
                <a:gd name="connsiteX19" fmla="*/ 861920 w 1524000"/>
                <a:gd name="connsiteY19" fmla="*/ 1338567 h 1345399"/>
                <a:gd name="connsiteX20" fmla="*/ 959644 w 1524000"/>
                <a:gd name="connsiteY20" fmla="*/ 1331149 h 1345399"/>
                <a:gd name="connsiteX21" fmla="*/ 1128712 w 1524000"/>
                <a:gd name="connsiteY21" fmla="*/ 1314479 h 1345399"/>
                <a:gd name="connsiteX22" fmla="*/ 1340643 w 1524000"/>
                <a:gd name="connsiteY22" fmla="*/ 1281099 h 1345399"/>
                <a:gd name="connsiteX23" fmla="*/ 1440657 w 1524000"/>
                <a:gd name="connsiteY23" fmla="*/ 1257308 h 1345399"/>
                <a:gd name="connsiteX24" fmla="*/ 1524000 w 1524000"/>
                <a:gd name="connsiteY24" fmla="*/ 1233503 h 1345399"/>
                <a:gd name="connsiteX25" fmla="*/ 1512093 w 1524000"/>
                <a:gd name="connsiteY25" fmla="*/ 1173935 h 1345399"/>
                <a:gd name="connsiteX26" fmla="*/ 1476375 w 1524000"/>
                <a:gd name="connsiteY26" fmla="*/ 1064427 h 1345399"/>
                <a:gd name="connsiteX27" fmla="*/ 1421606 w 1524000"/>
                <a:gd name="connsiteY27" fmla="*/ 926300 h 1345399"/>
                <a:gd name="connsiteX28" fmla="*/ 1364456 w 1524000"/>
                <a:gd name="connsiteY28" fmla="*/ 792943 h 1345399"/>
                <a:gd name="connsiteX29" fmla="*/ 1273969 w 1524000"/>
                <a:gd name="connsiteY29" fmla="*/ 628650 h 1345399"/>
                <a:gd name="connsiteX30" fmla="*/ 1190625 w 1524000"/>
                <a:gd name="connsiteY30" fmla="*/ 497668 h 1345399"/>
                <a:gd name="connsiteX31" fmla="*/ 1100138 w 1524000"/>
                <a:gd name="connsiteY31" fmla="*/ 364304 h 1345399"/>
                <a:gd name="connsiteX32" fmla="*/ 1028700 w 1524000"/>
                <a:gd name="connsiteY32" fmla="*/ 271428 h 1345399"/>
                <a:gd name="connsiteX33" fmla="*/ 969169 w 1524000"/>
                <a:gd name="connsiteY33" fmla="*/ 202393 h 1345399"/>
                <a:gd name="connsiteX34" fmla="*/ 912020 w 1524000"/>
                <a:gd name="connsiteY34" fmla="*/ 135704 h 1345399"/>
                <a:gd name="connsiteX35" fmla="*/ 847725 w 1524000"/>
                <a:gd name="connsiteY35" fmla="*/ 71424 h 1345399"/>
                <a:gd name="connsiteX36" fmla="*/ 766763 w 1524000"/>
                <a:gd name="connsiteY36" fmla="*/ 0 h 1345399"/>
                <a:gd name="connsiteX0" fmla="*/ 766763 w 1524000"/>
                <a:gd name="connsiteY0" fmla="*/ 0 h 1346008"/>
                <a:gd name="connsiteX1" fmla="*/ 659606 w 1524000"/>
                <a:gd name="connsiteY1" fmla="*/ 92877 h 1346008"/>
                <a:gd name="connsiteX2" fmla="*/ 542926 w 1524000"/>
                <a:gd name="connsiteY2" fmla="*/ 226213 h 1346008"/>
                <a:gd name="connsiteX3" fmla="*/ 454819 w 1524000"/>
                <a:gd name="connsiteY3" fmla="*/ 338175 h 1346008"/>
                <a:gd name="connsiteX4" fmla="*/ 369094 w 1524000"/>
                <a:gd name="connsiteY4" fmla="*/ 452453 h 1346008"/>
                <a:gd name="connsiteX5" fmla="*/ 300038 w 1524000"/>
                <a:gd name="connsiteY5" fmla="*/ 550112 h 1346008"/>
                <a:gd name="connsiteX6" fmla="*/ 214313 w 1524000"/>
                <a:gd name="connsiteY6" fmla="*/ 690543 h 1346008"/>
                <a:gd name="connsiteX7" fmla="*/ 161926 w 1524000"/>
                <a:gd name="connsiteY7" fmla="*/ 811993 h 1346008"/>
                <a:gd name="connsiteX8" fmla="*/ 92869 w 1524000"/>
                <a:gd name="connsiteY8" fmla="*/ 952494 h 1346008"/>
                <a:gd name="connsiteX9" fmla="*/ 59531 w 1524000"/>
                <a:gd name="connsiteY9" fmla="*/ 1052528 h 1346008"/>
                <a:gd name="connsiteX10" fmla="*/ 14287 w 1524000"/>
                <a:gd name="connsiteY10" fmla="*/ 1181086 h 1346008"/>
                <a:gd name="connsiteX11" fmla="*/ 0 w 1524000"/>
                <a:gd name="connsiteY11" fmla="*/ 1238236 h 1346008"/>
                <a:gd name="connsiteX12" fmla="*/ 102394 w 1524000"/>
                <a:gd name="connsiteY12" fmla="*/ 1252581 h 1346008"/>
                <a:gd name="connsiteX13" fmla="*/ 157162 w 1524000"/>
                <a:gd name="connsiteY13" fmla="*/ 1269228 h 1346008"/>
                <a:gd name="connsiteX14" fmla="*/ 250031 w 1524000"/>
                <a:gd name="connsiteY14" fmla="*/ 1288292 h 1346008"/>
                <a:gd name="connsiteX15" fmla="*/ 442913 w 1524000"/>
                <a:gd name="connsiteY15" fmla="*/ 1319278 h 1346008"/>
                <a:gd name="connsiteX16" fmla="*/ 690563 w 1524000"/>
                <a:gd name="connsiteY16" fmla="*/ 1340652 h 1346008"/>
                <a:gd name="connsiteX17" fmla="*/ 776288 w 1524000"/>
                <a:gd name="connsiteY17" fmla="*/ 1345399 h 1346008"/>
                <a:gd name="connsiteX18" fmla="*/ 836447 w 1524000"/>
                <a:gd name="connsiteY18" fmla="*/ 1345300 h 1346008"/>
                <a:gd name="connsiteX19" fmla="*/ 861920 w 1524000"/>
                <a:gd name="connsiteY19" fmla="*/ 1338567 h 1346008"/>
                <a:gd name="connsiteX20" fmla="*/ 959644 w 1524000"/>
                <a:gd name="connsiteY20" fmla="*/ 1331149 h 1346008"/>
                <a:gd name="connsiteX21" fmla="*/ 1128712 w 1524000"/>
                <a:gd name="connsiteY21" fmla="*/ 1314479 h 1346008"/>
                <a:gd name="connsiteX22" fmla="*/ 1340643 w 1524000"/>
                <a:gd name="connsiteY22" fmla="*/ 1281099 h 1346008"/>
                <a:gd name="connsiteX23" fmla="*/ 1440657 w 1524000"/>
                <a:gd name="connsiteY23" fmla="*/ 1257308 h 1346008"/>
                <a:gd name="connsiteX24" fmla="*/ 1524000 w 1524000"/>
                <a:gd name="connsiteY24" fmla="*/ 1233503 h 1346008"/>
                <a:gd name="connsiteX25" fmla="*/ 1512093 w 1524000"/>
                <a:gd name="connsiteY25" fmla="*/ 1173935 h 1346008"/>
                <a:gd name="connsiteX26" fmla="*/ 1476375 w 1524000"/>
                <a:gd name="connsiteY26" fmla="*/ 1064427 h 1346008"/>
                <a:gd name="connsiteX27" fmla="*/ 1421606 w 1524000"/>
                <a:gd name="connsiteY27" fmla="*/ 926300 h 1346008"/>
                <a:gd name="connsiteX28" fmla="*/ 1364456 w 1524000"/>
                <a:gd name="connsiteY28" fmla="*/ 792943 h 1346008"/>
                <a:gd name="connsiteX29" fmla="*/ 1273969 w 1524000"/>
                <a:gd name="connsiteY29" fmla="*/ 628650 h 1346008"/>
                <a:gd name="connsiteX30" fmla="*/ 1190625 w 1524000"/>
                <a:gd name="connsiteY30" fmla="*/ 497668 h 1346008"/>
                <a:gd name="connsiteX31" fmla="*/ 1100138 w 1524000"/>
                <a:gd name="connsiteY31" fmla="*/ 364304 h 1346008"/>
                <a:gd name="connsiteX32" fmla="*/ 1028700 w 1524000"/>
                <a:gd name="connsiteY32" fmla="*/ 271428 h 1346008"/>
                <a:gd name="connsiteX33" fmla="*/ 969169 w 1524000"/>
                <a:gd name="connsiteY33" fmla="*/ 202393 h 1346008"/>
                <a:gd name="connsiteX34" fmla="*/ 912020 w 1524000"/>
                <a:gd name="connsiteY34" fmla="*/ 135704 h 1346008"/>
                <a:gd name="connsiteX35" fmla="*/ 847725 w 1524000"/>
                <a:gd name="connsiteY35" fmla="*/ 71424 h 1346008"/>
                <a:gd name="connsiteX36" fmla="*/ 766763 w 1524000"/>
                <a:gd name="connsiteY36" fmla="*/ 0 h 1346008"/>
                <a:gd name="connsiteX0" fmla="*/ 766763 w 1524000"/>
                <a:gd name="connsiteY0" fmla="*/ 0 h 1345399"/>
                <a:gd name="connsiteX1" fmla="*/ 659606 w 1524000"/>
                <a:gd name="connsiteY1" fmla="*/ 92877 h 1345399"/>
                <a:gd name="connsiteX2" fmla="*/ 542926 w 1524000"/>
                <a:gd name="connsiteY2" fmla="*/ 226213 h 1345399"/>
                <a:gd name="connsiteX3" fmla="*/ 454819 w 1524000"/>
                <a:gd name="connsiteY3" fmla="*/ 338175 h 1345399"/>
                <a:gd name="connsiteX4" fmla="*/ 369094 w 1524000"/>
                <a:gd name="connsiteY4" fmla="*/ 452453 h 1345399"/>
                <a:gd name="connsiteX5" fmla="*/ 300038 w 1524000"/>
                <a:gd name="connsiteY5" fmla="*/ 550112 h 1345399"/>
                <a:gd name="connsiteX6" fmla="*/ 214313 w 1524000"/>
                <a:gd name="connsiteY6" fmla="*/ 690543 h 1345399"/>
                <a:gd name="connsiteX7" fmla="*/ 161926 w 1524000"/>
                <a:gd name="connsiteY7" fmla="*/ 811993 h 1345399"/>
                <a:gd name="connsiteX8" fmla="*/ 92869 w 1524000"/>
                <a:gd name="connsiteY8" fmla="*/ 952494 h 1345399"/>
                <a:gd name="connsiteX9" fmla="*/ 59531 w 1524000"/>
                <a:gd name="connsiteY9" fmla="*/ 1052528 h 1345399"/>
                <a:gd name="connsiteX10" fmla="*/ 14287 w 1524000"/>
                <a:gd name="connsiteY10" fmla="*/ 1181086 h 1345399"/>
                <a:gd name="connsiteX11" fmla="*/ 0 w 1524000"/>
                <a:gd name="connsiteY11" fmla="*/ 1238236 h 1345399"/>
                <a:gd name="connsiteX12" fmla="*/ 102394 w 1524000"/>
                <a:gd name="connsiteY12" fmla="*/ 1252581 h 1345399"/>
                <a:gd name="connsiteX13" fmla="*/ 157162 w 1524000"/>
                <a:gd name="connsiteY13" fmla="*/ 1269228 h 1345399"/>
                <a:gd name="connsiteX14" fmla="*/ 250031 w 1524000"/>
                <a:gd name="connsiteY14" fmla="*/ 1288292 h 1345399"/>
                <a:gd name="connsiteX15" fmla="*/ 442913 w 1524000"/>
                <a:gd name="connsiteY15" fmla="*/ 1319278 h 1345399"/>
                <a:gd name="connsiteX16" fmla="*/ 690563 w 1524000"/>
                <a:gd name="connsiteY16" fmla="*/ 1340652 h 1345399"/>
                <a:gd name="connsiteX17" fmla="*/ 776288 w 1524000"/>
                <a:gd name="connsiteY17" fmla="*/ 1345399 h 1345399"/>
                <a:gd name="connsiteX18" fmla="*/ 826922 w 1524000"/>
                <a:gd name="connsiteY18" fmla="*/ 1338178 h 1345399"/>
                <a:gd name="connsiteX19" fmla="*/ 861920 w 1524000"/>
                <a:gd name="connsiteY19" fmla="*/ 1338567 h 1345399"/>
                <a:gd name="connsiteX20" fmla="*/ 959644 w 1524000"/>
                <a:gd name="connsiteY20" fmla="*/ 1331149 h 1345399"/>
                <a:gd name="connsiteX21" fmla="*/ 1128712 w 1524000"/>
                <a:gd name="connsiteY21" fmla="*/ 1314479 h 1345399"/>
                <a:gd name="connsiteX22" fmla="*/ 1340643 w 1524000"/>
                <a:gd name="connsiteY22" fmla="*/ 1281099 h 1345399"/>
                <a:gd name="connsiteX23" fmla="*/ 1440657 w 1524000"/>
                <a:gd name="connsiteY23" fmla="*/ 1257308 h 1345399"/>
                <a:gd name="connsiteX24" fmla="*/ 1524000 w 1524000"/>
                <a:gd name="connsiteY24" fmla="*/ 1233503 h 1345399"/>
                <a:gd name="connsiteX25" fmla="*/ 1512093 w 1524000"/>
                <a:gd name="connsiteY25" fmla="*/ 1173935 h 1345399"/>
                <a:gd name="connsiteX26" fmla="*/ 1476375 w 1524000"/>
                <a:gd name="connsiteY26" fmla="*/ 1064427 h 1345399"/>
                <a:gd name="connsiteX27" fmla="*/ 1421606 w 1524000"/>
                <a:gd name="connsiteY27" fmla="*/ 926300 h 1345399"/>
                <a:gd name="connsiteX28" fmla="*/ 1364456 w 1524000"/>
                <a:gd name="connsiteY28" fmla="*/ 792943 h 1345399"/>
                <a:gd name="connsiteX29" fmla="*/ 1273969 w 1524000"/>
                <a:gd name="connsiteY29" fmla="*/ 628650 h 1345399"/>
                <a:gd name="connsiteX30" fmla="*/ 1190625 w 1524000"/>
                <a:gd name="connsiteY30" fmla="*/ 497668 h 1345399"/>
                <a:gd name="connsiteX31" fmla="*/ 1100138 w 1524000"/>
                <a:gd name="connsiteY31" fmla="*/ 364304 h 1345399"/>
                <a:gd name="connsiteX32" fmla="*/ 1028700 w 1524000"/>
                <a:gd name="connsiteY32" fmla="*/ 271428 h 1345399"/>
                <a:gd name="connsiteX33" fmla="*/ 969169 w 1524000"/>
                <a:gd name="connsiteY33" fmla="*/ 202393 h 1345399"/>
                <a:gd name="connsiteX34" fmla="*/ 912020 w 1524000"/>
                <a:gd name="connsiteY34" fmla="*/ 135704 h 1345399"/>
                <a:gd name="connsiteX35" fmla="*/ 847725 w 1524000"/>
                <a:gd name="connsiteY35" fmla="*/ 71424 h 1345399"/>
                <a:gd name="connsiteX36" fmla="*/ 766763 w 1524000"/>
                <a:gd name="connsiteY36" fmla="*/ 0 h 1345399"/>
                <a:gd name="connsiteX0" fmla="*/ 766763 w 1524000"/>
                <a:gd name="connsiteY0" fmla="*/ 0 h 1347773"/>
                <a:gd name="connsiteX1" fmla="*/ 659606 w 1524000"/>
                <a:gd name="connsiteY1" fmla="*/ 92877 h 1347773"/>
                <a:gd name="connsiteX2" fmla="*/ 542926 w 1524000"/>
                <a:gd name="connsiteY2" fmla="*/ 226213 h 1347773"/>
                <a:gd name="connsiteX3" fmla="*/ 454819 w 1524000"/>
                <a:gd name="connsiteY3" fmla="*/ 338175 h 1347773"/>
                <a:gd name="connsiteX4" fmla="*/ 369094 w 1524000"/>
                <a:gd name="connsiteY4" fmla="*/ 452453 h 1347773"/>
                <a:gd name="connsiteX5" fmla="*/ 300038 w 1524000"/>
                <a:gd name="connsiteY5" fmla="*/ 550112 h 1347773"/>
                <a:gd name="connsiteX6" fmla="*/ 214313 w 1524000"/>
                <a:gd name="connsiteY6" fmla="*/ 690543 h 1347773"/>
                <a:gd name="connsiteX7" fmla="*/ 161926 w 1524000"/>
                <a:gd name="connsiteY7" fmla="*/ 811993 h 1347773"/>
                <a:gd name="connsiteX8" fmla="*/ 92869 w 1524000"/>
                <a:gd name="connsiteY8" fmla="*/ 952494 h 1347773"/>
                <a:gd name="connsiteX9" fmla="*/ 59531 w 1524000"/>
                <a:gd name="connsiteY9" fmla="*/ 1052528 h 1347773"/>
                <a:gd name="connsiteX10" fmla="*/ 14287 w 1524000"/>
                <a:gd name="connsiteY10" fmla="*/ 1181086 h 1347773"/>
                <a:gd name="connsiteX11" fmla="*/ 0 w 1524000"/>
                <a:gd name="connsiteY11" fmla="*/ 1238236 h 1347773"/>
                <a:gd name="connsiteX12" fmla="*/ 102394 w 1524000"/>
                <a:gd name="connsiteY12" fmla="*/ 1252581 h 1347773"/>
                <a:gd name="connsiteX13" fmla="*/ 157162 w 1524000"/>
                <a:gd name="connsiteY13" fmla="*/ 1269228 h 1347773"/>
                <a:gd name="connsiteX14" fmla="*/ 250031 w 1524000"/>
                <a:gd name="connsiteY14" fmla="*/ 1288292 h 1347773"/>
                <a:gd name="connsiteX15" fmla="*/ 442913 w 1524000"/>
                <a:gd name="connsiteY15" fmla="*/ 1319278 h 1347773"/>
                <a:gd name="connsiteX16" fmla="*/ 690563 w 1524000"/>
                <a:gd name="connsiteY16" fmla="*/ 1340652 h 1347773"/>
                <a:gd name="connsiteX17" fmla="*/ 764382 w 1524000"/>
                <a:gd name="connsiteY17" fmla="*/ 1347773 h 1347773"/>
                <a:gd name="connsiteX18" fmla="*/ 826922 w 1524000"/>
                <a:gd name="connsiteY18" fmla="*/ 1338178 h 1347773"/>
                <a:gd name="connsiteX19" fmla="*/ 861920 w 1524000"/>
                <a:gd name="connsiteY19" fmla="*/ 1338567 h 1347773"/>
                <a:gd name="connsiteX20" fmla="*/ 959644 w 1524000"/>
                <a:gd name="connsiteY20" fmla="*/ 1331149 h 1347773"/>
                <a:gd name="connsiteX21" fmla="*/ 1128712 w 1524000"/>
                <a:gd name="connsiteY21" fmla="*/ 1314479 h 1347773"/>
                <a:gd name="connsiteX22" fmla="*/ 1340643 w 1524000"/>
                <a:gd name="connsiteY22" fmla="*/ 1281099 h 1347773"/>
                <a:gd name="connsiteX23" fmla="*/ 1440657 w 1524000"/>
                <a:gd name="connsiteY23" fmla="*/ 1257308 h 1347773"/>
                <a:gd name="connsiteX24" fmla="*/ 1524000 w 1524000"/>
                <a:gd name="connsiteY24" fmla="*/ 1233503 h 1347773"/>
                <a:gd name="connsiteX25" fmla="*/ 1512093 w 1524000"/>
                <a:gd name="connsiteY25" fmla="*/ 1173935 h 1347773"/>
                <a:gd name="connsiteX26" fmla="*/ 1476375 w 1524000"/>
                <a:gd name="connsiteY26" fmla="*/ 1064427 h 1347773"/>
                <a:gd name="connsiteX27" fmla="*/ 1421606 w 1524000"/>
                <a:gd name="connsiteY27" fmla="*/ 926300 h 1347773"/>
                <a:gd name="connsiteX28" fmla="*/ 1364456 w 1524000"/>
                <a:gd name="connsiteY28" fmla="*/ 792943 h 1347773"/>
                <a:gd name="connsiteX29" fmla="*/ 1273969 w 1524000"/>
                <a:gd name="connsiteY29" fmla="*/ 628650 h 1347773"/>
                <a:gd name="connsiteX30" fmla="*/ 1190625 w 1524000"/>
                <a:gd name="connsiteY30" fmla="*/ 497668 h 1347773"/>
                <a:gd name="connsiteX31" fmla="*/ 1100138 w 1524000"/>
                <a:gd name="connsiteY31" fmla="*/ 364304 h 1347773"/>
                <a:gd name="connsiteX32" fmla="*/ 1028700 w 1524000"/>
                <a:gd name="connsiteY32" fmla="*/ 271428 h 1347773"/>
                <a:gd name="connsiteX33" fmla="*/ 969169 w 1524000"/>
                <a:gd name="connsiteY33" fmla="*/ 202393 h 1347773"/>
                <a:gd name="connsiteX34" fmla="*/ 912020 w 1524000"/>
                <a:gd name="connsiteY34" fmla="*/ 135704 h 1347773"/>
                <a:gd name="connsiteX35" fmla="*/ 847725 w 1524000"/>
                <a:gd name="connsiteY35" fmla="*/ 71424 h 1347773"/>
                <a:gd name="connsiteX36" fmla="*/ 766763 w 1524000"/>
                <a:gd name="connsiteY36" fmla="*/ 0 h 1347773"/>
                <a:gd name="connsiteX0" fmla="*/ 766763 w 1524000"/>
                <a:gd name="connsiteY0" fmla="*/ 0 h 1343024"/>
                <a:gd name="connsiteX1" fmla="*/ 659606 w 1524000"/>
                <a:gd name="connsiteY1" fmla="*/ 92877 h 1343024"/>
                <a:gd name="connsiteX2" fmla="*/ 542926 w 1524000"/>
                <a:gd name="connsiteY2" fmla="*/ 226213 h 1343024"/>
                <a:gd name="connsiteX3" fmla="*/ 454819 w 1524000"/>
                <a:gd name="connsiteY3" fmla="*/ 338175 h 1343024"/>
                <a:gd name="connsiteX4" fmla="*/ 369094 w 1524000"/>
                <a:gd name="connsiteY4" fmla="*/ 452453 h 1343024"/>
                <a:gd name="connsiteX5" fmla="*/ 300038 w 1524000"/>
                <a:gd name="connsiteY5" fmla="*/ 550112 h 1343024"/>
                <a:gd name="connsiteX6" fmla="*/ 214313 w 1524000"/>
                <a:gd name="connsiteY6" fmla="*/ 690543 h 1343024"/>
                <a:gd name="connsiteX7" fmla="*/ 161926 w 1524000"/>
                <a:gd name="connsiteY7" fmla="*/ 811993 h 1343024"/>
                <a:gd name="connsiteX8" fmla="*/ 92869 w 1524000"/>
                <a:gd name="connsiteY8" fmla="*/ 952494 h 1343024"/>
                <a:gd name="connsiteX9" fmla="*/ 59531 w 1524000"/>
                <a:gd name="connsiteY9" fmla="*/ 1052528 h 1343024"/>
                <a:gd name="connsiteX10" fmla="*/ 14287 w 1524000"/>
                <a:gd name="connsiteY10" fmla="*/ 1181086 h 1343024"/>
                <a:gd name="connsiteX11" fmla="*/ 0 w 1524000"/>
                <a:gd name="connsiteY11" fmla="*/ 1238236 h 1343024"/>
                <a:gd name="connsiteX12" fmla="*/ 102394 w 1524000"/>
                <a:gd name="connsiteY12" fmla="*/ 1252581 h 1343024"/>
                <a:gd name="connsiteX13" fmla="*/ 157162 w 1524000"/>
                <a:gd name="connsiteY13" fmla="*/ 1269228 h 1343024"/>
                <a:gd name="connsiteX14" fmla="*/ 250031 w 1524000"/>
                <a:gd name="connsiteY14" fmla="*/ 1288292 h 1343024"/>
                <a:gd name="connsiteX15" fmla="*/ 442913 w 1524000"/>
                <a:gd name="connsiteY15" fmla="*/ 1319278 h 1343024"/>
                <a:gd name="connsiteX16" fmla="*/ 690563 w 1524000"/>
                <a:gd name="connsiteY16" fmla="*/ 1340652 h 1343024"/>
                <a:gd name="connsiteX17" fmla="*/ 764382 w 1524000"/>
                <a:gd name="connsiteY17" fmla="*/ 1343024 h 1343024"/>
                <a:gd name="connsiteX18" fmla="*/ 826922 w 1524000"/>
                <a:gd name="connsiteY18" fmla="*/ 1338178 h 1343024"/>
                <a:gd name="connsiteX19" fmla="*/ 861920 w 1524000"/>
                <a:gd name="connsiteY19" fmla="*/ 1338567 h 1343024"/>
                <a:gd name="connsiteX20" fmla="*/ 959644 w 1524000"/>
                <a:gd name="connsiteY20" fmla="*/ 1331149 h 1343024"/>
                <a:gd name="connsiteX21" fmla="*/ 1128712 w 1524000"/>
                <a:gd name="connsiteY21" fmla="*/ 1314479 h 1343024"/>
                <a:gd name="connsiteX22" fmla="*/ 1340643 w 1524000"/>
                <a:gd name="connsiteY22" fmla="*/ 1281099 h 1343024"/>
                <a:gd name="connsiteX23" fmla="*/ 1440657 w 1524000"/>
                <a:gd name="connsiteY23" fmla="*/ 1257308 h 1343024"/>
                <a:gd name="connsiteX24" fmla="*/ 1524000 w 1524000"/>
                <a:gd name="connsiteY24" fmla="*/ 1233503 h 1343024"/>
                <a:gd name="connsiteX25" fmla="*/ 1512093 w 1524000"/>
                <a:gd name="connsiteY25" fmla="*/ 1173935 h 1343024"/>
                <a:gd name="connsiteX26" fmla="*/ 1476375 w 1524000"/>
                <a:gd name="connsiteY26" fmla="*/ 1064427 h 1343024"/>
                <a:gd name="connsiteX27" fmla="*/ 1421606 w 1524000"/>
                <a:gd name="connsiteY27" fmla="*/ 926300 h 1343024"/>
                <a:gd name="connsiteX28" fmla="*/ 1364456 w 1524000"/>
                <a:gd name="connsiteY28" fmla="*/ 792943 h 1343024"/>
                <a:gd name="connsiteX29" fmla="*/ 1273969 w 1524000"/>
                <a:gd name="connsiteY29" fmla="*/ 628650 h 1343024"/>
                <a:gd name="connsiteX30" fmla="*/ 1190625 w 1524000"/>
                <a:gd name="connsiteY30" fmla="*/ 497668 h 1343024"/>
                <a:gd name="connsiteX31" fmla="*/ 1100138 w 1524000"/>
                <a:gd name="connsiteY31" fmla="*/ 364304 h 1343024"/>
                <a:gd name="connsiteX32" fmla="*/ 1028700 w 1524000"/>
                <a:gd name="connsiteY32" fmla="*/ 271428 h 1343024"/>
                <a:gd name="connsiteX33" fmla="*/ 969169 w 1524000"/>
                <a:gd name="connsiteY33" fmla="*/ 202393 h 1343024"/>
                <a:gd name="connsiteX34" fmla="*/ 912020 w 1524000"/>
                <a:gd name="connsiteY34" fmla="*/ 135704 h 1343024"/>
                <a:gd name="connsiteX35" fmla="*/ 847725 w 1524000"/>
                <a:gd name="connsiteY35" fmla="*/ 71424 h 1343024"/>
                <a:gd name="connsiteX36" fmla="*/ 766763 w 1524000"/>
                <a:gd name="connsiteY36" fmla="*/ 0 h 1343024"/>
                <a:gd name="connsiteX0" fmla="*/ 766763 w 1524000"/>
                <a:gd name="connsiteY0" fmla="*/ 0 h 1343024"/>
                <a:gd name="connsiteX1" fmla="*/ 659606 w 1524000"/>
                <a:gd name="connsiteY1" fmla="*/ 92877 h 1343024"/>
                <a:gd name="connsiteX2" fmla="*/ 542926 w 1524000"/>
                <a:gd name="connsiteY2" fmla="*/ 226213 h 1343024"/>
                <a:gd name="connsiteX3" fmla="*/ 454819 w 1524000"/>
                <a:gd name="connsiteY3" fmla="*/ 338175 h 1343024"/>
                <a:gd name="connsiteX4" fmla="*/ 369094 w 1524000"/>
                <a:gd name="connsiteY4" fmla="*/ 452453 h 1343024"/>
                <a:gd name="connsiteX5" fmla="*/ 300038 w 1524000"/>
                <a:gd name="connsiteY5" fmla="*/ 550112 h 1343024"/>
                <a:gd name="connsiteX6" fmla="*/ 214313 w 1524000"/>
                <a:gd name="connsiteY6" fmla="*/ 690543 h 1343024"/>
                <a:gd name="connsiteX7" fmla="*/ 161926 w 1524000"/>
                <a:gd name="connsiteY7" fmla="*/ 811993 h 1343024"/>
                <a:gd name="connsiteX8" fmla="*/ 92869 w 1524000"/>
                <a:gd name="connsiteY8" fmla="*/ 952494 h 1343024"/>
                <a:gd name="connsiteX9" fmla="*/ 59531 w 1524000"/>
                <a:gd name="connsiteY9" fmla="*/ 1052528 h 1343024"/>
                <a:gd name="connsiteX10" fmla="*/ 14287 w 1524000"/>
                <a:gd name="connsiteY10" fmla="*/ 1181086 h 1343024"/>
                <a:gd name="connsiteX11" fmla="*/ 0 w 1524000"/>
                <a:gd name="connsiteY11" fmla="*/ 1238236 h 1343024"/>
                <a:gd name="connsiteX12" fmla="*/ 102394 w 1524000"/>
                <a:gd name="connsiteY12" fmla="*/ 1252581 h 1343024"/>
                <a:gd name="connsiteX13" fmla="*/ 157162 w 1524000"/>
                <a:gd name="connsiteY13" fmla="*/ 1269228 h 1343024"/>
                <a:gd name="connsiteX14" fmla="*/ 250031 w 1524000"/>
                <a:gd name="connsiteY14" fmla="*/ 1288292 h 1343024"/>
                <a:gd name="connsiteX15" fmla="*/ 442913 w 1524000"/>
                <a:gd name="connsiteY15" fmla="*/ 1319278 h 1343024"/>
                <a:gd name="connsiteX16" fmla="*/ 676275 w 1524000"/>
                <a:gd name="connsiteY16" fmla="*/ 1338278 h 1343024"/>
                <a:gd name="connsiteX17" fmla="*/ 764382 w 1524000"/>
                <a:gd name="connsiteY17" fmla="*/ 1343024 h 1343024"/>
                <a:gd name="connsiteX18" fmla="*/ 826922 w 1524000"/>
                <a:gd name="connsiteY18" fmla="*/ 1338178 h 1343024"/>
                <a:gd name="connsiteX19" fmla="*/ 861920 w 1524000"/>
                <a:gd name="connsiteY19" fmla="*/ 1338567 h 1343024"/>
                <a:gd name="connsiteX20" fmla="*/ 959644 w 1524000"/>
                <a:gd name="connsiteY20" fmla="*/ 1331149 h 1343024"/>
                <a:gd name="connsiteX21" fmla="*/ 1128712 w 1524000"/>
                <a:gd name="connsiteY21" fmla="*/ 1314479 h 1343024"/>
                <a:gd name="connsiteX22" fmla="*/ 1340643 w 1524000"/>
                <a:gd name="connsiteY22" fmla="*/ 1281099 h 1343024"/>
                <a:gd name="connsiteX23" fmla="*/ 1440657 w 1524000"/>
                <a:gd name="connsiteY23" fmla="*/ 1257308 h 1343024"/>
                <a:gd name="connsiteX24" fmla="*/ 1524000 w 1524000"/>
                <a:gd name="connsiteY24" fmla="*/ 1233503 h 1343024"/>
                <a:gd name="connsiteX25" fmla="*/ 1512093 w 1524000"/>
                <a:gd name="connsiteY25" fmla="*/ 1173935 h 1343024"/>
                <a:gd name="connsiteX26" fmla="*/ 1476375 w 1524000"/>
                <a:gd name="connsiteY26" fmla="*/ 1064427 h 1343024"/>
                <a:gd name="connsiteX27" fmla="*/ 1421606 w 1524000"/>
                <a:gd name="connsiteY27" fmla="*/ 926300 h 1343024"/>
                <a:gd name="connsiteX28" fmla="*/ 1364456 w 1524000"/>
                <a:gd name="connsiteY28" fmla="*/ 792943 h 1343024"/>
                <a:gd name="connsiteX29" fmla="*/ 1273969 w 1524000"/>
                <a:gd name="connsiteY29" fmla="*/ 628650 h 1343024"/>
                <a:gd name="connsiteX30" fmla="*/ 1190625 w 1524000"/>
                <a:gd name="connsiteY30" fmla="*/ 497668 h 1343024"/>
                <a:gd name="connsiteX31" fmla="*/ 1100138 w 1524000"/>
                <a:gd name="connsiteY31" fmla="*/ 364304 h 1343024"/>
                <a:gd name="connsiteX32" fmla="*/ 1028700 w 1524000"/>
                <a:gd name="connsiteY32" fmla="*/ 271428 h 1343024"/>
                <a:gd name="connsiteX33" fmla="*/ 969169 w 1524000"/>
                <a:gd name="connsiteY33" fmla="*/ 202393 h 1343024"/>
                <a:gd name="connsiteX34" fmla="*/ 912020 w 1524000"/>
                <a:gd name="connsiteY34" fmla="*/ 135704 h 1343024"/>
                <a:gd name="connsiteX35" fmla="*/ 847725 w 1524000"/>
                <a:gd name="connsiteY35" fmla="*/ 71424 h 1343024"/>
                <a:gd name="connsiteX36" fmla="*/ 766763 w 1524000"/>
                <a:gd name="connsiteY36" fmla="*/ 0 h 1343024"/>
                <a:gd name="connsiteX0" fmla="*/ 766763 w 1524000"/>
                <a:gd name="connsiteY0" fmla="*/ 0 h 1343024"/>
                <a:gd name="connsiteX1" fmla="*/ 659606 w 1524000"/>
                <a:gd name="connsiteY1" fmla="*/ 92877 h 1343024"/>
                <a:gd name="connsiteX2" fmla="*/ 542926 w 1524000"/>
                <a:gd name="connsiteY2" fmla="*/ 226213 h 1343024"/>
                <a:gd name="connsiteX3" fmla="*/ 454819 w 1524000"/>
                <a:gd name="connsiteY3" fmla="*/ 338175 h 1343024"/>
                <a:gd name="connsiteX4" fmla="*/ 369094 w 1524000"/>
                <a:gd name="connsiteY4" fmla="*/ 452453 h 1343024"/>
                <a:gd name="connsiteX5" fmla="*/ 300038 w 1524000"/>
                <a:gd name="connsiteY5" fmla="*/ 550112 h 1343024"/>
                <a:gd name="connsiteX6" fmla="*/ 214313 w 1524000"/>
                <a:gd name="connsiteY6" fmla="*/ 690543 h 1343024"/>
                <a:gd name="connsiteX7" fmla="*/ 161926 w 1524000"/>
                <a:gd name="connsiteY7" fmla="*/ 811993 h 1343024"/>
                <a:gd name="connsiteX8" fmla="*/ 92869 w 1524000"/>
                <a:gd name="connsiteY8" fmla="*/ 952494 h 1343024"/>
                <a:gd name="connsiteX9" fmla="*/ 59531 w 1524000"/>
                <a:gd name="connsiteY9" fmla="*/ 1052528 h 1343024"/>
                <a:gd name="connsiteX10" fmla="*/ 14287 w 1524000"/>
                <a:gd name="connsiteY10" fmla="*/ 1181086 h 1343024"/>
                <a:gd name="connsiteX11" fmla="*/ 0 w 1524000"/>
                <a:gd name="connsiteY11" fmla="*/ 1238236 h 1343024"/>
                <a:gd name="connsiteX12" fmla="*/ 102394 w 1524000"/>
                <a:gd name="connsiteY12" fmla="*/ 1252581 h 1343024"/>
                <a:gd name="connsiteX13" fmla="*/ 157162 w 1524000"/>
                <a:gd name="connsiteY13" fmla="*/ 1269228 h 1343024"/>
                <a:gd name="connsiteX14" fmla="*/ 250031 w 1524000"/>
                <a:gd name="connsiteY14" fmla="*/ 1288292 h 1343024"/>
                <a:gd name="connsiteX15" fmla="*/ 442913 w 1524000"/>
                <a:gd name="connsiteY15" fmla="*/ 1319278 h 1343024"/>
                <a:gd name="connsiteX16" fmla="*/ 669131 w 1524000"/>
                <a:gd name="connsiteY16" fmla="*/ 1333531 h 1343024"/>
                <a:gd name="connsiteX17" fmla="*/ 764382 w 1524000"/>
                <a:gd name="connsiteY17" fmla="*/ 1343024 h 1343024"/>
                <a:gd name="connsiteX18" fmla="*/ 826922 w 1524000"/>
                <a:gd name="connsiteY18" fmla="*/ 1338178 h 1343024"/>
                <a:gd name="connsiteX19" fmla="*/ 861920 w 1524000"/>
                <a:gd name="connsiteY19" fmla="*/ 1338567 h 1343024"/>
                <a:gd name="connsiteX20" fmla="*/ 959644 w 1524000"/>
                <a:gd name="connsiteY20" fmla="*/ 1331149 h 1343024"/>
                <a:gd name="connsiteX21" fmla="*/ 1128712 w 1524000"/>
                <a:gd name="connsiteY21" fmla="*/ 1314479 h 1343024"/>
                <a:gd name="connsiteX22" fmla="*/ 1340643 w 1524000"/>
                <a:gd name="connsiteY22" fmla="*/ 1281099 h 1343024"/>
                <a:gd name="connsiteX23" fmla="*/ 1440657 w 1524000"/>
                <a:gd name="connsiteY23" fmla="*/ 1257308 h 1343024"/>
                <a:gd name="connsiteX24" fmla="*/ 1524000 w 1524000"/>
                <a:gd name="connsiteY24" fmla="*/ 1233503 h 1343024"/>
                <a:gd name="connsiteX25" fmla="*/ 1512093 w 1524000"/>
                <a:gd name="connsiteY25" fmla="*/ 1173935 h 1343024"/>
                <a:gd name="connsiteX26" fmla="*/ 1476375 w 1524000"/>
                <a:gd name="connsiteY26" fmla="*/ 1064427 h 1343024"/>
                <a:gd name="connsiteX27" fmla="*/ 1421606 w 1524000"/>
                <a:gd name="connsiteY27" fmla="*/ 926300 h 1343024"/>
                <a:gd name="connsiteX28" fmla="*/ 1364456 w 1524000"/>
                <a:gd name="connsiteY28" fmla="*/ 792943 h 1343024"/>
                <a:gd name="connsiteX29" fmla="*/ 1273969 w 1524000"/>
                <a:gd name="connsiteY29" fmla="*/ 628650 h 1343024"/>
                <a:gd name="connsiteX30" fmla="*/ 1190625 w 1524000"/>
                <a:gd name="connsiteY30" fmla="*/ 497668 h 1343024"/>
                <a:gd name="connsiteX31" fmla="*/ 1100138 w 1524000"/>
                <a:gd name="connsiteY31" fmla="*/ 364304 h 1343024"/>
                <a:gd name="connsiteX32" fmla="*/ 1028700 w 1524000"/>
                <a:gd name="connsiteY32" fmla="*/ 271428 h 1343024"/>
                <a:gd name="connsiteX33" fmla="*/ 969169 w 1524000"/>
                <a:gd name="connsiteY33" fmla="*/ 202393 h 1343024"/>
                <a:gd name="connsiteX34" fmla="*/ 912020 w 1524000"/>
                <a:gd name="connsiteY34" fmla="*/ 135704 h 1343024"/>
                <a:gd name="connsiteX35" fmla="*/ 847725 w 1524000"/>
                <a:gd name="connsiteY35" fmla="*/ 71424 h 1343024"/>
                <a:gd name="connsiteX36" fmla="*/ 766763 w 1524000"/>
                <a:gd name="connsiteY36" fmla="*/ 0 h 1343024"/>
                <a:gd name="connsiteX0" fmla="*/ 766763 w 1524000"/>
                <a:gd name="connsiteY0" fmla="*/ 0 h 1343024"/>
                <a:gd name="connsiteX1" fmla="*/ 659606 w 1524000"/>
                <a:gd name="connsiteY1" fmla="*/ 92877 h 1343024"/>
                <a:gd name="connsiteX2" fmla="*/ 542926 w 1524000"/>
                <a:gd name="connsiteY2" fmla="*/ 226213 h 1343024"/>
                <a:gd name="connsiteX3" fmla="*/ 454819 w 1524000"/>
                <a:gd name="connsiteY3" fmla="*/ 338175 h 1343024"/>
                <a:gd name="connsiteX4" fmla="*/ 369094 w 1524000"/>
                <a:gd name="connsiteY4" fmla="*/ 452453 h 1343024"/>
                <a:gd name="connsiteX5" fmla="*/ 300038 w 1524000"/>
                <a:gd name="connsiteY5" fmla="*/ 550112 h 1343024"/>
                <a:gd name="connsiteX6" fmla="*/ 214313 w 1524000"/>
                <a:gd name="connsiteY6" fmla="*/ 690543 h 1343024"/>
                <a:gd name="connsiteX7" fmla="*/ 161926 w 1524000"/>
                <a:gd name="connsiteY7" fmla="*/ 811993 h 1343024"/>
                <a:gd name="connsiteX8" fmla="*/ 92869 w 1524000"/>
                <a:gd name="connsiteY8" fmla="*/ 952494 h 1343024"/>
                <a:gd name="connsiteX9" fmla="*/ 59531 w 1524000"/>
                <a:gd name="connsiteY9" fmla="*/ 1052528 h 1343024"/>
                <a:gd name="connsiteX10" fmla="*/ 14287 w 1524000"/>
                <a:gd name="connsiteY10" fmla="*/ 1181086 h 1343024"/>
                <a:gd name="connsiteX11" fmla="*/ 0 w 1524000"/>
                <a:gd name="connsiteY11" fmla="*/ 1238236 h 1343024"/>
                <a:gd name="connsiteX12" fmla="*/ 102394 w 1524000"/>
                <a:gd name="connsiteY12" fmla="*/ 1252581 h 1343024"/>
                <a:gd name="connsiteX13" fmla="*/ 157162 w 1524000"/>
                <a:gd name="connsiteY13" fmla="*/ 1269228 h 1343024"/>
                <a:gd name="connsiteX14" fmla="*/ 250031 w 1524000"/>
                <a:gd name="connsiteY14" fmla="*/ 1288292 h 1343024"/>
                <a:gd name="connsiteX15" fmla="*/ 442913 w 1524000"/>
                <a:gd name="connsiteY15" fmla="*/ 1319278 h 1343024"/>
                <a:gd name="connsiteX16" fmla="*/ 669131 w 1524000"/>
                <a:gd name="connsiteY16" fmla="*/ 1333531 h 1343024"/>
                <a:gd name="connsiteX17" fmla="*/ 764382 w 1524000"/>
                <a:gd name="connsiteY17" fmla="*/ 1343024 h 1343024"/>
                <a:gd name="connsiteX18" fmla="*/ 826922 w 1524000"/>
                <a:gd name="connsiteY18" fmla="*/ 1338178 h 1343024"/>
                <a:gd name="connsiteX19" fmla="*/ 861920 w 1524000"/>
                <a:gd name="connsiteY19" fmla="*/ 1338567 h 1343024"/>
                <a:gd name="connsiteX20" fmla="*/ 959644 w 1524000"/>
                <a:gd name="connsiteY20" fmla="*/ 1331149 h 1343024"/>
                <a:gd name="connsiteX21" fmla="*/ 1128712 w 1524000"/>
                <a:gd name="connsiteY21" fmla="*/ 1314479 h 1343024"/>
                <a:gd name="connsiteX22" fmla="*/ 1340643 w 1524000"/>
                <a:gd name="connsiteY22" fmla="*/ 1281099 h 1343024"/>
                <a:gd name="connsiteX23" fmla="*/ 1440657 w 1524000"/>
                <a:gd name="connsiteY23" fmla="*/ 1257308 h 1343024"/>
                <a:gd name="connsiteX24" fmla="*/ 1524000 w 1524000"/>
                <a:gd name="connsiteY24" fmla="*/ 1233503 h 1343024"/>
                <a:gd name="connsiteX25" fmla="*/ 1512093 w 1524000"/>
                <a:gd name="connsiteY25" fmla="*/ 1173935 h 1343024"/>
                <a:gd name="connsiteX26" fmla="*/ 1476375 w 1524000"/>
                <a:gd name="connsiteY26" fmla="*/ 1064427 h 1343024"/>
                <a:gd name="connsiteX27" fmla="*/ 1421606 w 1524000"/>
                <a:gd name="connsiteY27" fmla="*/ 926300 h 1343024"/>
                <a:gd name="connsiteX28" fmla="*/ 1364456 w 1524000"/>
                <a:gd name="connsiteY28" fmla="*/ 792943 h 1343024"/>
                <a:gd name="connsiteX29" fmla="*/ 1273969 w 1524000"/>
                <a:gd name="connsiteY29" fmla="*/ 628650 h 1343024"/>
                <a:gd name="connsiteX30" fmla="*/ 1190625 w 1524000"/>
                <a:gd name="connsiteY30" fmla="*/ 497668 h 1343024"/>
                <a:gd name="connsiteX31" fmla="*/ 1100138 w 1524000"/>
                <a:gd name="connsiteY31" fmla="*/ 364304 h 1343024"/>
                <a:gd name="connsiteX32" fmla="*/ 1028700 w 1524000"/>
                <a:gd name="connsiteY32" fmla="*/ 271428 h 1343024"/>
                <a:gd name="connsiteX33" fmla="*/ 969169 w 1524000"/>
                <a:gd name="connsiteY33" fmla="*/ 202393 h 1343024"/>
                <a:gd name="connsiteX34" fmla="*/ 912020 w 1524000"/>
                <a:gd name="connsiteY34" fmla="*/ 135704 h 1343024"/>
                <a:gd name="connsiteX35" fmla="*/ 847725 w 1524000"/>
                <a:gd name="connsiteY35" fmla="*/ 71424 h 1343024"/>
                <a:gd name="connsiteX36" fmla="*/ 766763 w 1524000"/>
                <a:gd name="connsiteY36" fmla="*/ 0 h 1343024"/>
                <a:gd name="connsiteX0" fmla="*/ 766763 w 1524000"/>
                <a:gd name="connsiteY0" fmla="*/ 0 h 1343024"/>
                <a:gd name="connsiteX1" fmla="*/ 659606 w 1524000"/>
                <a:gd name="connsiteY1" fmla="*/ 92877 h 1343024"/>
                <a:gd name="connsiteX2" fmla="*/ 542926 w 1524000"/>
                <a:gd name="connsiteY2" fmla="*/ 226213 h 1343024"/>
                <a:gd name="connsiteX3" fmla="*/ 454819 w 1524000"/>
                <a:gd name="connsiteY3" fmla="*/ 338175 h 1343024"/>
                <a:gd name="connsiteX4" fmla="*/ 369094 w 1524000"/>
                <a:gd name="connsiteY4" fmla="*/ 452453 h 1343024"/>
                <a:gd name="connsiteX5" fmla="*/ 300038 w 1524000"/>
                <a:gd name="connsiteY5" fmla="*/ 550112 h 1343024"/>
                <a:gd name="connsiteX6" fmla="*/ 214313 w 1524000"/>
                <a:gd name="connsiteY6" fmla="*/ 690543 h 1343024"/>
                <a:gd name="connsiteX7" fmla="*/ 161926 w 1524000"/>
                <a:gd name="connsiteY7" fmla="*/ 811993 h 1343024"/>
                <a:gd name="connsiteX8" fmla="*/ 92869 w 1524000"/>
                <a:gd name="connsiteY8" fmla="*/ 952494 h 1343024"/>
                <a:gd name="connsiteX9" fmla="*/ 59531 w 1524000"/>
                <a:gd name="connsiteY9" fmla="*/ 1052528 h 1343024"/>
                <a:gd name="connsiteX10" fmla="*/ 14287 w 1524000"/>
                <a:gd name="connsiteY10" fmla="*/ 1181086 h 1343024"/>
                <a:gd name="connsiteX11" fmla="*/ 0 w 1524000"/>
                <a:gd name="connsiteY11" fmla="*/ 1238236 h 1343024"/>
                <a:gd name="connsiteX12" fmla="*/ 102394 w 1524000"/>
                <a:gd name="connsiteY12" fmla="*/ 1252581 h 1343024"/>
                <a:gd name="connsiteX13" fmla="*/ 157162 w 1524000"/>
                <a:gd name="connsiteY13" fmla="*/ 1269228 h 1343024"/>
                <a:gd name="connsiteX14" fmla="*/ 250031 w 1524000"/>
                <a:gd name="connsiteY14" fmla="*/ 1288292 h 1343024"/>
                <a:gd name="connsiteX15" fmla="*/ 442913 w 1524000"/>
                <a:gd name="connsiteY15" fmla="*/ 1319278 h 1343024"/>
                <a:gd name="connsiteX16" fmla="*/ 659606 w 1524000"/>
                <a:gd name="connsiteY16" fmla="*/ 1338279 h 1343024"/>
                <a:gd name="connsiteX17" fmla="*/ 764382 w 1524000"/>
                <a:gd name="connsiteY17" fmla="*/ 1343024 h 1343024"/>
                <a:gd name="connsiteX18" fmla="*/ 826922 w 1524000"/>
                <a:gd name="connsiteY18" fmla="*/ 1338178 h 1343024"/>
                <a:gd name="connsiteX19" fmla="*/ 861920 w 1524000"/>
                <a:gd name="connsiteY19" fmla="*/ 1338567 h 1343024"/>
                <a:gd name="connsiteX20" fmla="*/ 959644 w 1524000"/>
                <a:gd name="connsiteY20" fmla="*/ 1331149 h 1343024"/>
                <a:gd name="connsiteX21" fmla="*/ 1128712 w 1524000"/>
                <a:gd name="connsiteY21" fmla="*/ 1314479 h 1343024"/>
                <a:gd name="connsiteX22" fmla="*/ 1340643 w 1524000"/>
                <a:gd name="connsiteY22" fmla="*/ 1281099 h 1343024"/>
                <a:gd name="connsiteX23" fmla="*/ 1440657 w 1524000"/>
                <a:gd name="connsiteY23" fmla="*/ 1257308 h 1343024"/>
                <a:gd name="connsiteX24" fmla="*/ 1524000 w 1524000"/>
                <a:gd name="connsiteY24" fmla="*/ 1233503 h 1343024"/>
                <a:gd name="connsiteX25" fmla="*/ 1512093 w 1524000"/>
                <a:gd name="connsiteY25" fmla="*/ 1173935 h 1343024"/>
                <a:gd name="connsiteX26" fmla="*/ 1476375 w 1524000"/>
                <a:gd name="connsiteY26" fmla="*/ 1064427 h 1343024"/>
                <a:gd name="connsiteX27" fmla="*/ 1421606 w 1524000"/>
                <a:gd name="connsiteY27" fmla="*/ 926300 h 1343024"/>
                <a:gd name="connsiteX28" fmla="*/ 1364456 w 1524000"/>
                <a:gd name="connsiteY28" fmla="*/ 792943 h 1343024"/>
                <a:gd name="connsiteX29" fmla="*/ 1273969 w 1524000"/>
                <a:gd name="connsiteY29" fmla="*/ 628650 h 1343024"/>
                <a:gd name="connsiteX30" fmla="*/ 1190625 w 1524000"/>
                <a:gd name="connsiteY30" fmla="*/ 497668 h 1343024"/>
                <a:gd name="connsiteX31" fmla="*/ 1100138 w 1524000"/>
                <a:gd name="connsiteY31" fmla="*/ 364304 h 1343024"/>
                <a:gd name="connsiteX32" fmla="*/ 1028700 w 1524000"/>
                <a:gd name="connsiteY32" fmla="*/ 271428 h 1343024"/>
                <a:gd name="connsiteX33" fmla="*/ 969169 w 1524000"/>
                <a:gd name="connsiteY33" fmla="*/ 202393 h 1343024"/>
                <a:gd name="connsiteX34" fmla="*/ 912020 w 1524000"/>
                <a:gd name="connsiteY34" fmla="*/ 135704 h 1343024"/>
                <a:gd name="connsiteX35" fmla="*/ 847725 w 1524000"/>
                <a:gd name="connsiteY35" fmla="*/ 71424 h 1343024"/>
                <a:gd name="connsiteX36" fmla="*/ 766763 w 1524000"/>
                <a:gd name="connsiteY36" fmla="*/ 0 h 1343024"/>
                <a:gd name="connsiteX0" fmla="*/ 766763 w 1524000"/>
                <a:gd name="connsiteY0" fmla="*/ 0 h 1343024"/>
                <a:gd name="connsiteX1" fmla="*/ 659606 w 1524000"/>
                <a:gd name="connsiteY1" fmla="*/ 92877 h 1343024"/>
                <a:gd name="connsiteX2" fmla="*/ 542926 w 1524000"/>
                <a:gd name="connsiteY2" fmla="*/ 226213 h 1343024"/>
                <a:gd name="connsiteX3" fmla="*/ 454819 w 1524000"/>
                <a:gd name="connsiteY3" fmla="*/ 338175 h 1343024"/>
                <a:gd name="connsiteX4" fmla="*/ 369094 w 1524000"/>
                <a:gd name="connsiteY4" fmla="*/ 452453 h 1343024"/>
                <a:gd name="connsiteX5" fmla="*/ 300038 w 1524000"/>
                <a:gd name="connsiteY5" fmla="*/ 550112 h 1343024"/>
                <a:gd name="connsiteX6" fmla="*/ 214313 w 1524000"/>
                <a:gd name="connsiteY6" fmla="*/ 690543 h 1343024"/>
                <a:gd name="connsiteX7" fmla="*/ 161926 w 1524000"/>
                <a:gd name="connsiteY7" fmla="*/ 811993 h 1343024"/>
                <a:gd name="connsiteX8" fmla="*/ 92869 w 1524000"/>
                <a:gd name="connsiteY8" fmla="*/ 952494 h 1343024"/>
                <a:gd name="connsiteX9" fmla="*/ 59531 w 1524000"/>
                <a:gd name="connsiteY9" fmla="*/ 1052528 h 1343024"/>
                <a:gd name="connsiteX10" fmla="*/ 14287 w 1524000"/>
                <a:gd name="connsiteY10" fmla="*/ 1181086 h 1343024"/>
                <a:gd name="connsiteX11" fmla="*/ 0 w 1524000"/>
                <a:gd name="connsiteY11" fmla="*/ 1238236 h 1343024"/>
                <a:gd name="connsiteX12" fmla="*/ 90488 w 1524000"/>
                <a:gd name="connsiteY12" fmla="*/ 1259703 h 1343024"/>
                <a:gd name="connsiteX13" fmla="*/ 157162 w 1524000"/>
                <a:gd name="connsiteY13" fmla="*/ 1269228 h 1343024"/>
                <a:gd name="connsiteX14" fmla="*/ 250031 w 1524000"/>
                <a:gd name="connsiteY14" fmla="*/ 1288292 h 1343024"/>
                <a:gd name="connsiteX15" fmla="*/ 442913 w 1524000"/>
                <a:gd name="connsiteY15" fmla="*/ 1319278 h 1343024"/>
                <a:gd name="connsiteX16" fmla="*/ 659606 w 1524000"/>
                <a:gd name="connsiteY16" fmla="*/ 1338279 h 1343024"/>
                <a:gd name="connsiteX17" fmla="*/ 764382 w 1524000"/>
                <a:gd name="connsiteY17" fmla="*/ 1343024 h 1343024"/>
                <a:gd name="connsiteX18" fmla="*/ 826922 w 1524000"/>
                <a:gd name="connsiteY18" fmla="*/ 1338178 h 1343024"/>
                <a:gd name="connsiteX19" fmla="*/ 861920 w 1524000"/>
                <a:gd name="connsiteY19" fmla="*/ 1338567 h 1343024"/>
                <a:gd name="connsiteX20" fmla="*/ 959644 w 1524000"/>
                <a:gd name="connsiteY20" fmla="*/ 1331149 h 1343024"/>
                <a:gd name="connsiteX21" fmla="*/ 1128712 w 1524000"/>
                <a:gd name="connsiteY21" fmla="*/ 1314479 h 1343024"/>
                <a:gd name="connsiteX22" fmla="*/ 1340643 w 1524000"/>
                <a:gd name="connsiteY22" fmla="*/ 1281099 h 1343024"/>
                <a:gd name="connsiteX23" fmla="*/ 1440657 w 1524000"/>
                <a:gd name="connsiteY23" fmla="*/ 1257308 h 1343024"/>
                <a:gd name="connsiteX24" fmla="*/ 1524000 w 1524000"/>
                <a:gd name="connsiteY24" fmla="*/ 1233503 h 1343024"/>
                <a:gd name="connsiteX25" fmla="*/ 1512093 w 1524000"/>
                <a:gd name="connsiteY25" fmla="*/ 1173935 h 1343024"/>
                <a:gd name="connsiteX26" fmla="*/ 1476375 w 1524000"/>
                <a:gd name="connsiteY26" fmla="*/ 1064427 h 1343024"/>
                <a:gd name="connsiteX27" fmla="*/ 1421606 w 1524000"/>
                <a:gd name="connsiteY27" fmla="*/ 926300 h 1343024"/>
                <a:gd name="connsiteX28" fmla="*/ 1364456 w 1524000"/>
                <a:gd name="connsiteY28" fmla="*/ 792943 h 1343024"/>
                <a:gd name="connsiteX29" fmla="*/ 1273969 w 1524000"/>
                <a:gd name="connsiteY29" fmla="*/ 628650 h 1343024"/>
                <a:gd name="connsiteX30" fmla="*/ 1190625 w 1524000"/>
                <a:gd name="connsiteY30" fmla="*/ 497668 h 1343024"/>
                <a:gd name="connsiteX31" fmla="*/ 1100138 w 1524000"/>
                <a:gd name="connsiteY31" fmla="*/ 364304 h 1343024"/>
                <a:gd name="connsiteX32" fmla="*/ 1028700 w 1524000"/>
                <a:gd name="connsiteY32" fmla="*/ 271428 h 1343024"/>
                <a:gd name="connsiteX33" fmla="*/ 969169 w 1524000"/>
                <a:gd name="connsiteY33" fmla="*/ 202393 h 1343024"/>
                <a:gd name="connsiteX34" fmla="*/ 912020 w 1524000"/>
                <a:gd name="connsiteY34" fmla="*/ 135704 h 1343024"/>
                <a:gd name="connsiteX35" fmla="*/ 847725 w 1524000"/>
                <a:gd name="connsiteY35" fmla="*/ 71424 h 1343024"/>
                <a:gd name="connsiteX36" fmla="*/ 766763 w 1524000"/>
                <a:gd name="connsiteY36" fmla="*/ 0 h 1343024"/>
                <a:gd name="connsiteX0" fmla="*/ 766763 w 1524000"/>
                <a:gd name="connsiteY0" fmla="*/ 0 h 1343024"/>
                <a:gd name="connsiteX1" fmla="*/ 659606 w 1524000"/>
                <a:gd name="connsiteY1" fmla="*/ 92877 h 1343024"/>
                <a:gd name="connsiteX2" fmla="*/ 542926 w 1524000"/>
                <a:gd name="connsiteY2" fmla="*/ 226213 h 1343024"/>
                <a:gd name="connsiteX3" fmla="*/ 454819 w 1524000"/>
                <a:gd name="connsiteY3" fmla="*/ 338175 h 1343024"/>
                <a:gd name="connsiteX4" fmla="*/ 369094 w 1524000"/>
                <a:gd name="connsiteY4" fmla="*/ 452453 h 1343024"/>
                <a:gd name="connsiteX5" fmla="*/ 300038 w 1524000"/>
                <a:gd name="connsiteY5" fmla="*/ 550112 h 1343024"/>
                <a:gd name="connsiteX6" fmla="*/ 214313 w 1524000"/>
                <a:gd name="connsiteY6" fmla="*/ 690543 h 1343024"/>
                <a:gd name="connsiteX7" fmla="*/ 161926 w 1524000"/>
                <a:gd name="connsiteY7" fmla="*/ 811993 h 1343024"/>
                <a:gd name="connsiteX8" fmla="*/ 92869 w 1524000"/>
                <a:gd name="connsiteY8" fmla="*/ 952494 h 1343024"/>
                <a:gd name="connsiteX9" fmla="*/ 59531 w 1524000"/>
                <a:gd name="connsiteY9" fmla="*/ 1052528 h 1343024"/>
                <a:gd name="connsiteX10" fmla="*/ 14287 w 1524000"/>
                <a:gd name="connsiteY10" fmla="*/ 1181086 h 1343024"/>
                <a:gd name="connsiteX11" fmla="*/ 0 w 1524000"/>
                <a:gd name="connsiteY11" fmla="*/ 1238236 h 1343024"/>
                <a:gd name="connsiteX12" fmla="*/ 90488 w 1524000"/>
                <a:gd name="connsiteY12" fmla="*/ 1259703 h 1343024"/>
                <a:gd name="connsiteX13" fmla="*/ 157162 w 1524000"/>
                <a:gd name="connsiteY13" fmla="*/ 1269228 h 1343024"/>
                <a:gd name="connsiteX14" fmla="*/ 250031 w 1524000"/>
                <a:gd name="connsiteY14" fmla="*/ 1288292 h 1343024"/>
                <a:gd name="connsiteX15" fmla="*/ 442913 w 1524000"/>
                <a:gd name="connsiteY15" fmla="*/ 1319278 h 1343024"/>
                <a:gd name="connsiteX16" fmla="*/ 659606 w 1524000"/>
                <a:gd name="connsiteY16" fmla="*/ 1338279 h 1343024"/>
                <a:gd name="connsiteX17" fmla="*/ 764382 w 1524000"/>
                <a:gd name="connsiteY17" fmla="*/ 1343024 h 1343024"/>
                <a:gd name="connsiteX18" fmla="*/ 826922 w 1524000"/>
                <a:gd name="connsiteY18" fmla="*/ 1338178 h 1343024"/>
                <a:gd name="connsiteX19" fmla="*/ 861920 w 1524000"/>
                <a:gd name="connsiteY19" fmla="*/ 1338567 h 1343024"/>
                <a:gd name="connsiteX20" fmla="*/ 959644 w 1524000"/>
                <a:gd name="connsiteY20" fmla="*/ 1331149 h 1343024"/>
                <a:gd name="connsiteX21" fmla="*/ 1128712 w 1524000"/>
                <a:gd name="connsiteY21" fmla="*/ 1314479 h 1343024"/>
                <a:gd name="connsiteX22" fmla="*/ 1340643 w 1524000"/>
                <a:gd name="connsiteY22" fmla="*/ 1281099 h 1343024"/>
                <a:gd name="connsiteX23" fmla="*/ 1440657 w 1524000"/>
                <a:gd name="connsiteY23" fmla="*/ 1257308 h 1343024"/>
                <a:gd name="connsiteX24" fmla="*/ 1524000 w 1524000"/>
                <a:gd name="connsiteY24" fmla="*/ 1233503 h 1343024"/>
                <a:gd name="connsiteX25" fmla="*/ 1512093 w 1524000"/>
                <a:gd name="connsiteY25" fmla="*/ 1173935 h 1343024"/>
                <a:gd name="connsiteX26" fmla="*/ 1476375 w 1524000"/>
                <a:gd name="connsiteY26" fmla="*/ 1064427 h 1343024"/>
                <a:gd name="connsiteX27" fmla="*/ 1421606 w 1524000"/>
                <a:gd name="connsiteY27" fmla="*/ 926300 h 1343024"/>
                <a:gd name="connsiteX28" fmla="*/ 1364456 w 1524000"/>
                <a:gd name="connsiteY28" fmla="*/ 792943 h 1343024"/>
                <a:gd name="connsiteX29" fmla="*/ 1273969 w 1524000"/>
                <a:gd name="connsiteY29" fmla="*/ 628650 h 1343024"/>
                <a:gd name="connsiteX30" fmla="*/ 1190625 w 1524000"/>
                <a:gd name="connsiteY30" fmla="*/ 497668 h 1343024"/>
                <a:gd name="connsiteX31" fmla="*/ 1100138 w 1524000"/>
                <a:gd name="connsiteY31" fmla="*/ 364304 h 1343024"/>
                <a:gd name="connsiteX32" fmla="*/ 1028700 w 1524000"/>
                <a:gd name="connsiteY32" fmla="*/ 271428 h 1343024"/>
                <a:gd name="connsiteX33" fmla="*/ 969169 w 1524000"/>
                <a:gd name="connsiteY33" fmla="*/ 202393 h 1343024"/>
                <a:gd name="connsiteX34" fmla="*/ 912020 w 1524000"/>
                <a:gd name="connsiteY34" fmla="*/ 135704 h 1343024"/>
                <a:gd name="connsiteX35" fmla="*/ 847725 w 1524000"/>
                <a:gd name="connsiteY35" fmla="*/ 71424 h 1343024"/>
                <a:gd name="connsiteX36" fmla="*/ 766763 w 1524000"/>
                <a:gd name="connsiteY36" fmla="*/ 0 h 1343024"/>
                <a:gd name="connsiteX0" fmla="*/ 766763 w 1524000"/>
                <a:gd name="connsiteY0" fmla="*/ 0 h 1343024"/>
                <a:gd name="connsiteX1" fmla="*/ 659606 w 1524000"/>
                <a:gd name="connsiteY1" fmla="*/ 92877 h 1343024"/>
                <a:gd name="connsiteX2" fmla="*/ 542926 w 1524000"/>
                <a:gd name="connsiteY2" fmla="*/ 226213 h 1343024"/>
                <a:gd name="connsiteX3" fmla="*/ 454819 w 1524000"/>
                <a:gd name="connsiteY3" fmla="*/ 338175 h 1343024"/>
                <a:gd name="connsiteX4" fmla="*/ 369094 w 1524000"/>
                <a:gd name="connsiteY4" fmla="*/ 452453 h 1343024"/>
                <a:gd name="connsiteX5" fmla="*/ 300038 w 1524000"/>
                <a:gd name="connsiteY5" fmla="*/ 550112 h 1343024"/>
                <a:gd name="connsiteX6" fmla="*/ 214313 w 1524000"/>
                <a:gd name="connsiteY6" fmla="*/ 690543 h 1343024"/>
                <a:gd name="connsiteX7" fmla="*/ 161926 w 1524000"/>
                <a:gd name="connsiteY7" fmla="*/ 811993 h 1343024"/>
                <a:gd name="connsiteX8" fmla="*/ 92869 w 1524000"/>
                <a:gd name="connsiteY8" fmla="*/ 952494 h 1343024"/>
                <a:gd name="connsiteX9" fmla="*/ 59531 w 1524000"/>
                <a:gd name="connsiteY9" fmla="*/ 1052528 h 1343024"/>
                <a:gd name="connsiteX10" fmla="*/ 14287 w 1524000"/>
                <a:gd name="connsiteY10" fmla="*/ 1181086 h 1343024"/>
                <a:gd name="connsiteX11" fmla="*/ 0 w 1524000"/>
                <a:gd name="connsiteY11" fmla="*/ 1238236 h 1343024"/>
                <a:gd name="connsiteX12" fmla="*/ 90488 w 1524000"/>
                <a:gd name="connsiteY12" fmla="*/ 1259703 h 1343024"/>
                <a:gd name="connsiteX13" fmla="*/ 157162 w 1524000"/>
                <a:gd name="connsiteY13" fmla="*/ 1269228 h 1343024"/>
                <a:gd name="connsiteX14" fmla="*/ 250031 w 1524000"/>
                <a:gd name="connsiteY14" fmla="*/ 1288292 h 1343024"/>
                <a:gd name="connsiteX15" fmla="*/ 442913 w 1524000"/>
                <a:gd name="connsiteY15" fmla="*/ 1319278 h 1343024"/>
                <a:gd name="connsiteX16" fmla="*/ 659606 w 1524000"/>
                <a:gd name="connsiteY16" fmla="*/ 1338279 h 1343024"/>
                <a:gd name="connsiteX17" fmla="*/ 764382 w 1524000"/>
                <a:gd name="connsiteY17" fmla="*/ 1343024 h 1343024"/>
                <a:gd name="connsiteX18" fmla="*/ 826922 w 1524000"/>
                <a:gd name="connsiteY18" fmla="*/ 1338178 h 1343024"/>
                <a:gd name="connsiteX19" fmla="*/ 861920 w 1524000"/>
                <a:gd name="connsiteY19" fmla="*/ 1338567 h 1343024"/>
                <a:gd name="connsiteX20" fmla="*/ 959644 w 1524000"/>
                <a:gd name="connsiteY20" fmla="*/ 1331149 h 1343024"/>
                <a:gd name="connsiteX21" fmla="*/ 1128712 w 1524000"/>
                <a:gd name="connsiteY21" fmla="*/ 1314479 h 1343024"/>
                <a:gd name="connsiteX22" fmla="*/ 1340643 w 1524000"/>
                <a:gd name="connsiteY22" fmla="*/ 1281099 h 1343024"/>
                <a:gd name="connsiteX23" fmla="*/ 1440657 w 1524000"/>
                <a:gd name="connsiteY23" fmla="*/ 1257308 h 1343024"/>
                <a:gd name="connsiteX24" fmla="*/ 1524000 w 1524000"/>
                <a:gd name="connsiteY24" fmla="*/ 1233503 h 1343024"/>
                <a:gd name="connsiteX25" fmla="*/ 1512093 w 1524000"/>
                <a:gd name="connsiteY25" fmla="*/ 1173935 h 1343024"/>
                <a:gd name="connsiteX26" fmla="*/ 1476375 w 1524000"/>
                <a:gd name="connsiteY26" fmla="*/ 1064427 h 1343024"/>
                <a:gd name="connsiteX27" fmla="*/ 1421606 w 1524000"/>
                <a:gd name="connsiteY27" fmla="*/ 926300 h 1343024"/>
                <a:gd name="connsiteX28" fmla="*/ 1364456 w 1524000"/>
                <a:gd name="connsiteY28" fmla="*/ 792943 h 1343024"/>
                <a:gd name="connsiteX29" fmla="*/ 1273969 w 1524000"/>
                <a:gd name="connsiteY29" fmla="*/ 628650 h 1343024"/>
                <a:gd name="connsiteX30" fmla="*/ 1190625 w 1524000"/>
                <a:gd name="connsiteY30" fmla="*/ 497668 h 1343024"/>
                <a:gd name="connsiteX31" fmla="*/ 1100138 w 1524000"/>
                <a:gd name="connsiteY31" fmla="*/ 364304 h 1343024"/>
                <a:gd name="connsiteX32" fmla="*/ 1028700 w 1524000"/>
                <a:gd name="connsiteY32" fmla="*/ 271428 h 1343024"/>
                <a:gd name="connsiteX33" fmla="*/ 969169 w 1524000"/>
                <a:gd name="connsiteY33" fmla="*/ 202393 h 1343024"/>
                <a:gd name="connsiteX34" fmla="*/ 912020 w 1524000"/>
                <a:gd name="connsiteY34" fmla="*/ 135704 h 1343024"/>
                <a:gd name="connsiteX35" fmla="*/ 847725 w 1524000"/>
                <a:gd name="connsiteY35" fmla="*/ 71424 h 1343024"/>
                <a:gd name="connsiteX36" fmla="*/ 766763 w 1524000"/>
                <a:gd name="connsiteY36" fmla="*/ 0 h 1343024"/>
                <a:gd name="connsiteX0" fmla="*/ 766763 w 1524000"/>
                <a:gd name="connsiteY0" fmla="*/ 0 h 1343024"/>
                <a:gd name="connsiteX1" fmla="*/ 659606 w 1524000"/>
                <a:gd name="connsiteY1" fmla="*/ 92877 h 1343024"/>
                <a:gd name="connsiteX2" fmla="*/ 542926 w 1524000"/>
                <a:gd name="connsiteY2" fmla="*/ 226213 h 1343024"/>
                <a:gd name="connsiteX3" fmla="*/ 454819 w 1524000"/>
                <a:gd name="connsiteY3" fmla="*/ 338175 h 1343024"/>
                <a:gd name="connsiteX4" fmla="*/ 369094 w 1524000"/>
                <a:gd name="connsiteY4" fmla="*/ 452453 h 1343024"/>
                <a:gd name="connsiteX5" fmla="*/ 300038 w 1524000"/>
                <a:gd name="connsiteY5" fmla="*/ 550112 h 1343024"/>
                <a:gd name="connsiteX6" fmla="*/ 214313 w 1524000"/>
                <a:gd name="connsiteY6" fmla="*/ 690543 h 1343024"/>
                <a:gd name="connsiteX7" fmla="*/ 161926 w 1524000"/>
                <a:gd name="connsiteY7" fmla="*/ 811993 h 1343024"/>
                <a:gd name="connsiteX8" fmla="*/ 92869 w 1524000"/>
                <a:gd name="connsiteY8" fmla="*/ 952494 h 1343024"/>
                <a:gd name="connsiteX9" fmla="*/ 59531 w 1524000"/>
                <a:gd name="connsiteY9" fmla="*/ 1052528 h 1343024"/>
                <a:gd name="connsiteX10" fmla="*/ 14287 w 1524000"/>
                <a:gd name="connsiteY10" fmla="*/ 1181086 h 1343024"/>
                <a:gd name="connsiteX11" fmla="*/ 0 w 1524000"/>
                <a:gd name="connsiteY11" fmla="*/ 1238236 h 1343024"/>
                <a:gd name="connsiteX12" fmla="*/ 90488 w 1524000"/>
                <a:gd name="connsiteY12" fmla="*/ 1259703 h 1343024"/>
                <a:gd name="connsiteX13" fmla="*/ 157162 w 1524000"/>
                <a:gd name="connsiteY13" fmla="*/ 1269228 h 1343024"/>
                <a:gd name="connsiteX14" fmla="*/ 250031 w 1524000"/>
                <a:gd name="connsiteY14" fmla="*/ 1288292 h 1343024"/>
                <a:gd name="connsiteX15" fmla="*/ 442913 w 1524000"/>
                <a:gd name="connsiteY15" fmla="*/ 1319278 h 1343024"/>
                <a:gd name="connsiteX16" fmla="*/ 659606 w 1524000"/>
                <a:gd name="connsiteY16" fmla="*/ 1338279 h 1343024"/>
                <a:gd name="connsiteX17" fmla="*/ 764382 w 1524000"/>
                <a:gd name="connsiteY17" fmla="*/ 1343024 h 1343024"/>
                <a:gd name="connsiteX18" fmla="*/ 826922 w 1524000"/>
                <a:gd name="connsiteY18" fmla="*/ 1338178 h 1343024"/>
                <a:gd name="connsiteX19" fmla="*/ 861920 w 1524000"/>
                <a:gd name="connsiteY19" fmla="*/ 1338567 h 1343024"/>
                <a:gd name="connsiteX20" fmla="*/ 959644 w 1524000"/>
                <a:gd name="connsiteY20" fmla="*/ 1331149 h 1343024"/>
                <a:gd name="connsiteX21" fmla="*/ 1128712 w 1524000"/>
                <a:gd name="connsiteY21" fmla="*/ 1314479 h 1343024"/>
                <a:gd name="connsiteX22" fmla="*/ 1340643 w 1524000"/>
                <a:gd name="connsiteY22" fmla="*/ 1281099 h 1343024"/>
                <a:gd name="connsiteX23" fmla="*/ 1440657 w 1524000"/>
                <a:gd name="connsiteY23" fmla="*/ 1257308 h 1343024"/>
                <a:gd name="connsiteX24" fmla="*/ 1524000 w 1524000"/>
                <a:gd name="connsiteY24" fmla="*/ 1233503 h 1343024"/>
                <a:gd name="connsiteX25" fmla="*/ 1512093 w 1524000"/>
                <a:gd name="connsiteY25" fmla="*/ 1173935 h 1343024"/>
                <a:gd name="connsiteX26" fmla="*/ 1476375 w 1524000"/>
                <a:gd name="connsiteY26" fmla="*/ 1064427 h 1343024"/>
                <a:gd name="connsiteX27" fmla="*/ 1421606 w 1524000"/>
                <a:gd name="connsiteY27" fmla="*/ 926300 h 1343024"/>
                <a:gd name="connsiteX28" fmla="*/ 1364456 w 1524000"/>
                <a:gd name="connsiteY28" fmla="*/ 792943 h 1343024"/>
                <a:gd name="connsiteX29" fmla="*/ 1273969 w 1524000"/>
                <a:gd name="connsiteY29" fmla="*/ 628650 h 1343024"/>
                <a:gd name="connsiteX30" fmla="*/ 1190625 w 1524000"/>
                <a:gd name="connsiteY30" fmla="*/ 497668 h 1343024"/>
                <a:gd name="connsiteX31" fmla="*/ 1100138 w 1524000"/>
                <a:gd name="connsiteY31" fmla="*/ 364304 h 1343024"/>
                <a:gd name="connsiteX32" fmla="*/ 1028700 w 1524000"/>
                <a:gd name="connsiteY32" fmla="*/ 271428 h 1343024"/>
                <a:gd name="connsiteX33" fmla="*/ 969169 w 1524000"/>
                <a:gd name="connsiteY33" fmla="*/ 202393 h 1343024"/>
                <a:gd name="connsiteX34" fmla="*/ 912020 w 1524000"/>
                <a:gd name="connsiteY34" fmla="*/ 135704 h 1343024"/>
                <a:gd name="connsiteX35" fmla="*/ 847725 w 1524000"/>
                <a:gd name="connsiteY35" fmla="*/ 71424 h 1343024"/>
                <a:gd name="connsiteX36" fmla="*/ 766763 w 1524000"/>
                <a:gd name="connsiteY36" fmla="*/ 0 h 1343024"/>
                <a:gd name="connsiteX0" fmla="*/ 766763 w 1524000"/>
                <a:gd name="connsiteY0" fmla="*/ 0 h 1343024"/>
                <a:gd name="connsiteX1" fmla="*/ 659606 w 1524000"/>
                <a:gd name="connsiteY1" fmla="*/ 92877 h 1343024"/>
                <a:gd name="connsiteX2" fmla="*/ 542926 w 1524000"/>
                <a:gd name="connsiteY2" fmla="*/ 226213 h 1343024"/>
                <a:gd name="connsiteX3" fmla="*/ 454819 w 1524000"/>
                <a:gd name="connsiteY3" fmla="*/ 338175 h 1343024"/>
                <a:gd name="connsiteX4" fmla="*/ 369094 w 1524000"/>
                <a:gd name="connsiteY4" fmla="*/ 452453 h 1343024"/>
                <a:gd name="connsiteX5" fmla="*/ 300038 w 1524000"/>
                <a:gd name="connsiteY5" fmla="*/ 550112 h 1343024"/>
                <a:gd name="connsiteX6" fmla="*/ 214313 w 1524000"/>
                <a:gd name="connsiteY6" fmla="*/ 690543 h 1343024"/>
                <a:gd name="connsiteX7" fmla="*/ 161926 w 1524000"/>
                <a:gd name="connsiteY7" fmla="*/ 811993 h 1343024"/>
                <a:gd name="connsiteX8" fmla="*/ 92869 w 1524000"/>
                <a:gd name="connsiteY8" fmla="*/ 952494 h 1343024"/>
                <a:gd name="connsiteX9" fmla="*/ 59531 w 1524000"/>
                <a:gd name="connsiteY9" fmla="*/ 1052528 h 1343024"/>
                <a:gd name="connsiteX10" fmla="*/ 14287 w 1524000"/>
                <a:gd name="connsiteY10" fmla="*/ 1181086 h 1343024"/>
                <a:gd name="connsiteX11" fmla="*/ 0 w 1524000"/>
                <a:gd name="connsiteY11" fmla="*/ 1231115 h 1343024"/>
                <a:gd name="connsiteX12" fmla="*/ 90488 w 1524000"/>
                <a:gd name="connsiteY12" fmla="*/ 1259703 h 1343024"/>
                <a:gd name="connsiteX13" fmla="*/ 157162 w 1524000"/>
                <a:gd name="connsiteY13" fmla="*/ 1269228 h 1343024"/>
                <a:gd name="connsiteX14" fmla="*/ 250031 w 1524000"/>
                <a:gd name="connsiteY14" fmla="*/ 1288292 h 1343024"/>
                <a:gd name="connsiteX15" fmla="*/ 442913 w 1524000"/>
                <a:gd name="connsiteY15" fmla="*/ 1319278 h 1343024"/>
                <a:gd name="connsiteX16" fmla="*/ 659606 w 1524000"/>
                <a:gd name="connsiteY16" fmla="*/ 1338279 h 1343024"/>
                <a:gd name="connsiteX17" fmla="*/ 764382 w 1524000"/>
                <a:gd name="connsiteY17" fmla="*/ 1343024 h 1343024"/>
                <a:gd name="connsiteX18" fmla="*/ 826922 w 1524000"/>
                <a:gd name="connsiteY18" fmla="*/ 1338178 h 1343024"/>
                <a:gd name="connsiteX19" fmla="*/ 861920 w 1524000"/>
                <a:gd name="connsiteY19" fmla="*/ 1338567 h 1343024"/>
                <a:gd name="connsiteX20" fmla="*/ 959644 w 1524000"/>
                <a:gd name="connsiteY20" fmla="*/ 1331149 h 1343024"/>
                <a:gd name="connsiteX21" fmla="*/ 1128712 w 1524000"/>
                <a:gd name="connsiteY21" fmla="*/ 1314479 h 1343024"/>
                <a:gd name="connsiteX22" fmla="*/ 1340643 w 1524000"/>
                <a:gd name="connsiteY22" fmla="*/ 1281099 h 1343024"/>
                <a:gd name="connsiteX23" fmla="*/ 1440657 w 1524000"/>
                <a:gd name="connsiteY23" fmla="*/ 1257308 h 1343024"/>
                <a:gd name="connsiteX24" fmla="*/ 1524000 w 1524000"/>
                <a:gd name="connsiteY24" fmla="*/ 1233503 h 1343024"/>
                <a:gd name="connsiteX25" fmla="*/ 1512093 w 1524000"/>
                <a:gd name="connsiteY25" fmla="*/ 1173935 h 1343024"/>
                <a:gd name="connsiteX26" fmla="*/ 1476375 w 1524000"/>
                <a:gd name="connsiteY26" fmla="*/ 1064427 h 1343024"/>
                <a:gd name="connsiteX27" fmla="*/ 1421606 w 1524000"/>
                <a:gd name="connsiteY27" fmla="*/ 926300 h 1343024"/>
                <a:gd name="connsiteX28" fmla="*/ 1364456 w 1524000"/>
                <a:gd name="connsiteY28" fmla="*/ 792943 h 1343024"/>
                <a:gd name="connsiteX29" fmla="*/ 1273969 w 1524000"/>
                <a:gd name="connsiteY29" fmla="*/ 628650 h 1343024"/>
                <a:gd name="connsiteX30" fmla="*/ 1190625 w 1524000"/>
                <a:gd name="connsiteY30" fmla="*/ 497668 h 1343024"/>
                <a:gd name="connsiteX31" fmla="*/ 1100138 w 1524000"/>
                <a:gd name="connsiteY31" fmla="*/ 364304 h 1343024"/>
                <a:gd name="connsiteX32" fmla="*/ 1028700 w 1524000"/>
                <a:gd name="connsiteY32" fmla="*/ 271428 h 1343024"/>
                <a:gd name="connsiteX33" fmla="*/ 969169 w 1524000"/>
                <a:gd name="connsiteY33" fmla="*/ 202393 h 1343024"/>
                <a:gd name="connsiteX34" fmla="*/ 912020 w 1524000"/>
                <a:gd name="connsiteY34" fmla="*/ 135704 h 1343024"/>
                <a:gd name="connsiteX35" fmla="*/ 847725 w 1524000"/>
                <a:gd name="connsiteY35" fmla="*/ 71424 h 1343024"/>
                <a:gd name="connsiteX36" fmla="*/ 766763 w 1524000"/>
                <a:gd name="connsiteY36" fmla="*/ 0 h 1343024"/>
                <a:gd name="connsiteX0" fmla="*/ 766763 w 1524000"/>
                <a:gd name="connsiteY0" fmla="*/ 0 h 1343024"/>
                <a:gd name="connsiteX1" fmla="*/ 659606 w 1524000"/>
                <a:gd name="connsiteY1" fmla="*/ 92877 h 1343024"/>
                <a:gd name="connsiteX2" fmla="*/ 542926 w 1524000"/>
                <a:gd name="connsiteY2" fmla="*/ 226213 h 1343024"/>
                <a:gd name="connsiteX3" fmla="*/ 454819 w 1524000"/>
                <a:gd name="connsiteY3" fmla="*/ 338175 h 1343024"/>
                <a:gd name="connsiteX4" fmla="*/ 369094 w 1524000"/>
                <a:gd name="connsiteY4" fmla="*/ 452453 h 1343024"/>
                <a:gd name="connsiteX5" fmla="*/ 300038 w 1524000"/>
                <a:gd name="connsiteY5" fmla="*/ 550112 h 1343024"/>
                <a:gd name="connsiteX6" fmla="*/ 214313 w 1524000"/>
                <a:gd name="connsiteY6" fmla="*/ 690543 h 1343024"/>
                <a:gd name="connsiteX7" fmla="*/ 161926 w 1524000"/>
                <a:gd name="connsiteY7" fmla="*/ 811993 h 1343024"/>
                <a:gd name="connsiteX8" fmla="*/ 92869 w 1524000"/>
                <a:gd name="connsiteY8" fmla="*/ 952494 h 1343024"/>
                <a:gd name="connsiteX9" fmla="*/ 59531 w 1524000"/>
                <a:gd name="connsiteY9" fmla="*/ 1052528 h 1343024"/>
                <a:gd name="connsiteX10" fmla="*/ 14287 w 1524000"/>
                <a:gd name="connsiteY10" fmla="*/ 1181086 h 1343024"/>
                <a:gd name="connsiteX11" fmla="*/ 0 w 1524000"/>
                <a:gd name="connsiteY11" fmla="*/ 1231115 h 1343024"/>
                <a:gd name="connsiteX12" fmla="*/ 80963 w 1524000"/>
                <a:gd name="connsiteY12" fmla="*/ 1252581 h 1343024"/>
                <a:gd name="connsiteX13" fmla="*/ 157162 w 1524000"/>
                <a:gd name="connsiteY13" fmla="*/ 1269228 h 1343024"/>
                <a:gd name="connsiteX14" fmla="*/ 250031 w 1524000"/>
                <a:gd name="connsiteY14" fmla="*/ 1288292 h 1343024"/>
                <a:gd name="connsiteX15" fmla="*/ 442913 w 1524000"/>
                <a:gd name="connsiteY15" fmla="*/ 1319278 h 1343024"/>
                <a:gd name="connsiteX16" fmla="*/ 659606 w 1524000"/>
                <a:gd name="connsiteY16" fmla="*/ 1338279 h 1343024"/>
                <a:gd name="connsiteX17" fmla="*/ 764382 w 1524000"/>
                <a:gd name="connsiteY17" fmla="*/ 1343024 h 1343024"/>
                <a:gd name="connsiteX18" fmla="*/ 826922 w 1524000"/>
                <a:gd name="connsiteY18" fmla="*/ 1338178 h 1343024"/>
                <a:gd name="connsiteX19" fmla="*/ 861920 w 1524000"/>
                <a:gd name="connsiteY19" fmla="*/ 1338567 h 1343024"/>
                <a:gd name="connsiteX20" fmla="*/ 959644 w 1524000"/>
                <a:gd name="connsiteY20" fmla="*/ 1331149 h 1343024"/>
                <a:gd name="connsiteX21" fmla="*/ 1128712 w 1524000"/>
                <a:gd name="connsiteY21" fmla="*/ 1314479 h 1343024"/>
                <a:gd name="connsiteX22" fmla="*/ 1340643 w 1524000"/>
                <a:gd name="connsiteY22" fmla="*/ 1281099 h 1343024"/>
                <a:gd name="connsiteX23" fmla="*/ 1440657 w 1524000"/>
                <a:gd name="connsiteY23" fmla="*/ 1257308 h 1343024"/>
                <a:gd name="connsiteX24" fmla="*/ 1524000 w 1524000"/>
                <a:gd name="connsiteY24" fmla="*/ 1233503 h 1343024"/>
                <a:gd name="connsiteX25" fmla="*/ 1512093 w 1524000"/>
                <a:gd name="connsiteY25" fmla="*/ 1173935 h 1343024"/>
                <a:gd name="connsiteX26" fmla="*/ 1476375 w 1524000"/>
                <a:gd name="connsiteY26" fmla="*/ 1064427 h 1343024"/>
                <a:gd name="connsiteX27" fmla="*/ 1421606 w 1524000"/>
                <a:gd name="connsiteY27" fmla="*/ 926300 h 1343024"/>
                <a:gd name="connsiteX28" fmla="*/ 1364456 w 1524000"/>
                <a:gd name="connsiteY28" fmla="*/ 792943 h 1343024"/>
                <a:gd name="connsiteX29" fmla="*/ 1273969 w 1524000"/>
                <a:gd name="connsiteY29" fmla="*/ 628650 h 1343024"/>
                <a:gd name="connsiteX30" fmla="*/ 1190625 w 1524000"/>
                <a:gd name="connsiteY30" fmla="*/ 497668 h 1343024"/>
                <a:gd name="connsiteX31" fmla="*/ 1100138 w 1524000"/>
                <a:gd name="connsiteY31" fmla="*/ 364304 h 1343024"/>
                <a:gd name="connsiteX32" fmla="*/ 1028700 w 1524000"/>
                <a:gd name="connsiteY32" fmla="*/ 271428 h 1343024"/>
                <a:gd name="connsiteX33" fmla="*/ 969169 w 1524000"/>
                <a:gd name="connsiteY33" fmla="*/ 202393 h 1343024"/>
                <a:gd name="connsiteX34" fmla="*/ 912020 w 1524000"/>
                <a:gd name="connsiteY34" fmla="*/ 135704 h 1343024"/>
                <a:gd name="connsiteX35" fmla="*/ 847725 w 1524000"/>
                <a:gd name="connsiteY35" fmla="*/ 71424 h 1343024"/>
                <a:gd name="connsiteX36" fmla="*/ 766763 w 1524000"/>
                <a:gd name="connsiteY36" fmla="*/ 0 h 13430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1524000" h="1343024">
                  <a:moveTo>
                    <a:pt x="766763" y="0"/>
                  </a:moveTo>
                  <a:lnTo>
                    <a:pt x="659606" y="92877"/>
                  </a:lnTo>
                  <a:lnTo>
                    <a:pt x="542926" y="226213"/>
                  </a:lnTo>
                  <a:lnTo>
                    <a:pt x="454819" y="338175"/>
                  </a:lnTo>
                  <a:lnTo>
                    <a:pt x="369094" y="452453"/>
                  </a:lnTo>
                  <a:lnTo>
                    <a:pt x="300038" y="550112"/>
                  </a:lnTo>
                  <a:lnTo>
                    <a:pt x="214313" y="690543"/>
                  </a:lnTo>
                  <a:lnTo>
                    <a:pt x="161926" y="811993"/>
                  </a:lnTo>
                  <a:lnTo>
                    <a:pt x="92869" y="952494"/>
                  </a:lnTo>
                  <a:lnTo>
                    <a:pt x="59531" y="1052528"/>
                  </a:lnTo>
                  <a:lnTo>
                    <a:pt x="14287" y="1181086"/>
                  </a:lnTo>
                  <a:lnTo>
                    <a:pt x="0" y="1231115"/>
                  </a:lnTo>
                  <a:lnTo>
                    <a:pt x="80963" y="1252581"/>
                  </a:lnTo>
                  <a:cubicBezTo>
                    <a:pt x="106196" y="1258019"/>
                    <a:pt x="145300" y="1269228"/>
                    <a:pt x="157162" y="1269228"/>
                  </a:cubicBezTo>
                  <a:lnTo>
                    <a:pt x="250031" y="1288292"/>
                  </a:lnTo>
                  <a:lnTo>
                    <a:pt x="442913" y="1319278"/>
                  </a:lnTo>
                  <a:lnTo>
                    <a:pt x="659606" y="1338279"/>
                  </a:lnTo>
                  <a:lnTo>
                    <a:pt x="764382" y="1343024"/>
                  </a:lnTo>
                  <a:cubicBezTo>
                    <a:pt x="769354" y="1340610"/>
                    <a:pt x="821950" y="1340592"/>
                    <a:pt x="826922" y="1338178"/>
                  </a:cubicBezTo>
                  <a:cubicBezTo>
                    <a:pt x="833032" y="1338308"/>
                    <a:pt x="855810" y="1338437"/>
                    <a:pt x="861920" y="1338567"/>
                  </a:cubicBezTo>
                  <a:lnTo>
                    <a:pt x="959644" y="1331149"/>
                  </a:lnTo>
                  <a:lnTo>
                    <a:pt x="1128712" y="1314479"/>
                  </a:lnTo>
                  <a:lnTo>
                    <a:pt x="1340643" y="1281099"/>
                  </a:lnTo>
                  <a:cubicBezTo>
                    <a:pt x="1392634" y="1271571"/>
                    <a:pt x="1412876" y="1263656"/>
                    <a:pt x="1440657" y="1257308"/>
                  </a:cubicBezTo>
                  <a:lnTo>
                    <a:pt x="1524000" y="1233503"/>
                  </a:lnTo>
                  <a:lnTo>
                    <a:pt x="1512093" y="1173935"/>
                  </a:lnTo>
                  <a:lnTo>
                    <a:pt x="1476375" y="1064427"/>
                  </a:lnTo>
                  <a:lnTo>
                    <a:pt x="1421606" y="926300"/>
                  </a:lnTo>
                  <a:lnTo>
                    <a:pt x="1364456" y="792943"/>
                  </a:lnTo>
                  <a:lnTo>
                    <a:pt x="1273969" y="628650"/>
                  </a:lnTo>
                  <a:lnTo>
                    <a:pt x="1190625" y="497668"/>
                  </a:lnTo>
                  <a:lnTo>
                    <a:pt x="1100138" y="364304"/>
                  </a:lnTo>
                  <a:lnTo>
                    <a:pt x="1028700" y="271428"/>
                  </a:lnTo>
                  <a:lnTo>
                    <a:pt x="969169" y="202393"/>
                  </a:lnTo>
                  <a:lnTo>
                    <a:pt x="912020" y="135704"/>
                  </a:lnTo>
                  <a:lnTo>
                    <a:pt x="847725" y="71424"/>
                  </a:lnTo>
                  <a:lnTo>
                    <a:pt x="766763" y="0"/>
                  </a:lnTo>
                  <a:close/>
                </a:path>
              </a:pathLst>
            </a:custGeom>
            <a:solidFill>
              <a:schemeClr val="accent5">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6" name="フリーフォーム 15"/>
            <p:cNvSpPr/>
            <p:nvPr/>
          </p:nvSpPr>
          <p:spPr>
            <a:xfrm rot="17927017">
              <a:off x="13763748" y="5863227"/>
              <a:ext cx="2593977" cy="1958987"/>
            </a:xfrm>
            <a:custGeom>
              <a:avLst/>
              <a:gdLst>
                <a:gd name="connsiteX0" fmla="*/ 2603500 w 2603500"/>
                <a:gd name="connsiteY0" fmla="*/ 107950 h 1955800"/>
                <a:gd name="connsiteX1" fmla="*/ 2451100 w 2603500"/>
                <a:gd name="connsiteY1" fmla="*/ 73025 h 1955800"/>
                <a:gd name="connsiteX2" fmla="*/ 2266950 w 2603500"/>
                <a:gd name="connsiteY2" fmla="*/ 28575 h 1955800"/>
                <a:gd name="connsiteX3" fmla="*/ 2047875 w 2603500"/>
                <a:gd name="connsiteY3" fmla="*/ 12700 h 1955800"/>
                <a:gd name="connsiteX4" fmla="*/ 1857375 w 2603500"/>
                <a:gd name="connsiteY4" fmla="*/ 6350 h 1955800"/>
                <a:gd name="connsiteX5" fmla="*/ 1635125 w 2603500"/>
                <a:gd name="connsiteY5" fmla="*/ 0 h 1955800"/>
                <a:gd name="connsiteX6" fmla="*/ 1470025 w 2603500"/>
                <a:gd name="connsiteY6" fmla="*/ 25400 h 1955800"/>
                <a:gd name="connsiteX7" fmla="*/ 1314450 w 2603500"/>
                <a:gd name="connsiteY7" fmla="*/ 50800 h 1955800"/>
                <a:gd name="connsiteX8" fmla="*/ 1038225 w 2603500"/>
                <a:gd name="connsiteY8" fmla="*/ 114300 h 1955800"/>
                <a:gd name="connsiteX9" fmla="*/ 904875 w 2603500"/>
                <a:gd name="connsiteY9" fmla="*/ 158750 h 1955800"/>
                <a:gd name="connsiteX10" fmla="*/ 749300 w 2603500"/>
                <a:gd name="connsiteY10" fmla="*/ 219075 h 1955800"/>
                <a:gd name="connsiteX11" fmla="*/ 660400 w 2603500"/>
                <a:gd name="connsiteY11" fmla="*/ 263525 h 1955800"/>
                <a:gd name="connsiteX12" fmla="*/ 457200 w 2603500"/>
                <a:gd name="connsiteY12" fmla="*/ 377825 h 1955800"/>
                <a:gd name="connsiteX13" fmla="*/ 323850 w 2603500"/>
                <a:gd name="connsiteY13" fmla="*/ 450850 h 1955800"/>
                <a:gd name="connsiteX14" fmla="*/ 311150 w 2603500"/>
                <a:gd name="connsiteY14" fmla="*/ 469900 h 1955800"/>
                <a:gd name="connsiteX15" fmla="*/ 212725 w 2603500"/>
                <a:gd name="connsiteY15" fmla="*/ 533400 h 1955800"/>
                <a:gd name="connsiteX16" fmla="*/ 101600 w 2603500"/>
                <a:gd name="connsiteY16" fmla="*/ 638175 h 1955800"/>
                <a:gd name="connsiteX17" fmla="*/ 0 w 2603500"/>
                <a:gd name="connsiteY17" fmla="*/ 708025 h 1955800"/>
                <a:gd name="connsiteX18" fmla="*/ 76200 w 2603500"/>
                <a:gd name="connsiteY18" fmla="*/ 771525 h 1955800"/>
                <a:gd name="connsiteX19" fmla="*/ 168275 w 2603500"/>
                <a:gd name="connsiteY19" fmla="*/ 869950 h 1955800"/>
                <a:gd name="connsiteX20" fmla="*/ 250825 w 2603500"/>
                <a:gd name="connsiteY20" fmla="*/ 984250 h 1955800"/>
                <a:gd name="connsiteX21" fmla="*/ 285750 w 2603500"/>
                <a:gd name="connsiteY21" fmla="*/ 1006475 h 1955800"/>
                <a:gd name="connsiteX22" fmla="*/ 406400 w 2603500"/>
                <a:gd name="connsiteY22" fmla="*/ 1162050 h 1955800"/>
                <a:gd name="connsiteX23" fmla="*/ 508000 w 2603500"/>
                <a:gd name="connsiteY23" fmla="*/ 1327150 h 1955800"/>
                <a:gd name="connsiteX24" fmla="*/ 590550 w 2603500"/>
                <a:gd name="connsiteY24" fmla="*/ 1498600 h 1955800"/>
                <a:gd name="connsiteX25" fmla="*/ 650875 w 2603500"/>
                <a:gd name="connsiteY25" fmla="*/ 1619250 h 1955800"/>
                <a:gd name="connsiteX26" fmla="*/ 714375 w 2603500"/>
                <a:gd name="connsiteY26" fmla="*/ 1736725 h 1955800"/>
                <a:gd name="connsiteX27" fmla="*/ 752475 w 2603500"/>
                <a:gd name="connsiteY27" fmla="*/ 1882775 h 1955800"/>
                <a:gd name="connsiteX28" fmla="*/ 768350 w 2603500"/>
                <a:gd name="connsiteY28" fmla="*/ 1955800 h 1955800"/>
                <a:gd name="connsiteX29" fmla="*/ 962025 w 2603500"/>
                <a:gd name="connsiteY29" fmla="*/ 1892300 h 1955800"/>
                <a:gd name="connsiteX30" fmla="*/ 1133475 w 2603500"/>
                <a:gd name="connsiteY30" fmla="*/ 1825625 h 1955800"/>
                <a:gd name="connsiteX31" fmla="*/ 1311275 w 2603500"/>
                <a:gd name="connsiteY31" fmla="*/ 1733550 h 1955800"/>
                <a:gd name="connsiteX32" fmla="*/ 1444625 w 2603500"/>
                <a:gd name="connsiteY32" fmla="*/ 1647825 h 1955800"/>
                <a:gd name="connsiteX33" fmla="*/ 1555750 w 2603500"/>
                <a:gd name="connsiteY33" fmla="*/ 1577975 h 1955800"/>
                <a:gd name="connsiteX34" fmla="*/ 1717675 w 2603500"/>
                <a:gd name="connsiteY34" fmla="*/ 1460500 h 1955800"/>
                <a:gd name="connsiteX35" fmla="*/ 1835150 w 2603500"/>
                <a:gd name="connsiteY35" fmla="*/ 1343025 h 1955800"/>
                <a:gd name="connsiteX36" fmla="*/ 1968500 w 2603500"/>
                <a:gd name="connsiteY36" fmla="*/ 1222375 h 1955800"/>
                <a:gd name="connsiteX37" fmla="*/ 2105025 w 2603500"/>
                <a:gd name="connsiteY37" fmla="*/ 1069975 h 1955800"/>
                <a:gd name="connsiteX38" fmla="*/ 2209800 w 2603500"/>
                <a:gd name="connsiteY38" fmla="*/ 936625 h 1955800"/>
                <a:gd name="connsiteX39" fmla="*/ 2330450 w 2603500"/>
                <a:gd name="connsiteY39" fmla="*/ 762000 h 1955800"/>
                <a:gd name="connsiteX40" fmla="*/ 2393950 w 2603500"/>
                <a:gd name="connsiteY40" fmla="*/ 619125 h 1955800"/>
                <a:gd name="connsiteX41" fmla="*/ 2441575 w 2603500"/>
                <a:gd name="connsiteY41" fmla="*/ 533400 h 1955800"/>
                <a:gd name="connsiteX42" fmla="*/ 2501900 w 2603500"/>
                <a:gd name="connsiteY42" fmla="*/ 393700 h 1955800"/>
                <a:gd name="connsiteX43" fmla="*/ 2552700 w 2603500"/>
                <a:gd name="connsiteY43" fmla="*/ 279400 h 1955800"/>
                <a:gd name="connsiteX44" fmla="*/ 2603500 w 2603500"/>
                <a:gd name="connsiteY44" fmla="*/ 107950 h 1955800"/>
                <a:gd name="connsiteX0" fmla="*/ 2603500 w 2603500"/>
                <a:gd name="connsiteY0" fmla="*/ 107950 h 1955800"/>
                <a:gd name="connsiteX1" fmla="*/ 2453481 w 2603500"/>
                <a:gd name="connsiteY1" fmla="*/ 61119 h 1955800"/>
                <a:gd name="connsiteX2" fmla="*/ 2266950 w 2603500"/>
                <a:gd name="connsiteY2" fmla="*/ 28575 h 1955800"/>
                <a:gd name="connsiteX3" fmla="*/ 2047875 w 2603500"/>
                <a:gd name="connsiteY3" fmla="*/ 12700 h 1955800"/>
                <a:gd name="connsiteX4" fmla="*/ 1857375 w 2603500"/>
                <a:gd name="connsiteY4" fmla="*/ 6350 h 1955800"/>
                <a:gd name="connsiteX5" fmla="*/ 1635125 w 2603500"/>
                <a:gd name="connsiteY5" fmla="*/ 0 h 1955800"/>
                <a:gd name="connsiteX6" fmla="*/ 1470025 w 2603500"/>
                <a:gd name="connsiteY6" fmla="*/ 25400 h 1955800"/>
                <a:gd name="connsiteX7" fmla="*/ 1314450 w 2603500"/>
                <a:gd name="connsiteY7" fmla="*/ 50800 h 1955800"/>
                <a:gd name="connsiteX8" fmla="*/ 1038225 w 2603500"/>
                <a:gd name="connsiteY8" fmla="*/ 114300 h 1955800"/>
                <a:gd name="connsiteX9" fmla="*/ 904875 w 2603500"/>
                <a:gd name="connsiteY9" fmla="*/ 158750 h 1955800"/>
                <a:gd name="connsiteX10" fmla="*/ 749300 w 2603500"/>
                <a:gd name="connsiteY10" fmla="*/ 219075 h 1955800"/>
                <a:gd name="connsiteX11" fmla="*/ 660400 w 2603500"/>
                <a:gd name="connsiteY11" fmla="*/ 263525 h 1955800"/>
                <a:gd name="connsiteX12" fmla="*/ 457200 w 2603500"/>
                <a:gd name="connsiteY12" fmla="*/ 377825 h 1955800"/>
                <a:gd name="connsiteX13" fmla="*/ 323850 w 2603500"/>
                <a:gd name="connsiteY13" fmla="*/ 450850 h 1955800"/>
                <a:gd name="connsiteX14" fmla="*/ 311150 w 2603500"/>
                <a:gd name="connsiteY14" fmla="*/ 469900 h 1955800"/>
                <a:gd name="connsiteX15" fmla="*/ 212725 w 2603500"/>
                <a:gd name="connsiteY15" fmla="*/ 533400 h 1955800"/>
                <a:gd name="connsiteX16" fmla="*/ 101600 w 2603500"/>
                <a:gd name="connsiteY16" fmla="*/ 638175 h 1955800"/>
                <a:gd name="connsiteX17" fmla="*/ 0 w 2603500"/>
                <a:gd name="connsiteY17" fmla="*/ 708025 h 1955800"/>
                <a:gd name="connsiteX18" fmla="*/ 76200 w 2603500"/>
                <a:gd name="connsiteY18" fmla="*/ 771525 h 1955800"/>
                <a:gd name="connsiteX19" fmla="*/ 168275 w 2603500"/>
                <a:gd name="connsiteY19" fmla="*/ 869950 h 1955800"/>
                <a:gd name="connsiteX20" fmla="*/ 250825 w 2603500"/>
                <a:gd name="connsiteY20" fmla="*/ 984250 h 1955800"/>
                <a:gd name="connsiteX21" fmla="*/ 285750 w 2603500"/>
                <a:gd name="connsiteY21" fmla="*/ 1006475 h 1955800"/>
                <a:gd name="connsiteX22" fmla="*/ 406400 w 2603500"/>
                <a:gd name="connsiteY22" fmla="*/ 1162050 h 1955800"/>
                <a:gd name="connsiteX23" fmla="*/ 508000 w 2603500"/>
                <a:gd name="connsiteY23" fmla="*/ 1327150 h 1955800"/>
                <a:gd name="connsiteX24" fmla="*/ 590550 w 2603500"/>
                <a:gd name="connsiteY24" fmla="*/ 1498600 h 1955800"/>
                <a:gd name="connsiteX25" fmla="*/ 650875 w 2603500"/>
                <a:gd name="connsiteY25" fmla="*/ 1619250 h 1955800"/>
                <a:gd name="connsiteX26" fmla="*/ 714375 w 2603500"/>
                <a:gd name="connsiteY26" fmla="*/ 1736725 h 1955800"/>
                <a:gd name="connsiteX27" fmla="*/ 752475 w 2603500"/>
                <a:gd name="connsiteY27" fmla="*/ 1882775 h 1955800"/>
                <a:gd name="connsiteX28" fmla="*/ 768350 w 2603500"/>
                <a:gd name="connsiteY28" fmla="*/ 1955800 h 1955800"/>
                <a:gd name="connsiteX29" fmla="*/ 962025 w 2603500"/>
                <a:gd name="connsiteY29" fmla="*/ 1892300 h 1955800"/>
                <a:gd name="connsiteX30" fmla="*/ 1133475 w 2603500"/>
                <a:gd name="connsiteY30" fmla="*/ 1825625 h 1955800"/>
                <a:gd name="connsiteX31" fmla="*/ 1311275 w 2603500"/>
                <a:gd name="connsiteY31" fmla="*/ 1733550 h 1955800"/>
                <a:gd name="connsiteX32" fmla="*/ 1444625 w 2603500"/>
                <a:gd name="connsiteY32" fmla="*/ 1647825 h 1955800"/>
                <a:gd name="connsiteX33" fmla="*/ 1555750 w 2603500"/>
                <a:gd name="connsiteY33" fmla="*/ 1577975 h 1955800"/>
                <a:gd name="connsiteX34" fmla="*/ 1717675 w 2603500"/>
                <a:gd name="connsiteY34" fmla="*/ 1460500 h 1955800"/>
                <a:gd name="connsiteX35" fmla="*/ 1835150 w 2603500"/>
                <a:gd name="connsiteY35" fmla="*/ 1343025 h 1955800"/>
                <a:gd name="connsiteX36" fmla="*/ 1968500 w 2603500"/>
                <a:gd name="connsiteY36" fmla="*/ 1222375 h 1955800"/>
                <a:gd name="connsiteX37" fmla="*/ 2105025 w 2603500"/>
                <a:gd name="connsiteY37" fmla="*/ 1069975 h 1955800"/>
                <a:gd name="connsiteX38" fmla="*/ 2209800 w 2603500"/>
                <a:gd name="connsiteY38" fmla="*/ 936625 h 1955800"/>
                <a:gd name="connsiteX39" fmla="*/ 2330450 w 2603500"/>
                <a:gd name="connsiteY39" fmla="*/ 762000 h 1955800"/>
                <a:gd name="connsiteX40" fmla="*/ 2393950 w 2603500"/>
                <a:gd name="connsiteY40" fmla="*/ 619125 h 1955800"/>
                <a:gd name="connsiteX41" fmla="*/ 2441575 w 2603500"/>
                <a:gd name="connsiteY41" fmla="*/ 533400 h 1955800"/>
                <a:gd name="connsiteX42" fmla="*/ 2501900 w 2603500"/>
                <a:gd name="connsiteY42" fmla="*/ 393700 h 1955800"/>
                <a:gd name="connsiteX43" fmla="*/ 2552700 w 2603500"/>
                <a:gd name="connsiteY43" fmla="*/ 279400 h 1955800"/>
                <a:gd name="connsiteX44" fmla="*/ 2603500 w 2603500"/>
                <a:gd name="connsiteY44" fmla="*/ 107950 h 1955800"/>
                <a:gd name="connsiteX0" fmla="*/ 2603500 w 2603500"/>
                <a:gd name="connsiteY0" fmla="*/ 107950 h 1955800"/>
                <a:gd name="connsiteX1" fmla="*/ 2458244 w 2603500"/>
                <a:gd name="connsiteY1" fmla="*/ 65881 h 1955800"/>
                <a:gd name="connsiteX2" fmla="*/ 2266950 w 2603500"/>
                <a:gd name="connsiteY2" fmla="*/ 28575 h 1955800"/>
                <a:gd name="connsiteX3" fmla="*/ 2047875 w 2603500"/>
                <a:gd name="connsiteY3" fmla="*/ 12700 h 1955800"/>
                <a:gd name="connsiteX4" fmla="*/ 1857375 w 2603500"/>
                <a:gd name="connsiteY4" fmla="*/ 6350 h 1955800"/>
                <a:gd name="connsiteX5" fmla="*/ 1635125 w 2603500"/>
                <a:gd name="connsiteY5" fmla="*/ 0 h 1955800"/>
                <a:gd name="connsiteX6" fmla="*/ 1470025 w 2603500"/>
                <a:gd name="connsiteY6" fmla="*/ 25400 h 1955800"/>
                <a:gd name="connsiteX7" fmla="*/ 1314450 w 2603500"/>
                <a:gd name="connsiteY7" fmla="*/ 50800 h 1955800"/>
                <a:gd name="connsiteX8" fmla="*/ 1038225 w 2603500"/>
                <a:gd name="connsiteY8" fmla="*/ 114300 h 1955800"/>
                <a:gd name="connsiteX9" fmla="*/ 904875 w 2603500"/>
                <a:gd name="connsiteY9" fmla="*/ 158750 h 1955800"/>
                <a:gd name="connsiteX10" fmla="*/ 749300 w 2603500"/>
                <a:gd name="connsiteY10" fmla="*/ 219075 h 1955800"/>
                <a:gd name="connsiteX11" fmla="*/ 660400 w 2603500"/>
                <a:gd name="connsiteY11" fmla="*/ 263525 h 1955800"/>
                <a:gd name="connsiteX12" fmla="*/ 457200 w 2603500"/>
                <a:gd name="connsiteY12" fmla="*/ 377825 h 1955800"/>
                <a:gd name="connsiteX13" fmla="*/ 323850 w 2603500"/>
                <a:gd name="connsiteY13" fmla="*/ 450850 h 1955800"/>
                <a:gd name="connsiteX14" fmla="*/ 311150 w 2603500"/>
                <a:gd name="connsiteY14" fmla="*/ 469900 h 1955800"/>
                <a:gd name="connsiteX15" fmla="*/ 212725 w 2603500"/>
                <a:gd name="connsiteY15" fmla="*/ 533400 h 1955800"/>
                <a:gd name="connsiteX16" fmla="*/ 101600 w 2603500"/>
                <a:gd name="connsiteY16" fmla="*/ 638175 h 1955800"/>
                <a:gd name="connsiteX17" fmla="*/ 0 w 2603500"/>
                <a:gd name="connsiteY17" fmla="*/ 708025 h 1955800"/>
                <a:gd name="connsiteX18" fmla="*/ 76200 w 2603500"/>
                <a:gd name="connsiteY18" fmla="*/ 771525 h 1955800"/>
                <a:gd name="connsiteX19" fmla="*/ 168275 w 2603500"/>
                <a:gd name="connsiteY19" fmla="*/ 869950 h 1955800"/>
                <a:gd name="connsiteX20" fmla="*/ 250825 w 2603500"/>
                <a:gd name="connsiteY20" fmla="*/ 984250 h 1955800"/>
                <a:gd name="connsiteX21" fmla="*/ 285750 w 2603500"/>
                <a:gd name="connsiteY21" fmla="*/ 1006475 h 1955800"/>
                <a:gd name="connsiteX22" fmla="*/ 406400 w 2603500"/>
                <a:gd name="connsiteY22" fmla="*/ 1162050 h 1955800"/>
                <a:gd name="connsiteX23" fmla="*/ 508000 w 2603500"/>
                <a:gd name="connsiteY23" fmla="*/ 1327150 h 1955800"/>
                <a:gd name="connsiteX24" fmla="*/ 590550 w 2603500"/>
                <a:gd name="connsiteY24" fmla="*/ 1498600 h 1955800"/>
                <a:gd name="connsiteX25" fmla="*/ 650875 w 2603500"/>
                <a:gd name="connsiteY25" fmla="*/ 1619250 h 1955800"/>
                <a:gd name="connsiteX26" fmla="*/ 714375 w 2603500"/>
                <a:gd name="connsiteY26" fmla="*/ 1736725 h 1955800"/>
                <a:gd name="connsiteX27" fmla="*/ 752475 w 2603500"/>
                <a:gd name="connsiteY27" fmla="*/ 1882775 h 1955800"/>
                <a:gd name="connsiteX28" fmla="*/ 768350 w 2603500"/>
                <a:gd name="connsiteY28" fmla="*/ 1955800 h 1955800"/>
                <a:gd name="connsiteX29" fmla="*/ 962025 w 2603500"/>
                <a:gd name="connsiteY29" fmla="*/ 1892300 h 1955800"/>
                <a:gd name="connsiteX30" fmla="*/ 1133475 w 2603500"/>
                <a:gd name="connsiteY30" fmla="*/ 1825625 h 1955800"/>
                <a:gd name="connsiteX31" fmla="*/ 1311275 w 2603500"/>
                <a:gd name="connsiteY31" fmla="*/ 1733550 h 1955800"/>
                <a:gd name="connsiteX32" fmla="*/ 1444625 w 2603500"/>
                <a:gd name="connsiteY32" fmla="*/ 1647825 h 1955800"/>
                <a:gd name="connsiteX33" fmla="*/ 1555750 w 2603500"/>
                <a:gd name="connsiteY33" fmla="*/ 1577975 h 1955800"/>
                <a:gd name="connsiteX34" fmla="*/ 1717675 w 2603500"/>
                <a:gd name="connsiteY34" fmla="*/ 1460500 h 1955800"/>
                <a:gd name="connsiteX35" fmla="*/ 1835150 w 2603500"/>
                <a:gd name="connsiteY35" fmla="*/ 1343025 h 1955800"/>
                <a:gd name="connsiteX36" fmla="*/ 1968500 w 2603500"/>
                <a:gd name="connsiteY36" fmla="*/ 1222375 h 1955800"/>
                <a:gd name="connsiteX37" fmla="*/ 2105025 w 2603500"/>
                <a:gd name="connsiteY37" fmla="*/ 1069975 h 1955800"/>
                <a:gd name="connsiteX38" fmla="*/ 2209800 w 2603500"/>
                <a:gd name="connsiteY38" fmla="*/ 936625 h 1955800"/>
                <a:gd name="connsiteX39" fmla="*/ 2330450 w 2603500"/>
                <a:gd name="connsiteY39" fmla="*/ 762000 h 1955800"/>
                <a:gd name="connsiteX40" fmla="*/ 2393950 w 2603500"/>
                <a:gd name="connsiteY40" fmla="*/ 619125 h 1955800"/>
                <a:gd name="connsiteX41" fmla="*/ 2441575 w 2603500"/>
                <a:gd name="connsiteY41" fmla="*/ 533400 h 1955800"/>
                <a:gd name="connsiteX42" fmla="*/ 2501900 w 2603500"/>
                <a:gd name="connsiteY42" fmla="*/ 393700 h 1955800"/>
                <a:gd name="connsiteX43" fmla="*/ 2552700 w 2603500"/>
                <a:gd name="connsiteY43" fmla="*/ 279400 h 1955800"/>
                <a:gd name="connsiteX44" fmla="*/ 2603500 w 2603500"/>
                <a:gd name="connsiteY44" fmla="*/ 107950 h 1955800"/>
                <a:gd name="connsiteX0" fmla="*/ 2603500 w 2603500"/>
                <a:gd name="connsiteY0" fmla="*/ 107950 h 1955800"/>
                <a:gd name="connsiteX1" fmla="*/ 2458244 w 2603500"/>
                <a:gd name="connsiteY1" fmla="*/ 68263 h 1955800"/>
                <a:gd name="connsiteX2" fmla="*/ 2266950 w 2603500"/>
                <a:gd name="connsiteY2" fmla="*/ 28575 h 1955800"/>
                <a:gd name="connsiteX3" fmla="*/ 2047875 w 2603500"/>
                <a:gd name="connsiteY3" fmla="*/ 12700 h 1955800"/>
                <a:gd name="connsiteX4" fmla="*/ 1857375 w 2603500"/>
                <a:gd name="connsiteY4" fmla="*/ 6350 h 1955800"/>
                <a:gd name="connsiteX5" fmla="*/ 1635125 w 2603500"/>
                <a:gd name="connsiteY5" fmla="*/ 0 h 1955800"/>
                <a:gd name="connsiteX6" fmla="*/ 1470025 w 2603500"/>
                <a:gd name="connsiteY6" fmla="*/ 25400 h 1955800"/>
                <a:gd name="connsiteX7" fmla="*/ 1314450 w 2603500"/>
                <a:gd name="connsiteY7" fmla="*/ 50800 h 1955800"/>
                <a:gd name="connsiteX8" fmla="*/ 1038225 w 2603500"/>
                <a:gd name="connsiteY8" fmla="*/ 114300 h 1955800"/>
                <a:gd name="connsiteX9" fmla="*/ 904875 w 2603500"/>
                <a:gd name="connsiteY9" fmla="*/ 158750 h 1955800"/>
                <a:gd name="connsiteX10" fmla="*/ 749300 w 2603500"/>
                <a:gd name="connsiteY10" fmla="*/ 219075 h 1955800"/>
                <a:gd name="connsiteX11" fmla="*/ 660400 w 2603500"/>
                <a:gd name="connsiteY11" fmla="*/ 263525 h 1955800"/>
                <a:gd name="connsiteX12" fmla="*/ 457200 w 2603500"/>
                <a:gd name="connsiteY12" fmla="*/ 377825 h 1955800"/>
                <a:gd name="connsiteX13" fmla="*/ 323850 w 2603500"/>
                <a:gd name="connsiteY13" fmla="*/ 450850 h 1955800"/>
                <a:gd name="connsiteX14" fmla="*/ 311150 w 2603500"/>
                <a:gd name="connsiteY14" fmla="*/ 469900 h 1955800"/>
                <a:gd name="connsiteX15" fmla="*/ 212725 w 2603500"/>
                <a:gd name="connsiteY15" fmla="*/ 533400 h 1955800"/>
                <a:gd name="connsiteX16" fmla="*/ 101600 w 2603500"/>
                <a:gd name="connsiteY16" fmla="*/ 638175 h 1955800"/>
                <a:gd name="connsiteX17" fmla="*/ 0 w 2603500"/>
                <a:gd name="connsiteY17" fmla="*/ 708025 h 1955800"/>
                <a:gd name="connsiteX18" fmla="*/ 76200 w 2603500"/>
                <a:gd name="connsiteY18" fmla="*/ 771525 h 1955800"/>
                <a:gd name="connsiteX19" fmla="*/ 168275 w 2603500"/>
                <a:gd name="connsiteY19" fmla="*/ 869950 h 1955800"/>
                <a:gd name="connsiteX20" fmla="*/ 250825 w 2603500"/>
                <a:gd name="connsiteY20" fmla="*/ 984250 h 1955800"/>
                <a:gd name="connsiteX21" fmla="*/ 285750 w 2603500"/>
                <a:gd name="connsiteY21" fmla="*/ 1006475 h 1955800"/>
                <a:gd name="connsiteX22" fmla="*/ 406400 w 2603500"/>
                <a:gd name="connsiteY22" fmla="*/ 1162050 h 1955800"/>
                <a:gd name="connsiteX23" fmla="*/ 508000 w 2603500"/>
                <a:gd name="connsiteY23" fmla="*/ 1327150 h 1955800"/>
                <a:gd name="connsiteX24" fmla="*/ 590550 w 2603500"/>
                <a:gd name="connsiteY24" fmla="*/ 1498600 h 1955800"/>
                <a:gd name="connsiteX25" fmla="*/ 650875 w 2603500"/>
                <a:gd name="connsiteY25" fmla="*/ 1619250 h 1955800"/>
                <a:gd name="connsiteX26" fmla="*/ 714375 w 2603500"/>
                <a:gd name="connsiteY26" fmla="*/ 1736725 h 1955800"/>
                <a:gd name="connsiteX27" fmla="*/ 752475 w 2603500"/>
                <a:gd name="connsiteY27" fmla="*/ 1882775 h 1955800"/>
                <a:gd name="connsiteX28" fmla="*/ 768350 w 2603500"/>
                <a:gd name="connsiteY28" fmla="*/ 1955800 h 1955800"/>
                <a:gd name="connsiteX29" fmla="*/ 962025 w 2603500"/>
                <a:gd name="connsiteY29" fmla="*/ 1892300 h 1955800"/>
                <a:gd name="connsiteX30" fmla="*/ 1133475 w 2603500"/>
                <a:gd name="connsiteY30" fmla="*/ 1825625 h 1955800"/>
                <a:gd name="connsiteX31" fmla="*/ 1311275 w 2603500"/>
                <a:gd name="connsiteY31" fmla="*/ 1733550 h 1955800"/>
                <a:gd name="connsiteX32" fmla="*/ 1444625 w 2603500"/>
                <a:gd name="connsiteY32" fmla="*/ 1647825 h 1955800"/>
                <a:gd name="connsiteX33" fmla="*/ 1555750 w 2603500"/>
                <a:gd name="connsiteY33" fmla="*/ 1577975 h 1955800"/>
                <a:gd name="connsiteX34" fmla="*/ 1717675 w 2603500"/>
                <a:gd name="connsiteY34" fmla="*/ 1460500 h 1955800"/>
                <a:gd name="connsiteX35" fmla="*/ 1835150 w 2603500"/>
                <a:gd name="connsiteY35" fmla="*/ 1343025 h 1955800"/>
                <a:gd name="connsiteX36" fmla="*/ 1968500 w 2603500"/>
                <a:gd name="connsiteY36" fmla="*/ 1222375 h 1955800"/>
                <a:gd name="connsiteX37" fmla="*/ 2105025 w 2603500"/>
                <a:gd name="connsiteY37" fmla="*/ 1069975 h 1955800"/>
                <a:gd name="connsiteX38" fmla="*/ 2209800 w 2603500"/>
                <a:gd name="connsiteY38" fmla="*/ 936625 h 1955800"/>
                <a:gd name="connsiteX39" fmla="*/ 2330450 w 2603500"/>
                <a:gd name="connsiteY39" fmla="*/ 762000 h 1955800"/>
                <a:gd name="connsiteX40" fmla="*/ 2393950 w 2603500"/>
                <a:gd name="connsiteY40" fmla="*/ 619125 h 1955800"/>
                <a:gd name="connsiteX41" fmla="*/ 2441575 w 2603500"/>
                <a:gd name="connsiteY41" fmla="*/ 533400 h 1955800"/>
                <a:gd name="connsiteX42" fmla="*/ 2501900 w 2603500"/>
                <a:gd name="connsiteY42" fmla="*/ 393700 h 1955800"/>
                <a:gd name="connsiteX43" fmla="*/ 2552700 w 2603500"/>
                <a:gd name="connsiteY43" fmla="*/ 279400 h 1955800"/>
                <a:gd name="connsiteX44" fmla="*/ 2603500 w 2603500"/>
                <a:gd name="connsiteY44" fmla="*/ 107950 h 1955800"/>
                <a:gd name="connsiteX0" fmla="*/ 2603500 w 2603500"/>
                <a:gd name="connsiteY0" fmla="*/ 107950 h 1955800"/>
                <a:gd name="connsiteX1" fmla="*/ 2458244 w 2603500"/>
                <a:gd name="connsiteY1" fmla="*/ 68263 h 1955800"/>
                <a:gd name="connsiteX2" fmla="*/ 2266950 w 2603500"/>
                <a:gd name="connsiteY2" fmla="*/ 28575 h 1955800"/>
                <a:gd name="connsiteX3" fmla="*/ 2059782 w 2603500"/>
                <a:gd name="connsiteY3" fmla="*/ 5556 h 1955800"/>
                <a:gd name="connsiteX4" fmla="*/ 1857375 w 2603500"/>
                <a:gd name="connsiteY4" fmla="*/ 6350 h 1955800"/>
                <a:gd name="connsiteX5" fmla="*/ 1635125 w 2603500"/>
                <a:gd name="connsiteY5" fmla="*/ 0 h 1955800"/>
                <a:gd name="connsiteX6" fmla="*/ 1470025 w 2603500"/>
                <a:gd name="connsiteY6" fmla="*/ 25400 h 1955800"/>
                <a:gd name="connsiteX7" fmla="*/ 1314450 w 2603500"/>
                <a:gd name="connsiteY7" fmla="*/ 50800 h 1955800"/>
                <a:gd name="connsiteX8" fmla="*/ 1038225 w 2603500"/>
                <a:gd name="connsiteY8" fmla="*/ 114300 h 1955800"/>
                <a:gd name="connsiteX9" fmla="*/ 904875 w 2603500"/>
                <a:gd name="connsiteY9" fmla="*/ 158750 h 1955800"/>
                <a:gd name="connsiteX10" fmla="*/ 749300 w 2603500"/>
                <a:gd name="connsiteY10" fmla="*/ 219075 h 1955800"/>
                <a:gd name="connsiteX11" fmla="*/ 660400 w 2603500"/>
                <a:gd name="connsiteY11" fmla="*/ 263525 h 1955800"/>
                <a:gd name="connsiteX12" fmla="*/ 457200 w 2603500"/>
                <a:gd name="connsiteY12" fmla="*/ 377825 h 1955800"/>
                <a:gd name="connsiteX13" fmla="*/ 323850 w 2603500"/>
                <a:gd name="connsiteY13" fmla="*/ 450850 h 1955800"/>
                <a:gd name="connsiteX14" fmla="*/ 311150 w 2603500"/>
                <a:gd name="connsiteY14" fmla="*/ 469900 h 1955800"/>
                <a:gd name="connsiteX15" fmla="*/ 212725 w 2603500"/>
                <a:gd name="connsiteY15" fmla="*/ 533400 h 1955800"/>
                <a:gd name="connsiteX16" fmla="*/ 101600 w 2603500"/>
                <a:gd name="connsiteY16" fmla="*/ 638175 h 1955800"/>
                <a:gd name="connsiteX17" fmla="*/ 0 w 2603500"/>
                <a:gd name="connsiteY17" fmla="*/ 708025 h 1955800"/>
                <a:gd name="connsiteX18" fmla="*/ 76200 w 2603500"/>
                <a:gd name="connsiteY18" fmla="*/ 771525 h 1955800"/>
                <a:gd name="connsiteX19" fmla="*/ 168275 w 2603500"/>
                <a:gd name="connsiteY19" fmla="*/ 869950 h 1955800"/>
                <a:gd name="connsiteX20" fmla="*/ 250825 w 2603500"/>
                <a:gd name="connsiteY20" fmla="*/ 984250 h 1955800"/>
                <a:gd name="connsiteX21" fmla="*/ 285750 w 2603500"/>
                <a:gd name="connsiteY21" fmla="*/ 1006475 h 1955800"/>
                <a:gd name="connsiteX22" fmla="*/ 406400 w 2603500"/>
                <a:gd name="connsiteY22" fmla="*/ 1162050 h 1955800"/>
                <a:gd name="connsiteX23" fmla="*/ 508000 w 2603500"/>
                <a:gd name="connsiteY23" fmla="*/ 1327150 h 1955800"/>
                <a:gd name="connsiteX24" fmla="*/ 590550 w 2603500"/>
                <a:gd name="connsiteY24" fmla="*/ 1498600 h 1955800"/>
                <a:gd name="connsiteX25" fmla="*/ 650875 w 2603500"/>
                <a:gd name="connsiteY25" fmla="*/ 1619250 h 1955800"/>
                <a:gd name="connsiteX26" fmla="*/ 714375 w 2603500"/>
                <a:gd name="connsiteY26" fmla="*/ 1736725 h 1955800"/>
                <a:gd name="connsiteX27" fmla="*/ 752475 w 2603500"/>
                <a:gd name="connsiteY27" fmla="*/ 1882775 h 1955800"/>
                <a:gd name="connsiteX28" fmla="*/ 768350 w 2603500"/>
                <a:gd name="connsiteY28" fmla="*/ 1955800 h 1955800"/>
                <a:gd name="connsiteX29" fmla="*/ 962025 w 2603500"/>
                <a:gd name="connsiteY29" fmla="*/ 1892300 h 1955800"/>
                <a:gd name="connsiteX30" fmla="*/ 1133475 w 2603500"/>
                <a:gd name="connsiteY30" fmla="*/ 1825625 h 1955800"/>
                <a:gd name="connsiteX31" fmla="*/ 1311275 w 2603500"/>
                <a:gd name="connsiteY31" fmla="*/ 1733550 h 1955800"/>
                <a:gd name="connsiteX32" fmla="*/ 1444625 w 2603500"/>
                <a:gd name="connsiteY32" fmla="*/ 1647825 h 1955800"/>
                <a:gd name="connsiteX33" fmla="*/ 1555750 w 2603500"/>
                <a:gd name="connsiteY33" fmla="*/ 1577975 h 1955800"/>
                <a:gd name="connsiteX34" fmla="*/ 1717675 w 2603500"/>
                <a:gd name="connsiteY34" fmla="*/ 1460500 h 1955800"/>
                <a:gd name="connsiteX35" fmla="*/ 1835150 w 2603500"/>
                <a:gd name="connsiteY35" fmla="*/ 1343025 h 1955800"/>
                <a:gd name="connsiteX36" fmla="*/ 1968500 w 2603500"/>
                <a:gd name="connsiteY36" fmla="*/ 1222375 h 1955800"/>
                <a:gd name="connsiteX37" fmla="*/ 2105025 w 2603500"/>
                <a:gd name="connsiteY37" fmla="*/ 1069975 h 1955800"/>
                <a:gd name="connsiteX38" fmla="*/ 2209800 w 2603500"/>
                <a:gd name="connsiteY38" fmla="*/ 936625 h 1955800"/>
                <a:gd name="connsiteX39" fmla="*/ 2330450 w 2603500"/>
                <a:gd name="connsiteY39" fmla="*/ 762000 h 1955800"/>
                <a:gd name="connsiteX40" fmla="*/ 2393950 w 2603500"/>
                <a:gd name="connsiteY40" fmla="*/ 619125 h 1955800"/>
                <a:gd name="connsiteX41" fmla="*/ 2441575 w 2603500"/>
                <a:gd name="connsiteY41" fmla="*/ 533400 h 1955800"/>
                <a:gd name="connsiteX42" fmla="*/ 2501900 w 2603500"/>
                <a:gd name="connsiteY42" fmla="*/ 393700 h 1955800"/>
                <a:gd name="connsiteX43" fmla="*/ 2552700 w 2603500"/>
                <a:gd name="connsiteY43" fmla="*/ 279400 h 1955800"/>
                <a:gd name="connsiteX44" fmla="*/ 2603500 w 2603500"/>
                <a:gd name="connsiteY44" fmla="*/ 107950 h 1955800"/>
                <a:gd name="connsiteX0" fmla="*/ 2603500 w 2603500"/>
                <a:gd name="connsiteY0" fmla="*/ 108890 h 1956740"/>
                <a:gd name="connsiteX1" fmla="*/ 2458244 w 2603500"/>
                <a:gd name="connsiteY1" fmla="*/ 69203 h 1956740"/>
                <a:gd name="connsiteX2" fmla="*/ 2266950 w 2603500"/>
                <a:gd name="connsiteY2" fmla="*/ 29515 h 1956740"/>
                <a:gd name="connsiteX3" fmla="*/ 2059782 w 2603500"/>
                <a:gd name="connsiteY3" fmla="*/ 6496 h 1956740"/>
                <a:gd name="connsiteX4" fmla="*/ 1857375 w 2603500"/>
                <a:gd name="connsiteY4" fmla="*/ 146 h 1956740"/>
                <a:gd name="connsiteX5" fmla="*/ 1635125 w 2603500"/>
                <a:gd name="connsiteY5" fmla="*/ 940 h 1956740"/>
                <a:gd name="connsiteX6" fmla="*/ 1470025 w 2603500"/>
                <a:gd name="connsiteY6" fmla="*/ 26340 h 1956740"/>
                <a:gd name="connsiteX7" fmla="*/ 1314450 w 2603500"/>
                <a:gd name="connsiteY7" fmla="*/ 51740 h 1956740"/>
                <a:gd name="connsiteX8" fmla="*/ 1038225 w 2603500"/>
                <a:gd name="connsiteY8" fmla="*/ 115240 h 1956740"/>
                <a:gd name="connsiteX9" fmla="*/ 904875 w 2603500"/>
                <a:gd name="connsiteY9" fmla="*/ 159690 h 1956740"/>
                <a:gd name="connsiteX10" fmla="*/ 749300 w 2603500"/>
                <a:gd name="connsiteY10" fmla="*/ 220015 h 1956740"/>
                <a:gd name="connsiteX11" fmla="*/ 660400 w 2603500"/>
                <a:gd name="connsiteY11" fmla="*/ 264465 h 1956740"/>
                <a:gd name="connsiteX12" fmla="*/ 457200 w 2603500"/>
                <a:gd name="connsiteY12" fmla="*/ 378765 h 1956740"/>
                <a:gd name="connsiteX13" fmla="*/ 323850 w 2603500"/>
                <a:gd name="connsiteY13" fmla="*/ 451790 h 1956740"/>
                <a:gd name="connsiteX14" fmla="*/ 311150 w 2603500"/>
                <a:gd name="connsiteY14" fmla="*/ 470840 h 1956740"/>
                <a:gd name="connsiteX15" fmla="*/ 212725 w 2603500"/>
                <a:gd name="connsiteY15" fmla="*/ 534340 h 1956740"/>
                <a:gd name="connsiteX16" fmla="*/ 101600 w 2603500"/>
                <a:gd name="connsiteY16" fmla="*/ 639115 h 1956740"/>
                <a:gd name="connsiteX17" fmla="*/ 0 w 2603500"/>
                <a:gd name="connsiteY17" fmla="*/ 708965 h 1956740"/>
                <a:gd name="connsiteX18" fmla="*/ 76200 w 2603500"/>
                <a:gd name="connsiteY18" fmla="*/ 772465 h 1956740"/>
                <a:gd name="connsiteX19" fmla="*/ 168275 w 2603500"/>
                <a:gd name="connsiteY19" fmla="*/ 870890 h 1956740"/>
                <a:gd name="connsiteX20" fmla="*/ 250825 w 2603500"/>
                <a:gd name="connsiteY20" fmla="*/ 985190 h 1956740"/>
                <a:gd name="connsiteX21" fmla="*/ 285750 w 2603500"/>
                <a:gd name="connsiteY21" fmla="*/ 1007415 h 1956740"/>
                <a:gd name="connsiteX22" fmla="*/ 406400 w 2603500"/>
                <a:gd name="connsiteY22" fmla="*/ 1162990 h 1956740"/>
                <a:gd name="connsiteX23" fmla="*/ 508000 w 2603500"/>
                <a:gd name="connsiteY23" fmla="*/ 1328090 h 1956740"/>
                <a:gd name="connsiteX24" fmla="*/ 590550 w 2603500"/>
                <a:gd name="connsiteY24" fmla="*/ 1499540 h 1956740"/>
                <a:gd name="connsiteX25" fmla="*/ 650875 w 2603500"/>
                <a:gd name="connsiteY25" fmla="*/ 1620190 h 1956740"/>
                <a:gd name="connsiteX26" fmla="*/ 714375 w 2603500"/>
                <a:gd name="connsiteY26" fmla="*/ 1737665 h 1956740"/>
                <a:gd name="connsiteX27" fmla="*/ 752475 w 2603500"/>
                <a:gd name="connsiteY27" fmla="*/ 1883715 h 1956740"/>
                <a:gd name="connsiteX28" fmla="*/ 768350 w 2603500"/>
                <a:gd name="connsiteY28" fmla="*/ 1956740 h 1956740"/>
                <a:gd name="connsiteX29" fmla="*/ 962025 w 2603500"/>
                <a:gd name="connsiteY29" fmla="*/ 1893240 h 1956740"/>
                <a:gd name="connsiteX30" fmla="*/ 1133475 w 2603500"/>
                <a:gd name="connsiteY30" fmla="*/ 1826565 h 1956740"/>
                <a:gd name="connsiteX31" fmla="*/ 1311275 w 2603500"/>
                <a:gd name="connsiteY31" fmla="*/ 1734490 h 1956740"/>
                <a:gd name="connsiteX32" fmla="*/ 1444625 w 2603500"/>
                <a:gd name="connsiteY32" fmla="*/ 1648765 h 1956740"/>
                <a:gd name="connsiteX33" fmla="*/ 1555750 w 2603500"/>
                <a:gd name="connsiteY33" fmla="*/ 1578915 h 1956740"/>
                <a:gd name="connsiteX34" fmla="*/ 1717675 w 2603500"/>
                <a:gd name="connsiteY34" fmla="*/ 1461440 h 1956740"/>
                <a:gd name="connsiteX35" fmla="*/ 1835150 w 2603500"/>
                <a:gd name="connsiteY35" fmla="*/ 1343965 h 1956740"/>
                <a:gd name="connsiteX36" fmla="*/ 1968500 w 2603500"/>
                <a:gd name="connsiteY36" fmla="*/ 1223315 h 1956740"/>
                <a:gd name="connsiteX37" fmla="*/ 2105025 w 2603500"/>
                <a:gd name="connsiteY37" fmla="*/ 1070915 h 1956740"/>
                <a:gd name="connsiteX38" fmla="*/ 2209800 w 2603500"/>
                <a:gd name="connsiteY38" fmla="*/ 937565 h 1956740"/>
                <a:gd name="connsiteX39" fmla="*/ 2330450 w 2603500"/>
                <a:gd name="connsiteY39" fmla="*/ 762940 h 1956740"/>
                <a:gd name="connsiteX40" fmla="*/ 2393950 w 2603500"/>
                <a:gd name="connsiteY40" fmla="*/ 620065 h 1956740"/>
                <a:gd name="connsiteX41" fmla="*/ 2441575 w 2603500"/>
                <a:gd name="connsiteY41" fmla="*/ 534340 h 1956740"/>
                <a:gd name="connsiteX42" fmla="*/ 2501900 w 2603500"/>
                <a:gd name="connsiteY42" fmla="*/ 394640 h 1956740"/>
                <a:gd name="connsiteX43" fmla="*/ 2552700 w 2603500"/>
                <a:gd name="connsiteY43" fmla="*/ 280340 h 1956740"/>
                <a:gd name="connsiteX44" fmla="*/ 2603500 w 2603500"/>
                <a:gd name="connsiteY44" fmla="*/ 108890 h 1956740"/>
                <a:gd name="connsiteX0" fmla="*/ 2603500 w 2603500"/>
                <a:gd name="connsiteY0" fmla="*/ 108756 h 1956606"/>
                <a:gd name="connsiteX1" fmla="*/ 2458244 w 2603500"/>
                <a:gd name="connsiteY1" fmla="*/ 69069 h 1956606"/>
                <a:gd name="connsiteX2" fmla="*/ 2266950 w 2603500"/>
                <a:gd name="connsiteY2" fmla="*/ 29381 h 1956606"/>
                <a:gd name="connsiteX3" fmla="*/ 2059782 w 2603500"/>
                <a:gd name="connsiteY3" fmla="*/ 6362 h 1956606"/>
                <a:gd name="connsiteX4" fmla="*/ 1857375 w 2603500"/>
                <a:gd name="connsiteY4" fmla="*/ 12 h 1956606"/>
                <a:gd name="connsiteX5" fmla="*/ 1635125 w 2603500"/>
                <a:gd name="connsiteY5" fmla="*/ 7950 h 1956606"/>
                <a:gd name="connsiteX6" fmla="*/ 1470025 w 2603500"/>
                <a:gd name="connsiteY6" fmla="*/ 26206 h 1956606"/>
                <a:gd name="connsiteX7" fmla="*/ 1314450 w 2603500"/>
                <a:gd name="connsiteY7" fmla="*/ 51606 h 1956606"/>
                <a:gd name="connsiteX8" fmla="*/ 1038225 w 2603500"/>
                <a:gd name="connsiteY8" fmla="*/ 115106 h 1956606"/>
                <a:gd name="connsiteX9" fmla="*/ 904875 w 2603500"/>
                <a:gd name="connsiteY9" fmla="*/ 159556 h 1956606"/>
                <a:gd name="connsiteX10" fmla="*/ 749300 w 2603500"/>
                <a:gd name="connsiteY10" fmla="*/ 219881 h 1956606"/>
                <a:gd name="connsiteX11" fmla="*/ 660400 w 2603500"/>
                <a:gd name="connsiteY11" fmla="*/ 264331 h 1956606"/>
                <a:gd name="connsiteX12" fmla="*/ 457200 w 2603500"/>
                <a:gd name="connsiteY12" fmla="*/ 378631 h 1956606"/>
                <a:gd name="connsiteX13" fmla="*/ 323850 w 2603500"/>
                <a:gd name="connsiteY13" fmla="*/ 451656 h 1956606"/>
                <a:gd name="connsiteX14" fmla="*/ 311150 w 2603500"/>
                <a:gd name="connsiteY14" fmla="*/ 470706 h 1956606"/>
                <a:gd name="connsiteX15" fmla="*/ 212725 w 2603500"/>
                <a:gd name="connsiteY15" fmla="*/ 534206 h 1956606"/>
                <a:gd name="connsiteX16" fmla="*/ 101600 w 2603500"/>
                <a:gd name="connsiteY16" fmla="*/ 638981 h 1956606"/>
                <a:gd name="connsiteX17" fmla="*/ 0 w 2603500"/>
                <a:gd name="connsiteY17" fmla="*/ 708831 h 1956606"/>
                <a:gd name="connsiteX18" fmla="*/ 76200 w 2603500"/>
                <a:gd name="connsiteY18" fmla="*/ 772331 h 1956606"/>
                <a:gd name="connsiteX19" fmla="*/ 168275 w 2603500"/>
                <a:gd name="connsiteY19" fmla="*/ 870756 h 1956606"/>
                <a:gd name="connsiteX20" fmla="*/ 250825 w 2603500"/>
                <a:gd name="connsiteY20" fmla="*/ 985056 h 1956606"/>
                <a:gd name="connsiteX21" fmla="*/ 285750 w 2603500"/>
                <a:gd name="connsiteY21" fmla="*/ 1007281 h 1956606"/>
                <a:gd name="connsiteX22" fmla="*/ 406400 w 2603500"/>
                <a:gd name="connsiteY22" fmla="*/ 1162856 h 1956606"/>
                <a:gd name="connsiteX23" fmla="*/ 508000 w 2603500"/>
                <a:gd name="connsiteY23" fmla="*/ 1327956 h 1956606"/>
                <a:gd name="connsiteX24" fmla="*/ 590550 w 2603500"/>
                <a:gd name="connsiteY24" fmla="*/ 1499406 h 1956606"/>
                <a:gd name="connsiteX25" fmla="*/ 650875 w 2603500"/>
                <a:gd name="connsiteY25" fmla="*/ 1620056 h 1956606"/>
                <a:gd name="connsiteX26" fmla="*/ 714375 w 2603500"/>
                <a:gd name="connsiteY26" fmla="*/ 1737531 h 1956606"/>
                <a:gd name="connsiteX27" fmla="*/ 752475 w 2603500"/>
                <a:gd name="connsiteY27" fmla="*/ 1883581 h 1956606"/>
                <a:gd name="connsiteX28" fmla="*/ 768350 w 2603500"/>
                <a:gd name="connsiteY28" fmla="*/ 1956606 h 1956606"/>
                <a:gd name="connsiteX29" fmla="*/ 962025 w 2603500"/>
                <a:gd name="connsiteY29" fmla="*/ 1893106 h 1956606"/>
                <a:gd name="connsiteX30" fmla="*/ 1133475 w 2603500"/>
                <a:gd name="connsiteY30" fmla="*/ 1826431 h 1956606"/>
                <a:gd name="connsiteX31" fmla="*/ 1311275 w 2603500"/>
                <a:gd name="connsiteY31" fmla="*/ 1734356 h 1956606"/>
                <a:gd name="connsiteX32" fmla="*/ 1444625 w 2603500"/>
                <a:gd name="connsiteY32" fmla="*/ 1648631 h 1956606"/>
                <a:gd name="connsiteX33" fmla="*/ 1555750 w 2603500"/>
                <a:gd name="connsiteY33" fmla="*/ 1578781 h 1956606"/>
                <a:gd name="connsiteX34" fmla="*/ 1717675 w 2603500"/>
                <a:gd name="connsiteY34" fmla="*/ 1461306 h 1956606"/>
                <a:gd name="connsiteX35" fmla="*/ 1835150 w 2603500"/>
                <a:gd name="connsiteY35" fmla="*/ 1343831 h 1956606"/>
                <a:gd name="connsiteX36" fmla="*/ 1968500 w 2603500"/>
                <a:gd name="connsiteY36" fmla="*/ 1223181 h 1956606"/>
                <a:gd name="connsiteX37" fmla="*/ 2105025 w 2603500"/>
                <a:gd name="connsiteY37" fmla="*/ 1070781 h 1956606"/>
                <a:gd name="connsiteX38" fmla="*/ 2209800 w 2603500"/>
                <a:gd name="connsiteY38" fmla="*/ 937431 h 1956606"/>
                <a:gd name="connsiteX39" fmla="*/ 2330450 w 2603500"/>
                <a:gd name="connsiteY39" fmla="*/ 762806 h 1956606"/>
                <a:gd name="connsiteX40" fmla="*/ 2393950 w 2603500"/>
                <a:gd name="connsiteY40" fmla="*/ 619931 h 1956606"/>
                <a:gd name="connsiteX41" fmla="*/ 2441575 w 2603500"/>
                <a:gd name="connsiteY41" fmla="*/ 534206 h 1956606"/>
                <a:gd name="connsiteX42" fmla="*/ 2501900 w 2603500"/>
                <a:gd name="connsiteY42" fmla="*/ 394506 h 1956606"/>
                <a:gd name="connsiteX43" fmla="*/ 2552700 w 2603500"/>
                <a:gd name="connsiteY43" fmla="*/ 280206 h 1956606"/>
                <a:gd name="connsiteX44" fmla="*/ 2603500 w 2603500"/>
                <a:gd name="connsiteY44" fmla="*/ 108756 h 1956606"/>
                <a:gd name="connsiteX0" fmla="*/ 2603500 w 2603500"/>
                <a:gd name="connsiteY0" fmla="*/ 108756 h 1956606"/>
                <a:gd name="connsiteX1" fmla="*/ 2458244 w 2603500"/>
                <a:gd name="connsiteY1" fmla="*/ 69069 h 1956606"/>
                <a:gd name="connsiteX2" fmla="*/ 2266950 w 2603500"/>
                <a:gd name="connsiteY2" fmla="*/ 29381 h 1956606"/>
                <a:gd name="connsiteX3" fmla="*/ 2059782 w 2603500"/>
                <a:gd name="connsiteY3" fmla="*/ 6362 h 1956606"/>
                <a:gd name="connsiteX4" fmla="*/ 1857375 w 2603500"/>
                <a:gd name="connsiteY4" fmla="*/ 12 h 1956606"/>
                <a:gd name="connsiteX5" fmla="*/ 1635125 w 2603500"/>
                <a:gd name="connsiteY5" fmla="*/ 7950 h 1956606"/>
                <a:gd name="connsiteX6" fmla="*/ 1470025 w 2603500"/>
                <a:gd name="connsiteY6" fmla="*/ 26206 h 1956606"/>
                <a:gd name="connsiteX7" fmla="*/ 1314450 w 2603500"/>
                <a:gd name="connsiteY7" fmla="*/ 51606 h 1956606"/>
                <a:gd name="connsiteX8" fmla="*/ 1038225 w 2603500"/>
                <a:gd name="connsiteY8" fmla="*/ 115106 h 1956606"/>
                <a:gd name="connsiteX9" fmla="*/ 904875 w 2603500"/>
                <a:gd name="connsiteY9" fmla="*/ 159556 h 1956606"/>
                <a:gd name="connsiteX10" fmla="*/ 749300 w 2603500"/>
                <a:gd name="connsiteY10" fmla="*/ 219881 h 1956606"/>
                <a:gd name="connsiteX11" fmla="*/ 660400 w 2603500"/>
                <a:gd name="connsiteY11" fmla="*/ 264331 h 1956606"/>
                <a:gd name="connsiteX12" fmla="*/ 457200 w 2603500"/>
                <a:gd name="connsiteY12" fmla="*/ 378631 h 1956606"/>
                <a:gd name="connsiteX13" fmla="*/ 323850 w 2603500"/>
                <a:gd name="connsiteY13" fmla="*/ 451656 h 1956606"/>
                <a:gd name="connsiteX14" fmla="*/ 311150 w 2603500"/>
                <a:gd name="connsiteY14" fmla="*/ 470706 h 1956606"/>
                <a:gd name="connsiteX15" fmla="*/ 212725 w 2603500"/>
                <a:gd name="connsiteY15" fmla="*/ 534206 h 1956606"/>
                <a:gd name="connsiteX16" fmla="*/ 101600 w 2603500"/>
                <a:gd name="connsiteY16" fmla="*/ 638981 h 1956606"/>
                <a:gd name="connsiteX17" fmla="*/ 0 w 2603500"/>
                <a:gd name="connsiteY17" fmla="*/ 708831 h 1956606"/>
                <a:gd name="connsiteX18" fmla="*/ 76200 w 2603500"/>
                <a:gd name="connsiteY18" fmla="*/ 772331 h 1956606"/>
                <a:gd name="connsiteX19" fmla="*/ 168275 w 2603500"/>
                <a:gd name="connsiteY19" fmla="*/ 870756 h 1956606"/>
                <a:gd name="connsiteX20" fmla="*/ 250825 w 2603500"/>
                <a:gd name="connsiteY20" fmla="*/ 985056 h 1956606"/>
                <a:gd name="connsiteX21" fmla="*/ 285750 w 2603500"/>
                <a:gd name="connsiteY21" fmla="*/ 1007281 h 1956606"/>
                <a:gd name="connsiteX22" fmla="*/ 406400 w 2603500"/>
                <a:gd name="connsiteY22" fmla="*/ 1162856 h 1956606"/>
                <a:gd name="connsiteX23" fmla="*/ 508000 w 2603500"/>
                <a:gd name="connsiteY23" fmla="*/ 1327956 h 1956606"/>
                <a:gd name="connsiteX24" fmla="*/ 590550 w 2603500"/>
                <a:gd name="connsiteY24" fmla="*/ 1499406 h 1956606"/>
                <a:gd name="connsiteX25" fmla="*/ 650875 w 2603500"/>
                <a:gd name="connsiteY25" fmla="*/ 1620056 h 1956606"/>
                <a:gd name="connsiteX26" fmla="*/ 714375 w 2603500"/>
                <a:gd name="connsiteY26" fmla="*/ 1737531 h 1956606"/>
                <a:gd name="connsiteX27" fmla="*/ 752475 w 2603500"/>
                <a:gd name="connsiteY27" fmla="*/ 1883581 h 1956606"/>
                <a:gd name="connsiteX28" fmla="*/ 768350 w 2603500"/>
                <a:gd name="connsiteY28" fmla="*/ 1956606 h 1956606"/>
                <a:gd name="connsiteX29" fmla="*/ 962025 w 2603500"/>
                <a:gd name="connsiteY29" fmla="*/ 1893106 h 1956606"/>
                <a:gd name="connsiteX30" fmla="*/ 1133475 w 2603500"/>
                <a:gd name="connsiteY30" fmla="*/ 1826431 h 1956606"/>
                <a:gd name="connsiteX31" fmla="*/ 1311275 w 2603500"/>
                <a:gd name="connsiteY31" fmla="*/ 1734356 h 1956606"/>
                <a:gd name="connsiteX32" fmla="*/ 1444625 w 2603500"/>
                <a:gd name="connsiteY32" fmla="*/ 1648631 h 1956606"/>
                <a:gd name="connsiteX33" fmla="*/ 1555750 w 2603500"/>
                <a:gd name="connsiteY33" fmla="*/ 1578781 h 1956606"/>
                <a:gd name="connsiteX34" fmla="*/ 1717675 w 2603500"/>
                <a:gd name="connsiteY34" fmla="*/ 1461306 h 1956606"/>
                <a:gd name="connsiteX35" fmla="*/ 1835150 w 2603500"/>
                <a:gd name="connsiteY35" fmla="*/ 1343831 h 1956606"/>
                <a:gd name="connsiteX36" fmla="*/ 1968500 w 2603500"/>
                <a:gd name="connsiteY36" fmla="*/ 1223181 h 1956606"/>
                <a:gd name="connsiteX37" fmla="*/ 2105025 w 2603500"/>
                <a:gd name="connsiteY37" fmla="*/ 1070781 h 1956606"/>
                <a:gd name="connsiteX38" fmla="*/ 2209800 w 2603500"/>
                <a:gd name="connsiteY38" fmla="*/ 937431 h 1956606"/>
                <a:gd name="connsiteX39" fmla="*/ 2330450 w 2603500"/>
                <a:gd name="connsiteY39" fmla="*/ 762806 h 1956606"/>
                <a:gd name="connsiteX40" fmla="*/ 2393950 w 2603500"/>
                <a:gd name="connsiteY40" fmla="*/ 619931 h 1956606"/>
                <a:gd name="connsiteX41" fmla="*/ 2441575 w 2603500"/>
                <a:gd name="connsiteY41" fmla="*/ 534206 h 1956606"/>
                <a:gd name="connsiteX42" fmla="*/ 2501900 w 2603500"/>
                <a:gd name="connsiteY42" fmla="*/ 394506 h 1956606"/>
                <a:gd name="connsiteX43" fmla="*/ 2552700 w 2603500"/>
                <a:gd name="connsiteY43" fmla="*/ 280206 h 1956606"/>
                <a:gd name="connsiteX44" fmla="*/ 2603500 w 2603500"/>
                <a:gd name="connsiteY44" fmla="*/ 108756 h 1956606"/>
                <a:gd name="connsiteX0" fmla="*/ 2603500 w 2603500"/>
                <a:gd name="connsiteY0" fmla="*/ 108756 h 1956606"/>
                <a:gd name="connsiteX1" fmla="*/ 2458244 w 2603500"/>
                <a:gd name="connsiteY1" fmla="*/ 69069 h 1956606"/>
                <a:gd name="connsiteX2" fmla="*/ 2266950 w 2603500"/>
                <a:gd name="connsiteY2" fmla="*/ 29381 h 1956606"/>
                <a:gd name="connsiteX3" fmla="*/ 2059782 w 2603500"/>
                <a:gd name="connsiteY3" fmla="*/ 6362 h 1956606"/>
                <a:gd name="connsiteX4" fmla="*/ 1857375 w 2603500"/>
                <a:gd name="connsiteY4" fmla="*/ 12 h 1956606"/>
                <a:gd name="connsiteX5" fmla="*/ 1635125 w 2603500"/>
                <a:gd name="connsiteY5" fmla="*/ 7950 h 1956606"/>
                <a:gd name="connsiteX6" fmla="*/ 1470025 w 2603500"/>
                <a:gd name="connsiteY6" fmla="*/ 26206 h 1956606"/>
                <a:gd name="connsiteX7" fmla="*/ 1293019 w 2603500"/>
                <a:gd name="connsiteY7" fmla="*/ 53988 h 1956606"/>
                <a:gd name="connsiteX8" fmla="*/ 1038225 w 2603500"/>
                <a:gd name="connsiteY8" fmla="*/ 115106 h 1956606"/>
                <a:gd name="connsiteX9" fmla="*/ 904875 w 2603500"/>
                <a:gd name="connsiteY9" fmla="*/ 159556 h 1956606"/>
                <a:gd name="connsiteX10" fmla="*/ 749300 w 2603500"/>
                <a:gd name="connsiteY10" fmla="*/ 219881 h 1956606"/>
                <a:gd name="connsiteX11" fmla="*/ 660400 w 2603500"/>
                <a:gd name="connsiteY11" fmla="*/ 264331 h 1956606"/>
                <a:gd name="connsiteX12" fmla="*/ 457200 w 2603500"/>
                <a:gd name="connsiteY12" fmla="*/ 378631 h 1956606"/>
                <a:gd name="connsiteX13" fmla="*/ 323850 w 2603500"/>
                <a:gd name="connsiteY13" fmla="*/ 451656 h 1956606"/>
                <a:gd name="connsiteX14" fmla="*/ 311150 w 2603500"/>
                <a:gd name="connsiteY14" fmla="*/ 470706 h 1956606"/>
                <a:gd name="connsiteX15" fmla="*/ 212725 w 2603500"/>
                <a:gd name="connsiteY15" fmla="*/ 534206 h 1956606"/>
                <a:gd name="connsiteX16" fmla="*/ 101600 w 2603500"/>
                <a:gd name="connsiteY16" fmla="*/ 638981 h 1956606"/>
                <a:gd name="connsiteX17" fmla="*/ 0 w 2603500"/>
                <a:gd name="connsiteY17" fmla="*/ 708831 h 1956606"/>
                <a:gd name="connsiteX18" fmla="*/ 76200 w 2603500"/>
                <a:gd name="connsiteY18" fmla="*/ 772331 h 1956606"/>
                <a:gd name="connsiteX19" fmla="*/ 168275 w 2603500"/>
                <a:gd name="connsiteY19" fmla="*/ 870756 h 1956606"/>
                <a:gd name="connsiteX20" fmla="*/ 250825 w 2603500"/>
                <a:gd name="connsiteY20" fmla="*/ 985056 h 1956606"/>
                <a:gd name="connsiteX21" fmla="*/ 285750 w 2603500"/>
                <a:gd name="connsiteY21" fmla="*/ 1007281 h 1956606"/>
                <a:gd name="connsiteX22" fmla="*/ 406400 w 2603500"/>
                <a:gd name="connsiteY22" fmla="*/ 1162856 h 1956606"/>
                <a:gd name="connsiteX23" fmla="*/ 508000 w 2603500"/>
                <a:gd name="connsiteY23" fmla="*/ 1327956 h 1956606"/>
                <a:gd name="connsiteX24" fmla="*/ 590550 w 2603500"/>
                <a:gd name="connsiteY24" fmla="*/ 1499406 h 1956606"/>
                <a:gd name="connsiteX25" fmla="*/ 650875 w 2603500"/>
                <a:gd name="connsiteY25" fmla="*/ 1620056 h 1956606"/>
                <a:gd name="connsiteX26" fmla="*/ 714375 w 2603500"/>
                <a:gd name="connsiteY26" fmla="*/ 1737531 h 1956606"/>
                <a:gd name="connsiteX27" fmla="*/ 752475 w 2603500"/>
                <a:gd name="connsiteY27" fmla="*/ 1883581 h 1956606"/>
                <a:gd name="connsiteX28" fmla="*/ 768350 w 2603500"/>
                <a:gd name="connsiteY28" fmla="*/ 1956606 h 1956606"/>
                <a:gd name="connsiteX29" fmla="*/ 962025 w 2603500"/>
                <a:gd name="connsiteY29" fmla="*/ 1893106 h 1956606"/>
                <a:gd name="connsiteX30" fmla="*/ 1133475 w 2603500"/>
                <a:gd name="connsiteY30" fmla="*/ 1826431 h 1956606"/>
                <a:gd name="connsiteX31" fmla="*/ 1311275 w 2603500"/>
                <a:gd name="connsiteY31" fmla="*/ 1734356 h 1956606"/>
                <a:gd name="connsiteX32" fmla="*/ 1444625 w 2603500"/>
                <a:gd name="connsiteY32" fmla="*/ 1648631 h 1956606"/>
                <a:gd name="connsiteX33" fmla="*/ 1555750 w 2603500"/>
                <a:gd name="connsiteY33" fmla="*/ 1578781 h 1956606"/>
                <a:gd name="connsiteX34" fmla="*/ 1717675 w 2603500"/>
                <a:gd name="connsiteY34" fmla="*/ 1461306 h 1956606"/>
                <a:gd name="connsiteX35" fmla="*/ 1835150 w 2603500"/>
                <a:gd name="connsiteY35" fmla="*/ 1343831 h 1956606"/>
                <a:gd name="connsiteX36" fmla="*/ 1968500 w 2603500"/>
                <a:gd name="connsiteY36" fmla="*/ 1223181 h 1956606"/>
                <a:gd name="connsiteX37" fmla="*/ 2105025 w 2603500"/>
                <a:gd name="connsiteY37" fmla="*/ 1070781 h 1956606"/>
                <a:gd name="connsiteX38" fmla="*/ 2209800 w 2603500"/>
                <a:gd name="connsiteY38" fmla="*/ 937431 h 1956606"/>
                <a:gd name="connsiteX39" fmla="*/ 2330450 w 2603500"/>
                <a:gd name="connsiteY39" fmla="*/ 762806 h 1956606"/>
                <a:gd name="connsiteX40" fmla="*/ 2393950 w 2603500"/>
                <a:gd name="connsiteY40" fmla="*/ 619931 h 1956606"/>
                <a:gd name="connsiteX41" fmla="*/ 2441575 w 2603500"/>
                <a:gd name="connsiteY41" fmla="*/ 534206 h 1956606"/>
                <a:gd name="connsiteX42" fmla="*/ 2501900 w 2603500"/>
                <a:gd name="connsiteY42" fmla="*/ 394506 h 1956606"/>
                <a:gd name="connsiteX43" fmla="*/ 2552700 w 2603500"/>
                <a:gd name="connsiteY43" fmla="*/ 280206 h 1956606"/>
                <a:gd name="connsiteX44" fmla="*/ 2603500 w 2603500"/>
                <a:gd name="connsiteY44" fmla="*/ 108756 h 1956606"/>
                <a:gd name="connsiteX0" fmla="*/ 2603500 w 2603500"/>
                <a:gd name="connsiteY0" fmla="*/ 108756 h 1956606"/>
                <a:gd name="connsiteX1" fmla="*/ 2458244 w 2603500"/>
                <a:gd name="connsiteY1" fmla="*/ 69069 h 1956606"/>
                <a:gd name="connsiteX2" fmla="*/ 2266950 w 2603500"/>
                <a:gd name="connsiteY2" fmla="*/ 29381 h 1956606"/>
                <a:gd name="connsiteX3" fmla="*/ 2059782 w 2603500"/>
                <a:gd name="connsiteY3" fmla="*/ 6362 h 1956606"/>
                <a:gd name="connsiteX4" fmla="*/ 1857375 w 2603500"/>
                <a:gd name="connsiteY4" fmla="*/ 12 h 1956606"/>
                <a:gd name="connsiteX5" fmla="*/ 1635125 w 2603500"/>
                <a:gd name="connsiteY5" fmla="*/ 7950 h 1956606"/>
                <a:gd name="connsiteX6" fmla="*/ 1470025 w 2603500"/>
                <a:gd name="connsiteY6" fmla="*/ 26206 h 1956606"/>
                <a:gd name="connsiteX7" fmla="*/ 1293019 w 2603500"/>
                <a:gd name="connsiteY7" fmla="*/ 53988 h 1956606"/>
                <a:gd name="connsiteX8" fmla="*/ 1038225 w 2603500"/>
                <a:gd name="connsiteY8" fmla="*/ 115106 h 1956606"/>
                <a:gd name="connsiteX9" fmla="*/ 904875 w 2603500"/>
                <a:gd name="connsiteY9" fmla="*/ 159556 h 1956606"/>
                <a:gd name="connsiteX10" fmla="*/ 749300 w 2603500"/>
                <a:gd name="connsiteY10" fmla="*/ 219881 h 1956606"/>
                <a:gd name="connsiteX11" fmla="*/ 660400 w 2603500"/>
                <a:gd name="connsiteY11" fmla="*/ 264331 h 1956606"/>
                <a:gd name="connsiteX12" fmla="*/ 457200 w 2603500"/>
                <a:gd name="connsiteY12" fmla="*/ 378631 h 1956606"/>
                <a:gd name="connsiteX13" fmla="*/ 323850 w 2603500"/>
                <a:gd name="connsiteY13" fmla="*/ 451656 h 1956606"/>
                <a:gd name="connsiteX14" fmla="*/ 311150 w 2603500"/>
                <a:gd name="connsiteY14" fmla="*/ 470706 h 1956606"/>
                <a:gd name="connsiteX15" fmla="*/ 212725 w 2603500"/>
                <a:gd name="connsiteY15" fmla="*/ 534206 h 1956606"/>
                <a:gd name="connsiteX16" fmla="*/ 101600 w 2603500"/>
                <a:gd name="connsiteY16" fmla="*/ 638981 h 1956606"/>
                <a:gd name="connsiteX17" fmla="*/ 0 w 2603500"/>
                <a:gd name="connsiteY17" fmla="*/ 708831 h 1956606"/>
                <a:gd name="connsiteX18" fmla="*/ 76200 w 2603500"/>
                <a:gd name="connsiteY18" fmla="*/ 772331 h 1956606"/>
                <a:gd name="connsiteX19" fmla="*/ 168275 w 2603500"/>
                <a:gd name="connsiteY19" fmla="*/ 870756 h 1956606"/>
                <a:gd name="connsiteX20" fmla="*/ 250825 w 2603500"/>
                <a:gd name="connsiteY20" fmla="*/ 985056 h 1956606"/>
                <a:gd name="connsiteX21" fmla="*/ 285750 w 2603500"/>
                <a:gd name="connsiteY21" fmla="*/ 1007281 h 1956606"/>
                <a:gd name="connsiteX22" fmla="*/ 406400 w 2603500"/>
                <a:gd name="connsiteY22" fmla="*/ 1162856 h 1956606"/>
                <a:gd name="connsiteX23" fmla="*/ 508000 w 2603500"/>
                <a:gd name="connsiteY23" fmla="*/ 1327956 h 1956606"/>
                <a:gd name="connsiteX24" fmla="*/ 590550 w 2603500"/>
                <a:gd name="connsiteY24" fmla="*/ 1499406 h 1956606"/>
                <a:gd name="connsiteX25" fmla="*/ 650875 w 2603500"/>
                <a:gd name="connsiteY25" fmla="*/ 1620056 h 1956606"/>
                <a:gd name="connsiteX26" fmla="*/ 714375 w 2603500"/>
                <a:gd name="connsiteY26" fmla="*/ 1737531 h 1956606"/>
                <a:gd name="connsiteX27" fmla="*/ 752475 w 2603500"/>
                <a:gd name="connsiteY27" fmla="*/ 1883581 h 1956606"/>
                <a:gd name="connsiteX28" fmla="*/ 768350 w 2603500"/>
                <a:gd name="connsiteY28" fmla="*/ 1956606 h 1956606"/>
                <a:gd name="connsiteX29" fmla="*/ 962025 w 2603500"/>
                <a:gd name="connsiteY29" fmla="*/ 1893106 h 1956606"/>
                <a:gd name="connsiteX30" fmla="*/ 1133475 w 2603500"/>
                <a:gd name="connsiteY30" fmla="*/ 1826431 h 1956606"/>
                <a:gd name="connsiteX31" fmla="*/ 1311275 w 2603500"/>
                <a:gd name="connsiteY31" fmla="*/ 1734356 h 1956606"/>
                <a:gd name="connsiteX32" fmla="*/ 1444625 w 2603500"/>
                <a:gd name="connsiteY32" fmla="*/ 1648631 h 1956606"/>
                <a:gd name="connsiteX33" fmla="*/ 1555750 w 2603500"/>
                <a:gd name="connsiteY33" fmla="*/ 1578781 h 1956606"/>
                <a:gd name="connsiteX34" fmla="*/ 1717675 w 2603500"/>
                <a:gd name="connsiteY34" fmla="*/ 1461306 h 1956606"/>
                <a:gd name="connsiteX35" fmla="*/ 1835150 w 2603500"/>
                <a:gd name="connsiteY35" fmla="*/ 1343831 h 1956606"/>
                <a:gd name="connsiteX36" fmla="*/ 1968500 w 2603500"/>
                <a:gd name="connsiteY36" fmla="*/ 1223181 h 1956606"/>
                <a:gd name="connsiteX37" fmla="*/ 2105025 w 2603500"/>
                <a:gd name="connsiteY37" fmla="*/ 1070781 h 1956606"/>
                <a:gd name="connsiteX38" fmla="*/ 2209800 w 2603500"/>
                <a:gd name="connsiteY38" fmla="*/ 937431 h 1956606"/>
                <a:gd name="connsiteX39" fmla="*/ 2330450 w 2603500"/>
                <a:gd name="connsiteY39" fmla="*/ 762806 h 1956606"/>
                <a:gd name="connsiteX40" fmla="*/ 2393950 w 2603500"/>
                <a:gd name="connsiteY40" fmla="*/ 619931 h 1956606"/>
                <a:gd name="connsiteX41" fmla="*/ 2441575 w 2603500"/>
                <a:gd name="connsiteY41" fmla="*/ 534206 h 1956606"/>
                <a:gd name="connsiteX42" fmla="*/ 2501900 w 2603500"/>
                <a:gd name="connsiteY42" fmla="*/ 394506 h 1956606"/>
                <a:gd name="connsiteX43" fmla="*/ 2552700 w 2603500"/>
                <a:gd name="connsiteY43" fmla="*/ 280206 h 1956606"/>
                <a:gd name="connsiteX44" fmla="*/ 2603500 w 2603500"/>
                <a:gd name="connsiteY44" fmla="*/ 108756 h 1956606"/>
                <a:gd name="connsiteX0" fmla="*/ 2603500 w 2603500"/>
                <a:gd name="connsiteY0" fmla="*/ 108756 h 1956606"/>
                <a:gd name="connsiteX1" fmla="*/ 2458244 w 2603500"/>
                <a:gd name="connsiteY1" fmla="*/ 69069 h 1956606"/>
                <a:gd name="connsiteX2" fmla="*/ 2266950 w 2603500"/>
                <a:gd name="connsiteY2" fmla="*/ 29381 h 1956606"/>
                <a:gd name="connsiteX3" fmla="*/ 2059782 w 2603500"/>
                <a:gd name="connsiteY3" fmla="*/ 6362 h 1956606"/>
                <a:gd name="connsiteX4" fmla="*/ 1857375 w 2603500"/>
                <a:gd name="connsiteY4" fmla="*/ 12 h 1956606"/>
                <a:gd name="connsiteX5" fmla="*/ 1635125 w 2603500"/>
                <a:gd name="connsiteY5" fmla="*/ 7950 h 1956606"/>
                <a:gd name="connsiteX6" fmla="*/ 1470025 w 2603500"/>
                <a:gd name="connsiteY6" fmla="*/ 26206 h 1956606"/>
                <a:gd name="connsiteX7" fmla="*/ 1293019 w 2603500"/>
                <a:gd name="connsiteY7" fmla="*/ 53988 h 1956606"/>
                <a:gd name="connsiteX8" fmla="*/ 1047750 w 2603500"/>
                <a:gd name="connsiteY8" fmla="*/ 122250 h 1956606"/>
                <a:gd name="connsiteX9" fmla="*/ 904875 w 2603500"/>
                <a:gd name="connsiteY9" fmla="*/ 159556 h 1956606"/>
                <a:gd name="connsiteX10" fmla="*/ 749300 w 2603500"/>
                <a:gd name="connsiteY10" fmla="*/ 219881 h 1956606"/>
                <a:gd name="connsiteX11" fmla="*/ 660400 w 2603500"/>
                <a:gd name="connsiteY11" fmla="*/ 264331 h 1956606"/>
                <a:gd name="connsiteX12" fmla="*/ 457200 w 2603500"/>
                <a:gd name="connsiteY12" fmla="*/ 378631 h 1956606"/>
                <a:gd name="connsiteX13" fmla="*/ 323850 w 2603500"/>
                <a:gd name="connsiteY13" fmla="*/ 451656 h 1956606"/>
                <a:gd name="connsiteX14" fmla="*/ 311150 w 2603500"/>
                <a:gd name="connsiteY14" fmla="*/ 470706 h 1956606"/>
                <a:gd name="connsiteX15" fmla="*/ 212725 w 2603500"/>
                <a:gd name="connsiteY15" fmla="*/ 534206 h 1956606"/>
                <a:gd name="connsiteX16" fmla="*/ 101600 w 2603500"/>
                <a:gd name="connsiteY16" fmla="*/ 638981 h 1956606"/>
                <a:gd name="connsiteX17" fmla="*/ 0 w 2603500"/>
                <a:gd name="connsiteY17" fmla="*/ 708831 h 1956606"/>
                <a:gd name="connsiteX18" fmla="*/ 76200 w 2603500"/>
                <a:gd name="connsiteY18" fmla="*/ 772331 h 1956606"/>
                <a:gd name="connsiteX19" fmla="*/ 168275 w 2603500"/>
                <a:gd name="connsiteY19" fmla="*/ 870756 h 1956606"/>
                <a:gd name="connsiteX20" fmla="*/ 250825 w 2603500"/>
                <a:gd name="connsiteY20" fmla="*/ 985056 h 1956606"/>
                <a:gd name="connsiteX21" fmla="*/ 285750 w 2603500"/>
                <a:gd name="connsiteY21" fmla="*/ 1007281 h 1956606"/>
                <a:gd name="connsiteX22" fmla="*/ 406400 w 2603500"/>
                <a:gd name="connsiteY22" fmla="*/ 1162856 h 1956606"/>
                <a:gd name="connsiteX23" fmla="*/ 508000 w 2603500"/>
                <a:gd name="connsiteY23" fmla="*/ 1327956 h 1956606"/>
                <a:gd name="connsiteX24" fmla="*/ 590550 w 2603500"/>
                <a:gd name="connsiteY24" fmla="*/ 1499406 h 1956606"/>
                <a:gd name="connsiteX25" fmla="*/ 650875 w 2603500"/>
                <a:gd name="connsiteY25" fmla="*/ 1620056 h 1956606"/>
                <a:gd name="connsiteX26" fmla="*/ 714375 w 2603500"/>
                <a:gd name="connsiteY26" fmla="*/ 1737531 h 1956606"/>
                <a:gd name="connsiteX27" fmla="*/ 752475 w 2603500"/>
                <a:gd name="connsiteY27" fmla="*/ 1883581 h 1956606"/>
                <a:gd name="connsiteX28" fmla="*/ 768350 w 2603500"/>
                <a:gd name="connsiteY28" fmla="*/ 1956606 h 1956606"/>
                <a:gd name="connsiteX29" fmla="*/ 962025 w 2603500"/>
                <a:gd name="connsiteY29" fmla="*/ 1893106 h 1956606"/>
                <a:gd name="connsiteX30" fmla="*/ 1133475 w 2603500"/>
                <a:gd name="connsiteY30" fmla="*/ 1826431 h 1956606"/>
                <a:gd name="connsiteX31" fmla="*/ 1311275 w 2603500"/>
                <a:gd name="connsiteY31" fmla="*/ 1734356 h 1956606"/>
                <a:gd name="connsiteX32" fmla="*/ 1444625 w 2603500"/>
                <a:gd name="connsiteY32" fmla="*/ 1648631 h 1956606"/>
                <a:gd name="connsiteX33" fmla="*/ 1555750 w 2603500"/>
                <a:gd name="connsiteY33" fmla="*/ 1578781 h 1956606"/>
                <a:gd name="connsiteX34" fmla="*/ 1717675 w 2603500"/>
                <a:gd name="connsiteY34" fmla="*/ 1461306 h 1956606"/>
                <a:gd name="connsiteX35" fmla="*/ 1835150 w 2603500"/>
                <a:gd name="connsiteY35" fmla="*/ 1343831 h 1956606"/>
                <a:gd name="connsiteX36" fmla="*/ 1968500 w 2603500"/>
                <a:gd name="connsiteY36" fmla="*/ 1223181 h 1956606"/>
                <a:gd name="connsiteX37" fmla="*/ 2105025 w 2603500"/>
                <a:gd name="connsiteY37" fmla="*/ 1070781 h 1956606"/>
                <a:gd name="connsiteX38" fmla="*/ 2209800 w 2603500"/>
                <a:gd name="connsiteY38" fmla="*/ 937431 h 1956606"/>
                <a:gd name="connsiteX39" fmla="*/ 2330450 w 2603500"/>
                <a:gd name="connsiteY39" fmla="*/ 762806 h 1956606"/>
                <a:gd name="connsiteX40" fmla="*/ 2393950 w 2603500"/>
                <a:gd name="connsiteY40" fmla="*/ 619931 h 1956606"/>
                <a:gd name="connsiteX41" fmla="*/ 2441575 w 2603500"/>
                <a:gd name="connsiteY41" fmla="*/ 534206 h 1956606"/>
                <a:gd name="connsiteX42" fmla="*/ 2501900 w 2603500"/>
                <a:gd name="connsiteY42" fmla="*/ 394506 h 1956606"/>
                <a:gd name="connsiteX43" fmla="*/ 2552700 w 2603500"/>
                <a:gd name="connsiteY43" fmla="*/ 280206 h 1956606"/>
                <a:gd name="connsiteX44" fmla="*/ 2603500 w 2603500"/>
                <a:gd name="connsiteY44" fmla="*/ 108756 h 1956606"/>
                <a:gd name="connsiteX0" fmla="*/ 2603500 w 2603500"/>
                <a:gd name="connsiteY0" fmla="*/ 108756 h 1956606"/>
                <a:gd name="connsiteX1" fmla="*/ 2458244 w 2603500"/>
                <a:gd name="connsiteY1" fmla="*/ 69069 h 1956606"/>
                <a:gd name="connsiteX2" fmla="*/ 2266950 w 2603500"/>
                <a:gd name="connsiteY2" fmla="*/ 29381 h 1956606"/>
                <a:gd name="connsiteX3" fmla="*/ 2059782 w 2603500"/>
                <a:gd name="connsiteY3" fmla="*/ 6362 h 1956606"/>
                <a:gd name="connsiteX4" fmla="*/ 1857375 w 2603500"/>
                <a:gd name="connsiteY4" fmla="*/ 12 h 1956606"/>
                <a:gd name="connsiteX5" fmla="*/ 1635125 w 2603500"/>
                <a:gd name="connsiteY5" fmla="*/ 7950 h 1956606"/>
                <a:gd name="connsiteX6" fmla="*/ 1470025 w 2603500"/>
                <a:gd name="connsiteY6" fmla="*/ 26206 h 1956606"/>
                <a:gd name="connsiteX7" fmla="*/ 1293019 w 2603500"/>
                <a:gd name="connsiteY7" fmla="*/ 53988 h 1956606"/>
                <a:gd name="connsiteX8" fmla="*/ 1047750 w 2603500"/>
                <a:gd name="connsiteY8" fmla="*/ 122250 h 1956606"/>
                <a:gd name="connsiteX9" fmla="*/ 904875 w 2603500"/>
                <a:gd name="connsiteY9" fmla="*/ 159556 h 1956606"/>
                <a:gd name="connsiteX10" fmla="*/ 749300 w 2603500"/>
                <a:gd name="connsiteY10" fmla="*/ 219881 h 1956606"/>
                <a:gd name="connsiteX11" fmla="*/ 660400 w 2603500"/>
                <a:gd name="connsiteY11" fmla="*/ 264331 h 1956606"/>
                <a:gd name="connsiteX12" fmla="*/ 457200 w 2603500"/>
                <a:gd name="connsiteY12" fmla="*/ 378631 h 1956606"/>
                <a:gd name="connsiteX13" fmla="*/ 323850 w 2603500"/>
                <a:gd name="connsiteY13" fmla="*/ 451656 h 1956606"/>
                <a:gd name="connsiteX14" fmla="*/ 311150 w 2603500"/>
                <a:gd name="connsiteY14" fmla="*/ 470706 h 1956606"/>
                <a:gd name="connsiteX15" fmla="*/ 212725 w 2603500"/>
                <a:gd name="connsiteY15" fmla="*/ 534206 h 1956606"/>
                <a:gd name="connsiteX16" fmla="*/ 101600 w 2603500"/>
                <a:gd name="connsiteY16" fmla="*/ 638981 h 1956606"/>
                <a:gd name="connsiteX17" fmla="*/ 0 w 2603500"/>
                <a:gd name="connsiteY17" fmla="*/ 708831 h 1956606"/>
                <a:gd name="connsiteX18" fmla="*/ 76200 w 2603500"/>
                <a:gd name="connsiteY18" fmla="*/ 772331 h 1956606"/>
                <a:gd name="connsiteX19" fmla="*/ 168275 w 2603500"/>
                <a:gd name="connsiteY19" fmla="*/ 870756 h 1956606"/>
                <a:gd name="connsiteX20" fmla="*/ 250825 w 2603500"/>
                <a:gd name="connsiteY20" fmla="*/ 985056 h 1956606"/>
                <a:gd name="connsiteX21" fmla="*/ 285750 w 2603500"/>
                <a:gd name="connsiteY21" fmla="*/ 1007281 h 1956606"/>
                <a:gd name="connsiteX22" fmla="*/ 406400 w 2603500"/>
                <a:gd name="connsiteY22" fmla="*/ 1162856 h 1956606"/>
                <a:gd name="connsiteX23" fmla="*/ 508000 w 2603500"/>
                <a:gd name="connsiteY23" fmla="*/ 1327956 h 1956606"/>
                <a:gd name="connsiteX24" fmla="*/ 590550 w 2603500"/>
                <a:gd name="connsiteY24" fmla="*/ 1499406 h 1956606"/>
                <a:gd name="connsiteX25" fmla="*/ 650875 w 2603500"/>
                <a:gd name="connsiteY25" fmla="*/ 1620056 h 1956606"/>
                <a:gd name="connsiteX26" fmla="*/ 714375 w 2603500"/>
                <a:gd name="connsiteY26" fmla="*/ 1737531 h 1956606"/>
                <a:gd name="connsiteX27" fmla="*/ 752475 w 2603500"/>
                <a:gd name="connsiteY27" fmla="*/ 1883581 h 1956606"/>
                <a:gd name="connsiteX28" fmla="*/ 768350 w 2603500"/>
                <a:gd name="connsiteY28" fmla="*/ 1956606 h 1956606"/>
                <a:gd name="connsiteX29" fmla="*/ 962025 w 2603500"/>
                <a:gd name="connsiteY29" fmla="*/ 1893106 h 1956606"/>
                <a:gd name="connsiteX30" fmla="*/ 1133475 w 2603500"/>
                <a:gd name="connsiteY30" fmla="*/ 1826431 h 1956606"/>
                <a:gd name="connsiteX31" fmla="*/ 1311275 w 2603500"/>
                <a:gd name="connsiteY31" fmla="*/ 1734356 h 1956606"/>
                <a:gd name="connsiteX32" fmla="*/ 1444625 w 2603500"/>
                <a:gd name="connsiteY32" fmla="*/ 1648631 h 1956606"/>
                <a:gd name="connsiteX33" fmla="*/ 1555750 w 2603500"/>
                <a:gd name="connsiteY33" fmla="*/ 1578781 h 1956606"/>
                <a:gd name="connsiteX34" fmla="*/ 1717675 w 2603500"/>
                <a:gd name="connsiteY34" fmla="*/ 1461306 h 1956606"/>
                <a:gd name="connsiteX35" fmla="*/ 1835150 w 2603500"/>
                <a:gd name="connsiteY35" fmla="*/ 1343831 h 1956606"/>
                <a:gd name="connsiteX36" fmla="*/ 1968500 w 2603500"/>
                <a:gd name="connsiteY36" fmla="*/ 1223181 h 1956606"/>
                <a:gd name="connsiteX37" fmla="*/ 2105025 w 2603500"/>
                <a:gd name="connsiteY37" fmla="*/ 1070781 h 1956606"/>
                <a:gd name="connsiteX38" fmla="*/ 2209800 w 2603500"/>
                <a:gd name="connsiteY38" fmla="*/ 937431 h 1956606"/>
                <a:gd name="connsiteX39" fmla="*/ 2330450 w 2603500"/>
                <a:gd name="connsiteY39" fmla="*/ 762806 h 1956606"/>
                <a:gd name="connsiteX40" fmla="*/ 2393950 w 2603500"/>
                <a:gd name="connsiteY40" fmla="*/ 619931 h 1956606"/>
                <a:gd name="connsiteX41" fmla="*/ 2441575 w 2603500"/>
                <a:gd name="connsiteY41" fmla="*/ 534206 h 1956606"/>
                <a:gd name="connsiteX42" fmla="*/ 2501900 w 2603500"/>
                <a:gd name="connsiteY42" fmla="*/ 394506 h 1956606"/>
                <a:gd name="connsiteX43" fmla="*/ 2552700 w 2603500"/>
                <a:gd name="connsiteY43" fmla="*/ 280206 h 1956606"/>
                <a:gd name="connsiteX44" fmla="*/ 2603500 w 2603500"/>
                <a:gd name="connsiteY44" fmla="*/ 108756 h 1956606"/>
                <a:gd name="connsiteX0" fmla="*/ 2603500 w 2603500"/>
                <a:gd name="connsiteY0" fmla="*/ 108756 h 1956606"/>
                <a:gd name="connsiteX1" fmla="*/ 2458244 w 2603500"/>
                <a:gd name="connsiteY1" fmla="*/ 69069 h 1956606"/>
                <a:gd name="connsiteX2" fmla="*/ 2266950 w 2603500"/>
                <a:gd name="connsiteY2" fmla="*/ 29381 h 1956606"/>
                <a:gd name="connsiteX3" fmla="*/ 2059782 w 2603500"/>
                <a:gd name="connsiteY3" fmla="*/ 6362 h 1956606"/>
                <a:gd name="connsiteX4" fmla="*/ 1857375 w 2603500"/>
                <a:gd name="connsiteY4" fmla="*/ 12 h 1956606"/>
                <a:gd name="connsiteX5" fmla="*/ 1635125 w 2603500"/>
                <a:gd name="connsiteY5" fmla="*/ 7950 h 1956606"/>
                <a:gd name="connsiteX6" fmla="*/ 1470025 w 2603500"/>
                <a:gd name="connsiteY6" fmla="*/ 26206 h 1956606"/>
                <a:gd name="connsiteX7" fmla="*/ 1293019 w 2603500"/>
                <a:gd name="connsiteY7" fmla="*/ 53988 h 1956606"/>
                <a:gd name="connsiteX8" fmla="*/ 1045369 w 2603500"/>
                <a:gd name="connsiteY8" fmla="*/ 107963 h 1956606"/>
                <a:gd name="connsiteX9" fmla="*/ 904875 w 2603500"/>
                <a:gd name="connsiteY9" fmla="*/ 159556 h 1956606"/>
                <a:gd name="connsiteX10" fmla="*/ 749300 w 2603500"/>
                <a:gd name="connsiteY10" fmla="*/ 219881 h 1956606"/>
                <a:gd name="connsiteX11" fmla="*/ 660400 w 2603500"/>
                <a:gd name="connsiteY11" fmla="*/ 264331 h 1956606"/>
                <a:gd name="connsiteX12" fmla="*/ 457200 w 2603500"/>
                <a:gd name="connsiteY12" fmla="*/ 378631 h 1956606"/>
                <a:gd name="connsiteX13" fmla="*/ 323850 w 2603500"/>
                <a:gd name="connsiteY13" fmla="*/ 451656 h 1956606"/>
                <a:gd name="connsiteX14" fmla="*/ 311150 w 2603500"/>
                <a:gd name="connsiteY14" fmla="*/ 470706 h 1956606"/>
                <a:gd name="connsiteX15" fmla="*/ 212725 w 2603500"/>
                <a:gd name="connsiteY15" fmla="*/ 534206 h 1956606"/>
                <a:gd name="connsiteX16" fmla="*/ 101600 w 2603500"/>
                <a:gd name="connsiteY16" fmla="*/ 638981 h 1956606"/>
                <a:gd name="connsiteX17" fmla="*/ 0 w 2603500"/>
                <a:gd name="connsiteY17" fmla="*/ 708831 h 1956606"/>
                <a:gd name="connsiteX18" fmla="*/ 76200 w 2603500"/>
                <a:gd name="connsiteY18" fmla="*/ 772331 h 1956606"/>
                <a:gd name="connsiteX19" fmla="*/ 168275 w 2603500"/>
                <a:gd name="connsiteY19" fmla="*/ 870756 h 1956606"/>
                <a:gd name="connsiteX20" fmla="*/ 250825 w 2603500"/>
                <a:gd name="connsiteY20" fmla="*/ 985056 h 1956606"/>
                <a:gd name="connsiteX21" fmla="*/ 285750 w 2603500"/>
                <a:gd name="connsiteY21" fmla="*/ 1007281 h 1956606"/>
                <a:gd name="connsiteX22" fmla="*/ 406400 w 2603500"/>
                <a:gd name="connsiteY22" fmla="*/ 1162856 h 1956606"/>
                <a:gd name="connsiteX23" fmla="*/ 508000 w 2603500"/>
                <a:gd name="connsiteY23" fmla="*/ 1327956 h 1956606"/>
                <a:gd name="connsiteX24" fmla="*/ 590550 w 2603500"/>
                <a:gd name="connsiteY24" fmla="*/ 1499406 h 1956606"/>
                <a:gd name="connsiteX25" fmla="*/ 650875 w 2603500"/>
                <a:gd name="connsiteY25" fmla="*/ 1620056 h 1956606"/>
                <a:gd name="connsiteX26" fmla="*/ 714375 w 2603500"/>
                <a:gd name="connsiteY26" fmla="*/ 1737531 h 1956606"/>
                <a:gd name="connsiteX27" fmla="*/ 752475 w 2603500"/>
                <a:gd name="connsiteY27" fmla="*/ 1883581 h 1956606"/>
                <a:gd name="connsiteX28" fmla="*/ 768350 w 2603500"/>
                <a:gd name="connsiteY28" fmla="*/ 1956606 h 1956606"/>
                <a:gd name="connsiteX29" fmla="*/ 962025 w 2603500"/>
                <a:gd name="connsiteY29" fmla="*/ 1893106 h 1956606"/>
                <a:gd name="connsiteX30" fmla="*/ 1133475 w 2603500"/>
                <a:gd name="connsiteY30" fmla="*/ 1826431 h 1956606"/>
                <a:gd name="connsiteX31" fmla="*/ 1311275 w 2603500"/>
                <a:gd name="connsiteY31" fmla="*/ 1734356 h 1956606"/>
                <a:gd name="connsiteX32" fmla="*/ 1444625 w 2603500"/>
                <a:gd name="connsiteY32" fmla="*/ 1648631 h 1956606"/>
                <a:gd name="connsiteX33" fmla="*/ 1555750 w 2603500"/>
                <a:gd name="connsiteY33" fmla="*/ 1578781 h 1956606"/>
                <a:gd name="connsiteX34" fmla="*/ 1717675 w 2603500"/>
                <a:gd name="connsiteY34" fmla="*/ 1461306 h 1956606"/>
                <a:gd name="connsiteX35" fmla="*/ 1835150 w 2603500"/>
                <a:gd name="connsiteY35" fmla="*/ 1343831 h 1956606"/>
                <a:gd name="connsiteX36" fmla="*/ 1968500 w 2603500"/>
                <a:gd name="connsiteY36" fmla="*/ 1223181 h 1956606"/>
                <a:gd name="connsiteX37" fmla="*/ 2105025 w 2603500"/>
                <a:gd name="connsiteY37" fmla="*/ 1070781 h 1956606"/>
                <a:gd name="connsiteX38" fmla="*/ 2209800 w 2603500"/>
                <a:gd name="connsiteY38" fmla="*/ 937431 h 1956606"/>
                <a:gd name="connsiteX39" fmla="*/ 2330450 w 2603500"/>
                <a:gd name="connsiteY39" fmla="*/ 762806 h 1956606"/>
                <a:gd name="connsiteX40" fmla="*/ 2393950 w 2603500"/>
                <a:gd name="connsiteY40" fmla="*/ 619931 h 1956606"/>
                <a:gd name="connsiteX41" fmla="*/ 2441575 w 2603500"/>
                <a:gd name="connsiteY41" fmla="*/ 534206 h 1956606"/>
                <a:gd name="connsiteX42" fmla="*/ 2501900 w 2603500"/>
                <a:gd name="connsiteY42" fmla="*/ 394506 h 1956606"/>
                <a:gd name="connsiteX43" fmla="*/ 2552700 w 2603500"/>
                <a:gd name="connsiteY43" fmla="*/ 280206 h 1956606"/>
                <a:gd name="connsiteX44" fmla="*/ 2603500 w 2603500"/>
                <a:gd name="connsiteY44" fmla="*/ 108756 h 1956606"/>
                <a:gd name="connsiteX0" fmla="*/ 2603500 w 2603500"/>
                <a:gd name="connsiteY0" fmla="*/ 108756 h 1956606"/>
                <a:gd name="connsiteX1" fmla="*/ 2458244 w 2603500"/>
                <a:gd name="connsiteY1" fmla="*/ 69069 h 1956606"/>
                <a:gd name="connsiteX2" fmla="*/ 2266950 w 2603500"/>
                <a:gd name="connsiteY2" fmla="*/ 29381 h 1956606"/>
                <a:gd name="connsiteX3" fmla="*/ 2059782 w 2603500"/>
                <a:gd name="connsiteY3" fmla="*/ 6362 h 1956606"/>
                <a:gd name="connsiteX4" fmla="*/ 1857375 w 2603500"/>
                <a:gd name="connsiteY4" fmla="*/ 12 h 1956606"/>
                <a:gd name="connsiteX5" fmla="*/ 1635125 w 2603500"/>
                <a:gd name="connsiteY5" fmla="*/ 7950 h 1956606"/>
                <a:gd name="connsiteX6" fmla="*/ 1470025 w 2603500"/>
                <a:gd name="connsiteY6" fmla="*/ 26206 h 1956606"/>
                <a:gd name="connsiteX7" fmla="*/ 1293019 w 2603500"/>
                <a:gd name="connsiteY7" fmla="*/ 53988 h 1956606"/>
                <a:gd name="connsiteX8" fmla="*/ 1057275 w 2603500"/>
                <a:gd name="connsiteY8" fmla="*/ 110344 h 1956606"/>
                <a:gd name="connsiteX9" fmla="*/ 904875 w 2603500"/>
                <a:gd name="connsiteY9" fmla="*/ 159556 h 1956606"/>
                <a:gd name="connsiteX10" fmla="*/ 749300 w 2603500"/>
                <a:gd name="connsiteY10" fmla="*/ 219881 h 1956606"/>
                <a:gd name="connsiteX11" fmla="*/ 660400 w 2603500"/>
                <a:gd name="connsiteY11" fmla="*/ 264331 h 1956606"/>
                <a:gd name="connsiteX12" fmla="*/ 457200 w 2603500"/>
                <a:gd name="connsiteY12" fmla="*/ 378631 h 1956606"/>
                <a:gd name="connsiteX13" fmla="*/ 323850 w 2603500"/>
                <a:gd name="connsiteY13" fmla="*/ 451656 h 1956606"/>
                <a:gd name="connsiteX14" fmla="*/ 311150 w 2603500"/>
                <a:gd name="connsiteY14" fmla="*/ 470706 h 1956606"/>
                <a:gd name="connsiteX15" fmla="*/ 212725 w 2603500"/>
                <a:gd name="connsiteY15" fmla="*/ 534206 h 1956606"/>
                <a:gd name="connsiteX16" fmla="*/ 101600 w 2603500"/>
                <a:gd name="connsiteY16" fmla="*/ 638981 h 1956606"/>
                <a:gd name="connsiteX17" fmla="*/ 0 w 2603500"/>
                <a:gd name="connsiteY17" fmla="*/ 708831 h 1956606"/>
                <a:gd name="connsiteX18" fmla="*/ 76200 w 2603500"/>
                <a:gd name="connsiteY18" fmla="*/ 772331 h 1956606"/>
                <a:gd name="connsiteX19" fmla="*/ 168275 w 2603500"/>
                <a:gd name="connsiteY19" fmla="*/ 870756 h 1956606"/>
                <a:gd name="connsiteX20" fmla="*/ 250825 w 2603500"/>
                <a:gd name="connsiteY20" fmla="*/ 985056 h 1956606"/>
                <a:gd name="connsiteX21" fmla="*/ 285750 w 2603500"/>
                <a:gd name="connsiteY21" fmla="*/ 1007281 h 1956606"/>
                <a:gd name="connsiteX22" fmla="*/ 406400 w 2603500"/>
                <a:gd name="connsiteY22" fmla="*/ 1162856 h 1956606"/>
                <a:gd name="connsiteX23" fmla="*/ 508000 w 2603500"/>
                <a:gd name="connsiteY23" fmla="*/ 1327956 h 1956606"/>
                <a:gd name="connsiteX24" fmla="*/ 590550 w 2603500"/>
                <a:gd name="connsiteY24" fmla="*/ 1499406 h 1956606"/>
                <a:gd name="connsiteX25" fmla="*/ 650875 w 2603500"/>
                <a:gd name="connsiteY25" fmla="*/ 1620056 h 1956606"/>
                <a:gd name="connsiteX26" fmla="*/ 714375 w 2603500"/>
                <a:gd name="connsiteY26" fmla="*/ 1737531 h 1956606"/>
                <a:gd name="connsiteX27" fmla="*/ 752475 w 2603500"/>
                <a:gd name="connsiteY27" fmla="*/ 1883581 h 1956606"/>
                <a:gd name="connsiteX28" fmla="*/ 768350 w 2603500"/>
                <a:gd name="connsiteY28" fmla="*/ 1956606 h 1956606"/>
                <a:gd name="connsiteX29" fmla="*/ 962025 w 2603500"/>
                <a:gd name="connsiteY29" fmla="*/ 1893106 h 1956606"/>
                <a:gd name="connsiteX30" fmla="*/ 1133475 w 2603500"/>
                <a:gd name="connsiteY30" fmla="*/ 1826431 h 1956606"/>
                <a:gd name="connsiteX31" fmla="*/ 1311275 w 2603500"/>
                <a:gd name="connsiteY31" fmla="*/ 1734356 h 1956606"/>
                <a:gd name="connsiteX32" fmla="*/ 1444625 w 2603500"/>
                <a:gd name="connsiteY32" fmla="*/ 1648631 h 1956606"/>
                <a:gd name="connsiteX33" fmla="*/ 1555750 w 2603500"/>
                <a:gd name="connsiteY33" fmla="*/ 1578781 h 1956606"/>
                <a:gd name="connsiteX34" fmla="*/ 1717675 w 2603500"/>
                <a:gd name="connsiteY34" fmla="*/ 1461306 h 1956606"/>
                <a:gd name="connsiteX35" fmla="*/ 1835150 w 2603500"/>
                <a:gd name="connsiteY35" fmla="*/ 1343831 h 1956606"/>
                <a:gd name="connsiteX36" fmla="*/ 1968500 w 2603500"/>
                <a:gd name="connsiteY36" fmla="*/ 1223181 h 1956606"/>
                <a:gd name="connsiteX37" fmla="*/ 2105025 w 2603500"/>
                <a:gd name="connsiteY37" fmla="*/ 1070781 h 1956606"/>
                <a:gd name="connsiteX38" fmla="*/ 2209800 w 2603500"/>
                <a:gd name="connsiteY38" fmla="*/ 937431 h 1956606"/>
                <a:gd name="connsiteX39" fmla="*/ 2330450 w 2603500"/>
                <a:gd name="connsiteY39" fmla="*/ 762806 h 1956606"/>
                <a:gd name="connsiteX40" fmla="*/ 2393950 w 2603500"/>
                <a:gd name="connsiteY40" fmla="*/ 619931 h 1956606"/>
                <a:gd name="connsiteX41" fmla="*/ 2441575 w 2603500"/>
                <a:gd name="connsiteY41" fmla="*/ 534206 h 1956606"/>
                <a:gd name="connsiteX42" fmla="*/ 2501900 w 2603500"/>
                <a:gd name="connsiteY42" fmla="*/ 394506 h 1956606"/>
                <a:gd name="connsiteX43" fmla="*/ 2552700 w 2603500"/>
                <a:gd name="connsiteY43" fmla="*/ 280206 h 1956606"/>
                <a:gd name="connsiteX44" fmla="*/ 2603500 w 2603500"/>
                <a:gd name="connsiteY44" fmla="*/ 108756 h 1956606"/>
                <a:gd name="connsiteX0" fmla="*/ 2603500 w 2603500"/>
                <a:gd name="connsiteY0" fmla="*/ 108756 h 1956606"/>
                <a:gd name="connsiteX1" fmla="*/ 2458244 w 2603500"/>
                <a:gd name="connsiteY1" fmla="*/ 69069 h 1956606"/>
                <a:gd name="connsiteX2" fmla="*/ 2266950 w 2603500"/>
                <a:gd name="connsiteY2" fmla="*/ 29381 h 1956606"/>
                <a:gd name="connsiteX3" fmla="*/ 2059782 w 2603500"/>
                <a:gd name="connsiteY3" fmla="*/ 6362 h 1956606"/>
                <a:gd name="connsiteX4" fmla="*/ 1857375 w 2603500"/>
                <a:gd name="connsiteY4" fmla="*/ 12 h 1956606"/>
                <a:gd name="connsiteX5" fmla="*/ 1635125 w 2603500"/>
                <a:gd name="connsiteY5" fmla="*/ 7950 h 1956606"/>
                <a:gd name="connsiteX6" fmla="*/ 1470025 w 2603500"/>
                <a:gd name="connsiteY6" fmla="*/ 26206 h 1956606"/>
                <a:gd name="connsiteX7" fmla="*/ 1293019 w 2603500"/>
                <a:gd name="connsiteY7" fmla="*/ 53988 h 1956606"/>
                <a:gd name="connsiteX8" fmla="*/ 1057275 w 2603500"/>
                <a:gd name="connsiteY8" fmla="*/ 110344 h 1956606"/>
                <a:gd name="connsiteX9" fmla="*/ 904875 w 2603500"/>
                <a:gd name="connsiteY9" fmla="*/ 159556 h 1956606"/>
                <a:gd name="connsiteX10" fmla="*/ 749300 w 2603500"/>
                <a:gd name="connsiteY10" fmla="*/ 219881 h 1956606"/>
                <a:gd name="connsiteX11" fmla="*/ 660400 w 2603500"/>
                <a:gd name="connsiteY11" fmla="*/ 264331 h 1956606"/>
                <a:gd name="connsiteX12" fmla="*/ 457200 w 2603500"/>
                <a:gd name="connsiteY12" fmla="*/ 378631 h 1956606"/>
                <a:gd name="connsiteX13" fmla="*/ 323850 w 2603500"/>
                <a:gd name="connsiteY13" fmla="*/ 451656 h 1956606"/>
                <a:gd name="connsiteX14" fmla="*/ 311150 w 2603500"/>
                <a:gd name="connsiteY14" fmla="*/ 470706 h 1956606"/>
                <a:gd name="connsiteX15" fmla="*/ 212725 w 2603500"/>
                <a:gd name="connsiteY15" fmla="*/ 534206 h 1956606"/>
                <a:gd name="connsiteX16" fmla="*/ 101600 w 2603500"/>
                <a:gd name="connsiteY16" fmla="*/ 638981 h 1956606"/>
                <a:gd name="connsiteX17" fmla="*/ 0 w 2603500"/>
                <a:gd name="connsiteY17" fmla="*/ 708831 h 1956606"/>
                <a:gd name="connsiteX18" fmla="*/ 76200 w 2603500"/>
                <a:gd name="connsiteY18" fmla="*/ 772331 h 1956606"/>
                <a:gd name="connsiteX19" fmla="*/ 168275 w 2603500"/>
                <a:gd name="connsiteY19" fmla="*/ 870756 h 1956606"/>
                <a:gd name="connsiteX20" fmla="*/ 250825 w 2603500"/>
                <a:gd name="connsiteY20" fmla="*/ 985056 h 1956606"/>
                <a:gd name="connsiteX21" fmla="*/ 285750 w 2603500"/>
                <a:gd name="connsiteY21" fmla="*/ 1007281 h 1956606"/>
                <a:gd name="connsiteX22" fmla="*/ 406400 w 2603500"/>
                <a:gd name="connsiteY22" fmla="*/ 1162856 h 1956606"/>
                <a:gd name="connsiteX23" fmla="*/ 508000 w 2603500"/>
                <a:gd name="connsiteY23" fmla="*/ 1327956 h 1956606"/>
                <a:gd name="connsiteX24" fmla="*/ 590550 w 2603500"/>
                <a:gd name="connsiteY24" fmla="*/ 1499406 h 1956606"/>
                <a:gd name="connsiteX25" fmla="*/ 650875 w 2603500"/>
                <a:gd name="connsiteY25" fmla="*/ 1620056 h 1956606"/>
                <a:gd name="connsiteX26" fmla="*/ 714375 w 2603500"/>
                <a:gd name="connsiteY26" fmla="*/ 1737531 h 1956606"/>
                <a:gd name="connsiteX27" fmla="*/ 752475 w 2603500"/>
                <a:gd name="connsiteY27" fmla="*/ 1883581 h 1956606"/>
                <a:gd name="connsiteX28" fmla="*/ 768350 w 2603500"/>
                <a:gd name="connsiteY28" fmla="*/ 1956606 h 1956606"/>
                <a:gd name="connsiteX29" fmla="*/ 962025 w 2603500"/>
                <a:gd name="connsiteY29" fmla="*/ 1893106 h 1956606"/>
                <a:gd name="connsiteX30" fmla="*/ 1133475 w 2603500"/>
                <a:gd name="connsiteY30" fmla="*/ 1826431 h 1956606"/>
                <a:gd name="connsiteX31" fmla="*/ 1311275 w 2603500"/>
                <a:gd name="connsiteY31" fmla="*/ 1734356 h 1956606"/>
                <a:gd name="connsiteX32" fmla="*/ 1444625 w 2603500"/>
                <a:gd name="connsiteY32" fmla="*/ 1648631 h 1956606"/>
                <a:gd name="connsiteX33" fmla="*/ 1555750 w 2603500"/>
                <a:gd name="connsiteY33" fmla="*/ 1578781 h 1956606"/>
                <a:gd name="connsiteX34" fmla="*/ 1717675 w 2603500"/>
                <a:gd name="connsiteY34" fmla="*/ 1461306 h 1956606"/>
                <a:gd name="connsiteX35" fmla="*/ 1835150 w 2603500"/>
                <a:gd name="connsiteY35" fmla="*/ 1343831 h 1956606"/>
                <a:gd name="connsiteX36" fmla="*/ 1968500 w 2603500"/>
                <a:gd name="connsiteY36" fmla="*/ 1223181 h 1956606"/>
                <a:gd name="connsiteX37" fmla="*/ 2105025 w 2603500"/>
                <a:gd name="connsiteY37" fmla="*/ 1070781 h 1956606"/>
                <a:gd name="connsiteX38" fmla="*/ 2209800 w 2603500"/>
                <a:gd name="connsiteY38" fmla="*/ 937431 h 1956606"/>
                <a:gd name="connsiteX39" fmla="*/ 2330450 w 2603500"/>
                <a:gd name="connsiteY39" fmla="*/ 762806 h 1956606"/>
                <a:gd name="connsiteX40" fmla="*/ 2393950 w 2603500"/>
                <a:gd name="connsiteY40" fmla="*/ 619931 h 1956606"/>
                <a:gd name="connsiteX41" fmla="*/ 2441575 w 2603500"/>
                <a:gd name="connsiteY41" fmla="*/ 534206 h 1956606"/>
                <a:gd name="connsiteX42" fmla="*/ 2501900 w 2603500"/>
                <a:gd name="connsiteY42" fmla="*/ 394506 h 1956606"/>
                <a:gd name="connsiteX43" fmla="*/ 2552700 w 2603500"/>
                <a:gd name="connsiteY43" fmla="*/ 280206 h 1956606"/>
                <a:gd name="connsiteX44" fmla="*/ 2603500 w 2603500"/>
                <a:gd name="connsiteY44" fmla="*/ 108756 h 1956606"/>
                <a:gd name="connsiteX0" fmla="*/ 2603500 w 2603500"/>
                <a:gd name="connsiteY0" fmla="*/ 108756 h 1956606"/>
                <a:gd name="connsiteX1" fmla="*/ 2458244 w 2603500"/>
                <a:gd name="connsiteY1" fmla="*/ 69069 h 1956606"/>
                <a:gd name="connsiteX2" fmla="*/ 2266950 w 2603500"/>
                <a:gd name="connsiteY2" fmla="*/ 29381 h 1956606"/>
                <a:gd name="connsiteX3" fmla="*/ 2059782 w 2603500"/>
                <a:gd name="connsiteY3" fmla="*/ 6362 h 1956606"/>
                <a:gd name="connsiteX4" fmla="*/ 1857375 w 2603500"/>
                <a:gd name="connsiteY4" fmla="*/ 12 h 1956606"/>
                <a:gd name="connsiteX5" fmla="*/ 1635125 w 2603500"/>
                <a:gd name="connsiteY5" fmla="*/ 7950 h 1956606"/>
                <a:gd name="connsiteX6" fmla="*/ 1470025 w 2603500"/>
                <a:gd name="connsiteY6" fmla="*/ 26206 h 1956606"/>
                <a:gd name="connsiteX7" fmla="*/ 1293019 w 2603500"/>
                <a:gd name="connsiteY7" fmla="*/ 53988 h 1956606"/>
                <a:gd name="connsiteX8" fmla="*/ 1057275 w 2603500"/>
                <a:gd name="connsiteY8" fmla="*/ 110344 h 1956606"/>
                <a:gd name="connsiteX9" fmla="*/ 904875 w 2603500"/>
                <a:gd name="connsiteY9" fmla="*/ 159556 h 1956606"/>
                <a:gd name="connsiteX10" fmla="*/ 749300 w 2603500"/>
                <a:gd name="connsiteY10" fmla="*/ 219881 h 1956606"/>
                <a:gd name="connsiteX11" fmla="*/ 660400 w 2603500"/>
                <a:gd name="connsiteY11" fmla="*/ 264331 h 1956606"/>
                <a:gd name="connsiteX12" fmla="*/ 457200 w 2603500"/>
                <a:gd name="connsiteY12" fmla="*/ 378631 h 1956606"/>
                <a:gd name="connsiteX13" fmla="*/ 323850 w 2603500"/>
                <a:gd name="connsiteY13" fmla="*/ 451656 h 1956606"/>
                <a:gd name="connsiteX14" fmla="*/ 311150 w 2603500"/>
                <a:gd name="connsiteY14" fmla="*/ 470706 h 1956606"/>
                <a:gd name="connsiteX15" fmla="*/ 212725 w 2603500"/>
                <a:gd name="connsiteY15" fmla="*/ 534206 h 1956606"/>
                <a:gd name="connsiteX16" fmla="*/ 101600 w 2603500"/>
                <a:gd name="connsiteY16" fmla="*/ 638981 h 1956606"/>
                <a:gd name="connsiteX17" fmla="*/ 0 w 2603500"/>
                <a:gd name="connsiteY17" fmla="*/ 708831 h 1956606"/>
                <a:gd name="connsiteX18" fmla="*/ 76200 w 2603500"/>
                <a:gd name="connsiteY18" fmla="*/ 772331 h 1956606"/>
                <a:gd name="connsiteX19" fmla="*/ 168275 w 2603500"/>
                <a:gd name="connsiteY19" fmla="*/ 870756 h 1956606"/>
                <a:gd name="connsiteX20" fmla="*/ 250825 w 2603500"/>
                <a:gd name="connsiteY20" fmla="*/ 985056 h 1956606"/>
                <a:gd name="connsiteX21" fmla="*/ 285750 w 2603500"/>
                <a:gd name="connsiteY21" fmla="*/ 1007281 h 1956606"/>
                <a:gd name="connsiteX22" fmla="*/ 406400 w 2603500"/>
                <a:gd name="connsiteY22" fmla="*/ 1162856 h 1956606"/>
                <a:gd name="connsiteX23" fmla="*/ 508000 w 2603500"/>
                <a:gd name="connsiteY23" fmla="*/ 1327956 h 1956606"/>
                <a:gd name="connsiteX24" fmla="*/ 590550 w 2603500"/>
                <a:gd name="connsiteY24" fmla="*/ 1499406 h 1956606"/>
                <a:gd name="connsiteX25" fmla="*/ 650875 w 2603500"/>
                <a:gd name="connsiteY25" fmla="*/ 1620056 h 1956606"/>
                <a:gd name="connsiteX26" fmla="*/ 714375 w 2603500"/>
                <a:gd name="connsiteY26" fmla="*/ 1737531 h 1956606"/>
                <a:gd name="connsiteX27" fmla="*/ 752475 w 2603500"/>
                <a:gd name="connsiteY27" fmla="*/ 1883581 h 1956606"/>
                <a:gd name="connsiteX28" fmla="*/ 768350 w 2603500"/>
                <a:gd name="connsiteY28" fmla="*/ 1956606 h 1956606"/>
                <a:gd name="connsiteX29" fmla="*/ 962025 w 2603500"/>
                <a:gd name="connsiteY29" fmla="*/ 1893106 h 1956606"/>
                <a:gd name="connsiteX30" fmla="*/ 1133475 w 2603500"/>
                <a:gd name="connsiteY30" fmla="*/ 1826431 h 1956606"/>
                <a:gd name="connsiteX31" fmla="*/ 1311275 w 2603500"/>
                <a:gd name="connsiteY31" fmla="*/ 1734356 h 1956606"/>
                <a:gd name="connsiteX32" fmla="*/ 1444625 w 2603500"/>
                <a:gd name="connsiteY32" fmla="*/ 1648631 h 1956606"/>
                <a:gd name="connsiteX33" fmla="*/ 1555750 w 2603500"/>
                <a:gd name="connsiteY33" fmla="*/ 1578781 h 1956606"/>
                <a:gd name="connsiteX34" fmla="*/ 1717675 w 2603500"/>
                <a:gd name="connsiteY34" fmla="*/ 1461306 h 1956606"/>
                <a:gd name="connsiteX35" fmla="*/ 1835150 w 2603500"/>
                <a:gd name="connsiteY35" fmla="*/ 1343831 h 1956606"/>
                <a:gd name="connsiteX36" fmla="*/ 1968500 w 2603500"/>
                <a:gd name="connsiteY36" fmla="*/ 1223181 h 1956606"/>
                <a:gd name="connsiteX37" fmla="*/ 2105025 w 2603500"/>
                <a:gd name="connsiteY37" fmla="*/ 1070781 h 1956606"/>
                <a:gd name="connsiteX38" fmla="*/ 2209800 w 2603500"/>
                <a:gd name="connsiteY38" fmla="*/ 937431 h 1956606"/>
                <a:gd name="connsiteX39" fmla="*/ 2330450 w 2603500"/>
                <a:gd name="connsiteY39" fmla="*/ 762806 h 1956606"/>
                <a:gd name="connsiteX40" fmla="*/ 2393950 w 2603500"/>
                <a:gd name="connsiteY40" fmla="*/ 619931 h 1956606"/>
                <a:gd name="connsiteX41" fmla="*/ 2441575 w 2603500"/>
                <a:gd name="connsiteY41" fmla="*/ 534206 h 1956606"/>
                <a:gd name="connsiteX42" fmla="*/ 2501900 w 2603500"/>
                <a:gd name="connsiteY42" fmla="*/ 394506 h 1956606"/>
                <a:gd name="connsiteX43" fmla="*/ 2552700 w 2603500"/>
                <a:gd name="connsiteY43" fmla="*/ 280206 h 1956606"/>
                <a:gd name="connsiteX44" fmla="*/ 2603500 w 2603500"/>
                <a:gd name="connsiteY44" fmla="*/ 108756 h 1956606"/>
                <a:gd name="connsiteX0" fmla="*/ 2603500 w 2603500"/>
                <a:gd name="connsiteY0" fmla="*/ 108756 h 1956606"/>
                <a:gd name="connsiteX1" fmla="*/ 2458244 w 2603500"/>
                <a:gd name="connsiteY1" fmla="*/ 69069 h 1956606"/>
                <a:gd name="connsiteX2" fmla="*/ 2266950 w 2603500"/>
                <a:gd name="connsiteY2" fmla="*/ 29381 h 1956606"/>
                <a:gd name="connsiteX3" fmla="*/ 2059782 w 2603500"/>
                <a:gd name="connsiteY3" fmla="*/ 6362 h 1956606"/>
                <a:gd name="connsiteX4" fmla="*/ 1857375 w 2603500"/>
                <a:gd name="connsiteY4" fmla="*/ 12 h 1956606"/>
                <a:gd name="connsiteX5" fmla="*/ 1635125 w 2603500"/>
                <a:gd name="connsiteY5" fmla="*/ 7950 h 1956606"/>
                <a:gd name="connsiteX6" fmla="*/ 1470025 w 2603500"/>
                <a:gd name="connsiteY6" fmla="*/ 26206 h 1956606"/>
                <a:gd name="connsiteX7" fmla="*/ 1293019 w 2603500"/>
                <a:gd name="connsiteY7" fmla="*/ 53988 h 1956606"/>
                <a:gd name="connsiteX8" fmla="*/ 1064419 w 2603500"/>
                <a:gd name="connsiteY8" fmla="*/ 110344 h 1956606"/>
                <a:gd name="connsiteX9" fmla="*/ 904875 w 2603500"/>
                <a:gd name="connsiteY9" fmla="*/ 159556 h 1956606"/>
                <a:gd name="connsiteX10" fmla="*/ 749300 w 2603500"/>
                <a:gd name="connsiteY10" fmla="*/ 219881 h 1956606"/>
                <a:gd name="connsiteX11" fmla="*/ 660400 w 2603500"/>
                <a:gd name="connsiteY11" fmla="*/ 264331 h 1956606"/>
                <a:gd name="connsiteX12" fmla="*/ 457200 w 2603500"/>
                <a:gd name="connsiteY12" fmla="*/ 378631 h 1956606"/>
                <a:gd name="connsiteX13" fmla="*/ 323850 w 2603500"/>
                <a:gd name="connsiteY13" fmla="*/ 451656 h 1956606"/>
                <a:gd name="connsiteX14" fmla="*/ 311150 w 2603500"/>
                <a:gd name="connsiteY14" fmla="*/ 470706 h 1956606"/>
                <a:gd name="connsiteX15" fmla="*/ 212725 w 2603500"/>
                <a:gd name="connsiteY15" fmla="*/ 534206 h 1956606"/>
                <a:gd name="connsiteX16" fmla="*/ 101600 w 2603500"/>
                <a:gd name="connsiteY16" fmla="*/ 638981 h 1956606"/>
                <a:gd name="connsiteX17" fmla="*/ 0 w 2603500"/>
                <a:gd name="connsiteY17" fmla="*/ 708831 h 1956606"/>
                <a:gd name="connsiteX18" fmla="*/ 76200 w 2603500"/>
                <a:gd name="connsiteY18" fmla="*/ 772331 h 1956606"/>
                <a:gd name="connsiteX19" fmla="*/ 168275 w 2603500"/>
                <a:gd name="connsiteY19" fmla="*/ 870756 h 1956606"/>
                <a:gd name="connsiteX20" fmla="*/ 250825 w 2603500"/>
                <a:gd name="connsiteY20" fmla="*/ 985056 h 1956606"/>
                <a:gd name="connsiteX21" fmla="*/ 285750 w 2603500"/>
                <a:gd name="connsiteY21" fmla="*/ 1007281 h 1956606"/>
                <a:gd name="connsiteX22" fmla="*/ 406400 w 2603500"/>
                <a:gd name="connsiteY22" fmla="*/ 1162856 h 1956606"/>
                <a:gd name="connsiteX23" fmla="*/ 508000 w 2603500"/>
                <a:gd name="connsiteY23" fmla="*/ 1327956 h 1956606"/>
                <a:gd name="connsiteX24" fmla="*/ 590550 w 2603500"/>
                <a:gd name="connsiteY24" fmla="*/ 1499406 h 1956606"/>
                <a:gd name="connsiteX25" fmla="*/ 650875 w 2603500"/>
                <a:gd name="connsiteY25" fmla="*/ 1620056 h 1956606"/>
                <a:gd name="connsiteX26" fmla="*/ 714375 w 2603500"/>
                <a:gd name="connsiteY26" fmla="*/ 1737531 h 1956606"/>
                <a:gd name="connsiteX27" fmla="*/ 752475 w 2603500"/>
                <a:gd name="connsiteY27" fmla="*/ 1883581 h 1956606"/>
                <a:gd name="connsiteX28" fmla="*/ 768350 w 2603500"/>
                <a:gd name="connsiteY28" fmla="*/ 1956606 h 1956606"/>
                <a:gd name="connsiteX29" fmla="*/ 962025 w 2603500"/>
                <a:gd name="connsiteY29" fmla="*/ 1893106 h 1956606"/>
                <a:gd name="connsiteX30" fmla="*/ 1133475 w 2603500"/>
                <a:gd name="connsiteY30" fmla="*/ 1826431 h 1956606"/>
                <a:gd name="connsiteX31" fmla="*/ 1311275 w 2603500"/>
                <a:gd name="connsiteY31" fmla="*/ 1734356 h 1956606"/>
                <a:gd name="connsiteX32" fmla="*/ 1444625 w 2603500"/>
                <a:gd name="connsiteY32" fmla="*/ 1648631 h 1956606"/>
                <a:gd name="connsiteX33" fmla="*/ 1555750 w 2603500"/>
                <a:gd name="connsiteY33" fmla="*/ 1578781 h 1956606"/>
                <a:gd name="connsiteX34" fmla="*/ 1717675 w 2603500"/>
                <a:gd name="connsiteY34" fmla="*/ 1461306 h 1956606"/>
                <a:gd name="connsiteX35" fmla="*/ 1835150 w 2603500"/>
                <a:gd name="connsiteY35" fmla="*/ 1343831 h 1956606"/>
                <a:gd name="connsiteX36" fmla="*/ 1968500 w 2603500"/>
                <a:gd name="connsiteY36" fmla="*/ 1223181 h 1956606"/>
                <a:gd name="connsiteX37" fmla="*/ 2105025 w 2603500"/>
                <a:gd name="connsiteY37" fmla="*/ 1070781 h 1956606"/>
                <a:gd name="connsiteX38" fmla="*/ 2209800 w 2603500"/>
                <a:gd name="connsiteY38" fmla="*/ 937431 h 1956606"/>
                <a:gd name="connsiteX39" fmla="*/ 2330450 w 2603500"/>
                <a:gd name="connsiteY39" fmla="*/ 762806 h 1956606"/>
                <a:gd name="connsiteX40" fmla="*/ 2393950 w 2603500"/>
                <a:gd name="connsiteY40" fmla="*/ 619931 h 1956606"/>
                <a:gd name="connsiteX41" fmla="*/ 2441575 w 2603500"/>
                <a:gd name="connsiteY41" fmla="*/ 534206 h 1956606"/>
                <a:gd name="connsiteX42" fmla="*/ 2501900 w 2603500"/>
                <a:gd name="connsiteY42" fmla="*/ 394506 h 1956606"/>
                <a:gd name="connsiteX43" fmla="*/ 2552700 w 2603500"/>
                <a:gd name="connsiteY43" fmla="*/ 280206 h 1956606"/>
                <a:gd name="connsiteX44" fmla="*/ 2603500 w 2603500"/>
                <a:gd name="connsiteY44" fmla="*/ 108756 h 1956606"/>
                <a:gd name="connsiteX0" fmla="*/ 2603500 w 2603500"/>
                <a:gd name="connsiteY0" fmla="*/ 108756 h 1956606"/>
                <a:gd name="connsiteX1" fmla="*/ 2458244 w 2603500"/>
                <a:gd name="connsiteY1" fmla="*/ 69069 h 1956606"/>
                <a:gd name="connsiteX2" fmla="*/ 2266950 w 2603500"/>
                <a:gd name="connsiteY2" fmla="*/ 29381 h 1956606"/>
                <a:gd name="connsiteX3" fmla="*/ 2059782 w 2603500"/>
                <a:gd name="connsiteY3" fmla="*/ 6362 h 1956606"/>
                <a:gd name="connsiteX4" fmla="*/ 1857375 w 2603500"/>
                <a:gd name="connsiteY4" fmla="*/ 12 h 1956606"/>
                <a:gd name="connsiteX5" fmla="*/ 1635125 w 2603500"/>
                <a:gd name="connsiteY5" fmla="*/ 7950 h 1956606"/>
                <a:gd name="connsiteX6" fmla="*/ 1470025 w 2603500"/>
                <a:gd name="connsiteY6" fmla="*/ 26206 h 1956606"/>
                <a:gd name="connsiteX7" fmla="*/ 1293019 w 2603500"/>
                <a:gd name="connsiteY7" fmla="*/ 53988 h 1956606"/>
                <a:gd name="connsiteX8" fmla="*/ 1064419 w 2603500"/>
                <a:gd name="connsiteY8" fmla="*/ 110344 h 1956606"/>
                <a:gd name="connsiteX9" fmla="*/ 904875 w 2603500"/>
                <a:gd name="connsiteY9" fmla="*/ 166699 h 1956606"/>
                <a:gd name="connsiteX10" fmla="*/ 749300 w 2603500"/>
                <a:gd name="connsiteY10" fmla="*/ 219881 h 1956606"/>
                <a:gd name="connsiteX11" fmla="*/ 660400 w 2603500"/>
                <a:gd name="connsiteY11" fmla="*/ 264331 h 1956606"/>
                <a:gd name="connsiteX12" fmla="*/ 457200 w 2603500"/>
                <a:gd name="connsiteY12" fmla="*/ 378631 h 1956606"/>
                <a:gd name="connsiteX13" fmla="*/ 323850 w 2603500"/>
                <a:gd name="connsiteY13" fmla="*/ 451656 h 1956606"/>
                <a:gd name="connsiteX14" fmla="*/ 311150 w 2603500"/>
                <a:gd name="connsiteY14" fmla="*/ 470706 h 1956606"/>
                <a:gd name="connsiteX15" fmla="*/ 212725 w 2603500"/>
                <a:gd name="connsiteY15" fmla="*/ 534206 h 1956606"/>
                <a:gd name="connsiteX16" fmla="*/ 101600 w 2603500"/>
                <a:gd name="connsiteY16" fmla="*/ 638981 h 1956606"/>
                <a:gd name="connsiteX17" fmla="*/ 0 w 2603500"/>
                <a:gd name="connsiteY17" fmla="*/ 708831 h 1956606"/>
                <a:gd name="connsiteX18" fmla="*/ 76200 w 2603500"/>
                <a:gd name="connsiteY18" fmla="*/ 772331 h 1956606"/>
                <a:gd name="connsiteX19" fmla="*/ 168275 w 2603500"/>
                <a:gd name="connsiteY19" fmla="*/ 870756 h 1956606"/>
                <a:gd name="connsiteX20" fmla="*/ 250825 w 2603500"/>
                <a:gd name="connsiteY20" fmla="*/ 985056 h 1956606"/>
                <a:gd name="connsiteX21" fmla="*/ 285750 w 2603500"/>
                <a:gd name="connsiteY21" fmla="*/ 1007281 h 1956606"/>
                <a:gd name="connsiteX22" fmla="*/ 406400 w 2603500"/>
                <a:gd name="connsiteY22" fmla="*/ 1162856 h 1956606"/>
                <a:gd name="connsiteX23" fmla="*/ 508000 w 2603500"/>
                <a:gd name="connsiteY23" fmla="*/ 1327956 h 1956606"/>
                <a:gd name="connsiteX24" fmla="*/ 590550 w 2603500"/>
                <a:gd name="connsiteY24" fmla="*/ 1499406 h 1956606"/>
                <a:gd name="connsiteX25" fmla="*/ 650875 w 2603500"/>
                <a:gd name="connsiteY25" fmla="*/ 1620056 h 1956606"/>
                <a:gd name="connsiteX26" fmla="*/ 714375 w 2603500"/>
                <a:gd name="connsiteY26" fmla="*/ 1737531 h 1956606"/>
                <a:gd name="connsiteX27" fmla="*/ 752475 w 2603500"/>
                <a:gd name="connsiteY27" fmla="*/ 1883581 h 1956606"/>
                <a:gd name="connsiteX28" fmla="*/ 768350 w 2603500"/>
                <a:gd name="connsiteY28" fmla="*/ 1956606 h 1956606"/>
                <a:gd name="connsiteX29" fmla="*/ 962025 w 2603500"/>
                <a:gd name="connsiteY29" fmla="*/ 1893106 h 1956606"/>
                <a:gd name="connsiteX30" fmla="*/ 1133475 w 2603500"/>
                <a:gd name="connsiteY30" fmla="*/ 1826431 h 1956606"/>
                <a:gd name="connsiteX31" fmla="*/ 1311275 w 2603500"/>
                <a:gd name="connsiteY31" fmla="*/ 1734356 h 1956606"/>
                <a:gd name="connsiteX32" fmla="*/ 1444625 w 2603500"/>
                <a:gd name="connsiteY32" fmla="*/ 1648631 h 1956606"/>
                <a:gd name="connsiteX33" fmla="*/ 1555750 w 2603500"/>
                <a:gd name="connsiteY33" fmla="*/ 1578781 h 1956606"/>
                <a:gd name="connsiteX34" fmla="*/ 1717675 w 2603500"/>
                <a:gd name="connsiteY34" fmla="*/ 1461306 h 1956606"/>
                <a:gd name="connsiteX35" fmla="*/ 1835150 w 2603500"/>
                <a:gd name="connsiteY35" fmla="*/ 1343831 h 1956606"/>
                <a:gd name="connsiteX36" fmla="*/ 1968500 w 2603500"/>
                <a:gd name="connsiteY36" fmla="*/ 1223181 h 1956606"/>
                <a:gd name="connsiteX37" fmla="*/ 2105025 w 2603500"/>
                <a:gd name="connsiteY37" fmla="*/ 1070781 h 1956606"/>
                <a:gd name="connsiteX38" fmla="*/ 2209800 w 2603500"/>
                <a:gd name="connsiteY38" fmla="*/ 937431 h 1956606"/>
                <a:gd name="connsiteX39" fmla="*/ 2330450 w 2603500"/>
                <a:gd name="connsiteY39" fmla="*/ 762806 h 1956606"/>
                <a:gd name="connsiteX40" fmla="*/ 2393950 w 2603500"/>
                <a:gd name="connsiteY40" fmla="*/ 619931 h 1956606"/>
                <a:gd name="connsiteX41" fmla="*/ 2441575 w 2603500"/>
                <a:gd name="connsiteY41" fmla="*/ 534206 h 1956606"/>
                <a:gd name="connsiteX42" fmla="*/ 2501900 w 2603500"/>
                <a:gd name="connsiteY42" fmla="*/ 394506 h 1956606"/>
                <a:gd name="connsiteX43" fmla="*/ 2552700 w 2603500"/>
                <a:gd name="connsiteY43" fmla="*/ 280206 h 1956606"/>
                <a:gd name="connsiteX44" fmla="*/ 2603500 w 2603500"/>
                <a:gd name="connsiteY44" fmla="*/ 108756 h 1956606"/>
                <a:gd name="connsiteX0" fmla="*/ 2603500 w 2603500"/>
                <a:gd name="connsiteY0" fmla="*/ 108756 h 1956606"/>
                <a:gd name="connsiteX1" fmla="*/ 2458244 w 2603500"/>
                <a:gd name="connsiteY1" fmla="*/ 69069 h 1956606"/>
                <a:gd name="connsiteX2" fmla="*/ 2266950 w 2603500"/>
                <a:gd name="connsiteY2" fmla="*/ 29381 h 1956606"/>
                <a:gd name="connsiteX3" fmla="*/ 2059782 w 2603500"/>
                <a:gd name="connsiteY3" fmla="*/ 6362 h 1956606"/>
                <a:gd name="connsiteX4" fmla="*/ 1857375 w 2603500"/>
                <a:gd name="connsiteY4" fmla="*/ 12 h 1956606"/>
                <a:gd name="connsiteX5" fmla="*/ 1635125 w 2603500"/>
                <a:gd name="connsiteY5" fmla="*/ 7950 h 1956606"/>
                <a:gd name="connsiteX6" fmla="*/ 1470025 w 2603500"/>
                <a:gd name="connsiteY6" fmla="*/ 26206 h 1956606"/>
                <a:gd name="connsiteX7" fmla="*/ 1293019 w 2603500"/>
                <a:gd name="connsiteY7" fmla="*/ 53988 h 1956606"/>
                <a:gd name="connsiteX8" fmla="*/ 1064419 w 2603500"/>
                <a:gd name="connsiteY8" fmla="*/ 110344 h 1956606"/>
                <a:gd name="connsiteX9" fmla="*/ 904875 w 2603500"/>
                <a:gd name="connsiteY9" fmla="*/ 166699 h 1956606"/>
                <a:gd name="connsiteX10" fmla="*/ 761206 w 2603500"/>
                <a:gd name="connsiteY10" fmla="*/ 227025 h 1956606"/>
                <a:gd name="connsiteX11" fmla="*/ 660400 w 2603500"/>
                <a:gd name="connsiteY11" fmla="*/ 264331 h 1956606"/>
                <a:gd name="connsiteX12" fmla="*/ 457200 w 2603500"/>
                <a:gd name="connsiteY12" fmla="*/ 378631 h 1956606"/>
                <a:gd name="connsiteX13" fmla="*/ 323850 w 2603500"/>
                <a:gd name="connsiteY13" fmla="*/ 451656 h 1956606"/>
                <a:gd name="connsiteX14" fmla="*/ 311150 w 2603500"/>
                <a:gd name="connsiteY14" fmla="*/ 470706 h 1956606"/>
                <a:gd name="connsiteX15" fmla="*/ 212725 w 2603500"/>
                <a:gd name="connsiteY15" fmla="*/ 534206 h 1956606"/>
                <a:gd name="connsiteX16" fmla="*/ 101600 w 2603500"/>
                <a:gd name="connsiteY16" fmla="*/ 638981 h 1956606"/>
                <a:gd name="connsiteX17" fmla="*/ 0 w 2603500"/>
                <a:gd name="connsiteY17" fmla="*/ 708831 h 1956606"/>
                <a:gd name="connsiteX18" fmla="*/ 76200 w 2603500"/>
                <a:gd name="connsiteY18" fmla="*/ 772331 h 1956606"/>
                <a:gd name="connsiteX19" fmla="*/ 168275 w 2603500"/>
                <a:gd name="connsiteY19" fmla="*/ 870756 h 1956606"/>
                <a:gd name="connsiteX20" fmla="*/ 250825 w 2603500"/>
                <a:gd name="connsiteY20" fmla="*/ 985056 h 1956606"/>
                <a:gd name="connsiteX21" fmla="*/ 285750 w 2603500"/>
                <a:gd name="connsiteY21" fmla="*/ 1007281 h 1956606"/>
                <a:gd name="connsiteX22" fmla="*/ 406400 w 2603500"/>
                <a:gd name="connsiteY22" fmla="*/ 1162856 h 1956606"/>
                <a:gd name="connsiteX23" fmla="*/ 508000 w 2603500"/>
                <a:gd name="connsiteY23" fmla="*/ 1327956 h 1956606"/>
                <a:gd name="connsiteX24" fmla="*/ 590550 w 2603500"/>
                <a:gd name="connsiteY24" fmla="*/ 1499406 h 1956606"/>
                <a:gd name="connsiteX25" fmla="*/ 650875 w 2603500"/>
                <a:gd name="connsiteY25" fmla="*/ 1620056 h 1956606"/>
                <a:gd name="connsiteX26" fmla="*/ 714375 w 2603500"/>
                <a:gd name="connsiteY26" fmla="*/ 1737531 h 1956606"/>
                <a:gd name="connsiteX27" fmla="*/ 752475 w 2603500"/>
                <a:gd name="connsiteY27" fmla="*/ 1883581 h 1956606"/>
                <a:gd name="connsiteX28" fmla="*/ 768350 w 2603500"/>
                <a:gd name="connsiteY28" fmla="*/ 1956606 h 1956606"/>
                <a:gd name="connsiteX29" fmla="*/ 962025 w 2603500"/>
                <a:gd name="connsiteY29" fmla="*/ 1893106 h 1956606"/>
                <a:gd name="connsiteX30" fmla="*/ 1133475 w 2603500"/>
                <a:gd name="connsiteY30" fmla="*/ 1826431 h 1956606"/>
                <a:gd name="connsiteX31" fmla="*/ 1311275 w 2603500"/>
                <a:gd name="connsiteY31" fmla="*/ 1734356 h 1956606"/>
                <a:gd name="connsiteX32" fmla="*/ 1444625 w 2603500"/>
                <a:gd name="connsiteY32" fmla="*/ 1648631 h 1956606"/>
                <a:gd name="connsiteX33" fmla="*/ 1555750 w 2603500"/>
                <a:gd name="connsiteY33" fmla="*/ 1578781 h 1956606"/>
                <a:gd name="connsiteX34" fmla="*/ 1717675 w 2603500"/>
                <a:gd name="connsiteY34" fmla="*/ 1461306 h 1956606"/>
                <a:gd name="connsiteX35" fmla="*/ 1835150 w 2603500"/>
                <a:gd name="connsiteY35" fmla="*/ 1343831 h 1956606"/>
                <a:gd name="connsiteX36" fmla="*/ 1968500 w 2603500"/>
                <a:gd name="connsiteY36" fmla="*/ 1223181 h 1956606"/>
                <a:gd name="connsiteX37" fmla="*/ 2105025 w 2603500"/>
                <a:gd name="connsiteY37" fmla="*/ 1070781 h 1956606"/>
                <a:gd name="connsiteX38" fmla="*/ 2209800 w 2603500"/>
                <a:gd name="connsiteY38" fmla="*/ 937431 h 1956606"/>
                <a:gd name="connsiteX39" fmla="*/ 2330450 w 2603500"/>
                <a:gd name="connsiteY39" fmla="*/ 762806 h 1956606"/>
                <a:gd name="connsiteX40" fmla="*/ 2393950 w 2603500"/>
                <a:gd name="connsiteY40" fmla="*/ 619931 h 1956606"/>
                <a:gd name="connsiteX41" fmla="*/ 2441575 w 2603500"/>
                <a:gd name="connsiteY41" fmla="*/ 534206 h 1956606"/>
                <a:gd name="connsiteX42" fmla="*/ 2501900 w 2603500"/>
                <a:gd name="connsiteY42" fmla="*/ 394506 h 1956606"/>
                <a:gd name="connsiteX43" fmla="*/ 2552700 w 2603500"/>
                <a:gd name="connsiteY43" fmla="*/ 280206 h 1956606"/>
                <a:gd name="connsiteX44" fmla="*/ 2603500 w 2603500"/>
                <a:gd name="connsiteY44" fmla="*/ 108756 h 1956606"/>
                <a:gd name="connsiteX0" fmla="*/ 2603500 w 2603500"/>
                <a:gd name="connsiteY0" fmla="*/ 108756 h 1956606"/>
                <a:gd name="connsiteX1" fmla="*/ 2458244 w 2603500"/>
                <a:gd name="connsiteY1" fmla="*/ 69069 h 1956606"/>
                <a:gd name="connsiteX2" fmla="*/ 2266950 w 2603500"/>
                <a:gd name="connsiteY2" fmla="*/ 29381 h 1956606"/>
                <a:gd name="connsiteX3" fmla="*/ 2059782 w 2603500"/>
                <a:gd name="connsiteY3" fmla="*/ 6362 h 1956606"/>
                <a:gd name="connsiteX4" fmla="*/ 1857375 w 2603500"/>
                <a:gd name="connsiteY4" fmla="*/ 12 h 1956606"/>
                <a:gd name="connsiteX5" fmla="*/ 1635125 w 2603500"/>
                <a:gd name="connsiteY5" fmla="*/ 7950 h 1956606"/>
                <a:gd name="connsiteX6" fmla="*/ 1470025 w 2603500"/>
                <a:gd name="connsiteY6" fmla="*/ 26206 h 1956606"/>
                <a:gd name="connsiteX7" fmla="*/ 1293019 w 2603500"/>
                <a:gd name="connsiteY7" fmla="*/ 53988 h 1956606"/>
                <a:gd name="connsiteX8" fmla="*/ 1064419 w 2603500"/>
                <a:gd name="connsiteY8" fmla="*/ 110344 h 1956606"/>
                <a:gd name="connsiteX9" fmla="*/ 904875 w 2603500"/>
                <a:gd name="connsiteY9" fmla="*/ 166699 h 1956606"/>
                <a:gd name="connsiteX10" fmla="*/ 761206 w 2603500"/>
                <a:gd name="connsiteY10" fmla="*/ 227025 h 1956606"/>
                <a:gd name="connsiteX11" fmla="*/ 624681 w 2603500"/>
                <a:gd name="connsiteY11" fmla="*/ 292906 h 1956606"/>
                <a:gd name="connsiteX12" fmla="*/ 457200 w 2603500"/>
                <a:gd name="connsiteY12" fmla="*/ 378631 h 1956606"/>
                <a:gd name="connsiteX13" fmla="*/ 323850 w 2603500"/>
                <a:gd name="connsiteY13" fmla="*/ 451656 h 1956606"/>
                <a:gd name="connsiteX14" fmla="*/ 311150 w 2603500"/>
                <a:gd name="connsiteY14" fmla="*/ 470706 h 1956606"/>
                <a:gd name="connsiteX15" fmla="*/ 212725 w 2603500"/>
                <a:gd name="connsiteY15" fmla="*/ 534206 h 1956606"/>
                <a:gd name="connsiteX16" fmla="*/ 101600 w 2603500"/>
                <a:gd name="connsiteY16" fmla="*/ 638981 h 1956606"/>
                <a:gd name="connsiteX17" fmla="*/ 0 w 2603500"/>
                <a:gd name="connsiteY17" fmla="*/ 708831 h 1956606"/>
                <a:gd name="connsiteX18" fmla="*/ 76200 w 2603500"/>
                <a:gd name="connsiteY18" fmla="*/ 772331 h 1956606"/>
                <a:gd name="connsiteX19" fmla="*/ 168275 w 2603500"/>
                <a:gd name="connsiteY19" fmla="*/ 870756 h 1956606"/>
                <a:gd name="connsiteX20" fmla="*/ 250825 w 2603500"/>
                <a:gd name="connsiteY20" fmla="*/ 985056 h 1956606"/>
                <a:gd name="connsiteX21" fmla="*/ 285750 w 2603500"/>
                <a:gd name="connsiteY21" fmla="*/ 1007281 h 1956606"/>
                <a:gd name="connsiteX22" fmla="*/ 406400 w 2603500"/>
                <a:gd name="connsiteY22" fmla="*/ 1162856 h 1956606"/>
                <a:gd name="connsiteX23" fmla="*/ 508000 w 2603500"/>
                <a:gd name="connsiteY23" fmla="*/ 1327956 h 1956606"/>
                <a:gd name="connsiteX24" fmla="*/ 590550 w 2603500"/>
                <a:gd name="connsiteY24" fmla="*/ 1499406 h 1956606"/>
                <a:gd name="connsiteX25" fmla="*/ 650875 w 2603500"/>
                <a:gd name="connsiteY25" fmla="*/ 1620056 h 1956606"/>
                <a:gd name="connsiteX26" fmla="*/ 714375 w 2603500"/>
                <a:gd name="connsiteY26" fmla="*/ 1737531 h 1956606"/>
                <a:gd name="connsiteX27" fmla="*/ 752475 w 2603500"/>
                <a:gd name="connsiteY27" fmla="*/ 1883581 h 1956606"/>
                <a:gd name="connsiteX28" fmla="*/ 768350 w 2603500"/>
                <a:gd name="connsiteY28" fmla="*/ 1956606 h 1956606"/>
                <a:gd name="connsiteX29" fmla="*/ 962025 w 2603500"/>
                <a:gd name="connsiteY29" fmla="*/ 1893106 h 1956606"/>
                <a:gd name="connsiteX30" fmla="*/ 1133475 w 2603500"/>
                <a:gd name="connsiteY30" fmla="*/ 1826431 h 1956606"/>
                <a:gd name="connsiteX31" fmla="*/ 1311275 w 2603500"/>
                <a:gd name="connsiteY31" fmla="*/ 1734356 h 1956606"/>
                <a:gd name="connsiteX32" fmla="*/ 1444625 w 2603500"/>
                <a:gd name="connsiteY32" fmla="*/ 1648631 h 1956606"/>
                <a:gd name="connsiteX33" fmla="*/ 1555750 w 2603500"/>
                <a:gd name="connsiteY33" fmla="*/ 1578781 h 1956606"/>
                <a:gd name="connsiteX34" fmla="*/ 1717675 w 2603500"/>
                <a:gd name="connsiteY34" fmla="*/ 1461306 h 1956606"/>
                <a:gd name="connsiteX35" fmla="*/ 1835150 w 2603500"/>
                <a:gd name="connsiteY35" fmla="*/ 1343831 h 1956606"/>
                <a:gd name="connsiteX36" fmla="*/ 1968500 w 2603500"/>
                <a:gd name="connsiteY36" fmla="*/ 1223181 h 1956606"/>
                <a:gd name="connsiteX37" fmla="*/ 2105025 w 2603500"/>
                <a:gd name="connsiteY37" fmla="*/ 1070781 h 1956606"/>
                <a:gd name="connsiteX38" fmla="*/ 2209800 w 2603500"/>
                <a:gd name="connsiteY38" fmla="*/ 937431 h 1956606"/>
                <a:gd name="connsiteX39" fmla="*/ 2330450 w 2603500"/>
                <a:gd name="connsiteY39" fmla="*/ 762806 h 1956606"/>
                <a:gd name="connsiteX40" fmla="*/ 2393950 w 2603500"/>
                <a:gd name="connsiteY40" fmla="*/ 619931 h 1956606"/>
                <a:gd name="connsiteX41" fmla="*/ 2441575 w 2603500"/>
                <a:gd name="connsiteY41" fmla="*/ 534206 h 1956606"/>
                <a:gd name="connsiteX42" fmla="*/ 2501900 w 2603500"/>
                <a:gd name="connsiteY42" fmla="*/ 394506 h 1956606"/>
                <a:gd name="connsiteX43" fmla="*/ 2552700 w 2603500"/>
                <a:gd name="connsiteY43" fmla="*/ 280206 h 1956606"/>
                <a:gd name="connsiteX44" fmla="*/ 2603500 w 2603500"/>
                <a:gd name="connsiteY44" fmla="*/ 108756 h 1956606"/>
                <a:gd name="connsiteX0" fmla="*/ 2603500 w 2603500"/>
                <a:gd name="connsiteY0" fmla="*/ 108756 h 1956606"/>
                <a:gd name="connsiteX1" fmla="*/ 2458244 w 2603500"/>
                <a:gd name="connsiteY1" fmla="*/ 69069 h 1956606"/>
                <a:gd name="connsiteX2" fmla="*/ 2266950 w 2603500"/>
                <a:gd name="connsiteY2" fmla="*/ 29381 h 1956606"/>
                <a:gd name="connsiteX3" fmla="*/ 2059782 w 2603500"/>
                <a:gd name="connsiteY3" fmla="*/ 6362 h 1956606"/>
                <a:gd name="connsiteX4" fmla="*/ 1857375 w 2603500"/>
                <a:gd name="connsiteY4" fmla="*/ 12 h 1956606"/>
                <a:gd name="connsiteX5" fmla="*/ 1635125 w 2603500"/>
                <a:gd name="connsiteY5" fmla="*/ 7950 h 1956606"/>
                <a:gd name="connsiteX6" fmla="*/ 1470025 w 2603500"/>
                <a:gd name="connsiteY6" fmla="*/ 26206 h 1956606"/>
                <a:gd name="connsiteX7" fmla="*/ 1293019 w 2603500"/>
                <a:gd name="connsiteY7" fmla="*/ 53988 h 1956606"/>
                <a:gd name="connsiteX8" fmla="*/ 1064419 w 2603500"/>
                <a:gd name="connsiteY8" fmla="*/ 110344 h 1956606"/>
                <a:gd name="connsiteX9" fmla="*/ 904875 w 2603500"/>
                <a:gd name="connsiteY9" fmla="*/ 166699 h 1956606"/>
                <a:gd name="connsiteX10" fmla="*/ 761206 w 2603500"/>
                <a:gd name="connsiteY10" fmla="*/ 227025 h 1956606"/>
                <a:gd name="connsiteX11" fmla="*/ 622299 w 2603500"/>
                <a:gd name="connsiteY11" fmla="*/ 281000 h 1956606"/>
                <a:gd name="connsiteX12" fmla="*/ 457200 w 2603500"/>
                <a:gd name="connsiteY12" fmla="*/ 378631 h 1956606"/>
                <a:gd name="connsiteX13" fmla="*/ 323850 w 2603500"/>
                <a:gd name="connsiteY13" fmla="*/ 451656 h 1956606"/>
                <a:gd name="connsiteX14" fmla="*/ 311150 w 2603500"/>
                <a:gd name="connsiteY14" fmla="*/ 470706 h 1956606"/>
                <a:gd name="connsiteX15" fmla="*/ 212725 w 2603500"/>
                <a:gd name="connsiteY15" fmla="*/ 534206 h 1956606"/>
                <a:gd name="connsiteX16" fmla="*/ 101600 w 2603500"/>
                <a:gd name="connsiteY16" fmla="*/ 638981 h 1956606"/>
                <a:gd name="connsiteX17" fmla="*/ 0 w 2603500"/>
                <a:gd name="connsiteY17" fmla="*/ 708831 h 1956606"/>
                <a:gd name="connsiteX18" fmla="*/ 76200 w 2603500"/>
                <a:gd name="connsiteY18" fmla="*/ 772331 h 1956606"/>
                <a:gd name="connsiteX19" fmla="*/ 168275 w 2603500"/>
                <a:gd name="connsiteY19" fmla="*/ 870756 h 1956606"/>
                <a:gd name="connsiteX20" fmla="*/ 250825 w 2603500"/>
                <a:gd name="connsiteY20" fmla="*/ 985056 h 1956606"/>
                <a:gd name="connsiteX21" fmla="*/ 285750 w 2603500"/>
                <a:gd name="connsiteY21" fmla="*/ 1007281 h 1956606"/>
                <a:gd name="connsiteX22" fmla="*/ 406400 w 2603500"/>
                <a:gd name="connsiteY22" fmla="*/ 1162856 h 1956606"/>
                <a:gd name="connsiteX23" fmla="*/ 508000 w 2603500"/>
                <a:gd name="connsiteY23" fmla="*/ 1327956 h 1956606"/>
                <a:gd name="connsiteX24" fmla="*/ 590550 w 2603500"/>
                <a:gd name="connsiteY24" fmla="*/ 1499406 h 1956606"/>
                <a:gd name="connsiteX25" fmla="*/ 650875 w 2603500"/>
                <a:gd name="connsiteY25" fmla="*/ 1620056 h 1956606"/>
                <a:gd name="connsiteX26" fmla="*/ 714375 w 2603500"/>
                <a:gd name="connsiteY26" fmla="*/ 1737531 h 1956606"/>
                <a:gd name="connsiteX27" fmla="*/ 752475 w 2603500"/>
                <a:gd name="connsiteY27" fmla="*/ 1883581 h 1956606"/>
                <a:gd name="connsiteX28" fmla="*/ 768350 w 2603500"/>
                <a:gd name="connsiteY28" fmla="*/ 1956606 h 1956606"/>
                <a:gd name="connsiteX29" fmla="*/ 962025 w 2603500"/>
                <a:gd name="connsiteY29" fmla="*/ 1893106 h 1956606"/>
                <a:gd name="connsiteX30" fmla="*/ 1133475 w 2603500"/>
                <a:gd name="connsiteY30" fmla="*/ 1826431 h 1956606"/>
                <a:gd name="connsiteX31" fmla="*/ 1311275 w 2603500"/>
                <a:gd name="connsiteY31" fmla="*/ 1734356 h 1956606"/>
                <a:gd name="connsiteX32" fmla="*/ 1444625 w 2603500"/>
                <a:gd name="connsiteY32" fmla="*/ 1648631 h 1956606"/>
                <a:gd name="connsiteX33" fmla="*/ 1555750 w 2603500"/>
                <a:gd name="connsiteY33" fmla="*/ 1578781 h 1956606"/>
                <a:gd name="connsiteX34" fmla="*/ 1717675 w 2603500"/>
                <a:gd name="connsiteY34" fmla="*/ 1461306 h 1956606"/>
                <a:gd name="connsiteX35" fmla="*/ 1835150 w 2603500"/>
                <a:gd name="connsiteY35" fmla="*/ 1343831 h 1956606"/>
                <a:gd name="connsiteX36" fmla="*/ 1968500 w 2603500"/>
                <a:gd name="connsiteY36" fmla="*/ 1223181 h 1956606"/>
                <a:gd name="connsiteX37" fmla="*/ 2105025 w 2603500"/>
                <a:gd name="connsiteY37" fmla="*/ 1070781 h 1956606"/>
                <a:gd name="connsiteX38" fmla="*/ 2209800 w 2603500"/>
                <a:gd name="connsiteY38" fmla="*/ 937431 h 1956606"/>
                <a:gd name="connsiteX39" fmla="*/ 2330450 w 2603500"/>
                <a:gd name="connsiteY39" fmla="*/ 762806 h 1956606"/>
                <a:gd name="connsiteX40" fmla="*/ 2393950 w 2603500"/>
                <a:gd name="connsiteY40" fmla="*/ 619931 h 1956606"/>
                <a:gd name="connsiteX41" fmla="*/ 2441575 w 2603500"/>
                <a:gd name="connsiteY41" fmla="*/ 534206 h 1956606"/>
                <a:gd name="connsiteX42" fmla="*/ 2501900 w 2603500"/>
                <a:gd name="connsiteY42" fmla="*/ 394506 h 1956606"/>
                <a:gd name="connsiteX43" fmla="*/ 2552700 w 2603500"/>
                <a:gd name="connsiteY43" fmla="*/ 280206 h 1956606"/>
                <a:gd name="connsiteX44" fmla="*/ 2603500 w 2603500"/>
                <a:gd name="connsiteY44" fmla="*/ 108756 h 1956606"/>
                <a:gd name="connsiteX0" fmla="*/ 2603500 w 2603500"/>
                <a:gd name="connsiteY0" fmla="*/ 108756 h 1956606"/>
                <a:gd name="connsiteX1" fmla="*/ 2458244 w 2603500"/>
                <a:gd name="connsiteY1" fmla="*/ 69069 h 1956606"/>
                <a:gd name="connsiteX2" fmla="*/ 2266950 w 2603500"/>
                <a:gd name="connsiteY2" fmla="*/ 29381 h 1956606"/>
                <a:gd name="connsiteX3" fmla="*/ 2059782 w 2603500"/>
                <a:gd name="connsiteY3" fmla="*/ 6362 h 1956606"/>
                <a:gd name="connsiteX4" fmla="*/ 1857375 w 2603500"/>
                <a:gd name="connsiteY4" fmla="*/ 12 h 1956606"/>
                <a:gd name="connsiteX5" fmla="*/ 1635125 w 2603500"/>
                <a:gd name="connsiteY5" fmla="*/ 7950 h 1956606"/>
                <a:gd name="connsiteX6" fmla="*/ 1470025 w 2603500"/>
                <a:gd name="connsiteY6" fmla="*/ 26206 h 1956606"/>
                <a:gd name="connsiteX7" fmla="*/ 1293019 w 2603500"/>
                <a:gd name="connsiteY7" fmla="*/ 53988 h 1956606"/>
                <a:gd name="connsiteX8" fmla="*/ 1064419 w 2603500"/>
                <a:gd name="connsiteY8" fmla="*/ 110344 h 1956606"/>
                <a:gd name="connsiteX9" fmla="*/ 904875 w 2603500"/>
                <a:gd name="connsiteY9" fmla="*/ 166699 h 1956606"/>
                <a:gd name="connsiteX10" fmla="*/ 761206 w 2603500"/>
                <a:gd name="connsiteY10" fmla="*/ 227025 h 1956606"/>
                <a:gd name="connsiteX11" fmla="*/ 629443 w 2603500"/>
                <a:gd name="connsiteY11" fmla="*/ 288143 h 1956606"/>
                <a:gd name="connsiteX12" fmla="*/ 457200 w 2603500"/>
                <a:gd name="connsiteY12" fmla="*/ 378631 h 1956606"/>
                <a:gd name="connsiteX13" fmla="*/ 323850 w 2603500"/>
                <a:gd name="connsiteY13" fmla="*/ 451656 h 1956606"/>
                <a:gd name="connsiteX14" fmla="*/ 311150 w 2603500"/>
                <a:gd name="connsiteY14" fmla="*/ 470706 h 1956606"/>
                <a:gd name="connsiteX15" fmla="*/ 212725 w 2603500"/>
                <a:gd name="connsiteY15" fmla="*/ 534206 h 1956606"/>
                <a:gd name="connsiteX16" fmla="*/ 101600 w 2603500"/>
                <a:gd name="connsiteY16" fmla="*/ 638981 h 1956606"/>
                <a:gd name="connsiteX17" fmla="*/ 0 w 2603500"/>
                <a:gd name="connsiteY17" fmla="*/ 708831 h 1956606"/>
                <a:gd name="connsiteX18" fmla="*/ 76200 w 2603500"/>
                <a:gd name="connsiteY18" fmla="*/ 772331 h 1956606"/>
                <a:gd name="connsiteX19" fmla="*/ 168275 w 2603500"/>
                <a:gd name="connsiteY19" fmla="*/ 870756 h 1956606"/>
                <a:gd name="connsiteX20" fmla="*/ 250825 w 2603500"/>
                <a:gd name="connsiteY20" fmla="*/ 985056 h 1956606"/>
                <a:gd name="connsiteX21" fmla="*/ 285750 w 2603500"/>
                <a:gd name="connsiteY21" fmla="*/ 1007281 h 1956606"/>
                <a:gd name="connsiteX22" fmla="*/ 406400 w 2603500"/>
                <a:gd name="connsiteY22" fmla="*/ 1162856 h 1956606"/>
                <a:gd name="connsiteX23" fmla="*/ 508000 w 2603500"/>
                <a:gd name="connsiteY23" fmla="*/ 1327956 h 1956606"/>
                <a:gd name="connsiteX24" fmla="*/ 590550 w 2603500"/>
                <a:gd name="connsiteY24" fmla="*/ 1499406 h 1956606"/>
                <a:gd name="connsiteX25" fmla="*/ 650875 w 2603500"/>
                <a:gd name="connsiteY25" fmla="*/ 1620056 h 1956606"/>
                <a:gd name="connsiteX26" fmla="*/ 714375 w 2603500"/>
                <a:gd name="connsiteY26" fmla="*/ 1737531 h 1956606"/>
                <a:gd name="connsiteX27" fmla="*/ 752475 w 2603500"/>
                <a:gd name="connsiteY27" fmla="*/ 1883581 h 1956606"/>
                <a:gd name="connsiteX28" fmla="*/ 768350 w 2603500"/>
                <a:gd name="connsiteY28" fmla="*/ 1956606 h 1956606"/>
                <a:gd name="connsiteX29" fmla="*/ 962025 w 2603500"/>
                <a:gd name="connsiteY29" fmla="*/ 1893106 h 1956606"/>
                <a:gd name="connsiteX30" fmla="*/ 1133475 w 2603500"/>
                <a:gd name="connsiteY30" fmla="*/ 1826431 h 1956606"/>
                <a:gd name="connsiteX31" fmla="*/ 1311275 w 2603500"/>
                <a:gd name="connsiteY31" fmla="*/ 1734356 h 1956606"/>
                <a:gd name="connsiteX32" fmla="*/ 1444625 w 2603500"/>
                <a:gd name="connsiteY32" fmla="*/ 1648631 h 1956606"/>
                <a:gd name="connsiteX33" fmla="*/ 1555750 w 2603500"/>
                <a:gd name="connsiteY33" fmla="*/ 1578781 h 1956606"/>
                <a:gd name="connsiteX34" fmla="*/ 1717675 w 2603500"/>
                <a:gd name="connsiteY34" fmla="*/ 1461306 h 1956606"/>
                <a:gd name="connsiteX35" fmla="*/ 1835150 w 2603500"/>
                <a:gd name="connsiteY35" fmla="*/ 1343831 h 1956606"/>
                <a:gd name="connsiteX36" fmla="*/ 1968500 w 2603500"/>
                <a:gd name="connsiteY36" fmla="*/ 1223181 h 1956606"/>
                <a:gd name="connsiteX37" fmla="*/ 2105025 w 2603500"/>
                <a:gd name="connsiteY37" fmla="*/ 1070781 h 1956606"/>
                <a:gd name="connsiteX38" fmla="*/ 2209800 w 2603500"/>
                <a:gd name="connsiteY38" fmla="*/ 937431 h 1956606"/>
                <a:gd name="connsiteX39" fmla="*/ 2330450 w 2603500"/>
                <a:gd name="connsiteY39" fmla="*/ 762806 h 1956606"/>
                <a:gd name="connsiteX40" fmla="*/ 2393950 w 2603500"/>
                <a:gd name="connsiteY40" fmla="*/ 619931 h 1956606"/>
                <a:gd name="connsiteX41" fmla="*/ 2441575 w 2603500"/>
                <a:gd name="connsiteY41" fmla="*/ 534206 h 1956606"/>
                <a:gd name="connsiteX42" fmla="*/ 2501900 w 2603500"/>
                <a:gd name="connsiteY42" fmla="*/ 394506 h 1956606"/>
                <a:gd name="connsiteX43" fmla="*/ 2552700 w 2603500"/>
                <a:gd name="connsiteY43" fmla="*/ 280206 h 1956606"/>
                <a:gd name="connsiteX44" fmla="*/ 2603500 w 2603500"/>
                <a:gd name="connsiteY44" fmla="*/ 108756 h 1956606"/>
                <a:gd name="connsiteX0" fmla="*/ 2603500 w 2603500"/>
                <a:gd name="connsiteY0" fmla="*/ 108756 h 1956606"/>
                <a:gd name="connsiteX1" fmla="*/ 2458244 w 2603500"/>
                <a:gd name="connsiteY1" fmla="*/ 69069 h 1956606"/>
                <a:gd name="connsiteX2" fmla="*/ 2266950 w 2603500"/>
                <a:gd name="connsiteY2" fmla="*/ 29381 h 1956606"/>
                <a:gd name="connsiteX3" fmla="*/ 2059782 w 2603500"/>
                <a:gd name="connsiteY3" fmla="*/ 6362 h 1956606"/>
                <a:gd name="connsiteX4" fmla="*/ 1857375 w 2603500"/>
                <a:gd name="connsiteY4" fmla="*/ 12 h 1956606"/>
                <a:gd name="connsiteX5" fmla="*/ 1635125 w 2603500"/>
                <a:gd name="connsiteY5" fmla="*/ 7950 h 1956606"/>
                <a:gd name="connsiteX6" fmla="*/ 1470025 w 2603500"/>
                <a:gd name="connsiteY6" fmla="*/ 26206 h 1956606"/>
                <a:gd name="connsiteX7" fmla="*/ 1293019 w 2603500"/>
                <a:gd name="connsiteY7" fmla="*/ 53988 h 1956606"/>
                <a:gd name="connsiteX8" fmla="*/ 1064419 w 2603500"/>
                <a:gd name="connsiteY8" fmla="*/ 110344 h 1956606"/>
                <a:gd name="connsiteX9" fmla="*/ 904875 w 2603500"/>
                <a:gd name="connsiteY9" fmla="*/ 166699 h 1956606"/>
                <a:gd name="connsiteX10" fmla="*/ 761206 w 2603500"/>
                <a:gd name="connsiteY10" fmla="*/ 227025 h 1956606"/>
                <a:gd name="connsiteX11" fmla="*/ 629443 w 2603500"/>
                <a:gd name="connsiteY11" fmla="*/ 288143 h 1956606"/>
                <a:gd name="connsiteX12" fmla="*/ 457200 w 2603500"/>
                <a:gd name="connsiteY12" fmla="*/ 378631 h 1956606"/>
                <a:gd name="connsiteX13" fmla="*/ 323850 w 2603500"/>
                <a:gd name="connsiteY13" fmla="*/ 451656 h 1956606"/>
                <a:gd name="connsiteX14" fmla="*/ 311150 w 2603500"/>
                <a:gd name="connsiteY14" fmla="*/ 470706 h 1956606"/>
                <a:gd name="connsiteX15" fmla="*/ 212725 w 2603500"/>
                <a:gd name="connsiteY15" fmla="*/ 534206 h 1956606"/>
                <a:gd name="connsiteX16" fmla="*/ 101600 w 2603500"/>
                <a:gd name="connsiteY16" fmla="*/ 638981 h 1956606"/>
                <a:gd name="connsiteX17" fmla="*/ 0 w 2603500"/>
                <a:gd name="connsiteY17" fmla="*/ 708831 h 1956606"/>
                <a:gd name="connsiteX18" fmla="*/ 76200 w 2603500"/>
                <a:gd name="connsiteY18" fmla="*/ 772331 h 1956606"/>
                <a:gd name="connsiteX19" fmla="*/ 168275 w 2603500"/>
                <a:gd name="connsiteY19" fmla="*/ 870756 h 1956606"/>
                <a:gd name="connsiteX20" fmla="*/ 250825 w 2603500"/>
                <a:gd name="connsiteY20" fmla="*/ 985056 h 1956606"/>
                <a:gd name="connsiteX21" fmla="*/ 285750 w 2603500"/>
                <a:gd name="connsiteY21" fmla="*/ 1007281 h 1956606"/>
                <a:gd name="connsiteX22" fmla="*/ 406400 w 2603500"/>
                <a:gd name="connsiteY22" fmla="*/ 1162856 h 1956606"/>
                <a:gd name="connsiteX23" fmla="*/ 508000 w 2603500"/>
                <a:gd name="connsiteY23" fmla="*/ 1327956 h 1956606"/>
                <a:gd name="connsiteX24" fmla="*/ 590550 w 2603500"/>
                <a:gd name="connsiteY24" fmla="*/ 1499406 h 1956606"/>
                <a:gd name="connsiteX25" fmla="*/ 650875 w 2603500"/>
                <a:gd name="connsiteY25" fmla="*/ 1620056 h 1956606"/>
                <a:gd name="connsiteX26" fmla="*/ 714375 w 2603500"/>
                <a:gd name="connsiteY26" fmla="*/ 1737531 h 1956606"/>
                <a:gd name="connsiteX27" fmla="*/ 752475 w 2603500"/>
                <a:gd name="connsiteY27" fmla="*/ 1883581 h 1956606"/>
                <a:gd name="connsiteX28" fmla="*/ 768350 w 2603500"/>
                <a:gd name="connsiteY28" fmla="*/ 1956606 h 1956606"/>
                <a:gd name="connsiteX29" fmla="*/ 962025 w 2603500"/>
                <a:gd name="connsiteY29" fmla="*/ 1893106 h 1956606"/>
                <a:gd name="connsiteX30" fmla="*/ 1133475 w 2603500"/>
                <a:gd name="connsiteY30" fmla="*/ 1826431 h 1956606"/>
                <a:gd name="connsiteX31" fmla="*/ 1311275 w 2603500"/>
                <a:gd name="connsiteY31" fmla="*/ 1734356 h 1956606"/>
                <a:gd name="connsiteX32" fmla="*/ 1444625 w 2603500"/>
                <a:gd name="connsiteY32" fmla="*/ 1648631 h 1956606"/>
                <a:gd name="connsiteX33" fmla="*/ 1555750 w 2603500"/>
                <a:gd name="connsiteY33" fmla="*/ 1578781 h 1956606"/>
                <a:gd name="connsiteX34" fmla="*/ 1717675 w 2603500"/>
                <a:gd name="connsiteY34" fmla="*/ 1461306 h 1956606"/>
                <a:gd name="connsiteX35" fmla="*/ 1835150 w 2603500"/>
                <a:gd name="connsiteY35" fmla="*/ 1343831 h 1956606"/>
                <a:gd name="connsiteX36" fmla="*/ 1968500 w 2603500"/>
                <a:gd name="connsiteY36" fmla="*/ 1223181 h 1956606"/>
                <a:gd name="connsiteX37" fmla="*/ 2105025 w 2603500"/>
                <a:gd name="connsiteY37" fmla="*/ 1070781 h 1956606"/>
                <a:gd name="connsiteX38" fmla="*/ 2209800 w 2603500"/>
                <a:gd name="connsiteY38" fmla="*/ 937431 h 1956606"/>
                <a:gd name="connsiteX39" fmla="*/ 2330450 w 2603500"/>
                <a:gd name="connsiteY39" fmla="*/ 762806 h 1956606"/>
                <a:gd name="connsiteX40" fmla="*/ 2393950 w 2603500"/>
                <a:gd name="connsiteY40" fmla="*/ 619931 h 1956606"/>
                <a:gd name="connsiteX41" fmla="*/ 2441575 w 2603500"/>
                <a:gd name="connsiteY41" fmla="*/ 534206 h 1956606"/>
                <a:gd name="connsiteX42" fmla="*/ 2501900 w 2603500"/>
                <a:gd name="connsiteY42" fmla="*/ 394506 h 1956606"/>
                <a:gd name="connsiteX43" fmla="*/ 2552700 w 2603500"/>
                <a:gd name="connsiteY43" fmla="*/ 280206 h 1956606"/>
                <a:gd name="connsiteX44" fmla="*/ 2603500 w 2603500"/>
                <a:gd name="connsiteY44" fmla="*/ 108756 h 1956606"/>
                <a:gd name="connsiteX0" fmla="*/ 2603500 w 2603500"/>
                <a:gd name="connsiteY0" fmla="*/ 108756 h 1956606"/>
                <a:gd name="connsiteX1" fmla="*/ 2458244 w 2603500"/>
                <a:gd name="connsiteY1" fmla="*/ 69069 h 1956606"/>
                <a:gd name="connsiteX2" fmla="*/ 2266950 w 2603500"/>
                <a:gd name="connsiteY2" fmla="*/ 29381 h 1956606"/>
                <a:gd name="connsiteX3" fmla="*/ 2059782 w 2603500"/>
                <a:gd name="connsiteY3" fmla="*/ 6362 h 1956606"/>
                <a:gd name="connsiteX4" fmla="*/ 1857375 w 2603500"/>
                <a:gd name="connsiteY4" fmla="*/ 12 h 1956606"/>
                <a:gd name="connsiteX5" fmla="*/ 1635125 w 2603500"/>
                <a:gd name="connsiteY5" fmla="*/ 7950 h 1956606"/>
                <a:gd name="connsiteX6" fmla="*/ 1470025 w 2603500"/>
                <a:gd name="connsiteY6" fmla="*/ 26206 h 1956606"/>
                <a:gd name="connsiteX7" fmla="*/ 1293019 w 2603500"/>
                <a:gd name="connsiteY7" fmla="*/ 53988 h 1956606"/>
                <a:gd name="connsiteX8" fmla="*/ 1064419 w 2603500"/>
                <a:gd name="connsiteY8" fmla="*/ 110344 h 1956606"/>
                <a:gd name="connsiteX9" fmla="*/ 904875 w 2603500"/>
                <a:gd name="connsiteY9" fmla="*/ 166699 h 1956606"/>
                <a:gd name="connsiteX10" fmla="*/ 761206 w 2603500"/>
                <a:gd name="connsiteY10" fmla="*/ 227025 h 1956606"/>
                <a:gd name="connsiteX11" fmla="*/ 629443 w 2603500"/>
                <a:gd name="connsiteY11" fmla="*/ 288143 h 1956606"/>
                <a:gd name="connsiteX12" fmla="*/ 457200 w 2603500"/>
                <a:gd name="connsiteY12" fmla="*/ 378631 h 1956606"/>
                <a:gd name="connsiteX13" fmla="*/ 385763 w 2603500"/>
                <a:gd name="connsiteY13" fmla="*/ 423081 h 1956606"/>
                <a:gd name="connsiteX14" fmla="*/ 311150 w 2603500"/>
                <a:gd name="connsiteY14" fmla="*/ 470706 h 1956606"/>
                <a:gd name="connsiteX15" fmla="*/ 212725 w 2603500"/>
                <a:gd name="connsiteY15" fmla="*/ 534206 h 1956606"/>
                <a:gd name="connsiteX16" fmla="*/ 101600 w 2603500"/>
                <a:gd name="connsiteY16" fmla="*/ 638981 h 1956606"/>
                <a:gd name="connsiteX17" fmla="*/ 0 w 2603500"/>
                <a:gd name="connsiteY17" fmla="*/ 708831 h 1956606"/>
                <a:gd name="connsiteX18" fmla="*/ 76200 w 2603500"/>
                <a:gd name="connsiteY18" fmla="*/ 772331 h 1956606"/>
                <a:gd name="connsiteX19" fmla="*/ 168275 w 2603500"/>
                <a:gd name="connsiteY19" fmla="*/ 870756 h 1956606"/>
                <a:gd name="connsiteX20" fmla="*/ 250825 w 2603500"/>
                <a:gd name="connsiteY20" fmla="*/ 985056 h 1956606"/>
                <a:gd name="connsiteX21" fmla="*/ 285750 w 2603500"/>
                <a:gd name="connsiteY21" fmla="*/ 1007281 h 1956606"/>
                <a:gd name="connsiteX22" fmla="*/ 406400 w 2603500"/>
                <a:gd name="connsiteY22" fmla="*/ 1162856 h 1956606"/>
                <a:gd name="connsiteX23" fmla="*/ 508000 w 2603500"/>
                <a:gd name="connsiteY23" fmla="*/ 1327956 h 1956606"/>
                <a:gd name="connsiteX24" fmla="*/ 590550 w 2603500"/>
                <a:gd name="connsiteY24" fmla="*/ 1499406 h 1956606"/>
                <a:gd name="connsiteX25" fmla="*/ 650875 w 2603500"/>
                <a:gd name="connsiteY25" fmla="*/ 1620056 h 1956606"/>
                <a:gd name="connsiteX26" fmla="*/ 714375 w 2603500"/>
                <a:gd name="connsiteY26" fmla="*/ 1737531 h 1956606"/>
                <a:gd name="connsiteX27" fmla="*/ 752475 w 2603500"/>
                <a:gd name="connsiteY27" fmla="*/ 1883581 h 1956606"/>
                <a:gd name="connsiteX28" fmla="*/ 768350 w 2603500"/>
                <a:gd name="connsiteY28" fmla="*/ 1956606 h 1956606"/>
                <a:gd name="connsiteX29" fmla="*/ 962025 w 2603500"/>
                <a:gd name="connsiteY29" fmla="*/ 1893106 h 1956606"/>
                <a:gd name="connsiteX30" fmla="*/ 1133475 w 2603500"/>
                <a:gd name="connsiteY30" fmla="*/ 1826431 h 1956606"/>
                <a:gd name="connsiteX31" fmla="*/ 1311275 w 2603500"/>
                <a:gd name="connsiteY31" fmla="*/ 1734356 h 1956606"/>
                <a:gd name="connsiteX32" fmla="*/ 1444625 w 2603500"/>
                <a:gd name="connsiteY32" fmla="*/ 1648631 h 1956606"/>
                <a:gd name="connsiteX33" fmla="*/ 1555750 w 2603500"/>
                <a:gd name="connsiteY33" fmla="*/ 1578781 h 1956606"/>
                <a:gd name="connsiteX34" fmla="*/ 1717675 w 2603500"/>
                <a:gd name="connsiteY34" fmla="*/ 1461306 h 1956606"/>
                <a:gd name="connsiteX35" fmla="*/ 1835150 w 2603500"/>
                <a:gd name="connsiteY35" fmla="*/ 1343831 h 1956606"/>
                <a:gd name="connsiteX36" fmla="*/ 1968500 w 2603500"/>
                <a:gd name="connsiteY36" fmla="*/ 1223181 h 1956606"/>
                <a:gd name="connsiteX37" fmla="*/ 2105025 w 2603500"/>
                <a:gd name="connsiteY37" fmla="*/ 1070781 h 1956606"/>
                <a:gd name="connsiteX38" fmla="*/ 2209800 w 2603500"/>
                <a:gd name="connsiteY38" fmla="*/ 937431 h 1956606"/>
                <a:gd name="connsiteX39" fmla="*/ 2330450 w 2603500"/>
                <a:gd name="connsiteY39" fmla="*/ 762806 h 1956606"/>
                <a:gd name="connsiteX40" fmla="*/ 2393950 w 2603500"/>
                <a:gd name="connsiteY40" fmla="*/ 619931 h 1956606"/>
                <a:gd name="connsiteX41" fmla="*/ 2441575 w 2603500"/>
                <a:gd name="connsiteY41" fmla="*/ 534206 h 1956606"/>
                <a:gd name="connsiteX42" fmla="*/ 2501900 w 2603500"/>
                <a:gd name="connsiteY42" fmla="*/ 394506 h 1956606"/>
                <a:gd name="connsiteX43" fmla="*/ 2552700 w 2603500"/>
                <a:gd name="connsiteY43" fmla="*/ 280206 h 1956606"/>
                <a:gd name="connsiteX44" fmla="*/ 2603500 w 2603500"/>
                <a:gd name="connsiteY44" fmla="*/ 108756 h 1956606"/>
                <a:gd name="connsiteX0" fmla="*/ 2603500 w 2603500"/>
                <a:gd name="connsiteY0" fmla="*/ 108756 h 1956606"/>
                <a:gd name="connsiteX1" fmla="*/ 2458244 w 2603500"/>
                <a:gd name="connsiteY1" fmla="*/ 69069 h 1956606"/>
                <a:gd name="connsiteX2" fmla="*/ 2266950 w 2603500"/>
                <a:gd name="connsiteY2" fmla="*/ 29381 h 1956606"/>
                <a:gd name="connsiteX3" fmla="*/ 2059782 w 2603500"/>
                <a:gd name="connsiteY3" fmla="*/ 6362 h 1956606"/>
                <a:gd name="connsiteX4" fmla="*/ 1857375 w 2603500"/>
                <a:gd name="connsiteY4" fmla="*/ 12 h 1956606"/>
                <a:gd name="connsiteX5" fmla="*/ 1635125 w 2603500"/>
                <a:gd name="connsiteY5" fmla="*/ 7950 h 1956606"/>
                <a:gd name="connsiteX6" fmla="*/ 1470025 w 2603500"/>
                <a:gd name="connsiteY6" fmla="*/ 26206 h 1956606"/>
                <a:gd name="connsiteX7" fmla="*/ 1293019 w 2603500"/>
                <a:gd name="connsiteY7" fmla="*/ 53988 h 1956606"/>
                <a:gd name="connsiteX8" fmla="*/ 1064419 w 2603500"/>
                <a:gd name="connsiteY8" fmla="*/ 110344 h 1956606"/>
                <a:gd name="connsiteX9" fmla="*/ 904875 w 2603500"/>
                <a:gd name="connsiteY9" fmla="*/ 166699 h 1956606"/>
                <a:gd name="connsiteX10" fmla="*/ 761206 w 2603500"/>
                <a:gd name="connsiteY10" fmla="*/ 227025 h 1956606"/>
                <a:gd name="connsiteX11" fmla="*/ 629443 w 2603500"/>
                <a:gd name="connsiteY11" fmla="*/ 288143 h 1956606"/>
                <a:gd name="connsiteX12" fmla="*/ 495300 w 2603500"/>
                <a:gd name="connsiteY12" fmla="*/ 364344 h 1956606"/>
                <a:gd name="connsiteX13" fmla="*/ 385763 w 2603500"/>
                <a:gd name="connsiteY13" fmla="*/ 423081 h 1956606"/>
                <a:gd name="connsiteX14" fmla="*/ 311150 w 2603500"/>
                <a:gd name="connsiteY14" fmla="*/ 470706 h 1956606"/>
                <a:gd name="connsiteX15" fmla="*/ 212725 w 2603500"/>
                <a:gd name="connsiteY15" fmla="*/ 534206 h 1956606"/>
                <a:gd name="connsiteX16" fmla="*/ 101600 w 2603500"/>
                <a:gd name="connsiteY16" fmla="*/ 638981 h 1956606"/>
                <a:gd name="connsiteX17" fmla="*/ 0 w 2603500"/>
                <a:gd name="connsiteY17" fmla="*/ 708831 h 1956606"/>
                <a:gd name="connsiteX18" fmla="*/ 76200 w 2603500"/>
                <a:gd name="connsiteY18" fmla="*/ 772331 h 1956606"/>
                <a:gd name="connsiteX19" fmla="*/ 168275 w 2603500"/>
                <a:gd name="connsiteY19" fmla="*/ 870756 h 1956606"/>
                <a:gd name="connsiteX20" fmla="*/ 250825 w 2603500"/>
                <a:gd name="connsiteY20" fmla="*/ 985056 h 1956606"/>
                <a:gd name="connsiteX21" fmla="*/ 285750 w 2603500"/>
                <a:gd name="connsiteY21" fmla="*/ 1007281 h 1956606"/>
                <a:gd name="connsiteX22" fmla="*/ 406400 w 2603500"/>
                <a:gd name="connsiteY22" fmla="*/ 1162856 h 1956606"/>
                <a:gd name="connsiteX23" fmla="*/ 508000 w 2603500"/>
                <a:gd name="connsiteY23" fmla="*/ 1327956 h 1956606"/>
                <a:gd name="connsiteX24" fmla="*/ 590550 w 2603500"/>
                <a:gd name="connsiteY24" fmla="*/ 1499406 h 1956606"/>
                <a:gd name="connsiteX25" fmla="*/ 650875 w 2603500"/>
                <a:gd name="connsiteY25" fmla="*/ 1620056 h 1956606"/>
                <a:gd name="connsiteX26" fmla="*/ 714375 w 2603500"/>
                <a:gd name="connsiteY26" fmla="*/ 1737531 h 1956606"/>
                <a:gd name="connsiteX27" fmla="*/ 752475 w 2603500"/>
                <a:gd name="connsiteY27" fmla="*/ 1883581 h 1956606"/>
                <a:gd name="connsiteX28" fmla="*/ 768350 w 2603500"/>
                <a:gd name="connsiteY28" fmla="*/ 1956606 h 1956606"/>
                <a:gd name="connsiteX29" fmla="*/ 962025 w 2603500"/>
                <a:gd name="connsiteY29" fmla="*/ 1893106 h 1956606"/>
                <a:gd name="connsiteX30" fmla="*/ 1133475 w 2603500"/>
                <a:gd name="connsiteY30" fmla="*/ 1826431 h 1956606"/>
                <a:gd name="connsiteX31" fmla="*/ 1311275 w 2603500"/>
                <a:gd name="connsiteY31" fmla="*/ 1734356 h 1956606"/>
                <a:gd name="connsiteX32" fmla="*/ 1444625 w 2603500"/>
                <a:gd name="connsiteY32" fmla="*/ 1648631 h 1956606"/>
                <a:gd name="connsiteX33" fmla="*/ 1555750 w 2603500"/>
                <a:gd name="connsiteY33" fmla="*/ 1578781 h 1956606"/>
                <a:gd name="connsiteX34" fmla="*/ 1717675 w 2603500"/>
                <a:gd name="connsiteY34" fmla="*/ 1461306 h 1956606"/>
                <a:gd name="connsiteX35" fmla="*/ 1835150 w 2603500"/>
                <a:gd name="connsiteY35" fmla="*/ 1343831 h 1956606"/>
                <a:gd name="connsiteX36" fmla="*/ 1968500 w 2603500"/>
                <a:gd name="connsiteY36" fmla="*/ 1223181 h 1956606"/>
                <a:gd name="connsiteX37" fmla="*/ 2105025 w 2603500"/>
                <a:gd name="connsiteY37" fmla="*/ 1070781 h 1956606"/>
                <a:gd name="connsiteX38" fmla="*/ 2209800 w 2603500"/>
                <a:gd name="connsiteY38" fmla="*/ 937431 h 1956606"/>
                <a:gd name="connsiteX39" fmla="*/ 2330450 w 2603500"/>
                <a:gd name="connsiteY39" fmla="*/ 762806 h 1956606"/>
                <a:gd name="connsiteX40" fmla="*/ 2393950 w 2603500"/>
                <a:gd name="connsiteY40" fmla="*/ 619931 h 1956606"/>
                <a:gd name="connsiteX41" fmla="*/ 2441575 w 2603500"/>
                <a:gd name="connsiteY41" fmla="*/ 534206 h 1956606"/>
                <a:gd name="connsiteX42" fmla="*/ 2501900 w 2603500"/>
                <a:gd name="connsiteY42" fmla="*/ 394506 h 1956606"/>
                <a:gd name="connsiteX43" fmla="*/ 2552700 w 2603500"/>
                <a:gd name="connsiteY43" fmla="*/ 280206 h 1956606"/>
                <a:gd name="connsiteX44" fmla="*/ 2603500 w 2603500"/>
                <a:gd name="connsiteY44" fmla="*/ 108756 h 1956606"/>
                <a:gd name="connsiteX0" fmla="*/ 2603500 w 2603500"/>
                <a:gd name="connsiteY0" fmla="*/ 108756 h 1956606"/>
                <a:gd name="connsiteX1" fmla="*/ 2458244 w 2603500"/>
                <a:gd name="connsiteY1" fmla="*/ 69069 h 1956606"/>
                <a:gd name="connsiteX2" fmla="*/ 2266950 w 2603500"/>
                <a:gd name="connsiteY2" fmla="*/ 29381 h 1956606"/>
                <a:gd name="connsiteX3" fmla="*/ 2059782 w 2603500"/>
                <a:gd name="connsiteY3" fmla="*/ 6362 h 1956606"/>
                <a:gd name="connsiteX4" fmla="*/ 1857375 w 2603500"/>
                <a:gd name="connsiteY4" fmla="*/ 12 h 1956606"/>
                <a:gd name="connsiteX5" fmla="*/ 1635125 w 2603500"/>
                <a:gd name="connsiteY5" fmla="*/ 7950 h 1956606"/>
                <a:gd name="connsiteX6" fmla="*/ 1470025 w 2603500"/>
                <a:gd name="connsiteY6" fmla="*/ 26206 h 1956606"/>
                <a:gd name="connsiteX7" fmla="*/ 1293019 w 2603500"/>
                <a:gd name="connsiteY7" fmla="*/ 53988 h 1956606"/>
                <a:gd name="connsiteX8" fmla="*/ 1064419 w 2603500"/>
                <a:gd name="connsiteY8" fmla="*/ 110344 h 1956606"/>
                <a:gd name="connsiteX9" fmla="*/ 904875 w 2603500"/>
                <a:gd name="connsiteY9" fmla="*/ 166699 h 1956606"/>
                <a:gd name="connsiteX10" fmla="*/ 761206 w 2603500"/>
                <a:gd name="connsiteY10" fmla="*/ 227025 h 1956606"/>
                <a:gd name="connsiteX11" fmla="*/ 629443 w 2603500"/>
                <a:gd name="connsiteY11" fmla="*/ 288143 h 1956606"/>
                <a:gd name="connsiteX12" fmla="*/ 488156 w 2603500"/>
                <a:gd name="connsiteY12" fmla="*/ 364344 h 1956606"/>
                <a:gd name="connsiteX13" fmla="*/ 385763 w 2603500"/>
                <a:gd name="connsiteY13" fmla="*/ 423081 h 1956606"/>
                <a:gd name="connsiteX14" fmla="*/ 311150 w 2603500"/>
                <a:gd name="connsiteY14" fmla="*/ 470706 h 1956606"/>
                <a:gd name="connsiteX15" fmla="*/ 212725 w 2603500"/>
                <a:gd name="connsiteY15" fmla="*/ 534206 h 1956606"/>
                <a:gd name="connsiteX16" fmla="*/ 101600 w 2603500"/>
                <a:gd name="connsiteY16" fmla="*/ 638981 h 1956606"/>
                <a:gd name="connsiteX17" fmla="*/ 0 w 2603500"/>
                <a:gd name="connsiteY17" fmla="*/ 708831 h 1956606"/>
                <a:gd name="connsiteX18" fmla="*/ 76200 w 2603500"/>
                <a:gd name="connsiteY18" fmla="*/ 772331 h 1956606"/>
                <a:gd name="connsiteX19" fmla="*/ 168275 w 2603500"/>
                <a:gd name="connsiteY19" fmla="*/ 870756 h 1956606"/>
                <a:gd name="connsiteX20" fmla="*/ 250825 w 2603500"/>
                <a:gd name="connsiteY20" fmla="*/ 985056 h 1956606"/>
                <a:gd name="connsiteX21" fmla="*/ 285750 w 2603500"/>
                <a:gd name="connsiteY21" fmla="*/ 1007281 h 1956606"/>
                <a:gd name="connsiteX22" fmla="*/ 406400 w 2603500"/>
                <a:gd name="connsiteY22" fmla="*/ 1162856 h 1956606"/>
                <a:gd name="connsiteX23" fmla="*/ 508000 w 2603500"/>
                <a:gd name="connsiteY23" fmla="*/ 1327956 h 1956606"/>
                <a:gd name="connsiteX24" fmla="*/ 590550 w 2603500"/>
                <a:gd name="connsiteY24" fmla="*/ 1499406 h 1956606"/>
                <a:gd name="connsiteX25" fmla="*/ 650875 w 2603500"/>
                <a:gd name="connsiteY25" fmla="*/ 1620056 h 1956606"/>
                <a:gd name="connsiteX26" fmla="*/ 714375 w 2603500"/>
                <a:gd name="connsiteY26" fmla="*/ 1737531 h 1956606"/>
                <a:gd name="connsiteX27" fmla="*/ 752475 w 2603500"/>
                <a:gd name="connsiteY27" fmla="*/ 1883581 h 1956606"/>
                <a:gd name="connsiteX28" fmla="*/ 768350 w 2603500"/>
                <a:gd name="connsiteY28" fmla="*/ 1956606 h 1956606"/>
                <a:gd name="connsiteX29" fmla="*/ 962025 w 2603500"/>
                <a:gd name="connsiteY29" fmla="*/ 1893106 h 1956606"/>
                <a:gd name="connsiteX30" fmla="*/ 1133475 w 2603500"/>
                <a:gd name="connsiteY30" fmla="*/ 1826431 h 1956606"/>
                <a:gd name="connsiteX31" fmla="*/ 1311275 w 2603500"/>
                <a:gd name="connsiteY31" fmla="*/ 1734356 h 1956606"/>
                <a:gd name="connsiteX32" fmla="*/ 1444625 w 2603500"/>
                <a:gd name="connsiteY32" fmla="*/ 1648631 h 1956606"/>
                <a:gd name="connsiteX33" fmla="*/ 1555750 w 2603500"/>
                <a:gd name="connsiteY33" fmla="*/ 1578781 h 1956606"/>
                <a:gd name="connsiteX34" fmla="*/ 1717675 w 2603500"/>
                <a:gd name="connsiteY34" fmla="*/ 1461306 h 1956606"/>
                <a:gd name="connsiteX35" fmla="*/ 1835150 w 2603500"/>
                <a:gd name="connsiteY35" fmla="*/ 1343831 h 1956606"/>
                <a:gd name="connsiteX36" fmla="*/ 1968500 w 2603500"/>
                <a:gd name="connsiteY36" fmla="*/ 1223181 h 1956606"/>
                <a:gd name="connsiteX37" fmla="*/ 2105025 w 2603500"/>
                <a:gd name="connsiteY37" fmla="*/ 1070781 h 1956606"/>
                <a:gd name="connsiteX38" fmla="*/ 2209800 w 2603500"/>
                <a:gd name="connsiteY38" fmla="*/ 937431 h 1956606"/>
                <a:gd name="connsiteX39" fmla="*/ 2330450 w 2603500"/>
                <a:gd name="connsiteY39" fmla="*/ 762806 h 1956606"/>
                <a:gd name="connsiteX40" fmla="*/ 2393950 w 2603500"/>
                <a:gd name="connsiteY40" fmla="*/ 619931 h 1956606"/>
                <a:gd name="connsiteX41" fmla="*/ 2441575 w 2603500"/>
                <a:gd name="connsiteY41" fmla="*/ 534206 h 1956606"/>
                <a:gd name="connsiteX42" fmla="*/ 2501900 w 2603500"/>
                <a:gd name="connsiteY42" fmla="*/ 394506 h 1956606"/>
                <a:gd name="connsiteX43" fmla="*/ 2552700 w 2603500"/>
                <a:gd name="connsiteY43" fmla="*/ 280206 h 1956606"/>
                <a:gd name="connsiteX44" fmla="*/ 2603500 w 2603500"/>
                <a:gd name="connsiteY44" fmla="*/ 108756 h 1956606"/>
                <a:gd name="connsiteX0" fmla="*/ 2603500 w 2603500"/>
                <a:gd name="connsiteY0" fmla="*/ 108756 h 1956606"/>
                <a:gd name="connsiteX1" fmla="*/ 2458244 w 2603500"/>
                <a:gd name="connsiteY1" fmla="*/ 69069 h 1956606"/>
                <a:gd name="connsiteX2" fmla="*/ 2266950 w 2603500"/>
                <a:gd name="connsiteY2" fmla="*/ 29381 h 1956606"/>
                <a:gd name="connsiteX3" fmla="*/ 2059782 w 2603500"/>
                <a:gd name="connsiteY3" fmla="*/ 6362 h 1956606"/>
                <a:gd name="connsiteX4" fmla="*/ 1857375 w 2603500"/>
                <a:gd name="connsiteY4" fmla="*/ 12 h 1956606"/>
                <a:gd name="connsiteX5" fmla="*/ 1635125 w 2603500"/>
                <a:gd name="connsiteY5" fmla="*/ 7950 h 1956606"/>
                <a:gd name="connsiteX6" fmla="*/ 1470025 w 2603500"/>
                <a:gd name="connsiteY6" fmla="*/ 26206 h 1956606"/>
                <a:gd name="connsiteX7" fmla="*/ 1293019 w 2603500"/>
                <a:gd name="connsiteY7" fmla="*/ 53988 h 1956606"/>
                <a:gd name="connsiteX8" fmla="*/ 1064419 w 2603500"/>
                <a:gd name="connsiteY8" fmla="*/ 110344 h 1956606"/>
                <a:gd name="connsiteX9" fmla="*/ 904875 w 2603500"/>
                <a:gd name="connsiteY9" fmla="*/ 166699 h 1956606"/>
                <a:gd name="connsiteX10" fmla="*/ 761206 w 2603500"/>
                <a:gd name="connsiteY10" fmla="*/ 227025 h 1956606"/>
                <a:gd name="connsiteX11" fmla="*/ 629443 w 2603500"/>
                <a:gd name="connsiteY11" fmla="*/ 288143 h 1956606"/>
                <a:gd name="connsiteX12" fmla="*/ 488156 w 2603500"/>
                <a:gd name="connsiteY12" fmla="*/ 364344 h 1956606"/>
                <a:gd name="connsiteX13" fmla="*/ 385763 w 2603500"/>
                <a:gd name="connsiteY13" fmla="*/ 423081 h 1956606"/>
                <a:gd name="connsiteX14" fmla="*/ 311150 w 2603500"/>
                <a:gd name="connsiteY14" fmla="*/ 470706 h 1956606"/>
                <a:gd name="connsiteX15" fmla="*/ 219869 w 2603500"/>
                <a:gd name="connsiteY15" fmla="*/ 543731 h 1956606"/>
                <a:gd name="connsiteX16" fmla="*/ 101600 w 2603500"/>
                <a:gd name="connsiteY16" fmla="*/ 638981 h 1956606"/>
                <a:gd name="connsiteX17" fmla="*/ 0 w 2603500"/>
                <a:gd name="connsiteY17" fmla="*/ 708831 h 1956606"/>
                <a:gd name="connsiteX18" fmla="*/ 76200 w 2603500"/>
                <a:gd name="connsiteY18" fmla="*/ 772331 h 1956606"/>
                <a:gd name="connsiteX19" fmla="*/ 168275 w 2603500"/>
                <a:gd name="connsiteY19" fmla="*/ 870756 h 1956606"/>
                <a:gd name="connsiteX20" fmla="*/ 250825 w 2603500"/>
                <a:gd name="connsiteY20" fmla="*/ 985056 h 1956606"/>
                <a:gd name="connsiteX21" fmla="*/ 285750 w 2603500"/>
                <a:gd name="connsiteY21" fmla="*/ 1007281 h 1956606"/>
                <a:gd name="connsiteX22" fmla="*/ 406400 w 2603500"/>
                <a:gd name="connsiteY22" fmla="*/ 1162856 h 1956606"/>
                <a:gd name="connsiteX23" fmla="*/ 508000 w 2603500"/>
                <a:gd name="connsiteY23" fmla="*/ 1327956 h 1956606"/>
                <a:gd name="connsiteX24" fmla="*/ 590550 w 2603500"/>
                <a:gd name="connsiteY24" fmla="*/ 1499406 h 1956606"/>
                <a:gd name="connsiteX25" fmla="*/ 650875 w 2603500"/>
                <a:gd name="connsiteY25" fmla="*/ 1620056 h 1956606"/>
                <a:gd name="connsiteX26" fmla="*/ 714375 w 2603500"/>
                <a:gd name="connsiteY26" fmla="*/ 1737531 h 1956606"/>
                <a:gd name="connsiteX27" fmla="*/ 752475 w 2603500"/>
                <a:gd name="connsiteY27" fmla="*/ 1883581 h 1956606"/>
                <a:gd name="connsiteX28" fmla="*/ 768350 w 2603500"/>
                <a:gd name="connsiteY28" fmla="*/ 1956606 h 1956606"/>
                <a:gd name="connsiteX29" fmla="*/ 962025 w 2603500"/>
                <a:gd name="connsiteY29" fmla="*/ 1893106 h 1956606"/>
                <a:gd name="connsiteX30" fmla="*/ 1133475 w 2603500"/>
                <a:gd name="connsiteY30" fmla="*/ 1826431 h 1956606"/>
                <a:gd name="connsiteX31" fmla="*/ 1311275 w 2603500"/>
                <a:gd name="connsiteY31" fmla="*/ 1734356 h 1956606"/>
                <a:gd name="connsiteX32" fmla="*/ 1444625 w 2603500"/>
                <a:gd name="connsiteY32" fmla="*/ 1648631 h 1956606"/>
                <a:gd name="connsiteX33" fmla="*/ 1555750 w 2603500"/>
                <a:gd name="connsiteY33" fmla="*/ 1578781 h 1956606"/>
                <a:gd name="connsiteX34" fmla="*/ 1717675 w 2603500"/>
                <a:gd name="connsiteY34" fmla="*/ 1461306 h 1956606"/>
                <a:gd name="connsiteX35" fmla="*/ 1835150 w 2603500"/>
                <a:gd name="connsiteY35" fmla="*/ 1343831 h 1956606"/>
                <a:gd name="connsiteX36" fmla="*/ 1968500 w 2603500"/>
                <a:gd name="connsiteY36" fmla="*/ 1223181 h 1956606"/>
                <a:gd name="connsiteX37" fmla="*/ 2105025 w 2603500"/>
                <a:gd name="connsiteY37" fmla="*/ 1070781 h 1956606"/>
                <a:gd name="connsiteX38" fmla="*/ 2209800 w 2603500"/>
                <a:gd name="connsiteY38" fmla="*/ 937431 h 1956606"/>
                <a:gd name="connsiteX39" fmla="*/ 2330450 w 2603500"/>
                <a:gd name="connsiteY39" fmla="*/ 762806 h 1956606"/>
                <a:gd name="connsiteX40" fmla="*/ 2393950 w 2603500"/>
                <a:gd name="connsiteY40" fmla="*/ 619931 h 1956606"/>
                <a:gd name="connsiteX41" fmla="*/ 2441575 w 2603500"/>
                <a:gd name="connsiteY41" fmla="*/ 534206 h 1956606"/>
                <a:gd name="connsiteX42" fmla="*/ 2501900 w 2603500"/>
                <a:gd name="connsiteY42" fmla="*/ 394506 h 1956606"/>
                <a:gd name="connsiteX43" fmla="*/ 2552700 w 2603500"/>
                <a:gd name="connsiteY43" fmla="*/ 280206 h 1956606"/>
                <a:gd name="connsiteX44" fmla="*/ 2603500 w 2603500"/>
                <a:gd name="connsiteY44" fmla="*/ 108756 h 1956606"/>
                <a:gd name="connsiteX0" fmla="*/ 2603500 w 2603500"/>
                <a:gd name="connsiteY0" fmla="*/ 108756 h 1956606"/>
                <a:gd name="connsiteX1" fmla="*/ 2458244 w 2603500"/>
                <a:gd name="connsiteY1" fmla="*/ 69069 h 1956606"/>
                <a:gd name="connsiteX2" fmla="*/ 2266950 w 2603500"/>
                <a:gd name="connsiteY2" fmla="*/ 29381 h 1956606"/>
                <a:gd name="connsiteX3" fmla="*/ 2059782 w 2603500"/>
                <a:gd name="connsiteY3" fmla="*/ 6362 h 1956606"/>
                <a:gd name="connsiteX4" fmla="*/ 1857375 w 2603500"/>
                <a:gd name="connsiteY4" fmla="*/ 12 h 1956606"/>
                <a:gd name="connsiteX5" fmla="*/ 1635125 w 2603500"/>
                <a:gd name="connsiteY5" fmla="*/ 7950 h 1956606"/>
                <a:gd name="connsiteX6" fmla="*/ 1470025 w 2603500"/>
                <a:gd name="connsiteY6" fmla="*/ 26206 h 1956606"/>
                <a:gd name="connsiteX7" fmla="*/ 1293019 w 2603500"/>
                <a:gd name="connsiteY7" fmla="*/ 53988 h 1956606"/>
                <a:gd name="connsiteX8" fmla="*/ 1064419 w 2603500"/>
                <a:gd name="connsiteY8" fmla="*/ 110344 h 1956606"/>
                <a:gd name="connsiteX9" fmla="*/ 904875 w 2603500"/>
                <a:gd name="connsiteY9" fmla="*/ 166699 h 1956606"/>
                <a:gd name="connsiteX10" fmla="*/ 761206 w 2603500"/>
                <a:gd name="connsiteY10" fmla="*/ 227025 h 1956606"/>
                <a:gd name="connsiteX11" fmla="*/ 629443 w 2603500"/>
                <a:gd name="connsiteY11" fmla="*/ 288143 h 1956606"/>
                <a:gd name="connsiteX12" fmla="*/ 488156 w 2603500"/>
                <a:gd name="connsiteY12" fmla="*/ 364344 h 1956606"/>
                <a:gd name="connsiteX13" fmla="*/ 385763 w 2603500"/>
                <a:gd name="connsiteY13" fmla="*/ 423081 h 1956606"/>
                <a:gd name="connsiteX14" fmla="*/ 311150 w 2603500"/>
                <a:gd name="connsiteY14" fmla="*/ 475469 h 1956606"/>
                <a:gd name="connsiteX15" fmla="*/ 219869 w 2603500"/>
                <a:gd name="connsiteY15" fmla="*/ 543731 h 1956606"/>
                <a:gd name="connsiteX16" fmla="*/ 101600 w 2603500"/>
                <a:gd name="connsiteY16" fmla="*/ 638981 h 1956606"/>
                <a:gd name="connsiteX17" fmla="*/ 0 w 2603500"/>
                <a:gd name="connsiteY17" fmla="*/ 708831 h 1956606"/>
                <a:gd name="connsiteX18" fmla="*/ 76200 w 2603500"/>
                <a:gd name="connsiteY18" fmla="*/ 772331 h 1956606"/>
                <a:gd name="connsiteX19" fmla="*/ 168275 w 2603500"/>
                <a:gd name="connsiteY19" fmla="*/ 870756 h 1956606"/>
                <a:gd name="connsiteX20" fmla="*/ 250825 w 2603500"/>
                <a:gd name="connsiteY20" fmla="*/ 985056 h 1956606"/>
                <a:gd name="connsiteX21" fmla="*/ 285750 w 2603500"/>
                <a:gd name="connsiteY21" fmla="*/ 1007281 h 1956606"/>
                <a:gd name="connsiteX22" fmla="*/ 406400 w 2603500"/>
                <a:gd name="connsiteY22" fmla="*/ 1162856 h 1956606"/>
                <a:gd name="connsiteX23" fmla="*/ 508000 w 2603500"/>
                <a:gd name="connsiteY23" fmla="*/ 1327956 h 1956606"/>
                <a:gd name="connsiteX24" fmla="*/ 590550 w 2603500"/>
                <a:gd name="connsiteY24" fmla="*/ 1499406 h 1956606"/>
                <a:gd name="connsiteX25" fmla="*/ 650875 w 2603500"/>
                <a:gd name="connsiteY25" fmla="*/ 1620056 h 1956606"/>
                <a:gd name="connsiteX26" fmla="*/ 714375 w 2603500"/>
                <a:gd name="connsiteY26" fmla="*/ 1737531 h 1956606"/>
                <a:gd name="connsiteX27" fmla="*/ 752475 w 2603500"/>
                <a:gd name="connsiteY27" fmla="*/ 1883581 h 1956606"/>
                <a:gd name="connsiteX28" fmla="*/ 768350 w 2603500"/>
                <a:gd name="connsiteY28" fmla="*/ 1956606 h 1956606"/>
                <a:gd name="connsiteX29" fmla="*/ 962025 w 2603500"/>
                <a:gd name="connsiteY29" fmla="*/ 1893106 h 1956606"/>
                <a:gd name="connsiteX30" fmla="*/ 1133475 w 2603500"/>
                <a:gd name="connsiteY30" fmla="*/ 1826431 h 1956606"/>
                <a:gd name="connsiteX31" fmla="*/ 1311275 w 2603500"/>
                <a:gd name="connsiteY31" fmla="*/ 1734356 h 1956606"/>
                <a:gd name="connsiteX32" fmla="*/ 1444625 w 2603500"/>
                <a:gd name="connsiteY32" fmla="*/ 1648631 h 1956606"/>
                <a:gd name="connsiteX33" fmla="*/ 1555750 w 2603500"/>
                <a:gd name="connsiteY33" fmla="*/ 1578781 h 1956606"/>
                <a:gd name="connsiteX34" fmla="*/ 1717675 w 2603500"/>
                <a:gd name="connsiteY34" fmla="*/ 1461306 h 1956606"/>
                <a:gd name="connsiteX35" fmla="*/ 1835150 w 2603500"/>
                <a:gd name="connsiteY35" fmla="*/ 1343831 h 1956606"/>
                <a:gd name="connsiteX36" fmla="*/ 1968500 w 2603500"/>
                <a:gd name="connsiteY36" fmla="*/ 1223181 h 1956606"/>
                <a:gd name="connsiteX37" fmla="*/ 2105025 w 2603500"/>
                <a:gd name="connsiteY37" fmla="*/ 1070781 h 1956606"/>
                <a:gd name="connsiteX38" fmla="*/ 2209800 w 2603500"/>
                <a:gd name="connsiteY38" fmla="*/ 937431 h 1956606"/>
                <a:gd name="connsiteX39" fmla="*/ 2330450 w 2603500"/>
                <a:gd name="connsiteY39" fmla="*/ 762806 h 1956606"/>
                <a:gd name="connsiteX40" fmla="*/ 2393950 w 2603500"/>
                <a:gd name="connsiteY40" fmla="*/ 619931 h 1956606"/>
                <a:gd name="connsiteX41" fmla="*/ 2441575 w 2603500"/>
                <a:gd name="connsiteY41" fmla="*/ 534206 h 1956606"/>
                <a:gd name="connsiteX42" fmla="*/ 2501900 w 2603500"/>
                <a:gd name="connsiteY42" fmla="*/ 394506 h 1956606"/>
                <a:gd name="connsiteX43" fmla="*/ 2552700 w 2603500"/>
                <a:gd name="connsiteY43" fmla="*/ 280206 h 1956606"/>
                <a:gd name="connsiteX44" fmla="*/ 2603500 w 2603500"/>
                <a:gd name="connsiteY44" fmla="*/ 108756 h 1956606"/>
                <a:gd name="connsiteX0" fmla="*/ 2603500 w 2603500"/>
                <a:gd name="connsiteY0" fmla="*/ 108756 h 1956606"/>
                <a:gd name="connsiteX1" fmla="*/ 2458244 w 2603500"/>
                <a:gd name="connsiteY1" fmla="*/ 69069 h 1956606"/>
                <a:gd name="connsiteX2" fmla="*/ 2266950 w 2603500"/>
                <a:gd name="connsiteY2" fmla="*/ 29381 h 1956606"/>
                <a:gd name="connsiteX3" fmla="*/ 2059782 w 2603500"/>
                <a:gd name="connsiteY3" fmla="*/ 6362 h 1956606"/>
                <a:gd name="connsiteX4" fmla="*/ 1857375 w 2603500"/>
                <a:gd name="connsiteY4" fmla="*/ 12 h 1956606"/>
                <a:gd name="connsiteX5" fmla="*/ 1635125 w 2603500"/>
                <a:gd name="connsiteY5" fmla="*/ 7950 h 1956606"/>
                <a:gd name="connsiteX6" fmla="*/ 1470025 w 2603500"/>
                <a:gd name="connsiteY6" fmla="*/ 26206 h 1956606"/>
                <a:gd name="connsiteX7" fmla="*/ 1293019 w 2603500"/>
                <a:gd name="connsiteY7" fmla="*/ 53988 h 1956606"/>
                <a:gd name="connsiteX8" fmla="*/ 1064419 w 2603500"/>
                <a:gd name="connsiteY8" fmla="*/ 110344 h 1956606"/>
                <a:gd name="connsiteX9" fmla="*/ 904875 w 2603500"/>
                <a:gd name="connsiteY9" fmla="*/ 166699 h 1956606"/>
                <a:gd name="connsiteX10" fmla="*/ 761206 w 2603500"/>
                <a:gd name="connsiteY10" fmla="*/ 227025 h 1956606"/>
                <a:gd name="connsiteX11" fmla="*/ 629443 w 2603500"/>
                <a:gd name="connsiteY11" fmla="*/ 288143 h 1956606"/>
                <a:gd name="connsiteX12" fmla="*/ 488156 w 2603500"/>
                <a:gd name="connsiteY12" fmla="*/ 364344 h 1956606"/>
                <a:gd name="connsiteX13" fmla="*/ 390525 w 2603500"/>
                <a:gd name="connsiteY13" fmla="*/ 423081 h 1956606"/>
                <a:gd name="connsiteX14" fmla="*/ 311150 w 2603500"/>
                <a:gd name="connsiteY14" fmla="*/ 475469 h 1956606"/>
                <a:gd name="connsiteX15" fmla="*/ 219869 w 2603500"/>
                <a:gd name="connsiteY15" fmla="*/ 543731 h 1956606"/>
                <a:gd name="connsiteX16" fmla="*/ 101600 w 2603500"/>
                <a:gd name="connsiteY16" fmla="*/ 638981 h 1956606"/>
                <a:gd name="connsiteX17" fmla="*/ 0 w 2603500"/>
                <a:gd name="connsiteY17" fmla="*/ 708831 h 1956606"/>
                <a:gd name="connsiteX18" fmla="*/ 76200 w 2603500"/>
                <a:gd name="connsiteY18" fmla="*/ 772331 h 1956606"/>
                <a:gd name="connsiteX19" fmla="*/ 168275 w 2603500"/>
                <a:gd name="connsiteY19" fmla="*/ 870756 h 1956606"/>
                <a:gd name="connsiteX20" fmla="*/ 250825 w 2603500"/>
                <a:gd name="connsiteY20" fmla="*/ 985056 h 1956606"/>
                <a:gd name="connsiteX21" fmla="*/ 285750 w 2603500"/>
                <a:gd name="connsiteY21" fmla="*/ 1007281 h 1956606"/>
                <a:gd name="connsiteX22" fmla="*/ 406400 w 2603500"/>
                <a:gd name="connsiteY22" fmla="*/ 1162856 h 1956606"/>
                <a:gd name="connsiteX23" fmla="*/ 508000 w 2603500"/>
                <a:gd name="connsiteY23" fmla="*/ 1327956 h 1956606"/>
                <a:gd name="connsiteX24" fmla="*/ 590550 w 2603500"/>
                <a:gd name="connsiteY24" fmla="*/ 1499406 h 1956606"/>
                <a:gd name="connsiteX25" fmla="*/ 650875 w 2603500"/>
                <a:gd name="connsiteY25" fmla="*/ 1620056 h 1956606"/>
                <a:gd name="connsiteX26" fmla="*/ 714375 w 2603500"/>
                <a:gd name="connsiteY26" fmla="*/ 1737531 h 1956606"/>
                <a:gd name="connsiteX27" fmla="*/ 752475 w 2603500"/>
                <a:gd name="connsiteY27" fmla="*/ 1883581 h 1956606"/>
                <a:gd name="connsiteX28" fmla="*/ 768350 w 2603500"/>
                <a:gd name="connsiteY28" fmla="*/ 1956606 h 1956606"/>
                <a:gd name="connsiteX29" fmla="*/ 962025 w 2603500"/>
                <a:gd name="connsiteY29" fmla="*/ 1893106 h 1956606"/>
                <a:gd name="connsiteX30" fmla="*/ 1133475 w 2603500"/>
                <a:gd name="connsiteY30" fmla="*/ 1826431 h 1956606"/>
                <a:gd name="connsiteX31" fmla="*/ 1311275 w 2603500"/>
                <a:gd name="connsiteY31" fmla="*/ 1734356 h 1956606"/>
                <a:gd name="connsiteX32" fmla="*/ 1444625 w 2603500"/>
                <a:gd name="connsiteY32" fmla="*/ 1648631 h 1956606"/>
                <a:gd name="connsiteX33" fmla="*/ 1555750 w 2603500"/>
                <a:gd name="connsiteY33" fmla="*/ 1578781 h 1956606"/>
                <a:gd name="connsiteX34" fmla="*/ 1717675 w 2603500"/>
                <a:gd name="connsiteY34" fmla="*/ 1461306 h 1956606"/>
                <a:gd name="connsiteX35" fmla="*/ 1835150 w 2603500"/>
                <a:gd name="connsiteY35" fmla="*/ 1343831 h 1956606"/>
                <a:gd name="connsiteX36" fmla="*/ 1968500 w 2603500"/>
                <a:gd name="connsiteY36" fmla="*/ 1223181 h 1956606"/>
                <a:gd name="connsiteX37" fmla="*/ 2105025 w 2603500"/>
                <a:gd name="connsiteY37" fmla="*/ 1070781 h 1956606"/>
                <a:gd name="connsiteX38" fmla="*/ 2209800 w 2603500"/>
                <a:gd name="connsiteY38" fmla="*/ 937431 h 1956606"/>
                <a:gd name="connsiteX39" fmla="*/ 2330450 w 2603500"/>
                <a:gd name="connsiteY39" fmla="*/ 762806 h 1956606"/>
                <a:gd name="connsiteX40" fmla="*/ 2393950 w 2603500"/>
                <a:gd name="connsiteY40" fmla="*/ 619931 h 1956606"/>
                <a:gd name="connsiteX41" fmla="*/ 2441575 w 2603500"/>
                <a:gd name="connsiteY41" fmla="*/ 534206 h 1956606"/>
                <a:gd name="connsiteX42" fmla="*/ 2501900 w 2603500"/>
                <a:gd name="connsiteY42" fmla="*/ 394506 h 1956606"/>
                <a:gd name="connsiteX43" fmla="*/ 2552700 w 2603500"/>
                <a:gd name="connsiteY43" fmla="*/ 280206 h 1956606"/>
                <a:gd name="connsiteX44" fmla="*/ 2603500 w 2603500"/>
                <a:gd name="connsiteY44" fmla="*/ 108756 h 1956606"/>
                <a:gd name="connsiteX0" fmla="*/ 2603500 w 2603500"/>
                <a:gd name="connsiteY0" fmla="*/ 108756 h 1956606"/>
                <a:gd name="connsiteX1" fmla="*/ 2458244 w 2603500"/>
                <a:gd name="connsiteY1" fmla="*/ 69069 h 1956606"/>
                <a:gd name="connsiteX2" fmla="*/ 2266950 w 2603500"/>
                <a:gd name="connsiteY2" fmla="*/ 29381 h 1956606"/>
                <a:gd name="connsiteX3" fmla="*/ 2059782 w 2603500"/>
                <a:gd name="connsiteY3" fmla="*/ 6362 h 1956606"/>
                <a:gd name="connsiteX4" fmla="*/ 1857375 w 2603500"/>
                <a:gd name="connsiteY4" fmla="*/ 12 h 1956606"/>
                <a:gd name="connsiteX5" fmla="*/ 1635125 w 2603500"/>
                <a:gd name="connsiteY5" fmla="*/ 7950 h 1956606"/>
                <a:gd name="connsiteX6" fmla="*/ 1470025 w 2603500"/>
                <a:gd name="connsiteY6" fmla="*/ 26206 h 1956606"/>
                <a:gd name="connsiteX7" fmla="*/ 1293019 w 2603500"/>
                <a:gd name="connsiteY7" fmla="*/ 53988 h 1956606"/>
                <a:gd name="connsiteX8" fmla="*/ 1064419 w 2603500"/>
                <a:gd name="connsiteY8" fmla="*/ 110344 h 1956606"/>
                <a:gd name="connsiteX9" fmla="*/ 904875 w 2603500"/>
                <a:gd name="connsiteY9" fmla="*/ 166699 h 1956606"/>
                <a:gd name="connsiteX10" fmla="*/ 761206 w 2603500"/>
                <a:gd name="connsiteY10" fmla="*/ 227025 h 1956606"/>
                <a:gd name="connsiteX11" fmla="*/ 629443 w 2603500"/>
                <a:gd name="connsiteY11" fmla="*/ 288143 h 1956606"/>
                <a:gd name="connsiteX12" fmla="*/ 488156 w 2603500"/>
                <a:gd name="connsiteY12" fmla="*/ 364344 h 1956606"/>
                <a:gd name="connsiteX13" fmla="*/ 390525 w 2603500"/>
                <a:gd name="connsiteY13" fmla="*/ 423081 h 1956606"/>
                <a:gd name="connsiteX14" fmla="*/ 311150 w 2603500"/>
                <a:gd name="connsiteY14" fmla="*/ 475469 h 1956606"/>
                <a:gd name="connsiteX15" fmla="*/ 198438 w 2603500"/>
                <a:gd name="connsiteY15" fmla="*/ 553256 h 1956606"/>
                <a:gd name="connsiteX16" fmla="*/ 101600 w 2603500"/>
                <a:gd name="connsiteY16" fmla="*/ 638981 h 1956606"/>
                <a:gd name="connsiteX17" fmla="*/ 0 w 2603500"/>
                <a:gd name="connsiteY17" fmla="*/ 708831 h 1956606"/>
                <a:gd name="connsiteX18" fmla="*/ 76200 w 2603500"/>
                <a:gd name="connsiteY18" fmla="*/ 772331 h 1956606"/>
                <a:gd name="connsiteX19" fmla="*/ 168275 w 2603500"/>
                <a:gd name="connsiteY19" fmla="*/ 870756 h 1956606"/>
                <a:gd name="connsiteX20" fmla="*/ 250825 w 2603500"/>
                <a:gd name="connsiteY20" fmla="*/ 985056 h 1956606"/>
                <a:gd name="connsiteX21" fmla="*/ 285750 w 2603500"/>
                <a:gd name="connsiteY21" fmla="*/ 1007281 h 1956606"/>
                <a:gd name="connsiteX22" fmla="*/ 406400 w 2603500"/>
                <a:gd name="connsiteY22" fmla="*/ 1162856 h 1956606"/>
                <a:gd name="connsiteX23" fmla="*/ 508000 w 2603500"/>
                <a:gd name="connsiteY23" fmla="*/ 1327956 h 1956606"/>
                <a:gd name="connsiteX24" fmla="*/ 590550 w 2603500"/>
                <a:gd name="connsiteY24" fmla="*/ 1499406 h 1956606"/>
                <a:gd name="connsiteX25" fmla="*/ 650875 w 2603500"/>
                <a:gd name="connsiteY25" fmla="*/ 1620056 h 1956606"/>
                <a:gd name="connsiteX26" fmla="*/ 714375 w 2603500"/>
                <a:gd name="connsiteY26" fmla="*/ 1737531 h 1956606"/>
                <a:gd name="connsiteX27" fmla="*/ 752475 w 2603500"/>
                <a:gd name="connsiteY27" fmla="*/ 1883581 h 1956606"/>
                <a:gd name="connsiteX28" fmla="*/ 768350 w 2603500"/>
                <a:gd name="connsiteY28" fmla="*/ 1956606 h 1956606"/>
                <a:gd name="connsiteX29" fmla="*/ 962025 w 2603500"/>
                <a:gd name="connsiteY29" fmla="*/ 1893106 h 1956606"/>
                <a:gd name="connsiteX30" fmla="*/ 1133475 w 2603500"/>
                <a:gd name="connsiteY30" fmla="*/ 1826431 h 1956606"/>
                <a:gd name="connsiteX31" fmla="*/ 1311275 w 2603500"/>
                <a:gd name="connsiteY31" fmla="*/ 1734356 h 1956606"/>
                <a:gd name="connsiteX32" fmla="*/ 1444625 w 2603500"/>
                <a:gd name="connsiteY32" fmla="*/ 1648631 h 1956606"/>
                <a:gd name="connsiteX33" fmla="*/ 1555750 w 2603500"/>
                <a:gd name="connsiteY33" fmla="*/ 1578781 h 1956606"/>
                <a:gd name="connsiteX34" fmla="*/ 1717675 w 2603500"/>
                <a:gd name="connsiteY34" fmla="*/ 1461306 h 1956606"/>
                <a:gd name="connsiteX35" fmla="*/ 1835150 w 2603500"/>
                <a:gd name="connsiteY35" fmla="*/ 1343831 h 1956606"/>
                <a:gd name="connsiteX36" fmla="*/ 1968500 w 2603500"/>
                <a:gd name="connsiteY36" fmla="*/ 1223181 h 1956606"/>
                <a:gd name="connsiteX37" fmla="*/ 2105025 w 2603500"/>
                <a:gd name="connsiteY37" fmla="*/ 1070781 h 1956606"/>
                <a:gd name="connsiteX38" fmla="*/ 2209800 w 2603500"/>
                <a:gd name="connsiteY38" fmla="*/ 937431 h 1956606"/>
                <a:gd name="connsiteX39" fmla="*/ 2330450 w 2603500"/>
                <a:gd name="connsiteY39" fmla="*/ 762806 h 1956606"/>
                <a:gd name="connsiteX40" fmla="*/ 2393950 w 2603500"/>
                <a:gd name="connsiteY40" fmla="*/ 619931 h 1956606"/>
                <a:gd name="connsiteX41" fmla="*/ 2441575 w 2603500"/>
                <a:gd name="connsiteY41" fmla="*/ 534206 h 1956606"/>
                <a:gd name="connsiteX42" fmla="*/ 2501900 w 2603500"/>
                <a:gd name="connsiteY42" fmla="*/ 394506 h 1956606"/>
                <a:gd name="connsiteX43" fmla="*/ 2552700 w 2603500"/>
                <a:gd name="connsiteY43" fmla="*/ 280206 h 1956606"/>
                <a:gd name="connsiteX44" fmla="*/ 2603500 w 2603500"/>
                <a:gd name="connsiteY44" fmla="*/ 108756 h 1956606"/>
                <a:gd name="connsiteX0" fmla="*/ 2603500 w 2603500"/>
                <a:gd name="connsiteY0" fmla="*/ 108756 h 1956606"/>
                <a:gd name="connsiteX1" fmla="*/ 2458244 w 2603500"/>
                <a:gd name="connsiteY1" fmla="*/ 69069 h 1956606"/>
                <a:gd name="connsiteX2" fmla="*/ 2266950 w 2603500"/>
                <a:gd name="connsiteY2" fmla="*/ 29381 h 1956606"/>
                <a:gd name="connsiteX3" fmla="*/ 2059782 w 2603500"/>
                <a:gd name="connsiteY3" fmla="*/ 6362 h 1956606"/>
                <a:gd name="connsiteX4" fmla="*/ 1857375 w 2603500"/>
                <a:gd name="connsiteY4" fmla="*/ 12 h 1956606"/>
                <a:gd name="connsiteX5" fmla="*/ 1635125 w 2603500"/>
                <a:gd name="connsiteY5" fmla="*/ 7950 h 1956606"/>
                <a:gd name="connsiteX6" fmla="*/ 1470025 w 2603500"/>
                <a:gd name="connsiteY6" fmla="*/ 26206 h 1956606"/>
                <a:gd name="connsiteX7" fmla="*/ 1293019 w 2603500"/>
                <a:gd name="connsiteY7" fmla="*/ 53988 h 1956606"/>
                <a:gd name="connsiteX8" fmla="*/ 1064419 w 2603500"/>
                <a:gd name="connsiteY8" fmla="*/ 110344 h 1956606"/>
                <a:gd name="connsiteX9" fmla="*/ 904875 w 2603500"/>
                <a:gd name="connsiteY9" fmla="*/ 166699 h 1956606"/>
                <a:gd name="connsiteX10" fmla="*/ 761206 w 2603500"/>
                <a:gd name="connsiteY10" fmla="*/ 227025 h 1956606"/>
                <a:gd name="connsiteX11" fmla="*/ 629443 w 2603500"/>
                <a:gd name="connsiteY11" fmla="*/ 288143 h 1956606"/>
                <a:gd name="connsiteX12" fmla="*/ 488156 w 2603500"/>
                <a:gd name="connsiteY12" fmla="*/ 364344 h 1956606"/>
                <a:gd name="connsiteX13" fmla="*/ 390525 w 2603500"/>
                <a:gd name="connsiteY13" fmla="*/ 423081 h 1956606"/>
                <a:gd name="connsiteX14" fmla="*/ 275431 w 2603500"/>
                <a:gd name="connsiteY14" fmla="*/ 506425 h 1956606"/>
                <a:gd name="connsiteX15" fmla="*/ 198438 w 2603500"/>
                <a:gd name="connsiteY15" fmla="*/ 553256 h 1956606"/>
                <a:gd name="connsiteX16" fmla="*/ 101600 w 2603500"/>
                <a:gd name="connsiteY16" fmla="*/ 638981 h 1956606"/>
                <a:gd name="connsiteX17" fmla="*/ 0 w 2603500"/>
                <a:gd name="connsiteY17" fmla="*/ 708831 h 1956606"/>
                <a:gd name="connsiteX18" fmla="*/ 76200 w 2603500"/>
                <a:gd name="connsiteY18" fmla="*/ 772331 h 1956606"/>
                <a:gd name="connsiteX19" fmla="*/ 168275 w 2603500"/>
                <a:gd name="connsiteY19" fmla="*/ 870756 h 1956606"/>
                <a:gd name="connsiteX20" fmla="*/ 250825 w 2603500"/>
                <a:gd name="connsiteY20" fmla="*/ 985056 h 1956606"/>
                <a:gd name="connsiteX21" fmla="*/ 285750 w 2603500"/>
                <a:gd name="connsiteY21" fmla="*/ 1007281 h 1956606"/>
                <a:gd name="connsiteX22" fmla="*/ 406400 w 2603500"/>
                <a:gd name="connsiteY22" fmla="*/ 1162856 h 1956606"/>
                <a:gd name="connsiteX23" fmla="*/ 508000 w 2603500"/>
                <a:gd name="connsiteY23" fmla="*/ 1327956 h 1956606"/>
                <a:gd name="connsiteX24" fmla="*/ 590550 w 2603500"/>
                <a:gd name="connsiteY24" fmla="*/ 1499406 h 1956606"/>
                <a:gd name="connsiteX25" fmla="*/ 650875 w 2603500"/>
                <a:gd name="connsiteY25" fmla="*/ 1620056 h 1956606"/>
                <a:gd name="connsiteX26" fmla="*/ 714375 w 2603500"/>
                <a:gd name="connsiteY26" fmla="*/ 1737531 h 1956606"/>
                <a:gd name="connsiteX27" fmla="*/ 752475 w 2603500"/>
                <a:gd name="connsiteY27" fmla="*/ 1883581 h 1956606"/>
                <a:gd name="connsiteX28" fmla="*/ 768350 w 2603500"/>
                <a:gd name="connsiteY28" fmla="*/ 1956606 h 1956606"/>
                <a:gd name="connsiteX29" fmla="*/ 962025 w 2603500"/>
                <a:gd name="connsiteY29" fmla="*/ 1893106 h 1956606"/>
                <a:gd name="connsiteX30" fmla="*/ 1133475 w 2603500"/>
                <a:gd name="connsiteY30" fmla="*/ 1826431 h 1956606"/>
                <a:gd name="connsiteX31" fmla="*/ 1311275 w 2603500"/>
                <a:gd name="connsiteY31" fmla="*/ 1734356 h 1956606"/>
                <a:gd name="connsiteX32" fmla="*/ 1444625 w 2603500"/>
                <a:gd name="connsiteY32" fmla="*/ 1648631 h 1956606"/>
                <a:gd name="connsiteX33" fmla="*/ 1555750 w 2603500"/>
                <a:gd name="connsiteY33" fmla="*/ 1578781 h 1956606"/>
                <a:gd name="connsiteX34" fmla="*/ 1717675 w 2603500"/>
                <a:gd name="connsiteY34" fmla="*/ 1461306 h 1956606"/>
                <a:gd name="connsiteX35" fmla="*/ 1835150 w 2603500"/>
                <a:gd name="connsiteY35" fmla="*/ 1343831 h 1956606"/>
                <a:gd name="connsiteX36" fmla="*/ 1968500 w 2603500"/>
                <a:gd name="connsiteY36" fmla="*/ 1223181 h 1956606"/>
                <a:gd name="connsiteX37" fmla="*/ 2105025 w 2603500"/>
                <a:gd name="connsiteY37" fmla="*/ 1070781 h 1956606"/>
                <a:gd name="connsiteX38" fmla="*/ 2209800 w 2603500"/>
                <a:gd name="connsiteY38" fmla="*/ 937431 h 1956606"/>
                <a:gd name="connsiteX39" fmla="*/ 2330450 w 2603500"/>
                <a:gd name="connsiteY39" fmla="*/ 762806 h 1956606"/>
                <a:gd name="connsiteX40" fmla="*/ 2393950 w 2603500"/>
                <a:gd name="connsiteY40" fmla="*/ 619931 h 1956606"/>
                <a:gd name="connsiteX41" fmla="*/ 2441575 w 2603500"/>
                <a:gd name="connsiteY41" fmla="*/ 534206 h 1956606"/>
                <a:gd name="connsiteX42" fmla="*/ 2501900 w 2603500"/>
                <a:gd name="connsiteY42" fmla="*/ 394506 h 1956606"/>
                <a:gd name="connsiteX43" fmla="*/ 2552700 w 2603500"/>
                <a:gd name="connsiteY43" fmla="*/ 280206 h 1956606"/>
                <a:gd name="connsiteX44" fmla="*/ 2603500 w 2603500"/>
                <a:gd name="connsiteY44" fmla="*/ 108756 h 1956606"/>
                <a:gd name="connsiteX0" fmla="*/ 2603500 w 2603500"/>
                <a:gd name="connsiteY0" fmla="*/ 108756 h 1956606"/>
                <a:gd name="connsiteX1" fmla="*/ 2458244 w 2603500"/>
                <a:gd name="connsiteY1" fmla="*/ 69069 h 1956606"/>
                <a:gd name="connsiteX2" fmla="*/ 2266950 w 2603500"/>
                <a:gd name="connsiteY2" fmla="*/ 29381 h 1956606"/>
                <a:gd name="connsiteX3" fmla="*/ 2059782 w 2603500"/>
                <a:gd name="connsiteY3" fmla="*/ 6362 h 1956606"/>
                <a:gd name="connsiteX4" fmla="*/ 1857375 w 2603500"/>
                <a:gd name="connsiteY4" fmla="*/ 12 h 1956606"/>
                <a:gd name="connsiteX5" fmla="*/ 1635125 w 2603500"/>
                <a:gd name="connsiteY5" fmla="*/ 7950 h 1956606"/>
                <a:gd name="connsiteX6" fmla="*/ 1470025 w 2603500"/>
                <a:gd name="connsiteY6" fmla="*/ 26206 h 1956606"/>
                <a:gd name="connsiteX7" fmla="*/ 1293019 w 2603500"/>
                <a:gd name="connsiteY7" fmla="*/ 53988 h 1956606"/>
                <a:gd name="connsiteX8" fmla="*/ 1064419 w 2603500"/>
                <a:gd name="connsiteY8" fmla="*/ 110344 h 1956606"/>
                <a:gd name="connsiteX9" fmla="*/ 904875 w 2603500"/>
                <a:gd name="connsiteY9" fmla="*/ 166699 h 1956606"/>
                <a:gd name="connsiteX10" fmla="*/ 761206 w 2603500"/>
                <a:gd name="connsiteY10" fmla="*/ 227025 h 1956606"/>
                <a:gd name="connsiteX11" fmla="*/ 629443 w 2603500"/>
                <a:gd name="connsiteY11" fmla="*/ 288143 h 1956606"/>
                <a:gd name="connsiteX12" fmla="*/ 488156 w 2603500"/>
                <a:gd name="connsiteY12" fmla="*/ 364344 h 1956606"/>
                <a:gd name="connsiteX13" fmla="*/ 390525 w 2603500"/>
                <a:gd name="connsiteY13" fmla="*/ 423081 h 1956606"/>
                <a:gd name="connsiteX14" fmla="*/ 275431 w 2603500"/>
                <a:gd name="connsiteY14" fmla="*/ 499281 h 1956606"/>
                <a:gd name="connsiteX15" fmla="*/ 198438 w 2603500"/>
                <a:gd name="connsiteY15" fmla="*/ 553256 h 1956606"/>
                <a:gd name="connsiteX16" fmla="*/ 101600 w 2603500"/>
                <a:gd name="connsiteY16" fmla="*/ 638981 h 1956606"/>
                <a:gd name="connsiteX17" fmla="*/ 0 w 2603500"/>
                <a:gd name="connsiteY17" fmla="*/ 708831 h 1956606"/>
                <a:gd name="connsiteX18" fmla="*/ 76200 w 2603500"/>
                <a:gd name="connsiteY18" fmla="*/ 772331 h 1956606"/>
                <a:gd name="connsiteX19" fmla="*/ 168275 w 2603500"/>
                <a:gd name="connsiteY19" fmla="*/ 870756 h 1956606"/>
                <a:gd name="connsiteX20" fmla="*/ 250825 w 2603500"/>
                <a:gd name="connsiteY20" fmla="*/ 985056 h 1956606"/>
                <a:gd name="connsiteX21" fmla="*/ 285750 w 2603500"/>
                <a:gd name="connsiteY21" fmla="*/ 1007281 h 1956606"/>
                <a:gd name="connsiteX22" fmla="*/ 406400 w 2603500"/>
                <a:gd name="connsiteY22" fmla="*/ 1162856 h 1956606"/>
                <a:gd name="connsiteX23" fmla="*/ 508000 w 2603500"/>
                <a:gd name="connsiteY23" fmla="*/ 1327956 h 1956606"/>
                <a:gd name="connsiteX24" fmla="*/ 590550 w 2603500"/>
                <a:gd name="connsiteY24" fmla="*/ 1499406 h 1956606"/>
                <a:gd name="connsiteX25" fmla="*/ 650875 w 2603500"/>
                <a:gd name="connsiteY25" fmla="*/ 1620056 h 1956606"/>
                <a:gd name="connsiteX26" fmla="*/ 714375 w 2603500"/>
                <a:gd name="connsiteY26" fmla="*/ 1737531 h 1956606"/>
                <a:gd name="connsiteX27" fmla="*/ 752475 w 2603500"/>
                <a:gd name="connsiteY27" fmla="*/ 1883581 h 1956606"/>
                <a:gd name="connsiteX28" fmla="*/ 768350 w 2603500"/>
                <a:gd name="connsiteY28" fmla="*/ 1956606 h 1956606"/>
                <a:gd name="connsiteX29" fmla="*/ 962025 w 2603500"/>
                <a:gd name="connsiteY29" fmla="*/ 1893106 h 1956606"/>
                <a:gd name="connsiteX30" fmla="*/ 1133475 w 2603500"/>
                <a:gd name="connsiteY30" fmla="*/ 1826431 h 1956606"/>
                <a:gd name="connsiteX31" fmla="*/ 1311275 w 2603500"/>
                <a:gd name="connsiteY31" fmla="*/ 1734356 h 1956606"/>
                <a:gd name="connsiteX32" fmla="*/ 1444625 w 2603500"/>
                <a:gd name="connsiteY32" fmla="*/ 1648631 h 1956606"/>
                <a:gd name="connsiteX33" fmla="*/ 1555750 w 2603500"/>
                <a:gd name="connsiteY33" fmla="*/ 1578781 h 1956606"/>
                <a:gd name="connsiteX34" fmla="*/ 1717675 w 2603500"/>
                <a:gd name="connsiteY34" fmla="*/ 1461306 h 1956606"/>
                <a:gd name="connsiteX35" fmla="*/ 1835150 w 2603500"/>
                <a:gd name="connsiteY35" fmla="*/ 1343831 h 1956606"/>
                <a:gd name="connsiteX36" fmla="*/ 1968500 w 2603500"/>
                <a:gd name="connsiteY36" fmla="*/ 1223181 h 1956606"/>
                <a:gd name="connsiteX37" fmla="*/ 2105025 w 2603500"/>
                <a:gd name="connsiteY37" fmla="*/ 1070781 h 1956606"/>
                <a:gd name="connsiteX38" fmla="*/ 2209800 w 2603500"/>
                <a:gd name="connsiteY38" fmla="*/ 937431 h 1956606"/>
                <a:gd name="connsiteX39" fmla="*/ 2330450 w 2603500"/>
                <a:gd name="connsiteY39" fmla="*/ 762806 h 1956606"/>
                <a:gd name="connsiteX40" fmla="*/ 2393950 w 2603500"/>
                <a:gd name="connsiteY40" fmla="*/ 619931 h 1956606"/>
                <a:gd name="connsiteX41" fmla="*/ 2441575 w 2603500"/>
                <a:gd name="connsiteY41" fmla="*/ 534206 h 1956606"/>
                <a:gd name="connsiteX42" fmla="*/ 2501900 w 2603500"/>
                <a:gd name="connsiteY42" fmla="*/ 394506 h 1956606"/>
                <a:gd name="connsiteX43" fmla="*/ 2552700 w 2603500"/>
                <a:gd name="connsiteY43" fmla="*/ 280206 h 1956606"/>
                <a:gd name="connsiteX44" fmla="*/ 2603500 w 2603500"/>
                <a:gd name="connsiteY44" fmla="*/ 108756 h 1956606"/>
                <a:gd name="connsiteX0" fmla="*/ 2603500 w 2603500"/>
                <a:gd name="connsiteY0" fmla="*/ 108756 h 1956606"/>
                <a:gd name="connsiteX1" fmla="*/ 2458244 w 2603500"/>
                <a:gd name="connsiteY1" fmla="*/ 69069 h 1956606"/>
                <a:gd name="connsiteX2" fmla="*/ 2266950 w 2603500"/>
                <a:gd name="connsiteY2" fmla="*/ 29381 h 1956606"/>
                <a:gd name="connsiteX3" fmla="*/ 2059782 w 2603500"/>
                <a:gd name="connsiteY3" fmla="*/ 6362 h 1956606"/>
                <a:gd name="connsiteX4" fmla="*/ 1857375 w 2603500"/>
                <a:gd name="connsiteY4" fmla="*/ 12 h 1956606"/>
                <a:gd name="connsiteX5" fmla="*/ 1635125 w 2603500"/>
                <a:gd name="connsiteY5" fmla="*/ 7950 h 1956606"/>
                <a:gd name="connsiteX6" fmla="*/ 1470025 w 2603500"/>
                <a:gd name="connsiteY6" fmla="*/ 26206 h 1956606"/>
                <a:gd name="connsiteX7" fmla="*/ 1293019 w 2603500"/>
                <a:gd name="connsiteY7" fmla="*/ 53988 h 1956606"/>
                <a:gd name="connsiteX8" fmla="*/ 1064419 w 2603500"/>
                <a:gd name="connsiteY8" fmla="*/ 110344 h 1956606"/>
                <a:gd name="connsiteX9" fmla="*/ 904875 w 2603500"/>
                <a:gd name="connsiteY9" fmla="*/ 166699 h 1956606"/>
                <a:gd name="connsiteX10" fmla="*/ 761206 w 2603500"/>
                <a:gd name="connsiteY10" fmla="*/ 227025 h 1956606"/>
                <a:gd name="connsiteX11" fmla="*/ 629443 w 2603500"/>
                <a:gd name="connsiteY11" fmla="*/ 288143 h 1956606"/>
                <a:gd name="connsiteX12" fmla="*/ 488156 w 2603500"/>
                <a:gd name="connsiteY12" fmla="*/ 364344 h 1956606"/>
                <a:gd name="connsiteX13" fmla="*/ 390525 w 2603500"/>
                <a:gd name="connsiteY13" fmla="*/ 423081 h 1956606"/>
                <a:gd name="connsiteX14" fmla="*/ 275431 w 2603500"/>
                <a:gd name="connsiteY14" fmla="*/ 499281 h 1956606"/>
                <a:gd name="connsiteX15" fmla="*/ 207963 w 2603500"/>
                <a:gd name="connsiteY15" fmla="*/ 555637 h 1956606"/>
                <a:gd name="connsiteX16" fmla="*/ 101600 w 2603500"/>
                <a:gd name="connsiteY16" fmla="*/ 638981 h 1956606"/>
                <a:gd name="connsiteX17" fmla="*/ 0 w 2603500"/>
                <a:gd name="connsiteY17" fmla="*/ 708831 h 1956606"/>
                <a:gd name="connsiteX18" fmla="*/ 76200 w 2603500"/>
                <a:gd name="connsiteY18" fmla="*/ 772331 h 1956606"/>
                <a:gd name="connsiteX19" fmla="*/ 168275 w 2603500"/>
                <a:gd name="connsiteY19" fmla="*/ 870756 h 1956606"/>
                <a:gd name="connsiteX20" fmla="*/ 250825 w 2603500"/>
                <a:gd name="connsiteY20" fmla="*/ 985056 h 1956606"/>
                <a:gd name="connsiteX21" fmla="*/ 285750 w 2603500"/>
                <a:gd name="connsiteY21" fmla="*/ 1007281 h 1956606"/>
                <a:gd name="connsiteX22" fmla="*/ 406400 w 2603500"/>
                <a:gd name="connsiteY22" fmla="*/ 1162856 h 1956606"/>
                <a:gd name="connsiteX23" fmla="*/ 508000 w 2603500"/>
                <a:gd name="connsiteY23" fmla="*/ 1327956 h 1956606"/>
                <a:gd name="connsiteX24" fmla="*/ 590550 w 2603500"/>
                <a:gd name="connsiteY24" fmla="*/ 1499406 h 1956606"/>
                <a:gd name="connsiteX25" fmla="*/ 650875 w 2603500"/>
                <a:gd name="connsiteY25" fmla="*/ 1620056 h 1956606"/>
                <a:gd name="connsiteX26" fmla="*/ 714375 w 2603500"/>
                <a:gd name="connsiteY26" fmla="*/ 1737531 h 1956606"/>
                <a:gd name="connsiteX27" fmla="*/ 752475 w 2603500"/>
                <a:gd name="connsiteY27" fmla="*/ 1883581 h 1956606"/>
                <a:gd name="connsiteX28" fmla="*/ 768350 w 2603500"/>
                <a:gd name="connsiteY28" fmla="*/ 1956606 h 1956606"/>
                <a:gd name="connsiteX29" fmla="*/ 962025 w 2603500"/>
                <a:gd name="connsiteY29" fmla="*/ 1893106 h 1956606"/>
                <a:gd name="connsiteX30" fmla="*/ 1133475 w 2603500"/>
                <a:gd name="connsiteY30" fmla="*/ 1826431 h 1956606"/>
                <a:gd name="connsiteX31" fmla="*/ 1311275 w 2603500"/>
                <a:gd name="connsiteY31" fmla="*/ 1734356 h 1956606"/>
                <a:gd name="connsiteX32" fmla="*/ 1444625 w 2603500"/>
                <a:gd name="connsiteY32" fmla="*/ 1648631 h 1956606"/>
                <a:gd name="connsiteX33" fmla="*/ 1555750 w 2603500"/>
                <a:gd name="connsiteY33" fmla="*/ 1578781 h 1956606"/>
                <a:gd name="connsiteX34" fmla="*/ 1717675 w 2603500"/>
                <a:gd name="connsiteY34" fmla="*/ 1461306 h 1956606"/>
                <a:gd name="connsiteX35" fmla="*/ 1835150 w 2603500"/>
                <a:gd name="connsiteY35" fmla="*/ 1343831 h 1956606"/>
                <a:gd name="connsiteX36" fmla="*/ 1968500 w 2603500"/>
                <a:gd name="connsiteY36" fmla="*/ 1223181 h 1956606"/>
                <a:gd name="connsiteX37" fmla="*/ 2105025 w 2603500"/>
                <a:gd name="connsiteY37" fmla="*/ 1070781 h 1956606"/>
                <a:gd name="connsiteX38" fmla="*/ 2209800 w 2603500"/>
                <a:gd name="connsiteY38" fmla="*/ 937431 h 1956606"/>
                <a:gd name="connsiteX39" fmla="*/ 2330450 w 2603500"/>
                <a:gd name="connsiteY39" fmla="*/ 762806 h 1956606"/>
                <a:gd name="connsiteX40" fmla="*/ 2393950 w 2603500"/>
                <a:gd name="connsiteY40" fmla="*/ 619931 h 1956606"/>
                <a:gd name="connsiteX41" fmla="*/ 2441575 w 2603500"/>
                <a:gd name="connsiteY41" fmla="*/ 534206 h 1956606"/>
                <a:gd name="connsiteX42" fmla="*/ 2501900 w 2603500"/>
                <a:gd name="connsiteY42" fmla="*/ 394506 h 1956606"/>
                <a:gd name="connsiteX43" fmla="*/ 2552700 w 2603500"/>
                <a:gd name="connsiteY43" fmla="*/ 280206 h 1956606"/>
                <a:gd name="connsiteX44" fmla="*/ 2603500 w 2603500"/>
                <a:gd name="connsiteY44" fmla="*/ 108756 h 1956606"/>
                <a:gd name="connsiteX0" fmla="*/ 2603500 w 2603500"/>
                <a:gd name="connsiteY0" fmla="*/ 108756 h 1956606"/>
                <a:gd name="connsiteX1" fmla="*/ 2458244 w 2603500"/>
                <a:gd name="connsiteY1" fmla="*/ 69069 h 1956606"/>
                <a:gd name="connsiteX2" fmla="*/ 2266950 w 2603500"/>
                <a:gd name="connsiteY2" fmla="*/ 29381 h 1956606"/>
                <a:gd name="connsiteX3" fmla="*/ 2059782 w 2603500"/>
                <a:gd name="connsiteY3" fmla="*/ 6362 h 1956606"/>
                <a:gd name="connsiteX4" fmla="*/ 1857375 w 2603500"/>
                <a:gd name="connsiteY4" fmla="*/ 12 h 1956606"/>
                <a:gd name="connsiteX5" fmla="*/ 1635125 w 2603500"/>
                <a:gd name="connsiteY5" fmla="*/ 7950 h 1956606"/>
                <a:gd name="connsiteX6" fmla="*/ 1470025 w 2603500"/>
                <a:gd name="connsiteY6" fmla="*/ 26206 h 1956606"/>
                <a:gd name="connsiteX7" fmla="*/ 1293019 w 2603500"/>
                <a:gd name="connsiteY7" fmla="*/ 53988 h 1956606"/>
                <a:gd name="connsiteX8" fmla="*/ 1064419 w 2603500"/>
                <a:gd name="connsiteY8" fmla="*/ 110344 h 1956606"/>
                <a:gd name="connsiteX9" fmla="*/ 904875 w 2603500"/>
                <a:gd name="connsiteY9" fmla="*/ 166699 h 1956606"/>
                <a:gd name="connsiteX10" fmla="*/ 761206 w 2603500"/>
                <a:gd name="connsiteY10" fmla="*/ 227025 h 1956606"/>
                <a:gd name="connsiteX11" fmla="*/ 629443 w 2603500"/>
                <a:gd name="connsiteY11" fmla="*/ 288143 h 1956606"/>
                <a:gd name="connsiteX12" fmla="*/ 488156 w 2603500"/>
                <a:gd name="connsiteY12" fmla="*/ 364344 h 1956606"/>
                <a:gd name="connsiteX13" fmla="*/ 390525 w 2603500"/>
                <a:gd name="connsiteY13" fmla="*/ 423081 h 1956606"/>
                <a:gd name="connsiteX14" fmla="*/ 275431 w 2603500"/>
                <a:gd name="connsiteY14" fmla="*/ 499281 h 1956606"/>
                <a:gd name="connsiteX15" fmla="*/ 203200 w 2603500"/>
                <a:gd name="connsiteY15" fmla="*/ 553256 h 1956606"/>
                <a:gd name="connsiteX16" fmla="*/ 101600 w 2603500"/>
                <a:gd name="connsiteY16" fmla="*/ 638981 h 1956606"/>
                <a:gd name="connsiteX17" fmla="*/ 0 w 2603500"/>
                <a:gd name="connsiteY17" fmla="*/ 708831 h 1956606"/>
                <a:gd name="connsiteX18" fmla="*/ 76200 w 2603500"/>
                <a:gd name="connsiteY18" fmla="*/ 772331 h 1956606"/>
                <a:gd name="connsiteX19" fmla="*/ 168275 w 2603500"/>
                <a:gd name="connsiteY19" fmla="*/ 870756 h 1956606"/>
                <a:gd name="connsiteX20" fmla="*/ 250825 w 2603500"/>
                <a:gd name="connsiteY20" fmla="*/ 985056 h 1956606"/>
                <a:gd name="connsiteX21" fmla="*/ 285750 w 2603500"/>
                <a:gd name="connsiteY21" fmla="*/ 1007281 h 1956606"/>
                <a:gd name="connsiteX22" fmla="*/ 406400 w 2603500"/>
                <a:gd name="connsiteY22" fmla="*/ 1162856 h 1956606"/>
                <a:gd name="connsiteX23" fmla="*/ 508000 w 2603500"/>
                <a:gd name="connsiteY23" fmla="*/ 1327956 h 1956606"/>
                <a:gd name="connsiteX24" fmla="*/ 590550 w 2603500"/>
                <a:gd name="connsiteY24" fmla="*/ 1499406 h 1956606"/>
                <a:gd name="connsiteX25" fmla="*/ 650875 w 2603500"/>
                <a:gd name="connsiteY25" fmla="*/ 1620056 h 1956606"/>
                <a:gd name="connsiteX26" fmla="*/ 714375 w 2603500"/>
                <a:gd name="connsiteY26" fmla="*/ 1737531 h 1956606"/>
                <a:gd name="connsiteX27" fmla="*/ 752475 w 2603500"/>
                <a:gd name="connsiteY27" fmla="*/ 1883581 h 1956606"/>
                <a:gd name="connsiteX28" fmla="*/ 768350 w 2603500"/>
                <a:gd name="connsiteY28" fmla="*/ 1956606 h 1956606"/>
                <a:gd name="connsiteX29" fmla="*/ 962025 w 2603500"/>
                <a:gd name="connsiteY29" fmla="*/ 1893106 h 1956606"/>
                <a:gd name="connsiteX30" fmla="*/ 1133475 w 2603500"/>
                <a:gd name="connsiteY30" fmla="*/ 1826431 h 1956606"/>
                <a:gd name="connsiteX31" fmla="*/ 1311275 w 2603500"/>
                <a:gd name="connsiteY31" fmla="*/ 1734356 h 1956606"/>
                <a:gd name="connsiteX32" fmla="*/ 1444625 w 2603500"/>
                <a:gd name="connsiteY32" fmla="*/ 1648631 h 1956606"/>
                <a:gd name="connsiteX33" fmla="*/ 1555750 w 2603500"/>
                <a:gd name="connsiteY33" fmla="*/ 1578781 h 1956606"/>
                <a:gd name="connsiteX34" fmla="*/ 1717675 w 2603500"/>
                <a:gd name="connsiteY34" fmla="*/ 1461306 h 1956606"/>
                <a:gd name="connsiteX35" fmla="*/ 1835150 w 2603500"/>
                <a:gd name="connsiteY35" fmla="*/ 1343831 h 1956606"/>
                <a:gd name="connsiteX36" fmla="*/ 1968500 w 2603500"/>
                <a:gd name="connsiteY36" fmla="*/ 1223181 h 1956606"/>
                <a:gd name="connsiteX37" fmla="*/ 2105025 w 2603500"/>
                <a:gd name="connsiteY37" fmla="*/ 1070781 h 1956606"/>
                <a:gd name="connsiteX38" fmla="*/ 2209800 w 2603500"/>
                <a:gd name="connsiteY38" fmla="*/ 937431 h 1956606"/>
                <a:gd name="connsiteX39" fmla="*/ 2330450 w 2603500"/>
                <a:gd name="connsiteY39" fmla="*/ 762806 h 1956606"/>
                <a:gd name="connsiteX40" fmla="*/ 2393950 w 2603500"/>
                <a:gd name="connsiteY40" fmla="*/ 619931 h 1956606"/>
                <a:gd name="connsiteX41" fmla="*/ 2441575 w 2603500"/>
                <a:gd name="connsiteY41" fmla="*/ 534206 h 1956606"/>
                <a:gd name="connsiteX42" fmla="*/ 2501900 w 2603500"/>
                <a:gd name="connsiteY42" fmla="*/ 394506 h 1956606"/>
                <a:gd name="connsiteX43" fmla="*/ 2552700 w 2603500"/>
                <a:gd name="connsiteY43" fmla="*/ 280206 h 1956606"/>
                <a:gd name="connsiteX44" fmla="*/ 2603500 w 2603500"/>
                <a:gd name="connsiteY44" fmla="*/ 108756 h 1956606"/>
                <a:gd name="connsiteX0" fmla="*/ 2591594 w 2591594"/>
                <a:gd name="connsiteY0" fmla="*/ 108756 h 1956606"/>
                <a:gd name="connsiteX1" fmla="*/ 2446338 w 2591594"/>
                <a:gd name="connsiteY1" fmla="*/ 69069 h 1956606"/>
                <a:gd name="connsiteX2" fmla="*/ 2255044 w 2591594"/>
                <a:gd name="connsiteY2" fmla="*/ 29381 h 1956606"/>
                <a:gd name="connsiteX3" fmla="*/ 2047876 w 2591594"/>
                <a:gd name="connsiteY3" fmla="*/ 6362 h 1956606"/>
                <a:gd name="connsiteX4" fmla="*/ 1845469 w 2591594"/>
                <a:gd name="connsiteY4" fmla="*/ 12 h 1956606"/>
                <a:gd name="connsiteX5" fmla="*/ 1623219 w 2591594"/>
                <a:gd name="connsiteY5" fmla="*/ 7950 h 1956606"/>
                <a:gd name="connsiteX6" fmla="*/ 1458119 w 2591594"/>
                <a:gd name="connsiteY6" fmla="*/ 26206 h 1956606"/>
                <a:gd name="connsiteX7" fmla="*/ 1281113 w 2591594"/>
                <a:gd name="connsiteY7" fmla="*/ 53988 h 1956606"/>
                <a:gd name="connsiteX8" fmla="*/ 1052513 w 2591594"/>
                <a:gd name="connsiteY8" fmla="*/ 110344 h 1956606"/>
                <a:gd name="connsiteX9" fmla="*/ 892969 w 2591594"/>
                <a:gd name="connsiteY9" fmla="*/ 166699 h 1956606"/>
                <a:gd name="connsiteX10" fmla="*/ 749300 w 2591594"/>
                <a:gd name="connsiteY10" fmla="*/ 227025 h 1956606"/>
                <a:gd name="connsiteX11" fmla="*/ 617537 w 2591594"/>
                <a:gd name="connsiteY11" fmla="*/ 288143 h 1956606"/>
                <a:gd name="connsiteX12" fmla="*/ 476250 w 2591594"/>
                <a:gd name="connsiteY12" fmla="*/ 364344 h 1956606"/>
                <a:gd name="connsiteX13" fmla="*/ 378619 w 2591594"/>
                <a:gd name="connsiteY13" fmla="*/ 423081 h 1956606"/>
                <a:gd name="connsiteX14" fmla="*/ 263525 w 2591594"/>
                <a:gd name="connsiteY14" fmla="*/ 499281 h 1956606"/>
                <a:gd name="connsiteX15" fmla="*/ 191294 w 2591594"/>
                <a:gd name="connsiteY15" fmla="*/ 553256 h 1956606"/>
                <a:gd name="connsiteX16" fmla="*/ 89694 w 2591594"/>
                <a:gd name="connsiteY16" fmla="*/ 638981 h 1956606"/>
                <a:gd name="connsiteX17" fmla="*/ 0 w 2591594"/>
                <a:gd name="connsiteY17" fmla="*/ 711212 h 1956606"/>
                <a:gd name="connsiteX18" fmla="*/ 64294 w 2591594"/>
                <a:gd name="connsiteY18" fmla="*/ 772331 h 1956606"/>
                <a:gd name="connsiteX19" fmla="*/ 156369 w 2591594"/>
                <a:gd name="connsiteY19" fmla="*/ 870756 h 1956606"/>
                <a:gd name="connsiteX20" fmla="*/ 238919 w 2591594"/>
                <a:gd name="connsiteY20" fmla="*/ 985056 h 1956606"/>
                <a:gd name="connsiteX21" fmla="*/ 273844 w 2591594"/>
                <a:gd name="connsiteY21" fmla="*/ 1007281 h 1956606"/>
                <a:gd name="connsiteX22" fmla="*/ 394494 w 2591594"/>
                <a:gd name="connsiteY22" fmla="*/ 1162856 h 1956606"/>
                <a:gd name="connsiteX23" fmla="*/ 496094 w 2591594"/>
                <a:gd name="connsiteY23" fmla="*/ 1327956 h 1956606"/>
                <a:gd name="connsiteX24" fmla="*/ 578644 w 2591594"/>
                <a:gd name="connsiteY24" fmla="*/ 1499406 h 1956606"/>
                <a:gd name="connsiteX25" fmla="*/ 638969 w 2591594"/>
                <a:gd name="connsiteY25" fmla="*/ 1620056 h 1956606"/>
                <a:gd name="connsiteX26" fmla="*/ 702469 w 2591594"/>
                <a:gd name="connsiteY26" fmla="*/ 1737531 h 1956606"/>
                <a:gd name="connsiteX27" fmla="*/ 740569 w 2591594"/>
                <a:gd name="connsiteY27" fmla="*/ 1883581 h 1956606"/>
                <a:gd name="connsiteX28" fmla="*/ 756444 w 2591594"/>
                <a:gd name="connsiteY28" fmla="*/ 1956606 h 1956606"/>
                <a:gd name="connsiteX29" fmla="*/ 950119 w 2591594"/>
                <a:gd name="connsiteY29" fmla="*/ 1893106 h 1956606"/>
                <a:gd name="connsiteX30" fmla="*/ 1121569 w 2591594"/>
                <a:gd name="connsiteY30" fmla="*/ 1826431 h 1956606"/>
                <a:gd name="connsiteX31" fmla="*/ 1299369 w 2591594"/>
                <a:gd name="connsiteY31" fmla="*/ 1734356 h 1956606"/>
                <a:gd name="connsiteX32" fmla="*/ 1432719 w 2591594"/>
                <a:gd name="connsiteY32" fmla="*/ 1648631 h 1956606"/>
                <a:gd name="connsiteX33" fmla="*/ 1543844 w 2591594"/>
                <a:gd name="connsiteY33" fmla="*/ 1578781 h 1956606"/>
                <a:gd name="connsiteX34" fmla="*/ 1705769 w 2591594"/>
                <a:gd name="connsiteY34" fmla="*/ 1461306 h 1956606"/>
                <a:gd name="connsiteX35" fmla="*/ 1823244 w 2591594"/>
                <a:gd name="connsiteY35" fmla="*/ 1343831 h 1956606"/>
                <a:gd name="connsiteX36" fmla="*/ 1956594 w 2591594"/>
                <a:gd name="connsiteY36" fmla="*/ 1223181 h 1956606"/>
                <a:gd name="connsiteX37" fmla="*/ 2093119 w 2591594"/>
                <a:gd name="connsiteY37" fmla="*/ 1070781 h 1956606"/>
                <a:gd name="connsiteX38" fmla="*/ 2197894 w 2591594"/>
                <a:gd name="connsiteY38" fmla="*/ 937431 h 1956606"/>
                <a:gd name="connsiteX39" fmla="*/ 2318544 w 2591594"/>
                <a:gd name="connsiteY39" fmla="*/ 762806 h 1956606"/>
                <a:gd name="connsiteX40" fmla="*/ 2382044 w 2591594"/>
                <a:gd name="connsiteY40" fmla="*/ 619931 h 1956606"/>
                <a:gd name="connsiteX41" fmla="*/ 2429669 w 2591594"/>
                <a:gd name="connsiteY41" fmla="*/ 534206 h 1956606"/>
                <a:gd name="connsiteX42" fmla="*/ 2489994 w 2591594"/>
                <a:gd name="connsiteY42" fmla="*/ 394506 h 1956606"/>
                <a:gd name="connsiteX43" fmla="*/ 2540794 w 2591594"/>
                <a:gd name="connsiteY43" fmla="*/ 280206 h 1956606"/>
                <a:gd name="connsiteX44" fmla="*/ 2591594 w 2591594"/>
                <a:gd name="connsiteY44" fmla="*/ 108756 h 1956606"/>
                <a:gd name="connsiteX0" fmla="*/ 2584451 w 2584451"/>
                <a:gd name="connsiteY0" fmla="*/ 108756 h 1956606"/>
                <a:gd name="connsiteX1" fmla="*/ 2439195 w 2584451"/>
                <a:gd name="connsiteY1" fmla="*/ 69069 h 1956606"/>
                <a:gd name="connsiteX2" fmla="*/ 2247901 w 2584451"/>
                <a:gd name="connsiteY2" fmla="*/ 29381 h 1956606"/>
                <a:gd name="connsiteX3" fmla="*/ 2040733 w 2584451"/>
                <a:gd name="connsiteY3" fmla="*/ 6362 h 1956606"/>
                <a:gd name="connsiteX4" fmla="*/ 1838326 w 2584451"/>
                <a:gd name="connsiteY4" fmla="*/ 12 h 1956606"/>
                <a:gd name="connsiteX5" fmla="*/ 1616076 w 2584451"/>
                <a:gd name="connsiteY5" fmla="*/ 7950 h 1956606"/>
                <a:gd name="connsiteX6" fmla="*/ 1450976 w 2584451"/>
                <a:gd name="connsiteY6" fmla="*/ 26206 h 1956606"/>
                <a:gd name="connsiteX7" fmla="*/ 1273970 w 2584451"/>
                <a:gd name="connsiteY7" fmla="*/ 53988 h 1956606"/>
                <a:gd name="connsiteX8" fmla="*/ 1045370 w 2584451"/>
                <a:gd name="connsiteY8" fmla="*/ 110344 h 1956606"/>
                <a:gd name="connsiteX9" fmla="*/ 885826 w 2584451"/>
                <a:gd name="connsiteY9" fmla="*/ 166699 h 1956606"/>
                <a:gd name="connsiteX10" fmla="*/ 742157 w 2584451"/>
                <a:gd name="connsiteY10" fmla="*/ 227025 h 1956606"/>
                <a:gd name="connsiteX11" fmla="*/ 610394 w 2584451"/>
                <a:gd name="connsiteY11" fmla="*/ 288143 h 1956606"/>
                <a:gd name="connsiteX12" fmla="*/ 469107 w 2584451"/>
                <a:gd name="connsiteY12" fmla="*/ 364344 h 1956606"/>
                <a:gd name="connsiteX13" fmla="*/ 371476 w 2584451"/>
                <a:gd name="connsiteY13" fmla="*/ 423081 h 1956606"/>
                <a:gd name="connsiteX14" fmla="*/ 256382 w 2584451"/>
                <a:gd name="connsiteY14" fmla="*/ 499281 h 1956606"/>
                <a:gd name="connsiteX15" fmla="*/ 184151 w 2584451"/>
                <a:gd name="connsiteY15" fmla="*/ 553256 h 1956606"/>
                <a:gd name="connsiteX16" fmla="*/ 82551 w 2584451"/>
                <a:gd name="connsiteY16" fmla="*/ 638981 h 1956606"/>
                <a:gd name="connsiteX17" fmla="*/ 0 w 2584451"/>
                <a:gd name="connsiteY17" fmla="*/ 720737 h 1956606"/>
                <a:gd name="connsiteX18" fmla="*/ 57151 w 2584451"/>
                <a:gd name="connsiteY18" fmla="*/ 772331 h 1956606"/>
                <a:gd name="connsiteX19" fmla="*/ 149226 w 2584451"/>
                <a:gd name="connsiteY19" fmla="*/ 870756 h 1956606"/>
                <a:gd name="connsiteX20" fmla="*/ 231776 w 2584451"/>
                <a:gd name="connsiteY20" fmla="*/ 985056 h 1956606"/>
                <a:gd name="connsiteX21" fmla="*/ 266701 w 2584451"/>
                <a:gd name="connsiteY21" fmla="*/ 1007281 h 1956606"/>
                <a:gd name="connsiteX22" fmla="*/ 387351 w 2584451"/>
                <a:gd name="connsiteY22" fmla="*/ 1162856 h 1956606"/>
                <a:gd name="connsiteX23" fmla="*/ 488951 w 2584451"/>
                <a:gd name="connsiteY23" fmla="*/ 1327956 h 1956606"/>
                <a:gd name="connsiteX24" fmla="*/ 571501 w 2584451"/>
                <a:gd name="connsiteY24" fmla="*/ 1499406 h 1956606"/>
                <a:gd name="connsiteX25" fmla="*/ 631826 w 2584451"/>
                <a:gd name="connsiteY25" fmla="*/ 1620056 h 1956606"/>
                <a:gd name="connsiteX26" fmla="*/ 695326 w 2584451"/>
                <a:gd name="connsiteY26" fmla="*/ 1737531 h 1956606"/>
                <a:gd name="connsiteX27" fmla="*/ 733426 w 2584451"/>
                <a:gd name="connsiteY27" fmla="*/ 1883581 h 1956606"/>
                <a:gd name="connsiteX28" fmla="*/ 749301 w 2584451"/>
                <a:gd name="connsiteY28" fmla="*/ 1956606 h 1956606"/>
                <a:gd name="connsiteX29" fmla="*/ 942976 w 2584451"/>
                <a:gd name="connsiteY29" fmla="*/ 1893106 h 1956606"/>
                <a:gd name="connsiteX30" fmla="*/ 1114426 w 2584451"/>
                <a:gd name="connsiteY30" fmla="*/ 1826431 h 1956606"/>
                <a:gd name="connsiteX31" fmla="*/ 1292226 w 2584451"/>
                <a:gd name="connsiteY31" fmla="*/ 1734356 h 1956606"/>
                <a:gd name="connsiteX32" fmla="*/ 1425576 w 2584451"/>
                <a:gd name="connsiteY32" fmla="*/ 1648631 h 1956606"/>
                <a:gd name="connsiteX33" fmla="*/ 1536701 w 2584451"/>
                <a:gd name="connsiteY33" fmla="*/ 1578781 h 1956606"/>
                <a:gd name="connsiteX34" fmla="*/ 1698626 w 2584451"/>
                <a:gd name="connsiteY34" fmla="*/ 1461306 h 1956606"/>
                <a:gd name="connsiteX35" fmla="*/ 1816101 w 2584451"/>
                <a:gd name="connsiteY35" fmla="*/ 1343831 h 1956606"/>
                <a:gd name="connsiteX36" fmla="*/ 1949451 w 2584451"/>
                <a:gd name="connsiteY36" fmla="*/ 1223181 h 1956606"/>
                <a:gd name="connsiteX37" fmla="*/ 2085976 w 2584451"/>
                <a:gd name="connsiteY37" fmla="*/ 1070781 h 1956606"/>
                <a:gd name="connsiteX38" fmla="*/ 2190751 w 2584451"/>
                <a:gd name="connsiteY38" fmla="*/ 937431 h 1956606"/>
                <a:gd name="connsiteX39" fmla="*/ 2311401 w 2584451"/>
                <a:gd name="connsiteY39" fmla="*/ 762806 h 1956606"/>
                <a:gd name="connsiteX40" fmla="*/ 2374901 w 2584451"/>
                <a:gd name="connsiteY40" fmla="*/ 619931 h 1956606"/>
                <a:gd name="connsiteX41" fmla="*/ 2422526 w 2584451"/>
                <a:gd name="connsiteY41" fmla="*/ 534206 h 1956606"/>
                <a:gd name="connsiteX42" fmla="*/ 2482851 w 2584451"/>
                <a:gd name="connsiteY42" fmla="*/ 394506 h 1956606"/>
                <a:gd name="connsiteX43" fmla="*/ 2533651 w 2584451"/>
                <a:gd name="connsiteY43" fmla="*/ 280206 h 1956606"/>
                <a:gd name="connsiteX44" fmla="*/ 2584451 w 2584451"/>
                <a:gd name="connsiteY44" fmla="*/ 108756 h 1956606"/>
                <a:gd name="connsiteX0" fmla="*/ 2584451 w 2584451"/>
                <a:gd name="connsiteY0" fmla="*/ 108756 h 1956606"/>
                <a:gd name="connsiteX1" fmla="*/ 2439195 w 2584451"/>
                <a:gd name="connsiteY1" fmla="*/ 69069 h 1956606"/>
                <a:gd name="connsiteX2" fmla="*/ 2247901 w 2584451"/>
                <a:gd name="connsiteY2" fmla="*/ 29381 h 1956606"/>
                <a:gd name="connsiteX3" fmla="*/ 2040733 w 2584451"/>
                <a:gd name="connsiteY3" fmla="*/ 6362 h 1956606"/>
                <a:gd name="connsiteX4" fmla="*/ 1838326 w 2584451"/>
                <a:gd name="connsiteY4" fmla="*/ 12 h 1956606"/>
                <a:gd name="connsiteX5" fmla="*/ 1616076 w 2584451"/>
                <a:gd name="connsiteY5" fmla="*/ 7950 h 1956606"/>
                <a:gd name="connsiteX6" fmla="*/ 1450976 w 2584451"/>
                <a:gd name="connsiteY6" fmla="*/ 26206 h 1956606"/>
                <a:gd name="connsiteX7" fmla="*/ 1273970 w 2584451"/>
                <a:gd name="connsiteY7" fmla="*/ 53988 h 1956606"/>
                <a:gd name="connsiteX8" fmla="*/ 1045370 w 2584451"/>
                <a:gd name="connsiteY8" fmla="*/ 110344 h 1956606"/>
                <a:gd name="connsiteX9" fmla="*/ 885826 w 2584451"/>
                <a:gd name="connsiteY9" fmla="*/ 166699 h 1956606"/>
                <a:gd name="connsiteX10" fmla="*/ 742157 w 2584451"/>
                <a:gd name="connsiteY10" fmla="*/ 227025 h 1956606"/>
                <a:gd name="connsiteX11" fmla="*/ 610394 w 2584451"/>
                <a:gd name="connsiteY11" fmla="*/ 288143 h 1956606"/>
                <a:gd name="connsiteX12" fmla="*/ 469107 w 2584451"/>
                <a:gd name="connsiteY12" fmla="*/ 364344 h 1956606"/>
                <a:gd name="connsiteX13" fmla="*/ 371476 w 2584451"/>
                <a:gd name="connsiteY13" fmla="*/ 423081 h 1956606"/>
                <a:gd name="connsiteX14" fmla="*/ 256382 w 2584451"/>
                <a:gd name="connsiteY14" fmla="*/ 499281 h 1956606"/>
                <a:gd name="connsiteX15" fmla="*/ 184151 w 2584451"/>
                <a:gd name="connsiteY15" fmla="*/ 553256 h 1956606"/>
                <a:gd name="connsiteX16" fmla="*/ 82551 w 2584451"/>
                <a:gd name="connsiteY16" fmla="*/ 638981 h 1956606"/>
                <a:gd name="connsiteX17" fmla="*/ 0 w 2584451"/>
                <a:gd name="connsiteY17" fmla="*/ 720737 h 1956606"/>
                <a:gd name="connsiteX18" fmla="*/ 57151 w 2584451"/>
                <a:gd name="connsiteY18" fmla="*/ 772331 h 1956606"/>
                <a:gd name="connsiteX19" fmla="*/ 149226 w 2584451"/>
                <a:gd name="connsiteY19" fmla="*/ 870756 h 1956606"/>
                <a:gd name="connsiteX20" fmla="*/ 231776 w 2584451"/>
                <a:gd name="connsiteY20" fmla="*/ 985056 h 1956606"/>
                <a:gd name="connsiteX21" fmla="*/ 266701 w 2584451"/>
                <a:gd name="connsiteY21" fmla="*/ 1007281 h 1956606"/>
                <a:gd name="connsiteX22" fmla="*/ 387351 w 2584451"/>
                <a:gd name="connsiteY22" fmla="*/ 1162856 h 1956606"/>
                <a:gd name="connsiteX23" fmla="*/ 488951 w 2584451"/>
                <a:gd name="connsiteY23" fmla="*/ 1327956 h 1956606"/>
                <a:gd name="connsiteX24" fmla="*/ 571501 w 2584451"/>
                <a:gd name="connsiteY24" fmla="*/ 1499406 h 1956606"/>
                <a:gd name="connsiteX25" fmla="*/ 631826 w 2584451"/>
                <a:gd name="connsiteY25" fmla="*/ 1620056 h 1956606"/>
                <a:gd name="connsiteX26" fmla="*/ 695326 w 2584451"/>
                <a:gd name="connsiteY26" fmla="*/ 1737531 h 1956606"/>
                <a:gd name="connsiteX27" fmla="*/ 733426 w 2584451"/>
                <a:gd name="connsiteY27" fmla="*/ 1883581 h 1956606"/>
                <a:gd name="connsiteX28" fmla="*/ 749301 w 2584451"/>
                <a:gd name="connsiteY28" fmla="*/ 1956606 h 1956606"/>
                <a:gd name="connsiteX29" fmla="*/ 942976 w 2584451"/>
                <a:gd name="connsiteY29" fmla="*/ 1893106 h 1956606"/>
                <a:gd name="connsiteX30" fmla="*/ 1114426 w 2584451"/>
                <a:gd name="connsiteY30" fmla="*/ 1826431 h 1956606"/>
                <a:gd name="connsiteX31" fmla="*/ 1292226 w 2584451"/>
                <a:gd name="connsiteY31" fmla="*/ 1734356 h 1956606"/>
                <a:gd name="connsiteX32" fmla="*/ 1425576 w 2584451"/>
                <a:gd name="connsiteY32" fmla="*/ 1648631 h 1956606"/>
                <a:gd name="connsiteX33" fmla="*/ 1536701 w 2584451"/>
                <a:gd name="connsiteY33" fmla="*/ 1578781 h 1956606"/>
                <a:gd name="connsiteX34" fmla="*/ 1698626 w 2584451"/>
                <a:gd name="connsiteY34" fmla="*/ 1461306 h 1956606"/>
                <a:gd name="connsiteX35" fmla="*/ 1816101 w 2584451"/>
                <a:gd name="connsiteY35" fmla="*/ 1343831 h 1956606"/>
                <a:gd name="connsiteX36" fmla="*/ 1949451 w 2584451"/>
                <a:gd name="connsiteY36" fmla="*/ 1223181 h 1956606"/>
                <a:gd name="connsiteX37" fmla="*/ 2085976 w 2584451"/>
                <a:gd name="connsiteY37" fmla="*/ 1070781 h 1956606"/>
                <a:gd name="connsiteX38" fmla="*/ 2190751 w 2584451"/>
                <a:gd name="connsiteY38" fmla="*/ 937431 h 1956606"/>
                <a:gd name="connsiteX39" fmla="*/ 2311401 w 2584451"/>
                <a:gd name="connsiteY39" fmla="*/ 762806 h 1956606"/>
                <a:gd name="connsiteX40" fmla="*/ 2374901 w 2584451"/>
                <a:gd name="connsiteY40" fmla="*/ 619931 h 1956606"/>
                <a:gd name="connsiteX41" fmla="*/ 2422526 w 2584451"/>
                <a:gd name="connsiteY41" fmla="*/ 534206 h 1956606"/>
                <a:gd name="connsiteX42" fmla="*/ 2482851 w 2584451"/>
                <a:gd name="connsiteY42" fmla="*/ 394506 h 1956606"/>
                <a:gd name="connsiteX43" fmla="*/ 2533651 w 2584451"/>
                <a:gd name="connsiteY43" fmla="*/ 280206 h 1956606"/>
                <a:gd name="connsiteX44" fmla="*/ 2584451 w 2584451"/>
                <a:gd name="connsiteY44" fmla="*/ 108756 h 1956606"/>
                <a:gd name="connsiteX0" fmla="*/ 2589214 w 2589214"/>
                <a:gd name="connsiteY0" fmla="*/ 108756 h 1956606"/>
                <a:gd name="connsiteX1" fmla="*/ 2443958 w 2589214"/>
                <a:gd name="connsiteY1" fmla="*/ 69069 h 1956606"/>
                <a:gd name="connsiteX2" fmla="*/ 2252664 w 2589214"/>
                <a:gd name="connsiteY2" fmla="*/ 29381 h 1956606"/>
                <a:gd name="connsiteX3" fmla="*/ 2045496 w 2589214"/>
                <a:gd name="connsiteY3" fmla="*/ 6362 h 1956606"/>
                <a:gd name="connsiteX4" fmla="*/ 1843089 w 2589214"/>
                <a:gd name="connsiteY4" fmla="*/ 12 h 1956606"/>
                <a:gd name="connsiteX5" fmla="*/ 1620839 w 2589214"/>
                <a:gd name="connsiteY5" fmla="*/ 7950 h 1956606"/>
                <a:gd name="connsiteX6" fmla="*/ 1455739 w 2589214"/>
                <a:gd name="connsiteY6" fmla="*/ 26206 h 1956606"/>
                <a:gd name="connsiteX7" fmla="*/ 1278733 w 2589214"/>
                <a:gd name="connsiteY7" fmla="*/ 53988 h 1956606"/>
                <a:gd name="connsiteX8" fmla="*/ 1050133 w 2589214"/>
                <a:gd name="connsiteY8" fmla="*/ 110344 h 1956606"/>
                <a:gd name="connsiteX9" fmla="*/ 890589 w 2589214"/>
                <a:gd name="connsiteY9" fmla="*/ 166699 h 1956606"/>
                <a:gd name="connsiteX10" fmla="*/ 746920 w 2589214"/>
                <a:gd name="connsiteY10" fmla="*/ 227025 h 1956606"/>
                <a:gd name="connsiteX11" fmla="*/ 615157 w 2589214"/>
                <a:gd name="connsiteY11" fmla="*/ 288143 h 1956606"/>
                <a:gd name="connsiteX12" fmla="*/ 473870 w 2589214"/>
                <a:gd name="connsiteY12" fmla="*/ 364344 h 1956606"/>
                <a:gd name="connsiteX13" fmla="*/ 376239 w 2589214"/>
                <a:gd name="connsiteY13" fmla="*/ 423081 h 1956606"/>
                <a:gd name="connsiteX14" fmla="*/ 261145 w 2589214"/>
                <a:gd name="connsiteY14" fmla="*/ 499281 h 1956606"/>
                <a:gd name="connsiteX15" fmla="*/ 188914 w 2589214"/>
                <a:gd name="connsiteY15" fmla="*/ 553256 h 1956606"/>
                <a:gd name="connsiteX16" fmla="*/ 87314 w 2589214"/>
                <a:gd name="connsiteY16" fmla="*/ 638981 h 1956606"/>
                <a:gd name="connsiteX17" fmla="*/ 0 w 2589214"/>
                <a:gd name="connsiteY17" fmla="*/ 713593 h 1956606"/>
                <a:gd name="connsiteX18" fmla="*/ 61914 w 2589214"/>
                <a:gd name="connsiteY18" fmla="*/ 772331 h 1956606"/>
                <a:gd name="connsiteX19" fmla="*/ 153989 w 2589214"/>
                <a:gd name="connsiteY19" fmla="*/ 870756 h 1956606"/>
                <a:gd name="connsiteX20" fmla="*/ 236539 w 2589214"/>
                <a:gd name="connsiteY20" fmla="*/ 985056 h 1956606"/>
                <a:gd name="connsiteX21" fmla="*/ 271464 w 2589214"/>
                <a:gd name="connsiteY21" fmla="*/ 1007281 h 1956606"/>
                <a:gd name="connsiteX22" fmla="*/ 392114 w 2589214"/>
                <a:gd name="connsiteY22" fmla="*/ 1162856 h 1956606"/>
                <a:gd name="connsiteX23" fmla="*/ 493714 w 2589214"/>
                <a:gd name="connsiteY23" fmla="*/ 1327956 h 1956606"/>
                <a:gd name="connsiteX24" fmla="*/ 576264 w 2589214"/>
                <a:gd name="connsiteY24" fmla="*/ 1499406 h 1956606"/>
                <a:gd name="connsiteX25" fmla="*/ 636589 w 2589214"/>
                <a:gd name="connsiteY25" fmla="*/ 1620056 h 1956606"/>
                <a:gd name="connsiteX26" fmla="*/ 700089 w 2589214"/>
                <a:gd name="connsiteY26" fmla="*/ 1737531 h 1956606"/>
                <a:gd name="connsiteX27" fmla="*/ 738189 w 2589214"/>
                <a:gd name="connsiteY27" fmla="*/ 1883581 h 1956606"/>
                <a:gd name="connsiteX28" fmla="*/ 754064 w 2589214"/>
                <a:gd name="connsiteY28" fmla="*/ 1956606 h 1956606"/>
                <a:gd name="connsiteX29" fmla="*/ 947739 w 2589214"/>
                <a:gd name="connsiteY29" fmla="*/ 1893106 h 1956606"/>
                <a:gd name="connsiteX30" fmla="*/ 1119189 w 2589214"/>
                <a:gd name="connsiteY30" fmla="*/ 1826431 h 1956606"/>
                <a:gd name="connsiteX31" fmla="*/ 1296989 w 2589214"/>
                <a:gd name="connsiteY31" fmla="*/ 1734356 h 1956606"/>
                <a:gd name="connsiteX32" fmla="*/ 1430339 w 2589214"/>
                <a:gd name="connsiteY32" fmla="*/ 1648631 h 1956606"/>
                <a:gd name="connsiteX33" fmla="*/ 1541464 w 2589214"/>
                <a:gd name="connsiteY33" fmla="*/ 1578781 h 1956606"/>
                <a:gd name="connsiteX34" fmla="*/ 1703389 w 2589214"/>
                <a:gd name="connsiteY34" fmla="*/ 1461306 h 1956606"/>
                <a:gd name="connsiteX35" fmla="*/ 1820864 w 2589214"/>
                <a:gd name="connsiteY35" fmla="*/ 1343831 h 1956606"/>
                <a:gd name="connsiteX36" fmla="*/ 1954214 w 2589214"/>
                <a:gd name="connsiteY36" fmla="*/ 1223181 h 1956606"/>
                <a:gd name="connsiteX37" fmla="*/ 2090739 w 2589214"/>
                <a:gd name="connsiteY37" fmla="*/ 1070781 h 1956606"/>
                <a:gd name="connsiteX38" fmla="*/ 2195514 w 2589214"/>
                <a:gd name="connsiteY38" fmla="*/ 937431 h 1956606"/>
                <a:gd name="connsiteX39" fmla="*/ 2316164 w 2589214"/>
                <a:gd name="connsiteY39" fmla="*/ 762806 h 1956606"/>
                <a:gd name="connsiteX40" fmla="*/ 2379664 w 2589214"/>
                <a:gd name="connsiteY40" fmla="*/ 619931 h 1956606"/>
                <a:gd name="connsiteX41" fmla="*/ 2427289 w 2589214"/>
                <a:gd name="connsiteY41" fmla="*/ 534206 h 1956606"/>
                <a:gd name="connsiteX42" fmla="*/ 2487614 w 2589214"/>
                <a:gd name="connsiteY42" fmla="*/ 394506 h 1956606"/>
                <a:gd name="connsiteX43" fmla="*/ 2538414 w 2589214"/>
                <a:gd name="connsiteY43" fmla="*/ 280206 h 1956606"/>
                <a:gd name="connsiteX44" fmla="*/ 2589214 w 2589214"/>
                <a:gd name="connsiteY44" fmla="*/ 108756 h 1956606"/>
                <a:gd name="connsiteX0" fmla="*/ 2589214 w 2589214"/>
                <a:gd name="connsiteY0" fmla="*/ 108756 h 1956606"/>
                <a:gd name="connsiteX1" fmla="*/ 2443958 w 2589214"/>
                <a:gd name="connsiteY1" fmla="*/ 69069 h 1956606"/>
                <a:gd name="connsiteX2" fmla="*/ 2252664 w 2589214"/>
                <a:gd name="connsiteY2" fmla="*/ 29381 h 1956606"/>
                <a:gd name="connsiteX3" fmla="*/ 2045496 w 2589214"/>
                <a:gd name="connsiteY3" fmla="*/ 6362 h 1956606"/>
                <a:gd name="connsiteX4" fmla="*/ 1843089 w 2589214"/>
                <a:gd name="connsiteY4" fmla="*/ 12 h 1956606"/>
                <a:gd name="connsiteX5" fmla="*/ 1620839 w 2589214"/>
                <a:gd name="connsiteY5" fmla="*/ 7950 h 1956606"/>
                <a:gd name="connsiteX6" fmla="*/ 1455739 w 2589214"/>
                <a:gd name="connsiteY6" fmla="*/ 26206 h 1956606"/>
                <a:gd name="connsiteX7" fmla="*/ 1278733 w 2589214"/>
                <a:gd name="connsiteY7" fmla="*/ 53988 h 1956606"/>
                <a:gd name="connsiteX8" fmla="*/ 1050133 w 2589214"/>
                <a:gd name="connsiteY8" fmla="*/ 110344 h 1956606"/>
                <a:gd name="connsiteX9" fmla="*/ 890589 w 2589214"/>
                <a:gd name="connsiteY9" fmla="*/ 166699 h 1956606"/>
                <a:gd name="connsiteX10" fmla="*/ 746920 w 2589214"/>
                <a:gd name="connsiteY10" fmla="*/ 227025 h 1956606"/>
                <a:gd name="connsiteX11" fmla="*/ 615157 w 2589214"/>
                <a:gd name="connsiteY11" fmla="*/ 288143 h 1956606"/>
                <a:gd name="connsiteX12" fmla="*/ 473870 w 2589214"/>
                <a:gd name="connsiteY12" fmla="*/ 364344 h 1956606"/>
                <a:gd name="connsiteX13" fmla="*/ 376239 w 2589214"/>
                <a:gd name="connsiteY13" fmla="*/ 423081 h 1956606"/>
                <a:gd name="connsiteX14" fmla="*/ 261145 w 2589214"/>
                <a:gd name="connsiteY14" fmla="*/ 499281 h 1956606"/>
                <a:gd name="connsiteX15" fmla="*/ 188914 w 2589214"/>
                <a:gd name="connsiteY15" fmla="*/ 553256 h 1956606"/>
                <a:gd name="connsiteX16" fmla="*/ 87314 w 2589214"/>
                <a:gd name="connsiteY16" fmla="*/ 638981 h 1956606"/>
                <a:gd name="connsiteX17" fmla="*/ 0 w 2589214"/>
                <a:gd name="connsiteY17" fmla="*/ 713593 h 1956606"/>
                <a:gd name="connsiteX18" fmla="*/ 61914 w 2589214"/>
                <a:gd name="connsiteY18" fmla="*/ 772331 h 1956606"/>
                <a:gd name="connsiteX19" fmla="*/ 153989 w 2589214"/>
                <a:gd name="connsiteY19" fmla="*/ 870756 h 1956606"/>
                <a:gd name="connsiteX20" fmla="*/ 236539 w 2589214"/>
                <a:gd name="connsiteY20" fmla="*/ 985056 h 1956606"/>
                <a:gd name="connsiteX21" fmla="*/ 271464 w 2589214"/>
                <a:gd name="connsiteY21" fmla="*/ 1007281 h 1956606"/>
                <a:gd name="connsiteX22" fmla="*/ 392114 w 2589214"/>
                <a:gd name="connsiteY22" fmla="*/ 1162856 h 1956606"/>
                <a:gd name="connsiteX23" fmla="*/ 493714 w 2589214"/>
                <a:gd name="connsiteY23" fmla="*/ 1327956 h 1956606"/>
                <a:gd name="connsiteX24" fmla="*/ 576264 w 2589214"/>
                <a:gd name="connsiteY24" fmla="*/ 1499406 h 1956606"/>
                <a:gd name="connsiteX25" fmla="*/ 636589 w 2589214"/>
                <a:gd name="connsiteY25" fmla="*/ 1620056 h 1956606"/>
                <a:gd name="connsiteX26" fmla="*/ 700089 w 2589214"/>
                <a:gd name="connsiteY26" fmla="*/ 1737531 h 1956606"/>
                <a:gd name="connsiteX27" fmla="*/ 738189 w 2589214"/>
                <a:gd name="connsiteY27" fmla="*/ 1883581 h 1956606"/>
                <a:gd name="connsiteX28" fmla="*/ 754064 w 2589214"/>
                <a:gd name="connsiteY28" fmla="*/ 1956606 h 1956606"/>
                <a:gd name="connsiteX29" fmla="*/ 947739 w 2589214"/>
                <a:gd name="connsiteY29" fmla="*/ 1893106 h 1956606"/>
                <a:gd name="connsiteX30" fmla="*/ 1119189 w 2589214"/>
                <a:gd name="connsiteY30" fmla="*/ 1826431 h 1956606"/>
                <a:gd name="connsiteX31" fmla="*/ 1296989 w 2589214"/>
                <a:gd name="connsiteY31" fmla="*/ 1734356 h 1956606"/>
                <a:gd name="connsiteX32" fmla="*/ 1430339 w 2589214"/>
                <a:gd name="connsiteY32" fmla="*/ 1648631 h 1956606"/>
                <a:gd name="connsiteX33" fmla="*/ 1541464 w 2589214"/>
                <a:gd name="connsiteY33" fmla="*/ 1578781 h 1956606"/>
                <a:gd name="connsiteX34" fmla="*/ 1703389 w 2589214"/>
                <a:gd name="connsiteY34" fmla="*/ 1461306 h 1956606"/>
                <a:gd name="connsiteX35" fmla="*/ 1820864 w 2589214"/>
                <a:gd name="connsiteY35" fmla="*/ 1343831 h 1956606"/>
                <a:gd name="connsiteX36" fmla="*/ 1954214 w 2589214"/>
                <a:gd name="connsiteY36" fmla="*/ 1223181 h 1956606"/>
                <a:gd name="connsiteX37" fmla="*/ 2090739 w 2589214"/>
                <a:gd name="connsiteY37" fmla="*/ 1070781 h 1956606"/>
                <a:gd name="connsiteX38" fmla="*/ 2195514 w 2589214"/>
                <a:gd name="connsiteY38" fmla="*/ 937431 h 1956606"/>
                <a:gd name="connsiteX39" fmla="*/ 2316164 w 2589214"/>
                <a:gd name="connsiteY39" fmla="*/ 762806 h 1956606"/>
                <a:gd name="connsiteX40" fmla="*/ 2379664 w 2589214"/>
                <a:gd name="connsiteY40" fmla="*/ 619931 h 1956606"/>
                <a:gd name="connsiteX41" fmla="*/ 2427289 w 2589214"/>
                <a:gd name="connsiteY41" fmla="*/ 534206 h 1956606"/>
                <a:gd name="connsiteX42" fmla="*/ 2487614 w 2589214"/>
                <a:gd name="connsiteY42" fmla="*/ 394506 h 1956606"/>
                <a:gd name="connsiteX43" fmla="*/ 2538414 w 2589214"/>
                <a:gd name="connsiteY43" fmla="*/ 280206 h 1956606"/>
                <a:gd name="connsiteX44" fmla="*/ 2589214 w 2589214"/>
                <a:gd name="connsiteY44" fmla="*/ 108756 h 1956606"/>
                <a:gd name="connsiteX0" fmla="*/ 2589214 w 2589214"/>
                <a:gd name="connsiteY0" fmla="*/ 108756 h 1956606"/>
                <a:gd name="connsiteX1" fmla="*/ 2443958 w 2589214"/>
                <a:gd name="connsiteY1" fmla="*/ 69069 h 1956606"/>
                <a:gd name="connsiteX2" fmla="*/ 2252664 w 2589214"/>
                <a:gd name="connsiteY2" fmla="*/ 29381 h 1956606"/>
                <a:gd name="connsiteX3" fmla="*/ 2045496 w 2589214"/>
                <a:gd name="connsiteY3" fmla="*/ 6362 h 1956606"/>
                <a:gd name="connsiteX4" fmla="*/ 1843089 w 2589214"/>
                <a:gd name="connsiteY4" fmla="*/ 12 h 1956606"/>
                <a:gd name="connsiteX5" fmla="*/ 1620839 w 2589214"/>
                <a:gd name="connsiteY5" fmla="*/ 7950 h 1956606"/>
                <a:gd name="connsiteX6" fmla="*/ 1455739 w 2589214"/>
                <a:gd name="connsiteY6" fmla="*/ 26206 h 1956606"/>
                <a:gd name="connsiteX7" fmla="*/ 1278733 w 2589214"/>
                <a:gd name="connsiteY7" fmla="*/ 53988 h 1956606"/>
                <a:gd name="connsiteX8" fmla="*/ 1050133 w 2589214"/>
                <a:gd name="connsiteY8" fmla="*/ 110344 h 1956606"/>
                <a:gd name="connsiteX9" fmla="*/ 890589 w 2589214"/>
                <a:gd name="connsiteY9" fmla="*/ 166699 h 1956606"/>
                <a:gd name="connsiteX10" fmla="*/ 746920 w 2589214"/>
                <a:gd name="connsiteY10" fmla="*/ 227025 h 1956606"/>
                <a:gd name="connsiteX11" fmla="*/ 615157 w 2589214"/>
                <a:gd name="connsiteY11" fmla="*/ 288143 h 1956606"/>
                <a:gd name="connsiteX12" fmla="*/ 473870 w 2589214"/>
                <a:gd name="connsiteY12" fmla="*/ 364344 h 1956606"/>
                <a:gd name="connsiteX13" fmla="*/ 376239 w 2589214"/>
                <a:gd name="connsiteY13" fmla="*/ 423081 h 1956606"/>
                <a:gd name="connsiteX14" fmla="*/ 261145 w 2589214"/>
                <a:gd name="connsiteY14" fmla="*/ 499281 h 1956606"/>
                <a:gd name="connsiteX15" fmla="*/ 188914 w 2589214"/>
                <a:gd name="connsiteY15" fmla="*/ 553256 h 1956606"/>
                <a:gd name="connsiteX16" fmla="*/ 87314 w 2589214"/>
                <a:gd name="connsiteY16" fmla="*/ 638981 h 1956606"/>
                <a:gd name="connsiteX17" fmla="*/ 0 w 2589214"/>
                <a:gd name="connsiteY17" fmla="*/ 713593 h 1956606"/>
                <a:gd name="connsiteX18" fmla="*/ 61914 w 2589214"/>
                <a:gd name="connsiteY18" fmla="*/ 772331 h 1956606"/>
                <a:gd name="connsiteX19" fmla="*/ 153989 w 2589214"/>
                <a:gd name="connsiteY19" fmla="*/ 870756 h 1956606"/>
                <a:gd name="connsiteX20" fmla="*/ 224633 w 2589214"/>
                <a:gd name="connsiteY20" fmla="*/ 951718 h 1956606"/>
                <a:gd name="connsiteX21" fmla="*/ 271464 w 2589214"/>
                <a:gd name="connsiteY21" fmla="*/ 1007281 h 1956606"/>
                <a:gd name="connsiteX22" fmla="*/ 392114 w 2589214"/>
                <a:gd name="connsiteY22" fmla="*/ 1162856 h 1956606"/>
                <a:gd name="connsiteX23" fmla="*/ 493714 w 2589214"/>
                <a:gd name="connsiteY23" fmla="*/ 1327956 h 1956606"/>
                <a:gd name="connsiteX24" fmla="*/ 576264 w 2589214"/>
                <a:gd name="connsiteY24" fmla="*/ 1499406 h 1956606"/>
                <a:gd name="connsiteX25" fmla="*/ 636589 w 2589214"/>
                <a:gd name="connsiteY25" fmla="*/ 1620056 h 1956606"/>
                <a:gd name="connsiteX26" fmla="*/ 700089 w 2589214"/>
                <a:gd name="connsiteY26" fmla="*/ 1737531 h 1956606"/>
                <a:gd name="connsiteX27" fmla="*/ 738189 w 2589214"/>
                <a:gd name="connsiteY27" fmla="*/ 1883581 h 1956606"/>
                <a:gd name="connsiteX28" fmla="*/ 754064 w 2589214"/>
                <a:gd name="connsiteY28" fmla="*/ 1956606 h 1956606"/>
                <a:gd name="connsiteX29" fmla="*/ 947739 w 2589214"/>
                <a:gd name="connsiteY29" fmla="*/ 1893106 h 1956606"/>
                <a:gd name="connsiteX30" fmla="*/ 1119189 w 2589214"/>
                <a:gd name="connsiteY30" fmla="*/ 1826431 h 1956606"/>
                <a:gd name="connsiteX31" fmla="*/ 1296989 w 2589214"/>
                <a:gd name="connsiteY31" fmla="*/ 1734356 h 1956606"/>
                <a:gd name="connsiteX32" fmla="*/ 1430339 w 2589214"/>
                <a:gd name="connsiteY32" fmla="*/ 1648631 h 1956606"/>
                <a:gd name="connsiteX33" fmla="*/ 1541464 w 2589214"/>
                <a:gd name="connsiteY33" fmla="*/ 1578781 h 1956606"/>
                <a:gd name="connsiteX34" fmla="*/ 1703389 w 2589214"/>
                <a:gd name="connsiteY34" fmla="*/ 1461306 h 1956606"/>
                <a:gd name="connsiteX35" fmla="*/ 1820864 w 2589214"/>
                <a:gd name="connsiteY35" fmla="*/ 1343831 h 1956606"/>
                <a:gd name="connsiteX36" fmla="*/ 1954214 w 2589214"/>
                <a:gd name="connsiteY36" fmla="*/ 1223181 h 1956606"/>
                <a:gd name="connsiteX37" fmla="*/ 2090739 w 2589214"/>
                <a:gd name="connsiteY37" fmla="*/ 1070781 h 1956606"/>
                <a:gd name="connsiteX38" fmla="*/ 2195514 w 2589214"/>
                <a:gd name="connsiteY38" fmla="*/ 937431 h 1956606"/>
                <a:gd name="connsiteX39" fmla="*/ 2316164 w 2589214"/>
                <a:gd name="connsiteY39" fmla="*/ 762806 h 1956606"/>
                <a:gd name="connsiteX40" fmla="*/ 2379664 w 2589214"/>
                <a:gd name="connsiteY40" fmla="*/ 619931 h 1956606"/>
                <a:gd name="connsiteX41" fmla="*/ 2427289 w 2589214"/>
                <a:gd name="connsiteY41" fmla="*/ 534206 h 1956606"/>
                <a:gd name="connsiteX42" fmla="*/ 2487614 w 2589214"/>
                <a:gd name="connsiteY42" fmla="*/ 394506 h 1956606"/>
                <a:gd name="connsiteX43" fmla="*/ 2538414 w 2589214"/>
                <a:gd name="connsiteY43" fmla="*/ 280206 h 1956606"/>
                <a:gd name="connsiteX44" fmla="*/ 2589214 w 2589214"/>
                <a:gd name="connsiteY44" fmla="*/ 108756 h 1956606"/>
                <a:gd name="connsiteX0" fmla="*/ 2589214 w 2589214"/>
                <a:gd name="connsiteY0" fmla="*/ 108756 h 1956606"/>
                <a:gd name="connsiteX1" fmla="*/ 2443958 w 2589214"/>
                <a:gd name="connsiteY1" fmla="*/ 69069 h 1956606"/>
                <a:gd name="connsiteX2" fmla="*/ 2252664 w 2589214"/>
                <a:gd name="connsiteY2" fmla="*/ 29381 h 1956606"/>
                <a:gd name="connsiteX3" fmla="*/ 2045496 w 2589214"/>
                <a:gd name="connsiteY3" fmla="*/ 6362 h 1956606"/>
                <a:gd name="connsiteX4" fmla="*/ 1843089 w 2589214"/>
                <a:gd name="connsiteY4" fmla="*/ 12 h 1956606"/>
                <a:gd name="connsiteX5" fmla="*/ 1620839 w 2589214"/>
                <a:gd name="connsiteY5" fmla="*/ 7950 h 1956606"/>
                <a:gd name="connsiteX6" fmla="*/ 1455739 w 2589214"/>
                <a:gd name="connsiteY6" fmla="*/ 26206 h 1956606"/>
                <a:gd name="connsiteX7" fmla="*/ 1278733 w 2589214"/>
                <a:gd name="connsiteY7" fmla="*/ 53988 h 1956606"/>
                <a:gd name="connsiteX8" fmla="*/ 1050133 w 2589214"/>
                <a:gd name="connsiteY8" fmla="*/ 110344 h 1956606"/>
                <a:gd name="connsiteX9" fmla="*/ 890589 w 2589214"/>
                <a:gd name="connsiteY9" fmla="*/ 166699 h 1956606"/>
                <a:gd name="connsiteX10" fmla="*/ 746920 w 2589214"/>
                <a:gd name="connsiteY10" fmla="*/ 227025 h 1956606"/>
                <a:gd name="connsiteX11" fmla="*/ 615157 w 2589214"/>
                <a:gd name="connsiteY11" fmla="*/ 288143 h 1956606"/>
                <a:gd name="connsiteX12" fmla="*/ 473870 w 2589214"/>
                <a:gd name="connsiteY12" fmla="*/ 364344 h 1956606"/>
                <a:gd name="connsiteX13" fmla="*/ 376239 w 2589214"/>
                <a:gd name="connsiteY13" fmla="*/ 423081 h 1956606"/>
                <a:gd name="connsiteX14" fmla="*/ 261145 w 2589214"/>
                <a:gd name="connsiteY14" fmla="*/ 499281 h 1956606"/>
                <a:gd name="connsiteX15" fmla="*/ 188914 w 2589214"/>
                <a:gd name="connsiteY15" fmla="*/ 553256 h 1956606"/>
                <a:gd name="connsiteX16" fmla="*/ 87314 w 2589214"/>
                <a:gd name="connsiteY16" fmla="*/ 638981 h 1956606"/>
                <a:gd name="connsiteX17" fmla="*/ 0 w 2589214"/>
                <a:gd name="connsiteY17" fmla="*/ 713593 h 1956606"/>
                <a:gd name="connsiteX18" fmla="*/ 61914 w 2589214"/>
                <a:gd name="connsiteY18" fmla="*/ 772331 h 1956606"/>
                <a:gd name="connsiteX19" fmla="*/ 153989 w 2589214"/>
                <a:gd name="connsiteY19" fmla="*/ 870756 h 1956606"/>
                <a:gd name="connsiteX20" fmla="*/ 224633 w 2589214"/>
                <a:gd name="connsiteY20" fmla="*/ 951718 h 1956606"/>
                <a:gd name="connsiteX21" fmla="*/ 271464 w 2589214"/>
                <a:gd name="connsiteY21" fmla="*/ 1007281 h 1956606"/>
                <a:gd name="connsiteX22" fmla="*/ 392114 w 2589214"/>
                <a:gd name="connsiteY22" fmla="*/ 1162856 h 1956606"/>
                <a:gd name="connsiteX23" fmla="*/ 493714 w 2589214"/>
                <a:gd name="connsiteY23" fmla="*/ 1327956 h 1956606"/>
                <a:gd name="connsiteX24" fmla="*/ 576264 w 2589214"/>
                <a:gd name="connsiteY24" fmla="*/ 1499406 h 1956606"/>
                <a:gd name="connsiteX25" fmla="*/ 636589 w 2589214"/>
                <a:gd name="connsiteY25" fmla="*/ 1620056 h 1956606"/>
                <a:gd name="connsiteX26" fmla="*/ 700089 w 2589214"/>
                <a:gd name="connsiteY26" fmla="*/ 1737531 h 1956606"/>
                <a:gd name="connsiteX27" fmla="*/ 738189 w 2589214"/>
                <a:gd name="connsiteY27" fmla="*/ 1883581 h 1956606"/>
                <a:gd name="connsiteX28" fmla="*/ 754064 w 2589214"/>
                <a:gd name="connsiteY28" fmla="*/ 1956606 h 1956606"/>
                <a:gd name="connsiteX29" fmla="*/ 947739 w 2589214"/>
                <a:gd name="connsiteY29" fmla="*/ 1893106 h 1956606"/>
                <a:gd name="connsiteX30" fmla="*/ 1119189 w 2589214"/>
                <a:gd name="connsiteY30" fmla="*/ 1826431 h 1956606"/>
                <a:gd name="connsiteX31" fmla="*/ 1296989 w 2589214"/>
                <a:gd name="connsiteY31" fmla="*/ 1734356 h 1956606"/>
                <a:gd name="connsiteX32" fmla="*/ 1430339 w 2589214"/>
                <a:gd name="connsiteY32" fmla="*/ 1648631 h 1956606"/>
                <a:gd name="connsiteX33" fmla="*/ 1541464 w 2589214"/>
                <a:gd name="connsiteY33" fmla="*/ 1578781 h 1956606"/>
                <a:gd name="connsiteX34" fmla="*/ 1703389 w 2589214"/>
                <a:gd name="connsiteY34" fmla="*/ 1461306 h 1956606"/>
                <a:gd name="connsiteX35" fmla="*/ 1820864 w 2589214"/>
                <a:gd name="connsiteY35" fmla="*/ 1343831 h 1956606"/>
                <a:gd name="connsiteX36" fmla="*/ 1954214 w 2589214"/>
                <a:gd name="connsiteY36" fmla="*/ 1223181 h 1956606"/>
                <a:gd name="connsiteX37" fmla="*/ 2090739 w 2589214"/>
                <a:gd name="connsiteY37" fmla="*/ 1070781 h 1956606"/>
                <a:gd name="connsiteX38" fmla="*/ 2195514 w 2589214"/>
                <a:gd name="connsiteY38" fmla="*/ 937431 h 1956606"/>
                <a:gd name="connsiteX39" fmla="*/ 2316164 w 2589214"/>
                <a:gd name="connsiteY39" fmla="*/ 762806 h 1956606"/>
                <a:gd name="connsiteX40" fmla="*/ 2379664 w 2589214"/>
                <a:gd name="connsiteY40" fmla="*/ 619931 h 1956606"/>
                <a:gd name="connsiteX41" fmla="*/ 2427289 w 2589214"/>
                <a:gd name="connsiteY41" fmla="*/ 534206 h 1956606"/>
                <a:gd name="connsiteX42" fmla="*/ 2487614 w 2589214"/>
                <a:gd name="connsiteY42" fmla="*/ 394506 h 1956606"/>
                <a:gd name="connsiteX43" fmla="*/ 2538414 w 2589214"/>
                <a:gd name="connsiteY43" fmla="*/ 280206 h 1956606"/>
                <a:gd name="connsiteX44" fmla="*/ 2589214 w 2589214"/>
                <a:gd name="connsiteY44" fmla="*/ 108756 h 1956606"/>
                <a:gd name="connsiteX0" fmla="*/ 2589214 w 2589214"/>
                <a:gd name="connsiteY0" fmla="*/ 108756 h 1956606"/>
                <a:gd name="connsiteX1" fmla="*/ 2443958 w 2589214"/>
                <a:gd name="connsiteY1" fmla="*/ 69069 h 1956606"/>
                <a:gd name="connsiteX2" fmla="*/ 2252664 w 2589214"/>
                <a:gd name="connsiteY2" fmla="*/ 29381 h 1956606"/>
                <a:gd name="connsiteX3" fmla="*/ 2045496 w 2589214"/>
                <a:gd name="connsiteY3" fmla="*/ 6362 h 1956606"/>
                <a:gd name="connsiteX4" fmla="*/ 1843089 w 2589214"/>
                <a:gd name="connsiteY4" fmla="*/ 12 h 1956606"/>
                <a:gd name="connsiteX5" fmla="*/ 1620839 w 2589214"/>
                <a:gd name="connsiteY5" fmla="*/ 7950 h 1956606"/>
                <a:gd name="connsiteX6" fmla="*/ 1455739 w 2589214"/>
                <a:gd name="connsiteY6" fmla="*/ 26206 h 1956606"/>
                <a:gd name="connsiteX7" fmla="*/ 1278733 w 2589214"/>
                <a:gd name="connsiteY7" fmla="*/ 53988 h 1956606"/>
                <a:gd name="connsiteX8" fmla="*/ 1050133 w 2589214"/>
                <a:gd name="connsiteY8" fmla="*/ 110344 h 1956606"/>
                <a:gd name="connsiteX9" fmla="*/ 890589 w 2589214"/>
                <a:gd name="connsiteY9" fmla="*/ 166699 h 1956606"/>
                <a:gd name="connsiteX10" fmla="*/ 746920 w 2589214"/>
                <a:gd name="connsiteY10" fmla="*/ 227025 h 1956606"/>
                <a:gd name="connsiteX11" fmla="*/ 615157 w 2589214"/>
                <a:gd name="connsiteY11" fmla="*/ 288143 h 1956606"/>
                <a:gd name="connsiteX12" fmla="*/ 473870 w 2589214"/>
                <a:gd name="connsiteY12" fmla="*/ 364344 h 1956606"/>
                <a:gd name="connsiteX13" fmla="*/ 376239 w 2589214"/>
                <a:gd name="connsiteY13" fmla="*/ 423081 h 1956606"/>
                <a:gd name="connsiteX14" fmla="*/ 261145 w 2589214"/>
                <a:gd name="connsiteY14" fmla="*/ 499281 h 1956606"/>
                <a:gd name="connsiteX15" fmla="*/ 188914 w 2589214"/>
                <a:gd name="connsiteY15" fmla="*/ 553256 h 1956606"/>
                <a:gd name="connsiteX16" fmla="*/ 87314 w 2589214"/>
                <a:gd name="connsiteY16" fmla="*/ 638981 h 1956606"/>
                <a:gd name="connsiteX17" fmla="*/ 0 w 2589214"/>
                <a:gd name="connsiteY17" fmla="*/ 713593 h 1956606"/>
                <a:gd name="connsiteX18" fmla="*/ 61914 w 2589214"/>
                <a:gd name="connsiteY18" fmla="*/ 772331 h 1956606"/>
                <a:gd name="connsiteX19" fmla="*/ 153989 w 2589214"/>
                <a:gd name="connsiteY19" fmla="*/ 870756 h 1956606"/>
                <a:gd name="connsiteX20" fmla="*/ 224633 w 2589214"/>
                <a:gd name="connsiteY20" fmla="*/ 951718 h 1956606"/>
                <a:gd name="connsiteX21" fmla="*/ 271464 w 2589214"/>
                <a:gd name="connsiteY21" fmla="*/ 1007281 h 1956606"/>
                <a:gd name="connsiteX22" fmla="*/ 392114 w 2589214"/>
                <a:gd name="connsiteY22" fmla="*/ 1162856 h 1956606"/>
                <a:gd name="connsiteX23" fmla="*/ 493714 w 2589214"/>
                <a:gd name="connsiteY23" fmla="*/ 1327956 h 1956606"/>
                <a:gd name="connsiteX24" fmla="*/ 576264 w 2589214"/>
                <a:gd name="connsiteY24" fmla="*/ 1499406 h 1956606"/>
                <a:gd name="connsiteX25" fmla="*/ 636589 w 2589214"/>
                <a:gd name="connsiteY25" fmla="*/ 1620056 h 1956606"/>
                <a:gd name="connsiteX26" fmla="*/ 700089 w 2589214"/>
                <a:gd name="connsiteY26" fmla="*/ 1737531 h 1956606"/>
                <a:gd name="connsiteX27" fmla="*/ 738189 w 2589214"/>
                <a:gd name="connsiteY27" fmla="*/ 1883581 h 1956606"/>
                <a:gd name="connsiteX28" fmla="*/ 754064 w 2589214"/>
                <a:gd name="connsiteY28" fmla="*/ 1956606 h 1956606"/>
                <a:gd name="connsiteX29" fmla="*/ 947739 w 2589214"/>
                <a:gd name="connsiteY29" fmla="*/ 1893106 h 1956606"/>
                <a:gd name="connsiteX30" fmla="*/ 1119189 w 2589214"/>
                <a:gd name="connsiteY30" fmla="*/ 1826431 h 1956606"/>
                <a:gd name="connsiteX31" fmla="*/ 1296989 w 2589214"/>
                <a:gd name="connsiteY31" fmla="*/ 1734356 h 1956606"/>
                <a:gd name="connsiteX32" fmla="*/ 1430339 w 2589214"/>
                <a:gd name="connsiteY32" fmla="*/ 1648631 h 1956606"/>
                <a:gd name="connsiteX33" fmla="*/ 1541464 w 2589214"/>
                <a:gd name="connsiteY33" fmla="*/ 1578781 h 1956606"/>
                <a:gd name="connsiteX34" fmla="*/ 1703389 w 2589214"/>
                <a:gd name="connsiteY34" fmla="*/ 1461306 h 1956606"/>
                <a:gd name="connsiteX35" fmla="*/ 1820864 w 2589214"/>
                <a:gd name="connsiteY35" fmla="*/ 1343831 h 1956606"/>
                <a:gd name="connsiteX36" fmla="*/ 1954214 w 2589214"/>
                <a:gd name="connsiteY36" fmla="*/ 1223181 h 1956606"/>
                <a:gd name="connsiteX37" fmla="*/ 2090739 w 2589214"/>
                <a:gd name="connsiteY37" fmla="*/ 1070781 h 1956606"/>
                <a:gd name="connsiteX38" fmla="*/ 2195514 w 2589214"/>
                <a:gd name="connsiteY38" fmla="*/ 937431 h 1956606"/>
                <a:gd name="connsiteX39" fmla="*/ 2316164 w 2589214"/>
                <a:gd name="connsiteY39" fmla="*/ 762806 h 1956606"/>
                <a:gd name="connsiteX40" fmla="*/ 2379664 w 2589214"/>
                <a:gd name="connsiteY40" fmla="*/ 619931 h 1956606"/>
                <a:gd name="connsiteX41" fmla="*/ 2427289 w 2589214"/>
                <a:gd name="connsiteY41" fmla="*/ 534206 h 1956606"/>
                <a:gd name="connsiteX42" fmla="*/ 2487614 w 2589214"/>
                <a:gd name="connsiteY42" fmla="*/ 394506 h 1956606"/>
                <a:gd name="connsiteX43" fmla="*/ 2538414 w 2589214"/>
                <a:gd name="connsiteY43" fmla="*/ 280206 h 1956606"/>
                <a:gd name="connsiteX44" fmla="*/ 2589214 w 2589214"/>
                <a:gd name="connsiteY44" fmla="*/ 108756 h 1956606"/>
                <a:gd name="connsiteX0" fmla="*/ 2589214 w 2589214"/>
                <a:gd name="connsiteY0" fmla="*/ 108756 h 1956606"/>
                <a:gd name="connsiteX1" fmla="*/ 2443958 w 2589214"/>
                <a:gd name="connsiteY1" fmla="*/ 69069 h 1956606"/>
                <a:gd name="connsiteX2" fmla="*/ 2252664 w 2589214"/>
                <a:gd name="connsiteY2" fmla="*/ 29381 h 1956606"/>
                <a:gd name="connsiteX3" fmla="*/ 2045496 w 2589214"/>
                <a:gd name="connsiteY3" fmla="*/ 6362 h 1956606"/>
                <a:gd name="connsiteX4" fmla="*/ 1843089 w 2589214"/>
                <a:gd name="connsiteY4" fmla="*/ 12 h 1956606"/>
                <a:gd name="connsiteX5" fmla="*/ 1620839 w 2589214"/>
                <a:gd name="connsiteY5" fmla="*/ 7950 h 1956606"/>
                <a:gd name="connsiteX6" fmla="*/ 1455739 w 2589214"/>
                <a:gd name="connsiteY6" fmla="*/ 26206 h 1956606"/>
                <a:gd name="connsiteX7" fmla="*/ 1278733 w 2589214"/>
                <a:gd name="connsiteY7" fmla="*/ 53988 h 1956606"/>
                <a:gd name="connsiteX8" fmla="*/ 1050133 w 2589214"/>
                <a:gd name="connsiteY8" fmla="*/ 110344 h 1956606"/>
                <a:gd name="connsiteX9" fmla="*/ 890589 w 2589214"/>
                <a:gd name="connsiteY9" fmla="*/ 166699 h 1956606"/>
                <a:gd name="connsiteX10" fmla="*/ 746920 w 2589214"/>
                <a:gd name="connsiteY10" fmla="*/ 227025 h 1956606"/>
                <a:gd name="connsiteX11" fmla="*/ 615157 w 2589214"/>
                <a:gd name="connsiteY11" fmla="*/ 288143 h 1956606"/>
                <a:gd name="connsiteX12" fmla="*/ 473870 w 2589214"/>
                <a:gd name="connsiteY12" fmla="*/ 364344 h 1956606"/>
                <a:gd name="connsiteX13" fmla="*/ 376239 w 2589214"/>
                <a:gd name="connsiteY13" fmla="*/ 423081 h 1956606"/>
                <a:gd name="connsiteX14" fmla="*/ 261145 w 2589214"/>
                <a:gd name="connsiteY14" fmla="*/ 499281 h 1956606"/>
                <a:gd name="connsiteX15" fmla="*/ 188914 w 2589214"/>
                <a:gd name="connsiteY15" fmla="*/ 553256 h 1956606"/>
                <a:gd name="connsiteX16" fmla="*/ 87314 w 2589214"/>
                <a:gd name="connsiteY16" fmla="*/ 638981 h 1956606"/>
                <a:gd name="connsiteX17" fmla="*/ 0 w 2589214"/>
                <a:gd name="connsiteY17" fmla="*/ 713593 h 1956606"/>
                <a:gd name="connsiteX18" fmla="*/ 61914 w 2589214"/>
                <a:gd name="connsiteY18" fmla="*/ 772331 h 1956606"/>
                <a:gd name="connsiteX19" fmla="*/ 153989 w 2589214"/>
                <a:gd name="connsiteY19" fmla="*/ 870756 h 1956606"/>
                <a:gd name="connsiteX20" fmla="*/ 224633 w 2589214"/>
                <a:gd name="connsiteY20" fmla="*/ 951718 h 1956606"/>
                <a:gd name="connsiteX21" fmla="*/ 297658 w 2589214"/>
                <a:gd name="connsiteY21" fmla="*/ 1045381 h 1956606"/>
                <a:gd name="connsiteX22" fmla="*/ 392114 w 2589214"/>
                <a:gd name="connsiteY22" fmla="*/ 1162856 h 1956606"/>
                <a:gd name="connsiteX23" fmla="*/ 493714 w 2589214"/>
                <a:gd name="connsiteY23" fmla="*/ 1327956 h 1956606"/>
                <a:gd name="connsiteX24" fmla="*/ 576264 w 2589214"/>
                <a:gd name="connsiteY24" fmla="*/ 1499406 h 1956606"/>
                <a:gd name="connsiteX25" fmla="*/ 636589 w 2589214"/>
                <a:gd name="connsiteY25" fmla="*/ 1620056 h 1956606"/>
                <a:gd name="connsiteX26" fmla="*/ 700089 w 2589214"/>
                <a:gd name="connsiteY26" fmla="*/ 1737531 h 1956606"/>
                <a:gd name="connsiteX27" fmla="*/ 738189 w 2589214"/>
                <a:gd name="connsiteY27" fmla="*/ 1883581 h 1956606"/>
                <a:gd name="connsiteX28" fmla="*/ 754064 w 2589214"/>
                <a:gd name="connsiteY28" fmla="*/ 1956606 h 1956606"/>
                <a:gd name="connsiteX29" fmla="*/ 947739 w 2589214"/>
                <a:gd name="connsiteY29" fmla="*/ 1893106 h 1956606"/>
                <a:gd name="connsiteX30" fmla="*/ 1119189 w 2589214"/>
                <a:gd name="connsiteY30" fmla="*/ 1826431 h 1956606"/>
                <a:gd name="connsiteX31" fmla="*/ 1296989 w 2589214"/>
                <a:gd name="connsiteY31" fmla="*/ 1734356 h 1956606"/>
                <a:gd name="connsiteX32" fmla="*/ 1430339 w 2589214"/>
                <a:gd name="connsiteY32" fmla="*/ 1648631 h 1956606"/>
                <a:gd name="connsiteX33" fmla="*/ 1541464 w 2589214"/>
                <a:gd name="connsiteY33" fmla="*/ 1578781 h 1956606"/>
                <a:gd name="connsiteX34" fmla="*/ 1703389 w 2589214"/>
                <a:gd name="connsiteY34" fmla="*/ 1461306 h 1956606"/>
                <a:gd name="connsiteX35" fmla="*/ 1820864 w 2589214"/>
                <a:gd name="connsiteY35" fmla="*/ 1343831 h 1956606"/>
                <a:gd name="connsiteX36" fmla="*/ 1954214 w 2589214"/>
                <a:gd name="connsiteY36" fmla="*/ 1223181 h 1956606"/>
                <a:gd name="connsiteX37" fmla="*/ 2090739 w 2589214"/>
                <a:gd name="connsiteY37" fmla="*/ 1070781 h 1956606"/>
                <a:gd name="connsiteX38" fmla="*/ 2195514 w 2589214"/>
                <a:gd name="connsiteY38" fmla="*/ 937431 h 1956606"/>
                <a:gd name="connsiteX39" fmla="*/ 2316164 w 2589214"/>
                <a:gd name="connsiteY39" fmla="*/ 762806 h 1956606"/>
                <a:gd name="connsiteX40" fmla="*/ 2379664 w 2589214"/>
                <a:gd name="connsiteY40" fmla="*/ 619931 h 1956606"/>
                <a:gd name="connsiteX41" fmla="*/ 2427289 w 2589214"/>
                <a:gd name="connsiteY41" fmla="*/ 534206 h 1956606"/>
                <a:gd name="connsiteX42" fmla="*/ 2487614 w 2589214"/>
                <a:gd name="connsiteY42" fmla="*/ 394506 h 1956606"/>
                <a:gd name="connsiteX43" fmla="*/ 2538414 w 2589214"/>
                <a:gd name="connsiteY43" fmla="*/ 280206 h 1956606"/>
                <a:gd name="connsiteX44" fmla="*/ 2589214 w 2589214"/>
                <a:gd name="connsiteY44" fmla="*/ 108756 h 1956606"/>
                <a:gd name="connsiteX0" fmla="*/ 2589214 w 2589214"/>
                <a:gd name="connsiteY0" fmla="*/ 108756 h 1956606"/>
                <a:gd name="connsiteX1" fmla="*/ 2443958 w 2589214"/>
                <a:gd name="connsiteY1" fmla="*/ 69069 h 1956606"/>
                <a:gd name="connsiteX2" fmla="*/ 2252664 w 2589214"/>
                <a:gd name="connsiteY2" fmla="*/ 29381 h 1956606"/>
                <a:gd name="connsiteX3" fmla="*/ 2045496 w 2589214"/>
                <a:gd name="connsiteY3" fmla="*/ 6362 h 1956606"/>
                <a:gd name="connsiteX4" fmla="*/ 1843089 w 2589214"/>
                <a:gd name="connsiteY4" fmla="*/ 12 h 1956606"/>
                <a:gd name="connsiteX5" fmla="*/ 1620839 w 2589214"/>
                <a:gd name="connsiteY5" fmla="*/ 7950 h 1956606"/>
                <a:gd name="connsiteX6" fmla="*/ 1455739 w 2589214"/>
                <a:gd name="connsiteY6" fmla="*/ 26206 h 1956606"/>
                <a:gd name="connsiteX7" fmla="*/ 1278733 w 2589214"/>
                <a:gd name="connsiteY7" fmla="*/ 53988 h 1956606"/>
                <a:gd name="connsiteX8" fmla="*/ 1050133 w 2589214"/>
                <a:gd name="connsiteY8" fmla="*/ 110344 h 1956606"/>
                <a:gd name="connsiteX9" fmla="*/ 890589 w 2589214"/>
                <a:gd name="connsiteY9" fmla="*/ 166699 h 1956606"/>
                <a:gd name="connsiteX10" fmla="*/ 746920 w 2589214"/>
                <a:gd name="connsiteY10" fmla="*/ 227025 h 1956606"/>
                <a:gd name="connsiteX11" fmla="*/ 615157 w 2589214"/>
                <a:gd name="connsiteY11" fmla="*/ 288143 h 1956606"/>
                <a:gd name="connsiteX12" fmla="*/ 473870 w 2589214"/>
                <a:gd name="connsiteY12" fmla="*/ 364344 h 1956606"/>
                <a:gd name="connsiteX13" fmla="*/ 376239 w 2589214"/>
                <a:gd name="connsiteY13" fmla="*/ 423081 h 1956606"/>
                <a:gd name="connsiteX14" fmla="*/ 261145 w 2589214"/>
                <a:gd name="connsiteY14" fmla="*/ 499281 h 1956606"/>
                <a:gd name="connsiteX15" fmla="*/ 188914 w 2589214"/>
                <a:gd name="connsiteY15" fmla="*/ 553256 h 1956606"/>
                <a:gd name="connsiteX16" fmla="*/ 87314 w 2589214"/>
                <a:gd name="connsiteY16" fmla="*/ 638981 h 1956606"/>
                <a:gd name="connsiteX17" fmla="*/ 0 w 2589214"/>
                <a:gd name="connsiteY17" fmla="*/ 713593 h 1956606"/>
                <a:gd name="connsiteX18" fmla="*/ 61914 w 2589214"/>
                <a:gd name="connsiteY18" fmla="*/ 772331 h 1956606"/>
                <a:gd name="connsiteX19" fmla="*/ 153989 w 2589214"/>
                <a:gd name="connsiteY19" fmla="*/ 870756 h 1956606"/>
                <a:gd name="connsiteX20" fmla="*/ 224633 w 2589214"/>
                <a:gd name="connsiteY20" fmla="*/ 951718 h 1956606"/>
                <a:gd name="connsiteX21" fmla="*/ 319090 w 2589214"/>
                <a:gd name="connsiteY21" fmla="*/ 1035856 h 1956606"/>
                <a:gd name="connsiteX22" fmla="*/ 392114 w 2589214"/>
                <a:gd name="connsiteY22" fmla="*/ 1162856 h 1956606"/>
                <a:gd name="connsiteX23" fmla="*/ 493714 w 2589214"/>
                <a:gd name="connsiteY23" fmla="*/ 1327956 h 1956606"/>
                <a:gd name="connsiteX24" fmla="*/ 576264 w 2589214"/>
                <a:gd name="connsiteY24" fmla="*/ 1499406 h 1956606"/>
                <a:gd name="connsiteX25" fmla="*/ 636589 w 2589214"/>
                <a:gd name="connsiteY25" fmla="*/ 1620056 h 1956606"/>
                <a:gd name="connsiteX26" fmla="*/ 700089 w 2589214"/>
                <a:gd name="connsiteY26" fmla="*/ 1737531 h 1956606"/>
                <a:gd name="connsiteX27" fmla="*/ 738189 w 2589214"/>
                <a:gd name="connsiteY27" fmla="*/ 1883581 h 1956606"/>
                <a:gd name="connsiteX28" fmla="*/ 754064 w 2589214"/>
                <a:gd name="connsiteY28" fmla="*/ 1956606 h 1956606"/>
                <a:gd name="connsiteX29" fmla="*/ 947739 w 2589214"/>
                <a:gd name="connsiteY29" fmla="*/ 1893106 h 1956606"/>
                <a:gd name="connsiteX30" fmla="*/ 1119189 w 2589214"/>
                <a:gd name="connsiteY30" fmla="*/ 1826431 h 1956606"/>
                <a:gd name="connsiteX31" fmla="*/ 1296989 w 2589214"/>
                <a:gd name="connsiteY31" fmla="*/ 1734356 h 1956606"/>
                <a:gd name="connsiteX32" fmla="*/ 1430339 w 2589214"/>
                <a:gd name="connsiteY32" fmla="*/ 1648631 h 1956606"/>
                <a:gd name="connsiteX33" fmla="*/ 1541464 w 2589214"/>
                <a:gd name="connsiteY33" fmla="*/ 1578781 h 1956606"/>
                <a:gd name="connsiteX34" fmla="*/ 1703389 w 2589214"/>
                <a:gd name="connsiteY34" fmla="*/ 1461306 h 1956606"/>
                <a:gd name="connsiteX35" fmla="*/ 1820864 w 2589214"/>
                <a:gd name="connsiteY35" fmla="*/ 1343831 h 1956606"/>
                <a:gd name="connsiteX36" fmla="*/ 1954214 w 2589214"/>
                <a:gd name="connsiteY36" fmla="*/ 1223181 h 1956606"/>
                <a:gd name="connsiteX37" fmla="*/ 2090739 w 2589214"/>
                <a:gd name="connsiteY37" fmla="*/ 1070781 h 1956606"/>
                <a:gd name="connsiteX38" fmla="*/ 2195514 w 2589214"/>
                <a:gd name="connsiteY38" fmla="*/ 937431 h 1956606"/>
                <a:gd name="connsiteX39" fmla="*/ 2316164 w 2589214"/>
                <a:gd name="connsiteY39" fmla="*/ 762806 h 1956606"/>
                <a:gd name="connsiteX40" fmla="*/ 2379664 w 2589214"/>
                <a:gd name="connsiteY40" fmla="*/ 619931 h 1956606"/>
                <a:gd name="connsiteX41" fmla="*/ 2427289 w 2589214"/>
                <a:gd name="connsiteY41" fmla="*/ 534206 h 1956606"/>
                <a:gd name="connsiteX42" fmla="*/ 2487614 w 2589214"/>
                <a:gd name="connsiteY42" fmla="*/ 394506 h 1956606"/>
                <a:gd name="connsiteX43" fmla="*/ 2538414 w 2589214"/>
                <a:gd name="connsiteY43" fmla="*/ 280206 h 1956606"/>
                <a:gd name="connsiteX44" fmla="*/ 2589214 w 2589214"/>
                <a:gd name="connsiteY44" fmla="*/ 108756 h 1956606"/>
                <a:gd name="connsiteX0" fmla="*/ 2589214 w 2589214"/>
                <a:gd name="connsiteY0" fmla="*/ 108756 h 1956606"/>
                <a:gd name="connsiteX1" fmla="*/ 2443958 w 2589214"/>
                <a:gd name="connsiteY1" fmla="*/ 69069 h 1956606"/>
                <a:gd name="connsiteX2" fmla="*/ 2252664 w 2589214"/>
                <a:gd name="connsiteY2" fmla="*/ 29381 h 1956606"/>
                <a:gd name="connsiteX3" fmla="*/ 2045496 w 2589214"/>
                <a:gd name="connsiteY3" fmla="*/ 6362 h 1956606"/>
                <a:gd name="connsiteX4" fmla="*/ 1843089 w 2589214"/>
                <a:gd name="connsiteY4" fmla="*/ 12 h 1956606"/>
                <a:gd name="connsiteX5" fmla="*/ 1620839 w 2589214"/>
                <a:gd name="connsiteY5" fmla="*/ 7950 h 1956606"/>
                <a:gd name="connsiteX6" fmla="*/ 1455739 w 2589214"/>
                <a:gd name="connsiteY6" fmla="*/ 26206 h 1956606"/>
                <a:gd name="connsiteX7" fmla="*/ 1278733 w 2589214"/>
                <a:gd name="connsiteY7" fmla="*/ 53988 h 1956606"/>
                <a:gd name="connsiteX8" fmla="*/ 1050133 w 2589214"/>
                <a:gd name="connsiteY8" fmla="*/ 110344 h 1956606"/>
                <a:gd name="connsiteX9" fmla="*/ 890589 w 2589214"/>
                <a:gd name="connsiteY9" fmla="*/ 166699 h 1956606"/>
                <a:gd name="connsiteX10" fmla="*/ 746920 w 2589214"/>
                <a:gd name="connsiteY10" fmla="*/ 227025 h 1956606"/>
                <a:gd name="connsiteX11" fmla="*/ 615157 w 2589214"/>
                <a:gd name="connsiteY11" fmla="*/ 288143 h 1956606"/>
                <a:gd name="connsiteX12" fmla="*/ 473870 w 2589214"/>
                <a:gd name="connsiteY12" fmla="*/ 364344 h 1956606"/>
                <a:gd name="connsiteX13" fmla="*/ 376239 w 2589214"/>
                <a:gd name="connsiteY13" fmla="*/ 423081 h 1956606"/>
                <a:gd name="connsiteX14" fmla="*/ 261145 w 2589214"/>
                <a:gd name="connsiteY14" fmla="*/ 499281 h 1956606"/>
                <a:gd name="connsiteX15" fmla="*/ 188914 w 2589214"/>
                <a:gd name="connsiteY15" fmla="*/ 553256 h 1956606"/>
                <a:gd name="connsiteX16" fmla="*/ 87314 w 2589214"/>
                <a:gd name="connsiteY16" fmla="*/ 638981 h 1956606"/>
                <a:gd name="connsiteX17" fmla="*/ 0 w 2589214"/>
                <a:gd name="connsiteY17" fmla="*/ 713593 h 1956606"/>
                <a:gd name="connsiteX18" fmla="*/ 61914 w 2589214"/>
                <a:gd name="connsiteY18" fmla="*/ 772331 h 1956606"/>
                <a:gd name="connsiteX19" fmla="*/ 153989 w 2589214"/>
                <a:gd name="connsiteY19" fmla="*/ 870756 h 1956606"/>
                <a:gd name="connsiteX20" fmla="*/ 224633 w 2589214"/>
                <a:gd name="connsiteY20" fmla="*/ 951718 h 1956606"/>
                <a:gd name="connsiteX21" fmla="*/ 304803 w 2589214"/>
                <a:gd name="connsiteY21" fmla="*/ 1050143 h 1956606"/>
                <a:gd name="connsiteX22" fmla="*/ 392114 w 2589214"/>
                <a:gd name="connsiteY22" fmla="*/ 1162856 h 1956606"/>
                <a:gd name="connsiteX23" fmla="*/ 493714 w 2589214"/>
                <a:gd name="connsiteY23" fmla="*/ 1327956 h 1956606"/>
                <a:gd name="connsiteX24" fmla="*/ 576264 w 2589214"/>
                <a:gd name="connsiteY24" fmla="*/ 1499406 h 1956606"/>
                <a:gd name="connsiteX25" fmla="*/ 636589 w 2589214"/>
                <a:gd name="connsiteY25" fmla="*/ 1620056 h 1956606"/>
                <a:gd name="connsiteX26" fmla="*/ 700089 w 2589214"/>
                <a:gd name="connsiteY26" fmla="*/ 1737531 h 1956606"/>
                <a:gd name="connsiteX27" fmla="*/ 738189 w 2589214"/>
                <a:gd name="connsiteY27" fmla="*/ 1883581 h 1956606"/>
                <a:gd name="connsiteX28" fmla="*/ 754064 w 2589214"/>
                <a:gd name="connsiteY28" fmla="*/ 1956606 h 1956606"/>
                <a:gd name="connsiteX29" fmla="*/ 947739 w 2589214"/>
                <a:gd name="connsiteY29" fmla="*/ 1893106 h 1956606"/>
                <a:gd name="connsiteX30" fmla="*/ 1119189 w 2589214"/>
                <a:gd name="connsiteY30" fmla="*/ 1826431 h 1956606"/>
                <a:gd name="connsiteX31" fmla="*/ 1296989 w 2589214"/>
                <a:gd name="connsiteY31" fmla="*/ 1734356 h 1956606"/>
                <a:gd name="connsiteX32" fmla="*/ 1430339 w 2589214"/>
                <a:gd name="connsiteY32" fmla="*/ 1648631 h 1956606"/>
                <a:gd name="connsiteX33" fmla="*/ 1541464 w 2589214"/>
                <a:gd name="connsiteY33" fmla="*/ 1578781 h 1956606"/>
                <a:gd name="connsiteX34" fmla="*/ 1703389 w 2589214"/>
                <a:gd name="connsiteY34" fmla="*/ 1461306 h 1956606"/>
                <a:gd name="connsiteX35" fmla="*/ 1820864 w 2589214"/>
                <a:gd name="connsiteY35" fmla="*/ 1343831 h 1956606"/>
                <a:gd name="connsiteX36" fmla="*/ 1954214 w 2589214"/>
                <a:gd name="connsiteY36" fmla="*/ 1223181 h 1956606"/>
                <a:gd name="connsiteX37" fmla="*/ 2090739 w 2589214"/>
                <a:gd name="connsiteY37" fmla="*/ 1070781 h 1956606"/>
                <a:gd name="connsiteX38" fmla="*/ 2195514 w 2589214"/>
                <a:gd name="connsiteY38" fmla="*/ 937431 h 1956606"/>
                <a:gd name="connsiteX39" fmla="*/ 2316164 w 2589214"/>
                <a:gd name="connsiteY39" fmla="*/ 762806 h 1956606"/>
                <a:gd name="connsiteX40" fmla="*/ 2379664 w 2589214"/>
                <a:gd name="connsiteY40" fmla="*/ 619931 h 1956606"/>
                <a:gd name="connsiteX41" fmla="*/ 2427289 w 2589214"/>
                <a:gd name="connsiteY41" fmla="*/ 534206 h 1956606"/>
                <a:gd name="connsiteX42" fmla="*/ 2487614 w 2589214"/>
                <a:gd name="connsiteY42" fmla="*/ 394506 h 1956606"/>
                <a:gd name="connsiteX43" fmla="*/ 2538414 w 2589214"/>
                <a:gd name="connsiteY43" fmla="*/ 280206 h 1956606"/>
                <a:gd name="connsiteX44" fmla="*/ 2589214 w 2589214"/>
                <a:gd name="connsiteY44" fmla="*/ 108756 h 1956606"/>
                <a:gd name="connsiteX0" fmla="*/ 2589214 w 2589214"/>
                <a:gd name="connsiteY0" fmla="*/ 108756 h 1956606"/>
                <a:gd name="connsiteX1" fmla="*/ 2443958 w 2589214"/>
                <a:gd name="connsiteY1" fmla="*/ 69069 h 1956606"/>
                <a:gd name="connsiteX2" fmla="*/ 2252664 w 2589214"/>
                <a:gd name="connsiteY2" fmla="*/ 29381 h 1956606"/>
                <a:gd name="connsiteX3" fmla="*/ 2045496 w 2589214"/>
                <a:gd name="connsiteY3" fmla="*/ 6362 h 1956606"/>
                <a:gd name="connsiteX4" fmla="*/ 1843089 w 2589214"/>
                <a:gd name="connsiteY4" fmla="*/ 12 h 1956606"/>
                <a:gd name="connsiteX5" fmla="*/ 1620839 w 2589214"/>
                <a:gd name="connsiteY5" fmla="*/ 7950 h 1956606"/>
                <a:gd name="connsiteX6" fmla="*/ 1455739 w 2589214"/>
                <a:gd name="connsiteY6" fmla="*/ 26206 h 1956606"/>
                <a:gd name="connsiteX7" fmla="*/ 1278733 w 2589214"/>
                <a:gd name="connsiteY7" fmla="*/ 53988 h 1956606"/>
                <a:gd name="connsiteX8" fmla="*/ 1050133 w 2589214"/>
                <a:gd name="connsiteY8" fmla="*/ 110344 h 1956606"/>
                <a:gd name="connsiteX9" fmla="*/ 890589 w 2589214"/>
                <a:gd name="connsiteY9" fmla="*/ 166699 h 1956606"/>
                <a:gd name="connsiteX10" fmla="*/ 746920 w 2589214"/>
                <a:gd name="connsiteY10" fmla="*/ 227025 h 1956606"/>
                <a:gd name="connsiteX11" fmla="*/ 615157 w 2589214"/>
                <a:gd name="connsiteY11" fmla="*/ 288143 h 1956606"/>
                <a:gd name="connsiteX12" fmla="*/ 473870 w 2589214"/>
                <a:gd name="connsiteY12" fmla="*/ 364344 h 1956606"/>
                <a:gd name="connsiteX13" fmla="*/ 376239 w 2589214"/>
                <a:gd name="connsiteY13" fmla="*/ 423081 h 1956606"/>
                <a:gd name="connsiteX14" fmla="*/ 261145 w 2589214"/>
                <a:gd name="connsiteY14" fmla="*/ 499281 h 1956606"/>
                <a:gd name="connsiteX15" fmla="*/ 188914 w 2589214"/>
                <a:gd name="connsiteY15" fmla="*/ 553256 h 1956606"/>
                <a:gd name="connsiteX16" fmla="*/ 87314 w 2589214"/>
                <a:gd name="connsiteY16" fmla="*/ 638981 h 1956606"/>
                <a:gd name="connsiteX17" fmla="*/ 0 w 2589214"/>
                <a:gd name="connsiteY17" fmla="*/ 713593 h 1956606"/>
                <a:gd name="connsiteX18" fmla="*/ 61914 w 2589214"/>
                <a:gd name="connsiteY18" fmla="*/ 772331 h 1956606"/>
                <a:gd name="connsiteX19" fmla="*/ 153989 w 2589214"/>
                <a:gd name="connsiteY19" fmla="*/ 870756 h 1956606"/>
                <a:gd name="connsiteX20" fmla="*/ 224633 w 2589214"/>
                <a:gd name="connsiteY20" fmla="*/ 951718 h 1956606"/>
                <a:gd name="connsiteX21" fmla="*/ 304803 w 2589214"/>
                <a:gd name="connsiteY21" fmla="*/ 1050143 h 1956606"/>
                <a:gd name="connsiteX22" fmla="*/ 382589 w 2589214"/>
                <a:gd name="connsiteY22" fmla="*/ 1162856 h 1956606"/>
                <a:gd name="connsiteX23" fmla="*/ 493714 w 2589214"/>
                <a:gd name="connsiteY23" fmla="*/ 1327956 h 1956606"/>
                <a:gd name="connsiteX24" fmla="*/ 576264 w 2589214"/>
                <a:gd name="connsiteY24" fmla="*/ 1499406 h 1956606"/>
                <a:gd name="connsiteX25" fmla="*/ 636589 w 2589214"/>
                <a:gd name="connsiteY25" fmla="*/ 1620056 h 1956606"/>
                <a:gd name="connsiteX26" fmla="*/ 700089 w 2589214"/>
                <a:gd name="connsiteY26" fmla="*/ 1737531 h 1956606"/>
                <a:gd name="connsiteX27" fmla="*/ 738189 w 2589214"/>
                <a:gd name="connsiteY27" fmla="*/ 1883581 h 1956606"/>
                <a:gd name="connsiteX28" fmla="*/ 754064 w 2589214"/>
                <a:gd name="connsiteY28" fmla="*/ 1956606 h 1956606"/>
                <a:gd name="connsiteX29" fmla="*/ 947739 w 2589214"/>
                <a:gd name="connsiteY29" fmla="*/ 1893106 h 1956606"/>
                <a:gd name="connsiteX30" fmla="*/ 1119189 w 2589214"/>
                <a:gd name="connsiteY30" fmla="*/ 1826431 h 1956606"/>
                <a:gd name="connsiteX31" fmla="*/ 1296989 w 2589214"/>
                <a:gd name="connsiteY31" fmla="*/ 1734356 h 1956606"/>
                <a:gd name="connsiteX32" fmla="*/ 1430339 w 2589214"/>
                <a:gd name="connsiteY32" fmla="*/ 1648631 h 1956606"/>
                <a:gd name="connsiteX33" fmla="*/ 1541464 w 2589214"/>
                <a:gd name="connsiteY33" fmla="*/ 1578781 h 1956606"/>
                <a:gd name="connsiteX34" fmla="*/ 1703389 w 2589214"/>
                <a:gd name="connsiteY34" fmla="*/ 1461306 h 1956606"/>
                <a:gd name="connsiteX35" fmla="*/ 1820864 w 2589214"/>
                <a:gd name="connsiteY35" fmla="*/ 1343831 h 1956606"/>
                <a:gd name="connsiteX36" fmla="*/ 1954214 w 2589214"/>
                <a:gd name="connsiteY36" fmla="*/ 1223181 h 1956606"/>
                <a:gd name="connsiteX37" fmla="*/ 2090739 w 2589214"/>
                <a:gd name="connsiteY37" fmla="*/ 1070781 h 1956606"/>
                <a:gd name="connsiteX38" fmla="*/ 2195514 w 2589214"/>
                <a:gd name="connsiteY38" fmla="*/ 937431 h 1956606"/>
                <a:gd name="connsiteX39" fmla="*/ 2316164 w 2589214"/>
                <a:gd name="connsiteY39" fmla="*/ 762806 h 1956606"/>
                <a:gd name="connsiteX40" fmla="*/ 2379664 w 2589214"/>
                <a:gd name="connsiteY40" fmla="*/ 619931 h 1956606"/>
                <a:gd name="connsiteX41" fmla="*/ 2427289 w 2589214"/>
                <a:gd name="connsiteY41" fmla="*/ 534206 h 1956606"/>
                <a:gd name="connsiteX42" fmla="*/ 2487614 w 2589214"/>
                <a:gd name="connsiteY42" fmla="*/ 394506 h 1956606"/>
                <a:gd name="connsiteX43" fmla="*/ 2538414 w 2589214"/>
                <a:gd name="connsiteY43" fmla="*/ 280206 h 1956606"/>
                <a:gd name="connsiteX44" fmla="*/ 2589214 w 2589214"/>
                <a:gd name="connsiteY44" fmla="*/ 108756 h 1956606"/>
                <a:gd name="connsiteX0" fmla="*/ 2589214 w 2589214"/>
                <a:gd name="connsiteY0" fmla="*/ 108756 h 1956606"/>
                <a:gd name="connsiteX1" fmla="*/ 2443958 w 2589214"/>
                <a:gd name="connsiteY1" fmla="*/ 69069 h 1956606"/>
                <a:gd name="connsiteX2" fmla="*/ 2252664 w 2589214"/>
                <a:gd name="connsiteY2" fmla="*/ 29381 h 1956606"/>
                <a:gd name="connsiteX3" fmla="*/ 2045496 w 2589214"/>
                <a:gd name="connsiteY3" fmla="*/ 6362 h 1956606"/>
                <a:gd name="connsiteX4" fmla="*/ 1843089 w 2589214"/>
                <a:gd name="connsiteY4" fmla="*/ 12 h 1956606"/>
                <a:gd name="connsiteX5" fmla="*/ 1620839 w 2589214"/>
                <a:gd name="connsiteY5" fmla="*/ 7950 h 1956606"/>
                <a:gd name="connsiteX6" fmla="*/ 1455739 w 2589214"/>
                <a:gd name="connsiteY6" fmla="*/ 26206 h 1956606"/>
                <a:gd name="connsiteX7" fmla="*/ 1278733 w 2589214"/>
                <a:gd name="connsiteY7" fmla="*/ 53988 h 1956606"/>
                <a:gd name="connsiteX8" fmla="*/ 1050133 w 2589214"/>
                <a:gd name="connsiteY8" fmla="*/ 110344 h 1956606"/>
                <a:gd name="connsiteX9" fmla="*/ 890589 w 2589214"/>
                <a:gd name="connsiteY9" fmla="*/ 166699 h 1956606"/>
                <a:gd name="connsiteX10" fmla="*/ 746920 w 2589214"/>
                <a:gd name="connsiteY10" fmla="*/ 227025 h 1956606"/>
                <a:gd name="connsiteX11" fmla="*/ 615157 w 2589214"/>
                <a:gd name="connsiteY11" fmla="*/ 288143 h 1956606"/>
                <a:gd name="connsiteX12" fmla="*/ 473870 w 2589214"/>
                <a:gd name="connsiteY12" fmla="*/ 364344 h 1956606"/>
                <a:gd name="connsiteX13" fmla="*/ 376239 w 2589214"/>
                <a:gd name="connsiteY13" fmla="*/ 423081 h 1956606"/>
                <a:gd name="connsiteX14" fmla="*/ 261145 w 2589214"/>
                <a:gd name="connsiteY14" fmla="*/ 499281 h 1956606"/>
                <a:gd name="connsiteX15" fmla="*/ 188914 w 2589214"/>
                <a:gd name="connsiteY15" fmla="*/ 553256 h 1956606"/>
                <a:gd name="connsiteX16" fmla="*/ 87314 w 2589214"/>
                <a:gd name="connsiteY16" fmla="*/ 638981 h 1956606"/>
                <a:gd name="connsiteX17" fmla="*/ 0 w 2589214"/>
                <a:gd name="connsiteY17" fmla="*/ 713593 h 1956606"/>
                <a:gd name="connsiteX18" fmla="*/ 61914 w 2589214"/>
                <a:gd name="connsiteY18" fmla="*/ 772331 h 1956606"/>
                <a:gd name="connsiteX19" fmla="*/ 153989 w 2589214"/>
                <a:gd name="connsiteY19" fmla="*/ 870756 h 1956606"/>
                <a:gd name="connsiteX20" fmla="*/ 224633 w 2589214"/>
                <a:gd name="connsiteY20" fmla="*/ 951718 h 1956606"/>
                <a:gd name="connsiteX21" fmla="*/ 304803 w 2589214"/>
                <a:gd name="connsiteY21" fmla="*/ 1050143 h 1956606"/>
                <a:gd name="connsiteX22" fmla="*/ 382589 w 2589214"/>
                <a:gd name="connsiteY22" fmla="*/ 1162856 h 1956606"/>
                <a:gd name="connsiteX23" fmla="*/ 493714 w 2589214"/>
                <a:gd name="connsiteY23" fmla="*/ 1327956 h 1956606"/>
                <a:gd name="connsiteX24" fmla="*/ 576264 w 2589214"/>
                <a:gd name="connsiteY24" fmla="*/ 1499406 h 1956606"/>
                <a:gd name="connsiteX25" fmla="*/ 636589 w 2589214"/>
                <a:gd name="connsiteY25" fmla="*/ 1620056 h 1956606"/>
                <a:gd name="connsiteX26" fmla="*/ 700089 w 2589214"/>
                <a:gd name="connsiteY26" fmla="*/ 1737531 h 1956606"/>
                <a:gd name="connsiteX27" fmla="*/ 738189 w 2589214"/>
                <a:gd name="connsiteY27" fmla="*/ 1883581 h 1956606"/>
                <a:gd name="connsiteX28" fmla="*/ 754064 w 2589214"/>
                <a:gd name="connsiteY28" fmla="*/ 1956606 h 1956606"/>
                <a:gd name="connsiteX29" fmla="*/ 947739 w 2589214"/>
                <a:gd name="connsiteY29" fmla="*/ 1893106 h 1956606"/>
                <a:gd name="connsiteX30" fmla="*/ 1119189 w 2589214"/>
                <a:gd name="connsiteY30" fmla="*/ 1826431 h 1956606"/>
                <a:gd name="connsiteX31" fmla="*/ 1296989 w 2589214"/>
                <a:gd name="connsiteY31" fmla="*/ 1734356 h 1956606"/>
                <a:gd name="connsiteX32" fmla="*/ 1430339 w 2589214"/>
                <a:gd name="connsiteY32" fmla="*/ 1648631 h 1956606"/>
                <a:gd name="connsiteX33" fmla="*/ 1541464 w 2589214"/>
                <a:gd name="connsiteY33" fmla="*/ 1578781 h 1956606"/>
                <a:gd name="connsiteX34" fmla="*/ 1703389 w 2589214"/>
                <a:gd name="connsiteY34" fmla="*/ 1461306 h 1956606"/>
                <a:gd name="connsiteX35" fmla="*/ 1820864 w 2589214"/>
                <a:gd name="connsiteY35" fmla="*/ 1343831 h 1956606"/>
                <a:gd name="connsiteX36" fmla="*/ 1954214 w 2589214"/>
                <a:gd name="connsiteY36" fmla="*/ 1223181 h 1956606"/>
                <a:gd name="connsiteX37" fmla="*/ 2090739 w 2589214"/>
                <a:gd name="connsiteY37" fmla="*/ 1070781 h 1956606"/>
                <a:gd name="connsiteX38" fmla="*/ 2195514 w 2589214"/>
                <a:gd name="connsiteY38" fmla="*/ 937431 h 1956606"/>
                <a:gd name="connsiteX39" fmla="*/ 2316164 w 2589214"/>
                <a:gd name="connsiteY39" fmla="*/ 762806 h 1956606"/>
                <a:gd name="connsiteX40" fmla="*/ 2379664 w 2589214"/>
                <a:gd name="connsiteY40" fmla="*/ 619931 h 1956606"/>
                <a:gd name="connsiteX41" fmla="*/ 2427289 w 2589214"/>
                <a:gd name="connsiteY41" fmla="*/ 534206 h 1956606"/>
                <a:gd name="connsiteX42" fmla="*/ 2487614 w 2589214"/>
                <a:gd name="connsiteY42" fmla="*/ 394506 h 1956606"/>
                <a:gd name="connsiteX43" fmla="*/ 2538414 w 2589214"/>
                <a:gd name="connsiteY43" fmla="*/ 280206 h 1956606"/>
                <a:gd name="connsiteX44" fmla="*/ 2589214 w 2589214"/>
                <a:gd name="connsiteY44" fmla="*/ 108756 h 1956606"/>
                <a:gd name="connsiteX0" fmla="*/ 2589214 w 2589214"/>
                <a:gd name="connsiteY0" fmla="*/ 108756 h 1956606"/>
                <a:gd name="connsiteX1" fmla="*/ 2443958 w 2589214"/>
                <a:gd name="connsiteY1" fmla="*/ 69069 h 1956606"/>
                <a:gd name="connsiteX2" fmla="*/ 2252664 w 2589214"/>
                <a:gd name="connsiteY2" fmla="*/ 29381 h 1956606"/>
                <a:gd name="connsiteX3" fmla="*/ 2045496 w 2589214"/>
                <a:gd name="connsiteY3" fmla="*/ 6362 h 1956606"/>
                <a:gd name="connsiteX4" fmla="*/ 1843089 w 2589214"/>
                <a:gd name="connsiteY4" fmla="*/ 12 h 1956606"/>
                <a:gd name="connsiteX5" fmla="*/ 1620839 w 2589214"/>
                <a:gd name="connsiteY5" fmla="*/ 7950 h 1956606"/>
                <a:gd name="connsiteX6" fmla="*/ 1455739 w 2589214"/>
                <a:gd name="connsiteY6" fmla="*/ 26206 h 1956606"/>
                <a:gd name="connsiteX7" fmla="*/ 1278733 w 2589214"/>
                <a:gd name="connsiteY7" fmla="*/ 53988 h 1956606"/>
                <a:gd name="connsiteX8" fmla="*/ 1050133 w 2589214"/>
                <a:gd name="connsiteY8" fmla="*/ 110344 h 1956606"/>
                <a:gd name="connsiteX9" fmla="*/ 890589 w 2589214"/>
                <a:gd name="connsiteY9" fmla="*/ 166699 h 1956606"/>
                <a:gd name="connsiteX10" fmla="*/ 746920 w 2589214"/>
                <a:gd name="connsiteY10" fmla="*/ 227025 h 1956606"/>
                <a:gd name="connsiteX11" fmla="*/ 615157 w 2589214"/>
                <a:gd name="connsiteY11" fmla="*/ 288143 h 1956606"/>
                <a:gd name="connsiteX12" fmla="*/ 473870 w 2589214"/>
                <a:gd name="connsiteY12" fmla="*/ 364344 h 1956606"/>
                <a:gd name="connsiteX13" fmla="*/ 376239 w 2589214"/>
                <a:gd name="connsiteY13" fmla="*/ 423081 h 1956606"/>
                <a:gd name="connsiteX14" fmla="*/ 261145 w 2589214"/>
                <a:gd name="connsiteY14" fmla="*/ 499281 h 1956606"/>
                <a:gd name="connsiteX15" fmla="*/ 188914 w 2589214"/>
                <a:gd name="connsiteY15" fmla="*/ 553256 h 1956606"/>
                <a:gd name="connsiteX16" fmla="*/ 87314 w 2589214"/>
                <a:gd name="connsiteY16" fmla="*/ 638981 h 1956606"/>
                <a:gd name="connsiteX17" fmla="*/ 0 w 2589214"/>
                <a:gd name="connsiteY17" fmla="*/ 713593 h 1956606"/>
                <a:gd name="connsiteX18" fmla="*/ 61914 w 2589214"/>
                <a:gd name="connsiteY18" fmla="*/ 772331 h 1956606"/>
                <a:gd name="connsiteX19" fmla="*/ 153989 w 2589214"/>
                <a:gd name="connsiteY19" fmla="*/ 870756 h 1956606"/>
                <a:gd name="connsiteX20" fmla="*/ 224633 w 2589214"/>
                <a:gd name="connsiteY20" fmla="*/ 951718 h 1956606"/>
                <a:gd name="connsiteX21" fmla="*/ 304803 w 2589214"/>
                <a:gd name="connsiteY21" fmla="*/ 1050143 h 1956606"/>
                <a:gd name="connsiteX22" fmla="*/ 382589 w 2589214"/>
                <a:gd name="connsiteY22" fmla="*/ 1162856 h 1956606"/>
                <a:gd name="connsiteX23" fmla="*/ 493714 w 2589214"/>
                <a:gd name="connsiteY23" fmla="*/ 1327956 h 1956606"/>
                <a:gd name="connsiteX24" fmla="*/ 576264 w 2589214"/>
                <a:gd name="connsiteY24" fmla="*/ 1499406 h 1956606"/>
                <a:gd name="connsiteX25" fmla="*/ 636589 w 2589214"/>
                <a:gd name="connsiteY25" fmla="*/ 1620056 h 1956606"/>
                <a:gd name="connsiteX26" fmla="*/ 700089 w 2589214"/>
                <a:gd name="connsiteY26" fmla="*/ 1737531 h 1956606"/>
                <a:gd name="connsiteX27" fmla="*/ 738189 w 2589214"/>
                <a:gd name="connsiteY27" fmla="*/ 1883581 h 1956606"/>
                <a:gd name="connsiteX28" fmla="*/ 754064 w 2589214"/>
                <a:gd name="connsiteY28" fmla="*/ 1956606 h 1956606"/>
                <a:gd name="connsiteX29" fmla="*/ 947739 w 2589214"/>
                <a:gd name="connsiteY29" fmla="*/ 1893106 h 1956606"/>
                <a:gd name="connsiteX30" fmla="*/ 1119189 w 2589214"/>
                <a:gd name="connsiteY30" fmla="*/ 1826431 h 1956606"/>
                <a:gd name="connsiteX31" fmla="*/ 1296989 w 2589214"/>
                <a:gd name="connsiteY31" fmla="*/ 1734356 h 1956606"/>
                <a:gd name="connsiteX32" fmla="*/ 1430339 w 2589214"/>
                <a:gd name="connsiteY32" fmla="*/ 1648631 h 1956606"/>
                <a:gd name="connsiteX33" fmla="*/ 1541464 w 2589214"/>
                <a:gd name="connsiteY33" fmla="*/ 1578781 h 1956606"/>
                <a:gd name="connsiteX34" fmla="*/ 1703389 w 2589214"/>
                <a:gd name="connsiteY34" fmla="*/ 1461306 h 1956606"/>
                <a:gd name="connsiteX35" fmla="*/ 1820864 w 2589214"/>
                <a:gd name="connsiteY35" fmla="*/ 1343831 h 1956606"/>
                <a:gd name="connsiteX36" fmla="*/ 1954214 w 2589214"/>
                <a:gd name="connsiteY36" fmla="*/ 1223181 h 1956606"/>
                <a:gd name="connsiteX37" fmla="*/ 2090739 w 2589214"/>
                <a:gd name="connsiteY37" fmla="*/ 1070781 h 1956606"/>
                <a:gd name="connsiteX38" fmla="*/ 2195514 w 2589214"/>
                <a:gd name="connsiteY38" fmla="*/ 937431 h 1956606"/>
                <a:gd name="connsiteX39" fmla="*/ 2316164 w 2589214"/>
                <a:gd name="connsiteY39" fmla="*/ 762806 h 1956606"/>
                <a:gd name="connsiteX40" fmla="*/ 2379664 w 2589214"/>
                <a:gd name="connsiteY40" fmla="*/ 619931 h 1956606"/>
                <a:gd name="connsiteX41" fmla="*/ 2427289 w 2589214"/>
                <a:gd name="connsiteY41" fmla="*/ 534206 h 1956606"/>
                <a:gd name="connsiteX42" fmla="*/ 2487614 w 2589214"/>
                <a:gd name="connsiteY42" fmla="*/ 394506 h 1956606"/>
                <a:gd name="connsiteX43" fmla="*/ 2538414 w 2589214"/>
                <a:gd name="connsiteY43" fmla="*/ 280206 h 1956606"/>
                <a:gd name="connsiteX44" fmla="*/ 2589214 w 2589214"/>
                <a:gd name="connsiteY44" fmla="*/ 108756 h 1956606"/>
                <a:gd name="connsiteX0" fmla="*/ 2589214 w 2589214"/>
                <a:gd name="connsiteY0" fmla="*/ 108756 h 1956606"/>
                <a:gd name="connsiteX1" fmla="*/ 2443958 w 2589214"/>
                <a:gd name="connsiteY1" fmla="*/ 69069 h 1956606"/>
                <a:gd name="connsiteX2" fmla="*/ 2252664 w 2589214"/>
                <a:gd name="connsiteY2" fmla="*/ 29381 h 1956606"/>
                <a:gd name="connsiteX3" fmla="*/ 2045496 w 2589214"/>
                <a:gd name="connsiteY3" fmla="*/ 6362 h 1956606"/>
                <a:gd name="connsiteX4" fmla="*/ 1843089 w 2589214"/>
                <a:gd name="connsiteY4" fmla="*/ 12 h 1956606"/>
                <a:gd name="connsiteX5" fmla="*/ 1620839 w 2589214"/>
                <a:gd name="connsiteY5" fmla="*/ 7950 h 1956606"/>
                <a:gd name="connsiteX6" fmla="*/ 1455739 w 2589214"/>
                <a:gd name="connsiteY6" fmla="*/ 26206 h 1956606"/>
                <a:gd name="connsiteX7" fmla="*/ 1278733 w 2589214"/>
                <a:gd name="connsiteY7" fmla="*/ 53988 h 1956606"/>
                <a:gd name="connsiteX8" fmla="*/ 1050133 w 2589214"/>
                <a:gd name="connsiteY8" fmla="*/ 110344 h 1956606"/>
                <a:gd name="connsiteX9" fmla="*/ 890589 w 2589214"/>
                <a:gd name="connsiteY9" fmla="*/ 166699 h 1956606"/>
                <a:gd name="connsiteX10" fmla="*/ 746920 w 2589214"/>
                <a:gd name="connsiteY10" fmla="*/ 227025 h 1956606"/>
                <a:gd name="connsiteX11" fmla="*/ 615157 w 2589214"/>
                <a:gd name="connsiteY11" fmla="*/ 288143 h 1956606"/>
                <a:gd name="connsiteX12" fmla="*/ 473870 w 2589214"/>
                <a:gd name="connsiteY12" fmla="*/ 364344 h 1956606"/>
                <a:gd name="connsiteX13" fmla="*/ 376239 w 2589214"/>
                <a:gd name="connsiteY13" fmla="*/ 423081 h 1956606"/>
                <a:gd name="connsiteX14" fmla="*/ 261145 w 2589214"/>
                <a:gd name="connsiteY14" fmla="*/ 499281 h 1956606"/>
                <a:gd name="connsiteX15" fmla="*/ 188914 w 2589214"/>
                <a:gd name="connsiteY15" fmla="*/ 553256 h 1956606"/>
                <a:gd name="connsiteX16" fmla="*/ 87314 w 2589214"/>
                <a:gd name="connsiteY16" fmla="*/ 638981 h 1956606"/>
                <a:gd name="connsiteX17" fmla="*/ 0 w 2589214"/>
                <a:gd name="connsiteY17" fmla="*/ 713593 h 1956606"/>
                <a:gd name="connsiteX18" fmla="*/ 61914 w 2589214"/>
                <a:gd name="connsiteY18" fmla="*/ 772331 h 1956606"/>
                <a:gd name="connsiteX19" fmla="*/ 153989 w 2589214"/>
                <a:gd name="connsiteY19" fmla="*/ 870756 h 1956606"/>
                <a:gd name="connsiteX20" fmla="*/ 224633 w 2589214"/>
                <a:gd name="connsiteY20" fmla="*/ 951718 h 1956606"/>
                <a:gd name="connsiteX21" fmla="*/ 304803 w 2589214"/>
                <a:gd name="connsiteY21" fmla="*/ 1050143 h 1956606"/>
                <a:gd name="connsiteX22" fmla="*/ 382589 w 2589214"/>
                <a:gd name="connsiteY22" fmla="*/ 1162856 h 1956606"/>
                <a:gd name="connsiteX23" fmla="*/ 493714 w 2589214"/>
                <a:gd name="connsiteY23" fmla="*/ 1327956 h 1956606"/>
                <a:gd name="connsiteX24" fmla="*/ 590551 w 2589214"/>
                <a:gd name="connsiteY24" fmla="*/ 1494643 h 1956606"/>
                <a:gd name="connsiteX25" fmla="*/ 636589 w 2589214"/>
                <a:gd name="connsiteY25" fmla="*/ 1620056 h 1956606"/>
                <a:gd name="connsiteX26" fmla="*/ 700089 w 2589214"/>
                <a:gd name="connsiteY26" fmla="*/ 1737531 h 1956606"/>
                <a:gd name="connsiteX27" fmla="*/ 738189 w 2589214"/>
                <a:gd name="connsiteY27" fmla="*/ 1883581 h 1956606"/>
                <a:gd name="connsiteX28" fmla="*/ 754064 w 2589214"/>
                <a:gd name="connsiteY28" fmla="*/ 1956606 h 1956606"/>
                <a:gd name="connsiteX29" fmla="*/ 947739 w 2589214"/>
                <a:gd name="connsiteY29" fmla="*/ 1893106 h 1956606"/>
                <a:gd name="connsiteX30" fmla="*/ 1119189 w 2589214"/>
                <a:gd name="connsiteY30" fmla="*/ 1826431 h 1956606"/>
                <a:gd name="connsiteX31" fmla="*/ 1296989 w 2589214"/>
                <a:gd name="connsiteY31" fmla="*/ 1734356 h 1956606"/>
                <a:gd name="connsiteX32" fmla="*/ 1430339 w 2589214"/>
                <a:gd name="connsiteY32" fmla="*/ 1648631 h 1956606"/>
                <a:gd name="connsiteX33" fmla="*/ 1541464 w 2589214"/>
                <a:gd name="connsiteY33" fmla="*/ 1578781 h 1956606"/>
                <a:gd name="connsiteX34" fmla="*/ 1703389 w 2589214"/>
                <a:gd name="connsiteY34" fmla="*/ 1461306 h 1956606"/>
                <a:gd name="connsiteX35" fmla="*/ 1820864 w 2589214"/>
                <a:gd name="connsiteY35" fmla="*/ 1343831 h 1956606"/>
                <a:gd name="connsiteX36" fmla="*/ 1954214 w 2589214"/>
                <a:gd name="connsiteY36" fmla="*/ 1223181 h 1956606"/>
                <a:gd name="connsiteX37" fmla="*/ 2090739 w 2589214"/>
                <a:gd name="connsiteY37" fmla="*/ 1070781 h 1956606"/>
                <a:gd name="connsiteX38" fmla="*/ 2195514 w 2589214"/>
                <a:gd name="connsiteY38" fmla="*/ 937431 h 1956606"/>
                <a:gd name="connsiteX39" fmla="*/ 2316164 w 2589214"/>
                <a:gd name="connsiteY39" fmla="*/ 762806 h 1956606"/>
                <a:gd name="connsiteX40" fmla="*/ 2379664 w 2589214"/>
                <a:gd name="connsiteY40" fmla="*/ 619931 h 1956606"/>
                <a:gd name="connsiteX41" fmla="*/ 2427289 w 2589214"/>
                <a:gd name="connsiteY41" fmla="*/ 534206 h 1956606"/>
                <a:gd name="connsiteX42" fmla="*/ 2487614 w 2589214"/>
                <a:gd name="connsiteY42" fmla="*/ 394506 h 1956606"/>
                <a:gd name="connsiteX43" fmla="*/ 2538414 w 2589214"/>
                <a:gd name="connsiteY43" fmla="*/ 280206 h 1956606"/>
                <a:gd name="connsiteX44" fmla="*/ 2589214 w 2589214"/>
                <a:gd name="connsiteY44" fmla="*/ 108756 h 1956606"/>
                <a:gd name="connsiteX0" fmla="*/ 2589214 w 2589214"/>
                <a:gd name="connsiteY0" fmla="*/ 108756 h 1956606"/>
                <a:gd name="connsiteX1" fmla="*/ 2443958 w 2589214"/>
                <a:gd name="connsiteY1" fmla="*/ 69069 h 1956606"/>
                <a:gd name="connsiteX2" fmla="*/ 2252664 w 2589214"/>
                <a:gd name="connsiteY2" fmla="*/ 29381 h 1956606"/>
                <a:gd name="connsiteX3" fmla="*/ 2045496 w 2589214"/>
                <a:gd name="connsiteY3" fmla="*/ 6362 h 1956606"/>
                <a:gd name="connsiteX4" fmla="*/ 1843089 w 2589214"/>
                <a:gd name="connsiteY4" fmla="*/ 12 h 1956606"/>
                <a:gd name="connsiteX5" fmla="*/ 1620839 w 2589214"/>
                <a:gd name="connsiteY5" fmla="*/ 7950 h 1956606"/>
                <a:gd name="connsiteX6" fmla="*/ 1455739 w 2589214"/>
                <a:gd name="connsiteY6" fmla="*/ 26206 h 1956606"/>
                <a:gd name="connsiteX7" fmla="*/ 1278733 w 2589214"/>
                <a:gd name="connsiteY7" fmla="*/ 53988 h 1956606"/>
                <a:gd name="connsiteX8" fmla="*/ 1050133 w 2589214"/>
                <a:gd name="connsiteY8" fmla="*/ 110344 h 1956606"/>
                <a:gd name="connsiteX9" fmla="*/ 890589 w 2589214"/>
                <a:gd name="connsiteY9" fmla="*/ 166699 h 1956606"/>
                <a:gd name="connsiteX10" fmla="*/ 746920 w 2589214"/>
                <a:gd name="connsiteY10" fmla="*/ 227025 h 1956606"/>
                <a:gd name="connsiteX11" fmla="*/ 615157 w 2589214"/>
                <a:gd name="connsiteY11" fmla="*/ 288143 h 1956606"/>
                <a:gd name="connsiteX12" fmla="*/ 473870 w 2589214"/>
                <a:gd name="connsiteY12" fmla="*/ 364344 h 1956606"/>
                <a:gd name="connsiteX13" fmla="*/ 376239 w 2589214"/>
                <a:gd name="connsiteY13" fmla="*/ 423081 h 1956606"/>
                <a:gd name="connsiteX14" fmla="*/ 261145 w 2589214"/>
                <a:gd name="connsiteY14" fmla="*/ 499281 h 1956606"/>
                <a:gd name="connsiteX15" fmla="*/ 188914 w 2589214"/>
                <a:gd name="connsiteY15" fmla="*/ 553256 h 1956606"/>
                <a:gd name="connsiteX16" fmla="*/ 87314 w 2589214"/>
                <a:gd name="connsiteY16" fmla="*/ 638981 h 1956606"/>
                <a:gd name="connsiteX17" fmla="*/ 0 w 2589214"/>
                <a:gd name="connsiteY17" fmla="*/ 713593 h 1956606"/>
                <a:gd name="connsiteX18" fmla="*/ 61914 w 2589214"/>
                <a:gd name="connsiteY18" fmla="*/ 772331 h 1956606"/>
                <a:gd name="connsiteX19" fmla="*/ 153989 w 2589214"/>
                <a:gd name="connsiteY19" fmla="*/ 870756 h 1956606"/>
                <a:gd name="connsiteX20" fmla="*/ 224633 w 2589214"/>
                <a:gd name="connsiteY20" fmla="*/ 951718 h 1956606"/>
                <a:gd name="connsiteX21" fmla="*/ 304803 w 2589214"/>
                <a:gd name="connsiteY21" fmla="*/ 1050143 h 1956606"/>
                <a:gd name="connsiteX22" fmla="*/ 382589 w 2589214"/>
                <a:gd name="connsiteY22" fmla="*/ 1162856 h 1956606"/>
                <a:gd name="connsiteX23" fmla="*/ 493714 w 2589214"/>
                <a:gd name="connsiteY23" fmla="*/ 1327956 h 1956606"/>
                <a:gd name="connsiteX24" fmla="*/ 578645 w 2589214"/>
                <a:gd name="connsiteY24" fmla="*/ 1492262 h 1956606"/>
                <a:gd name="connsiteX25" fmla="*/ 636589 w 2589214"/>
                <a:gd name="connsiteY25" fmla="*/ 1620056 h 1956606"/>
                <a:gd name="connsiteX26" fmla="*/ 700089 w 2589214"/>
                <a:gd name="connsiteY26" fmla="*/ 1737531 h 1956606"/>
                <a:gd name="connsiteX27" fmla="*/ 738189 w 2589214"/>
                <a:gd name="connsiteY27" fmla="*/ 1883581 h 1956606"/>
                <a:gd name="connsiteX28" fmla="*/ 754064 w 2589214"/>
                <a:gd name="connsiteY28" fmla="*/ 1956606 h 1956606"/>
                <a:gd name="connsiteX29" fmla="*/ 947739 w 2589214"/>
                <a:gd name="connsiteY29" fmla="*/ 1893106 h 1956606"/>
                <a:gd name="connsiteX30" fmla="*/ 1119189 w 2589214"/>
                <a:gd name="connsiteY30" fmla="*/ 1826431 h 1956606"/>
                <a:gd name="connsiteX31" fmla="*/ 1296989 w 2589214"/>
                <a:gd name="connsiteY31" fmla="*/ 1734356 h 1956606"/>
                <a:gd name="connsiteX32" fmla="*/ 1430339 w 2589214"/>
                <a:gd name="connsiteY32" fmla="*/ 1648631 h 1956606"/>
                <a:gd name="connsiteX33" fmla="*/ 1541464 w 2589214"/>
                <a:gd name="connsiteY33" fmla="*/ 1578781 h 1956606"/>
                <a:gd name="connsiteX34" fmla="*/ 1703389 w 2589214"/>
                <a:gd name="connsiteY34" fmla="*/ 1461306 h 1956606"/>
                <a:gd name="connsiteX35" fmla="*/ 1820864 w 2589214"/>
                <a:gd name="connsiteY35" fmla="*/ 1343831 h 1956606"/>
                <a:gd name="connsiteX36" fmla="*/ 1954214 w 2589214"/>
                <a:gd name="connsiteY36" fmla="*/ 1223181 h 1956606"/>
                <a:gd name="connsiteX37" fmla="*/ 2090739 w 2589214"/>
                <a:gd name="connsiteY37" fmla="*/ 1070781 h 1956606"/>
                <a:gd name="connsiteX38" fmla="*/ 2195514 w 2589214"/>
                <a:gd name="connsiteY38" fmla="*/ 937431 h 1956606"/>
                <a:gd name="connsiteX39" fmla="*/ 2316164 w 2589214"/>
                <a:gd name="connsiteY39" fmla="*/ 762806 h 1956606"/>
                <a:gd name="connsiteX40" fmla="*/ 2379664 w 2589214"/>
                <a:gd name="connsiteY40" fmla="*/ 619931 h 1956606"/>
                <a:gd name="connsiteX41" fmla="*/ 2427289 w 2589214"/>
                <a:gd name="connsiteY41" fmla="*/ 534206 h 1956606"/>
                <a:gd name="connsiteX42" fmla="*/ 2487614 w 2589214"/>
                <a:gd name="connsiteY42" fmla="*/ 394506 h 1956606"/>
                <a:gd name="connsiteX43" fmla="*/ 2538414 w 2589214"/>
                <a:gd name="connsiteY43" fmla="*/ 280206 h 1956606"/>
                <a:gd name="connsiteX44" fmla="*/ 2589214 w 2589214"/>
                <a:gd name="connsiteY44" fmla="*/ 108756 h 1956606"/>
                <a:gd name="connsiteX0" fmla="*/ 2589214 w 2589214"/>
                <a:gd name="connsiteY0" fmla="*/ 108756 h 1956606"/>
                <a:gd name="connsiteX1" fmla="*/ 2443958 w 2589214"/>
                <a:gd name="connsiteY1" fmla="*/ 69069 h 1956606"/>
                <a:gd name="connsiteX2" fmla="*/ 2252664 w 2589214"/>
                <a:gd name="connsiteY2" fmla="*/ 29381 h 1956606"/>
                <a:gd name="connsiteX3" fmla="*/ 2045496 w 2589214"/>
                <a:gd name="connsiteY3" fmla="*/ 6362 h 1956606"/>
                <a:gd name="connsiteX4" fmla="*/ 1843089 w 2589214"/>
                <a:gd name="connsiteY4" fmla="*/ 12 h 1956606"/>
                <a:gd name="connsiteX5" fmla="*/ 1620839 w 2589214"/>
                <a:gd name="connsiteY5" fmla="*/ 7950 h 1956606"/>
                <a:gd name="connsiteX6" fmla="*/ 1455739 w 2589214"/>
                <a:gd name="connsiteY6" fmla="*/ 26206 h 1956606"/>
                <a:gd name="connsiteX7" fmla="*/ 1278733 w 2589214"/>
                <a:gd name="connsiteY7" fmla="*/ 53988 h 1956606"/>
                <a:gd name="connsiteX8" fmla="*/ 1050133 w 2589214"/>
                <a:gd name="connsiteY8" fmla="*/ 110344 h 1956606"/>
                <a:gd name="connsiteX9" fmla="*/ 890589 w 2589214"/>
                <a:gd name="connsiteY9" fmla="*/ 166699 h 1956606"/>
                <a:gd name="connsiteX10" fmla="*/ 746920 w 2589214"/>
                <a:gd name="connsiteY10" fmla="*/ 227025 h 1956606"/>
                <a:gd name="connsiteX11" fmla="*/ 615157 w 2589214"/>
                <a:gd name="connsiteY11" fmla="*/ 288143 h 1956606"/>
                <a:gd name="connsiteX12" fmla="*/ 473870 w 2589214"/>
                <a:gd name="connsiteY12" fmla="*/ 364344 h 1956606"/>
                <a:gd name="connsiteX13" fmla="*/ 376239 w 2589214"/>
                <a:gd name="connsiteY13" fmla="*/ 423081 h 1956606"/>
                <a:gd name="connsiteX14" fmla="*/ 261145 w 2589214"/>
                <a:gd name="connsiteY14" fmla="*/ 499281 h 1956606"/>
                <a:gd name="connsiteX15" fmla="*/ 188914 w 2589214"/>
                <a:gd name="connsiteY15" fmla="*/ 553256 h 1956606"/>
                <a:gd name="connsiteX16" fmla="*/ 87314 w 2589214"/>
                <a:gd name="connsiteY16" fmla="*/ 638981 h 1956606"/>
                <a:gd name="connsiteX17" fmla="*/ 0 w 2589214"/>
                <a:gd name="connsiteY17" fmla="*/ 713593 h 1956606"/>
                <a:gd name="connsiteX18" fmla="*/ 61914 w 2589214"/>
                <a:gd name="connsiteY18" fmla="*/ 772331 h 1956606"/>
                <a:gd name="connsiteX19" fmla="*/ 153989 w 2589214"/>
                <a:gd name="connsiteY19" fmla="*/ 870756 h 1956606"/>
                <a:gd name="connsiteX20" fmla="*/ 224633 w 2589214"/>
                <a:gd name="connsiteY20" fmla="*/ 951718 h 1956606"/>
                <a:gd name="connsiteX21" fmla="*/ 304803 w 2589214"/>
                <a:gd name="connsiteY21" fmla="*/ 1050143 h 1956606"/>
                <a:gd name="connsiteX22" fmla="*/ 382589 w 2589214"/>
                <a:gd name="connsiteY22" fmla="*/ 1162856 h 1956606"/>
                <a:gd name="connsiteX23" fmla="*/ 493714 w 2589214"/>
                <a:gd name="connsiteY23" fmla="*/ 1327956 h 1956606"/>
                <a:gd name="connsiteX24" fmla="*/ 573882 w 2589214"/>
                <a:gd name="connsiteY24" fmla="*/ 1487500 h 1956606"/>
                <a:gd name="connsiteX25" fmla="*/ 636589 w 2589214"/>
                <a:gd name="connsiteY25" fmla="*/ 1620056 h 1956606"/>
                <a:gd name="connsiteX26" fmla="*/ 700089 w 2589214"/>
                <a:gd name="connsiteY26" fmla="*/ 1737531 h 1956606"/>
                <a:gd name="connsiteX27" fmla="*/ 738189 w 2589214"/>
                <a:gd name="connsiteY27" fmla="*/ 1883581 h 1956606"/>
                <a:gd name="connsiteX28" fmla="*/ 754064 w 2589214"/>
                <a:gd name="connsiteY28" fmla="*/ 1956606 h 1956606"/>
                <a:gd name="connsiteX29" fmla="*/ 947739 w 2589214"/>
                <a:gd name="connsiteY29" fmla="*/ 1893106 h 1956606"/>
                <a:gd name="connsiteX30" fmla="*/ 1119189 w 2589214"/>
                <a:gd name="connsiteY30" fmla="*/ 1826431 h 1956606"/>
                <a:gd name="connsiteX31" fmla="*/ 1296989 w 2589214"/>
                <a:gd name="connsiteY31" fmla="*/ 1734356 h 1956606"/>
                <a:gd name="connsiteX32" fmla="*/ 1430339 w 2589214"/>
                <a:gd name="connsiteY32" fmla="*/ 1648631 h 1956606"/>
                <a:gd name="connsiteX33" fmla="*/ 1541464 w 2589214"/>
                <a:gd name="connsiteY33" fmla="*/ 1578781 h 1956606"/>
                <a:gd name="connsiteX34" fmla="*/ 1703389 w 2589214"/>
                <a:gd name="connsiteY34" fmla="*/ 1461306 h 1956606"/>
                <a:gd name="connsiteX35" fmla="*/ 1820864 w 2589214"/>
                <a:gd name="connsiteY35" fmla="*/ 1343831 h 1956606"/>
                <a:gd name="connsiteX36" fmla="*/ 1954214 w 2589214"/>
                <a:gd name="connsiteY36" fmla="*/ 1223181 h 1956606"/>
                <a:gd name="connsiteX37" fmla="*/ 2090739 w 2589214"/>
                <a:gd name="connsiteY37" fmla="*/ 1070781 h 1956606"/>
                <a:gd name="connsiteX38" fmla="*/ 2195514 w 2589214"/>
                <a:gd name="connsiteY38" fmla="*/ 937431 h 1956606"/>
                <a:gd name="connsiteX39" fmla="*/ 2316164 w 2589214"/>
                <a:gd name="connsiteY39" fmla="*/ 762806 h 1956606"/>
                <a:gd name="connsiteX40" fmla="*/ 2379664 w 2589214"/>
                <a:gd name="connsiteY40" fmla="*/ 619931 h 1956606"/>
                <a:gd name="connsiteX41" fmla="*/ 2427289 w 2589214"/>
                <a:gd name="connsiteY41" fmla="*/ 534206 h 1956606"/>
                <a:gd name="connsiteX42" fmla="*/ 2487614 w 2589214"/>
                <a:gd name="connsiteY42" fmla="*/ 394506 h 1956606"/>
                <a:gd name="connsiteX43" fmla="*/ 2538414 w 2589214"/>
                <a:gd name="connsiteY43" fmla="*/ 280206 h 1956606"/>
                <a:gd name="connsiteX44" fmla="*/ 2589214 w 2589214"/>
                <a:gd name="connsiteY44" fmla="*/ 108756 h 1956606"/>
                <a:gd name="connsiteX0" fmla="*/ 2589214 w 2589214"/>
                <a:gd name="connsiteY0" fmla="*/ 108756 h 1956606"/>
                <a:gd name="connsiteX1" fmla="*/ 2443958 w 2589214"/>
                <a:gd name="connsiteY1" fmla="*/ 69069 h 1956606"/>
                <a:gd name="connsiteX2" fmla="*/ 2252664 w 2589214"/>
                <a:gd name="connsiteY2" fmla="*/ 29381 h 1956606"/>
                <a:gd name="connsiteX3" fmla="*/ 2045496 w 2589214"/>
                <a:gd name="connsiteY3" fmla="*/ 6362 h 1956606"/>
                <a:gd name="connsiteX4" fmla="*/ 1843089 w 2589214"/>
                <a:gd name="connsiteY4" fmla="*/ 12 h 1956606"/>
                <a:gd name="connsiteX5" fmla="*/ 1620839 w 2589214"/>
                <a:gd name="connsiteY5" fmla="*/ 7950 h 1956606"/>
                <a:gd name="connsiteX6" fmla="*/ 1455739 w 2589214"/>
                <a:gd name="connsiteY6" fmla="*/ 26206 h 1956606"/>
                <a:gd name="connsiteX7" fmla="*/ 1278733 w 2589214"/>
                <a:gd name="connsiteY7" fmla="*/ 53988 h 1956606"/>
                <a:gd name="connsiteX8" fmla="*/ 1050133 w 2589214"/>
                <a:gd name="connsiteY8" fmla="*/ 110344 h 1956606"/>
                <a:gd name="connsiteX9" fmla="*/ 890589 w 2589214"/>
                <a:gd name="connsiteY9" fmla="*/ 166699 h 1956606"/>
                <a:gd name="connsiteX10" fmla="*/ 746920 w 2589214"/>
                <a:gd name="connsiteY10" fmla="*/ 227025 h 1956606"/>
                <a:gd name="connsiteX11" fmla="*/ 615157 w 2589214"/>
                <a:gd name="connsiteY11" fmla="*/ 288143 h 1956606"/>
                <a:gd name="connsiteX12" fmla="*/ 473870 w 2589214"/>
                <a:gd name="connsiteY12" fmla="*/ 364344 h 1956606"/>
                <a:gd name="connsiteX13" fmla="*/ 376239 w 2589214"/>
                <a:gd name="connsiteY13" fmla="*/ 423081 h 1956606"/>
                <a:gd name="connsiteX14" fmla="*/ 261145 w 2589214"/>
                <a:gd name="connsiteY14" fmla="*/ 499281 h 1956606"/>
                <a:gd name="connsiteX15" fmla="*/ 188914 w 2589214"/>
                <a:gd name="connsiteY15" fmla="*/ 553256 h 1956606"/>
                <a:gd name="connsiteX16" fmla="*/ 87314 w 2589214"/>
                <a:gd name="connsiteY16" fmla="*/ 638981 h 1956606"/>
                <a:gd name="connsiteX17" fmla="*/ 0 w 2589214"/>
                <a:gd name="connsiteY17" fmla="*/ 713593 h 1956606"/>
                <a:gd name="connsiteX18" fmla="*/ 61914 w 2589214"/>
                <a:gd name="connsiteY18" fmla="*/ 772331 h 1956606"/>
                <a:gd name="connsiteX19" fmla="*/ 153989 w 2589214"/>
                <a:gd name="connsiteY19" fmla="*/ 870756 h 1956606"/>
                <a:gd name="connsiteX20" fmla="*/ 224633 w 2589214"/>
                <a:gd name="connsiteY20" fmla="*/ 951718 h 1956606"/>
                <a:gd name="connsiteX21" fmla="*/ 304803 w 2589214"/>
                <a:gd name="connsiteY21" fmla="*/ 1050143 h 1956606"/>
                <a:gd name="connsiteX22" fmla="*/ 382589 w 2589214"/>
                <a:gd name="connsiteY22" fmla="*/ 1162856 h 1956606"/>
                <a:gd name="connsiteX23" fmla="*/ 493714 w 2589214"/>
                <a:gd name="connsiteY23" fmla="*/ 1327956 h 1956606"/>
                <a:gd name="connsiteX24" fmla="*/ 585788 w 2589214"/>
                <a:gd name="connsiteY24" fmla="*/ 1506550 h 1956606"/>
                <a:gd name="connsiteX25" fmla="*/ 636589 w 2589214"/>
                <a:gd name="connsiteY25" fmla="*/ 1620056 h 1956606"/>
                <a:gd name="connsiteX26" fmla="*/ 700089 w 2589214"/>
                <a:gd name="connsiteY26" fmla="*/ 1737531 h 1956606"/>
                <a:gd name="connsiteX27" fmla="*/ 738189 w 2589214"/>
                <a:gd name="connsiteY27" fmla="*/ 1883581 h 1956606"/>
                <a:gd name="connsiteX28" fmla="*/ 754064 w 2589214"/>
                <a:gd name="connsiteY28" fmla="*/ 1956606 h 1956606"/>
                <a:gd name="connsiteX29" fmla="*/ 947739 w 2589214"/>
                <a:gd name="connsiteY29" fmla="*/ 1893106 h 1956606"/>
                <a:gd name="connsiteX30" fmla="*/ 1119189 w 2589214"/>
                <a:gd name="connsiteY30" fmla="*/ 1826431 h 1956606"/>
                <a:gd name="connsiteX31" fmla="*/ 1296989 w 2589214"/>
                <a:gd name="connsiteY31" fmla="*/ 1734356 h 1956606"/>
                <a:gd name="connsiteX32" fmla="*/ 1430339 w 2589214"/>
                <a:gd name="connsiteY32" fmla="*/ 1648631 h 1956606"/>
                <a:gd name="connsiteX33" fmla="*/ 1541464 w 2589214"/>
                <a:gd name="connsiteY33" fmla="*/ 1578781 h 1956606"/>
                <a:gd name="connsiteX34" fmla="*/ 1703389 w 2589214"/>
                <a:gd name="connsiteY34" fmla="*/ 1461306 h 1956606"/>
                <a:gd name="connsiteX35" fmla="*/ 1820864 w 2589214"/>
                <a:gd name="connsiteY35" fmla="*/ 1343831 h 1956606"/>
                <a:gd name="connsiteX36" fmla="*/ 1954214 w 2589214"/>
                <a:gd name="connsiteY36" fmla="*/ 1223181 h 1956606"/>
                <a:gd name="connsiteX37" fmla="*/ 2090739 w 2589214"/>
                <a:gd name="connsiteY37" fmla="*/ 1070781 h 1956606"/>
                <a:gd name="connsiteX38" fmla="*/ 2195514 w 2589214"/>
                <a:gd name="connsiteY38" fmla="*/ 937431 h 1956606"/>
                <a:gd name="connsiteX39" fmla="*/ 2316164 w 2589214"/>
                <a:gd name="connsiteY39" fmla="*/ 762806 h 1956606"/>
                <a:gd name="connsiteX40" fmla="*/ 2379664 w 2589214"/>
                <a:gd name="connsiteY40" fmla="*/ 619931 h 1956606"/>
                <a:gd name="connsiteX41" fmla="*/ 2427289 w 2589214"/>
                <a:gd name="connsiteY41" fmla="*/ 534206 h 1956606"/>
                <a:gd name="connsiteX42" fmla="*/ 2487614 w 2589214"/>
                <a:gd name="connsiteY42" fmla="*/ 394506 h 1956606"/>
                <a:gd name="connsiteX43" fmla="*/ 2538414 w 2589214"/>
                <a:gd name="connsiteY43" fmla="*/ 280206 h 1956606"/>
                <a:gd name="connsiteX44" fmla="*/ 2589214 w 2589214"/>
                <a:gd name="connsiteY44" fmla="*/ 108756 h 1956606"/>
                <a:gd name="connsiteX0" fmla="*/ 2589214 w 2589214"/>
                <a:gd name="connsiteY0" fmla="*/ 108756 h 1956606"/>
                <a:gd name="connsiteX1" fmla="*/ 2443958 w 2589214"/>
                <a:gd name="connsiteY1" fmla="*/ 69069 h 1956606"/>
                <a:gd name="connsiteX2" fmla="*/ 2252664 w 2589214"/>
                <a:gd name="connsiteY2" fmla="*/ 29381 h 1956606"/>
                <a:gd name="connsiteX3" fmla="*/ 2045496 w 2589214"/>
                <a:gd name="connsiteY3" fmla="*/ 6362 h 1956606"/>
                <a:gd name="connsiteX4" fmla="*/ 1843089 w 2589214"/>
                <a:gd name="connsiteY4" fmla="*/ 12 h 1956606"/>
                <a:gd name="connsiteX5" fmla="*/ 1620839 w 2589214"/>
                <a:gd name="connsiteY5" fmla="*/ 7950 h 1956606"/>
                <a:gd name="connsiteX6" fmla="*/ 1455739 w 2589214"/>
                <a:gd name="connsiteY6" fmla="*/ 26206 h 1956606"/>
                <a:gd name="connsiteX7" fmla="*/ 1278733 w 2589214"/>
                <a:gd name="connsiteY7" fmla="*/ 53988 h 1956606"/>
                <a:gd name="connsiteX8" fmla="*/ 1050133 w 2589214"/>
                <a:gd name="connsiteY8" fmla="*/ 110344 h 1956606"/>
                <a:gd name="connsiteX9" fmla="*/ 890589 w 2589214"/>
                <a:gd name="connsiteY9" fmla="*/ 166699 h 1956606"/>
                <a:gd name="connsiteX10" fmla="*/ 746920 w 2589214"/>
                <a:gd name="connsiteY10" fmla="*/ 227025 h 1956606"/>
                <a:gd name="connsiteX11" fmla="*/ 615157 w 2589214"/>
                <a:gd name="connsiteY11" fmla="*/ 288143 h 1956606"/>
                <a:gd name="connsiteX12" fmla="*/ 473870 w 2589214"/>
                <a:gd name="connsiteY12" fmla="*/ 364344 h 1956606"/>
                <a:gd name="connsiteX13" fmla="*/ 376239 w 2589214"/>
                <a:gd name="connsiteY13" fmla="*/ 423081 h 1956606"/>
                <a:gd name="connsiteX14" fmla="*/ 261145 w 2589214"/>
                <a:gd name="connsiteY14" fmla="*/ 499281 h 1956606"/>
                <a:gd name="connsiteX15" fmla="*/ 188914 w 2589214"/>
                <a:gd name="connsiteY15" fmla="*/ 553256 h 1956606"/>
                <a:gd name="connsiteX16" fmla="*/ 87314 w 2589214"/>
                <a:gd name="connsiteY16" fmla="*/ 638981 h 1956606"/>
                <a:gd name="connsiteX17" fmla="*/ 0 w 2589214"/>
                <a:gd name="connsiteY17" fmla="*/ 713593 h 1956606"/>
                <a:gd name="connsiteX18" fmla="*/ 61914 w 2589214"/>
                <a:gd name="connsiteY18" fmla="*/ 772331 h 1956606"/>
                <a:gd name="connsiteX19" fmla="*/ 153989 w 2589214"/>
                <a:gd name="connsiteY19" fmla="*/ 870756 h 1956606"/>
                <a:gd name="connsiteX20" fmla="*/ 224633 w 2589214"/>
                <a:gd name="connsiteY20" fmla="*/ 951718 h 1956606"/>
                <a:gd name="connsiteX21" fmla="*/ 304803 w 2589214"/>
                <a:gd name="connsiteY21" fmla="*/ 1050143 h 1956606"/>
                <a:gd name="connsiteX22" fmla="*/ 382589 w 2589214"/>
                <a:gd name="connsiteY22" fmla="*/ 1162856 h 1956606"/>
                <a:gd name="connsiteX23" fmla="*/ 493714 w 2589214"/>
                <a:gd name="connsiteY23" fmla="*/ 1327956 h 1956606"/>
                <a:gd name="connsiteX24" fmla="*/ 585788 w 2589214"/>
                <a:gd name="connsiteY24" fmla="*/ 1506550 h 1956606"/>
                <a:gd name="connsiteX25" fmla="*/ 636589 w 2589214"/>
                <a:gd name="connsiteY25" fmla="*/ 1620056 h 1956606"/>
                <a:gd name="connsiteX26" fmla="*/ 683420 w 2589214"/>
                <a:gd name="connsiteY26" fmla="*/ 1732769 h 1956606"/>
                <a:gd name="connsiteX27" fmla="*/ 738189 w 2589214"/>
                <a:gd name="connsiteY27" fmla="*/ 1883581 h 1956606"/>
                <a:gd name="connsiteX28" fmla="*/ 754064 w 2589214"/>
                <a:gd name="connsiteY28" fmla="*/ 1956606 h 1956606"/>
                <a:gd name="connsiteX29" fmla="*/ 947739 w 2589214"/>
                <a:gd name="connsiteY29" fmla="*/ 1893106 h 1956606"/>
                <a:gd name="connsiteX30" fmla="*/ 1119189 w 2589214"/>
                <a:gd name="connsiteY30" fmla="*/ 1826431 h 1956606"/>
                <a:gd name="connsiteX31" fmla="*/ 1296989 w 2589214"/>
                <a:gd name="connsiteY31" fmla="*/ 1734356 h 1956606"/>
                <a:gd name="connsiteX32" fmla="*/ 1430339 w 2589214"/>
                <a:gd name="connsiteY32" fmla="*/ 1648631 h 1956606"/>
                <a:gd name="connsiteX33" fmla="*/ 1541464 w 2589214"/>
                <a:gd name="connsiteY33" fmla="*/ 1578781 h 1956606"/>
                <a:gd name="connsiteX34" fmla="*/ 1703389 w 2589214"/>
                <a:gd name="connsiteY34" fmla="*/ 1461306 h 1956606"/>
                <a:gd name="connsiteX35" fmla="*/ 1820864 w 2589214"/>
                <a:gd name="connsiteY35" fmla="*/ 1343831 h 1956606"/>
                <a:gd name="connsiteX36" fmla="*/ 1954214 w 2589214"/>
                <a:gd name="connsiteY36" fmla="*/ 1223181 h 1956606"/>
                <a:gd name="connsiteX37" fmla="*/ 2090739 w 2589214"/>
                <a:gd name="connsiteY37" fmla="*/ 1070781 h 1956606"/>
                <a:gd name="connsiteX38" fmla="*/ 2195514 w 2589214"/>
                <a:gd name="connsiteY38" fmla="*/ 937431 h 1956606"/>
                <a:gd name="connsiteX39" fmla="*/ 2316164 w 2589214"/>
                <a:gd name="connsiteY39" fmla="*/ 762806 h 1956606"/>
                <a:gd name="connsiteX40" fmla="*/ 2379664 w 2589214"/>
                <a:gd name="connsiteY40" fmla="*/ 619931 h 1956606"/>
                <a:gd name="connsiteX41" fmla="*/ 2427289 w 2589214"/>
                <a:gd name="connsiteY41" fmla="*/ 534206 h 1956606"/>
                <a:gd name="connsiteX42" fmla="*/ 2487614 w 2589214"/>
                <a:gd name="connsiteY42" fmla="*/ 394506 h 1956606"/>
                <a:gd name="connsiteX43" fmla="*/ 2538414 w 2589214"/>
                <a:gd name="connsiteY43" fmla="*/ 280206 h 1956606"/>
                <a:gd name="connsiteX44" fmla="*/ 2589214 w 2589214"/>
                <a:gd name="connsiteY44" fmla="*/ 108756 h 1956606"/>
                <a:gd name="connsiteX0" fmla="*/ 2589214 w 2589214"/>
                <a:gd name="connsiteY0" fmla="*/ 108756 h 1958987"/>
                <a:gd name="connsiteX1" fmla="*/ 2443958 w 2589214"/>
                <a:gd name="connsiteY1" fmla="*/ 69069 h 1958987"/>
                <a:gd name="connsiteX2" fmla="*/ 2252664 w 2589214"/>
                <a:gd name="connsiteY2" fmla="*/ 29381 h 1958987"/>
                <a:gd name="connsiteX3" fmla="*/ 2045496 w 2589214"/>
                <a:gd name="connsiteY3" fmla="*/ 6362 h 1958987"/>
                <a:gd name="connsiteX4" fmla="*/ 1843089 w 2589214"/>
                <a:gd name="connsiteY4" fmla="*/ 12 h 1958987"/>
                <a:gd name="connsiteX5" fmla="*/ 1620839 w 2589214"/>
                <a:gd name="connsiteY5" fmla="*/ 7950 h 1958987"/>
                <a:gd name="connsiteX6" fmla="*/ 1455739 w 2589214"/>
                <a:gd name="connsiteY6" fmla="*/ 26206 h 1958987"/>
                <a:gd name="connsiteX7" fmla="*/ 1278733 w 2589214"/>
                <a:gd name="connsiteY7" fmla="*/ 53988 h 1958987"/>
                <a:gd name="connsiteX8" fmla="*/ 1050133 w 2589214"/>
                <a:gd name="connsiteY8" fmla="*/ 110344 h 1958987"/>
                <a:gd name="connsiteX9" fmla="*/ 890589 w 2589214"/>
                <a:gd name="connsiteY9" fmla="*/ 166699 h 1958987"/>
                <a:gd name="connsiteX10" fmla="*/ 746920 w 2589214"/>
                <a:gd name="connsiteY10" fmla="*/ 227025 h 1958987"/>
                <a:gd name="connsiteX11" fmla="*/ 615157 w 2589214"/>
                <a:gd name="connsiteY11" fmla="*/ 288143 h 1958987"/>
                <a:gd name="connsiteX12" fmla="*/ 473870 w 2589214"/>
                <a:gd name="connsiteY12" fmla="*/ 364344 h 1958987"/>
                <a:gd name="connsiteX13" fmla="*/ 376239 w 2589214"/>
                <a:gd name="connsiteY13" fmla="*/ 423081 h 1958987"/>
                <a:gd name="connsiteX14" fmla="*/ 261145 w 2589214"/>
                <a:gd name="connsiteY14" fmla="*/ 499281 h 1958987"/>
                <a:gd name="connsiteX15" fmla="*/ 188914 w 2589214"/>
                <a:gd name="connsiteY15" fmla="*/ 553256 h 1958987"/>
                <a:gd name="connsiteX16" fmla="*/ 87314 w 2589214"/>
                <a:gd name="connsiteY16" fmla="*/ 638981 h 1958987"/>
                <a:gd name="connsiteX17" fmla="*/ 0 w 2589214"/>
                <a:gd name="connsiteY17" fmla="*/ 713593 h 1958987"/>
                <a:gd name="connsiteX18" fmla="*/ 61914 w 2589214"/>
                <a:gd name="connsiteY18" fmla="*/ 772331 h 1958987"/>
                <a:gd name="connsiteX19" fmla="*/ 153989 w 2589214"/>
                <a:gd name="connsiteY19" fmla="*/ 870756 h 1958987"/>
                <a:gd name="connsiteX20" fmla="*/ 224633 w 2589214"/>
                <a:gd name="connsiteY20" fmla="*/ 951718 h 1958987"/>
                <a:gd name="connsiteX21" fmla="*/ 304803 w 2589214"/>
                <a:gd name="connsiteY21" fmla="*/ 1050143 h 1958987"/>
                <a:gd name="connsiteX22" fmla="*/ 382589 w 2589214"/>
                <a:gd name="connsiteY22" fmla="*/ 1162856 h 1958987"/>
                <a:gd name="connsiteX23" fmla="*/ 493714 w 2589214"/>
                <a:gd name="connsiteY23" fmla="*/ 1327956 h 1958987"/>
                <a:gd name="connsiteX24" fmla="*/ 585788 w 2589214"/>
                <a:gd name="connsiteY24" fmla="*/ 1506550 h 1958987"/>
                <a:gd name="connsiteX25" fmla="*/ 636589 w 2589214"/>
                <a:gd name="connsiteY25" fmla="*/ 1620056 h 1958987"/>
                <a:gd name="connsiteX26" fmla="*/ 683420 w 2589214"/>
                <a:gd name="connsiteY26" fmla="*/ 1732769 h 1958987"/>
                <a:gd name="connsiteX27" fmla="*/ 738189 w 2589214"/>
                <a:gd name="connsiteY27" fmla="*/ 1883581 h 1958987"/>
                <a:gd name="connsiteX28" fmla="*/ 763589 w 2589214"/>
                <a:gd name="connsiteY28" fmla="*/ 1958987 h 1958987"/>
                <a:gd name="connsiteX29" fmla="*/ 947739 w 2589214"/>
                <a:gd name="connsiteY29" fmla="*/ 1893106 h 1958987"/>
                <a:gd name="connsiteX30" fmla="*/ 1119189 w 2589214"/>
                <a:gd name="connsiteY30" fmla="*/ 1826431 h 1958987"/>
                <a:gd name="connsiteX31" fmla="*/ 1296989 w 2589214"/>
                <a:gd name="connsiteY31" fmla="*/ 1734356 h 1958987"/>
                <a:gd name="connsiteX32" fmla="*/ 1430339 w 2589214"/>
                <a:gd name="connsiteY32" fmla="*/ 1648631 h 1958987"/>
                <a:gd name="connsiteX33" fmla="*/ 1541464 w 2589214"/>
                <a:gd name="connsiteY33" fmla="*/ 1578781 h 1958987"/>
                <a:gd name="connsiteX34" fmla="*/ 1703389 w 2589214"/>
                <a:gd name="connsiteY34" fmla="*/ 1461306 h 1958987"/>
                <a:gd name="connsiteX35" fmla="*/ 1820864 w 2589214"/>
                <a:gd name="connsiteY35" fmla="*/ 1343831 h 1958987"/>
                <a:gd name="connsiteX36" fmla="*/ 1954214 w 2589214"/>
                <a:gd name="connsiteY36" fmla="*/ 1223181 h 1958987"/>
                <a:gd name="connsiteX37" fmla="*/ 2090739 w 2589214"/>
                <a:gd name="connsiteY37" fmla="*/ 1070781 h 1958987"/>
                <a:gd name="connsiteX38" fmla="*/ 2195514 w 2589214"/>
                <a:gd name="connsiteY38" fmla="*/ 937431 h 1958987"/>
                <a:gd name="connsiteX39" fmla="*/ 2316164 w 2589214"/>
                <a:gd name="connsiteY39" fmla="*/ 762806 h 1958987"/>
                <a:gd name="connsiteX40" fmla="*/ 2379664 w 2589214"/>
                <a:gd name="connsiteY40" fmla="*/ 619931 h 1958987"/>
                <a:gd name="connsiteX41" fmla="*/ 2427289 w 2589214"/>
                <a:gd name="connsiteY41" fmla="*/ 534206 h 1958987"/>
                <a:gd name="connsiteX42" fmla="*/ 2487614 w 2589214"/>
                <a:gd name="connsiteY42" fmla="*/ 394506 h 1958987"/>
                <a:gd name="connsiteX43" fmla="*/ 2538414 w 2589214"/>
                <a:gd name="connsiteY43" fmla="*/ 280206 h 1958987"/>
                <a:gd name="connsiteX44" fmla="*/ 2589214 w 2589214"/>
                <a:gd name="connsiteY44" fmla="*/ 108756 h 1958987"/>
                <a:gd name="connsiteX0" fmla="*/ 2589214 w 2589214"/>
                <a:gd name="connsiteY0" fmla="*/ 108756 h 1958987"/>
                <a:gd name="connsiteX1" fmla="*/ 2443958 w 2589214"/>
                <a:gd name="connsiteY1" fmla="*/ 69069 h 1958987"/>
                <a:gd name="connsiteX2" fmla="*/ 2252664 w 2589214"/>
                <a:gd name="connsiteY2" fmla="*/ 29381 h 1958987"/>
                <a:gd name="connsiteX3" fmla="*/ 2045496 w 2589214"/>
                <a:gd name="connsiteY3" fmla="*/ 6362 h 1958987"/>
                <a:gd name="connsiteX4" fmla="*/ 1843089 w 2589214"/>
                <a:gd name="connsiteY4" fmla="*/ 12 h 1958987"/>
                <a:gd name="connsiteX5" fmla="*/ 1620839 w 2589214"/>
                <a:gd name="connsiteY5" fmla="*/ 7950 h 1958987"/>
                <a:gd name="connsiteX6" fmla="*/ 1455739 w 2589214"/>
                <a:gd name="connsiteY6" fmla="*/ 26206 h 1958987"/>
                <a:gd name="connsiteX7" fmla="*/ 1278733 w 2589214"/>
                <a:gd name="connsiteY7" fmla="*/ 53988 h 1958987"/>
                <a:gd name="connsiteX8" fmla="*/ 1050133 w 2589214"/>
                <a:gd name="connsiteY8" fmla="*/ 110344 h 1958987"/>
                <a:gd name="connsiteX9" fmla="*/ 890589 w 2589214"/>
                <a:gd name="connsiteY9" fmla="*/ 166699 h 1958987"/>
                <a:gd name="connsiteX10" fmla="*/ 746920 w 2589214"/>
                <a:gd name="connsiteY10" fmla="*/ 227025 h 1958987"/>
                <a:gd name="connsiteX11" fmla="*/ 615157 w 2589214"/>
                <a:gd name="connsiteY11" fmla="*/ 288143 h 1958987"/>
                <a:gd name="connsiteX12" fmla="*/ 473870 w 2589214"/>
                <a:gd name="connsiteY12" fmla="*/ 364344 h 1958987"/>
                <a:gd name="connsiteX13" fmla="*/ 376239 w 2589214"/>
                <a:gd name="connsiteY13" fmla="*/ 423081 h 1958987"/>
                <a:gd name="connsiteX14" fmla="*/ 261145 w 2589214"/>
                <a:gd name="connsiteY14" fmla="*/ 499281 h 1958987"/>
                <a:gd name="connsiteX15" fmla="*/ 188914 w 2589214"/>
                <a:gd name="connsiteY15" fmla="*/ 553256 h 1958987"/>
                <a:gd name="connsiteX16" fmla="*/ 87314 w 2589214"/>
                <a:gd name="connsiteY16" fmla="*/ 638981 h 1958987"/>
                <a:gd name="connsiteX17" fmla="*/ 0 w 2589214"/>
                <a:gd name="connsiteY17" fmla="*/ 713593 h 1958987"/>
                <a:gd name="connsiteX18" fmla="*/ 61914 w 2589214"/>
                <a:gd name="connsiteY18" fmla="*/ 772331 h 1958987"/>
                <a:gd name="connsiteX19" fmla="*/ 153989 w 2589214"/>
                <a:gd name="connsiteY19" fmla="*/ 870756 h 1958987"/>
                <a:gd name="connsiteX20" fmla="*/ 224633 w 2589214"/>
                <a:gd name="connsiteY20" fmla="*/ 951718 h 1958987"/>
                <a:gd name="connsiteX21" fmla="*/ 304803 w 2589214"/>
                <a:gd name="connsiteY21" fmla="*/ 1050143 h 1958987"/>
                <a:gd name="connsiteX22" fmla="*/ 382589 w 2589214"/>
                <a:gd name="connsiteY22" fmla="*/ 1162856 h 1958987"/>
                <a:gd name="connsiteX23" fmla="*/ 493714 w 2589214"/>
                <a:gd name="connsiteY23" fmla="*/ 1327956 h 1958987"/>
                <a:gd name="connsiteX24" fmla="*/ 585788 w 2589214"/>
                <a:gd name="connsiteY24" fmla="*/ 1506550 h 1958987"/>
                <a:gd name="connsiteX25" fmla="*/ 636589 w 2589214"/>
                <a:gd name="connsiteY25" fmla="*/ 1620056 h 1958987"/>
                <a:gd name="connsiteX26" fmla="*/ 685802 w 2589214"/>
                <a:gd name="connsiteY26" fmla="*/ 1732769 h 1958987"/>
                <a:gd name="connsiteX27" fmla="*/ 738189 w 2589214"/>
                <a:gd name="connsiteY27" fmla="*/ 1883581 h 1958987"/>
                <a:gd name="connsiteX28" fmla="*/ 763589 w 2589214"/>
                <a:gd name="connsiteY28" fmla="*/ 1958987 h 1958987"/>
                <a:gd name="connsiteX29" fmla="*/ 947739 w 2589214"/>
                <a:gd name="connsiteY29" fmla="*/ 1893106 h 1958987"/>
                <a:gd name="connsiteX30" fmla="*/ 1119189 w 2589214"/>
                <a:gd name="connsiteY30" fmla="*/ 1826431 h 1958987"/>
                <a:gd name="connsiteX31" fmla="*/ 1296989 w 2589214"/>
                <a:gd name="connsiteY31" fmla="*/ 1734356 h 1958987"/>
                <a:gd name="connsiteX32" fmla="*/ 1430339 w 2589214"/>
                <a:gd name="connsiteY32" fmla="*/ 1648631 h 1958987"/>
                <a:gd name="connsiteX33" fmla="*/ 1541464 w 2589214"/>
                <a:gd name="connsiteY33" fmla="*/ 1578781 h 1958987"/>
                <a:gd name="connsiteX34" fmla="*/ 1703389 w 2589214"/>
                <a:gd name="connsiteY34" fmla="*/ 1461306 h 1958987"/>
                <a:gd name="connsiteX35" fmla="*/ 1820864 w 2589214"/>
                <a:gd name="connsiteY35" fmla="*/ 1343831 h 1958987"/>
                <a:gd name="connsiteX36" fmla="*/ 1954214 w 2589214"/>
                <a:gd name="connsiteY36" fmla="*/ 1223181 h 1958987"/>
                <a:gd name="connsiteX37" fmla="*/ 2090739 w 2589214"/>
                <a:gd name="connsiteY37" fmla="*/ 1070781 h 1958987"/>
                <a:gd name="connsiteX38" fmla="*/ 2195514 w 2589214"/>
                <a:gd name="connsiteY38" fmla="*/ 937431 h 1958987"/>
                <a:gd name="connsiteX39" fmla="*/ 2316164 w 2589214"/>
                <a:gd name="connsiteY39" fmla="*/ 762806 h 1958987"/>
                <a:gd name="connsiteX40" fmla="*/ 2379664 w 2589214"/>
                <a:gd name="connsiteY40" fmla="*/ 619931 h 1958987"/>
                <a:gd name="connsiteX41" fmla="*/ 2427289 w 2589214"/>
                <a:gd name="connsiteY41" fmla="*/ 534206 h 1958987"/>
                <a:gd name="connsiteX42" fmla="*/ 2487614 w 2589214"/>
                <a:gd name="connsiteY42" fmla="*/ 394506 h 1958987"/>
                <a:gd name="connsiteX43" fmla="*/ 2538414 w 2589214"/>
                <a:gd name="connsiteY43" fmla="*/ 280206 h 1958987"/>
                <a:gd name="connsiteX44" fmla="*/ 2589214 w 2589214"/>
                <a:gd name="connsiteY44" fmla="*/ 108756 h 1958987"/>
                <a:gd name="connsiteX0" fmla="*/ 2589214 w 2589214"/>
                <a:gd name="connsiteY0" fmla="*/ 108756 h 1958987"/>
                <a:gd name="connsiteX1" fmla="*/ 2443958 w 2589214"/>
                <a:gd name="connsiteY1" fmla="*/ 69069 h 1958987"/>
                <a:gd name="connsiteX2" fmla="*/ 2252664 w 2589214"/>
                <a:gd name="connsiteY2" fmla="*/ 29381 h 1958987"/>
                <a:gd name="connsiteX3" fmla="*/ 2045496 w 2589214"/>
                <a:gd name="connsiteY3" fmla="*/ 6362 h 1958987"/>
                <a:gd name="connsiteX4" fmla="*/ 1843089 w 2589214"/>
                <a:gd name="connsiteY4" fmla="*/ 12 h 1958987"/>
                <a:gd name="connsiteX5" fmla="*/ 1620839 w 2589214"/>
                <a:gd name="connsiteY5" fmla="*/ 7950 h 1958987"/>
                <a:gd name="connsiteX6" fmla="*/ 1455739 w 2589214"/>
                <a:gd name="connsiteY6" fmla="*/ 26206 h 1958987"/>
                <a:gd name="connsiteX7" fmla="*/ 1278733 w 2589214"/>
                <a:gd name="connsiteY7" fmla="*/ 53988 h 1958987"/>
                <a:gd name="connsiteX8" fmla="*/ 1050133 w 2589214"/>
                <a:gd name="connsiteY8" fmla="*/ 110344 h 1958987"/>
                <a:gd name="connsiteX9" fmla="*/ 890589 w 2589214"/>
                <a:gd name="connsiteY9" fmla="*/ 166699 h 1958987"/>
                <a:gd name="connsiteX10" fmla="*/ 746920 w 2589214"/>
                <a:gd name="connsiteY10" fmla="*/ 227025 h 1958987"/>
                <a:gd name="connsiteX11" fmla="*/ 615157 w 2589214"/>
                <a:gd name="connsiteY11" fmla="*/ 288143 h 1958987"/>
                <a:gd name="connsiteX12" fmla="*/ 473870 w 2589214"/>
                <a:gd name="connsiteY12" fmla="*/ 364344 h 1958987"/>
                <a:gd name="connsiteX13" fmla="*/ 376239 w 2589214"/>
                <a:gd name="connsiteY13" fmla="*/ 423081 h 1958987"/>
                <a:gd name="connsiteX14" fmla="*/ 261145 w 2589214"/>
                <a:gd name="connsiteY14" fmla="*/ 499281 h 1958987"/>
                <a:gd name="connsiteX15" fmla="*/ 188914 w 2589214"/>
                <a:gd name="connsiteY15" fmla="*/ 553256 h 1958987"/>
                <a:gd name="connsiteX16" fmla="*/ 87314 w 2589214"/>
                <a:gd name="connsiteY16" fmla="*/ 638981 h 1958987"/>
                <a:gd name="connsiteX17" fmla="*/ 0 w 2589214"/>
                <a:gd name="connsiteY17" fmla="*/ 713593 h 1958987"/>
                <a:gd name="connsiteX18" fmla="*/ 61914 w 2589214"/>
                <a:gd name="connsiteY18" fmla="*/ 772331 h 1958987"/>
                <a:gd name="connsiteX19" fmla="*/ 153989 w 2589214"/>
                <a:gd name="connsiteY19" fmla="*/ 870756 h 1958987"/>
                <a:gd name="connsiteX20" fmla="*/ 224633 w 2589214"/>
                <a:gd name="connsiteY20" fmla="*/ 951718 h 1958987"/>
                <a:gd name="connsiteX21" fmla="*/ 304803 w 2589214"/>
                <a:gd name="connsiteY21" fmla="*/ 1050143 h 1958987"/>
                <a:gd name="connsiteX22" fmla="*/ 382589 w 2589214"/>
                <a:gd name="connsiteY22" fmla="*/ 1162856 h 1958987"/>
                <a:gd name="connsiteX23" fmla="*/ 493714 w 2589214"/>
                <a:gd name="connsiteY23" fmla="*/ 1327956 h 1958987"/>
                <a:gd name="connsiteX24" fmla="*/ 588170 w 2589214"/>
                <a:gd name="connsiteY24" fmla="*/ 1506550 h 1958987"/>
                <a:gd name="connsiteX25" fmla="*/ 636589 w 2589214"/>
                <a:gd name="connsiteY25" fmla="*/ 1620056 h 1958987"/>
                <a:gd name="connsiteX26" fmla="*/ 685802 w 2589214"/>
                <a:gd name="connsiteY26" fmla="*/ 1732769 h 1958987"/>
                <a:gd name="connsiteX27" fmla="*/ 738189 w 2589214"/>
                <a:gd name="connsiteY27" fmla="*/ 1883581 h 1958987"/>
                <a:gd name="connsiteX28" fmla="*/ 763589 w 2589214"/>
                <a:gd name="connsiteY28" fmla="*/ 1958987 h 1958987"/>
                <a:gd name="connsiteX29" fmla="*/ 947739 w 2589214"/>
                <a:gd name="connsiteY29" fmla="*/ 1893106 h 1958987"/>
                <a:gd name="connsiteX30" fmla="*/ 1119189 w 2589214"/>
                <a:gd name="connsiteY30" fmla="*/ 1826431 h 1958987"/>
                <a:gd name="connsiteX31" fmla="*/ 1296989 w 2589214"/>
                <a:gd name="connsiteY31" fmla="*/ 1734356 h 1958987"/>
                <a:gd name="connsiteX32" fmla="*/ 1430339 w 2589214"/>
                <a:gd name="connsiteY32" fmla="*/ 1648631 h 1958987"/>
                <a:gd name="connsiteX33" fmla="*/ 1541464 w 2589214"/>
                <a:gd name="connsiteY33" fmla="*/ 1578781 h 1958987"/>
                <a:gd name="connsiteX34" fmla="*/ 1703389 w 2589214"/>
                <a:gd name="connsiteY34" fmla="*/ 1461306 h 1958987"/>
                <a:gd name="connsiteX35" fmla="*/ 1820864 w 2589214"/>
                <a:gd name="connsiteY35" fmla="*/ 1343831 h 1958987"/>
                <a:gd name="connsiteX36" fmla="*/ 1954214 w 2589214"/>
                <a:gd name="connsiteY36" fmla="*/ 1223181 h 1958987"/>
                <a:gd name="connsiteX37" fmla="*/ 2090739 w 2589214"/>
                <a:gd name="connsiteY37" fmla="*/ 1070781 h 1958987"/>
                <a:gd name="connsiteX38" fmla="*/ 2195514 w 2589214"/>
                <a:gd name="connsiteY38" fmla="*/ 937431 h 1958987"/>
                <a:gd name="connsiteX39" fmla="*/ 2316164 w 2589214"/>
                <a:gd name="connsiteY39" fmla="*/ 762806 h 1958987"/>
                <a:gd name="connsiteX40" fmla="*/ 2379664 w 2589214"/>
                <a:gd name="connsiteY40" fmla="*/ 619931 h 1958987"/>
                <a:gd name="connsiteX41" fmla="*/ 2427289 w 2589214"/>
                <a:gd name="connsiteY41" fmla="*/ 534206 h 1958987"/>
                <a:gd name="connsiteX42" fmla="*/ 2487614 w 2589214"/>
                <a:gd name="connsiteY42" fmla="*/ 394506 h 1958987"/>
                <a:gd name="connsiteX43" fmla="*/ 2538414 w 2589214"/>
                <a:gd name="connsiteY43" fmla="*/ 280206 h 1958987"/>
                <a:gd name="connsiteX44" fmla="*/ 2589214 w 2589214"/>
                <a:gd name="connsiteY44" fmla="*/ 108756 h 1958987"/>
                <a:gd name="connsiteX0" fmla="*/ 2589214 w 2589214"/>
                <a:gd name="connsiteY0" fmla="*/ 108756 h 1958987"/>
                <a:gd name="connsiteX1" fmla="*/ 2443958 w 2589214"/>
                <a:gd name="connsiteY1" fmla="*/ 69069 h 1958987"/>
                <a:gd name="connsiteX2" fmla="*/ 2252664 w 2589214"/>
                <a:gd name="connsiteY2" fmla="*/ 29381 h 1958987"/>
                <a:gd name="connsiteX3" fmla="*/ 2045496 w 2589214"/>
                <a:gd name="connsiteY3" fmla="*/ 6362 h 1958987"/>
                <a:gd name="connsiteX4" fmla="*/ 1843089 w 2589214"/>
                <a:gd name="connsiteY4" fmla="*/ 12 h 1958987"/>
                <a:gd name="connsiteX5" fmla="*/ 1620839 w 2589214"/>
                <a:gd name="connsiteY5" fmla="*/ 7950 h 1958987"/>
                <a:gd name="connsiteX6" fmla="*/ 1455739 w 2589214"/>
                <a:gd name="connsiteY6" fmla="*/ 26206 h 1958987"/>
                <a:gd name="connsiteX7" fmla="*/ 1278733 w 2589214"/>
                <a:gd name="connsiteY7" fmla="*/ 53988 h 1958987"/>
                <a:gd name="connsiteX8" fmla="*/ 1050133 w 2589214"/>
                <a:gd name="connsiteY8" fmla="*/ 110344 h 1958987"/>
                <a:gd name="connsiteX9" fmla="*/ 890589 w 2589214"/>
                <a:gd name="connsiteY9" fmla="*/ 166699 h 1958987"/>
                <a:gd name="connsiteX10" fmla="*/ 746920 w 2589214"/>
                <a:gd name="connsiteY10" fmla="*/ 227025 h 1958987"/>
                <a:gd name="connsiteX11" fmla="*/ 615157 w 2589214"/>
                <a:gd name="connsiteY11" fmla="*/ 288143 h 1958987"/>
                <a:gd name="connsiteX12" fmla="*/ 473870 w 2589214"/>
                <a:gd name="connsiteY12" fmla="*/ 364344 h 1958987"/>
                <a:gd name="connsiteX13" fmla="*/ 376239 w 2589214"/>
                <a:gd name="connsiteY13" fmla="*/ 423081 h 1958987"/>
                <a:gd name="connsiteX14" fmla="*/ 261145 w 2589214"/>
                <a:gd name="connsiteY14" fmla="*/ 499281 h 1958987"/>
                <a:gd name="connsiteX15" fmla="*/ 188914 w 2589214"/>
                <a:gd name="connsiteY15" fmla="*/ 553256 h 1958987"/>
                <a:gd name="connsiteX16" fmla="*/ 87314 w 2589214"/>
                <a:gd name="connsiteY16" fmla="*/ 638981 h 1958987"/>
                <a:gd name="connsiteX17" fmla="*/ 0 w 2589214"/>
                <a:gd name="connsiteY17" fmla="*/ 713593 h 1958987"/>
                <a:gd name="connsiteX18" fmla="*/ 61914 w 2589214"/>
                <a:gd name="connsiteY18" fmla="*/ 772331 h 1958987"/>
                <a:gd name="connsiteX19" fmla="*/ 153989 w 2589214"/>
                <a:gd name="connsiteY19" fmla="*/ 870756 h 1958987"/>
                <a:gd name="connsiteX20" fmla="*/ 224633 w 2589214"/>
                <a:gd name="connsiteY20" fmla="*/ 951718 h 1958987"/>
                <a:gd name="connsiteX21" fmla="*/ 304803 w 2589214"/>
                <a:gd name="connsiteY21" fmla="*/ 1050143 h 1958987"/>
                <a:gd name="connsiteX22" fmla="*/ 382589 w 2589214"/>
                <a:gd name="connsiteY22" fmla="*/ 1162856 h 1958987"/>
                <a:gd name="connsiteX23" fmla="*/ 493714 w 2589214"/>
                <a:gd name="connsiteY23" fmla="*/ 1327956 h 1958987"/>
                <a:gd name="connsiteX24" fmla="*/ 588170 w 2589214"/>
                <a:gd name="connsiteY24" fmla="*/ 1506550 h 1958987"/>
                <a:gd name="connsiteX25" fmla="*/ 636589 w 2589214"/>
                <a:gd name="connsiteY25" fmla="*/ 1620056 h 1958987"/>
                <a:gd name="connsiteX26" fmla="*/ 685802 w 2589214"/>
                <a:gd name="connsiteY26" fmla="*/ 1732769 h 1958987"/>
                <a:gd name="connsiteX27" fmla="*/ 738189 w 2589214"/>
                <a:gd name="connsiteY27" fmla="*/ 1883581 h 1958987"/>
                <a:gd name="connsiteX28" fmla="*/ 763589 w 2589214"/>
                <a:gd name="connsiteY28" fmla="*/ 1958987 h 1958987"/>
                <a:gd name="connsiteX29" fmla="*/ 926308 w 2589214"/>
                <a:gd name="connsiteY29" fmla="*/ 1900250 h 1958987"/>
                <a:gd name="connsiteX30" fmla="*/ 1119189 w 2589214"/>
                <a:gd name="connsiteY30" fmla="*/ 1826431 h 1958987"/>
                <a:gd name="connsiteX31" fmla="*/ 1296989 w 2589214"/>
                <a:gd name="connsiteY31" fmla="*/ 1734356 h 1958987"/>
                <a:gd name="connsiteX32" fmla="*/ 1430339 w 2589214"/>
                <a:gd name="connsiteY32" fmla="*/ 1648631 h 1958987"/>
                <a:gd name="connsiteX33" fmla="*/ 1541464 w 2589214"/>
                <a:gd name="connsiteY33" fmla="*/ 1578781 h 1958987"/>
                <a:gd name="connsiteX34" fmla="*/ 1703389 w 2589214"/>
                <a:gd name="connsiteY34" fmla="*/ 1461306 h 1958987"/>
                <a:gd name="connsiteX35" fmla="*/ 1820864 w 2589214"/>
                <a:gd name="connsiteY35" fmla="*/ 1343831 h 1958987"/>
                <a:gd name="connsiteX36" fmla="*/ 1954214 w 2589214"/>
                <a:gd name="connsiteY36" fmla="*/ 1223181 h 1958987"/>
                <a:gd name="connsiteX37" fmla="*/ 2090739 w 2589214"/>
                <a:gd name="connsiteY37" fmla="*/ 1070781 h 1958987"/>
                <a:gd name="connsiteX38" fmla="*/ 2195514 w 2589214"/>
                <a:gd name="connsiteY38" fmla="*/ 937431 h 1958987"/>
                <a:gd name="connsiteX39" fmla="*/ 2316164 w 2589214"/>
                <a:gd name="connsiteY39" fmla="*/ 762806 h 1958987"/>
                <a:gd name="connsiteX40" fmla="*/ 2379664 w 2589214"/>
                <a:gd name="connsiteY40" fmla="*/ 619931 h 1958987"/>
                <a:gd name="connsiteX41" fmla="*/ 2427289 w 2589214"/>
                <a:gd name="connsiteY41" fmla="*/ 534206 h 1958987"/>
                <a:gd name="connsiteX42" fmla="*/ 2487614 w 2589214"/>
                <a:gd name="connsiteY42" fmla="*/ 394506 h 1958987"/>
                <a:gd name="connsiteX43" fmla="*/ 2538414 w 2589214"/>
                <a:gd name="connsiteY43" fmla="*/ 280206 h 1958987"/>
                <a:gd name="connsiteX44" fmla="*/ 2589214 w 2589214"/>
                <a:gd name="connsiteY44" fmla="*/ 108756 h 1958987"/>
                <a:gd name="connsiteX0" fmla="*/ 2589214 w 2589214"/>
                <a:gd name="connsiteY0" fmla="*/ 108756 h 1958987"/>
                <a:gd name="connsiteX1" fmla="*/ 2443958 w 2589214"/>
                <a:gd name="connsiteY1" fmla="*/ 69069 h 1958987"/>
                <a:gd name="connsiteX2" fmla="*/ 2252664 w 2589214"/>
                <a:gd name="connsiteY2" fmla="*/ 29381 h 1958987"/>
                <a:gd name="connsiteX3" fmla="*/ 2045496 w 2589214"/>
                <a:gd name="connsiteY3" fmla="*/ 6362 h 1958987"/>
                <a:gd name="connsiteX4" fmla="*/ 1843089 w 2589214"/>
                <a:gd name="connsiteY4" fmla="*/ 12 h 1958987"/>
                <a:gd name="connsiteX5" fmla="*/ 1620839 w 2589214"/>
                <a:gd name="connsiteY5" fmla="*/ 7950 h 1958987"/>
                <a:gd name="connsiteX6" fmla="*/ 1455739 w 2589214"/>
                <a:gd name="connsiteY6" fmla="*/ 26206 h 1958987"/>
                <a:gd name="connsiteX7" fmla="*/ 1278733 w 2589214"/>
                <a:gd name="connsiteY7" fmla="*/ 53988 h 1958987"/>
                <a:gd name="connsiteX8" fmla="*/ 1050133 w 2589214"/>
                <a:gd name="connsiteY8" fmla="*/ 110344 h 1958987"/>
                <a:gd name="connsiteX9" fmla="*/ 890589 w 2589214"/>
                <a:gd name="connsiteY9" fmla="*/ 166699 h 1958987"/>
                <a:gd name="connsiteX10" fmla="*/ 746920 w 2589214"/>
                <a:gd name="connsiteY10" fmla="*/ 227025 h 1958987"/>
                <a:gd name="connsiteX11" fmla="*/ 615157 w 2589214"/>
                <a:gd name="connsiteY11" fmla="*/ 288143 h 1958987"/>
                <a:gd name="connsiteX12" fmla="*/ 473870 w 2589214"/>
                <a:gd name="connsiteY12" fmla="*/ 364344 h 1958987"/>
                <a:gd name="connsiteX13" fmla="*/ 376239 w 2589214"/>
                <a:gd name="connsiteY13" fmla="*/ 423081 h 1958987"/>
                <a:gd name="connsiteX14" fmla="*/ 261145 w 2589214"/>
                <a:gd name="connsiteY14" fmla="*/ 499281 h 1958987"/>
                <a:gd name="connsiteX15" fmla="*/ 188914 w 2589214"/>
                <a:gd name="connsiteY15" fmla="*/ 553256 h 1958987"/>
                <a:gd name="connsiteX16" fmla="*/ 87314 w 2589214"/>
                <a:gd name="connsiteY16" fmla="*/ 638981 h 1958987"/>
                <a:gd name="connsiteX17" fmla="*/ 0 w 2589214"/>
                <a:gd name="connsiteY17" fmla="*/ 713593 h 1958987"/>
                <a:gd name="connsiteX18" fmla="*/ 61914 w 2589214"/>
                <a:gd name="connsiteY18" fmla="*/ 772331 h 1958987"/>
                <a:gd name="connsiteX19" fmla="*/ 153989 w 2589214"/>
                <a:gd name="connsiteY19" fmla="*/ 870756 h 1958987"/>
                <a:gd name="connsiteX20" fmla="*/ 224633 w 2589214"/>
                <a:gd name="connsiteY20" fmla="*/ 951718 h 1958987"/>
                <a:gd name="connsiteX21" fmla="*/ 304803 w 2589214"/>
                <a:gd name="connsiteY21" fmla="*/ 1050143 h 1958987"/>
                <a:gd name="connsiteX22" fmla="*/ 382589 w 2589214"/>
                <a:gd name="connsiteY22" fmla="*/ 1162856 h 1958987"/>
                <a:gd name="connsiteX23" fmla="*/ 493714 w 2589214"/>
                <a:gd name="connsiteY23" fmla="*/ 1327956 h 1958987"/>
                <a:gd name="connsiteX24" fmla="*/ 588170 w 2589214"/>
                <a:gd name="connsiteY24" fmla="*/ 1506550 h 1958987"/>
                <a:gd name="connsiteX25" fmla="*/ 636589 w 2589214"/>
                <a:gd name="connsiteY25" fmla="*/ 1620056 h 1958987"/>
                <a:gd name="connsiteX26" fmla="*/ 685802 w 2589214"/>
                <a:gd name="connsiteY26" fmla="*/ 1732769 h 1958987"/>
                <a:gd name="connsiteX27" fmla="*/ 738189 w 2589214"/>
                <a:gd name="connsiteY27" fmla="*/ 1883581 h 1958987"/>
                <a:gd name="connsiteX28" fmla="*/ 763589 w 2589214"/>
                <a:gd name="connsiteY28" fmla="*/ 1958987 h 1958987"/>
                <a:gd name="connsiteX29" fmla="*/ 926308 w 2589214"/>
                <a:gd name="connsiteY29" fmla="*/ 1900250 h 1958987"/>
                <a:gd name="connsiteX30" fmla="*/ 1119189 w 2589214"/>
                <a:gd name="connsiteY30" fmla="*/ 1826431 h 1958987"/>
                <a:gd name="connsiteX31" fmla="*/ 1296989 w 2589214"/>
                <a:gd name="connsiteY31" fmla="*/ 1734356 h 1958987"/>
                <a:gd name="connsiteX32" fmla="*/ 1430339 w 2589214"/>
                <a:gd name="connsiteY32" fmla="*/ 1648631 h 1958987"/>
                <a:gd name="connsiteX33" fmla="*/ 1541464 w 2589214"/>
                <a:gd name="connsiteY33" fmla="*/ 1578781 h 1958987"/>
                <a:gd name="connsiteX34" fmla="*/ 1703389 w 2589214"/>
                <a:gd name="connsiteY34" fmla="*/ 1461306 h 1958987"/>
                <a:gd name="connsiteX35" fmla="*/ 1820864 w 2589214"/>
                <a:gd name="connsiteY35" fmla="*/ 1343831 h 1958987"/>
                <a:gd name="connsiteX36" fmla="*/ 1954214 w 2589214"/>
                <a:gd name="connsiteY36" fmla="*/ 1223181 h 1958987"/>
                <a:gd name="connsiteX37" fmla="*/ 2090739 w 2589214"/>
                <a:gd name="connsiteY37" fmla="*/ 1070781 h 1958987"/>
                <a:gd name="connsiteX38" fmla="*/ 2195514 w 2589214"/>
                <a:gd name="connsiteY38" fmla="*/ 937431 h 1958987"/>
                <a:gd name="connsiteX39" fmla="*/ 2316164 w 2589214"/>
                <a:gd name="connsiteY39" fmla="*/ 762806 h 1958987"/>
                <a:gd name="connsiteX40" fmla="*/ 2379664 w 2589214"/>
                <a:gd name="connsiteY40" fmla="*/ 619931 h 1958987"/>
                <a:gd name="connsiteX41" fmla="*/ 2427289 w 2589214"/>
                <a:gd name="connsiteY41" fmla="*/ 534206 h 1958987"/>
                <a:gd name="connsiteX42" fmla="*/ 2487614 w 2589214"/>
                <a:gd name="connsiteY42" fmla="*/ 394506 h 1958987"/>
                <a:gd name="connsiteX43" fmla="*/ 2538414 w 2589214"/>
                <a:gd name="connsiteY43" fmla="*/ 280206 h 1958987"/>
                <a:gd name="connsiteX44" fmla="*/ 2589214 w 2589214"/>
                <a:gd name="connsiteY44" fmla="*/ 108756 h 1958987"/>
                <a:gd name="connsiteX0" fmla="*/ 2589214 w 2589214"/>
                <a:gd name="connsiteY0" fmla="*/ 108756 h 1958987"/>
                <a:gd name="connsiteX1" fmla="*/ 2443958 w 2589214"/>
                <a:gd name="connsiteY1" fmla="*/ 69069 h 1958987"/>
                <a:gd name="connsiteX2" fmla="*/ 2252664 w 2589214"/>
                <a:gd name="connsiteY2" fmla="*/ 29381 h 1958987"/>
                <a:gd name="connsiteX3" fmla="*/ 2045496 w 2589214"/>
                <a:gd name="connsiteY3" fmla="*/ 6362 h 1958987"/>
                <a:gd name="connsiteX4" fmla="*/ 1843089 w 2589214"/>
                <a:gd name="connsiteY4" fmla="*/ 12 h 1958987"/>
                <a:gd name="connsiteX5" fmla="*/ 1620839 w 2589214"/>
                <a:gd name="connsiteY5" fmla="*/ 7950 h 1958987"/>
                <a:gd name="connsiteX6" fmla="*/ 1455739 w 2589214"/>
                <a:gd name="connsiteY6" fmla="*/ 26206 h 1958987"/>
                <a:gd name="connsiteX7" fmla="*/ 1278733 w 2589214"/>
                <a:gd name="connsiteY7" fmla="*/ 53988 h 1958987"/>
                <a:gd name="connsiteX8" fmla="*/ 1050133 w 2589214"/>
                <a:gd name="connsiteY8" fmla="*/ 110344 h 1958987"/>
                <a:gd name="connsiteX9" fmla="*/ 890589 w 2589214"/>
                <a:gd name="connsiteY9" fmla="*/ 166699 h 1958987"/>
                <a:gd name="connsiteX10" fmla="*/ 746920 w 2589214"/>
                <a:gd name="connsiteY10" fmla="*/ 227025 h 1958987"/>
                <a:gd name="connsiteX11" fmla="*/ 615157 w 2589214"/>
                <a:gd name="connsiteY11" fmla="*/ 288143 h 1958987"/>
                <a:gd name="connsiteX12" fmla="*/ 473870 w 2589214"/>
                <a:gd name="connsiteY12" fmla="*/ 364344 h 1958987"/>
                <a:gd name="connsiteX13" fmla="*/ 376239 w 2589214"/>
                <a:gd name="connsiteY13" fmla="*/ 423081 h 1958987"/>
                <a:gd name="connsiteX14" fmla="*/ 261145 w 2589214"/>
                <a:gd name="connsiteY14" fmla="*/ 499281 h 1958987"/>
                <a:gd name="connsiteX15" fmla="*/ 188914 w 2589214"/>
                <a:gd name="connsiteY15" fmla="*/ 553256 h 1958987"/>
                <a:gd name="connsiteX16" fmla="*/ 87314 w 2589214"/>
                <a:gd name="connsiteY16" fmla="*/ 638981 h 1958987"/>
                <a:gd name="connsiteX17" fmla="*/ 0 w 2589214"/>
                <a:gd name="connsiteY17" fmla="*/ 713593 h 1958987"/>
                <a:gd name="connsiteX18" fmla="*/ 61914 w 2589214"/>
                <a:gd name="connsiteY18" fmla="*/ 772331 h 1958987"/>
                <a:gd name="connsiteX19" fmla="*/ 153989 w 2589214"/>
                <a:gd name="connsiteY19" fmla="*/ 870756 h 1958987"/>
                <a:gd name="connsiteX20" fmla="*/ 224633 w 2589214"/>
                <a:gd name="connsiteY20" fmla="*/ 951718 h 1958987"/>
                <a:gd name="connsiteX21" fmla="*/ 304803 w 2589214"/>
                <a:gd name="connsiteY21" fmla="*/ 1050143 h 1958987"/>
                <a:gd name="connsiteX22" fmla="*/ 382589 w 2589214"/>
                <a:gd name="connsiteY22" fmla="*/ 1162856 h 1958987"/>
                <a:gd name="connsiteX23" fmla="*/ 493714 w 2589214"/>
                <a:gd name="connsiteY23" fmla="*/ 1327956 h 1958987"/>
                <a:gd name="connsiteX24" fmla="*/ 588170 w 2589214"/>
                <a:gd name="connsiteY24" fmla="*/ 1506550 h 1958987"/>
                <a:gd name="connsiteX25" fmla="*/ 636589 w 2589214"/>
                <a:gd name="connsiteY25" fmla="*/ 1620056 h 1958987"/>
                <a:gd name="connsiteX26" fmla="*/ 685802 w 2589214"/>
                <a:gd name="connsiteY26" fmla="*/ 1732769 h 1958987"/>
                <a:gd name="connsiteX27" fmla="*/ 738189 w 2589214"/>
                <a:gd name="connsiteY27" fmla="*/ 1883581 h 1958987"/>
                <a:gd name="connsiteX28" fmla="*/ 763589 w 2589214"/>
                <a:gd name="connsiteY28" fmla="*/ 1958987 h 1958987"/>
                <a:gd name="connsiteX29" fmla="*/ 926308 w 2589214"/>
                <a:gd name="connsiteY29" fmla="*/ 1900250 h 1958987"/>
                <a:gd name="connsiteX30" fmla="*/ 1119189 w 2589214"/>
                <a:gd name="connsiteY30" fmla="*/ 1826431 h 1958987"/>
                <a:gd name="connsiteX31" fmla="*/ 1296989 w 2589214"/>
                <a:gd name="connsiteY31" fmla="*/ 1734356 h 1958987"/>
                <a:gd name="connsiteX32" fmla="*/ 1435101 w 2589214"/>
                <a:gd name="connsiteY32" fmla="*/ 1648631 h 1958987"/>
                <a:gd name="connsiteX33" fmla="*/ 1541464 w 2589214"/>
                <a:gd name="connsiteY33" fmla="*/ 1578781 h 1958987"/>
                <a:gd name="connsiteX34" fmla="*/ 1703389 w 2589214"/>
                <a:gd name="connsiteY34" fmla="*/ 1461306 h 1958987"/>
                <a:gd name="connsiteX35" fmla="*/ 1820864 w 2589214"/>
                <a:gd name="connsiteY35" fmla="*/ 1343831 h 1958987"/>
                <a:gd name="connsiteX36" fmla="*/ 1954214 w 2589214"/>
                <a:gd name="connsiteY36" fmla="*/ 1223181 h 1958987"/>
                <a:gd name="connsiteX37" fmla="*/ 2090739 w 2589214"/>
                <a:gd name="connsiteY37" fmla="*/ 1070781 h 1958987"/>
                <a:gd name="connsiteX38" fmla="*/ 2195514 w 2589214"/>
                <a:gd name="connsiteY38" fmla="*/ 937431 h 1958987"/>
                <a:gd name="connsiteX39" fmla="*/ 2316164 w 2589214"/>
                <a:gd name="connsiteY39" fmla="*/ 762806 h 1958987"/>
                <a:gd name="connsiteX40" fmla="*/ 2379664 w 2589214"/>
                <a:gd name="connsiteY40" fmla="*/ 619931 h 1958987"/>
                <a:gd name="connsiteX41" fmla="*/ 2427289 w 2589214"/>
                <a:gd name="connsiteY41" fmla="*/ 534206 h 1958987"/>
                <a:gd name="connsiteX42" fmla="*/ 2487614 w 2589214"/>
                <a:gd name="connsiteY42" fmla="*/ 394506 h 1958987"/>
                <a:gd name="connsiteX43" fmla="*/ 2538414 w 2589214"/>
                <a:gd name="connsiteY43" fmla="*/ 280206 h 1958987"/>
                <a:gd name="connsiteX44" fmla="*/ 2589214 w 2589214"/>
                <a:gd name="connsiteY44" fmla="*/ 108756 h 1958987"/>
                <a:gd name="connsiteX0" fmla="*/ 2589214 w 2589214"/>
                <a:gd name="connsiteY0" fmla="*/ 108756 h 1958987"/>
                <a:gd name="connsiteX1" fmla="*/ 2443958 w 2589214"/>
                <a:gd name="connsiteY1" fmla="*/ 69069 h 1958987"/>
                <a:gd name="connsiteX2" fmla="*/ 2252664 w 2589214"/>
                <a:gd name="connsiteY2" fmla="*/ 29381 h 1958987"/>
                <a:gd name="connsiteX3" fmla="*/ 2045496 w 2589214"/>
                <a:gd name="connsiteY3" fmla="*/ 6362 h 1958987"/>
                <a:gd name="connsiteX4" fmla="*/ 1843089 w 2589214"/>
                <a:gd name="connsiteY4" fmla="*/ 12 h 1958987"/>
                <a:gd name="connsiteX5" fmla="*/ 1620839 w 2589214"/>
                <a:gd name="connsiteY5" fmla="*/ 7950 h 1958987"/>
                <a:gd name="connsiteX6" fmla="*/ 1455739 w 2589214"/>
                <a:gd name="connsiteY6" fmla="*/ 26206 h 1958987"/>
                <a:gd name="connsiteX7" fmla="*/ 1278733 w 2589214"/>
                <a:gd name="connsiteY7" fmla="*/ 53988 h 1958987"/>
                <a:gd name="connsiteX8" fmla="*/ 1050133 w 2589214"/>
                <a:gd name="connsiteY8" fmla="*/ 110344 h 1958987"/>
                <a:gd name="connsiteX9" fmla="*/ 890589 w 2589214"/>
                <a:gd name="connsiteY9" fmla="*/ 166699 h 1958987"/>
                <a:gd name="connsiteX10" fmla="*/ 746920 w 2589214"/>
                <a:gd name="connsiteY10" fmla="*/ 227025 h 1958987"/>
                <a:gd name="connsiteX11" fmla="*/ 615157 w 2589214"/>
                <a:gd name="connsiteY11" fmla="*/ 288143 h 1958987"/>
                <a:gd name="connsiteX12" fmla="*/ 473870 w 2589214"/>
                <a:gd name="connsiteY12" fmla="*/ 364344 h 1958987"/>
                <a:gd name="connsiteX13" fmla="*/ 376239 w 2589214"/>
                <a:gd name="connsiteY13" fmla="*/ 423081 h 1958987"/>
                <a:gd name="connsiteX14" fmla="*/ 261145 w 2589214"/>
                <a:gd name="connsiteY14" fmla="*/ 499281 h 1958987"/>
                <a:gd name="connsiteX15" fmla="*/ 188914 w 2589214"/>
                <a:gd name="connsiteY15" fmla="*/ 553256 h 1958987"/>
                <a:gd name="connsiteX16" fmla="*/ 87314 w 2589214"/>
                <a:gd name="connsiteY16" fmla="*/ 638981 h 1958987"/>
                <a:gd name="connsiteX17" fmla="*/ 0 w 2589214"/>
                <a:gd name="connsiteY17" fmla="*/ 713593 h 1958987"/>
                <a:gd name="connsiteX18" fmla="*/ 61914 w 2589214"/>
                <a:gd name="connsiteY18" fmla="*/ 772331 h 1958987"/>
                <a:gd name="connsiteX19" fmla="*/ 153989 w 2589214"/>
                <a:gd name="connsiteY19" fmla="*/ 870756 h 1958987"/>
                <a:gd name="connsiteX20" fmla="*/ 224633 w 2589214"/>
                <a:gd name="connsiteY20" fmla="*/ 951718 h 1958987"/>
                <a:gd name="connsiteX21" fmla="*/ 304803 w 2589214"/>
                <a:gd name="connsiteY21" fmla="*/ 1050143 h 1958987"/>
                <a:gd name="connsiteX22" fmla="*/ 382589 w 2589214"/>
                <a:gd name="connsiteY22" fmla="*/ 1162856 h 1958987"/>
                <a:gd name="connsiteX23" fmla="*/ 493714 w 2589214"/>
                <a:gd name="connsiteY23" fmla="*/ 1327956 h 1958987"/>
                <a:gd name="connsiteX24" fmla="*/ 588170 w 2589214"/>
                <a:gd name="connsiteY24" fmla="*/ 1506550 h 1958987"/>
                <a:gd name="connsiteX25" fmla="*/ 636589 w 2589214"/>
                <a:gd name="connsiteY25" fmla="*/ 1620056 h 1958987"/>
                <a:gd name="connsiteX26" fmla="*/ 685802 w 2589214"/>
                <a:gd name="connsiteY26" fmla="*/ 1732769 h 1958987"/>
                <a:gd name="connsiteX27" fmla="*/ 738189 w 2589214"/>
                <a:gd name="connsiteY27" fmla="*/ 1883581 h 1958987"/>
                <a:gd name="connsiteX28" fmla="*/ 763589 w 2589214"/>
                <a:gd name="connsiteY28" fmla="*/ 1958987 h 1958987"/>
                <a:gd name="connsiteX29" fmla="*/ 926308 w 2589214"/>
                <a:gd name="connsiteY29" fmla="*/ 1900250 h 1958987"/>
                <a:gd name="connsiteX30" fmla="*/ 1119189 w 2589214"/>
                <a:gd name="connsiteY30" fmla="*/ 1826431 h 1958987"/>
                <a:gd name="connsiteX31" fmla="*/ 1296989 w 2589214"/>
                <a:gd name="connsiteY31" fmla="*/ 1734356 h 1958987"/>
                <a:gd name="connsiteX32" fmla="*/ 1435101 w 2589214"/>
                <a:gd name="connsiteY32" fmla="*/ 1648631 h 1958987"/>
                <a:gd name="connsiteX33" fmla="*/ 1555752 w 2589214"/>
                <a:gd name="connsiteY33" fmla="*/ 1569256 h 1958987"/>
                <a:gd name="connsiteX34" fmla="*/ 1703389 w 2589214"/>
                <a:gd name="connsiteY34" fmla="*/ 1461306 h 1958987"/>
                <a:gd name="connsiteX35" fmla="*/ 1820864 w 2589214"/>
                <a:gd name="connsiteY35" fmla="*/ 1343831 h 1958987"/>
                <a:gd name="connsiteX36" fmla="*/ 1954214 w 2589214"/>
                <a:gd name="connsiteY36" fmla="*/ 1223181 h 1958987"/>
                <a:gd name="connsiteX37" fmla="*/ 2090739 w 2589214"/>
                <a:gd name="connsiteY37" fmla="*/ 1070781 h 1958987"/>
                <a:gd name="connsiteX38" fmla="*/ 2195514 w 2589214"/>
                <a:gd name="connsiteY38" fmla="*/ 937431 h 1958987"/>
                <a:gd name="connsiteX39" fmla="*/ 2316164 w 2589214"/>
                <a:gd name="connsiteY39" fmla="*/ 762806 h 1958987"/>
                <a:gd name="connsiteX40" fmla="*/ 2379664 w 2589214"/>
                <a:gd name="connsiteY40" fmla="*/ 619931 h 1958987"/>
                <a:gd name="connsiteX41" fmla="*/ 2427289 w 2589214"/>
                <a:gd name="connsiteY41" fmla="*/ 534206 h 1958987"/>
                <a:gd name="connsiteX42" fmla="*/ 2487614 w 2589214"/>
                <a:gd name="connsiteY42" fmla="*/ 394506 h 1958987"/>
                <a:gd name="connsiteX43" fmla="*/ 2538414 w 2589214"/>
                <a:gd name="connsiteY43" fmla="*/ 280206 h 1958987"/>
                <a:gd name="connsiteX44" fmla="*/ 2589214 w 2589214"/>
                <a:gd name="connsiteY44" fmla="*/ 108756 h 1958987"/>
                <a:gd name="connsiteX0" fmla="*/ 2589214 w 2589214"/>
                <a:gd name="connsiteY0" fmla="*/ 108756 h 1958987"/>
                <a:gd name="connsiteX1" fmla="*/ 2443958 w 2589214"/>
                <a:gd name="connsiteY1" fmla="*/ 69069 h 1958987"/>
                <a:gd name="connsiteX2" fmla="*/ 2252664 w 2589214"/>
                <a:gd name="connsiteY2" fmla="*/ 29381 h 1958987"/>
                <a:gd name="connsiteX3" fmla="*/ 2045496 w 2589214"/>
                <a:gd name="connsiteY3" fmla="*/ 6362 h 1958987"/>
                <a:gd name="connsiteX4" fmla="*/ 1843089 w 2589214"/>
                <a:gd name="connsiteY4" fmla="*/ 12 h 1958987"/>
                <a:gd name="connsiteX5" fmla="*/ 1620839 w 2589214"/>
                <a:gd name="connsiteY5" fmla="*/ 7950 h 1958987"/>
                <a:gd name="connsiteX6" fmla="*/ 1455739 w 2589214"/>
                <a:gd name="connsiteY6" fmla="*/ 26206 h 1958987"/>
                <a:gd name="connsiteX7" fmla="*/ 1278733 w 2589214"/>
                <a:gd name="connsiteY7" fmla="*/ 53988 h 1958987"/>
                <a:gd name="connsiteX8" fmla="*/ 1050133 w 2589214"/>
                <a:gd name="connsiteY8" fmla="*/ 110344 h 1958987"/>
                <a:gd name="connsiteX9" fmla="*/ 890589 w 2589214"/>
                <a:gd name="connsiteY9" fmla="*/ 166699 h 1958987"/>
                <a:gd name="connsiteX10" fmla="*/ 746920 w 2589214"/>
                <a:gd name="connsiteY10" fmla="*/ 227025 h 1958987"/>
                <a:gd name="connsiteX11" fmla="*/ 615157 w 2589214"/>
                <a:gd name="connsiteY11" fmla="*/ 288143 h 1958987"/>
                <a:gd name="connsiteX12" fmla="*/ 473870 w 2589214"/>
                <a:gd name="connsiteY12" fmla="*/ 364344 h 1958987"/>
                <a:gd name="connsiteX13" fmla="*/ 376239 w 2589214"/>
                <a:gd name="connsiteY13" fmla="*/ 423081 h 1958987"/>
                <a:gd name="connsiteX14" fmla="*/ 261145 w 2589214"/>
                <a:gd name="connsiteY14" fmla="*/ 499281 h 1958987"/>
                <a:gd name="connsiteX15" fmla="*/ 188914 w 2589214"/>
                <a:gd name="connsiteY15" fmla="*/ 553256 h 1958987"/>
                <a:gd name="connsiteX16" fmla="*/ 87314 w 2589214"/>
                <a:gd name="connsiteY16" fmla="*/ 638981 h 1958987"/>
                <a:gd name="connsiteX17" fmla="*/ 0 w 2589214"/>
                <a:gd name="connsiteY17" fmla="*/ 713593 h 1958987"/>
                <a:gd name="connsiteX18" fmla="*/ 61914 w 2589214"/>
                <a:gd name="connsiteY18" fmla="*/ 772331 h 1958987"/>
                <a:gd name="connsiteX19" fmla="*/ 153989 w 2589214"/>
                <a:gd name="connsiteY19" fmla="*/ 870756 h 1958987"/>
                <a:gd name="connsiteX20" fmla="*/ 224633 w 2589214"/>
                <a:gd name="connsiteY20" fmla="*/ 951718 h 1958987"/>
                <a:gd name="connsiteX21" fmla="*/ 304803 w 2589214"/>
                <a:gd name="connsiteY21" fmla="*/ 1050143 h 1958987"/>
                <a:gd name="connsiteX22" fmla="*/ 382589 w 2589214"/>
                <a:gd name="connsiteY22" fmla="*/ 1162856 h 1958987"/>
                <a:gd name="connsiteX23" fmla="*/ 493714 w 2589214"/>
                <a:gd name="connsiteY23" fmla="*/ 1327956 h 1958987"/>
                <a:gd name="connsiteX24" fmla="*/ 588170 w 2589214"/>
                <a:gd name="connsiteY24" fmla="*/ 1506550 h 1958987"/>
                <a:gd name="connsiteX25" fmla="*/ 636589 w 2589214"/>
                <a:gd name="connsiteY25" fmla="*/ 1620056 h 1958987"/>
                <a:gd name="connsiteX26" fmla="*/ 685802 w 2589214"/>
                <a:gd name="connsiteY26" fmla="*/ 1732769 h 1958987"/>
                <a:gd name="connsiteX27" fmla="*/ 738189 w 2589214"/>
                <a:gd name="connsiteY27" fmla="*/ 1883581 h 1958987"/>
                <a:gd name="connsiteX28" fmla="*/ 763589 w 2589214"/>
                <a:gd name="connsiteY28" fmla="*/ 1958987 h 1958987"/>
                <a:gd name="connsiteX29" fmla="*/ 926308 w 2589214"/>
                <a:gd name="connsiteY29" fmla="*/ 1900250 h 1958987"/>
                <a:gd name="connsiteX30" fmla="*/ 1119189 w 2589214"/>
                <a:gd name="connsiteY30" fmla="*/ 1826431 h 1958987"/>
                <a:gd name="connsiteX31" fmla="*/ 1296989 w 2589214"/>
                <a:gd name="connsiteY31" fmla="*/ 1734356 h 1958987"/>
                <a:gd name="connsiteX32" fmla="*/ 1435101 w 2589214"/>
                <a:gd name="connsiteY32" fmla="*/ 1648631 h 1958987"/>
                <a:gd name="connsiteX33" fmla="*/ 1555752 w 2589214"/>
                <a:gd name="connsiteY33" fmla="*/ 1569256 h 1958987"/>
                <a:gd name="connsiteX34" fmla="*/ 1703389 w 2589214"/>
                <a:gd name="connsiteY34" fmla="*/ 1461306 h 1958987"/>
                <a:gd name="connsiteX35" fmla="*/ 1825626 w 2589214"/>
                <a:gd name="connsiteY35" fmla="*/ 1350975 h 1958987"/>
                <a:gd name="connsiteX36" fmla="*/ 1954214 w 2589214"/>
                <a:gd name="connsiteY36" fmla="*/ 1223181 h 1958987"/>
                <a:gd name="connsiteX37" fmla="*/ 2090739 w 2589214"/>
                <a:gd name="connsiteY37" fmla="*/ 1070781 h 1958987"/>
                <a:gd name="connsiteX38" fmla="*/ 2195514 w 2589214"/>
                <a:gd name="connsiteY38" fmla="*/ 937431 h 1958987"/>
                <a:gd name="connsiteX39" fmla="*/ 2316164 w 2589214"/>
                <a:gd name="connsiteY39" fmla="*/ 762806 h 1958987"/>
                <a:gd name="connsiteX40" fmla="*/ 2379664 w 2589214"/>
                <a:gd name="connsiteY40" fmla="*/ 619931 h 1958987"/>
                <a:gd name="connsiteX41" fmla="*/ 2427289 w 2589214"/>
                <a:gd name="connsiteY41" fmla="*/ 534206 h 1958987"/>
                <a:gd name="connsiteX42" fmla="*/ 2487614 w 2589214"/>
                <a:gd name="connsiteY42" fmla="*/ 394506 h 1958987"/>
                <a:gd name="connsiteX43" fmla="*/ 2538414 w 2589214"/>
                <a:gd name="connsiteY43" fmla="*/ 280206 h 1958987"/>
                <a:gd name="connsiteX44" fmla="*/ 2589214 w 2589214"/>
                <a:gd name="connsiteY44" fmla="*/ 108756 h 1958987"/>
                <a:gd name="connsiteX0" fmla="*/ 2589214 w 2589214"/>
                <a:gd name="connsiteY0" fmla="*/ 108756 h 1958987"/>
                <a:gd name="connsiteX1" fmla="*/ 2443958 w 2589214"/>
                <a:gd name="connsiteY1" fmla="*/ 69069 h 1958987"/>
                <a:gd name="connsiteX2" fmla="*/ 2252664 w 2589214"/>
                <a:gd name="connsiteY2" fmla="*/ 29381 h 1958987"/>
                <a:gd name="connsiteX3" fmla="*/ 2045496 w 2589214"/>
                <a:gd name="connsiteY3" fmla="*/ 6362 h 1958987"/>
                <a:gd name="connsiteX4" fmla="*/ 1843089 w 2589214"/>
                <a:gd name="connsiteY4" fmla="*/ 12 h 1958987"/>
                <a:gd name="connsiteX5" fmla="*/ 1620839 w 2589214"/>
                <a:gd name="connsiteY5" fmla="*/ 7950 h 1958987"/>
                <a:gd name="connsiteX6" fmla="*/ 1455739 w 2589214"/>
                <a:gd name="connsiteY6" fmla="*/ 26206 h 1958987"/>
                <a:gd name="connsiteX7" fmla="*/ 1278733 w 2589214"/>
                <a:gd name="connsiteY7" fmla="*/ 53988 h 1958987"/>
                <a:gd name="connsiteX8" fmla="*/ 1050133 w 2589214"/>
                <a:gd name="connsiteY8" fmla="*/ 110344 h 1958987"/>
                <a:gd name="connsiteX9" fmla="*/ 890589 w 2589214"/>
                <a:gd name="connsiteY9" fmla="*/ 166699 h 1958987"/>
                <a:gd name="connsiteX10" fmla="*/ 746920 w 2589214"/>
                <a:gd name="connsiteY10" fmla="*/ 227025 h 1958987"/>
                <a:gd name="connsiteX11" fmla="*/ 615157 w 2589214"/>
                <a:gd name="connsiteY11" fmla="*/ 288143 h 1958987"/>
                <a:gd name="connsiteX12" fmla="*/ 473870 w 2589214"/>
                <a:gd name="connsiteY12" fmla="*/ 364344 h 1958987"/>
                <a:gd name="connsiteX13" fmla="*/ 376239 w 2589214"/>
                <a:gd name="connsiteY13" fmla="*/ 423081 h 1958987"/>
                <a:gd name="connsiteX14" fmla="*/ 261145 w 2589214"/>
                <a:gd name="connsiteY14" fmla="*/ 499281 h 1958987"/>
                <a:gd name="connsiteX15" fmla="*/ 188914 w 2589214"/>
                <a:gd name="connsiteY15" fmla="*/ 553256 h 1958987"/>
                <a:gd name="connsiteX16" fmla="*/ 87314 w 2589214"/>
                <a:gd name="connsiteY16" fmla="*/ 638981 h 1958987"/>
                <a:gd name="connsiteX17" fmla="*/ 0 w 2589214"/>
                <a:gd name="connsiteY17" fmla="*/ 713593 h 1958987"/>
                <a:gd name="connsiteX18" fmla="*/ 61914 w 2589214"/>
                <a:gd name="connsiteY18" fmla="*/ 772331 h 1958987"/>
                <a:gd name="connsiteX19" fmla="*/ 153989 w 2589214"/>
                <a:gd name="connsiteY19" fmla="*/ 870756 h 1958987"/>
                <a:gd name="connsiteX20" fmla="*/ 224633 w 2589214"/>
                <a:gd name="connsiteY20" fmla="*/ 951718 h 1958987"/>
                <a:gd name="connsiteX21" fmla="*/ 304803 w 2589214"/>
                <a:gd name="connsiteY21" fmla="*/ 1050143 h 1958987"/>
                <a:gd name="connsiteX22" fmla="*/ 382589 w 2589214"/>
                <a:gd name="connsiteY22" fmla="*/ 1162856 h 1958987"/>
                <a:gd name="connsiteX23" fmla="*/ 493714 w 2589214"/>
                <a:gd name="connsiteY23" fmla="*/ 1327956 h 1958987"/>
                <a:gd name="connsiteX24" fmla="*/ 588170 w 2589214"/>
                <a:gd name="connsiteY24" fmla="*/ 1506550 h 1958987"/>
                <a:gd name="connsiteX25" fmla="*/ 636589 w 2589214"/>
                <a:gd name="connsiteY25" fmla="*/ 1620056 h 1958987"/>
                <a:gd name="connsiteX26" fmla="*/ 685802 w 2589214"/>
                <a:gd name="connsiteY26" fmla="*/ 1732769 h 1958987"/>
                <a:gd name="connsiteX27" fmla="*/ 738189 w 2589214"/>
                <a:gd name="connsiteY27" fmla="*/ 1883581 h 1958987"/>
                <a:gd name="connsiteX28" fmla="*/ 763589 w 2589214"/>
                <a:gd name="connsiteY28" fmla="*/ 1958987 h 1958987"/>
                <a:gd name="connsiteX29" fmla="*/ 926308 w 2589214"/>
                <a:gd name="connsiteY29" fmla="*/ 1900250 h 1958987"/>
                <a:gd name="connsiteX30" fmla="*/ 1119189 w 2589214"/>
                <a:gd name="connsiteY30" fmla="*/ 1826431 h 1958987"/>
                <a:gd name="connsiteX31" fmla="*/ 1296989 w 2589214"/>
                <a:gd name="connsiteY31" fmla="*/ 1734356 h 1958987"/>
                <a:gd name="connsiteX32" fmla="*/ 1435101 w 2589214"/>
                <a:gd name="connsiteY32" fmla="*/ 1648631 h 1958987"/>
                <a:gd name="connsiteX33" fmla="*/ 1555752 w 2589214"/>
                <a:gd name="connsiteY33" fmla="*/ 1569256 h 1958987"/>
                <a:gd name="connsiteX34" fmla="*/ 1703389 w 2589214"/>
                <a:gd name="connsiteY34" fmla="*/ 1461306 h 1958987"/>
                <a:gd name="connsiteX35" fmla="*/ 1825626 w 2589214"/>
                <a:gd name="connsiteY35" fmla="*/ 1350975 h 1958987"/>
                <a:gd name="connsiteX36" fmla="*/ 1954214 w 2589214"/>
                <a:gd name="connsiteY36" fmla="*/ 1223181 h 1958987"/>
                <a:gd name="connsiteX37" fmla="*/ 2090739 w 2589214"/>
                <a:gd name="connsiteY37" fmla="*/ 1070781 h 1958987"/>
                <a:gd name="connsiteX38" fmla="*/ 2195514 w 2589214"/>
                <a:gd name="connsiteY38" fmla="*/ 937431 h 1958987"/>
                <a:gd name="connsiteX39" fmla="*/ 2313783 w 2589214"/>
                <a:gd name="connsiteY39" fmla="*/ 758043 h 1958987"/>
                <a:gd name="connsiteX40" fmla="*/ 2379664 w 2589214"/>
                <a:gd name="connsiteY40" fmla="*/ 619931 h 1958987"/>
                <a:gd name="connsiteX41" fmla="*/ 2427289 w 2589214"/>
                <a:gd name="connsiteY41" fmla="*/ 534206 h 1958987"/>
                <a:gd name="connsiteX42" fmla="*/ 2487614 w 2589214"/>
                <a:gd name="connsiteY42" fmla="*/ 394506 h 1958987"/>
                <a:gd name="connsiteX43" fmla="*/ 2538414 w 2589214"/>
                <a:gd name="connsiteY43" fmla="*/ 280206 h 1958987"/>
                <a:gd name="connsiteX44" fmla="*/ 2589214 w 2589214"/>
                <a:gd name="connsiteY44" fmla="*/ 108756 h 1958987"/>
                <a:gd name="connsiteX0" fmla="*/ 2589214 w 2589214"/>
                <a:gd name="connsiteY0" fmla="*/ 108756 h 1958987"/>
                <a:gd name="connsiteX1" fmla="*/ 2443958 w 2589214"/>
                <a:gd name="connsiteY1" fmla="*/ 69069 h 1958987"/>
                <a:gd name="connsiteX2" fmla="*/ 2252664 w 2589214"/>
                <a:gd name="connsiteY2" fmla="*/ 29381 h 1958987"/>
                <a:gd name="connsiteX3" fmla="*/ 2045496 w 2589214"/>
                <a:gd name="connsiteY3" fmla="*/ 6362 h 1958987"/>
                <a:gd name="connsiteX4" fmla="*/ 1843089 w 2589214"/>
                <a:gd name="connsiteY4" fmla="*/ 12 h 1958987"/>
                <a:gd name="connsiteX5" fmla="*/ 1620839 w 2589214"/>
                <a:gd name="connsiteY5" fmla="*/ 7950 h 1958987"/>
                <a:gd name="connsiteX6" fmla="*/ 1455739 w 2589214"/>
                <a:gd name="connsiteY6" fmla="*/ 26206 h 1958987"/>
                <a:gd name="connsiteX7" fmla="*/ 1278733 w 2589214"/>
                <a:gd name="connsiteY7" fmla="*/ 53988 h 1958987"/>
                <a:gd name="connsiteX8" fmla="*/ 1050133 w 2589214"/>
                <a:gd name="connsiteY8" fmla="*/ 110344 h 1958987"/>
                <a:gd name="connsiteX9" fmla="*/ 890589 w 2589214"/>
                <a:gd name="connsiteY9" fmla="*/ 166699 h 1958987"/>
                <a:gd name="connsiteX10" fmla="*/ 746920 w 2589214"/>
                <a:gd name="connsiteY10" fmla="*/ 227025 h 1958987"/>
                <a:gd name="connsiteX11" fmla="*/ 615157 w 2589214"/>
                <a:gd name="connsiteY11" fmla="*/ 288143 h 1958987"/>
                <a:gd name="connsiteX12" fmla="*/ 473870 w 2589214"/>
                <a:gd name="connsiteY12" fmla="*/ 364344 h 1958987"/>
                <a:gd name="connsiteX13" fmla="*/ 376239 w 2589214"/>
                <a:gd name="connsiteY13" fmla="*/ 423081 h 1958987"/>
                <a:gd name="connsiteX14" fmla="*/ 261145 w 2589214"/>
                <a:gd name="connsiteY14" fmla="*/ 499281 h 1958987"/>
                <a:gd name="connsiteX15" fmla="*/ 188914 w 2589214"/>
                <a:gd name="connsiteY15" fmla="*/ 553256 h 1958987"/>
                <a:gd name="connsiteX16" fmla="*/ 87314 w 2589214"/>
                <a:gd name="connsiteY16" fmla="*/ 638981 h 1958987"/>
                <a:gd name="connsiteX17" fmla="*/ 0 w 2589214"/>
                <a:gd name="connsiteY17" fmla="*/ 713593 h 1958987"/>
                <a:gd name="connsiteX18" fmla="*/ 61914 w 2589214"/>
                <a:gd name="connsiteY18" fmla="*/ 772331 h 1958987"/>
                <a:gd name="connsiteX19" fmla="*/ 153989 w 2589214"/>
                <a:gd name="connsiteY19" fmla="*/ 870756 h 1958987"/>
                <a:gd name="connsiteX20" fmla="*/ 224633 w 2589214"/>
                <a:gd name="connsiteY20" fmla="*/ 951718 h 1958987"/>
                <a:gd name="connsiteX21" fmla="*/ 304803 w 2589214"/>
                <a:gd name="connsiteY21" fmla="*/ 1050143 h 1958987"/>
                <a:gd name="connsiteX22" fmla="*/ 382589 w 2589214"/>
                <a:gd name="connsiteY22" fmla="*/ 1162856 h 1958987"/>
                <a:gd name="connsiteX23" fmla="*/ 493714 w 2589214"/>
                <a:gd name="connsiteY23" fmla="*/ 1327956 h 1958987"/>
                <a:gd name="connsiteX24" fmla="*/ 588170 w 2589214"/>
                <a:gd name="connsiteY24" fmla="*/ 1506550 h 1958987"/>
                <a:gd name="connsiteX25" fmla="*/ 636589 w 2589214"/>
                <a:gd name="connsiteY25" fmla="*/ 1620056 h 1958987"/>
                <a:gd name="connsiteX26" fmla="*/ 685802 w 2589214"/>
                <a:gd name="connsiteY26" fmla="*/ 1732769 h 1958987"/>
                <a:gd name="connsiteX27" fmla="*/ 738189 w 2589214"/>
                <a:gd name="connsiteY27" fmla="*/ 1883581 h 1958987"/>
                <a:gd name="connsiteX28" fmla="*/ 763589 w 2589214"/>
                <a:gd name="connsiteY28" fmla="*/ 1958987 h 1958987"/>
                <a:gd name="connsiteX29" fmla="*/ 926308 w 2589214"/>
                <a:gd name="connsiteY29" fmla="*/ 1900250 h 1958987"/>
                <a:gd name="connsiteX30" fmla="*/ 1119189 w 2589214"/>
                <a:gd name="connsiteY30" fmla="*/ 1826431 h 1958987"/>
                <a:gd name="connsiteX31" fmla="*/ 1296989 w 2589214"/>
                <a:gd name="connsiteY31" fmla="*/ 1734356 h 1958987"/>
                <a:gd name="connsiteX32" fmla="*/ 1435101 w 2589214"/>
                <a:gd name="connsiteY32" fmla="*/ 1648631 h 1958987"/>
                <a:gd name="connsiteX33" fmla="*/ 1555752 w 2589214"/>
                <a:gd name="connsiteY33" fmla="*/ 1569256 h 1958987"/>
                <a:gd name="connsiteX34" fmla="*/ 1703389 w 2589214"/>
                <a:gd name="connsiteY34" fmla="*/ 1461306 h 1958987"/>
                <a:gd name="connsiteX35" fmla="*/ 1825626 w 2589214"/>
                <a:gd name="connsiteY35" fmla="*/ 1350975 h 1958987"/>
                <a:gd name="connsiteX36" fmla="*/ 1954214 w 2589214"/>
                <a:gd name="connsiteY36" fmla="*/ 1223181 h 1958987"/>
                <a:gd name="connsiteX37" fmla="*/ 2090739 w 2589214"/>
                <a:gd name="connsiteY37" fmla="*/ 1070781 h 1958987"/>
                <a:gd name="connsiteX38" fmla="*/ 2195514 w 2589214"/>
                <a:gd name="connsiteY38" fmla="*/ 937431 h 1958987"/>
                <a:gd name="connsiteX39" fmla="*/ 2313783 w 2589214"/>
                <a:gd name="connsiteY39" fmla="*/ 758043 h 1958987"/>
                <a:gd name="connsiteX40" fmla="*/ 2386808 w 2589214"/>
                <a:gd name="connsiteY40" fmla="*/ 624693 h 1958987"/>
                <a:gd name="connsiteX41" fmla="*/ 2427289 w 2589214"/>
                <a:gd name="connsiteY41" fmla="*/ 534206 h 1958987"/>
                <a:gd name="connsiteX42" fmla="*/ 2487614 w 2589214"/>
                <a:gd name="connsiteY42" fmla="*/ 394506 h 1958987"/>
                <a:gd name="connsiteX43" fmla="*/ 2538414 w 2589214"/>
                <a:gd name="connsiteY43" fmla="*/ 280206 h 1958987"/>
                <a:gd name="connsiteX44" fmla="*/ 2589214 w 2589214"/>
                <a:gd name="connsiteY44" fmla="*/ 108756 h 1958987"/>
                <a:gd name="connsiteX0" fmla="*/ 2589214 w 2589214"/>
                <a:gd name="connsiteY0" fmla="*/ 108756 h 1958987"/>
                <a:gd name="connsiteX1" fmla="*/ 2443958 w 2589214"/>
                <a:gd name="connsiteY1" fmla="*/ 69069 h 1958987"/>
                <a:gd name="connsiteX2" fmla="*/ 2252664 w 2589214"/>
                <a:gd name="connsiteY2" fmla="*/ 29381 h 1958987"/>
                <a:gd name="connsiteX3" fmla="*/ 2045496 w 2589214"/>
                <a:gd name="connsiteY3" fmla="*/ 6362 h 1958987"/>
                <a:gd name="connsiteX4" fmla="*/ 1843089 w 2589214"/>
                <a:gd name="connsiteY4" fmla="*/ 12 h 1958987"/>
                <a:gd name="connsiteX5" fmla="*/ 1620839 w 2589214"/>
                <a:gd name="connsiteY5" fmla="*/ 7950 h 1958987"/>
                <a:gd name="connsiteX6" fmla="*/ 1455739 w 2589214"/>
                <a:gd name="connsiteY6" fmla="*/ 26206 h 1958987"/>
                <a:gd name="connsiteX7" fmla="*/ 1278733 w 2589214"/>
                <a:gd name="connsiteY7" fmla="*/ 53988 h 1958987"/>
                <a:gd name="connsiteX8" fmla="*/ 1050133 w 2589214"/>
                <a:gd name="connsiteY8" fmla="*/ 110344 h 1958987"/>
                <a:gd name="connsiteX9" fmla="*/ 890589 w 2589214"/>
                <a:gd name="connsiteY9" fmla="*/ 166699 h 1958987"/>
                <a:gd name="connsiteX10" fmla="*/ 746920 w 2589214"/>
                <a:gd name="connsiteY10" fmla="*/ 227025 h 1958987"/>
                <a:gd name="connsiteX11" fmla="*/ 615157 w 2589214"/>
                <a:gd name="connsiteY11" fmla="*/ 288143 h 1958987"/>
                <a:gd name="connsiteX12" fmla="*/ 473870 w 2589214"/>
                <a:gd name="connsiteY12" fmla="*/ 364344 h 1958987"/>
                <a:gd name="connsiteX13" fmla="*/ 376239 w 2589214"/>
                <a:gd name="connsiteY13" fmla="*/ 423081 h 1958987"/>
                <a:gd name="connsiteX14" fmla="*/ 261145 w 2589214"/>
                <a:gd name="connsiteY14" fmla="*/ 499281 h 1958987"/>
                <a:gd name="connsiteX15" fmla="*/ 188914 w 2589214"/>
                <a:gd name="connsiteY15" fmla="*/ 553256 h 1958987"/>
                <a:gd name="connsiteX16" fmla="*/ 87314 w 2589214"/>
                <a:gd name="connsiteY16" fmla="*/ 638981 h 1958987"/>
                <a:gd name="connsiteX17" fmla="*/ 0 w 2589214"/>
                <a:gd name="connsiteY17" fmla="*/ 713593 h 1958987"/>
                <a:gd name="connsiteX18" fmla="*/ 61914 w 2589214"/>
                <a:gd name="connsiteY18" fmla="*/ 772331 h 1958987"/>
                <a:gd name="connsiteX19" fmla="*/ 153989 w 2589214"/>
                <a:gd name="connsiteY19" fmla="*/ 870756 h 1958987"/>
                <a:gd name="connsiteX20" fmla="*/ 224633 w 2589214"/>
                <a:gd name="connsiteY20" fmla="*/ 951718 h 1958987"/>
                <a:gd name="connsiteX21" fmla="*/ 304803 w 2589214"/>
                <a:gd name="connsiteY21" fmla="*/ 1050143 h 1958987"/>
                <a:gd name="connsiteX22" fmla="*/ 382589 w 2589214"/>
                <a:gd name="connsiteY22" fmla="*/ 1162856 h 1958987"/>
                <a:gd name="connsiteX23" fmla="*/ 493714 w 2589214"/>
                <a:gd name="connsiteY23" fmla="*/ 1327956 h 1958987"/>
                <a:gd name="connsiteX24" fmla="*/ 588170 w 2589214"/>
                <a:gd name="connsiteY24" fmla="*/ 1506550 h 1958987"/>
                <a:gd name="connsiteX25" fmla="*/ 636589 w 2589214"/>
                <a:gd name="connsiteY25" fmla="*/ 1620056 h 1958987"/>
                <a:gd name="connsiteX26" fmla="*/ 685802 w 2589214"/>
                <a:gd name="connsiteY26" fmla="*/ 1732769 h 1958987"/>
                <a:gd name="connsiteX27" fmla="*/ 738189 w 2589214"/>
                <a:gd name="connsiteY27" fmla="*/ 1883581 h 1958987"/>
                <a:gd name="connsiteX28" fmla="*/ 763589 w 2589214"/>
                <a:gd name="connsiteY28" fmla="*/ 1958987 h 1958987"/>
                <a:gd name="connsiteX29" fmla="*/ 926308 w 2589214"/>
                <a:gd name="connsiteY29" fmla="*/ 1900250 h 1958987"/>
                <a:gd name="connsiteX30" fmla="*/ 1119189 w 2589214"/>
                <a:gd name="connsiteY30" fmla="*/ 1826431 h 1958987"/>
                <a:gd name="connsiteX31" fmla="*/ 1296989 w 2589214"/>
                <a:gd name="connsiteY31" fmla="*/ 1734356 h 1958987"/>
                <a:gd name="connsiteX32" fmla="*/ 1435101 w 2589214"/>
                <a:gd name="connsiteY32" fmla="*/ 1648631 h 1958987"/>
                <a:gd name="connsiteX33" fmla="*/ 1555752 w 2589214"/>
                <a:gd name="connsiteY33" fmla="*/ 1569256 h 1958987"/>
                <a:gd name="connsiteX34" fmla="*/ 1703389 w 2589214"/>
                <a:gd name="connsiteY34" fmla="*/ 1461306 h 1958987"/>
                <a:gd name="connsiteX35" fmla="*/ 1825626 w 2589214"/>
                <a:gd name="connsiteY35" fmla="*/ 1350975 h 1958987"/>
                <a:gd name="connsiteX36" fmla="*/ 1954214 w 2589214"/>
                <a:gd name="connsiteY36" fmla="*/ 1223181 h 1958987"/>
                <a:gd name="connsiteX37" fmla="*/ 2090739 w 2589214"/>
                <a:gd name="connsiteY37" fmla="*/ 1070781 h 1958987"/>
                <a:gd name="connsiteX38" fmla="*/ 2195514 w 2589214"/>
                <a:gd name="connsiteY38" fmla="*/ 937431 h 1958987"/>
                <a:gd name="connsiteX39" fmla="*/ 2313783 w 2589214"/>
                <a:gd name="connsiteY39" fmla="*/ 758043 h 1958987"/>
                <a:gd name="connsiteX40" fmla="*/ 2386808 w 2589214"/>
                <a:gd name="connsiteY40" fmla="*/ 624693 h 1958987"/>
                <a:gd name="connsiteX41" fmla="*/ 2429671 w 2589214"/>
                <a:gd name="connsiteY41" fmla="*/ 534206 h 1958987"/>
                <a:gd name="connsiteX42" fmla="*/ 2487614 w 2589214"/>
                <a:gd name="connsiteY42" fmla="*/ 394506 h 1958987"/>
                <a:gd name="connsiteX43" fmla="*/ 2538414 w 2589214"/>
                <a:gd name="connsiteY43" fmla="*/ 280206 h 1958987"/>
                <a:gd name="connsiteX44" fmla="*/ 2589214 w 2589214"/>
                <a:gd name="connsiteY44" fmla="*/ 108756 h 1958987"/>
                <a:gd name="connsiteX0" fmla="*/ 2589214 w 2589214"/>
                <a:gd name="connsiteY0" fmla="*/ 108756 h 1958987"/>
                <a:gd name="connsiteX1" fmla="*/ 2443958 w 2589214"/>
                <a:gd name="connsiteY1" fmla="*/ 69069 h 1958987"/>
                <a:gd name="connsiteX2" fmla="*/ 2252664 w 2589214"/>
                <a:gd name="connsiteY2" fmla="*/ 29381 h 1958987"/>
                <a:gd name="connsiteX3" fmla="*/ 2045496 w 2589214"/>
                <a:gd name="connsiteY3" fmla="*/ 6362 h 1958987"/>
                <a:gd name="connsiteX4" fmla="*/ 1843089 w 2589214"/>
                <a:gd name="connsiteY4" fmla="*/ 12 h 1958987"/>
                <a:gd name="connsiteX5" fmla="*/ 1620839 w 2589214"/>
                <a:gd name="connsiteY5" fmla="*/ 7950 h 1958987"/>
                <a:gd name="connsiteX6" fmla="*/ 1455739 w 2589214"/>
                <a:gd name="connsiteY6" fmla="*/ 26206 h 1958987"/>
                <a:gd name="connsiteX7" fmla="*/ 1278733 w 2589214"/>
                <a:gd name="connsiteY7" fmla="*/ 53988 h 1958987"/>
                <a:gd name="connsiteX8" fmla="*/ 1050133 w 2589214"/>
                <a:gd name="connsiteY8" fmla="*/ 110344 h 1958987"/>
                <a:gd name="connsiteX9" fmla="*/ 890589 w 2589214"/>
                <a:gd name="connsiteY9" fmla="*/ 166699 h 1958987"/>
                <a:gd name="connsiteX10" fmla="*/ 746920 w 2589214"/>
                <a:gd name="connsiteY10" fmla="*/ 227025 h 1958987"/>
                <a:gd name="connsiteX11" fmla="*/ 615157 w 2589214"/>
                <a:gd name="connsiteY11" fmla="*/ 288143 h 1958987"/>
                <a:gd name="connsiteX12" fmla="*/ 473870 w 2589214"/>
                <a:gd name="connsiteY12" fmla="*/ 364344 h 1958987"/>
                <a:gd name="connsiteX13" fmla="*/ 376239 w 2589214"/>
                <a:gd name="connsiteY13" fmla="*/ 423081 h 1958987"/>
                <a:gd name="connsiteX14" fmla="*/ 261145 w 2589214"/>
                <a:gd name="connsiteY14" fmla="*/ 499281 h 1958987"/>
                <a:gd name="connsiteX15" fmla="*/ 188914 w 2589214"/>
                <a:gd name="connsiteY15" fmla="*/ 553256 h 1958987"/>
                <a:gd name="connsiteX16" fmla="*/ 87314 w 2589214"/>
                <a:gd name="connsiteY16" fmla="*/ 638981 h 1958987"/>
                <a:gd name="connsiteX17" fmla="*/ 0 w 2589214"/>
                <a:gd name="connsiteY17" fmla="*/ 713593 h 1958987"/>
                <a:gd name="connsiteX18" fmla="*/ 61914 w 2589214"/>
                <a:gd name="connsiteY18" fmla="*/ 772331 h 1958987"/>
                <a:gd name="connsiteX19" fmla="*/ 153989 w 2589214"/>
                <a:gd name="connsiteY19" fmla="*/ 870756 h 1958987"/>
                <a:gd name="connsiteX20" fmla="*/ 224633 w 2589214"/>
                <a:gd name="connsiteY20" fmla="*/ 951718 h 1958987"/>
                <a:gd name="connsiteX21" fmla="*/ 304803 w 2589214"/>
                <a:gd name="connsiteY21" fmla="*/ 1050143 h 1958987"/>
                <a:gd name="connsiteX22" fmla="*/ 382589 w 2589214"/>
                <a:gd name="connsiteY22" fmla="*/ 1162856 h 1958987"/>
                <a:gd name="connsiteX23" fmla="*/ 493714 w 2589214"/>
                <a:gd name="connsiteY23" fmla="*/ 1327956 h 1958987"/>
                <a:gd name="connsiteX24" fmla="*/ 588170 w 2589214"/>
                <a:gd name="connsiteY24" fmla="*/ 1506550 h 1958987"/>
                <a:gd name="connsiteX25" fmla="*/ 636589 w 2589214"/>
                <a:gd name="connsiteY25" fmla="*/ 1620056 h 1958987"/>
                <a:gd name="connsiteX26" fmla="*/ 685802 w 2589214"/>
                <a:gd name="connsiteY26" fmla="*/ 1732769 h 1958987"/>
                <a:gd name="connsiteX27" fmla="*/ 738189 w 2589214"/>
                <a:gd name="connsiteY27" fmla="*/ 1883581 h 1958987"/>
                <a:gd name="connsiteX28" fmla="*/ 763589 w 2589214"/>
                <a:gd name="connsiteY28" fmla="*/ 1958987 h 1958987"/>
                <a:gd name="connsiteX29" fmla="*/ 926308 w 2589214"/>
                <a:gd name="connsiteY29" fmla="*/ 1900250 h 1958987"/>
                <a:gd name="connsiteX30" fmla="*/ 1119189 w 2589214"/>
                <a:gd name="connsiteY30" fmla="*/ 1826431 h 1958987"/>
                <a:gd name="connsiteX31" fmla="*/ 1296989 w 2589214"/>
                <a:gd name="connsiteY31" fmla="*/ 1734356 h 1958987"/>
                <a:gd name="connsiteX32" fmla="*/ 1435101 w 2589214"/>
                <a:gd name="connsiteY32" fmla="*/ 1648631 h 1958987"/>
                <a:gd name="connsiteX33" fmla="*/ 1555752 w 2589214"/>
                <a:gd name="connsiteY33" fmla="*/ 1569256 h 1958987"/>
                <a:gd name="connsiteX34" fmla="*/ 1703389 w 2589214"/>
                <a:gd name="connsiteY34" fmla="*/ 1461306 h 1958987"/>
                <a:gd name="connsiteX35" fmla="*/ 1825626 w 2589214"/>
                <a:gd name="connsiteY35" fmla="*/ 1350975 h 1958987"/>
                <a:gd name="connsiteX36" fmla="*/ 1954214 w 2589214"/>
                <a:gd name="connsiteY36" fmla="*/ 1223181 h 1958987"/>
                <a:gd name="connsiteX37" fmla="*/ 2090739 w 2589214"/>
                <a:gd name="connsiteY37" fmla="*/ 1070781 h 1958987"/>
                <a:gd name="connsiteX38" fmla="*/ 2195514 w 2589214"/>
                <a:gd name="connsiteY38" fmla="*/ 937431 h 1958987"/>
                <a:gd name="connsiteX39" fmla="*/ 2313783 w 2589214"/>
                <a:gd name="connsiteY39" fmla="*/ 758043 h 1958987"/>
                <a:gd name="connsiteX40" fmla="*/ 2386808 w 2589214"/>
                <a:gd name="connsiteY40" fmla="*/ 624693 h 1958987"/>
                <a:gd name="connsiteX41" fmla="*/ 2429671 w 2589214"/>
                <a:gd name="connsiteY41" fmla="*/ 534206 h 1958987"/>
                <a:gd name="connsiteX42" fmla="*/ 2494757 w 2589214"/>
                <a:gd name="connsiteY42" fmla="*/ 396887 h 1958987"/>
                <a:gd name="connsiteX43" fmla="*/ 2538414 w 2589214"/>
                <a:gd name="connsiteY43" fmla="*/ 280206 h 1958987"/>
                <a:gd name="connsiteX44" fmla="*/ 2589214 w 2589214"/>
                <a:gd name="connsiteY44" fmla="*/ 108756 h 1958987"/>
                <a:gd name="connsiteX0" fmla="*/ 2589214 w 2589214"/>
                <a:gd name="connsiteY0" fmla="*/ 108756 h 1958987"/>
                <a:gd name="connsiteX1" fmla="*/ 2443958 w 2589214"/>
                <a:gd name="connsiteY1" fmla="*/ 69069 h 1958987"/>
                <a:gd name="connsiteX2" fmla="*/ 2252664 w 2589214"/>
                <a:gd name="connsiteY2" fmla="*/ 29381 h 1958987"/>
                <a:gd name="connsiteX3" fmla="*/ 2045496 w 2589214"/>
                <a:gd name="connsiteY3" fmla="*/ 6362 h 1958987"/>
                <a:gd name="connsiteX4" fmla="*/ 1843089 w 2589214"/>
                <a:gd name="connsiteY4" fmla="*/ 12 h 1958987"/>
                <a:gd name="connsiteX5" fmla="*/ 1620839 w 2589214"/>
                <a:gd name="connsiteY5" fmla="*/ 7950 h 1958987"/>
                <a:gd name="connsiteX6" fmla="*/ 1455739 w 2589214"/>
                <a:gd name="connsiteY6" fmla="*/ 26206 h 1958987"/>
                <a:gd name="connsiteX7" fmla="*/ 1278733 w 2589214"/>
                <a:gd name="connsiteY7" fmla="*/ 53988 h 1958987"/>
                <a:gd name="connsiteX8" fmla="*/ 1050133 w 2589214"/>
                <a:gd name="connsiteY8" fmla="*/ 110344 h 1958987"/>
                <a:gd name="connsiteX9" fmla="*/ 890589 w 2589214"/>
                <a:gd name="connsiteY9" fmla="*/ 166699 h 1958987"/>
                <a:gd name="connsiteX10" fmla="*/ 746920 w 2589214"/>
                <a:gd name="connsiteY10" fmla="*/ 227025 h 1958987"/>
                <a:gd name="connsiteX11" fmla="*/ 615157 w 2589214"/>
                <a:gd name="connsiteY11" fmla="*/ 288143 h 1958987"/>
                <a:gd name="connsiteX12" fmla="*/ 473870 w 2589214"/>
                <a:gd name="connsiteY12" fmla="*/ 364344 h 1958987"/>
                <a:gd name="connsiteX13" fmla="*/ 376239 w 2589214"/>
                <a:gd name="connsiteY13" fmla="*/ 423081 h 1958987"/>
                <a:gd name="connsiteX14" fmla="*/ 261145 w 2589214"/>
                <a:gd name="connsiteY14" fmla="*/ 499281 h 1958987"/>
                <a:gd name="connsiteX15" fmla="*/ 188914 w 2589214"/>
                <a:gd name="connsiteY15" fmla="*/ 553256 h 1958987"/>
                <a:gd name="connsiteX16" fmla="*/ 87314 w 2589214"/>
                <a:gd name="connsiteY16" fmla="*/ 638981 h 1958987"/>
                <a:gd name="connsiteX17" fmla="*/ 0 w 2589214"/>
                <a:gd name="connsiteY17" fmla="*/ 713593 h 1958987"/>
                <a:gd name="connsiteX18" fmla="*/ 61914 w 2589214"/>
                <a:gd name="connsiteY18" fmla="*/ 772331 h 1958987"/>
                <a:gd name="connsiteX19" fmla="*/ 153989 w 2589214"/>
                <a:gd name="connsiteY19" fmla="*/ 870756 h 1958987"/>
                <a:gd name="connsiteX20" fmla="*/ 224633 w 2589214"/>
                <a:gd name="connsiteY20" fmla="*/ 951718 h 1958987"/>
                <a:gd name="connsiteX21" fmla="*/ 304803 w 2589214"/>
                <a:gd name="connsiteY21" fmla="*/ 1050143 h 1958987"/>
                <a:gd name="connsiteX22" fmla="*/ 382589 w 2589214"/>
                <a:gd name="connsiteY22" fmla="*/ 1162856 h 1958987"/>
                <a:gd name="connsiteX23" fmla="*/ 493714 w 2589214"/>
                <a:gd name="connsiteY23" fmla="*/ 1327956 h 1958987"/>
                <a:gd name="connsiteX24" fmla="*/ 588170 w 2589214"/>
                <a:gd name="connsiteY24" fmla="*/ 1506550 h 1958987"/>
                <a:gd name="connsiteX25" fmla="*/ 636589 w 2589214"/>
                <a:gd name="connsiteY25" fmla="*/ 1620056 h 1958987"/>
                <a:gd name="connsiteX26" fmla="*/ 685802 w 2589214"/>
                <a:gd name="connsiteY26" fmla="*/ 1732769 h 1958987"/>
                <a:gd name="connsiteX27" fmla="*/ 738189 w 2589214"/>
                <a:gd name="connsiteY27" fmla="*/ 1883581 h 1958987"/>
                <a:gd name="connsiteX28" fmla="*/ 763589 w 2589214"/>
                <a:gd name="connsiteY28" fmla="*/ 1958987 h 1958987"/>
                <a:gd name="connsiteX29" fmla="*/ 926308 w 2589214"/>
                <a:gd name="connsiteY29" fmla="*/ 1900250 h 1958987"/>
                <a:gd name="connsiteX30" fmla="*/ 1119189 w 2589214"/>
                <a:gd name="connsiteY30" fmla="*/ 1826431 h 1958987"/>
                <a:gd name="connsiteX31" fmla="*/ 1296989 w 2589214"/>
                <a:gd name="connsiteY31" fmla="*/ 1734356 h 1958987"/>
                <a:gd name="connsiteX32" fmla="*/ 1435101 w 2589214"/>
                <a:gd name="connsiteY32" fmla="*/ 1648631 h 1958987"/>
                <a:gd name="connsiteX33" fmla="*/ 1555752 w 2589214"/>
                <a:gd name="connsiteY33" fmla="*/ 1569256 h 1958987"/>
                <a:gd name="connsiteX34" fmla="*/ 1703389 w 2589214"/>
                <a:gd name="connsiteY34" fmla="*/ 1461306 h 1958987"/>
                <a:gd name="connsiteX35" fmla="*/ 1825626 w 2589214"/>
                <a:gd name="connsiteY35" fmla="*/ 1350975 h 1958987"/>
                <a:gd name="connsiteX36" fmla="*/ 1954214 w 2589214"/>
                <a:gd name="connsiteY36" fmla="*/ 1223181 h 1958987"/>
                <a:gd name="connsiteX37" fmla="*/ 2090739 w 2589214"/>
                <a:gd name="connsiteY37" fmla="*/ 1070781 h 1958987"/>
                <a:gd name="connsiteX38" fmla="*/ 2195514 w 2589214"/>
                <a:gd name="connsiteY38" fmla="*/ 937431 h 1958987"/>
                <a:gd name="connsiteX39" fmla="*/ 2313783 w 2589214"/>
                <a:gd name="connsiteY39" fmla="*/ 758043 h 1958987"/>
                <a:gd name="connsiteX40" fmla="*/ 2386808 w 2589214"/>
                <a:gd name="connsiteY40" fmla="*/ 624693 h 1958987"/>
                <a:gd name="connsiteX41" fmla="*/ 2432053 w 2589214"/>
                <a:gd name="connsiteY41" fmla="*/ 536587 h 1958987"/>
                <a:gd name="connsiteX42" fmla="*/ 2494757 w 2589214"/>
                <a:gd name="connsiteY42" fmla="*/ 396887 h 1958987"/>
                <a:gd name="connsiteX43" fmla="*/ 2538414 w 2589214"/>
                <a:gd name="connsiteY43" fmla="*/ 280206 h 1958987"/>
                <a:gd name="connsiteX44" fmla="*/ 2589214 w 2589214"/>
                <a:gd name="connsiteY44" fmla="*/ 108756 h 1958987"/>
                <a:gd name="connsiteX0" fmla="*/ 2598739 w 2598739"/>
                <a:gd name="connsiteY0" fmla="*/ 108756 h 1958987"/>
                <a:gd name="connsiteX1" fmla="*/ 2443958 w 2598739"/>
                <a:gd name="connsiteY1" fmla="*/ 69069 h 1958987"/>
                <a:gd name="connsiteX2" fmla="*/ 2252664 w 2598739"/>
                <a:gd name="connsiteY2" fmla="*/ 29381 h 1958987"/>
                <a:gd name="connsiteX3" fmla="*/ 2045496 w 2598739"/>
                <a:gd name="connsiteY3" fmla="*/ 6362 h 1958987"/>
                <a:gd name="connsiteX4" fmla="*/ 1843089 w 2598739"/>
                <a:gd name="connsiteY4" fmla="*/ 12 h 1958987"/>
                <a:gd name="connsiteX5" fmla="*/ 1620839 w 2598739"/>
                <a:gd name="connsiteY5" fmla="*/ 7950 h 1958987"/>
                <a:gd name="connsiteX6" fmla="*/ 1455739 w 2598739"/>
                <a:gd name="connsiteY6" fmla="*/ 26206 h 1958987"/>
                <a:gd name="connsiteX7" fmla="*/ 1278733 w 2598739"/>
                <a:gd name="connsiteY7" fmla="*/ 53988 h 1958987"/>
                <a:gd name="connsiteX8" fmla="*/ 1050133 w 2598739"/>
                <a:gd name="connsiteY8" fmla="*/ 110344 h 1958987"/>
                <a:gd name="connsiteX9" fmla="*/ 890589 w 2598739"/>
                <a:gd name="connsiteY9" fmla="*/ 166699 h 1958987"/>
                <a:gd name="connsiteX10" fmla="*/ 746920 w 2598739"/>
                <a:gd name="connsiteY10" fmla="*/ 227025 h 1958987"/>
                <a:gd name="connsiteX11" fmla="*/ 615157 w 2598739"/>
                <a:gd name="connsiteY11" fmla="*/ 288143 h 1958987"/>
                <a:gd name="connsiteX12" fmla="*/ 473870 w 2598739"/>
                <a:gd name="connsiteY12" fmla="*/ 364344 h 1958987"/>
                <a:gd name="connsiteX13" fmla="*/ 376239 w 2598739"/>
                <a:gd name="connsiteY13" fmla="*/ 423081 h 1958987"/>
                <a:gd name="connsiteX14" fmla="*/ 261145 w 2598739"/>
                <a:gd name="connsiteY14" fmla="*/ 499281 h 1958987"/>
                <a:gd name="connsiteX15" fmla="*/ 188914 w 2598739"/>
                <a:gd name="connsiteY15" fmla="*/ 553256 h 1958987"/>
                <a:gd name="connsiteX16" fmla="*/ 87314 w 2598739"/>
                <a:gd name="connsiteY16" fmla="*/ 638981 h 1958987"/>
                <a:gd name="connsiteX17" fmla="*/ 0 w 2598739"/>
                <a:gd name="connsiteY17" fmla="*/ 713593 h 1958987"/>
                <a:gd name="connsiteX18" fmla="*/ 61914 w 2598739"/>
                <a:gd name="connsiteY18" fmla="*/ 772331 h 1958987"/>
                <a:gd name="connsiteX19" fmla="*/ 153989 w 2598739"/>
                <a:gd name="connsiteY19" fmla="*/ 870756 h 1958987"/>
                <a:gd name="connsiteX20" fmla="*/ 224633 w 2598739"/>
                <a:gd name="connsiteY20" fmla="*/ 951718 h 1958987"/>
                <a:gd name="connsiteX21" fmla="*/ 304803 w 2598739"/>
                <a:gd name="connsiteY21" fmla="*/ 1050143 h 1958987"/>
                <a:gd name="connsiteX22" fmla="*/ 382589 w 2598739"/>
                <a:gd name="connsiteY22" fmla="*/ 1162856 h 1958987"/>
                <a:gd name="connsiteX23" fmla="*/ 493714 w 2598739"/>
                <a:gd name="connsiteY23" fmla="*/ 1327956 h 1958987"/>
                <a:gd name="connsiteX24" fmla="*/ 588170 w 2598739"/>
                <a:gd name="connsiteY24" fmla="*/ 1506550 h 1958987"/>
                <a:gd name="connsiteX25" fmla="*/ 636589 w 2598739"/>
                <a:gd name="connsiteY25" fmla="*/ 1620056 h 1958987"/>
                <a:gd name="connsiteX26" fmla="*/ 685802 w 2598739"/>
                <a:gd name="connsiteY26" fmla="*/ 1732769 h 1958987"/>
                <a:gd name="connsiteX27" fmla="*/ 738189 w 2598739"/>
                <a:gd name="connsiteY27" fmla="*/ 1883581 h 1958987"/>
                <a:gd name="connsiteX28" fmla="*/ 763589 w 2598739"/>
                <a:gd name="connsiteY28" fmla="*/ 1958987 h 1958987"/>
                <a:gd name="connsiteX29" fmla="*/ 926308 w 2598739"/>
                <a:gd name="connsiteY29" fmla="*/ 1900250 h 1958987"/>
                <a:gd name="connsiteX30" fmla="*/ 1119189 w 2598739"/>
                <a:gd name="connsiteY30" fmla="*/ 1826431 h 1958987"/>
                <a:gd name="connsiteX31" fmla="*/ 1296989 w 2598739"/>
                <a:gd name="connsiteY31" fmla="*/ 1734356 h 1958987"/>
                <a:gd name="connsiteX32" fmla="*/ 1435101 w 2598739"/>
                <a:gd name="connsiteY32" fmla="*/ 1648631 h 1958987"/>
                <a:gd name="connsiteX33" fmla="*/ 1555752 w 2598739"/>
                <a:gd name="connsiteY33" fmla="*/ 1569256 h 1958987"/>
                <a:gd name="connsiteX34" fmla="*/ 1703389 w 2598739"/>
                <a:gd name="connsiteY34" fmla="*/ 1461306 h 1958987"/>
                <a:gd name="connsiteX35" fmla="*/ 1825626 w 2598739"/>
                <a:gd name="connsiteY35" fmla="*/ 1350975 h 1958987"/>
                <a:gd name="connsiteX36" fmla="*/ 1954214 w 2598739"/>
                <a:gd name="connsiteY36" fmla="*/ 1223181 h 1958987"/>
                <a:gd name="connsiteX37" fmla="*/ 2090739 w 2598739"/>
                <a:gd name="connsiteY37" fmla="*/ 1070781 h 1958987"/>
                <a:gd name="connsiteX38" fmla="*/ 2195514 w 2598739"/>
                <a:gd name="connsiteY38" fmla="*/ 937431 h 1958987"/>
                <a:gd name="connsiteX39" fmla="*/ 2313783 w 2598739"/>
                <a:gd name="connsiteY39" fmla="*/ 758043 h 1958987"/>
                <a:gd name="connsiteX40" fmla="*/ 2386808 w 2598739"/>
                <a:gd name="connsiteY40" fmla="*/ 624693 h 1958987"/>
                <a:gd name="connsiteX41" fmla="*/ 2432053 w 2598739"/>
                <a:gd name="connsiteY41" fmla="*/ 536587 h 1958987"/>
                <a:gd name="connsiteX42" fmla="*/ 2494757 w 2598739"/>
                <a:gd name="connsiteY42" fmla="*/ 396887 h 1958987"/>
                <a:gd name="connsiteX43" fmla="*/ 2538414 w 2598739"/>
                <a:gd name="connsiteY43" fmla="*/ 280206 h 1958987"/>
                <a:gd name="connsiteX44" fmla="*/ 2598739 w 2598739"/>
                <a:gd name="connsiteY44" fmla="*/ 108756 h 1958987"/>
                <a:gd name="connsiteX0" fmla="*/ 2593977 w 2593977"/>
                <a:gd name="connsiteY0" fmla="*/ 106374 h 1958987"/>
                <a:gd name="connsiteX1" fmla="*/ 2443958 w 2593977"/>
                <a:gd name="connsiteY1" fmla="*/ 69069 h 1958987"/>
                <a:gd name="connsiteX2" fmla="*/ 2252664 w 2593977"/>
                <a:gd name="connsiteY2" fmla="*/ 29381 h 1958987"/>
                <a:gd name="connsiteX3" fmla="*/ 2045496 w 2593977"/>
                <a:gd name="connsiteY3" fmla="*/ 6362 h 1958987"/>
                <a:gd name="connsiteX4" fmla="*/ 1843089 w 2593977"/>
                <a:gd name="connsiteY4" fmla="*/ 12 h 1958987"/>
                <a:gd name="connsiteX5" fmla="*/ 1620839 w 2593977"/>
                <a:gd name="connsiteY5" fmla="*/ 7950 h 1958987"/>
                <a:gd name="connsiteX6" fmla="*/ 1455739 w 2593977"/>
                <a:gd name="connsiteY6" fmla="*/ 26206 h 1958987"/>
                <a:gd name="connsiteX7" fmla="*/ 1278733 w 2593977"/>
                <a:gd name="connsiteY7" fmla="*/ 53988 h 1958987"/>
                <a:gd name="connsiteX8" fmla="*/ 1050133 w 2593977"/>
                <a:gd name="connsiteY8" fmla="*/ 110344 h 1958987"/>
                <a:gd name="connsiteX9" fmla="*/ 890589 w 2593977"/>
                <a:gd name="connsiteY9" fmla="*/ 166699 h 1958987"/>
                <a:gd name="connsiteX10" fmla="*/ 746920 w 2593977"/>
                <a:gd name="connsiteY10" fmla="*/ 227025 h 1958987"/>
                <a:gd name="connsiteX11" fmla="*/ 615157 w 2593977"/>
                <a:gd name="connsiteY11" fmla="*/ 288143 h 1958987"/>
                <a:gd name="connsiteX12" fmla="*/ 473870 w 2593977"/>
                <a:gd name="connsiteY12" fmla="*/ 364344 h 1958987"/>
                <a:gd name="connsiteX13" fmla="*/ 376239 w 2593977"/>
                <a:gd name="connsiteY13" fmla="*/ 423081 h 1958987"/>
                <a:gd name="connsiteX14" fmla="*/ 261145 w 2593977"/>
                <a:gd name="connsiteY14" fmla="*/ 499281 h 1958987"/>
                <a:gd name="connsiteX15" fmla="*/ 188914 w 2593977"/>
                <a:gd name="connsiteY15" fmla="*/ 553256 h 1958987"/>
                <a:gd name="connsiteX16" fmla="*/ 87314 w 2593977"/>
                <a:gd name="connsiteY16" fmla="*/ 638981 h 1958987"/>
                <a:gd name="connsiteX17" fmla="*/ 0 w 2593977"/>
                <a:gd name="connsiteY17" fmla="*/ 713593 h 1958987"/>
                <a:gd name="connsiteX18" fmla="*/ 61914 w 2593977"/>
                <a:gd name="connsiteY18" fmla="*/ 772331 h 1958987"/>
                <a:gd name="connsiteX19" fmla="*/ 153989 w 2593977"/>
                <a:gd name="connsiteY19" fmla="*/ 870756 h 1958987"/>
                <a:gd name="connsiteX20" fmla="*/ 224633 w 2593977"/>
                <a:gd name="connsiteY20" fmla="*/ 951718 h 1958987"/>
                <a:gd name="connsiteX21" fmla="*/ 304803 w 2593977"/>
                <a:gd name="connsiteY21" fmla="*/ 1050143 h 1958987"/>
                <a:gd name="connsiteX22" fmla="*/ 382589 w 2593977"/>
                <a:gd name="connsiteY22" fmla="*/ 1162856 h 1958987"/>
                <a:gd name="connsiteX23" fmla="*/ 493714 w 2593977"/>
                <a:gd name="connsiteY23" fmla="*/ 1327956 h 1958987"/>
                <a:gd name="connsiteX24" fmla="*/ 588170 w 2593977"/>
                <a:gd name="connsiteY24" fmla="*/ 1506550 h 1958987"/>
                <a:gd name="connsiteX25" fmla="*/ 636589 w 2593977"/>
                <a:gd name="connsiteY25" fmla="*/ 1620056 h 1958987"/>
                <a:gd name="connsiteX26" fmla="*/ 685802 w 2593977"/>
                <a:gd name="connsiteY26" fmla="*/ 1732769 h 1958987"/>
                <a:gd name="connsiteX27" fmla="*/ 738189 w 2593977"/>
                <a:gd name="connsiteY27" fmla="*/ 1883581 h 1958987"/>
                <a:gd name="connsiteX28" fmla="*/ 763589 w 2593977"/>
                <a:gd name="connsiteY28" fmla="*/ 1958987 h 1958987"/>
                <a:gd name="connsiteX29" fmla="*/ 926308 w 2593977"/>
                <a:gd name="connsiteY29" fmla="*/ 1900250 h 1958987"/>
                <a:gd name="connsiteX30" fmla="*/ 1119189 w 2593977"/>
                <a:gd name="connsiteY30" fmla="*/ 1826431 h 1958987"/>
                <a:gd name="connsiteX31" fmla="*/ 1296989 w 2593977"/>
                <a:gd name="connsiteY31" fmla="*/ 1734356 h 1958987"/>
                <a:gd name="connsiteX32" fmla="*/ 1435101 w 2593977"/>
                <a:gd name="connsiteY32" fmla="*/ 1648631 h 1958987"/>
                <a:gd name="connsiteX33" fmla="*/ 1555752 w 2593977"/>
                <a:gd name="connsiteY33" fmla="*/ 1569256 h 1958987"/>
                <a:gd name="connsiteX34" fmla="*/ 1703389 w 2593977"/>
                <a:gd name="connsiteY34" fmla="*/ 1461306 h 1958987"/>
                <a:gd name="connsiteX35" fmla="*/ 1825626 w 2593977"/>
                <a:gd name="connsiteY35" fmla="*/ 1350975 h 1958987"/>
                <a:gd name="connsiteX36" fmla="*/ 1954214 w 2593977"/>
                <a:gd name="connsiteY36" fmla="*/ 1223181 h 1958987"/>
                <a:gd name="connsiteX37" fmla="*/ 2090739 w 2593977"/>
                <a:gd name="connsiteY37" fmla="*/ 1070781 h 1958987"/>
                <a:gd name="connsiteX38" fmla="*/ 2195514 w 2593977"/>
                <a:gd name="connsiteY38" fmla="*/ 937431 h 1958987"/>
                <a:gd name="connsiteX39" fmla="*/ 2313783 w 2593977"/>
                <a:gd name="connsiteY39" fmla="*/ 758043 h 1958987"/>
                <a:gd name="connsiteX40" fmla="*/ 2386808 w 2593977"/>
                <a:gd name="connsiteY40" fmla="*/ 624693 h 1958987"/>
                <a:gd name="connsiteX41" fmla="*/ 2432053 w 2593977"/>
                <a:gd name="connsiteY41" fmla="*/ 536587 h 1958987"/>
                <a:gd name="connsiteX42" fmla="*/ 2494757 w 2593977"/>
                <a:gd name="connsiteY42" fmla="*/ 396887 h 1958987"/>
                <a:gd name="connsiteX43" fmla="*/ 2538414 w 2593977"/>
                <a:gd name="connsiteY43" fmla="*/ 280206 h 1958987"/>
                <a:gd name="connsiteX44" fmla="*/ 2593977 w 2593977"/>
                <a:gd name="connsiteY44" fmla="*/ 106374 h 1958987"/>
                <a:gd name="connsiteX0" fmla="*/ 2593977 w 2593977"/>
                <a:gd name="connsiteY0" fmla="*/ 106374 h 1958987"/>
                <a:gd name="connsiteX1" fmla="*/ 2443958 w 2593977"/>
                <a:gd name="connsiteY1" fmla="*/ 69069 h 1958987"/>
                <a:gd name="connsiteX2" fmla="*/ 2252664 w 2593977"/>
                <a:gd name="connsiteY2" fmla="*/ 29381 h 1958987"/>
                <a:gd name="connsiteX3" fmla="*/ 2045496 w 2593977"/>
                <a:gd name="connsiteY3" fmla="*/ 6362 h 1958987"/>
                <a:gd name="connsiteX4" fmla="*/ 1843089 w 2593977"/>
                <a:gd name="connsiteY4" fmla="*/ 12 h 1958987"/>
                <a:gd name="connsiteX5" fmla="*/ 1620839 w 2593977"/>
                <a:gd name="connsiteY5" fmla="*/ 7950 h 1958987"/>
                <a:gd name="connsiteX6" fmla="*/ 1455739 w 2593977"/>
                <a:gd name="connsiteY6" fmla="*/ 26206 h 1958987"/>
                <a:gd name="connsiteX7" fmla="*/ 1278733 w 2593977"/>
                <a:gd name="connsiteY7" fmla="*/ 53988 h 1958987"/>
                <a:gd name="connsiteX8" fmla="*/ 1050133 w 2593977"/>
                <a:gd name="connsiteY8" fmla="*/ 110344 h 1958987"/>
                <a:gd name="connsiteX9" fmla="*/ 890589 w 2593977"/>
                <a:gd name="connsiteY9" fmla="*/ 166699 h 1958987"/>
                <a:gd name="connsiteX10" fmla="*/ 746920 w 2593977"/>
                <a:gd name="connsiteY10" fmla="*/ 227025 h 1958987"/>
                <a:gd name="connsiteX11" fmla="*/ 615157 w 2593977"/>
                <a:gd name="connsiteY11" fmla="*/ 288143 h 1958987"/>
                <a:gd name="connsiteX12" fmla="*/ 473870 w 2593977"/>
                <a:gd name="connsiteY12" fmla="*/ 364344 h 1958987"/>
                <a:gd name="connsiteX13" fmla="*/ 376239 w 2593977"/>
                <a:gd name="connsiteY13" fmla="*/ 423081 h 1958987"/>
                <a:gd name="connsiteX14" fmla="*/ 261145 w 2593977"/>
                <a:gd name="connsiteY14" fmla="*/ 499281 h 1958987"/>
                <a:gd name="connsiteX15" fmla="*/ 188914 w 2593977"/>
                <a:gd name="connsiteY15" fmla="*/ 553256 h 1958987"/>
                <a:gd name="connsiteX16" fmla="*/ 87314 w 2593977"/>
                <a:gd name="connsiteY16" fmla="*/ 638981 h 1958987"/>
                <a:gd name="connsiteX17" fmla="*/ 0 w 2593977"/>
                <a:gd name="connsiteY17" fmla="*/ 713593 h 1958987"/>
                <a:gd name="connsiteX18" fmla="*/ 61914 w 2593977"/>
                <a:gd name="connsiteY18" fmla="*/ 772331 h 1958987"/>
                <a:gd name="connsiteX19" fmla="*/ 153989 w 2593977"/>
                <a:gd name="connsiteY19" fmla="*/ 870756 h 1958987"/>
                <a:gd name="connsiteX20" fmla="*/ 224633 w 2593977"/>
                <a:gd name="connsiteY20" fmla="*/ 951718 h 1958987"/>
                <a:gd name="connsiteX21" fmla="*/ 304803 w 2593977"/>
                <a:gd name="connsiteY21" fmla="*/ 1050143 h 1958987"/>
                <a:gd name="connsiteX22" fmla="*/ 382589 w 2593977"/>
                <a:gd name="connsiteY22" fmla="*/ 1162856 h 1958987"/>
                <a:gd name="connsiteX23" fmla="*/ 493714 w 2593977"/>
                <a:gd name="connsiteY23" fmla="*/ 1327956 h 1958987"/>
                <a:gd name="connsiteX24" fmla="*/ 588170 w 2593977"/>
                <a:gd name="connsiteY24" fmla="*/ 1506550 h 1958987"/>
                <a:gd name="connsiteX25" fmla="*/ 636589 w 2593977"/>
                <a:gd name="connsiteY25" fmla="*/ 1620056 h 1958987"/>
                <a:gd name="connsiteX26" fmla="*/ 685802 w 2593977"/>
                <a:gd name="connsiteY26" fmla="*/ 1732769 h 1958987"/>
                <a:gd name="connsiteX27" fmla="*/ 738189 w 2593977"/>
                <a:gd name="connsiteY27" fmla="*/ 1883581 h 1958987"/>
                <a:gd name="connsiteX28" fmla="*/ 763589 w 2593977"/>
                <a:gd name="connsiteY28" fmla="*/ 1958987 h 1958987"/>
                <a:gd name="connsiteX29" fmla="*/ 926308 w 2593977"/>
                <a:gd name="connsiteY29" fmla="*/ 1900250 h 1958987"/>
                <a:gd name="connsiteX30" fmla="*/ 1119189 w 2593977"/>
                <a:gd name="connsiteY30" fmla="*/ 1826431 h 1958987"/>
                <a:gd name="connsiteX31" fmla="*/ 1296989 w 2593977"/>
                <a:gd name="connsiteY31" fmla="*/ 1734356 h 1958987"/>
                <a:gd name="connsiteX32" fmla="*/ 1435101 w 2593977"/>
                <a:gd name="connsiteY32" fmla="*/ 1648631 h 1958987"/>
                <a:gd name="connsiteX33" fmla="*/ 1555752 w 2593977"/>
                <a:gd name="connsiteY33" fmla="*/ 1569256 h 1958987"/>
                <a:gd name="connsiteX34" fmla="*/ 1703389 w 2593977"/>
                <a:gd name="connsiteY34" fmla="*/ 1461306 h 1958987"/>
                <a:gd name="connsiteX35" fmla="*/ 1825626 w 2593977"/>
                <a:gd name="connsiteY35" fmla="*/ 1350975 h 1958987"/>
                <a:gd name="connsiteX36" fmla="*/ 1954214 w 2593977"/>
                <a:gd name="connsiteY36" fmla="*/ 1223181 h 1958987"/>
                <a:gd name="connsiteX37" fmla="*/ 2090739 w 2593977"/>
                <a:gd name="connsiteY37" fmla="*/ 1070781 h 1958987"/>
                <a:gd name="connsiteX38" fmla="*/ 2195514 w 2593977"/>
                <a:gd name="connsiteY38" fmla="*/ 937431 h 1958987"/>
                <a:gd name="connsiteX39" fmla="*/ 2313783 w 2593977"/>
                <a:gd name="connsiteY39" fmla="*/ 758043 h 1958987"/>
                <a:gd name="connsiteX40" fmla="*/ 2386808 w 2593977"/>
                <a:gd name="connsiteY40" fmla="*/ 624693 h 1958987"/>
                <a:gd name="connsiteX41" fmla="*/ 2432053 w 2593977"/>
                <a:gd name="connsiteY41" fmla="*/ 536587 h 1958987"/>
                <a:gd name="connsiteX42" fmla="*/ 2494757 w 2593977"/>
                <a:gd name="connsiteY42" fmla="*/ 396887 h 1958987"/>
                <a:gd name="connsiteX43" fmla="*/ 2538414 w 2593977"/>
                <a:gd name="connsiteY43" fmla="*/ 280206 h 1958987"/>
                <a:gd name="connsiteX44" fmla="*/ 2593977 w 2593977"/>
                <a:gd name="connsiteY44" fmla="*/ 106374 h 19589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2593977" h="1958987">
                  <a:moveTo>
                    <a:pt x="2593977" y="106374"/>
                  </a:moveTo>
                  <a:cubicBezTo>
                    <a:pt x="2542383" y="93145"/>
                    <a:pt x="2500843" y="81901"/>
                    <a:pt x="2443958" y="69069"/>
                  </a:cubicBezTo>
                  <a:cubicBezTo>
                    <a:pt x="2387073" y="56237"/>
                    <a:pt x="2316429" y="42610"/>
                    <a:pt x="2252664" y="29381"/>
                  </a:cubicBezTo>
                  <a:lnTo>
                    <a:pt x="2045496" y="6362"/>
                  </a:lnTo>
                  <a:cubicBezTo>
                    <a:pt x="1978027" y="4245"/>
                    <a:pt x="1913865" y="-253"/>
                    <a:pt x="1843089" y="12"/>
                  </a:cubicBezTo>
                  <a:cubicBezTo>
                    <a:pt x="1772313" y="277"/>
                    <a:pt x="1713972" y="2923"/>
                    <a:pt x="1620839" y="7950"/>
                  </a:cubicBezTo>
                  <a:cubicBezTo>
                    <a:pt x="1565806" y="14035"/>
                    <a:pt x="1512757" y="18533"/>
                    <a:pt x="1455739" y="26206"/>
                  </a:cubicBezTo>
                  <a:cubicBezTo>
                    <a:pt x="1398721" y="33879"/>
                    <a:pt x="1359166" y="38377"/>
                    <a:pt x="1278733" y="53988"/>
                  </a:cubicBezTo>
                  <a:cubicBezTo>
                    <a:pt x="1196977" y="76742"/>
                    <a:pt x="1148559" y="80446"/>
                    <a:pt x="1050133" y="110344"/>
                  </a:cubicBezTo>
                  <a:lnTo>
                    <a:pt x="890589" y="166699"/>
                  </a:lnTo>
                  <a:lnTo>
                    <a:pt x="746920" y="227025"/>
                  </a:lnTo>
                  <a:lnTo>
                    <a:pt x="615157" y="288143"/>
                  </a:lnTo>
                  <a:lnTo>
                    <a:pt x="473870" y="364344"/>
                  </a:lnTo>
                  <a:cubicBezTo>
                    <a:pt x="434050" y="386834"/>
                    <a:pt x="420689" y="398739"/>
                    <a:pt x="376239" y="423081"/>
                  </a:cubicBezTo>
                  <a:lnTo>
                    <a:pt x="261145" y="499281"/>
                  </a:lnTo>
                  <a:lnTo>
                    <a:pt x="188914" y="553256"/>
                  </a:lnTo>
                  <a:lnTo>
                    <a:pt x="87314" y="638981"/>
                  </a:lnTo>
                  <a:cubicBezTo>
                    <a:pt x="58209" y="663852"/>
                    <a:pt x="38630" y="674434"/>
                    <a:pt x="0" y="713593"/>
                  </a:cubicBezTo>
                  <a:cubicBezTo>
                    <a:pt x="14288" y="735553"/>
                    <a:pt x="42864" y="755133"/>
                    <a:pt x="61914" y="772331"/>
                  </a:cubicBezTo>
                  <a:lnTo>
                    <a:pt x="153989" y="870756"/>
                  </a:lnTo>
                  <a:cubicBezTo>
                    <a:pt x="177537" y="897743"/>
                    <a:pt x="205848" y="924731"/>
                    <a:pt x="224633" y="951718"/>
                  </a:cubicBezTo>
                  <a:cubicBezTo>
                    <a:pt x="252149" y="977383"/>
                    <a:pt x="289193" y="1031622"/>
                    <a:pt x="304803" y="1050143"/>
                  </a:cubicBezTo>
                  <a:lnTo>
                    <a:pt x="382589" y="1162856"/>
                  </a:lnTo>
                  <a:cubicBezTo>
                    <a:pt x="422012" y="1217889"/>
                    <a:pt x="456672" y="1272923"/>
                    <a:pt x="493714" y="1327956"/>
                  </a:cubicBezTo>
                  <a:lnTo>
                    <a:pt x="588170" y="1506550"/>
                  </a:lnTo>
                  <a:lnTo>
                    <a:pt x="636589" y="1620056"/>
                  </a:lnTo>
                  <a:lnTo>
                    <a:pt x="685802" y="1732769"/>
                  </a:lnTo>
                  <a:lnTo>
                    <a:pt x="738189" y="1883581"/>
                  </a:lnTo>
                  <a:lnTo>
                    <a:pt x="763589" y="1958987"/>
                  </a:lnTo>
                  <a:lnTo>
                    <a:pt x="926308" y="1900250"/>
                  </a:lnTo>
                  <a:cubicBezTo>
                    <a:pt x="990602" y="1878026"/>
                    <a:pt x="1054895" y="1851037"/>
                    <a:pt x="1119189" y="1826431"/>
                  </a:cubicBezTo>
                  <a:lnTo>
                    <a:pt x="1296989" y="1734356"/>
                  </a:lnTo>
                  <a:lnTo>
                    <a:pt x="1435101" y="1648631"/>
                  </a:lnTo>
                  <a:cubicBezTo>
                    <a:pt x="1478228" y="1621114"/>
                    <a:pt x="1515535" y="1595714"/>
                    <a:pt x="1555752" y="1569256"/>
                  </a:cubicBezTo>
                  <a:lnTo>
                    <a:pt x="1703389" y="1461306"/>
                  </a:lnTo>
                  <a:lnTo>
                    <a:pt x="1825626" y="1350975"/>
                  </a:lnTo>
                  <a:lnTo>
                    <a:pt x="1954214" y="1223181"/>
                  </a:lnTo>
                  <a:lnTo>
                    <a:pt x="2090739" y="1070781"/>
                  </a:lnTo>
                  <a:lnTo>
                    <a:pt x="2195514" y="937431"/>
                  </a:lnTo>
                  <a:lnTo>
                    <a:pt x="2313783" y="758043"/>
                  </a:lnTo>
                  <a:lnTo>
                    <a:pt x="2386808" y="624693"/>
                  </a:lnTo>
                  <a:lnTo>
                    <a:pt x="2432053" y="536587"/>
                  </a:lnTo>
                  <a:lnTo>
                    <a:pt x="2494757" y="396887"/>
                  </a:lnTo>
                  <a:lnTo>
                    <a:pt x="2538414" y="280206"/>
                  </a:lnTo>
                  <a:cubicBezTo>
                    <a:pt x="2556935" y="222262"/>
                    <a:pt x="2577837" y="166700"/>
                    <a:pt x="2593977" y="106374"/>
                  </a:cubicBezTo>
                  <a:close/>
                </a:path>
              </a:pathLst>
            </a:custGeom>
            <a:solidFill>
              <a:srgbClr val="FF9999"/>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 name="フリーフォーム 17"/>
            <p:cNvSpPr/>
            <p:nvPr/>
          </p:nvSpPr>
          <p:spPr>
            <a:xfrm rot="3340641">
              <a:off x="14786242" y="8064259"/>
              <a:ext cx="2776239" cy="2087357"/>
            </a:xfrm>
            <a:custGeom>
              <a:avLst/>
              <a:gdLst>
                <a:gd name="connsiteX0" fmla="*/ 2603500 w 2603500"/>
                <a:gd name="connsiteY0" fmla="*/ 107950 h 1955800"/>
                <a:gd name="connsiteX1" fmla="*/ 2451100 w 2603500"/>
                <a:gd name="connsiteY1" fmla="*/ 73025 h 1955800"/>
                <a:gd name="connsiteX2" fmla="*/ 2266950 w 2603500"/>
                <a:gd name="connsiteY2" fmla="*/ 28575 h 1955800"/>
                <a:gd name="connsiteX3" fmla="*/ 2047875 w 2603500"/>
                <a:gd name="connsiteY3" fmla="*/ 12700 h 1955800"/>
                <a:gd name="connsiteX4" fmla="*/ 1857375 w 2603500"/>
                <a:gd name="connsiteY4" fmla="*/ 6350 h 1955800"/>
                <a:gd name="connsiteX5" fmla="*/ 1635125 w 2603500"/>
                <a:gd name="connsiteY5" fmla="*/ 0 h 1955800"/>
                <a:gd name="connsiteX6" fmla="*/ 1470025 w 2603500"/>
                <a:gd name="connsiteY6" fmla="*/ 25400 h 1955800"/>
                <a:gd name="connsiteX7" fmla="*/ 1314450 w 2603500"/>
                <a:gd name="connsiteY7" fmla="*/ 50800 h 1955800"/>
                <a:gd name="connsiteX8" fmla="*/ 1038225 w 2603500"/>
                <a:gd name="connsiteY8" fmla="*/ 114300 h 1955800"/>
                <a:gd name="connsiteX9" fmla="*/ 904875 w 2603500"/>
                <a:gd name="connsiteY9" fmla="*/ 158750 h 1955800"/>
                <a:gd name="connsiteX10" fmla="*/ 749300 w 2603500"/>
                <a:gd name="connsiteY10" fmla="*/ 219075 h 1955800"/>
                <a:gd name="connsiteX11" fmla="*/ 660400 w 2603500"/>
                <a:gd name="connsiteY11" fmla="*/ 263525 h 1955800"/>
                <a:gd name="connsiteX12" fmla="*/ 457200 w 2603500"/>
                <a:gd name="connsiteY12" fmla="*/ 377825 h 1955800"/>
                <a:gd name="connsiteX13" fmla="*/ 323850 w 2603500"/>
                <a:gd name="connsiteY13" fmla="*/ 450850 h 1955800"/>
                <a:gd name="connsiteX14" fmla="*/ 311150 w 2603500"/>
                <a:gd name="connsiteY14" fmla="*/ 469900 h 1955800"/>
                <a:gd name="connsiteX15" fmla="*/ 212725 w 2603500"/>
                <a:gd name="connsiteY15" fmla="*/ 533400 h 1955800"/>
                <a:gd name="connsiteX16" fmla="*/ 101600 w 2603500"/>
                <a:gd name="connsiteY16" fmla="*/ 638175 h 1955800"/>
                <a:gd name="connsiteX17" fmla="*/ 0 w 2603500"/>
                <a:gd name="connsiteY17" fmla="*/ 708025 h 1955800"/>
                <a:gd name="connsiteX18" fmla="*/ 76200 w 2603500"/>
                <a:gd name="connsiteY18" fmla="*/ 771525 h 1955800"/>
                <a:gd name="connsiteX19" fmla="*/ 168275 w 2603500"/>
                <a:gd name="connsiteY19" fmla="*/ 869950 h 1955800"/>
                <a:gd name="connsiteX20" fmla="*/ 250825 w 2603500"/>
                <a:gd name="connsiteY20" fmla="*/ 984250 h 1955800"/>
                <a:gd name="connsiteX21" fmla="*/ 285750 w 2603500"/>
                <a:gd name="connsiteY21" fmla="*/ 1006475 h 1955800"/>
                <a:gd name="connsiteX22" fmla="*/ 406400 w 2603500"/>
                <a:gd name="connsiteY22" fmla="*/ 1162050 h 1955800"/>
                <a:gd name="connsiteX23" fmla="*/ 508000 w 2603500"/>
                <a:gd name="connsiteY23" fmla="*/ 1327150 h 1955800"/>
                <a:gd name="connsiteX24" fmla="*/ 590550 w 2603500"/>
                <a:gd name="connsiteY24" fmla="*/ 1498600 h 1955800"/>
                <a:gd name="connsiteX25" fmla="*/ 650875 w 2603500"/>
                <a:gd name="connsiteY25" fmla="*/ 1619250 h 1955800"/>
                <a:gd name="connsiteX26" fmla="*/ 714375 w 2603500"/>
                <a:gd name="connsiteY26" fmla="*/ 1736725 h 1955800"/>
                <a:gd name="connsiteX27" fmla="*/ 752475 w 2603500"/>
                <a:gd name="connsiteY27" fmla="*/ 1882775 h 1955800"/>
                <a:gd name="connsiteX28" fmla="*/ 768350 w 2603500"/>
                <a:gd name="connsiteY28" fmla="*/ 1955800 h 1955800"/>
                <a:gd name="connsiteX29" fmla="*/ 962025 w 2603500"/>
                <a:gd name="connsiteY29" fmla="*/ 1892300 h 1955800"/>
                <a:gd name="connsiteX30" fmla="*/ 1133475 w 2603500"/>
                <a:gd name="connsiteY30" fmla="*/ 1825625 h 1955800"/>
                <a:gd name="connsiteX31" fmla="*/ 1311275 w 2603500"/>
                <a:gd name="connsiteY31" fmla="*/ 1733550 h 1955800"/>
                <a:gd name="connsiteX32" fmla="*/ 1444625 w 2603500"/>
                <a:gd name="connsiteY32" fmla="*/ 1647825 h 1955800"/>
                <a:gd name="connsiteX33" fmla="*/ 1555750 w 2603500"/>
                <a:gd name="connsiteY33" fmla="*/ 1577975 h 1955800"/>
                <a:gd name="connsiteX34" fmla="*/ 1717675 w 2603500"/>
                <a:gd name="connsiteY34" fmla="*/ 1460500 h 1955800"/>
                <a:gd name="connsiteX35" fmla="*/ 1835150 w 2603500"/>
                <a:gd name="connsiteY35" fmla="*/ 1343025 h 1955800"/>
                <a:gd name="connsiteX36" fmla="*/ 1968500 w 2603500"/>
                <a:gd name="connsiteY36" fmla="*/ 1222375 h 1955800"/>
                <a:gd name="connsiteX37" fmla="*/ 2105025 w 2603500"/>
                <a:gd name="connsiteY37" fmla="*/ 1069975 h 1955800"/>
                <a:gd name="connsiteX38" fmla="*/ 2209800 w 2603500"/>
                <a:gd name="connsiteY38" fmla="*/ 936625 h 1955800"/>
                <a:gd name="connsiteX39" fmla="*/ 2330450 w 2603500"/>
                <a:gd name="connsiteY39" fmla="*/ 762000 h 1955800"/>
                <a:gd name="connsiteX40" fmla="*/ 2393950 w 2603500"/>
                <a:gd name="connsiteY40" fmla="*/ 619125 h 1955800"/>
                <a:gd name="connsiteX41" fmla="*/ 2441575 w 2603500"/>
                <a:gd name="connsiteY41" fmla="*/ 533400 h 1955800"/>
                <a:gd name="connsiteX42" fmla="*/ 2501900 w 2603500"/>
                <a:gd name="connsiteY42" fmla="*/ 393700 h 1955800"/>
                <a:gd name="connsiteX43" fmla="*/ 2552700 w 2603500"/>
                <a:gd name="connsiteY43" fmla="*/ 279400 h 1955800"/>
                <a:gd name="connsiteX44" fmla="*/ 2603500 w 2603500"/>
                <a:gd name="connsiteY44" fmla="*/ 107950 h 1955800"/>
                <a:gd name="connsiteX0" fmla="*/ 2603500 w 2603500"/>
                <a:gd name="connsiteY0" fmla="*/ 107950 h 1955800"/>
                <a:gd name="connsiteX1" fmla="*/ 2453481 w 2603500"/>
                <a:gd name="connsiteY1" fmla="*/ 61119 h 1955800"/>
                <a:gd name="connsiteX2" fmla="*/ 2266950 w 2603500"/>
                <a:gd name="connsiteY2" fmla="*/ 28575 h 1955800"/>
                <a:gd name="connsiteX3" fmla="*/ 2047875 w 2603500"/>
                <a:gd name="connsiteY3" fmla="*/ 12700 h 1955800"/>
                <a:gd name="connsiteX4" fmla="*/ 1857375 w 2603500"/>
                <a:gd name="connsiteY4" fmla="*/ 6350 h 1955800"/>
                <a:gd name="connsiteX5" fmla="*/ 1635125 w 2603500"/>
                <a:gd name="connsiteY5" fmla="*/ 0 h 1955800"/>
                <a:gd name="connsiteX6" fmla="*/ 1470025 w 2603500"/>
                <a:gd name="connsiteY6" fmla="*/ 25400 h 1955800"/>
                <a:gd name="connsiteX7" fmla="*/ 1314450 w 2603500"/>
                <a:gd name="connsiteY7" fmla="*/ 50800 h 1955800"/>
                <a:gd name="connsiteX8" fmla="*/ 1038225 w 2603500"/>
                <a:gd name="connsiteY8" fmla="*/ 114300 h 1955800"/>
                <a:gd name="connsiteX9" fmla="*/ 904875 w 2603500"/>
                <a:gd name="connsiteY9" fmla="*/ 158750 h 1955800"/>
                <a:gd name="connsiteX10" fmla="*/ 749300 w 2603500"/>
                <a:gd name="connsiteY10" fmla="*/ 219075 h 1955800"/>
                <a:gd name="connsiteX11" fmla="*/ 660400 w 2603500"/>
                <a:gd name="connsiteY11" fmla="*/ 263525 h 1955800"/>
                <a:gd name="connsiteX12" fmla="*/ 457200 w 2603500"/>
                <a:gd name="connsiteY12" fmla="*/ 377825 h 1955800"/>
                <a:gd name="connsiteX13" fmla="*/ 323850 w 2603500"/>
                <a:gd name="connsiteY13" fmla="*/ 450850 h 1955800"/>
                <a:gd name="connsiteX14" fmla="*/ 311150 w 2603500"/>
                <a:gd name="connsiteY14" fmla="*/ 469900 h 1955800"/>
                <a:gd name="connsiteX15" fmla="*/ 212725 w 2603500"/>
                <a:gd name="connsiteY15" fmla="*/ 533400 h 1955800"/>
                <a:gd name="connsiteX16" fmla="*/ 101600 w 2603500"/>
                <a:gd name="connsiteY16" fmla="*/ 638175 h 1955800"/>
                <a:gd name="connsiteX17" fmla="*/ 0 w 2603500"/>
                <a:gd name="connsiteY17" fmla="*/ 708025 h 1955800"/>
                <a:gd name="connsiteX18" fmla="*/ 76200 w 2603500"/>
                <a:gd name="connsiteY18" fmla="*/ 771525 h 1955800"/>
                <a:gd name="connsiteX19" fmla="*/ 168275 w 2603500"/>
                <a:gd name="connsiteY19" fmla="*/ 869950 h 1955800"/>
                <a:gd name="connsiteX20" fmla="*/ 250825 w 2603500"/>
                <a:gd name="connsiteY20" fmla="*/ 984250 h 1955800"/>
                <a:gd name="connsiteX21" fmla="*/ 285750 w 2603500"/>
                <a:gd name="connsiteY21" fmla="*/ 1006475 h 1955800"/>
                <a:gd name="connsiteX22" fmla="*/ 406400 w 2603500"/>
                <a:gd name="connsiteY22" fmla="*/ 1162050 h 1955800"/>
                <a:gd name="connsiteX23" fmla="*/ 508000 w 2603500"/>
                <a:gd name="connsiteY23" fmla="*/ 1327150 h 1955800"/>
                <a:gd name="connsiteX24" fmla="*/ 590550 w 2603500"/>
                <a:gd name="connsiteY24" fmla="*/ 1498600 h 1955800"/>
                <a:gd name="connsiteX25" fmla="*/ 650875 w 2603500"/>
                <a:gd name="connsiteY25" fmla="*/ 1619250 h 1955800"/>
                <a:gd name="connsiteX26" fmla="*/ 714375 w 2603500"/>
                <a:gd name="connsiteY26" fmla="*/ 1736725 h 1955800"/>
                <a:gd name="connsiteX27" fmla="*/ 752475 w 2603500"/>
                <a:gd name="connsiteY27" fmla="*/ 1882775 h 1955800"/>
                <a:gd name="connsiteX28" fmla="*/ 768350 w 2603500"/>
                <a:gd name="connsiteY28" fmla="*/ 1955800 h 1955800"/>
                <a:gd name="connsiteX29" fmla="*/ 962025 w 2603500"/>
                <a:gd name="connsiteY29" fmla="*/ 1892300 h 1955800"/>
                <a:gd name="connsiteX30" fmla="*/ 1133475 w 2603500"/>
                <a:gd name="connsiteY30" fmla="*/ 1825625 h 1955800"/>
                <a:gd name="connsiteX31" fmla="*/ 1311275 w 2603500"/>
                <a:gd name="connsiteY31" fmla="*/ 1733550 h 1955800"/>
                <a:gd name="connsiteX32" fmla="*/ 1444625 w 2603500"/>
                <a:gd name="connsiteY32" fmla="*/ 1647825 h 1955800"/>
                <a:gd name="connsiteX33" fmla="*/ 1555750 w 2603500"/>
                <a:gd name="connsiteY33" fmla="*/ 1577975 h 1955800"/>
                <a:gd name="connsiteX34" fmla="*/ 1717675 w 2603500"/>
                <a:gd name="connsiteY34" fmla="*/ 1460500 h 1955800"/>
                <a:gd name="connsiteX35" fmla="*/ 1835150 w 2603500"/>
                <a:gd name="connsiteY35" fmla="*/ 1343025 h 1955800"/>
                <a:gd name="connsiteX36" fmla="*/ 1968500 w 2603500"/>
                <a:gd name="connsiteY36" fmla="*/ 1222375 h 1955800"/>
                <a:gd name="connsiteX37" fmla="*/ 2105025 w 2603500"/>
                <a:gd name="connsiteY37" fmla="*/ 1069975 h 1955800"/>
                <a:gd name="connsiteX38" fmla="*/ 2209800 w 2603500"/>
                <a:gd name="connsiteY38" fmla="*/ 936625 h 1955800"/>
                <a:gd name="connsiteX39" fmla="*/ 2330450 w 2603500"/>
                <a:gd name="connsiteY39" fmla="*/ 762000 h 1955800"/>
                <a:gd name="connsiteX40" fmla="*/ 2393950 w 2603500"/>
                <a:gd name="connsiteY40" fmla="*/ 619125 h 1955800"/>
                <a:gd name="connsiteX41" fmla="*/ 2441575 w 2603500"/>
                <a:gd name="connsiteY41" fmla="*/ 533400 h 1955800"/>
                <a:gd name="connsiteX42" fmla="*/ 2501900 w 2603500"/>
                <a:gd name="connsiteY42" fmla="*/ 393700 h 1955800"/>
                <a:gd name="connsiteX43" fmla="*/ 2552700 w 2603500"/>
                <a:gd name="connsiteY43" fmla="*/ 279400 h 1955800"/>
                <a:gd name="connsiteX44" fmla="*/ 2603500 w 2603500"/>
                <a:gd name="connsiteY44" fmla="*/ 107950 h 1955800"/>
                <a:gd name="connsiteX0" fmla="*/ 2603500 w 2603500"/>
                <a:gd name="connsiteY0" fmla="*/ 107950 h 1955800"/>
                <a:gd name="connsiteX1" fmla="*/ 2458244 w 2603500"/>
                <a:gd name="connsiteY1" fmla="*/ 65881 h 1955800"/>
                <a:gd name="connsiteX2" fmla="*/ 2266950 w 2603500"/>
                <a:gd name="connsiteY2" fmla="*/ 28575 h 1955800"/>
                <a:gd name="connsiteX3" fmla="*/ 2047875 w 2603500"/>
                <a:gd name="connsiteY3" fmla="*/ 12700 h 1955800"/>
                <a:gd name="connsiteX4" fmla="*/ 1857375 w 2603500"/>
                <a:gd name="connsiteY4" fmla="*/ 6350 h 1955800"/>
                <a:gd name="connsiteX5" fmla="*/ 1635125 w 2603500"/>
                <a:gd name="connsiteY5" fmla="*/ 0 h 1955800"/>
                <a:gd name="connsiteX6" fmla="*/ 1470025 w 2603500"/>
                <a:gd name="connsiteY6" fmla="*/ 25400 h 1955800"/>
                <a:gd name="connsiteX7" fmla="*/ 1314450 w 2603500"/>
                <a:gd name="connsiteY7" fmla="*/ 50800 h 1955800"/>
                <a:gd name="connsiteX8" fmla="*/ 1038225 w 2603500"/>
                <a:gd name="connsiteY8" fmla="*/ 114300 h 1955800"/>
                <a:gd name="connsiteX9" fmla="*/ 904875 w 2603500"/>
                <a:gd name="connsiteY9" fmla="*/ 158750 h 1955800"/>
                <a:gd name="connsiteX10" fmla="*/ 749300 w 2603500"/>
                <a:gd name="connsiteY10" fmla="*/ 219075 h 1955800"/>
                <a:gd name="connsiteX11" fmla="*/ 660400 w 2603500"/>
                <a:gd name="connsiteY11" fmla="*/ 263525 h 1955800"/>
                <a:gd name="connsiteX12" fmla="*/ 457200 w 2603500"/>
                <a:gd name="connsiteY12" fmla="*/ 377825 h 1955800"/>
                <a:gd name="connsiteX13" fmla="*/ 323850 w 2603500"/>
                <a:gd name="connsiteY13" fmla="*/ 450850 h 1955800"/>
                <a:gd name="connsiteX14" fmla="*/ 311150 w 2603500"/>
                <a:gd name="connsiteY14" fmla="*/ 469900 h 1955800"/>
                <a:gd name="connsiteX15" fmla="*/ 212725 w 2603500"/>
                <a:gd name="connsiteY15" fmla="*/ 533400 h 1955800"/>
                <a:gd name="connsiteX16" fmla="*/ 101600 w 2603500"/>
                <a:gd name="connsiteY16" fmla="*/ 638175 h 1955800"/>
                <a:gd name="connsiteX17" fmla="*/ 0 w 2603500"/>
                <a:gd name="connsiteY17" fmla="*/ 708025 h 1955800"/>
                <a:gd name="connsiteX18" fmla="*/ 76200 w 2603500"/>
                <a:gd name="connsiteY18" fmla="*/ 771525 h 1955800"/>
                <a:gd name="connsiteX19" fmla="*/ 168275 w 2603500"/>
                <a:gd name="connsiteY19" fmla="*/ 869950 h 1955800"/>
                <a:gd name="connsiteX20" fmla="*/ 250825 w 2603500"/>
                <a:gd name="connsiteY20" fmla="*/ 984250 h 1955800"/>
                <a:gd name="connsiteX21" fmla="*/ 285750 w 2603500"/>
                <a:gd name="connsiteY21" fmla="*/ 1006475 h 1955800"/>
                <a:gd name="connsiteX22" fmla="*/ 406400 w 2603500"/>
                <a:gd name="connsiteY22" fmla="*/ 1162050 h 1955800"/>
                <a:gd name="connsiteX23" fmla="*/ 508000 w 2603500"/>
                <a:gd name="connsiteY23" fmla="*/ 1327150 h 1955800"/>
                <a:gd name="connsiteX24" fmla="*/ 590550 w 2603500"/>
                <a:gd name="connsiteY24" fmla="*/ 1498600 h 1955800"/>
                <a:gd name="connsiteX25" fmla="*/ 650875 w 2603500"/>
                <a:gd name="connsiteY25" fmla="*/ 1619250 h 1955800"/>
                <a:gd name="connsiteX26" fmla="*/ 714375 w 2603500"/>
                <a:gd name="connsiteY26" fmla="*/ 1736725 h 1955800"/>
                <a:gd name="connsiteX27" fmla="*/ 752475 w 2603500"/>
                <a:gd name="connsiteY27" fmla="*/ 1882775 h 1955800"/>
                <a:gd name="connsiteX28" fmla="*/ 768350 w 2603500"/>
                <a:gd name="connsiteY28" fmla="*/ 1955800 h 1955800"/>
                <a:gd name="connsiteX29" fmla="*/ 962025 w 2603500"/>
                <a:gd name="connsiteY29" fmla="*/ 1892300 h 1955800"/>
                <a:gd name="connsiteX30" fmla="*/ 1133475 w 2603500"/>
                <a:gd name="connsiteY30" fmla="*/ 1825625 h 1955800"/>
                <a:gd name="connsiteX31" fmla="*/ 1311275 w 2603500"/>
                <a:gd name="connsiteY31" fmla="*/ 1733550 h 1955800"/>
                <a:gd name="connsiteX32" fmla="*/ 1444625 w 2603500"/>
                <a:gd name="connsiteY32" fmla="*/ 1647825 h 1955800"/>
                <a:gd name="connsiteX33" fmla="*/ 1555750 w 2603500"/>
                <a:gd name="connsiteY33" fmla="*/ 1577975 h 1955800"/>
                <a:gd name="connsiteX34" fmla="*/ 1717675 w 2603500"/>
                <a:gd name="connsiteY34" fmla="*/ 1460500 h 1955800"/>
                <a:gd name="connsiteX35" fmla="*/ 1835150 w 2603500"/>
                <a:gd name="connsiteY35" fmla="*/ 1343025 h 1955800"/>
                <a:gd name="connsiteX36" fmla="*/ 1968500 w 2603500"/>
                <a:gd name="connsiteY36" fmla="*/ 1222375 h 1955800"/>
                <a:gd name="connsiteX37" fmla="*/ 2105025 w 2603500"/>
                <a:gd name="connsiteY37" fmla="*/ 1069975 h 1955800"/>
                <a:gd name="connsiteX38" fmla="*/ 2209800 w 2603500"/>
                <a:gd name="connsiteY38" fmla="*/ 936625 h 1955800"/>
                <a:gd name="connsiteX39" fmla="*/ 2330450 w 2603500"/>
                <a:gd name="connsiteY39" fmla="*/ 762000 h 1955800"/>
                <a:gd name="connsiteX40" fmla="*/ 2393950 w 2603500"/>
                <a:gd name="connsiteY40" fmla="*/ 619125 h 1955800"/>
                <a:gd name="connsiteX41" fmla="*/ 2441575 w 2603500"/>
                <a:gd name="connsiteY41" fmla="*/ 533400 h 1955800"/>
                <a:gd name="connsiteX42" fmla="*/ 2501900 w 2603500"/>
                <a:gd name="connsiteY42" fmla="*/ 393700 h 1955800"/>
                <a:gd name="connsiteX43" fmla="*/ 2552700 w 2603500"/>
                <a:gd name="connsiteY43" fmla="*/ 279400 h 1955800"/>
                <a:gd name="connsiteX44" fmla="*/ 2603500 w 2603500"/>
                <a:gd name="connsiteY44" fmla="*/ 107950 h 1955800"/>
                <a:gd name="connsiteX0" fmla="*/ 2603500 w 2603500"/>
                <a:gd name="connsiteY0" fmla="*/ 107950 h 1955800"/>
                <a:gd name="connsiteX1" fmla="*/ 2458244 w 2603500"/>
                <a:gd name="connsiteY1" fmla="*/ 68263 h 1955800"/>
                <a:gd name="connsiteX2" fmla="*/ 2266950 w 2603500"/>
                <a:gd name="connsiteY2" fmla="*/ 28575 h 1955800"/>
                <a:gd name="connsiteX3" fmla="*/ 2047875 w 2603500"/>
                <a:gd name="connsiteY3" fmla="*/ 12700 h 1955800"/>
                <a:gd name="connsiteX4" fmla="*/ 1857375 w 2603500"/>
                <a:gd name="connsiteY4" fmla="*/ 6350 h 1955800"/>
                <a:gd name="connsiteX5" fmla="*/ 1635125 w 2603500"/>
                <a:gd name="connsiteY5" fmla="*/ 0 h 1955800"/>
                <a:gd name="connsiteX6" fmla="*/ 1470025 w 2603500"/>
                <a:gd name="connsiteY6" fmla="*/ 25400 h 1955800"/>
                <a:gd name="connsiteX7" fmla="*/ 1314450 w 2603500"/>
                <a:gd name="connsiteY7" fmla="*/ 50800 h 1955800"/>
                <a:gd name="connsiteX8" fmla="*/ 1038225 w 2603500"/>
                <a:gd name="connsiteY8" fmla="*/ 114300 h 1955800"/>
                <a:gd name="connsiteX9" fmla="*/ 904875 w 2603500"/>
                <a:gd name="connsiteY9" fmla="*/ 158750 h 1955800"/>
                <a:gd name="connsiteX10" fmla="*/ 749300 w 2603500"/>
                <a:gd name="connsiteY10" fmla="*/ 219075 h 1955800"/>
                <a:gd name="connsiteX11" fmla="*/ 660400 w 2603500"/>
                <a:gd name="connsiteY11" fmla="*/ 263525 h 1955800"/>
                <a:gd name="connsiteX12" fmla="*/ 457200 w 2603500"/>
                <a:gd name="connsiteY12" fmla="*/ 377825 h 1955800"/>
                <a:gd name="connsiteX13" fmla="*/ 323850 w 2603500"/>
                <a:gd name="connsiteY13" fmla="*/ 450850 h 1955800"/>
                <a:gd name="connsiteX14" fmla="*/ 311150 w 2603500"/>
                <a:gd name="connsiteY14" fmla="*/ 469900 h 1955800"/>
                <a:gd name="connsiteX15" fmla="*/ 212725 w 2603500"/>
                <a:gd name="connsiteY15" fmla="*/ 533400 h 1955800"/>
                <a:gd name="connsiteX16" fmla="*/ 101600 w 2603500"/>
                <a:gd name="connsiteY16" fmla="*/ 638175 h 1955800"/>
                <a:gd name="connsiteX17" fmla="*/ 0 w 2603500"/>
                <a:gd name="connsiteY17" fmla="*/ 708025 h 1955800"/>
                <a:gd name="connsiteX18" fmla="*/ 76200 w 2603500"/>
                <a:gd name="connsiteY18" fmla="*/ 771525 h 1955800"/>
                <a:gd name="connsiteX19" fmla="*/ 168275 w 2603500"/>
                <a:gd name="connsiteY19" fmla="*/ 869950 h 1955800"/>
                <a:gd name="connsiteX20" fmla="*/ 250825 w 2603500"/>
                <a:gd name="connsiteY20" fmla="*/ 984250 h 1955800"/>
                <a:gd name="connsiteX21" fmla="*/ 285750 w 2603500"/>
                <a:gd name="connsiteY21" fmla="*/ 1006475 h 1955800"/>
                <a:gd name="connsiteX22" fmla="*/ 406400 w 2603500"/>
                <a:gd name="connsiteY22" fmla="*/ 1162050 h 1955800"/>
                <a:gd name="connsiteX23" fmla="*/ 508000 w 2603500"/>
                <a:gd name="connsiteY23" fmla="*/ 1327150 h 1955800"/>
                <a:gd name="connsiteX24" fmla="*/ 590550 w 2603500"/>
                <a:gd name="connsiteY24" fmla="*/ 1498600 h 1955800"/>
                <a:gd name="connsiteX25" fmla="*/ 650875 w 2603500"/>
                <a:gd name="connsiteY25" fmla="*/ 1619250 h 1955800"/>
                <a:gd name="connsiteX26" fmla="*/ 714375 w 2603500"/>
                <a:gd name="connsiteY26" fmla="*/ 1736725 h 1955800"/>
                <a:gd name="connsiteX27" fmla="*/ 752475 w 2603500"/>
                <a:gd name="connsiteY27" fmla="*/ 1882775 h 1955800"/>
                <a:gd name="connsiteX28" fmla="*/ 768350 w 2603500"/>
                <a:gd name="connsiteY28" fmla="*/ 1955800 h 1955800"/>
                <a:gd name="connsiteX29" fmla="*/ 962025 w 2603500"/>
                <a:gd name="connsiteY29" fmla="*/ 1892300 h 1955800"/>
                <a:gd name="connsiteX30" fmla="*/ 1133475 w 2603500"/>
                <a:gd name="connsiteY30" fmla="*/ 1825625 h 1955800"/>
                <a:gd name="connsiteX31" fmla="*/ 1311275 w 2603500"/>
                <a:gd name="connsiteY31" fmla="*/ 1733550 h 1955800"/>
                <a:gd name="connsiteX32" fmla="*/ 1444625 w 2603500"/>
                <a:gd name="connsiteY32" fmla="*/ 1647825 h 1955800"/>
                <a:gd name="connsiteX33" fmla="*/ 1555750 w 2603500"/>
                <a:gd name="connsiteY33" fmla="*/ 1577975 h 1955800"/>
                <a:gd name="connsiteX34" fmla="*/ 1717675 w 2603500"/>
                <a:gd name="connsiteY34" fmla="*/ 1460500 h 1955800"/>
                <a:gd name="connsiteX35" fmla="*/ 1835150 w 2603500"/>
                <a:gd name="connsiteY35" fmla="*/ 1343025 h 1955800"/>
                <a:gd name="connsiteX36" fmla="*/ 1968500 w 2603500"/>
                <a:gd name="connsiteY36" fmla="*/ 1222375 h 1955800"/>
                <a:gd name="connsiteX37" fmla="*/ 2105025 w 2603500"/>
                <a:gd name="connsiteY37" fmla="*/ 1069975 h 1955800"/>
                <a:gd name="connsiteX38" fmla="*/ 2209800 w 2603500"/>
                <a:gd name="connsiteY38" fmla="*/ 936625 h 1955800"/>
                <a:gd name="connsiteX39" fmla="*/ 2330450 w 2603500"/>
                <a:gd name="connsiteY39" fmla="*/ 762000 h 1955800"/>
                <a:gd name="connsiteX40" fmla="*/ 2393950 w 2603500"/>
                <a:gd name="connsiteY40" fmla="*/ 619125 h 1955800"/>
                <a:gd name="connsiteX41" fmla="*/ 2441575 w 2603500"/>
                <a:gd name="connsiteY41" fmla="*/ 533400 h 1955800"/>
                <a:gd name="connsiteX42" fmla="*/ 2501900 w 2603500"/>
                <a:gd name="connsiteY42" fmla="*/ 393700 h 1955800"/>
                <a:gd name="connsiteX43" fmla="*/ 2552700 w 2603500"/>
                <a:gd name="connsiteY43" fmla="*/ 279400 h 1955800"/>
                <a:gd name="connsiteX44" fmla="*/ 2603500 w 2603500"/>
                <a:gd name="connsiteY44" fmla="*/ 107950 h 1955800"/>
                <a:gd name="connsiteX0" fmla="*/ 2603500 w 2603500"/>
                <a:gd name="connsiteY0" fmla="*/ 107950 h 1955800"/>
                <a:gd name="connsiteX1" fmla="*/ 2458244 w 2603500"/>
                <a:gd name="connsiteY1" fmla="*/ 68263 h 1955800"/>
                <a:gd name="connsiteX2" fmla="*/ 2266950 w 2603500"/>
                <a:gd name="connsiteY2" fmla="*/ 28575 h 1955800"/>
                <a:gd name="connsiteX3" fmla="*/ 2059782 w 2603500"/>
                <a:gd name="connsiteY3" fmla="*/ 5556 h 1955800"/>
                <a:gd name="connsiteX4" fmla="*/ 1857375 w 2603500"/>
                <a:gd name="connsiteY4" fmla="*/ 6350 h 1955800"/>
                <a:gd name="connsiteX5" fmla="*/ 1635125 w 2603500"/>
                <a:gd name="connsiteY5" fmla="*/ 0 h 1955800"/>
                <a:gd name="connsiteX6" fmla="*/ 1470025 w 2603500"/>
                <a:gd name="connsiteY6" fmla="*/ 25400 h 1955800"/>
                <a:gd name="connsiteX7" fmla="*/ 1314450 w 2603500"/>
                <a:gd name="connsiteY7" fmla="*/ 50800 h 1955800"/>
                <a:gd name="connsiteX8" fmla="*/ 1038225 w 2603500"/>
                <a:gd name="connsiteY8" fmla="*/ 114300 h 1955800"/>
                <a:gd name="connsiteX9" fmla="*/ 904875 w 2603500"/>
                <a:gd name="connsiteY9" fmla="*/ 158750 h 1955800"/>
                <a:gd name="connsiteX10" fmla="*/ 749300 w 2603500"/>
                <a:gd name="connsiteY10" fmla="*/ 219075 h 1955800"/>
                <a:gd name="connsiteX11" fmla="*/ 660400 w 2603500"/>
                <a:gd name="connsiteY11" fmla="*/ 263525 h 1955800"/>
                <a:gd name="connsiteX12" fmla="*/ 457200 w 2603500"/>
                <a:gd name="connsiteY12" fmla="*/ 377825 h 1955800"/>
                <a:gd name="connsiteX13" fmla="*/ 323850 w 2603500"/>
                <a:gd name="connsiteY13" fmla="*/ 450850 h 1955800"/>
                <a:gd name="connsiteX14" fmla="*/ 311150 w 2603500"/>
                <a:gd name="connsiteY14" fmla="*/ 469900 h 1955800"/>
                <a:gd name="connsiteX15" fmla="*/ 212725 w 2603500"/>
                <a:gd name="connsiteY15" fmla="*/ 533400 h 1955800"/>
                <a:gd name="connsiteX16" fmla="*/ 101600 w 2603500"/>
                <a:gd name="connsiteY16" fmla="*/ 638175 h 1955800"/>
                <a:gd name="connsiteX17" fmla="*/ 0 w 2603500"/>
                <a:gd name="connsiteY17" fmla="*/ 708025 h 1955800"/>
                <a:gd name="connsiteX18" fmla="*/ 76200 w 2603500"/>
                <a:gd name="connsiteY18" fmla="*/ 771525 h 1955800"/>
                <a:gd name="connsiteX19" fmla="*/ 168275 w 2603500"/>
                <a:gd name="connsiteY19" fmla="*/ 869950 h 1955800"/>
                <a:gd name="connsiteX20" fmla="*/ 250825 w 2603500"/>
                <a:gd name="connsiteY20" fmla="*/ 984250 h 1955800"/>
                <a:gd name="connsiteX21" fmla="*/ 285750 w 2603500"/>
                <a:gd name="connsiteY21" fmla="*/ 1006475 h 1955800"/>
                <a:gd name="connsiteX22" fmla="*/ 406400 w 2603500"/>
                <a:gd name="connsiteY22" fmla="*/ 1162050 h 1955800"/>
                <a:gd name="connsiteX23" fmla="*/ 508000 w 2603500"/>
                <a:gd name="connsiteY23" fmla="*/ 1327150 h 1955800"/>
                <a:gd name="connsiteX24" fmla="*/ 590550 w 2603500"/>
                <a:gd name="connsiteY24" fmla="*/ 1498600 h 1955800"/>
                <a:gd name="connsiteX25" fmla="*/ 650875 w 2603500"/>
                <a:gd name="connsiteY25" fmla="*/ 1619250 h 1955800"/>
                <a:gd name="connsiteX26" fmla="*/ 714375 w 2603500"/>
                <a:gd name="connsiteY26" fmla="*/ 1736725 h 1955800"/>
                <a:gd name="connsiteX27" fmla="*/ 752475 w 2603500"/>
                <a:gd name="connsiteY27" fmla="*/ 1882775 h 1955800"/>
                <a:gd name="connsiteX28" fmla="*/ 768350 w 2603500"/>
                <a:gd name="connsiteY28" fmla="*/ 1955800 h 1955800"/>
                <a:gd name="connsiteX29" fmla="*/ 962025 w 2603500"/>
                <a:gd name="connsiteY29" fmla="*/ 1892300 h 1955800"/>
                <a:gd name="connsiteX30" fmla="*/ 1133475 w 2603500"/>
                <a:gd name="connsiteY30" fmla="*/ 1825625 h 1955800"/>
                <a:gd name="connsiteX31" fmla="*/ 1311275 w 2603500"/>
                <a:gd name="connsiteY31" fmla="*/ 1733550 h 1955800"/>
                <a:gd name="connsiteX32" fmla="*/ 1444625 w 2603500"/>
                <a:gd name="connsiteY32" fmla="*/ 1647825 h 1955800"/>
                <a:gd name="connsiteX33" fmla="*/ 1555750 w 2603500"/>
                <a:gd name="connsiteY33" fmla="*/ 1577975 h 1955800"/>
                <a:gd name="connsiteX34" fmla="*/ 1717675 w 2603500"/>
                <a:gd name="connsiteY34" fmla="*/ 1460500 h 1955800"/>
                <a:gd name="connsiteX35" fmla="*/ 1835150 w 2603500"/>
                <a:gd name="connsiteY35" fmla="*/ 1343025 h 1955800"/>
                <a:gd name="connsiteX36" fmla="*/ 1968500 w 2603500"/>
                <a:gd name="connsiteY36" fmla="*/ 1222375 h 1955800"/>
                <a:gd name="connsiteX37" fmla="*/ 2105025 w 2603500"/>
                <a:gd name="connsiteY37" fmla="*/ 1069975 h 1955800"/>
                <a:gd name="connsiteX38" fmla="*/ 2209800 w 2603500"/>
                <a:gd name="connsiteY38" fmla="*/ 936625 h 1955800"/>
                <a:gd name="connsiteX39" fmla="*/ 2330450 w 2603500"/>
                <a:gd name="connsiteY39" fmla="*/ 762000 h 1955800"/>
                <a:gd name="connsiteX40" fmla="*/ 2393950 w 2603500"/>
                <a:gd name="connsiteY40" fmla="*/ 619125 h 1955800"/>
                <a:gd name="connsiteX41" fmla="*/ 2441575 w 2603500"/>
                <a:gd name="connsiteY41" fmla="*/ 533400 h 1955800"/>
                <a:gd name="connsiteX42" fmla="*/ 2501900 w 2603500"/>
                <a:gd name="connsiteY42" fmla="*/ 393700 h 1955800"/>
                <a:gd name="connsiteX43" fmla="*/ 2552700 w 2603500"/>
                <a:gd name="connsiteY43" fmla="*/ 279400 h 1955800"/>
                <a:gd name="connsiteX44" fmla="*/ 2603500 w 2603500"/>
                <a:gd name="connsiteY44" fmla="*/ 107950 h 1955800"/>
                <a:gd name="connsiteX0" fmla="*/ 2603500 w 2603500"/>
                <a:gd name="connsiteY0" fmla="*/ 108890 h 1956740"/>
                <a:gd name="connsiteX1" fmla="*/ 2458244 w 2603500"/>
                <a:gd name="connsiteY1" fmla="*/ 69203 h 1956740"/>
                <a:gd name="connsiteX2" fmla="*/ 2266950 w 2603500"/>
                <a:gd name="connsiteY2" fmla="*/ 29515 h 1956740"/>
                <a:gd name="connsiteX3" fmla="*/ 2059782 w 2603500"/>
                <a:gd name="connsiteY3" fmla="*/ 6496 h 1956740"/>
                <a:gd name="connsiteX4" fmla="*/ 1857375 w 2603500"/>
                <a:gd name="connsiteY4" fmla="*/ 146 h 1956740"/>
                <a:gd name="connsiteX5" fmla="*/ 1635125 w 2603500"/>
                <a:gd name="connsiteY5" fmla="*/ 940 h 1956740"/>
                <a:gd name="connsiteX6" fmla="*/ 1470025 w 2603500"/>
                <a:gd name="connsiteY6" fmla="*/ 26340 h 1956740"/>
                <a:gd name="connsiteX7" fmla="*/ 1314450 w 2603500"/>
                <a:gd name="connsiteY7" fmla="*/ 51740 h 1956740"/>
                <a:gd name="connsiteX8" fmla="*/ 1038225 w 2603500"/>
                <a:gd name="connsiteY8" fmla="*/ 115240 h 1956740"/>
                <a:gd name="connsiteX9" fmla="*/ 904875 w 2603500"/>
                <a:gd name="connsiteY9" fmla="*/ 159690 h 1956740"/>
                <a:gd name="connsiteX10" fmla="*/ 749300 w 2603500"/>
                <a:gd name="connsiteY10" fmla="*/ 220015 h 1956740"/>
                <a:gd name="connsiteX11" fmla="*/ 660400 w 2603500"/>
                <a:gd name="connsiteY11" fmla="*/ 264465 h 1956740"/>
                <a:gd name="connsiteX12" fmla="*/ 457200 w 2603500"/>
                <a:gd name="connsiteY12" fmla="*/ 378765 h 1956740"/>
                <a:gd name="connsiteX13" fmla="*/ 323850 w 2603500"/>
                <a:gd name="connsiteY13" fmla="*/ 451790 h 1956740"/>
                <a:gd name="connsiteX14" fmla="*/ 311150 w 2603500"/>
                <a:gd name="connsiteY14" fmla="*/ 470840 h 1956740"/>
                <a:gd name="connsiteX15" fmla="*/ 212725 w 2603500"/>
                <a:gd name="connsiteY15" fmla="*/ 534340 h 1956740"/>
                <a:gd name="connsiteX16" fmla="*/ 101600 w 2603500"/>
                <a:gd name="connsiteY16" fmla="*/ 639115 h 1956740"/>
                <a:gd name="connsiteX17" fmla="*/ 0 w 2603500"/>
                <a:gd name="connsiteY17" fmla="*/ 708965 h 1956740"/>
                <a:gd name="connsiteX18" fmla="*/ 76200 w 2603500"/>
                <a:gd name="connsiteY18" fmla="*/ 772465 h 1956740"/>
                <a:gd name="connsiteX19" fmla="*/ 168275 w 2603500"/>
                <a:gd name="connsiteY19" fmla="*/ 870890 h 1956740"/>
                <a:gd name="connsiteX20" fmla="*/ 250825 w 2603500"/>
                <a:gd name="connsiteY20" fmla="*/ 985190 h 1956740"/>
                <a:gd name="connsiteX21" fmla="*/ 285750 w 2603500"/>
                <a:gd name="connsiteY21" fmla="*/ 1007415 h 1956740"/>
                <a:gd name="connsiteX22" fmla="*/ 406400 w 2603500"/>
                <a:gd name="connsiteY22" fmla="*/ 1162990 h 1956740"/>
                <a:gd name="connsiteX23" fmla="*/ 508000 w 2603500"/>
                <a:gd name="connsiteY23" fmla="*/ 1328090 h 1956740"/>
                <a:gd name="connsiteX24" fmla="*/ 590550 w 2603500"/>
                <a:gd name="connsiteY24" fmla="*/ 1499540 h 1956740"/>
                <a:gd name="connsiteX25" fmla="*/ 650875 w 2603500"/>
                <a:gd name="connsiteY25" fmla="*/ 1620190 h 1956740"/>
                <a:gd name="connsiteX26" fmla="*/ 714375 w 2603500"/>
                <a:gd name="connsiteY26" fmla="*/ 1737665 h 1956740"/>
                <a:gd name="connsiteX27" fmla="*/ 752475 w 2603500"/>
                <a:gd name="connsiteY27" fmla="*/ 1883715 h 1956740"/>
                <a:gd name="connsiteX28" fmla="*/ 768350 w 2603500"/>
                <a:gd name="connsiteY28" fmla="*/ 1956740 h 1956740"/>
                <a:gd name="connsiteX29" fmla="*/ 962025 w 2603500"/>
                <a:gd name="connsiteY29" fmla="*/ 1893240 h 1956740"/>
                <a:gd name="connsiteX30" fmla="*/ 1133475 w 2603500"/>
                <a:gd name="connsiteY30" fmla="*/ 1826565 h 1956740"/>
                <a:gd name="connsiteX31" fmla="*/ 1311275 w 2603500"/>
                <a:gd name="connsiteY31" fmla="*/ 1734490 h 1956740"/>
                <a:gd name="connsiteX32" fmla="*/ 1444625 w 2603500"/>
                <a:gd name="connsiteY32" fmla="*/ 1648765 h 1956740"/>
                <a:gd name="connsiteX33" fmla="*/ 1555750 w 2603500"/>
                <a:gd name="connsiteY33" fmla="*/ 1578915 h 1956740"/>
                <a:gd name="connsiteX34" fmla="*/ 1717675 w 2603500"/>
                <a:gd name="connsiteY34" fmla="*/ 1461440 h 1956740"/>
                <a:gd name="connsiteX35" fmla="*/ 1835150 w 2603500"/>
                <a:gd name="connsiteY35" fmla="*/ 1343965 h 1956740"/>
                <a:gd name="connsiteX36" fmla="*/ 1968500 w 2603500"/>
                <a:gd name="connsiteY36" fmla="*/ 1223315 h 1956740"/>
                <a:gd name="connsiteX37" fmla="*/ 2105025 w 2603500"/>
                <a:gd name="connsiteY37" fmla="*/ 1070915 h 1956740"/>
                <a:gd name="connsiteX38" fmla="*/ 2209800 w 2603500"/>
                <a:gd name="connsiteY38" fmla="*/ 937565 h 1956740"/>
                <a:gd name="connsiteX39" fmla="*/ 2330450 w 2603500"/>
                <a:gd name="connsiteY39" fmla="*/ 762940 h 1956740"/>
                <a:gd name="connsiteX40" fmla="*/ 2393950 w 2603500"/>
                <a:gd name="connsiteY40" fmla="*/ 620065 h 1956740"/>
                <a:gd name="connsiteX41" fmla="*/ 2441575 w 2603500"/>
                <a:gd name="connsiteY41" fmla="*/ 534340 h 1956740"/>
                <a:gd name="connsiteX42" fmla="*/ 2501900 w 2603500"/>
                <a:gd name="connsiteY42" fmla="*/ 394640 h 1956740"/>
                <a:gd name="connsiteX43" fmla="*/ 2552700 w 2603500"/>
                <a:gd name="connsiteY43" fmla="*/ 280340 h 1956740"/>
                <a:gd name="connsiteX44" fmla="*/ 2603500 w 2603500"/>
                <a:gd name="connsiteY44" fmla="*/ 108890 h 1956740"/>
                <a:gd name="connsiteX0" fmla="*/ 2603500 w 2603500"/>
                <a:gd name="connsiteY0" fmla="*/ 108756 h 1956606"/>
                <a:gd name="connsiteX1" fmla="*/ 2458244 w 2603500"/>
                <a:gd name="connsiteY1" fmla="*/ 69069 h 1956606"/>
                <a:gd name="connsiteX2" fmla="*/ 2266950 w 2603500"/>
                <a:gd name="connsiteY2" fmla="*/ 29381 h 1956606"/>
                <a:gd name="connsiteX3" fmla="*/ 2059782 w 2603500"/>
                <a:gd name="connsiteY3" fmla="*/ 6362 h 1956606"/>
                <a:gd name="connsiteX4" fmla="*/ 1857375 w 2603500"/>
                <a:gd name="connsiteY4" fmla="*/ 12 h 1956606"/>
                <a:gd name="connsiteX5" fmla="*/ 1635125 w 2603500"/>
                <a:gd name="connsiteY5" fmla="*/ 7950 h 1956606"/>
                <a:gd name="connsiteX6" fmla="*/ 1470025 w 2603500"/>
                <a:gd name="connsiteY6" fmla="*/ 26206 h 1956606"/>
                <a:gd name="connsiteX7" fmla="*/ 1314450 w 2603500"/>
                <a:gd name="connsiteY7" fmla="*/ 51606 h 1956606"/>
                <a:gd name="connsiteX8" fmla="*/ 1038225 w 2603500"/>
                <a:gd name="connsiteY8" fmla="*/ 115106 h 1956606"/>
                <a:gd name="connsiteX9" fmla="*/ 904875 w 2603500"/>
                <a:gd name="connsiteY9" fmla="*/ 159556 h 1956606"/>
                <a:gd name="connsiteX10" fmla="*/ 749300 w 2603500"/>
                <a:gd name="connsiteY10" fmla="*/ 219881 h 1956606"/>
                <a:gd name="connsiteX11" fmla="*/ 660400 w 2603500"/>
                <a:gd name="connsiteY11" fmla="*/ 264331 h 1956606"/>
                <a:gd name="connsiteX12" fmla="*/ 457200 w 2603500"/>
                <a:gd name="connsiteY12" fmla="*/ 378631 h 1956606"/>
                <a:gd name="connsiteX13" fmla="*/ 323850 w 2603500"/>
                <a:gd name="connsiteY13" fmla="*/ 451656 h 1956606"/>
                <a:gd name="connsiteX14" fmla="*/ 311150 w 2603500"/>
                <a:gd name="connsiteY14" fmla="*/ 470706 h 1956606"/>
                <a:gd name="connsiteX15" fmla="*/ 212725 w 2603500"/>
                <a:gd name="connsiteY15" fmla="*/ 534206 h 1956606"/>
                <a:gd name="connsiteX16" fmla="*/ 101600 w 2603500"/>
                <a:gd name="connsiteY16" fmla="*/ 638981 h 1956606"/>
                <a:gd name="connsiteX17" fmla="*/ 0 w 2603500"/>
                <a:gd name="connsiteY17" fmla="*/ 708831 h 1956606"/>
                <a:gd name="connsiteX18" fmla="*/ 76200 w 2603500"/>
                <a:gd name="connsiteY18" fmla="*/ 772331 h 1956606"/>
                <a:gd name="connsiteX19" fmla="*/ 168275 w 2603500"/>
                <a:gd name="connsiteY19" fmla="*/ 870756 h 1956606"/>
                <a:gd name="connsiteX20" fmla="*/ 250825 w 2603500"/>
                <a:gd name="connsiteY20" fmla="*/ 985056 h 1956606"/>
                <a:gd name="connsiteX21" fmla="*/ 285750 w 2603500"/>
                <a:gd name="connsiteY21" fmla="*/ 1007281 h 1956606"/>
                <a:gd name="connsiteX22" fmla="*/ 406400 w 2603500"/>
                <a:gd name="connsiteY22" fmla="*/ 1162856 h 1956606"/>
                <a:gd name="connsiteX23" fmla="*/ 508000 w 2603500"/>
                <a:gd name="connsiteY23" fmla="*/ 1327956 h 1956606"/>
                <a:gd name="connsiteX24" fmla="*/ 590550 w 2603500"/>
                <a:gd name="connsiteY24" fmla="*/ 1499406 h 1956606"/>
                <a:gd name="connsiteX25" fmla="*/ 650875 w 2603500"/>
                <a:gd name="connsiteY25" fmla="*/ 1620056 h 1956606"/>
                <a:gd name="connsiteX26" fmla="*/ 714375 w 2603500"/>
                <a:gd name="connsiteY26" fmla="*/ 1737531 h 1956606"/>
                <a:gd name="connsiteX27" fmla="*/ 752475 w 2603500"/>
                <a:gd name="connsiteY27" fmla="*/ 1883581 h 1956606"/>
                <a:gd name="connsiteX28" fmla="*/ 768350 w 2603500"/>
                <a:gd name="connsiteY28" fmla="*/ 1956606 h 1956606"/>
                <a:gd name="connsiteX29" fmla="*/ 962025 w 2603500"/>
                <a:gd name="connsiteY29" fmla="*/ 1893106 h 1956606"/>
                <a:gd name="connsiteX30" fmla="*/ 1133475 w 2603500"/>
                <a:gd name="connsiteY30" fmla="*/ 1826431 h 1956606"/>
                <a:gd name="connsiteX31" fmla="*/ 1311275 w 2603500"/>
                <a:gd name="connsiteY31" fmla="*/ 1734356 h 1956606"/>
                <a:gd name="connsiteX32" fmla="*/ 1444625 w 2603500"/>
                <a:gd name="connsiteY32" fmla="*/ 1648631 h 1956606"/>
                <a:gd name="connsiteX33" fmla="*/ 1555750 w 2603500"/>
                <a:gd name="connsiteY33" fmla="*/ 1578781 h 1956606"/>
                <a:gd name="connsiteX34" fmla="*/ 1717675 w 2603500"/>
                <a:gd name="connsiteY34" fmla="*/ 1461306 h 1956606"/>
                <a:gd name="connsiteX35" fmla="*/ 1835150 w 2603500"/>
                <a:gd name="connsiteY35" fmla="*/ 1343831 h 1956606"/>
                <a:gd name="connsiteX36" fmla="*/ 1968500 w 2603500"/>
                <a:gd name="connsiteY36" fmla="*/ 1223181 h 1956606"/>
                <a:gd name="connsiteX37" fmla="*/ 2105025 w 2603500"/>
                <a:gd name="connsiteY37" fmla="*/ 1070781 h 1956606"/>
                <a:gd name="connsiteX38" fmla="*/ 2209800 w 2603500"/>
                <a:gd name="connsiteY38" fmla="*/ 937431 h 1956606"/>
                <a:gd name="connsiteX39" fmla="*/ 2330450 w 2603500"/>
                <a:gd name="connsiteY39" fmla="*/ 762806 h 1956606"/>
                <a:gd name="connsiteX40" fmla="*/ 2393950 w 2603500"/>
                <a:gd name="connsiteY40" fmla="*/ 619931 h 1956606"/>
                <a:gd name="connsiteX41" fmla="*/ 2441575 w 2603500"/>
                <a:gd name="connsiteY41" fmla="*/ 534206 h 1956606"/>
                <a:gd name="connsiteX42" fmla="*/ 2501900 w 2603500"/>
                <a:gd name="connsiteY42" fmla="*/ 394506 h 1956606"/>
                <a:gd name="connsiteX43" fmla="*/ 2552700 w 2603500"/>
                <a:gd name="connsiteY43" fmla="*/ 280206 h 1956606"/>
                <a:gd name="connsiteX44" fmla="*/ 2603500 w 2603500"/>
                <a:gd name="connsiteY44" fmla="*/ 108756 h 1956606"/>
                <a:gd name="connsiteX0" fmla="*/ 2603500 w 2603500"/>
                <a:gd name="connsiteY0" fmla="*/ 108756 h 1956606"/>
                <a:gd name="connsiteX1" fmla="*/ 2458244 w 2603500"/>
                <a:gd name="connsiteY1" fmla="*/ 69069 h 1956606"/>
                <a:gd name="connsiteX2" fmla="*/ 2266950 w 2603500"/>
                <a:gd name="connsiteY2" fmla="*/ 29381 h 1956606"/>
                <a:gd name="connsiteX3" fmla="*/ 2059782 w 2603500"/>
                <a:gd name="connsiteY3" fmla="*/ 6362 h 1956606"/>
                <a:gd name="connsiteX4" fmla="*/ 1857375 w 2603500"/>
                <a:gd name="connsiteY4" fmla="*/ 12 h 1956606"/>
                <a:gd name="connsiteX5" fmla="*/ 1635125 w 2603500"/>
                <a:gd name="connsiteY5" fmla="*/ 7950 h 1956606"/>
                <a:gd name="connsiteX6" fmla="*/ 1470025 w 2603500"/>
                <a:gd name="connsiteY6" fmla="*/ 26206 h 1956606"/>
                <a:gd name="connsiteX7" fmla="*/ 1314450 w 2603500"/>
                <a:gd name="connsiteY7" fmla="*/ 51606 h 1956606"/>
                <a:gd name="connsiteX8" fmla="*/ 1038225 w 2603500"/>
                <a:gd name="connsiteY8" fmla="*/ 115106 h 1956606"/>
                <a:gd name="connsiteX9" fmla="*/ 904875 w 2603500"/>
                <a:gd name="connsiteY9" fmla="*/ 159556 h 1956606"/>
                <a:gd name="connsiteX10" fmla="*/ 749300 w 2603500"/>
                <a:gd name="connsiteY10" fmla="*/ 219881 h 1956606"/>
                <a:gd name="connsiteX11" fmla="*/ 660400 w 2603500"/>
                <a:gd name="connsiteY11" fmla="*/ 264331 h 1956606"/>
                <a:gd name="connsiteX12" fmla="*/ 457200 w 2603500"/>
                <a:gd name="connsiteY12" fmla="*/ 378631 h 1956606"/>
                <a:gd name="connsiteX13" fmla="*/ 323850 w 2603500"/>
                <a:gd name="connsiteY13" fmla="*/ 451656 h 1956606"/>
                <a:gd name="connsiteX14" fmla="*/ 311150 w 2603500"/>
                <a:gd name="connsiteY14" fmla="*/ 470706 h 1956606"/>
                <a:gd name="connsiteX15" fmla="*/ 212725 w 2603500"/>
                <a:gd name="connsiteY15" fmla="*/ 534206 h 1956606"/>
                <a:gd name="connsiteX16" fmla="*/ 101600 w 2603500"/>
                <a:gd name="connsiteY16" fmla="*/ 638981 h 1956606"/>
                <a:gd name="connsiteX17" fmla="*/ 0 w 2603500"/>
                <a:gd name="connsiteY17" fmla="*/ 708831 h 1956606"/>
                <a:gd name="connsiteX18" fmla="*/ 76200 w 2603500"/>
                <a:gd name="connsiteY18" fmla="*/ 772331 h 1956606"/>
                <a:gd name="connsiteX19" fmla="*/ 168275 w 2603500"/>
                <a:gd name="connsiteY19" fmla="*/ 870756 h 1956606"/>
                <a:gd name="connsiteX20" fmla="*/ 250825 w 2603500"/>
                <a:gd name="connsiteY20" fmla="*/ 985056 h 1956606"/>
                <a:gd name="connsiteX21" fmla="*/ 285750 w 2603500"/>
                <a:gd name="connsiteY21" fmla="*/ 1007281 h 1956606"/>
                <a:gd name="connsiteX22" fmla="*/ 406400 w 2603500"/>
                <a:gd name="connsiteY22" fmla="*/ 1162856 h 1956606"/>
                <a:gd name="connsiteX23" fmla="*/ 508000 w 2603500"/>
                <a:gd name="connsiteY23" fmla="*/ 1327956 h 1956606"/>
                <a:gd name="connsiteX24" fmla="*/ 590550 w 2603500"/>
                <a:gd name="connsiteY24" fmla="*/ 1499406 h 1956606"/>
                <a:gd name="connsiteX25" fmla="*/ 650875 w 2603500"/>
                <a:gd name="connsiteY25" fmla="*/ 1620056 h 1956606"/>
                <a:gd name="connsiteX26" fmla="*/ 714375 w 2603500"/>
                <a:gd name="connsiteY26" fmla="*/ 1737531 h 1956606"/>
                <a:gd name="connsiteX27" fmla="*/ 752475 w 2603500"/>
                <a:gd name="connsiteY27" fmla="*/ 1883581 h 1956606"/>
                <a:gd name="connsiteX28" fmla="*/ 768350 w 2603500"/>
                <a:gd name="connsiteY28" fmla="*/ 1956606 h 1956606"/>
                <a:gd name="connsiteX29" fmla="*/ 962025 w 2603500"/>
                <a:gd name="connsiteY29" fmla="*/ 1893106 h 1956606"/>
                <a:gd name="connsiteX30" fmla="*/ 1133475 w 2603500"/>
                <a:gd name="connsiteY30" fmla="*/ 1826431 h 1956606"/>
                <a:gd name="connsiteX31" fmla="*/ 1311275 w 2603500"/>
                <a:gd name="connsiteY31" fmla="*/ 1734356 h 1956606"/>
                <a:gd name="connsiteX32" fmla="*/ 1444625 w 2603500"/>
                <a:gd name="connsiteY32" fmla="*/ 1648631 h 1956606"/>
                <a:gd name="connsiteX33" fmla="*/ 1555750 w 2603500"/>
                <a:gd name="connsiteY33" fmla="*/ 1578781 h 1956606"/>
                <a:gd name="connsiteX34" fmla="*/ 1717675 w 2603500"/>
                <a:gd name="connsiteY34" fmla="*/ 1461306 h 1956606"/>
                <a:gd name="connsiteX35" fmla="*/ 1835150 w 2603500"/>
                <a:gd name="connsiteY35" fmla="*/ 1343831 h 1956606"/>
                <a:gd name="connsiteX36" fmla="*/ 1968500 w 2603500"/>
                <a:gd name="connsiteY36" fmla="*/ 1223181 h 1956606"/>
                <a:gd name="connsiteX37" fmla="*/ 2105025 w 2603500"/>
                <a:gd name="connsiteY37" fmla="*/ 1070781 h 1956606"/>
                <a:gd name="connsiteX38" fmla="*/ 2209800 w 2603500"/>
                <a:gd name="connsiteY38" fmla="*/ 937431 h 1956606"/>
                <a:gd name="connsiteX39" fmla="*/ 2330450 w 2603500"/>
                <a:gd name="connsiteY39" fmla="*/ 762806 h 1956606"/>
                <a:gd name="connsiteX40" fmla="*/ 2393950 w 2603500"/>
                <a:gd name="connsiteY40" fmla="*/ 619931 h 1956606"/>
                <a:gd name="connsiteX41" fmla="*/ 2441575 w 2603500"/>
                <a:gd name="connsiteY41" fmla="*/ 534206 h 1956606"/>
                <a:gd name="connsiteX42" fmla="*/ 2501900 w 2603500"/>
                <a:gd name="connsiteY42" fmla="*/ 394506 h 1956606"/>
                <a:gd name="connsiteX43" fmla="*/ 2552700 w 2603500"/>
                <a:gd name="connsiteY43" fmla="*/ 280206 h 1956606"/>
                <a:gd name="connsiteX44" fmla="*/ 2603500 w 2603500"/>
                <a:gd name="connsiteY44" fmla="*/ 108756 h 1956606"/>
                <a:gd name="connsiteX0" fmla="*/ 2603500 w 2603500"/>
                <a:gd name="connsiteY0" fmla="*/ 108756 h 1956606"/>
                <a:gd name="connsiteX1" fmla="*/ 2458244 w 2603500"/>
                <a:gd name="connsiteY1" fmla="*/ 69069 h 1956606"/>
                <a:gd name="connsiteX2" fmla="*/ 2266950 w 2603500"/>
                <a:gd name="connsiteY2" fmla="*/ 29381 h 1956606"/>
                <a:gd name="connsiteX3" fmla="*/ 2059782 w 2603500"/>
                <a:gd name="connsiteY3" fmla="*/ 6362 h 1956606"/>
                <a:gd name="connsiteX4" fmla="*/ 1857375 w 2603500"/>
                <a:gd name="connsiteY4" fmla="*/ 12 h 1956606"/>
                <a:gd name="connsiteX5" fmla="*/ 1635125 w 2603500"/>
                <a:gd name="connsiteY5" fmla="*/ 7950 h 1956606"/>
                <a:gd name="connsiteX6" fmla="*/ 1470025 w 2603500"/>
                <a:gd name="connsiteY6" fmla="*/ 26206 h 1956606"/>
                <a:gd name="connsiteX7" fmla="*/ 1293019 w 2603500"/>
                <a:gd name="connsiteY7" fmla="*/ 53988 h 1956606"/>
                <a:gd name="connsiteX8" fmla="*/ 1038225 w 2603500"/>
                <a:gd name="connsiteY8" fmla="*/ 115106 h 1956606"/>
                <a:gd name="connsiteX9" fmla="*/ 904875 w 2603500"/>
                <a:gd name="connsiteY9" fmla="*/ 159556 h 1956606"/>
                <a:gd name="connsiteX10" fmla="*/ 749300 w 2603500"/>
                <a:gd name="connsiteY10" fmla="*/ 219881 h 1956606"/>
                <a:gd name="connsiteX11" fmla="*/ 660400 w 2603500"/>
                <a:gd name="connsiteY11" fmla="*/ 264331 h 1956606"/>
                <a:gd name="connsiteX12" fmla="*/ 457200 w 2603500"/>
                <a:gd name="connsiteY12" fmla="*/ 378631 h 1956606"/>
                <a:gd name="connsiteX13" fmla="*/ 323850 w 2603500"/>
                <a:gd name="connsiteY13" fmla="*/ 451656 h 1956606"/>
                <a:gd name="connsiteX14" fmla="*/ 311150 w 2603500"/>
                <a:gd name="connsiteY14" fmla="*/ 470706 h 1956606"/>
                <a:gd name="connsiteX15" fmla="*/ 212725 w 2603500"/>
                <a:gd name="connsiteY15" fmla="*/ 534206 h 1956606"/>
                <a:gd name="connsiteX16" fmla="*/ 101600 w 2603500"/>
                <a:gd name="connsiteY16" fmla="*/ 638981 h 1956606"/>
                <a:gd name="connsiteX17" fmla="*/ 0 w 2603500"/>
                <a:gd name="connsiteY17" fmla="*/ 708831 h 1956606"/>
                <a:gd name="connsiteX18" fmla="*/ 76200 w 2603500"/>
                <a:gd name="connsiteY18" fmla="*/ 772331 h 1956606"/>
                <a:gd name="connsiteX19" fmla="*/ 168275 w 2603500"/>
                <a:gd name="connsiteY19" fmla="*/ 870756 h 1956606"/>
                <a:gd name="connsiteX20" fmla="*/ 250825 w 2603500"/>
                <a:gd name="connsiteY20" fmla="*/ 985056 h 1956606"/>
                <a:gd name="connsiteX21" fmla="*/ 285750 w 2603500"/>
                <a:gd name="connsiteY21" fmla="*/ 1007281 h 1956606"/>
                <a:gd name="connsiteX22" fmla="*/ 406400 w 2603500"/>
                <a:gd name="connsiteY22" fmla="*/ 1162856 h 1956606"/>
                <a:gd name="connsiteX23" fmla="*/ 508000 w 2603500"/>
                <a:gd name="connsiteY23" fmla="*/ 1327956 h 1956606"/>
                <a:gd name="connsiteX24" fmla="*/ 590550 w 2603500"/>
                <a:gd name="connsiteY24" fmla="*/ 1499406 h 1956606"/>
                <a:gd name="connsiteX25" fmla="*/ 650875 w 2603500"/>
                <a:gd name="connsiteY25" fmla="*/ 1620056 h 1956606"/>
                <a:gd name="connsiteX26" fmla="*/ 714375 w 2603500"/>
                <a:gd name="connsiteY26" fmla="*/ 1737531 h 1956606"/>
                <a:gd name="connsiteX27" fmla="*/ 752475 w 2603500"/>
                <a:gd name="connsiteY27" fmla="*/ 1883581 h 1956606"/>
                <a:gd name="connsiteX28" fmla="*/ 768350 w 2603500"/>
                <a:gd name="connsiteY28" fmla="*/ 1956606 h 1956606"/>
                <a:gd name="connsiteX29" fmla="*/ 962025 w 2603500"/>
                <a:gd name="connsiteY29" fmla="*/ 1893106 h 1956606"/>
                <a:gd name="connsiteX30" fmla="*/ 1133475 w 2603500"/>
                <a:gd name="connsiteY30" fmla="*/ 1826431 h 1956606"/>
                <a:gd name="connsiteX31" fmla="*/ 1311275 w 2603500"/>
                <a:gd name="connsiteY31" fmla="*/ 1734356 h 1956606"/>
                <a:gd name="connsiteX32" fmla="*/ 1444625 w 2603500"/>
                <a:gd name="connsiteY32" fmla="*/ 1648631 h 1956606"/>
                <a:gd name="connsiteX33" fmla="*/ 1555750 w 2603500"/>
                <a:gd name="connsiteY33" fmla="*/ 1578781 h 1956606"/>
                <a:gd name="connsiteX34" fmla="*/ 1717675 w 2603500"/>
                <a:gd name="connsiteY34" fmla="*/ 1461306 h 1956606"/>
                <a:gd name="connsiteX35" fmla="*/ 1835150 w 2603500"/>
                <a:gd name="connsiteY35" fmla="*/ 1343831 h 1956606"/>
                <a:gd name="connsiteX36" fmla="*/ 1968500 w 2603500"/>
                <a:gd name="connsiteY36" fmla="*/ 1223181 h 1956606"/>
                <a:gd name="connsiteX37" fmla="*/ 2105025 w 2603500"/>
                <a:gd name="connsiteY37" fmla="*/ 1070781 h 1956606"/>
                <a:gd name="connsiteX38" fmla="*/ 2209800 w 2603500"/>
                <a:gd name="connsiteY38" fmla="*/ 937431 h 1956606"/>
                <a:gd name="connsiteX39" fmla="*/ 2330450 w 2603500"/>
                <a:gd name="connsiteY39" fmla="*/ 762806 h 1956606"/>
                <a:gd name="connsiteX40" fmla="*/ 2393950 w 2603500"/>
                <a:gd name="connsiteY40" fmla="*/ 619931 h 1956606"/>
                <a:gd name="connsiteX41" fmla="*/ 2441575 w 2603500"/>
                <a:gd name="connsiteY41" fmla="*/ 534206 h 1956606"/>
                <a:gd name="connsiteX42" fmla="*/ 2501900 w 2603500"/>
                <a:gd name="connsiteY42" fmla="*/ 394506 h 1956606"/>
                <a:gd name="connsiteX43" fmla="*/ 2552700 w 2603500"/>
                <a:gd name="connsiteY43" fmla="*/ 280206 h 1956606"/>
                <a:gd name="connsiteX44" fmla="*/ 2603500 w 2603500"/>
                <a:gd name="connsiteY44" fmla="*/ 108756 h 1956606"/>
                <a:gd name="connsiteX0" fmla="*/ 2603500 w 2603500"/>
                <a:gd name="connsiteY0" fmla="*/ 108756 h 1956606"/>
                <a:gd name="connsiteX1" fmla="*/ 2458244 w 2603500"/>
                <a:gd name="connsiteY1" fmla="*/ 69069 h 1956606"/>
                <a:gd name="connsiteX2" fmla="*/ 2266950 w 2603500"/>
                <a:gd name="connsiteY2" fmla="*/ 29381 h 1956606"/>
                <a:gd name="connsiteX3" fmla="*/ 2059782 w 2603500"/>
                <a:gd name="connsiteY3" fmla="*/ 6362 h 1956606"/>
                <a:gd name="connsiteX4" fmla="*/ 1857375 w 2603500"/>
                <a:gd name="connsiteY4" fmla="*/ 12 h 1956606"/>
                <a:gd name="connsiteX5" fmla="*/ 1635125 w 2603500"/>
                <a:gd name="connsiteY5" fmla="*/ 7950 h 1956606"/>
                <a:gd name="connsiteX6" fmla="*/ 1470025 w 2603500"/>
                <a:gd name="connsiteY6" fmla="*/ 26206 h 1956606"/>
                <a:gd name="connsiteX7" fmla="*/ 1293019 w 2603500"/>
                <a:gd name="connsiteY7" fmla="*/ 53988 h 1956606"/>
                <a:gd name="connsiteX8" fmla="*/ 1038225 w 2603500"/>
                <a:gd name="connsiteY8" fmla="*/ 115106 h 1956606"/>
                <a:gd name="connsiteX9" fmla="*/ 904875 w 2603500"/>
                <a:gd name="connsiteY9" fmla="*/ 159556 h 1956606"/>
                <a:gd name="connsiteX10" fmla="*/ 749300 w 2603500"/>
                <a:gd name="connsiteY10" fmla="*/ 219881 h 1956606"/>
                <a:gd name="connsiteX11" fmla="*/ 660400 w 2603500"/>
                <a:gd name="connsiteY11" fmla="*/ 264331 h 1956606"/>
                <a:gd name="connsiteX12" fmla="*/ 457200 w 2603500"/>
                <a:gd name="connsiteY12" fmla="*/ 378631 h 1956606"/>
                <a:gd name="connsiteX13" fmla="*/ 323850 w 2603500"/>
                <a:gd name="connsiteY13" fmla="*/ 451656 h 1956606"/>
                <a:gd name="connsiteX14" fmla="*/ 311150 w 2603500"/>
                <a:gd name="connsiteY14" fmla="*/ 470706 h 1956606"/>
                <a:gd name="connsiteX15" fmla="*/ 212725 w 2603500"/>
                <a:gd name="connsiteY15" fmla="*/ 534206 h 1956606"/>
                <a:gd name="connsiteX16" fmla="*/ 101600 w 2603500"/>
                <a:gd name="connsiteY16" fmla="*/ 638981 h 1956606"/>
                <a:gd name="connsiteX17" fmla="*/ 0 w 2603500"/>
                <a:gd name="connsiteY17" fmla="*/ 708831 h 1956606"/>
                <a:gd name="connsiteX18" fmla="*/ 76200 w 2603500"/>
                <a:gd name="connsiteY18" fmla="*/ 772331 h 1956606"/>
                <a:gd name="connsiteX19" fmla="*/ 168275 w 2603500"/>
                <a:gd name="connsiteY19" fmla="*/ 870756 h 1956606"/>
                <a:gd name="connsiteX20" fmla="*/ 250825 w 2603500"/>
                <a:gd name="connsiteY20" fmla="*/ 985056 h 1956606"/>
                <a:gd name="connsiteX21" fmla="*/ 285750 w 2603500"/>
                <a:gd name="connsiteY21" fmla="*/ 1007281 h 1956606"/>
                <a:gd name="connsiteX22" fmla="*/ 406400 w 2603500"/>
                <a:gd name="connsiteY22" fmla="*/ 1162856 h 1956606"/>
                <a:gd name="connsiteX23" fmla="*/ 508000 w 2603500"/>
                <a:gd name="connsiteY23" fmla="*/ 1327956 h 1956606"/>
                <a:gd name="connsiteX24" fmla="*/ 590550 w 2603500"/>
                <a:gd name="connsiteY24" fmla="*/ 1499406 h 1956606"/>
                <a:gd name="connsiteX25" fmla="*/ 650875 w 2603500"/>
                <a:gd name="connsiteY25" fmla="*/ 1620056 h 1956606"/>
                <a:gd name="connsiteX26" fmla="*/ 714375 w 2603500"/>
                <a:gd name="connsiteY26" fmla="*/ 1737531 h 1956606"/>
                <a:gd name="connsiteX27" fmla="*/ 752475 w 2603500"/>
                <a:gd name="connsiteY27" fmla="*/ 1883581 h 1956606"/>
                <a:gd name="connsiteX28" fmla="*/ 768350 w 2603500"/>
                <a:gd name="connsiteY28" fmla="*/ 1956606 h 1956606"/>
                <a:gd name="connsiteX29" fmla="*/ 962025 w 2603500"/>
                <a:gd name="connsiteY29" fmla="*/ 1893106 h 1956606"/>
                <a:gd name="connsiteX30" fmla="*/ 1133475 w 2603500"/>
                <a:gd name="connsiteY30" fmla="*/ 1826431 h 1956606"/>
                <a:gd name="connsiteX31" fmla="*/ 1311275 w 2603500"/>
                <a:gd name="connsiteY31" fmla="*/ 1734356 h 1956606"/>
                <a:gd name="connsiteX32" fmla="*/ 1444625 w 2603500"/>
                <a:gd name="connsiteY32" fmla="*/ 1648631 h 1956606"/>
                <a:gd name="connsiteX33" fmla="*/ 1555750 w 2603500"/>
                <a:gd name="connsiteY33" fmla="*/ 1578781 h 1956606"/>
                <a:gd name="connsiteX34" fmla="*/ 1717675 w 2603500"/>
                <a:gd name="connsiteY34" fmla="*/ 1461306 h 1956606"/>
                <a:gd name="connsiteX35" fmla="*/ 1835150 w 2603500"/>
                <a:gd name="connsiteY35" fmla="*/ 1343831 h 1956606"/>
                <a:gd name="connsiteX36" fmla="*/ 1968500 w 2603500"/>
                <a:gd name="connsiteY36" fmla="*/ 1223181 h 1956606"/>
                <a:gd name="connsiteX37" fmla="*/ 2105025 w 2603500"/>
                <a:gd name="connsiteY37" fmla="*/ 1070781 h 1956606"/>
                <a:gd name="connsiteX38" fmla="*/ 2209800 w 2603500"/>
                <a:gd name="connsiteY38" fmla="*/ 937431 h 1956606"/>
                <a:gd name="connsiteX39" fmla="*/ 2330450 w 2603500"/>
                <a:gd name="connsiteY39" fmla="*/ 762806 h 1956606"/>
                <a:gd name="connsiteX40" fmla="*/ 2393950 w 2603500"/>
                <a:gd name="connsiteY40" fmla="*/ 619931 h 1956606"/>
                <a:gd name="connsiteX41" fmla="*/ 2441575 w 2603500"/>
                <a:gd name="connsiteY41" fmla="*/ 534206 h 1956606"/>
                <a:gd name="connsiteX42" fmla="*/ 2501900 w 2603500"/>
                <a:gd name="connsiteY42" fmla="*/ 394506 h 1956606"/>
                <a:gd name="connsiteX43" fmla="*/ 2552700 w 2603500"/>
                <a:gd name="connsiteY43" fmla="*/ 280206 h 1956606"/>
                <a:gd name="connsiteX44" fmla="*/ 2603500 w 2603500"/>
                <a:gd name="connsiteY44" fmla="*/ 108756 h 1956606"/>
                <a:gd name="connsiteX0" fmla="*/ 2603500 w 2603500"/>
                <a:gd name="connsiteY0" fmla="*/ 108756 h 1956606"/>
                <a:gd name="connsiteX1" fmla="*/ 2458244 w 2603500"/>
                <a:gd name="connsiteY1" fmla="*/ 69069 h 1956606"/>
                <a:gd name="connsiteX2" fmla="*/ 2266950 w 2603500"/>
                <a:gd name="connsiteY2" fmla="*/ 29381 h 1956606"/>
                <a:gd name="connsiteX3" fmla="*/ 2059782 w 2603500"/>
                <a:gd name="connsiteY3" fmla="*/ 6362 h 1956606"/>
                <a:gd name="connsiteX4" fmla="*/ 1857375 w 2603500"/>
                <a:gd name="connsiteY4" fmla="*/ 12 h 1956606"/>
                <a:gd name="connsiteX5" fmla="*/ 1635125 w 2603500"/>
                <a:gd name="connsiteY5" fmla="*/ 7950 h 1956606"/>
                <a:gd name="connsiteX6" fmla="*/ 1470025 w 2603500"/>
                <a:gd name="connsiteY6" fmla="*/ 26206 h 1956606"/>
                <a:gd name="connsiteX7" fmla="*/ 1293019 w 2603500"/>
                <a:gd name="connsiteY7" fmla="*/ 53988 h 1956606"/>
                <a:gd name="connsiteX8" fmla="*/ 1047750 w 2603500"/>
                <a:gd name="connsiteY8" fmla="*/ 122250 h 1956606"/>
                <a:gd name="connsiteX9" fmla="*/ 904875 w 2603500"/>
                <a:gd name="connsiteY9" fmla="*/ 159556 h 1956606"/>
                <a:gd name="connsiteX10" fmla="*/ 749300 w 2603500"/>
                <a:gd name="connsiteY10" fmla="*/ 219881 h 1956606"/>
                <a:gd name="connsiteX11" fmla="*/ 660400 w 2603500"/>
                <a:gd name="connsiteY11" fmla="*/ 264331 h 1956606"/>
                <a:gd name="connsiteX12" fmla="*/ 457200 w 2603500"/>
                <a:gd name="connsiteY12" fmla="*/ 378631 h 1956606"/>
                <a:gd name="connsiteX13" fmla="*/ 323850 w 2603500"/>
                <a:gd name="connsiteY13" fmla="*/ 451656 h 1956606"/>
                <a:gd name="connsiteX14" fmla="*/ 311150 w 2603500"/>
                <a:gd name="connsiteY14" fmla="*/ 470706 h 1956606"/>
                <a:gd name="connsiteX15" fmla="*/ 212725 w 2603500"/>
                <a:gd name="connsiteY15" fmla="*/ 534206 h 1956606"/>
                <a:gd name="connsiteX16" fmla="*/ 101600 w 2603500"/>
                <a:gd name="connsiteY16" fmla="*/ 638981 h 1956606"/>
                <a:gd name="connsiteX17" fmla="*/ 0 w 2603500"/>
                <a:gd name="connsiteY17" fmla="*/ 708831 h 1956606"/>
                <a:gd name="connsiteX18" fmla="*/ 76200 w 2603500"/>
                <a:gd name="connsiteY18" fmla="*/ 772331 h 1956606"/>
                <a:gd name="connsiteX19" fmla="*/ 168275 w 2603500"/>
                <a:gd name="connsiteY19" fmla="*/ 870756 h 1956606"/>
                <a:gd name="connsiteX20" fmla="*/ 250825 w 2603500"/>
                <a:gd name="connsiteY20" fmla="*/ 985056 h 1956606"/>
                <a:gd name="connsiteX21" fmla="*/ 285750 w 2603500"/>
                <a:gd name="connsiteY21" fmla="*/ 1007281 h 1956606"/>
                <a:gd name="connsiteX22" fmla="*/ 406400 w 2603500"/>
                <a:gd name="connsiteY22" fmla="*/ 1162856 h 1956606"/>
                <a:gd name="connsiteX23" fmla="*/ 508000 w 2603500"/>
                <a:gd name="connsiteY23" fmla="*/ 1327956 h 1956606"/>
                <a:gd name="connsiteX24" fmla="*/ 590550 w 2603500"/>
                <a:gd name="connsiteY24" fmla="*/ 1499406 h 1956606"/>
                <a:gd name="connsiteX25" fmla="*/ 650875 w 2603500"/>
                <a:gd name="connsiteY25" fmla="*/ 1620056 h 1956606"/>
                <a:gd name="connsiteX26" fmla="*/ 714375 w 2603500"/>
                <a:gd name="connsiteY26" fmla="*/ 1737531 h 1956606"/>
                <a:gd name="connsiteX27" fmla="*/ 752475 w 2603500"/>
                <a:gd name="connsiteY27" fmla="*/ 1883581 h 1956606"/>
                <a:gd name="connsiteX28" fmla="*/ 768350 w 2603500"/>
                <a:gd name="connsiteY28" fmla="*/ 1956606 h 1956606"/>
                <a:gd name="connsiteX29" fmla="*/ 962025 w 2603500"/>
                <a:gd name="connsiteY29" fmla="*/ 1893106 h 1956606"/>
                <a:gd name="connsiteX30" fmla="*/ 1133475 w 2603500"/>
                <a:gd name="connsiteY30" fmla="*/ 1826431 h 1956606"/>
                <a:gd name="connsiteX31" fmla="*/ 1311275 w 2603500"/>
                <a:gd name="connsiteY31" fmla="*/ 1734356 h 1956606"/>
                <a:gd name="connsiteX32" fmla="*/ 1444625 w 2603500"/>
                <a:gd name="connsiteY32" fmla="*/ 1648631 h 1956606"/>
                <a:gd name="connsiteX33" fmla="*/ 1555750 w 2603500"/>
                <a:gd name="connsiteY33" fmla="*/ 1578781 h 1956606"/>
                <a:gd name="connsiteX34" fmla="*/ 1717675 w 2603500"/>
                <a:gd name="connsiteY34" fmla="*/ 1461306 h 1956606"/>
                <a:gd name="connsiteX35" fmla="*/ 1835150 w 2603500"/>
                <a:gd name="connsiteY35" fmla="*/ 1343831 h 1956606"/>
                <a:gd name="connsiteX36" fmla="*/ 1968500 w 2603500"/>
                <a:gd name="connsiteY36" fmla="*/ 1223181 h 1956606"/>
                <a:gd name="connsiteX37" fmla="*/ 2105025 w 2603500"/>
                <a:gd name="connsiteY37" fmla="*/ 1070781 h 1956606"/>
                <a:gd name="connsiteX38" fmla="*/ 2209800 w 2603500"/>
                <a:gd name="connsiteY38" fmla="*/ 937431 h 1956606"/>
                <a:gd name="connsiteX39" fmla="*/ 2330450 w 2603500"/>
                <a:gd name="connsiteY39" fmla="*/ 762806 h 1956606"/>
                <a:gd name="connsiteX40" fmla="*/ 2393950 w 2603500"/>
                <a:gd name="connsiteY40" fmla="*/ 619931 h 1956606"/>
                <a:gd name="connsiteX41" fmla="*/ 2441575 w 2603500"/>
                <a:gd name="connsiteY41" fmla="*/ 534206 h 1956606"/>
                <a:gd name="connsiteX42" fmla="*/ 2501900 w 2603500"/>
                <a:gd name="connsiteY42" fmla="*/ 394506 h 1956606"/>
                <a:gd name="connsiteX43" fmla="*/ 2552700 w 2603500"/>
                <a:gd name="connsiteY43" fmla="*/ 280206 h 1956606"/>
                <a:gd name="connsiteX44" fmla="*/ 2603500 w 2603500"/>
                <a:gd name="connsiteY44" fmla="*/ 108756 h 1956606"/>
                <a:gd name="connsiteX0" fmla="*/ 2603500 w 2603500"/>
                <a:gd name="connsiteY0" fmla="*/ 108756 h 1956606"/>
                <a:gd name="connsiteX1" fmla="*/ 2458244 w 2603500"/>
                <a:gd name="connsiteY1" fmla="*/ 69069 h 1956606"/>
                <a:gd name="connsiteX2" fmla="*/ 2266950 w 2603500"/>
                <a:gd name="connsiteY2" fmla="*/ 29381 h 1956606"/>
                <a:gd name="connsiteX3" fmla="*/ 2059782 w 2603500"/>
                <a:gd name="connsiteY3" fmla="*/ 6362 h 1956606"/>
                <a:gd name="connsiteX4" fmla="*/ 1857375 w 2603500"/>
                <a:gd name="connsiteY4" fmla="*/ 12 h 1956606"/>
                <a:gd name="connsiteX5" fmla="*/ 1635125 w 2603500"/>
                <a:gd name="connsiteY5" fmla="*/ 7950 h 1956606"/>
                <a:gd name="connsiteX6" fmla="*/ 1470025 w 2603500"/>
                <a:gd name="connsiteY6" fmla="*/ 26206 h 1956606"/>
                <a:gd name="connsiteX7" fmla="*/ 1293019 w 2603500"/>
                <a:gd name="connsiteY7" fmla="*/ 53988 h 1956606"/>
                <a:gd name="connsiteX8" fmla="*/ 1047750 w 2603500"/>
                <a:gd name="connsiteY8" fmla="*/ 122250 h 1956606"/>
                <a:gd name="connsiteX9" fmla="*/ 904875 w 2603500"/>
                <a:gd name="connsiteY9" fmla="*/ 159556 h 1956606"/>
                <a:gd name="connsiteX10" fmla="*/ 749300 w 2603500"/>
                <a:gd name="connsiteY10" fmla="*/ 219881 h 1956606"/>
                <a:gd name="connsiteX11" fmla="*/ 660400 w 2603500"/>
                <a:gd name="connsiteY11" fmla="*/ 264331 h 1956606"/>
                <a:gd name="connsiteX12" fmla="*/ 457200 w 2603500"/>
                <a:gd name="connsiteY12" fmla="*/ 378631 h 1956606"/>
                <a:gd name="connsiteX13" fmla="*/ 323850 w 2603500"/>
                <a:gd name="connsiteY13" fmla="*/ 451656 h 1956606"/>
                <a:gd name="connsiteX14" fmla="*/ 311150 w 2603500"/>
                <a:gd name="connsiteY14" fmla="*/ 470706 h 1956606"/>
                <a:gd name="connsiteX15" fmla="*/ 212725 w 2603500"/>
                <a:gd name="connsiteY15" fmla="*/ 534206 h 1956606"/>
                <a:gd name="connsiteX16" fmla="*/ 101600 w 2603500"/>
                <a:gd name="connsiteY16" fmla="*/ 638981 h 1956606"/>
                <a:gd name="connsiteX17" fmla="*/ 0 w 2603500"/>
                <a:gd name="connsiteY17" fmla="*/ 708831 h 1956606"/>
                <a:gd name="connsiteX18" fmla="*/ 76200 w 2603500"/>
                <a:gd name="connsiteY18" fmla="*/ 772331 h 1956606"/>
                <a:gd name="connsiteX19" fmla="*/ 168275 w 2603500"/>
                <a:gd name="connsiteY19" fmla="*/ 870756 h 1956606"/>
                <a:gd name="connsiteX20" fmla="*/ 250825 w 2603500"/>
                <a:gd name="connsiteY20" fmla="*/ 985056 h 1956606"/>
                <a:gd name="connsiteX21" fmla="*/ 285750 w 2603500"/>
                <a:gd name="connsiteY21" fmla="*/ 1007281 h 1956606"/>
                <a:gd name="connsiteX22" fmla="*/ 406400 w 2603500"/>
                <a:gd name="connsiteY22" fmla="*/ 1162856 h 1956606"/>
                <a:gd name="connsiteX23" fmla="*/ 508000 w 2603500"/>
                <a:gd name="connsiteY23" fmla="*/ 1327956 h 1956606"/>
                <a:gd name="connsiteX24" fmla="*/ 590550 w 2603500"/>
                <a:gd name="connsiteY24" fmla="*/ 1499406 h 1956606"/>
                <a:gd name="connsiteX25" fmla="*/ 650875 w 2603500"/>
                <a:gd name="connsiteY25" fmla="*/ 1620056 h 1956606"/>
                <a:gd name="connsiteX26" fmla="*/ 714375 w 2603500"/>
                <a:gd name="connsiteY26" fmla="*/ 1737531 h 1956606"/>
                <a:gd name="connsiteX27" fmla="*/ 752475 w 2603500"/>
                <a:gd name="connsiteY27" fmla="*/ 1883581 h 1956606"/>
                <a:gd name="connsiteX28" fmla="*/ 768350 w 2603500"/>
                <a:gd name="connsiteY28" fmla="*/ 1956606 h 1956606"/>
                <a:gd name="connsiteX29" fmla="*/ 962025 w 2603500"/>
                <a:gd name="connsiteY29" fmla="*/ 1893106 h 1956606"/>
                <a:gd name="connsiteX30" fmla="*/ 1133475 w 2603500"/>
                <a:gd name="connsiteY30" fmla="*/ 1826431 h 1956606"/>
                <a:gd name="connsiteX31" fmla="*/ 1311275 w 2603500"/>
                <a:gd name="connsiteY31" fmla="*/ 1734356 h 1956606"/>
                <a:gd name="connsiteX32" fmla="*/ 1444625 w 2603500"/>
                <a:gd name="connsiteY32" fmla="*/ 1648631 h 1956606"/>
                <a:gd name="connsiteX33" fmla="*/ 1555750 w 2603500"/>
                <a:gd name="connsiteY33" fmla="*/ 1578781 h 1956606"/>
                <a:gd name="connsiteX34" fmla="*/ 1717675 w 2603500"/>
                <a:gd name="connsiteY34" fmla="*/ 1461306 h 1956606"/>
                <a:gd name="connsiteX35" fmla="*/ 1835150 w 2603500"/>
                <a:gd name="connsiteY35" fmla="*/ 1343831 h 1956606"/>
                <a:gd name="connsiteX36" fmla="*/ 1968500 w 2603500"/>
                <a:gd name="connsiteY36" fmla="*/ 1223181 h 1956606"/>
                <a:gd name="connsiteX37" fmla="*/ 2105025 w 2603500"/>
                <a:gd name="connsiteY37" fmla="*/ 1070781 h 1956606"/>
                <a:gd name="connsiteX38" fmla="*/ 2209800 w 2603500"/>
                <a:gd name="connsiteY38" fmla="*/ 937431 h 1956606"/>
                <a:gd name="connsiteX39" fmla="*/ 2330450 w 2603500"/>
                <a:gd name="connsiteY39" fmla="*/ 762806 h 1956606"/>
                <a:gd name="connsiteX40" fmla="*/ 2393950 w 2603500"/>
                <a:gd name="connsiteY40" fmla="*/ 619931 h 1956606"/>
                <a:gd name="connsiteX41" fmla="*/ 2441575 w 2603500"/>
                <a:gd name="connsiteY41" fmla="*/ 534206 h 1956606"/>
                <a:gd name="connsiteX42" fmla="*/ 2501900 w 2603500"/>
                <a:gd name="connsiteY42" fmla="*/ 394506 h 1956606"/>
                <a:gd name="connsiteX43" fmla="*/ 2552700 w 2603500"/>
                <a:gd name="connsiteY43" fmla="*/ 280206 h 1956606"/>
                <a:gd name="connsiteX44" fmla="*/ 2603500 w 2603500"/>
                <a:gd name="connsiteY44" fmla="*/ 108756 h 1956606"/>
                <a:gd name="connsiteX0" fmla="*/ 2603500 w 2603500"/>
                <a:gd name="connsiteY0" fmla="*/ 108756 h 1956606"/>
                <a:gd name="connsiteX1" fmla="*/ 2458244 w 2603500"/>
                <a:gd name="connsiteY1" fmla="*/ 69069 h 1956606"/>
                <a:gd name="connsiteX2" fmla="*/ 2266950 w 2603500"/>
                <a:gd name="connsiteY2" fmla="*/ 29381 h 1956606"/>
                <a:gd name="connsiteX3" fmla="*/ 2059782 w 2603500"/>
                <a:gd name="connsiteY3" fmla="*/ 6362 h 1956606"/>
                <a:gd name="connsiteX4" fmla="*/ 1857375 w 2603500"/>
                <a:gd name="connsiteY4" fmla="*/ 12 h 1956606"/>
                <a:gd name="connsiteX5" fmla="*/ 1635125 w 2603500"/>
                <a:gd name="connsiteY5" fmla="*/ 7950 h 1956606"/>
                <a:gd name="connsiteX6" fmla="*/ 1470025 w 2603500"/>
                <a:gd name="connsiteY6" fmla="*/ 26206 h 1956606"/>
                <a:gd name="connsiteX7" fmla="*/ 1293019 w 2603500"/>
                <a:gd name="connsiteY7" fmla="*/ 53988 h 1956606"/>
                <a:gd name="connsiteX8" fmla="*/ 1045369 w 2603500"/>
                <a:gd name="connsiteY8" fmla="*/ 107963 h 1956606"/>
                <a:gd name="connsiteX9" fmla="*/ 904875 w 2603500"/>
                <a:gd name="connsiteY9" fmla="*/ 159556 h 1956606"/>
                <a:gd name="connsiteX10" fmla="*/ 749300 w 2603500"/>
                <a:gd name="connsiteY10" fmla="*/ 219881 h 1956606"/>
                <a:gd name="connsiteX11" fmla="*/ 660400 w 2603500"/>
                <a:gd name="connsiteY11" fmla="*/ 264331 h 1956606"/>
                <a:gd name="connsiteX12" fmla="*/ 457200 w 2603500"/>
                <a:gd name="connsiteY12" fmla="*/ 378631 h 1956606"/>
                <a:gd name="connsiteX13" fmla="*/ 323850 w 2603500"/>
                <a:gd name="connsiteY13" fmla="*/ 451656 h 1956606"/>
                <a:gd name="connsiteX14" fmla="*/ 311150 w 2603500"/>
                <a:gd name="connsiteY14" fmla="*/ 470706 h 1956606"/>
                <a:gd name="connsiteX15" fmla="*/ 212725 w 2603500"/>
                <a:gd name="connsiteY15" fmla="*/ 534206 h 1956606"/>
                <a:gd name="connsiteX16" fmla="*/ 101600 w 2603500"/>
                <a:gd name="connsiteY16" fmla="*/ 638981 h 1956606"/>
                <a:gd name="connsiteX17" fmla="*/ 0 w 2603500"/>
                <a:gd name="connsiteY17" fmla="*/ 708831 h 1956606"/>
                <a:gd name="connsiteX18" fmla="*/ 76200 w 2603500"/>
                <a:gd name="connsiteY18" fmla="*/ 772331 h 1956606"/>
                <a:gd name="connsiteX19" fmla="*/ 168275 w 2603500"/>
                <a:gd name="connsiteY19" fmla="*/ 870756 h 1956606"/>
                <a:gd name="connsiteX20" fmla="*/ 250825 w 2603500"/>
                <a:gd name="connsiteY20" fmla="*/ 985056 h 1956606"/>
                <a:gd name="connsiteX21" fmla="*/ 285750 w 2603500"/>
                <a:gd name="connsiteY21" fmla="*/ 1007281 h 1956606"/>
                <a:gd name="connsiteX22" fmla="*/ 406400 w 2603500"/>
                <a:gd name="connsiteY22" fmla="*/ 1162856 h 1956606"/>
                <a:gd name="connsiteX23" fmla="*/ 508000 w 2603500"/>
                <a:gd name="connsiteY23" fmla="*/ 1327956 h 1956606"/>
                <a:gd name="connsiteX24" fmla="*/ 590550 w 2603500"/>
                <a:gd name="connsiteY24" fmla="*/ 1499406 h 1956606"/>
                <a:gd name="connsiteX25" fmla="*/ 650875 w 2603500"/>
                <a:gd name="connsiteY25" fmla="*/ 1620056 h 1956606"/>
                <a:gd name="connsiteX26" fmla="*/ 714375 w 2603500"/>
                <a:gd name="connsiteY26" fmla="*/ 1737531 h 1956606"/>
                <a:gd name="connsiteX27" fmla="*/ 752475 w 2603500"/>
                <a:gd name="connsiteY27" fmla="*/ 1883581 h 1956606"/>
                <a:gd name="connsiteX28" fmla="*/ 768350 w 2603500"/>
                <a:gd name="connsiteY28" fmla="*/ 1956606 h 1956606"/>
                <a:gd name="connsiteX29" fmla="*/ 962025 w 2603500"/>
                <a:gd name="connsiteY29" fmla="*/ 1893106 h 1956606"/>
                <a:gd name="connsiteX30" fmla="*/ 1133475 w 2603500"/>
                <a:gd name="connsiteY30" fmla="*/ 1826431 h 1956606"/>
                <a:gd name="connsiteX31" fmla="*/ 1311275 w 2603500"/>
                <a:gd name="connsiteY31" fmla="*/ 1734356 h 1956606"/>
                <a:gd name="connsiteX32" fmla="*/ 1444625 w 2603500"/>
                <a:gd name="connsiteY32" fmla="*/ 1648631 h 1956606"/>
                <a:gd name="connsiteX33" fmla="*/ 1555750 w 2603500"/>
                <a:gd name="connsiteY33" fmla="*/ 1578781 h 1956606"/>
                <a:gd name="connsiteX34" fmla="*/ 1717675 w 2603500"/>
                <a:gd name="connsiteY34" fmla="*/ 1461306 h 1956606"/>
                <a:gd name="connsiteX35" fmla="*/ 1835150 w 2603500"/>
                <a:gd name="connsiteY35" fmla="*/ 1343831 h 1956606"/>
                <a:gd name="connsiteX36" fmla="*/ 1968500 w 2603500"/>
                <a:gd name="connsiteY36" fmla="*/ 1223181 h 1956606"/>
                <a:gd name="connsiteX37" fmla="*/ 2105025 w 2603500"/>
                <a:gd name="connsiteY37" fmla="*/ 1070781 h 1956606"/>
                <a:gd name="connsiteX38" fmla="*/ 2209800 w 2603500"/>
                <a:gd name="connsiteY38" fmla="*/ 937431 h 1956606"/>
                <a:gd name="connsiteX39" fmla="*/ 2330450 w 2603500"/>
                <a:gd name="connsiteY39" fmla="*/ 762806 h 1956606"/>
                <a:gd name="connsiteX40" fmla="*/ 2393950 w 2603500"/>
                <a:gd name="connsiteY40" fmla="*/ 619931 h 1956606"/>
                <a:gd name="connsiteX41" fmla="*/ 2441575 w 2603500"/>
                <a:gd name="connsiteY41" fmla="*/ 534206 h 1956606"/>
                <a:gd name="connsiteX42" fmla="*/ 2501900 w 2603500"/>
                <a:gd name="connsiteY42" fmla="*/ 394506 h 1956606"/>
                <a:gd name="connsiteX43" fmla="*/ 2552700 w 2603500"/>
                <a:gd name="connsiteY43" fmla="*/ 280206 h 1956606"/>
                <a:gd name="connsiteX44" fmla="*/ 2603500 w 2603500"/>
                <a:gd name="connsiteY44" fmla="*/ 108756 h 1956606"/>
                <a:gd name="connsiteX0" fmla="*/ 2603500 w 2603500"/>
                <a:gd name="connsiteY0" fmla="*/ 108756 h 1956606"/>
                <a:gd name="connsiteX1" fmla="*/ 2458244 w 2603500"/>
                <a:gd name="connsiteY1" fmla="*/ 69069 h 1956606"/>
                <a:gd name="connsiteX2" fmla="*/ 2266950 w 2603500"/>
                <a:gd name="connsiteY2" fmla="*/ 29381 h 1956606"/>
                <a:gd name="connsiteX3" fmla="*/ 2059782 w 2603500"/>
                <a:gd name="connsiteY3" fmla="*/ 6362 h 1956606"/>
                <a:gd name="connsiteX4" fmla="*/ 1857375 w 2603500"/>
                <a:gd name="connsiteY4" fmla="*/ 12 h 1956606"/>
                <a:gd name="connsiteX5" fmla="*/ 1635125 w 2603500"/>
                <a:gd name="connsiteY5" fmla="*/ 7950 h 1956606"/>
                <a:gd name="connsiteX6" fmla="*/ 1470025 w 2603500"/>
                <a:gd name="connsiteY6" fmla="*/ 26206 h 1956606"/>
                <a:gd name="connsiteX7" fmla="*/ 1293019 w 2603500"/>
                <a:gd name="connsiteY7" fmla="*/ 53988 h 1956606"/>
                <a:gd name="connsiteX8" fmla="*/ 1057275 w 2603500"/>
                <a:gd name="connsiteY8" fmla="*/ 110344 h 1956606"/>
                <a:gd name="connsiteX9" fmla="*/ 904875 w 2603500"/>
                <a:gd name="connsiteY9" fmla="*/ 159556 h 1956606"/>
                <a:gd name="connsiteX10" fmla="*/ 749300 w 2603500"/>
                <a:gd name="connsiteY10" fmla="*/ 219881 h 1956606"/>
                <a:gd name="connsiteX11" fmla="*/ 660400 w 2603500"/>
                <a:gd name="connsiteY11" fmla="*/ 264331 h 1956606"/>
                <a:gd name="connsiteX12" fmla="*/ 457200 w 2603500"/>
                <a:gd name="connsiteY12" fmla="*/ 378631 h 1956606"/>
                <a:gd name="connsiteX13" fmla="*/ 323850 w 2603500"/>
                <a:gd name="connsiteY13" fmla="*/ 451656 h 1956606"/>
                <a:gd name="connsiteX14" fmla="*/ 311150 w 2603500"/>
                <a:gd name="connsiteY14" fmla="*/ 470706 h 1956606"/>
                <a:gd name="connsiteX15" fmla="*/ 212725 w 2603500"/>
                <a:gd name="connsiteY15" fmla="*/ 534206 h 1956606"/>
                <a:gd name="connsiteX16" fmla="*/ 101600 w 2603500"/>
                <a:gd name="connsiteY16" fmla="*/ 638981 h 1956606"/>
                <a:gd name="connsiteX17" fmla="*/ 0 w 2603500"/>
                <a:gd name="connsiteY17" fmla="*/ 708831 h 1956606"/>
                <a:gd name="connsiteX18" fmla="*/ 76200 w 2603500"/>
                <a:gd name="connsiteY18" fmla="*/ 772331 h 1956606"/>
                <a:gd name="connsiteX19" fmla="*/ 168275 w 2603500"/>
                <a:gd name="connsiteY19" fmla="*/ 870756 h 1956606"/>
                <a:gd name="connsiteX20" fmla="*/ 250825 w 2603500"/>
                <a:gd name="connsiteY20" fmla="*/ 985056 h 1956606"/>
                <a:gd name="connsiteX21" fmla="*/ 285750 w 2603500"/>
                <a:gd name="connsiteY21" fmla="*/ 1007281 h 1956606"/>
                <a:gd name="connsiteX22" fmla="*/ 406400 w 2603500"/>
                <a:gd name="connsiteY22" fmla="*/ 1162856 h 1956606"/>
                <a:gd name="connsiteX23" fmla="*/ 508000 w 2603500"/>
                <a:gd name="connsiteY23" fmla="*/ 1327956 h 1956606"/>
                <a:gd name="connsiteX24" fmla="*/ 590550 w 2603500"/>
                <a:gd name="connsiteY24" fmla="*/ 1499406 h 1956606"/>
                <a:gd name="connsiteX25" fmla="*/ 650875 w 2603500"/>
                <a:gd name="connsiteY25" fmla="*/ 1620056 h 1956606"/>
                <a:gd name="connsiteX26" fmla="*/ 714375 w 2603500"/>
                <a:gd name="connsiteY26" fmla="*/ 1737531 h 1956606"/>
                <a:gd name="connsiteX27" fmla="*/ 752475 w 2603500"/>
                <a:gd name="connsiteY27" fmla="*/ 1883581 h 1956606"/>
                <a:gd name="connsiteX28" fmla="*/ 768350 w 2603500"/>
                <a:gd name="connsiteY28" fmla="*/ 1956606 h 1956606"/>
                <a:gd name="connsiteX29" fmla="*/ 962025 w 2603500"/>
                <a:gd name="connsiteY29" fmla="*/ 1893106 h 1956606"/>
                <a:gd name="connsiteX30" fmla="*/ 1133475 w 2603500"/>
                <a:gd name="connsiteY30" fmla="*/ 1826431 h 1956606"/>
                <a:gd name="connsiteX31" fmla="*/ 1311275 w 2603500"/>
                <a:gd name="connsiteY31" fmla="*/ 1734356 h 1956606"/>
                <a:gd name="connsiteX32" fmla="*/ 1444625 w 2603500"/>
                <a:gd name="connsiteY32" fmla="*/ 1648631 h 1956606"/>
                <a:gd name="connsiteX33" fmla="*/ 1555750 w 2603500"/>
                <a:gd name="connsiteY33" fmla="*/ 1578781 h 1956606"/>
                <a:gd name="connsiteX34" fmla="*/ 1717675 w 2603500"/>
                <a:gd name="connsiteY34" fmla="*/ 1461306 h 1956606"/>
                <a:gd name="connsiteX35" fmla="*/ 1835150 w 2603500"/>
                <a:gd name="connsiteY35" fmla="*/ 1343831 h 1956606"/>
                <a:gd name="connsiteX36" fmla="*/ 1968500 w 2603500"/>
                <a:gd name="connsiteY36" fmla="*/ 1223181 h 1956606"/>
                <a:gd name="connsiteX37" fmla="*/ 2105025 w 2603500"/>
                <a:gd name="connsiteY37" fmla="*/ 1070781 h 1956606"/>
                <a:gd name="connsiteX38" fmla="*/ 2209800 w 2603500"/>
                <a:gd name="connsiteY38" fmla="*/ 937431 h 1956606"/>
                <a:gd name="connsiteX39" fmla="*/ 2330450 w 2603500"/>
                <a:gd name="connsiteY39" fmla="*/ 762806 h 1956606"/>
                <a:gd name="connsiteX40" fmla="*/ 2393950 w 2603500"/>
                <a:gd name="connsiteY40" fmla="*/ 619931 h 1956606"/>
                <a:gd name="connsiteX41" fmla="*/ 2441575 w 2603500"/>
                <a:gd name="connsiteY41" fmla="*/ 534206 h 1956606"/>
                <a:gd name="connsiteX42" fmla="*/ 2501900 w 2603500"/>
                <a:gd name="connsiteY42" fmla="*/ 394506 h 1956606"/>
                <a:gd name="connsiteX43" fmla="*/ 2552700 w 2603500"/>
                <a:gd name="connsiteY43" fmla="*/ 280206 h 1956606"/>
                <a:gd name="connsiteX44" fmla="*/ 2603500 w 2603500"/>
                <a:gd name="connsiteY44" fmla="*/ 108756 h 1956606"/>
                <a:gd name="connsiteX0" fmla="*/ 2603500 w 2603500"/>
                <a:gd name="connsiteY0" fmla="*/ 108756 h 1956606"/>
                <a:gd name="connsiteX1" fmla="*/ 2458244 w 2603500"/>
                <a:gd name="connsiteY1" fmla="*/ 69069 h 1956606"/>
                <a:gd name="connsiteX2" fmla="*/ 2266950 w 2603500"/>
                <a:gd name="connsiteY2" fmla="*/ 29381 h 1956606"/>
                <a:gd name="connsiteX3" fmla="*/ 2059782 w 2603500"/>
                <a:gd name="connsiteY3" fmla="*/ 6362 h 1956606"/>
                <a:gd name="connsiteX4" fmla="*/ 1857375 w 2603500"/>
                <a:gd name="connsiteY4" fmla="*/ 12 h 1956606"/>
                <a:gd name="connsiteX5" fmla="*/ 1635125 w 2603500"/>
                <a:gd name="connsiteY5" fmla="*/ 7950 h 1956606"/>
                <a:gd name="connsiteX6" fmla="*/ 1470025 w 2603500"/>
                <a:gd name="connsiteY6" fmla="*/ 26206 h 1956606"/>
                <a:gd name="connsiteX7" fmla="*/ 1293019 w 2603500"/>
                <a:gd name="connsiteY7" fmla="*/ 53988 h 1956606"/>
                <a:gd name="connsiteX8" fmla="*/ 1057275 w 2603500"/>
                <a:gd name="connsiteY8" fmla="*/ 110344 h 1956606"/>
                <a:gd name="connsiteX9" fmla="*/ 904875 w 2603500"/>
                <a:gd name="connsiteY9" fmla="*/ 159556 h 1956606"/>
                <a:gd name="connsiteX10" fmla="*/ 749300 w 2603500"/>
                <a:gd name="connsiteY10" fmla="*/ 219881 h 1956606"/>
                <a:gd name="connsiteX11" fmla="*/ 660400 w 2603500"/>
                <a:gd name="connsiteY11" fmla="*/ 264331 h 1956606"/>
                <a:gd name="connsiteX12" fmla="*/ 457200 w 2603500"/>
                <a:gd name="connsiteY12" fmla="*/ 378631 h 1956606"/>
                <a:gd name="connsiteX13" fmla="*/ 323850 w 2603500"/>
                <a:gd name="connsiteY13" fmla="*/ 451656 h 1956606"/>
                <a:gd name="connsiteX14" fmla="*/ 311150 w 2603500"/>
                <a:gd name="connsiteY14" fmla="*/ 470706 h 1956606"/>
                <a:gd name="connsiteX15" fmla="*/ 212725 w 2603500"/>
                <a:gd name="connsiteY15" fmla="*/ 534206 h 1956606"/>
                <a:gd name="connsiteX16" fmla="*/ 101600 w 2603500"/>
                <a:gd name="connsiteY16" fmla="*/ 638981 h 1956606"/>
                <a:gd name="connsiteX17" fmla="*/ 0 w 2603500"/>
                <a:gd name="connsiteY17" fmla="*/ 708831 h 1956606"/>
                <a:gd name="connsiteX18" fmla="*/ 76200 w 2603500"/>
                <a:gd name="connsiteY18" fmla="*/ 772331 h 1956606"/>
                <a:gd name="connsiteX19" fmla="*/ 168275 w 2603500"/>
                <a:gd name="connsiteY19" fmla="*/ 870756 h 1956606"/>
                <a:gd name="connsiteX20" fmla="*/ 250825 w 2603500"/>
                <a:gd name="connsiteY20" fmla="*/ 985056 h 1956606"/>
                <a:gd name="connsiteX21" fmla="*/ 285750 w 2603500"/>
                <a:gd name="connsiteY21" fmla="*/ 1007281 h 1956606"/>
                <a:gd name="connsiteX22" fmla="*/ 406400 w 2603500"/>
                <a:gd name="connsiteY22" fmla="*/ 1162856 h 1956606"/>
                <a:gd name="connsiteX23" fmla="*/ 508000 w 2603500"/>
                <a:gd name="connsiteY23" fmla="*/ 1327956 h 1956606"/>
                <a:gd name="connsiteX24" fmla="*/ 590550 w 2603500"/>
                <a:gd name="connsiteY24" fmla="*/ 1499406 h 1956606"/>
                <a:gd name="connsiteX25" fmla="*/ 650875 w 2603500"/>
                <a:gd name="connsiteY25" fmla="*/ 1620056 h 1956606"/>
                <a:gd name="connsiteX26" fmla="*/ 714375 w 2603500"/>
                <a:gd name="connsiteY26" fmla="*/ 1737531 h 1956606"/>
                <a:gd name="connsiteX27" fmla="*/ 752475 w 2603500"/>
                <a:gd name="connsiteY27" fmla="*/ 1883581 h 1956606"/>
                <a:gd name="connsiteX28" fmla="*/ 768350 w 2603500"/>
                <a:gd name="connsiteY28" fmla="*/ 1956606 h 1956606"/>
                <a:gd name="connsiteX29" fmla="*/ 962025 w 2603500"/>
                <a:gd name="connsiteY29" fmla="*/ 1893106 h 1956606"/>
                <a:gd name="connsiteX30" fmla="*/ 1133475 w 2603500"/>
                <a:gd name="connsiteY30" fmla="*/ 1826431 h 1956606"/>
                <a:gd name="connsiteX31" fmla="*/ 1311275 w 2603500"/>
                <a:gd name="connsiteY31" fmla="*/ 1734356 h 1956606"/>
                <a:gd name="connsiteX32" fmla="*/ 1444625 w 2603500"/>
                <a:gd name="connsiteY32" fmla="*/ 1648631 h 1956606"/>
                <a:gd name="connsiteX33" fmla="*/ 1555750 w 2603500"/>
                <a:gd name="connsiteY33" fmla="*/ 1578781 h 1956606"/>
                <a:gd name="connsiteX34" fmla="*/ 1717675 w 2603500"/>
                <a:gd name="connsiteY34" fmla="*/ 1461306 h 1956606"/>
                <a:gd name="connsiteX35" fmla="*/ 1835150 w 2603500"/>
                <a:gd name="connsiteY35" fmla="*/ 1343831 h 1956606"/>
                <a:gd name="connsiteX36" fmla="*/ 1968500 w 2603500"/>
                <a:gd name="connsiteY36" fmla="*/ 1223181 h 1956606"/>
                <a:gd name="connsiteX37" fmla="*/ 2105025 w 2603500"/>
                <a:gd name="connsiteY37" fmla="*/ 1070781 h 1956606"/>
                <a:gd name="connsiteX38" fmla="*/ 2209800 w 2603500"/>
                <a:gd name="connsiteY38" fmla="*/ 937431 h 1956606"/>
                <a:gd name="connsiteX39" fmla="*/ 2330450 w 2603500"/>
                <a:gd name="connsiteY39" fmla="*/ 762806 h 1956606"/>
                <a:gd name="connsiteX40" fmla="*/ 2393950 w 2603500"/>
                <a:gd name="connsiteY40" fmla="*/ 619931 h 1956606"/>
                <a:gd name="connsiteX41" fmla="*/ 2441575 w 2603500"/>
                <a:gd name="connsiteY41" fmla="*/ 534206 h 1956606"/>
                <a:gd name="connsiteX42" fmla="*/ 2501900 w 2603500"/>
                <a:gd name="connsiteY42" fmla="*/ 394506 h 1956606"/>
                <a:gd name="connsiteX43" fmla="*/ 2552700 w 2603500"/>
                <a:gd name="connsiteY43" fmla="*/ 280206 h 1956606"/>
                <a:gd name="connsiteX44" fmla="*/ 2603500 w 2603500"/>
                <a:gd name="connsiteY44" fmla="*/ 108756 h 1956606"/>
                <a:gd name="connsiteX0" fmla="*/ 2603500 w 2603500"/>
                <a:gd name="connsiteY0" fmla="*/ 108756 h 1956606"/>
                <a:gd name="connsiteX1" fmla="*/ 2458244 w 2603500"/>
                <a:gd name="connsiteY1" fmla="*/ 69069 h 1956606"/>
                <a:gd name="connsiteX2" fmla="*/ 2266950 w 2603500"/>
                <a:gd name="connsiteY2" fmla="*/ 29381 h 1956606"/>
                <a:gd name="connsiteX3" fmla="*/ 2059782 w 2603500"/>
                <a:gd name="connsiteY3" fmla="*/ 6362 h 1956606"/>
                <a:gd name="connsiteX4" fmla="*/ 1857375 w 2603500"/>
                <a:gd name="connsiteY4" fmla="*/ 12 h 1956606"/>
                <a:gd name="connsiteX5" fmla="*/ 1635125 w 2603500"/>
                <a:gd name="connsiteY5" fmla="*/ 7950 h 1956606"/>
                <a:gd name="connsiteX6" fmla="*/ 1470025 w 2603500"/>
                <a:gd name="connsiteY6" fmla="*/ 26206 h 1956606"/>
                <a:gd name="connsiteX7" fmla="*/ 1293019 w 2603500"/>
                <a:gd name="connsiteY7" fmla="*/ 53988 h 1956606"/>
                <a:gd name="connsiteX8" fmla="*/ 1057275 w 2603500"/>
                <a:gd name="connsiteY8" fmla="*/ 110344 h 1956606"/>
                <a:gd name="connsiteX9" fmla="*/ 904875 w 2603500"/>
                <a:gd name="connsiteY9" fmla="*/ 159556 h 1956606"/>
                <a:gd name="connsiteX10" fmla="*/ 749300 w 2603500"/>
                <a:gd name="connsiteY10" fmla="*/ 219881 h 1956606"/>
                <a:gd name="connsiteX11" fmla="*/ 660400 w 2603500"/>
                <a:gd name="connsiteY11" fmla="*/ 264331 h 1956606"/>
                <a:gd name="connsiteX12" fmla="*/ 457200 w 2603500"/>
                <a:gd name="connsiteY12" fmla="*/ 378631 h 1956606"/>
                <a:gd name="connsiteX13" fmla="*/ 323850 w 2603500"/>
                <a:gd name="connsiteY13" fmla="*/ 451656 h 1956606"/>
                <a:gd name="connsiteX14" fmla="*/ 311150 w 2603500"/>
                <a:gd name="connsiteY14" fmla="*/ 470706 h 1956606"/>
                <a:gd name="connsiteX15" fmla="*/ 212725 w 2603500"/>
                <a:gd name="connsiteY15" fmla="*/ 534206 h 1956606"/>
                <a:gd name="connsiteX16" fmla="*/ 101600 w 2603500"/>
                <a:gd name="connsiteY16" fmla="*/ 638981 h 1956606"/>
                <a:gd name="connsiteX17" fmla="*/ 0 w 2603500"/>
                <a:gd name="connsiteY17" fmla="*/ 708831 h 1956606"/>
                <a:gd name="connsiteX18" fmla="*/ 76200 w 2603500"/>
                <a:gd name="connsiteY18" fmla="*/ 772331 h 1956606"/>
                <a:gd name="connsiteX19" fmla="*/ 168275 w 2603500"/>
                <a:gd name="connsiteY19" fmla="*/ 870756 h 1956606"/>
                <a:gd name="connsiteX20" fmla="*/ 250825 w 2603500"/>
                <a:gd name="connsiteY20" fmla="*/ 985056 h 1956606"/>
                <a:gd name="connsiteX21" fmla="*/ 285750 w 2603500"/>
                <a:gd name="connsiteY21" fmla="*/ 1007281 h 1956606"/>
                <a:gd name="connsiteX22" fmla="*/ 406400 w 2603500"/>
                <a:gd name="connsiteY22" fmla="*/ 1162856 h 1956606"/>
                <a:gd name="connsiteX23" fmla="*/ 508000 w 2603500"/>
                <a:gd name="connsiteY23" fmla="*/ 1327956 h 1956606"/>
                <a:gd name="connsiteX24" fmla="*/ 590550 w 2603500"/>
                <a:gd name="connsiteY24" fmla="*/ 1499406 h 1956606"/>
                <a:gd name="connsiteX25" fmla="*/ 650875 w 2603500"/>
                <a:gd name="connsiteY25" fmla="*/ 1620056 h 1956606"/>
                <a:gd name="connsiteX26" fmla="*/ 714375 w 2603500"/>
                <a:gd name="connsiteY26" fmla="*/ 1737531 h 1956606"/>
                <a:gd name="connsiteX27" fmla="*/ 752475 w 2603500"/>
                <a:gd name="connsiteY27" fmla="*/ 1883581 h 1956606"/>
                <a:gd name="connsiteX28" fmla="*/ 768350 w 2603500"/>
                <a:gd name="connsiteY28" fmla="*/ 1956606 h 1956606"/>
                <a:gd name="connsiteX29" fmla="*/ 962025 w 2603500"/>
                <a:gd name="connsiteY29" fmla="*/ 1893106 h 1956606"/>
                <a:gd name="connsiteX30" fmla="*/ 1133475 w 2603500"/>
                <a:gd name="connsiteY30" fmla="*/ 1826431 h 1956606"/>
                <a:gd name="connsiteX31" fmla="*/ 1311275 w 2603500"/>
                <a:gd name="connsiteY31" fmla="*/ 1734356 h 1956606"/>
                <a:gd name="connsiteX32" fmla="*/ 1444625 w 2603500"/>
                <a:gd name="connsiteY32" fmla="*/ 1648631 h 1956606"/>
                <a:gd name="connsiteX33" fmla="*/ 1555750 w 2603500"/>
                <a:gd name="connsiteY33" fmla="*/ 1578781 h 1956606"/>
                <a:gd name="connsiteX34" fmla="*/ 1717675 w 2603500"/>
                <a:gd name="connsiteY34" fmla="*/ 1461306 h 1956606"/>
                <a:gd name="connsiteX35" fmla="*/ 1835150 w 2603500"/>
                <a:gd name="connsiteY35" fmla="*/ 1343831 h 1956606"/>
                <a:gd name="connsiteX36" fmla="*/ 1968500 w 2603500"/>
                <a:gd name="connsiteY36" fmla="*/ 1223181 h 1956606"/>
                <a:gd name="connsiteX37" fmla="*/ 2105025 w 2603500"/>
                <a:gd name="connsiteY37" fmla="*/ 1070781 h 1956606"/>
                <a:gd name="connsiteX38" fmla="*/ 2209800 w 2603500"/>
                <a:gd name="connsiteY38" fmla="*/ 937431 h 1956606"/>
                <a:gd name="connsiteX39" fmla="*/ 2330450 w 2603500"/>
                <a:gd name="connsiteY39" fmla="*/ 762806 h 1956606"/>
                <a:gd name="connsiteX40" fmla="*/ 2393950 w 2603500"/>
                <a:gd name="connsiteY40" fmla="*/ 619931 h 1956606"/>
                <a:gd name="connsiteX41" fmla="*/ 2441575 w 2603500"/>
                <a:gd name="connsiteY41" fmla="*/ 534206 h 1956606"/>
                <a:gd name="connsiteX42" fmla="*/ 2501900 w 2603500"/>
                <a:gd name="connsiteY42" fmla="*/ 394506 h 1956606"/>
                <a:gd name="connsiteX43" fmla="*/ 2552700 w 2603500"/>
                <a:gd name="connsiteY43" fmla="*/ 280206 h 1956606"/>
                <a:gd name="connsiteX44" fmla="*/ 2603500 w 2603500"/>
                <a:gd name="connsiteY44" fmla="*/ 108756 h 1956606"/>
                <a:gd name="connsiteX0" fmla="*/ 2603500 w 2603500"/>
                <a:gd name="connsiteY0" fmla="*/ 108756 h 1956606"/>
                <a:gd name="connsiteX1" fmla="*/ 2458244 w 2603500"/>
                <a:gd name="connsiteY1" fmla="*/ 69069 h 1956606"/>
                <a:gd name="connsiteX2" fmla="*/ 2266950 w 2603500"/>
                <a:gd name="connsiteY2" fmla="*/ 29381 h 1956606"/>
                <a:gd name="connsiteX3" fmla="*/ 2059782 w 2603500"/>
                <a:gd name="connsiteY3" fmla="*/ 6362 h 1956606"/>
                <a:gd name="connsiteX4" fmla="*/ 1857375 w 2603500"/>
                <a:gd name="connsiteY4" fmla="*/ 12 h 1956606"/>
                <a:gd name="connsiteX5" fmla="*/ 1635125 w 2603500"/>
                <a:gd name="connsiteY5" fmla="*/ 7950 h 1956606"/>
                <a:gd name="connsiteX6" fmla="*/ 1470025 w 2603500"/>
                <a:gd name="connsiteY6" fmla="*/ 26206 h 1956606"/>
                <a:gd name="connsiteX7" fmla="*/ 1293019 w 2603500"/>
                <a:gd name="connsiteY7" fmla="*/ 53988 h 1956606"/>
                <a:gd name="connsiteX8" fmla="*/ 1064419 w 2603500"/>
                <a:gd name="connsiteY8" fmla="*/ 110344 h 1956606"/>
                <a:gd name="connsiteX9" fmla="*/ 904875 w 2603500"/>
                <a:gd name="connsiteY9" fmla="*/ 159556 h 1956606"/>
                <a:gd name="connsiteX10" fmla="*/ 749300 w 2603500"/>
                <a:gd name="connsiteY10" fmla="*/ 219881 h 1956606"/>
                <a:gd name="connsiteX11" fmla="*/ 660400 w 2603500"/>
                <a:gd name="connsiteY11" fmla="*/ 264331 h 1956606"/>
                <a:gd name="connsiteX12" fmla="*/ 457200 w 2603500"/>
                <a:gd name="connsiteY12" fmla="*/ 378631 h 1956606"/>
                <a:gd name="connsiteX13" fmla="*/ 323850 w 2603500"/>
                <a:gd name="connsiteY13" fmla="*/ 451656 h 1956606"/>
                <a:gd name="connsiteX14" fmla="*/ 311150 w 2603500"/>
                <a:gd name="connsiteY14" fmla="*/ 470706 h 1956606"/>
                <a:gd name="connsiteX15" fmla="*/ 212725 w 2603500"/>
                <a:gd name="connsiteY15" fmla="*/ 534206 h 1956606"/>
                <a:gd name="connsiteX16" fmla="*/ 101600 w 2603500"/>
                <a:gd name="connsiteY16" fmla="*/ 638981 h 1956606"/>
                <a:gd name="connsiteX17" fmla="*/ 0 w 2603500"/>
                <a:gd name="connsiteY17" fmla="*/ 708831 h 1956606"/>
                <a:gd name="connsiteX18" fmla="*/ 76200 w 2603500"/>
                <a:gd name="connsiteY18" fmla="*/ 772331 h 1956606"/>
                <a:gd name="connsiteX19" fmla="*/ 168275 w 2603500"/>
                <a:gd name="connsiteY19" fmla="*/ 870756 h 1956606"/>
                <a:gd name="connsiteX20" fmla="*/ 250825 w 2603500"/>
                <a:gd name="connsiteY20" fmla="*/ 985056 h 1956606"/>
                <a:gd name="connsiteX21" fmla="*/ 285750 w 2603500"/>
                <a:gd name="connsiteY21" fmla="*/ 1007281 h 1956606"/>
                <a:gd name="connsiteX22" fmla="*/ 406400 w 2603500"/>
                <a:gd name="connsiteY22" fmla="*/ 1162856 h 1956606"/>
                <a:gd name="connsiteX23" fmla="*/ 508000 w 2603500"/>
                <a:gd name="connsiteY23" fmla="*/ 1327956 h 1956606"/>
                <a:gd name="connsiteX24" fmla="*/ 590550 w 2603500"/>
                <a:gd name="connsiteY24" fmla="*/ 1499406 h 1956606"/>
                <a:gd name="connsiteX25" fmla="*/ 650875 w 2603500"/>
                <a:gd name="connsiteY25" fmla="*/ 1620056 h 1956606"/>
                <a:gd name="connsiteX26" fmla="*/ 714375 w 2603500"/>
                <a:gd name="connsiteY26" fmla="*/ 1737531 h 1956606"/>
                <a:gd name="connsiteX27" fmla="*/ 752475 w 2603500"/>
                <a:gd name="connsiteY27" fmla="*/ 1883581 h 1956606"/>
                <a:gd name="connsiteX28" fmla="*/ 768350 w 2603500"/>
                <a:gd name="connsiteY28" fmla="*/ 1956606 h 1956606"/>
                <a:gd name="connsiteX29" fmla="*/ 962025 w 2603500"/>
                <a:gd name="connsiteY29" fmla="*/ 1893106 h 1956606"/>
                <a:gd name="connsiteX30" fmla="*/ 1133475 w 2603500"/>
                <a:gd name="connsiteY30" fmla="*/ 1826431 h 1956606"/>
                <a:gd name="connsiteX31" fmla="*/ 1311275 w 2603500"/>
                <a:gd name="connsiteY31" fmla="*/ 1734356 h 1956606"/>
                <a:gd name="connsiteX32" fmla="*/ 1444625 w 2603500"/>
                <a:gd name="connsiteY32" fmla="*/ 1648631 h 1956606"/>
                <a:gd name="connsiteX33" fmla="*/ 1555750 w 2603500"/>
                <a:gd name="connsiteY33" fmla="*/ 1578781 h 1956606"/>
                <a:gd name="connsiteX34" fmla="*/ 1717675 w 2603500"/>
                <a:gd name="connsiteY34" fmla="*/ 1461306 h 1956606"/>
                <a:gd name="connsiteX35" fmla="*/ 1835150 w 2603500"/>
                <a:gd name="connsiteY35" fmla="*/ 1343831 h 1956606"/>
                <a:gd name="connsiteX36" fmla="*/ 1968500 w 2603500"/>
                <a:gd name="connsiteY36" fmla="*/ 1223181 h 1956606"/>
                <a:gd name="connsiteX37" fmla="*/ 2105025 w 2603500"/>
                <a:gd name="connsiteY37" fmla="*/ 1070781 h 1956606"/>
                <a:gd name="connsiteX38" fmla="*/ 2209800 w 2603500"/>
                <a:gd name="connsiteY38" fmla="*/ 937431 h 1956606"/>
                <a:gd name="connsiteX39" fmla="*/ 2330450 w 2603500"/>
                <a:gd name="connsiteY39" fmla="*/ 762806 h 1956606"/>
                <a:gd name="connsiteX40" fmla="*/ 2393950 w 2603500"/>
                <a:gd name="connsiteY40" fmla="*/ 619931 h 1956606"/>
                <a:gd name="connsiteX41" fmla="*/ 2441575 w 2603500"/>
                <a:gd name="connsiteY41" fmla="*/ 534206 h 1956606"/>
                <a:gd name="connsiteX42" fmla="*/ 2501900 w 2603500"/>
                <a:gd name="connsiteY42" fmla="*/ 394506 h 1956606"/>
                <a:gd name="connsiteX43" fmla="*/ 2552700 w 2603500"/>
                <a:gd name="connsiteY43" fmla="*/ 280206 h 1956606"/>
                <a:gd name="connsiteX44" fmla="*/ 2603500 w 2603500"/>
                <a:gd name="connsiteY44" fmla="*/ 108756 h 1956606"/>
                <a:gd name="connsiteX0" fmla="*/ 2603500 w 2603500"/>
                <a:gd name="connsiteY0" fmla="*/ 108756 h 1956606"/>
                <a:gd name="connsiteX1" fmla="*/ 2458244 w 2603500"/>
                <a:gd name="connsiteY1" fmla="*/ 69069 h 1956606"/>
                <a:gd name="connsiteX2" fmla="*/ 2266950 w 2603500"/>
                <a:gd name="connsiteY2" fmla="*/ 29381 h 1956606"/>
                <a:gd name="connsiteX3" fmla="*/ 2059782 w 2603500"/>
                <a:gd name="connsiteY3" fmla="*/ 6362 h 1956606"/>
                <a:gd name="connsiteX4" fmla="*/ 1857375 w 2603500"/>
                <a:gd name="connsiteY4" fmla="*/ 12 h 1956606"/>
                <a:gd name="connsiteX5" fmla="*/ 1635125 w 2603500"/>
                <a:gd name="connsiteY5" fmla="*/ 7950 h 1956606"/>
                <a:gd name="connsiteX6" fmla="*/ 1470025 w 2603500"/>
                <a:gd name="connsiteY6" fmla="*/ 26206 h 1956606"/>
                <a:gd name="connsiteX7" fmla="*/ 1293019 w 2603500"/>
                <a:gd name="connsiteY7" fmla="*/ 53988 h 1956606"/>
                <a:gd name="connsiteX8" fmla="*/ 1064419 w 2603500"/>
                <a:gd name="connsiteY8" fmla="*/ 110344 h 1956606"/>
                <a:gd name="connsiteX9" fmla="*/ 904875 w 2603500"/>
                <a:gd name="connsiteY9" fmla="*/ 166699 h 1956606"/>
                <a:gd name="connsiteX10" fmla="*/ 749300 w 2603500"/>
                <a:gd name="connsiteY10" fmla="*/ 219881 h 1956606"/>
                <a:gd name="connsiteX11" fmla="*/ 660400 w 2603500"/>
                <a:gd name="connsiteY11" fmla="*/ 264331 h 1956606"/>
                <a:gd name="connsiteX12" fmla="*/ 457200 w 2603500"/>
                <a:gd name="connsiteY12" fmla="*/ 378631 h 1956606"/>
                <a:gd name="connsiteX13" fmla="*/ 323850 w 2603500"/>
                <a:gd name="connsiteY13" fmla="*/ 451656 h 1956606"/>
                <a:gd name="connsiteX14" fmla="*/ 311150 w 2603500"/>
                <a:gd name="connsiteY14" fmla="*/ 470706 h 1956606"/>
                <a:gd name="connsiteX15" fmla="*/ 212725 w 2603500"/>
                <a:gd name="connsiteY15" fmla="*/ 534206 h 1956606"/>
                <a:gd name="connsiteX16" fmla="*/ 101600 w 2603500"/>
                <a:gd name="connsiteY16" fmla="*/ 638981 h 1956606"/>
                <a:gd name="connsiteX17" fmla="*/ 0 w 2603500"/>
                <a:gd name="connsiteY17" fmla="*/ 708831 h 1956606"/>
                <a:gd name="connsiteX18" fmla="*/ 76200 w 2603500"/>
                <a:gd name="connsiteY18" fmla="*/ 772331 h 1956606"/>
                <a:gd name="connsiteX19" fmla="*/ 168275 w 2603500"/>
                <a:gd name="connsiteY19" fmla="*/ 870756 h 1956606"/>
                <a:gd name="connsiteX20" fmla="*/ 250825 w 2603500"/>
                <a:gd name="connsiteY20" fmla="*/ 985056 h 1956606"/>
                <a:gd name="connsiteX21" fmla="*/ 285750 w 2603500"/>
                <a:gd name="connsiteY21" fmla="*/ 1007281 h 1956606"/>
                <a:gd name="connsiteX22" fmla="*/ 406400 w 2603500"/>
                <a:gd name="connsiteY22" fmla="*/ 1162856 h 1956606"/>
                <a:gd name="connsiteX23" fmla="*/ 508000 w 2603500"/>
                <a:gd name="connsiteY23" fmla="*/ 1327956 h 1956606"/>
                <a:gd name="connsiteX24" fmla="*/ 590550 w 2603500"/>
                <a:gd name="connsiteY24" fmla="*/ 1499406 h 1956606"/>
                <a:gd name="connsiteX25" fmla="*/ 650875 w 2603500"/>
                <a:gd name="connsiteY25" fmla="*/ 1620056 h 1956606"/>
                <a:gd name="connsiteX26" fmla="*/ 714375 w 2603500"/>
                <a:gd name="connsiteY26" fmla="*/ 1737531 h 1956606"/>
                <a:gd name="connsiteX27" fmla="*/ 752475 w 2603500"/>
                <a:gd name="connsiteY27" fmla="*/ 1883581 h 1956606"/>
                <a:gd name="connsiteX28" fmla="*/ 768350 w 2603500"/>
                <a:gd name="connsiteY28" fmla="*/ 1956606 h 1956606"/>
                <a:gd name="connsiteX29" fmla="*/ 962025 w 2603500"/>
                <a:gd name="connsiteY29" fmla="*/ 1893106 h 1956606"/>
                <a:gd name="connsiteX30" fmla="*/ 1133475 w 2603500"/>
                <a:gd name="connsiteY30" fmla="*/ 1826431 h 1956606"/>
                <a:gd name="connsiteX31" fmla="*/ 1311275 w 2603500"/>
                <a:gd name="connsiteY31" fmla="*/ 1734356 h 1956606"/>
                <a:gd name="connsiteX32" fmla="*/ 1444625 w 2603500"/>
                <a:gd name="connsiteY32" fmla="*/ 1648631 h 1956606"/>
                <a:gd name="connsiteX33" fmla="*/ 1555750 w 2603500"/>
                <a:gd name="connsiteY33" fmla="*/ 1578781 h 1956606"/>
                <a:gd name="connsiteX34" fmla="*/ 1717675 w 2603500"/>
                <a:gd name="connsiteY34" fmla="*/ 1461306 h 1956606"/>
                <a:gd name="connsiteX35" fmla="*/ 1835150 w 2603500"/>
                <a:gd name="connsiteY35" fmla="*/ 1343831 h 1956606"/>
                <a:gd name="connsiteX36" fmla="*/ 1968500 w 2603500"/>
                <a:gd name="connsiteY36" fmla="*/ 1223181 h 1956606"/>
                <a:gd name="connsiteX37" fmla="*/ 2105025 w 2603500"/>
                <a:gd name="connsiteY37" fmla="*/ 1070781 h 1956606"/>
                <a:gd name="connsiteX38" fmla="*/ 2209800 w 2603500"/>
                <a:gd name="connsiteY38" fmla="*/ 937431 h 1956606"/>
                <a:gd name="connsiteX39" fmla="*/ 2330450 w 2603500"/>
                <a:gd name="connsiteY39" fmla="*/ 762806 h 1956606"/>
                <a:gd name="connsiteX40" fmla="*/ 2393950 w 2603500"/>
                <a:gd name="connsiteY40" fmla="*/ 619931 h 1956606"/>
                <a:gd name="connsiteX41" fmla="*/ 2441575 w 2603500"/>
                <a:gd name="connsiteY41" fmla="*/ 534206 h 1956606"/>
                <a:gd name="connsiteX42" fmla="*/ 2501900 w 2603500"/>
                <a:gd name="connsiteY42" fmla="*/ 394506 h 1956606"/>
                <a:gd name="connsiteX43" fmla="*/ 2552700 w 2603500"/>
                <a:gd name="connsiteY43" fmla="*/ 280206 h 1956606"/>
                <a:gd name="connsiteX44" fmla="*/ 2603500 w 2603500"/>
                <a:gd name="connsiteY44" fmla="*/ 108756 h 1956606"/>
                <a:gd name="connsiteX0" fmla="*/ 2603500 w 2603500"/>
                <a:gd name="connsiteY0" fmla="*/ 108756 h 1956606"/>
                <a:gd name="connsiteX1" fmla="*/ 2458244 w 2603500"/>
                <a:gd name="connsiteY1" fmla="*/ 69069 h 1956606"/>
                <a:gd name="connsiteX2" fmla="*/ 2266950 w 2603500"/>
                <a:gd name="connsiteY2" fmla="*/ 29381 h 1956606"/>
                <a:gd name="connsiteX3" fmla="*/ 2059782 w 2603500"/>
                <a:gd name="connsiteY3" fmla="*/ 6362 h 1956606"/>
                <a:gd name="connsiteX4" fmla="*/ 1857375 w 2603500"/>
                <a:gd name="connsiteY4" fmla="*/ 12 h 1956606"/>
                <a:gd name="connsiteX5" fmla="*/ 1635125 w 2603500"/>
                <a:gd name="connsiteY5" fmla="*/ 7950 h 1956606"/>
                <a:gd name="connsiteX6" fmla="*/ 1470025 w 2603500"/>
                <a:gd name="connsiteY6" fmla="*/ 26206 h 1956606"/>
                <a:gd name="connsiteX7" fmla="*/ 1293019 w 2603500"/>
                <a:gd name="connsiteY7" fmla="*/ 53988 h 1956606"/>
                <a:gd name="connsiteX8" fmla="*/ 1064419 w 2603500"/>
                <a:gd name="connsiteY8" fmla="*/ 110344 h 1956606"/>
                <a:gd name="connsiteX9" fmla="*/ 904875 w 2603500"/>
                <a:gd name="connsiteY9" fmla="*/ 166699 h 1956606"/>
                <a:gd name="connsiteX10" fmla="*/ 761206 w 2603500"/>
                <a:gd name="connsiteY10" fmla="*/ 227025 h 1956606"/>
                <a:gd name="connsiteX11" fmla="*/ 660400 w 2603500"/>
                <a:gd name="connsiteY11" fmla="*/ 264331 h 1956606"/>
                <a:gd name="connsiteX12" fmla="*/ 457200 w 2603500"/>
                <a:gd name="connsiteY12" fmla="*/ 378631 h 1956606"/>
                <a:gd name="connsiteX13" fmla="*/ 323850 w 2603500"/>
                <a:gd name="connsiteY13" fmla="*/ 451656 h 1956606"/>
                <a:gd name="connsiteX14" fmla="*/ 311150 w 2603500"/>
                <a:gd name="connsiteY14" fmla="*/ 470706 h 1956606"/>
                <a:gd name="connsiteX15" fmla="*/ 212725 w 2603500"/>
                <a:gd name="connsiteY15" fmla="*/ 534206 h 1956606"/>
                <a:gd name="connsiteX16" fmla="*/ 101600 w 2603500"/>
                <a:gd name="connsiteY16" fmla="*/ 638981 h 1956606"/>
                <a:gd name="connsiteX17" fmla="*/ 0 w 2603500"/>
                <a:gd name="connsiteY17" fmla="*/ 708831 h 1956606"/>
                <a:gd name="connsiteX18" fmla="*/ 76200 w 2603500"/>
                <a:gd name="connsiteY18" fmla="*/ 772331 h 1956606"/>
                <a:gd name="connsiteX19" fmla="*/ 168275 w 2603500"/>
                <a:gd name="connsiteY19" fmla="*/ 870756 h 1956606"/>
                <a:gd name="connsiteX20" fmla="*/ 250825 w 2603500"/>
                <a:gd name="connsiteY20" fmla="*/ 985056 h 1956606"/>
                <a:gd name="connsiteX21" fmla="*/ 285750 w 2603500"/>
                <a:gd name="connsiteY21" fmla="*/ 1007281 h 1956606"/>
                <a:gd name="connsiteX22" fmla="*/ 406400 w 2603500"/>
                <a:gd name="connsiteY22" fmla="*/ 1162856 h 1956606"/>
                <a:gd name="connsiteX23" fmla="*/ 508000 w 2603500"/>
                <a:gd name="connsiteY23" fmla="*/ 1327956 h 1956606"/>
                <a:gd name="connsiteX24" fmla="*/ 590550 w 2603500"/>
                <a:gd name="connsiteY24" fmla="*/ 1499406 h 1956606"/>
                <a:gd name="connsiteX25" fmla="*/ 650875 w 2603500"/>
                <a:gd name="connsiteY25" fmla="*/ 1620056 h 1956606"/>
                <a:gd name="connsiteX26" fmla="*/ 714375 w 2603500"/>
                <a:gd name="connsiteY26" fmla="*/ 1737531 h 1956606"/>
                <a:gd name="connsiteX27" fmla="*/ 752475 w 2603500"/>
                <a:gd name="connsiteY27" fmla="*/ 1883581 h 1956606"/>
                <a:gd name="connsiteX28" fmla="*/ 768350 w 2603500"/>
                <a:gd name="connsiteY28" fmla="*/ 1956606 h 1956606"/>
                <a:gd name="connsiteX29" fmla="*/ 962025 w 2603500"/>
                <a:gd name="connsiteY29" fmla="*/ 1893106 h 1956606"/>
                <a:gd name="connsiteX30" fmla="*/ 1133475 w 2603500"/>
                <a:gd name="connsiteY30" fmla="*/ 1826431 h 1956606"/>
                <a:gd name="connsiteX31" fmla="*/ 1311275 w 2603500"/>
                <a:gd name="connsiteY31" fmla="*/ 1734356 h 1956606"/>
                <a:gd name="connsiteX32" fmla="*/ 1444625 w 2603500"/>
                <a:gd name="connsiteY32" fmla="*/ 1648631 h 1956606"/>
                <a:gd name="connsiteX33" fmla="*/ 1555750 w 2603500"/>
                <a:gd name="connsiteY33" fmla="*/ 1578781 h 1956606"/>
                <a:gd name="connsiteX34" fmla="*/ 1717675 w 2603500"/>
                <a:gd name="connsiteY34" fmla="*/ 1461306 h 1956606"/>
                <a:gd name="connsiteX35" fmla="*/ 1835150 w 2603500"/>
                <a:gd name="connsiteY35" fmla="*/ 1343831 h 1956606"/>
                <a:gd name="connsiteX36" fmla="*/ 1968500 w 2603500"/>
                <a:gd name="connsiteY36" fmla="*/ 1223181 h 1956606"/>
                <a:gd name="connsiteX37" fmla="*/ 2105025 w 2603500"/>
                <a:gd name="connsiteY37" fmla="*/ 1070781 h 1956606"/>
                <a:gd name="connsiteX38" fmla="*/ 2209800 w 2603500"/>
                <a:gd name="connsiteY38" fmla="*/ 937431 h 1956606"/>
                <a:gd name="connsiteX39" fmla="*/ 2330450 w 2603500"/>
                <a:gd name="connsiteY39" fmla="*/ 762806 h 1956606"/>
                <a:gd name="connsiteX40" fmla="*/ 2393950 w 2603500"/>
                <a:gd name="connsiteY40" fmla="*/ 619931 h 1956606"/>
                <a:gd name="connsiteX41" fmla="*/ 2441575 w 2603500"/>
                <a:gd name="connsiteY41" fmla="*/ 534206 h 1956606"/>
                <a:gd name="connsiteX42" fmla="*/ 2501900 w 2603500"/>
                <a:gd name="connsiteY42" fmla="*/ 394506 h 1956606"/>
                <a:gd name="connsiteX43" fmla="*/ 2552700 w 2603500"/>
                <a:gd name="connsiteY43" fmla="*/ 280206 h 1956606"/>
                <a:gd name="connsiteX44" fmla="*/ 2603500 w 2603500"/>
                <a:gd name="connsiteY44" fmla="*/ 108756 h 1956606"/>
                <a:gd name="connsiteX0" fmla="*/ 2603500 w 2603500"/>
                <a:gd name="connsiteY0" fmla="*/ 108756 h 1956606"/>
                <a:gd name="connsiteX1" fmla="*/ 2458244 w 2603500"/>
                <a:gd name="connsiteY1" fmla="*/ 69069 h 1956606"/>
                <a:gd name="connsiteX2" fmla="*/ 2266950 w 2603500"/>
                <a:gd name="connsiteY2" fmla="*/ 29381 h 1956606"/>
                <a:gd name="connsiteX3" fmla="*/ 2059782 w 2603500"/>
                <a:gd name="connsiteY3" fmla="*/ 6362 h 1956606"/>
                <a:gd name="connsiteX4" fmla="*/ 1857375 w 2603500"/>
                <a:gd name="connsiteY4" fmla="*/ 12 h 1956606"/>
                <a:gd name="connsiteX5" fmla="*/ 1635125 w 2603500"/>
                <a:gd name="connsiteY5" fmla="*/ 7950 h 1956606"/>
                <a:gd name="connsiteX6" fmla="*/ 1470025 w 2603500"/>
                <a:gd name="connsiteY6" fmla="*/ 26206 h 1956606"/>
                <a:gd name="connsiteX7" fmla="*/ 1293019 w 2603500"/>
                <a:gd name="connsiteY7" fmla="*/ 53988 h 1956606"/>
                <a:gd name="connsiteX8" fmla="*/ 1064419 w 2603500"/>
                <a:gd name="connsiteY8" fmla="*/ 110344 h 1956606"/>
                <a:gd name="connsiteX9" fmla="*/ 904875 w 2603500"/>
                <a:gd name="connsiteY9" fmla="*/ 166699 h 1956606"/>
                <a:gd name="connsiteX10" fmla="*/ 761206 w 2603500"/>
                <a:gd name="connsiteY10" fmla="*/ 227025 h 1956606"/>
                <a:gd name="connsiteX11" fmla="*/ 624681 w 2603500"/>
                <a:gd name="connsiteY11" fmla="*/ 292906 h 1956606"/>
                <a:gd name="connsiteX12" fmla="*/ 457200 w 2603500"/>
                <a:gd name="connsiteY12" fmla="*/ 378631 h 1956606"/>
                <a:gd name="connsiteX13" fmla="*/ 323850 w 2603500"/>
                <a:gd name="connsiteY13" fmla="*/ 451656 h 1956606"/>
                <a:gd name="connsiteX14" fmla="*/ 311150 w 2603500"/>
                <a:gd name="connsiteY14" fmla="*/ 470706 h 1956606"/>
                <a:gd name="connsiteX15" fmla="*/ 212725 w 2603500"/>
                <a:gd name="connsiteY15" fmla="*/ 534206 h 1956606"/>
                <a:gd name="connsiteX16" fmla="*/ 101600 w 2603500"/>
                <a:gd name="connsiteY16" fmla="*/ 638981 h 1956606"/>
                <a:gd name="connsiteX17" fmla="*/ 0 w 2603500"/>
                <a:gd name="connsiteY17" fmla="*/ 708831 h 1956606"/>
                <a:gd name="connsiteX18" fmla="*/ 76200 w 2603500"/>
                <a:gd name="connsiteY18" fmla="*/ 772331 h 1956606"/>
                <a:gd name="connsiteX19" fmla="*/ 168275 w 2603500"/>
                <a:gd name="connsiteY19" fmla="*/ 870756 h 1956606"/>
                <a:gd name="connsiteX20" fmla="*/ 250825 w 2603500"/>
                <a:gd name="connsiteY20" fmla="*/ 985056 h 1956606"/>
                <a:gd name="connsiteX21" fmla="*/ 285750 w 2603500"/>
                <a:gd name="connsiteY21" fmla="*/ 1007281 h 1956606"/>
                <a:gd name="connsiteX22" fmla="*/ 406400 w 2603500"/>
                <a:gd name="connsiteY22" fmla="*/ 1162856 h 1956606"/>
                <a:gd name="connsiteX23" fmla="*/ 508000 w 2603500"/>
                <a:gd name="connsiteY23" fmla="*/ 1327956 h 1956606"/>
                <a:gd name="connsiteX24" fmla="*/ 590550 w 2603500"/>
                <a:gd name="connsiteY24" fmla="*/ 1499406 h 1956606"/>
                <a:gd name="connsiteX25" fmla="*/ 650875 w 2603500"/>
                <a:gd name="connsiteY25" fmla="*/ 1620056 h 1956606"/>
                <a:gd name="connsiteX26" fmla="*/ 714375 w 2603500"/>
                <a:gd name="connsiteY26" fmla="*/ 1737531 h 1956606"/>
                <a:gd name="connsiteX27" fmla="*/ 752475 w 2603500"/>
                <a:gd name="connsiteY27" fmla="*/ 1883581 h 1956606"/>
                <a:gd name="connsiteX28" fmla="*/ 768350 w 2603500"/>
                <a:gd name="connsiteY28" fmla="*/ 1956606 h 1956606"/>
                <a:gd name="connsiteX29" fmla="*/ 962025 w 2603500"/>
                <a:gd name="connsiteY29" fmla="*/ 1893106 h 1956606"/>
                <a:gd name="connsiteX30" fmla="*/ 1133475 w 2603500"/>
                <a:gd name="connsiteY30" fmla="*/ 1826431 h 1956606"/>
                <a:gd name="connsiteX31" fmla="*/ 1311275 w 2603500"/>
                <a:gd name="connsiteY31" fmla="*/ 1734356 h 1956606"/>
                <a:gd name="connsiteX32" fmla="*/ 1444625 w 2603500"/>
                <a:gd name="connsiteY32" fmla="*/ 1648631 h 1956606"/>
                <a:gd name="connsiteX33" fmla="*/ 1555750 w 2603500"/>
                <a:gd name="connsiteY33" fmla="*/ 1578781 h 1956606"/>
                <a:gd name="connsiteX34" fmla="*/ 1717675 w 2603500"/>
                <a:gd name="connsiteY34" fmla="*/ 1461306 h 1956606"/>
                <a:gd name="connsiteX35" fmla="*/ 1835150 w 2603500"/>
                <a:gd name="connsiteY35" fmla="*/ 1343831 h 1956606"/>
                <a:gd name="connsiteX36" fmla="*/ 1968500 w 2603500"/>
                <a:gd name="connsiteY36" fmla="*/ 1223181 h 1956606"/>
                <a:gd name="connsiteX37" fmla="*/ 2105025 w 2603500"/>
                <a:gd name="connsiteY37" fmla="*/ 1070781 h 1956606"/>
                <a:gd name="connsiteX38" fmla="*/ 2209800 w 2603500"/>
                <a:gd name="connsiteY38" fmla="*/ 937431 h 1956606"/>
                <a:gd name="connsiteX39" fmla="*/ 2330450 w 2603500"/>
                <a:gd name="connsiteY39" fmla="*/ 762806 h 1956606"/>
                <a:gd name="connsiteX40" fmla="*/ 2393950 w 2603500"/>
                <a:gd name="connsiteY40" fmla="*/ 619931 h 1956606"/>
                <a:gd name="connsiteX41" fmla="*/ 2441575 w 2603500"/>
                <a:gd name="connsiteY41" fmla="*/ 534206 h 1956606"/>
                <a:gd name="connsiteX42" fmla="*/ 2501900 w 2603500"/>
                <a:gd name="connsiteY42" fmla="*/ 394506 h 1956606"/>
                <a:gd name="connsiteX43" fmla="*/ 2552700 w 2603500"/>
                <a:gd name="connsiteY43" fmla="*/ 280206 h 1956606"/>
                <a:gd name="connsiteX44" fmla="*/ 2603500 w 2603500"/>
                <a:gd name="connsiteY44" fmla="*/ 108756 h 1956606"/>
                <a:gd name="connsiteX0" fmla="*/ 2603500 w 2603500"/>
                <a:gd name="connsiteY0" fmla="*/ 108756 h 1956606"/>
                <a:gd name="connsiteX1" fmla="*/ 2458244 w 2603500"/>
                <a:gd name="connsiteY1" fmla="*/ 69069 h 1956606"/>
                <a:gd name="connsiteX2" fmla="*/ 2266950 w 2603500"/>
                <a:gd name="connsiteY2" fmla="*/ 29381 h 1956606"/>
                <a:gd name="connsiteX3" fmla="*/ 2059782 w 2603500"/>
                <a:gd name="connsiteY3" fmla="*/ 6362 h 1956606"/>
                <a:gd name="connsiteX4" fmla="*/ 1857375 w 2603500"/>
                <a:gd name="connsiteY4" fmla="*/ 12 h 1956606"/>
                <a:gd name="connsiteX5" fmla="*/ 1635125 w 2603500"/>
                <a:gd name="connsiteY5" fmla="*/ 7950 h 1956606"/>
                <a:gd name="connsiteX6" fmla="*/ 1470025 w 2603500"/>
                <a:gd name="connsiteY6" fmla="*/ 26206 h 1956606"/>
                <a:gd name="connsiteX7" fmla="*/ 1293019 w 2603500"/>
                <a:gd name="connsiteY7" fmla="*/ 53988 h 1956606"/>
                <a:gd name="connsiteX8" fmla="*/ 1064419 w 2603500"/>
                <a:gd name="connsiteY8" fmla="*/ 110344 h 1956606"/>
                <a:gd name="connsiteX9" fmla="*/ 904875 w 2603500"/>
                <a:gd name="connsiteY9" fmla="*/ 166699 h 1956606"/>
                <a:gd name="connsiteX10" fmla="*/ 761206 w 2603500"/>
                <a:gd name="connsiteY10" fmla="*/ 227025 h 1956606"/>
                <a:gd name="connsiteX11" fmla="*/ 622299 w 2603500"/>
                <a:gd name="connsiteY11" fmla="*/ 281000 h 1956606"/>
                <a:gd name="connsiteX12" fmla="*/ 457200 w 2603500"/>
                <a:gd name="connsiteY12" fmla="*/ 378631 h 1956606"/>
                <a:gd name="connsiteX13" fmla="*/ 323850 w 2603500"/>
                <a:gd name="connsiteY13" fmla="*/ 451656 h 1956606"/>
                <a:gd name="connsiteX14" fmla="*/ 311150 w 2603500"/>
                <a:gd name="connsiteY14" fmla="*/ 470706 h 1956606"/>
                <a:gd name="connsiteX15" fmla="*/ 212725 w 2603500"/>
                <a:gd name="connsiteY15" fmla="*/ 534206 h 1956606"/>
                <a:gd name="connsiteX16" fmla="*/ 101600 w 2603500"/>
                <a:gd name="connsiteY16" fmla="*/ 638981 h 1956606"/>
                <a:gd name="connsiteX17" fmla="*/ 0 w 2603500"/>
                <a:gd name="connsiteY17" fmla="*/ 708831 h 1956606"/>
                <a:gd name="connsiteX18" fmla="*/ 76200 w 2603500"/>
                <a:gd name="connsiteY18" fmla="*/ 772331 h 1956606"/>
                <a:gd name="connsiteX19" fmla="*/ 168275 w 2603500"/>
                <a:gd name="connsiteY19" fmla="*/ 870756 h 1956606"/>
                <a:gd name="connsiteX20" fmla="*/ 250825 w 2603500"/>
                <a:gd name="connsiteY20" fmla="*/ 985056 h 1956606"/>
                <a:gd name="connsiteX21" fmla="*/ 285750 w 2603500"/>
                <a:gd name="connsiteY21" fmla="*/ 1007281 h 1956606"/>
                <a:gd name="connsiteX22" fmla="*/ 406400 w 2603500"/>
                <a:gd name="connsiteY22" fmla="*/ 1162856 h 1956606"/>
                <a:gd name="connsiteX23" fmla="*/ 508000 w 2603500"/>
                <a:gd name="connsiteY23" fmla="*/ 1327956 h 1956606"/>
                <a:gd name="connsiteX24" fmla="*/ 590550 w 2603500"/>
                <a:gd name="connsiteY24" fmla="*/ 1499406 h 1956606"/>
                <a:gd name="connsiteX25" fmla="*/ 650875 w 2603500"/>
                <a:gd name="connsiteY25" fmla="*/ 1620056 h 1956606"/>
                <a:gd name="connsiteX26" fmla="*/ 714375 w 2603500"/>
                <a:gd name="connsiteY26" fmla="*/ 1737531 h 1956606"/>
                <a:gd name="connsiteX27" fmla="*/ 752475 w 2603500"/>
                <a:gd name="connsiteY27" fmla="*/ 1883581 h 1956606"/>
                <a:gd name="connsiteX28" fmla="*/ 768350 w 2603500"/>
                <a:gd name="connsiteY28" fmla="*/ 1956606 h 1956606"/>
                <a:gd name="connsiteX29" fmla="*/ 962025 w 2603500"/>
                <a:gd name="connsiteY29" fmla="*/ 1893106 h 1956606"/>
                <a:gd name="connsiteX30" fmla="*/ 1133475 w 2603500"/>
                <a:gd name="connsiteY30" fmla="*/ 1826431 h 1956606"/>
                <a:gd name="connsiteX31" fmla="*/ 1311275 w 2603500"/>
                <a:gd name="connsiteY31" fmla="*/ 1734356 h 1956606"/>
                <a:gd name="connsiteX32" fmla="*/ 1444625 w 2603500"/>
                <a:gd name="connsiteY32" fmla="*/ 1648631 h 1956606"/>
                <a:gd name="connsiteX33" fmla="*/ 1555750 w 2603500"/>
                <a:gd name="connsiteY33" fmla="*/ 1578781 h 1956606"/>
                <a:gd name="connsiteX34" fmla="*/ 1717675 w 2603500"/>
                <a:gd name="connsiteY34" fmla="*/ 1461306 h 1956606"/>
                <a:gd name="connsiteX35" fmla="*/ 1835150 w 2603500"/>
                <a:gd name="connsiteY35" fmla="*/ 1343831 h 1956606"/>
                <a:gd name="connsiteX36" fmla="*/ 1968500 w 2603500"/>
                <a:gd name="connsiteY36" fmla="*/ 1223181 h 1956606"/>
                <a:gd name="connsiteX37" fmla="*/ 2105025 w 2603500"/>
                <a:gd name="connsiteY37" fmla="*/ 1070781 h 1956606"/>
                <a:gd name="connsiteX38" fmla="*/ 2209800 w 2603500"/>
                <a:gd name="connsiteY38" fmla="*/ 937431 h 1956606"/>
                <a:gd name="connsiteX39" fmla="*/ 2330450 w 2603500"/>
                <a:gd name="connsiteY39" fmla="*/ 762806 h 1956606"/>
                <a:gd name="connsiteX40" fmla="*/ 2393950 w 2603500"/>
                <a:gd name="connsiteY40" fmla="*/ 619931 h 1956606"/>
                <a:gd name="connsiteX41" fmla="*/ 2441575 w 2603500"/>
                <a:gd name="connsiteY41" fmla="*/ 534206 h 1956606"/>
                <a:gd name="connsiteX42" fmla="*/ 2501900 w 2603500"/>
                <a:gd name="connsiteY42" fmla="*/ 394506 h 1956606"/>
                <a:gd name="connsiteX43" fmla="*/ 2552700 w 2603500"/>
                <a:gd name="connsiteY43" fmla="*/ 280206 h 1956606"/>
                <a:gd name="connsiteX44" fmla="*/ 2603500 w 2603500"/>
                <a:gd name="connsiteY44" fmla="*/ 108756 h 1956606"/>
                <a:gd name="connsiteX0" fmla="*/ 2603500 w 2603500"/>
                <a:gd name="connsiteY0" fmla="*/ 108756 h 1956606"/>
                <a:gd name="connsiteX1" fmla="*/ 2458244 w 2603500"/>
                <a:gd name="connsiteY1" fmla="*/ 69069 h 1956606"/>
                <a:gd name="connsiteX2" fmla="*/ 2266950 w 2603500"/>
                <a:gd name="connsiteY2" fmla="*/ 29381 h 1956606"/>
                <a:gd name="connsiteX3" fmla="*/ 2059782 w 2603500"/>
                <a:gd name="connsiteY3" fmla="*/ 6362 h 1956606"/>
                <a:gd name="connsiteX4" fmla="*/ 1857375 w 2603500"/>
                <a:gd name="connsiteY4" fmla="*/ 12 h 1956606"/>
                <a:gd name="connsiteX5" fmla="*/ 1635125 w 2603500"/>
                <a:gd name="connsiteY5" fmla="*/ 7950 h 1956606"/>
                <a:gd name="connsiteX6" fmla="*/ 1470025 w 2603500"/>
                <a:gd name="connsiteY6" fmla="*/ 26206 h 1956606"/>
                <a:gd name="connsiteX7" fmla="*/ 1293019 w 2603500"/>
                <a:gd name="connsiteY7" fmla="*/ 53988 h 1956606"/>
                <a:gd name="connsiteX8" fmla="*/ 1064419 w 2603500"/>
                <a:gd name="connsiteY8" fmla="*/ 110344 h 1956606"/>
                <a:gd name="connsiteX9" fmla="*/ 904875 w 2603500"/>
                <a:gd name="connsiteY9" fmla="*/ 166699 h 1956606"/>
                <a:gd name="connsiteX10" fmla="*/ 761206 w 2603500"/>
                <a:gd name="connsiteY10" fmla="*/ 227025 h 1956606"/>
                <a:gd name="connsiteX11" fmla="*/ 629443 w 2603500"/>
                <a:gd name="connsiteY11" fmla="*/ 288143 h 1956606"/>
                <a:gd name="connsiteX12" fmla="*/ 457200 w 2603500"/>
                <a:gd name="connsiteY12" fmla="*/ 378631 h 1956606"/>
                <a:gd name="connsiteX13" fmla="*/ 323850 w 2603500"/>
                <a:gd name="connsiteY13" fmla="*/ 451656 h 1956606"/>
                <a:gd name="connsiteX14" fmla="*/ 311150 w 2603500"/>
                <a:gd name="connsiteY14" fmla="*/ 470706 h 1956606"/>
                <a:gd name="connsiteX15" fmla="*/ 212725 w 2603500"/>
                <a:gd name="connsiteY15" fmla="*/ 534206 h 1956606"/>
                <a:gd name="connsiteX16" fmla="*/ 101600 w 2603500"/>
                <a:gd name="connsiteY16" fmla="*/ 638981 h 1956606"/>
                <a:gd name="connsiteX17" fmla="*/ 0 w 2603500"/>
                <a:gd name="connsiteY17" fmla="*/ 708831 h 1956606"/>
                <a:gd name="connsiteX18" fmla="*/ 76200 w 2603500"/>
                <a:gd name="connsiteY18" fmla="*/ 772331 h 1956606"/>
                <a:gd name="connsiteX19" fmla="*/ 168275 w 2603500"/>
                <a:gd name="connsiteY19" fmla="*/ 870756 h 1956606"/>
                <a:gd name="connsiteX20" fmla="*/ 250825 w 2603500"/>
                <a:gd name="connsiteY20" fmla="*/ 985056 h 1956606"/>
                <a:gd name="connsiteX21" fmla="*/ 285750 w 2603500"/>
                <a:gd name="connsiteY21" fmla="*/ 1007281 h 1956606"/>
                <a:gd name="connsiteX22" fmla="*/ 406400 w 2603500"/>
                <a:gd name="connsiteY22" fmla="*/ 1162856 h 1956606"/>
                <a:gd name="connsiteX23" fmla="*/ 508000 w 2603500"/>
                <a:gd name="connsiteY23" fmla="*/ 1327956 h 1956606"/>
                <a:gd name="connsiteX24" fmla="*/ 590550 w 2603500"/>
                <a:gd name="connsiteY24" fmla="*/ 1499406 h 1956606"/>
                <a:gd name="connsiteX25" fmla="*/ 650875 w 2603500"/>
                <a:gd name="connsiteY25" fmla="*/ 1620056 h 1956606"/>
                <a:gd name="connsiteX26" fmla="*/ 714375 w 2603500"/>
                <a:gd name="connsiteY26" fmla="*/ 1737531 h 1956606"/>
                <a:gd name="connsiteX27" fmla="*/ 752475 w 2603500"/>
                <a:gd name="connsiteY27" fmla="*/ 1883581 h 1956606"/>
                <a:gd name="connsiteX28" fmla="*/ 768350 w 2603500"/>
                <a:gd name="connsiteY28" fmla="*/ 1956606 h 1956606"/>
                <a:gd name="connsiteX29" fmla="*/ 962025 w 2603500"/>
                <a:gd name="connsiteY29" fmla="*/ 1893106 h 1956606"/>
                <a:gd name="connsiteX30" fmla="*/ 1133475 w 2603500"/>
                <a:gd name="connsiteY30" fmla="*/ 1826431 h 1956606"/>
                <a:gd name="connsiteX31" fmla="*/ 1311275 w 2603500"/>
                <a:gd name="connsiteY31" fmla="*/ 1734356 h 1956606"/>
                <a:gd name="connsiteX32" fmla="*/ 1444625 w 2603500"/>
                <a:gd name="connsiteY32" fmla="*/ 1648631 h 1956606"/>
                <a:gd name="connsiteX33" fmla="*/ 1555750 w 2603500"/>
                <a:gd name="connsiteY33" fmla="*/ 1578781 h 1956606"/>
                <a:gd name="connsiteX34" fmla="*/ 1717675 w 2603500"/>
                <a:gd name="connsiteY34" fmla="*/ 1461306 h 1956606"/>
                <a:gd name="connsiteX35" fmla="*/ 1835150 w 2603500"/>
                <a:gd name="connsiteY35" fmla="*/ 1343831 h 1956606"/>
                <a:gd name="connsiteX36" fmla="*/ 1968500 w 2603500"/>
                <a:gd name="connsiteY36" fmla="*/ 1223181 h 1956606"/>
                <a:gd name="connsiteX37" fmla="*/ 2105025 w 2603500"/>
                <a:gd name="connsiteY37" fmla="*/ 1070781 h 1956606"/>
                <a:gd name="connsiteX38" fmla="*/ 2209800 w 2603500"/>
                <a:gd name="connsiteY38" fmla="*/ 937431 h 1956606"/>
                <a:gd name="connsiteX39" fmla="*/ 2330450 w 2603500"/>
                <a:gd name="connsiteY39" fmla="*/ 762806 h 1956606"/>
                <a:gd name="connsiteX40" fmla="*/ 2393950 w 2603500"/>
                <a:gd name="connsiteY40" fmla="*/ 619931 h 1956606"/>
                <a:gd name="connsiteX41" fmla="*/ 2441575 w 2603500"/>
                <a:gd name="connsiteY41" fmla="*/ 534206 h 1956606"/>
                <a:gd name="connsiteX42" fmla="*/ 2501900 w 2603500"/>
                <a:gd name="connsiteY42" fmla="*/ 394506 h 1956606"/>
                <a:gd name="connsiteX43" fmla="*/ 2552700 w 2603500"/>
                <a:gd name="connsiteY43" fmla="*/ 280206 h 1956606"/>
                <a:gd name="connsiteX44" fmla="*/ 2603500 w 2603500"/>
                <a:gd name="connsiteY44" fmla="*/ 108756 h 1956606"/>
                <a:gd name="connsiteX0" fmla="*/ 2603500 w 2603500"/>
                <a:gd name="connsiteY0" fmla="*/ 108756 h 1956606"/>
                <a:gd name="connsiteX1" fmla="*/ 2458244 w 2603500"/>
                <a:gd name="connsiteY1" fmla="*/ 69069 h 1956606"/>
                <a:gd name="connsiteX2" fmla="*/ 2266950 w 2603500"/>
                <a:gd name="connsiteY2" fmla="*/ 29381 h 1956606"/>
                <a:gd name="connsiteX3" fmla="*/ 2059782 w 2603500"/>
                <a:gd name="connsiteY3" fmla="*/ 6362 h 1956606"/>
                <a:gd name="connsiteX4" fmla="*/ 1857375 w 2603500"/>
                <a:gd name="connsiteY4" fmla="*/ 12 h 1956606"/>
                <a:gd name="connsiteX5" fmla="*/ 1635125 w 2603500"/>
                <a:gd name="connsiteY5" fmla="*/ 7950 h 1956606"/>
                <a:gd name="connsiteX6" fmla="*/ 1470025 w 2603500"/>
                <a:gd name="connsiteY6" fmla="*/ 26206 h 1956606"/>
                <a:gd name="connsiteX7" fmla="*/ 1293019 w 2603500"/>
                <a:gd name="connsiteY7" fmla="*/ 53988 h 1956606"/>
                <a:gd name="connsiteX8" fmla="*/ 1064419 w 2603500"/>
                <a:gd name="connsiteY8" fmla="*/ 110344 h 1956606"/>
                <a:gd name="connsiteX9" fmla="*/ 904875 w 2603500"/>
                <a:gd name="connsiteY9" fmla="*/ 166699 h 1956606"/>
                <a:gd name="connsiteX10" fmla="*/ 761206 w 2603500"/>
                <a:gd name="connsiteY10" fmla="*/ 227025 h 1956606"/>
                <a:gd name="connsiteX11" fmla="*/ 629443 w 2603500"/>
                <a:gd name="connsiteY11" fmla="*/ 288143 h 1956606"/>
                <a:gd name="connsiteX12" fmla="*/ 457200 w 2603500"/>
                <a:gd name="connsiteY12" fmla="*/ 378631 h 1956606"/>
                <a:gd name="connsiteX13" fmla="*/ 323850 w 2603500"/>
                <a:gd name="connsiteY13" fmla="*/ 451656 h 1956606"/>
                <a:gd name="connsiteX14" fmla="*/ 311150 w 2603500"/>
                <a:gd name="connsiteY14" fmla="*/ 470706 h 1956606"/>
                <a:gd name="connsiteX15" fmla="*/ 212725 w 2603500"/>
                <a:gd name="connsiteY15" fmla="*/ 534206 h 1956606"/>
                <a:gd name="connsiteX16" fmla="*/ 101600 w 2603500"/>
                <a:gd name="connsiteY16" fmla="*/ 638981 h 1956606"/>
                <a:gd name="connsiteX17" fmla="*/ 0 w 2603500"/>
                <a:gd name="connsiteY17" fmla="*/ 708831 h 1956606"/>
                <a:gd name="connsiteX18" fmla="*/ 76200 w 2603500"/>
                <a:gd name="connsiteY18" fmla="*/ 772331 h 1956606"/>
                <a:gd name="connsiteX19" fmla="*/ 168275 w 2603500"/>
                <a:gd name="connsiteY19" fmla="*/ 870756 h 1956606"/>
                <a:gd name="connsiteX20" fmla="*/ 250825 w 2603500"/>
                <a:gd name="connsiteY20" fmla="*/ 985056 h 1956606"/>
                <a:gd name="connsiteX21" fmla="*/ 285750 w 2603500"/>
                <a:gd name="connsiteY21" fmla="*/ 1007281 h 1956606"/>
                <a:gd name="connsiteX22" fmla="*/ 406400 w 2603500"/>
                <a:gd name="connsiteY22" fmla="*/ 1162856 h 1956606"/>
                <a:gd name="connsiteX23" fmla="*/ 508000 w 2603500"/>
                <a:gd name="connsiteY23" fmla="*/ 1327956 h 1956606"/>
                <a:gd name="connsiteX24" fmla="*/ 590550 w 2603500"/>
                <a:gd name="connsiteY24" fmla="*/ 1499406 h 1956606"/>
                <a:gd name="connsiteX25" fmla="*/ 650875 w 2603500"/>
                <a:gd name="connsiteY25" fmla="*/ 1620056 h 1956606"/>
                <a:gd name="connsiteX26" fmla="*/ 714375 w 2603500"/>
                <a:gd name="connsiteY26" fmla="*/ 1737531 h 1956606"/>
                <a:gd name="connsiteX27" fmla="*/ 752475 w 2603500"/>
                <a:gd name="connsiteY27" fmla="*/ 1883581 h 1956606"/>
                <a:gd name="connsiteX28" fmla="*/ 768350 w 2603500"/>
                <a:gd name="connsiteY28" fmla="*/ 1956606 h 1956606"/>
                <a:gd name="connsiteX29" fmla="*/ 962025 w 2603500"/>
                <a:gd name="connsiteY29" fmla="*/ 1893106 h 1956606"/>
                <a:gd name="connsiteX30" fmla="*/ 1133475 w 2603500"/>
                <a:gd name="connsiteY30" fmla="*/ 1826431 h 1956606"/>
                <a:gd name="connsiteX31" fmla="*/ 1311275 w 2603500"/>
                <a:gd name="connsiteY31" fmla="*/ 1734356 h 1956606"/>
                <a:gd name="connsiteX32" fmla="*/ 1444625 w 2603500"/>
                <a:gd name="connsiteY32" fmla="*/ 1648631 h 1956606"/>
                <a:gd name="connsiteX33" fmla="*/ 1555750 w 2603500"/>
                <a:gd name="connsiteY33" fmla="*/ 1578781 h 1956606"/>
                <a:gd name="connsiteX34" fmla="*/ 1717675 w 2603500"/>
                <a:gd name="connsiteY34" fmla="*/ 1461306 h 1956606"/>
                <a:gd name="connsiteX35" fmla="*/ 1835150 w 2603500"/>
                <a:gd name="connsiteY35" fmla="*/ 1343831 h 1956606"/>
                <a:gd name="connsiteX36" fmla="*/ 1968500 w 2603500"/>
                <a:gd name="connsiteY36" fmla="*/ 1223181 h 1956606"/>
                <a:gd name="connsiteX37" fmla="*/ 2105025 w 2603500"/>
                <a:gd name="connsiteY37" fmla="*/ 1070781 h 1956606"/>
                <a:gd name="connsiteX38" fmla="*/ 2209800 w 2603500"/>
                <a:gd name="connsiteY38" fmla="*/ 937431 h 1956606"/>
                <a:gd name="connsiteX39" fmla="*/ 2330450 w 2603500"/>
                <a:gd name="connsiteY39" fmla="*/ 762806 h 1956606"/>
                <a:gd name="connsiteX40" fmla="*/ 2393950 w 2603500"/>
                <a:gd name="connsiteY40" fmla="*/ 619931 h 1956606"/>
                <a:gd name="connsiteX41" fmla="*/ 2441575 w 2603500"/>
                <a:gd name="connsiteY41" fmla="*/ 534206 h 1956606"/>
                <a:gd name="connsiteX42" fmla="*/ 2501900 w 2603500"/>
                <a:gd name="connsiteY42" fmla="*/ 394506 h 1956606"/>
                <a:gd name="connsiteX43" fmla="*/ 2552700 w 2603500"/>
                <a:gd name="connsiteY43" fmla="*/ 280206 h 1956606"/>
                <a:gd name="connsiteX44" fmla="*/ 2603500 w 2603500"/>
                <a:gd name="connsiteY44" fmla="*/ 108756 h 1956606"/>
                <a:gd name="connsiteX0" fmla="*/ 2603500 w 2603500"/>
                <a:gd name="connsiteY0" fmla="*/ 108756 h 1956606"/>
                <a:gd name="connsiteX1" fmla="*/ 2458244 w 2603500"/>
                <a:gd name="connsiteY1" fmla="*/ 69069 h 1956606"/>
                <a:gd name="connsiteX2" fmla="*/ 2266950 w 2603500"/>
                <a:gd name="connsiteY2" fmla="*/ 29381 h 1956606"/>
                <a:gd name="connsiteX3" fmla="*/ 2059782 w 2603500"/>
                <a:gd name="connsiteY3" fmla="*/ 6362 h 1956606"/>
                <a:gd name="connsiteX4" fmla="*/ 1857375 w 2603500"/>
                <a:gd name="connsiteY4" fmla="*/ 12 h 1956606"/>
                <a:gd name="connsiteX5" fmla="*/ 1635125 w 2603500"/>
                <a:gd name="connsiteY5" fmla="*/ 7950 h 1956606"/>
                <a:gd name="connsiteX6" fmla="*/ 1470025 w 2603500"/>
                <a:gd name="connsiteY6" fmla="*/ 26206 h 1956606"/>
                <a:gd name="connsiteX7" fmla="*/ 1293019 w 2603500"/>
                <a:gd name="connsiteY7" fmla="*/ 53988 h 1956606"/>
                <a:gd name="connsiteX8" fmla="*/ 1064419 w 2603500"/>
                <a:gd name="connsiteY8" fmla="*/ 110344 h 1956606"/>
                <a:gd name="connsiteX9" fmla="*/ 904875 w 2603500"/>
                <a:gd name="connsiteY9" fmla="*/ 166699 h 1956606"/>
                <a:gd name="connsiteX10" fmla="*/ 761206 w 2603500"/>
                <a:gd name="connsiteY10" fmla="*/ 227025 h 1956606"/>
                <a:gd name="connsiteX11" fmla="*/ 629443 w 2603500"/>
                <a:gd name="connsiteY11" fmla="*/ 288143 h 1956606"/>
                <a:gd name="connsiteX12" fmla="*/ 457200 w 2603500"/>
                <a:gd name="connsiteY12" fmla="*/ 378631 h 1956606"/>
                <a:gd name="connsiteX13" fmla="*/ 385763 w 2603500"/>
                <a:gd name="connsiteY13" fmla="*/ 423081 h 1956606"/>
                <a:gd name="connsiteX14" fmla="*/ 311150 w 2603500"/>
                <a:gd name="connsiteY14" fmla="*/ 470706 h 1956606"/>
                <a:gd name="connsiteX15" fmla="*/ 212725 w 2603500"/>
                <a:gd name="connsiteY15" fmla="*/ 534206 h 1956606"/>
                <a:gd name="connsiteX16" fmla="*/ 101600 w 2603500"/>
                <a:gd name="connsiteY16" fmla="*/ 638981 h 1956606"/>
                <a:gd name="connsiteX17" fmla="*/ 0 w 2603500"/>
                <a:gd name="connsiteY17" fmla="*/ 708831 h 1956606"/>
                <a:gd name="connsiteX18" fmla="*/ 76200 w 2603500"/>
                <a:gd name="connsiteY18" fmla="*/ 772331 h 1956606"/>
                <a:gd name="connsiteX19" fmla="*/ 168275 w 2603500"/>
                <a:gd name="connsiteY19" fmla="*/ 870756 h 1956606"/>
                <a:gd name="connsiteX20" fmla="*/ 250825 w 2603500"/>
                <a:gd name="connsiteY20" fmla="*/ 985056 h 1956606"/>
                <a:gd name="connsiteX21" fmla="*/ 285750 w 2603500"/>
                <a:gd name="connsiteY21" fmla="*/ 1007281 h 1956606"/>
                <a:gd name="connsiteX22" fmla="*/ 406400 w 2603500"/>
                <a:gd name="connsiteY22" fmla="*/ 1162856 h 1956606"/>
                <a:gd name="connsiteX23" fmla="*/ 508000 w 2603500"/>
                <a:gd name="connsiteY23" fmla="*/ 1327956 h 1956606"/>
                <a:gd name="connsiteX24" fmla="*/ 590550 w 2603500"/>
                <a:gd name="connsiteY24" fmla="*/ 1499406 h 1956606"/>
                <a:gd name="connsiteX25" fmla="*/ 650875 w 2603500"/>
                <a:gd name="connsiteY25" fmla="*/ 1620056 h 1956606"/>
                <a:gd name="connsiteX26" fmla="*/ 714375 w 2603500"/>
                <a:gd name="connsiteY26" fmla="*/ 1737531 h 1956606"/>
                <a:gd name="connsiteX27" fmla="*/ 752475 w 2603500"/>
                <a:gd name="connsiteY27" fmla="*/ 1883581 h 1956606"/>
                <a:gd name="connsiteX28" fmla="*/ 768350 w 2603500"/>
                <a:gd name="connsiteY28" fmla="*/ 1956606 h 1956606"/>
                <a:gd name="connsiteX29" fmla="*/ 962025 w 2603500"/>
                <a:gd name="connsiteY29" fmla="*/ 1893106 h 1956606"/>
                <a:gd name="connsiteX30" fmla="*/ 1133475 w 2603500"/>
                <a:gd name="connsiteY30" fmla="*/ 1826431 h 1956606"/>
                <a:gd name="connsiteX31" fmla="*/ 1311275 w 2603500"/>
                <a:gd name="connsiteY31" fmla="*/ 1734356 h 1956606"/>
                <a:gd name="connsiteX32" fmla="*/ 1444625 w 2603500"/>
                <a:gd name="connsiteY32" fmla="*/ 1648631 h 1956606"/>
                <a:gd name="connsiteX33" fmla="*/ 1555750 w 2603500"/>
                <a:gd name="connsiteY33" fmla="*/ 1578781 h 1956606"/>
                <a:gd name="connsiteX34" fmla="*/ 1717675 w 2603500"/>
                <a:gd name="connsiteY34" fmla="*/ 1461306 h 1956606"/>
                <a:gd name="connsiteX35" fmla="*/ 1835150 w 2603500"/>
                <a:gd name="connsiteY35" fmla="*/ 1343831 h 1956606"/>
                <a:gd name="connsiteX36" fmla="*/ 1968500 w 2603500"/>
                <a:gd name="connsiteY36" fmla="*/ 1223181 h 1956606"/>
                <a:gd name="connsiteX37" fmla="*/ 2105025 w 2603500"/>
                <a:gd name="connsiteY37" fmla="*/ 1070781 h 1956606"/>
                <a:gd name="connsiteX38" fmla="*/ 2209800 w 2603500"/>
                <a:gd name="connsiteY38" fmla="*/ 937431 h 1956606"/>
                <a:gd name="connsiteX39" fmla="*/ 2330450 w 2603500"/>
                <a:gd name="connsiteY39" fmla="*/ 762806 h 1956606"/>
                <a:gd name="connsiteX40" fmla="*/ 2393950 w 2603500"/>
                <a:gd name="connsiteY40" fmla="*/ 619931 h 1956606"/>
                <a:gd name="connsiteX41" fmla="*/ 2441575 w 2603500"/>
                <a:gd name="connsiteY41" fmla="*/ 534206 h 1956606"/>
                <a:gd name="connsiteX42" fmla="*/ 2501900 w 2603500"/>
                <a:gd name="connsiteY42" fmla="*/ 394506 h 1956606"/>
                <a:gd name="connsiteX43" fmla="*/ 2552700 w 2603500"/>
                <a:gd name="connsiteY43" fmla="*/ 280206 h 1956606"/>
                <a:gd name="connsiteX44" fmla="*/ 2603500 w 2603500"/>
                <a:gd name="connsiteY44" fmla="*/ 108756 h 1956606"/>
                <a:gd name="connsiteX0" fmla="*/ 2603500 w 2603500"/>
                <a:gd name="connsiteY0" fmla="*/ 108756 h 1956606"/>
                <a:gd name="connsiteX1" fmla="*/ 2458244 w 2603500"/>
                <a:gd name="connsiteY1" fmla="*/ 69069 h 1956606"/>
                <a:gd name="connsiteX2" fmla="*/ 2266950 w 2603500"/>
                <a:gd name="connsiteY2" fmla="*/ 29381 h 1956606"/>
                <a:gd name="connsiteX3" fmla="*/ 2059782 w 2603500"/>
                <a:gd name="connsiteY3" fmla="*/ 6362 h 1956606"/>
                <a:gd name="connsiteX4" fmla="*/ 1857375 w 2603500"/>
                <a:gd name="connsiteY4" fmla="*/ 12 h 1956606"/>
                <a:gd name="connsiteX5" fmla="*/ 1635125 w 2603500"/>
                <a:gd name="connsiteY5" fmla="*/ 7950 h 1956606"/>
                <a:gd name="connsiteX6" fmla="*/ 1470025 w 2603500"/>
                <a:gd name="connsiteY6" fmla="*/ 26206 h 1956606"/>
                <a:gd name="connsiteX7" fmla="*/ 1293019 w 2603500"/>
                <a:gd name="connsiteY7" fmla="*/ 53988 h 1956606"/>
                <a:gd name="connsiteX8" fmla="*/ 1064419 w 2603500"/>
                <a:gd name="connsiteY8" fmla="*/ 110344 h 1956606"/>
                <a:gd name="connsiteX9" fmla="*/ 904875 w 2603500"/>
                <a:gd name="connsiteY9" fmla="*/ 166699 h 1956606"/>
                <a:gd name="connsiteX10" fmla="*/ 761206 w 2603500"/>
                <a:gd name="connsiteY10" fmla="*/ 227025 h 1956606"/>
                <a:gd name="connsiteX11" fmla="*/ 629443 w 2603500"/>
                <a:gd name="connsiteY11" fmla="*/ 288143 h 1956606"/>
                <a:gd name="connsiteX12" fmla="*/ 495300 w 2603500"/>
                <a:gd name="connsiteY12" fmla="*/ 364344 h 1956606"/>
                <a:gd name="connsiteX13" fmla="*/ 385763 w 2603500"/>
                <a:gd name="connsiteY13" fmla="*/ 423081 h 1956606"/>
                <a:gd name="connsiteX14" fmla="*/ 311150 w 2603500"/>
                <a:gd name="connsiteY14" fmla="*/ 470706 h 1956606"/>
                <a:gd name="connsiteX15" fmla="*/ 212725 w 2603500"/>
                <a:gd name="connsiteY15" fmla="*/ 534206 h 1956606"/>
                <a:gd name="connsiteX16" fmla="*/ 101600 w 2603500"/>
                <a:gd name="connsiteY16" fmla="*/ 638981 h 1956606"/>
                <a:gd name="connsiteX17" fmla="*/ 0 w 2603500"/>
                <a:gd name="connsiteY17" fmla="*/ 708831 h 1956606"/>
                <a:gd name="connsiteX18" fmla="*/ 76200 w 2603500"/>
                <a:gd name="connsiteY18" fmla="*/ 772331 h 1956606"/>
                <a:gd name="connsiteX19" fmla="*/ 168275 w 2603500"/>
                <a:gd name="connsiteY19" fmla="*/ 870756 h 1956606"/>
                <a:gd name="connsiteX20" fmla="*/ 250825 w 2603500"/>
                <a:gd name="connsiteY20" fmla="*/ 985056 h 1956606"/>
                <a:gd name="connsiteX21" fmla="*/ 285750 w 2603500"/>
                <a:gd name="connsiteY21" fmla="*/ 1007281 h 1956606"/>
                <a:gd name="connsiteX22" fmla="*/ 406400 w 2603500"/>
                <a:gd name="connsiteY22" fmla="*/ 1162856 h 1956606"/>
                <a:gd name="connsiteX23" fmla="*/ 508000 w 2603500"/>
                <a:gd name="connsiteY23" fmla="*/ 1327956 h 1956606"/>
                <a:gd name="connsiteX24" fmla="*/ 590550 w 2603500"/>
                <a:gd name="connsiteY24" fmla="*/ 1499406 h 1956606"/>
                <a:gd name="connsiteX25" fmla="*/ 650875 w 2603500"/>
                <a:gd name="connsiteY25" fmla="*/ 1620056 h 1956606"/>
                <a:gd name="connsiteX26" fmla="*/ 714375 w 2603500"/>
                <a:gd name="connsiteY26" fmla="*/ 1737531 h 1956606"/>
                <a:gd name="connsiteX27" fmla="*/ 752475 w 2603500"/>
                <a:gd name="connsiteY27" fmla="*/ 1883581 h 1956606"/>
                <a:gd name="connsiteX28" fmla="*/ 768350 w 2603500"/>
                <a:gd name="connsiteY28" fmla="*/ 1956606 h 1956606"/>
                <a:gd name="connsiteX29" fmla="*/ 962025 w 2603500"/>
                <a:gd name="connsiteY29" fmla="*/ 1893106 h 1956606"/>
                <a:gd name="connsiteX30" fmla="*/ 1133475 w 2603500"/>
                <a:gd name="connsiteY30" fmla="*/ 1826431 h 1956606"/>
                <a:gd name="connsiteX31" fmla="*/ 1311275 w 2603500"/>
                <a:gd name="connsiteY31" fmla="*/ 1734356 h 1956606"/>
                <a:gd name="connsiteX32" fmla="*/ 1444625 w 2603500"/>
                <a:gd name="connsiteY32" fmla="*/ 1648631 h 1956606"/>
                <a:gd name="connsiteX33" fmla="*/ 1555750 w 2603500"/>
                <a:gd name="connsiteY33" fmla="*/ 1578781 h 1956606"/>
                <a:gd name="connsiteX34" fmla="*/ 1717675 w 2603500"/>
                <a:gd name="connsiteY34" fmla="*/ 1461306 h 1956606"/>
                <a:gd name="connsiteX35" fmla="*/ 1835150 w 2603500"/>
                <a:gd name="connsiteY35" fmla="*/ 1343831 h 1956606"/>
                <a:gd name="connsiteX36" fmla="*/ 1968500 w 2603500"/>
                <a:gd name="connsiteY36" fmla="*/ 1223181 h 1956606"/>
                <a:gd name="connsiteX37" fmla="*/ 2105025 w 2603500"/>
                <a:gd name="connsiteY37" fmla="*/ 1070781 h 1956606"/>
                <a:gd name="connsiteX38" fmla="*/ 2209800 w 2603500"/>
                <a:gd name="connsiteY38" fmla="*/ 937431 h 1956606"/>
                <a:gd name="connsiteX39" fmla="*/ 2330450 w 2603500"/>
                <a:gd name="connsiteY39" fmla="*/ 762806 h 1956606"/>
                <a:gd name="connsiteX40" fmla="*/ 2393950 w 2603500"/>
                <a:gd name="connsiteY40" fmla="*/ 619931 h 1956606"/>
                <a:gd name="connsiteX41" fmla="*/ 2441575 w 2603500"/>
                <a:gd name="connsiteY41" fmla="*/ 534206 h 1956606"/>
                <a:gd name="connsiteX42" fmla="*/ 2501900 w 2603500"/>
                <a:gd name="connsiteY42" fmla="*/ 394506 h 1956606"/>
                <a:gd name="connsiteX43" fmla="*/ 2552700 w 2603500"/>
                <a:gd name="connsiteY43" fmla="*/ 280206 h 1956606"/>
                <a:gd name="connsiteX44" fmla="*/ 2603500 w 2603500"/>
                <a:gd name="connsiteY44" fmla="*/ 108756 h 1956606"/>
                <a:gd name="connsiteX0" fmla="*/ 2603500 w 2603500"/>
                <a:gd name="connsiteY0" fmla="*/ 108756 h 1956606"/>
                <a:gd name="connsiteX1" fmla="*/ 2458244 w 2603500"/>
                <a:gd name="connsiteY1" fmla="*/ 69069 h 1956606"/>
                <a:gd name="connsiteX2" fmla="*/ 2266950 w 2603500"/>
                <a:gd name="connsiteY2" fmla="*/ 29381 h 1956606"/>
                <a:gd name="connsiteX3" fmla="*/ 2059782 w 2603500"/>
                <a:gd name="connsiteY3" fmla="*/ 6362 h 1956606"/>
                <a:gd name="connsiteX4" fmla="*/ 1857375 w 2603500"/>
                <a:gd name="connsiteY4" fmla="*/ 12 h 1956606"/>
                <a:gd name="connsiteX5" fmla="*/ 1635125 w 2603500"/>
                <a:gd name="connsiteY5" fmla="*/ 7950 h 1956606"/>
                <a:gd name="connsiteX6" fmla="*/ 1470025 w 2603500"/>
                <a:gd name="connsiteY6" fmla="*/ 26206 h 1956606"/>
                <a:gd name="connsiteX7" fmla="*/ 1293019 w 2603500"/>
                <a:gd name="connsiteY7" fmla="*/ 53988 h 1956606"/>
                <a:gd name="connsiteX8" fmla="*/ 1064419 w 2603500"/>
                <a:gd name="connsiteY8" fmla="*/ 110344 h 1956606"/>
                <a:gd name="connsiteX9" fmla="*/ 904875 w 2603500"/>
                <a:gd name="connsiteY9" fmla="*/ 166699 h 1956606"/>
                <a:gd name="connsiteX10" fmla="*/ 761206 w 2603500"/>
                <a:gd name="connsiteY10" fmla="*/ 227025 h 1956606"/>
                <a:gd name="connsiteX11" fmla="*/ 629443 w 2603500"/>
                <a:gd name="connsiteY11" fmla="*/ 288143 h 1956606"/>
                <a:gd name="connsiteX12" fmla="*/ 488156 w 2603500"/>
                <a:gd name="connsiteY12" fmla="*/ 364344 h 1956606"/>
                <a:gd name="connsiteX13" fmla="*/ 385763 w 2603500"/>
                <a:gd name="connsiteY13" fmla="*/ 423081 h 1956606"/>
                <a:gd name="connsiteX14" fmla="*/ 311150 w 2603500"/>
                <a:gd name="connsiteY14" fmla="*/ 470706 h 1956606"/>
                <a:gd name="connsiteX15" fmla="*/ 212725 w 2603500"/>
                <a:gd name="connsiteY15" fmla="*/ 534206 h 1956606"/>
                <a:gd name="connsiteX16" fmla="*/ 101600 w 2603500"/>
                <a:gd name="connsiteY16" fmla="*/ 638981 h 1956606"/>
                <a:gd name="connsiteX17" fmla="*/ 0 w 2603500"/>
                <a:gd name="connsiteY17" fmla="*/ 708831 h 1956606"/>
                <a:gd name="connsiteX18" fmla="*/ 76200 w 2603500"/>
                <a:gd name="connsiteY18" fmla="*/ 772331 h 1956606"/>
                <a:gd name="connsiteX19" fmla="*/ 168275 w 2603500"/>
                <a:gd name="connsiteY19" fmla="*/ 870756 h 1956606"/>
                <a:gd name="connsiteX20" fmla="*/ 250825 w 2603500"/>
                <a:gd name="connsiteY20" fmla="*/ 985056 h 1956606"/>
                <a:gd name="connsiteX21" fmla="*/ 285750 w 2603500"/>
                <a:gd name="connsiteY21" fmla="*/ 1007281 h 1956606"/>
                <a:gd name="connsiteX22" fmla="*/ 406400 w 2603500"/>
                <a:gd name="connsiteY22" fmla="*/ 1162856 h 1956606"/>
                <a:gd name="connsiteX23" fmla="*/ 508000 w 2603500"/>
                <a:gd name="connsiteY23" fmla="*/ 1327956 h 1956606"/>
                <a:gd name="connsiteX24" fmla="*/ 590550 w 2603500"/>
                <a:gd name="connsiteY24" fmla="*/ 1499406 h 1956606"/>
                <a:gd name="connsiteX25" fmla="*/ 650875 w 2603500"/>
                <a:gd name="connsiteY25" fmla="*/ 1620056 h 1956606"/>
                <a:gd name="connsiteX26" fmla="*/ 714375 w 2603500"/>
                <a:gd name="connsiteY26" fmla="*/ 1737531 h 1956606"/>
                <a:gd name="connsiteX27" fmla="*/ 752475 w 2603500"/>
                <a:gd name="connsiteY27" fmla="*/ 1883581 h 1956606"/>
                <a:gd name="connsiteX28" fmla="*/ 768350 w 2603500"/>
                <a:gd name="connsiteY28" fmla="*/ 1956606 h 1956606"/>
                <a:gd name="connsiteX29" fmla="*/ 962025 w 2603500"/>
                <a:gd name="connsiteY29" fmla="*/ 1893106 h 1956606"/>
                <a:gd name="connsiteX30" fmla="*/ 1133475 w 2603500"/>
                <a:gd name="connsiteY30" fmla="*/ 1826431 h 1956606"/>
                <a:gd name="connsiteX31" fmla="*/ 1311275 w 2603500"/>
                <a:gd name="connsiteY31" fmla="*/ 1734356 h 1956606"/>
                <a:gd name="connsiteX32" fmla="*/ 1444625 w 2603500"/>
                <a:gd name="connsiteY32" fmla="*/ 1648631 h 1956606"/>
                <a:gd name="connsiteX33" fmla="*/ 1555750 w 2603500"/>
                <a:gd name="connsiteY33" fmla="*/ 1578781 h 1956606"/>
                <a:gd name="connsiteX34" fmla="*/ 1717675 w 2603500"/>
                <a:gd name="connsiteY34" fmla="*/ 1461306 h 1956606"/>
                <a:gd name="connsiteX35" fmla="*/ 1835150 w 2603500"/>
                <a:gd name="connsiteY35" fmla="*/ 1343831 h 1956606"/>
                <a:gd name="connsiteX36" fmla="*/ 1968500 w 2603500"/>
                <a:gd name="connsiteY36" fmla="*/ 1223181 h 1956606"/>
                <a:gd name="connsiteX37" fmla="*/ 2105025 w 2603500"/>
                <a:gd name="connsiteY37" fmla="*/ 1070781 h 1956606"/>
                <a:gd name="connsiteX38" fmla="*/ 2209800 w 2603500"/>
                <a:gd name="connsiteY38" fmla="*/ 937431 h 1956606"/>
                <a:gd name="connsiteX39" fmla="*/ 2330450 w 2603500"/>
                <a:gd name="connsiteY39" fmla="*/ 762806 h 1956606"/>
                <a:gd name="connsiteX40" fmla="*/ 2393950 w 2603500"/>
                <a:gd name="connsiteY40" fmla="*/ 619931 h 1956606"/>
                <a:gd name="connsiteX41" fmla="*/ 2441575 w 2603500"/>
                <a:gd name="connsiteY41" fmla="*/ 534206 h 1956606"/>
                <a:gd name="connsiteX42" fmla="*/ 2501900 w 2603500"/>
                <a:gd name="connsiteY42" fmla="*/ 394506 h 1956606"/>
                <a:gd name="connsiteX43" fmla="*/ 2552700 w 2603500"/>
                <a:gd name="connsiteY43" fmla="*/ 280206 h 1956606"/>
                <a:gd name="connsiteX44" fmla="*/ 2603500 w 2603500"/>
                <a:gd name="connsiteY44" fmla="*/ 108756 h 1956606"/>
                <a:gd name="connsiteX0" fmla="*/ 2603500 w 2603500"/>
                <a:gd name="connsiteY0" fmla="*/ 108756 h 1956606"/>
                <a:gd name="connsiteX1" fmla="*/ 2458244 w 2603500"/>
                <a:gd name="connsiteY1" fmla="*/ 69069 h 1956606"/>
                <a:gd name="connsiteX2" fmla="*/ 2266950 w 2603500"/>
                <a:gd name="connsiteY2" fmla="*/ 29381 h 1956606"/>
                <a:gd name="connsiteX3" fmla="*/ 2059782 w 2603500"/>
                <a:gd name="connsiteY3" fmla="*/ 6362 h 1956606"/>
                <a:gd name="connsiteX4" fmla="*/ 1857375 w 2603500"/>
                <a:gd name="connsiteY4" fmla="*/ 12 h 1956606"/>
                <a:gd name="connsiteX5" fmla="*/ 1635125 w 2603500"/>
                <a:gd name="connsiteY5" fmla="*/ 7950 h 1956606"/>
                <a:gd name="connsiteX6" fmla="*/ 1470025 w 2603500"/>
                <a:gd name="connsiteY6" fmla="*/ 26206 h 1956606"/>
                <a:gd name="connsiteX7" fmla="*/ 1293019 w 2603500"/>
                <a:gd name="connsiteY7" fmla="*/ 53988 h 1956606"/>
                <a:gd name="connsiteX8" fmla="*/ 1064419 w 2603500"/>
                <a:gd name="connsiteY8" fmla="*/ 110344 h 1956606"/>
                <a:gd name="connsiteX9" fmla="*/ 904875 w 2603500"/>
                <a:gd name="connsiteY9" fmla="*/ 166699 h 1956606"/>
                <a:gd name="connsiteX10" fmla="*/ 761206 w 2603500"/>
                <a:gd name="connsiteY10" fmla="*/ 227025 h 1956606"/>
                <a:gd name="connsiteX11" fmla="*/ 629443 w 2603500"/>
                <a:gd name="connsiteY11" fmla="*/ 288143 h 1956606"/>
                <a:gd name="connsiteX12" fmla="*/ 488156 w 2603500"/>
                <a:gd name="connsiteY12" fmla="*/ 364344 h 1956606"/>
                <a:gd name="connsiteX13" fmla="*/ 385763 w 2603500"/>
                <a:gd name="connsiteY13" fmla="*/ 423081 h 1956606"/>
                <a:gd name="connsiteX14" fmla="*/ 311150 w 2603500"/>
                <a:gd name="connsiteY14" fmla="*/ 470706 h 1956606"/>
                <a:gd name="connsiteX15" fmla="*/ 219869 w 2603500"/>
                <a:gd name="connsiteY15" fmla="*/ 543731 h 1956606"/>
                <a:gd name="connsiteX16" fmla="*/ 101600 w 2603500"/>
                <a:gd name="connsiteY16" fmla="*/ 638981 h 1956606"/>
                <a:gd name="connsiteX17" fmla="*/ 0 w 2603500"/>
                <a:gd name="connsiteY17" fmla="*/ 708831 h 1956606"/>
                <a:gd name="connsiteX18" fmla="*/ 76200 w 2603500"/>
                <a:gd name="connsiteY18" fmla="*/ 772331 h 1956606"/>
                <a:gd name="connsiteX19" fmla="*/ 168275 w 2603500"/>
                <a:gd name="connsiteY19" fmla="*/ 870756 h 1956606"/>
                <a:gd name="connsiteX20" fmla="*/ 250825 w 2603500"/>
                <a:gd name="connsiteY20" fmla="*/ 985056 h 1956606"/>
                <a:gd name="connsiteX21" fmla="*/ 285750 w 2603500"/>
                <a:gd name="connsiteY21" fmla="*/ 1007281 h 1956606"/>
                <a:gd name="connsiteX22" fmla="*/ 406400 w 2603500"/>
                <a:gd name="connsiteY22" fmla="*/ 1162856 h 1956606"/>
                <a:gd name="connsiteX23" fmla="*/ 508000 w 2603500"/>
                <a:gd name="connsiteY23" fmla="*/ 1327956 h 1956606"/>
                <a:gd name="connsiteX24" fmla="*/ 590550 w 2603500"/>
                <a:gd name="connsiteY24" fmla="*/ 1499406 h 1956606"/>
                <a:gd name="connsiteX25" fmla="*/ 650875 w 2603500"/>
                <a:gd name="connsiteY25" fmla="*/ 1620056 h 1956606"/>
                <a:gd name="connsiteX26" fmla="*/ 714375 w 2603500"/>
                <a:gd name="connsiteY26" fmla="*/ 1737531 h 1956606"/>
                <a:gd name="connsiteX27" fmla="*/ 752475 w 2603500"/>
                <a:gd name="connsiteY27" fmla="*/ 1883581 h 1956606"/>
                <a:gd name="connsiteX28" fmla="*/ 768350 w 2603500"/>
                <a:gd name="connsiteY28" fmla="*/ 1956606 h 1956606"/>
                <a:gd name="connsiteX29" fmla="*/ 962025 w 2603500"/>
                <a:gd name="connsiteY29" fmla="*/ 1893106 h 1956606"/>
                <a:gd name="connsiteX30" fmla="*/ 1133475 w 2603500"/>
                <a:gd name="connsiteY30" fmla="*/ 1826431 h 1956606"/>
                <a:gd name="connsiteX31" fmla="*/ 1311275 w 2603500"/>
                <a:gd name="connsiteY31" fmla="*/ 1734356 h 1956606"/>
                <a:gd name="connsiteX32" fmla="*/ 1444625 w 2603500"/>
                <a:gd name="connsiteY32" fmla="*/ 1648631 h 1956606"/>
                <a:gd name="connsiteX33" fmla="*/ 1555750 w 2603500"/>
                <a:gd name="connsiteY33" fmla="*/ 1578781 h 1956606"/>
                <a:gd name="connsiteX34" fmla="*/ 1717675 w 2603500"/>
                <a:gd name="connsiteY34" fmla="*/ 1461306 h 1956606"/>
                <a:gd name="connsiteX35" fmla="*/ 1835150 w 2603500"/>
                <a:gd name="connsiteY35" fmla="*/ 1343831 h 1956606"/>
                <a:gd name="connsiteX36" fmla="*/ 1968500 w 2603500"/>
                <a:gd name="connsiteY36" fmla="*/ 1223181 h 1956606"/>
                <a:gd name="connsiteX37" fmla="*/ 2105025 w 2603500"/>
                <a:gd name="connsiteY37" fmla="*/ 1070781 h 1956606"/>
                <a:gd name="connsiteX38" fmla="*/ 2209800 w 2603500"/>
                <a:gd name="connsiteY38" fmla="*/ 937431 h 1956606"/>
                <a:gd name="connsiteX39" fmla="*/ 2330450 w 2603500"/>
                <a:gd name="connsiteY39" fmla="*/ 762806 h 1956606"/>
                <a:gd name="connsiteX40" fmla="*/ 2393950 w 2603500"/>
                <a:gd name="connsiteY40" fmla="*/ 619931 h 1956606"/>
                <a:gd name="connsiteX41" fmla="*/ 2441575 w 2603500"/>
                <a:gd name="connsiteY41" fmla="*/ 534206 h 1956606"/>
                <a:gd name="connsiteX42" fmla="*/ 2501900 w 2603500"/>
                <a:gd name="connsiteY42" fmla="*/ 394506 h 1956606"/>
                <a:gd name="connsiteX43" fmla="*/ 2552700 w 2603500"/>
                <a:gd name="connsiteY43" fmla="*/ 280206 h 1956606"/>
                <a:gd name="connsiteX44" fmla="*/ 2603500 w 2603500"/>
                <a:gd name="connsiteY44" fmla="*/ 108756 h 1956606"/>
                <a:gd name="connsiteX0" fmla="*/ 2603500 w 2603500"/>
                <a:gd name="connsiteY0" fmla="*/ 108756 h 1956606"/>
                <a:gd name="connsiteX1" fmla="*/ 2458244 w 2603500"/>
                <a:gd name="connsiteY1" fmla="*/ 69069 h 1956606"/>
                <a:gd name="connsiteX2" fmla="*/ 2266950 w 2603500"/>
                <a:gd name="connsiteY2" fmla="*/ 29381 h 1956606"/>
                <a:gd name="connsiteX3" fmla="*/ 2059782 w 2603500"/>
                <a:gd name="connsiteY3" fmla="*/ 6362 h 1956606"/>
                <a:gd name="connsiteX4" fmla="*/ 1857375 w 2603500"/>
                <a:gd name="connsiteY4" fmla="*/ 12 h 1956606"/>
                <a:gd name="connsiteX5" fmla="*/ 1635125 w 2603500"/>
                <a:gd name="connsiteY5" fmla="*/ 7950 h 1956606"/>
                <a:gd name="connsiteX6" fmla="*/ 1470025 w 2603500"/>
                <a:gd name="connsiteY6" fmla="*/ 26206 h 1956606"/>
                <a:gd name="connsiteX7" fmla="*/ 1293019 w 2603500"/>
                <a:gd name="connsiteY7" fmla="*/ 53988 h 1956606"/>
                <a:gd name="connsiteX8" fmla="*/ 1064419 w 2603500"/>
                <a:gd name="connsiteY8" fmla="*/ 110344 h 1956606"/>
                <a:gd name="connsiteX9" fmla="*/ 904875 w 2603500"/>
                <a:gd name="connsiteY9" fmla="*/ 166699 h 1956606"/>
                <a:gd name="connsiteX10" fmla="*/ 761206 w 2603500"/>
                <a:gd name="connsiteY10" fmla="*/ 227025 h 1956606"/>
                <a:gd name="connsiteX11" fmla="*/ 629443 w 2603500"/>
                <a:gd name="connsiteY11" fmla="*/ 288143 h 1956606"/>
                <a:gd name="connsiteX12" fmla="*/ 488156 w 2603500"/>
                <a:gd name="connsiteY12" fmla="*/ 364344 h 1956606"/>
                <a:gd name="connsiteX13" fmla="*/ 385763 w 2603500"/>
                <a:gd name="connsiteY13" fmla="*/ 423081 h 1956606"/>
                <a:gd name="connsiteX14" fmla="*/ 311150 w 2603500"/>
                <a:gd name="connsiteY14" fmla="*/ 475469 h 1956606"/>
                <a:gd name="connsiteX15" fmla="*/ 219869 w 2603500"/>
                <a:gd name="connsiteY15" fmla="*/ 543731 h 1956606"/>
                <a:gd name="connsiteX16" fmla="*/ 101600 w 2603500"/>
                <a:gd name="connsiteY16" fmla="*/ 638981 h 1956606"/>
                <a:gd name="connsiteX17" fmla="*/ 0 w 2603500"/>
                <a:gd name="connsiteY17" fmla="*/ 708831 h 1956606"/>
                <a:gd name="connsiteX18" fmla="*/ 76200 w 2603500"/>
                <a:gd name="connsiteY18" fmla="*/ 772331 h 1956606"/>
                <a:gd name="connsiteX19" fmla="*/ 168275 w 2603500"/>
                <a:gd name="connsiteY19" fmla="*/ 870756 h 1956606"/>
                <a:gd name="connsiteX20" fmla="*/ 250825 w 2603500"/>
                <a:gd name="connsiteY20" fmla="*/ 985056 h 1956606"/>
                <a:gd name="connsiteX21" fmla="*/ 285750 w 2603500"/>
                <a:gd name="connsiteY21" fmla="*/ 1007281 h 1956606"/>
                <a:gd name="connsiteX22" fmla="*/ 406400 w 2603500"/>
                <a:gd name="connsiteY22" fmla="*/ 1162856 h 1956606"/>
                <a:gd name="connsiteX23" fmla="*/ 508000 w 2603500"/>
                <a:gd name="connsiteY23" fmla="*/ 1327956 h 1956606"/>
                <a:gd name="connsiteX24" fmla="*/ 590550 w 2603500"/>
                <a:gd name="connsiteY24" fmla="*/ 1499406 h 1956606"/>
                <a:gd name="connsiteX25" fmla="*/ 650875 w 2603500"/>
                <a:gd name="connsiteY25" fmla="*/ 1620056 h 1956606"/>
                <a:gd name="connsiteX26" fmla="*/ 714375 w 2603500"/>
                <a:gd name="connsiteY26" fmla="*/ 1737531 h 1956606"/>
                <a:gd name="connsiteX27" fmla="*/ 752475 w 2603500"/>
                <a:gd name="connsiteY27" fmla="*/ 1883581 h 1956606"/>
                <a:gd name="connsiteX28" fmla="*/ 768350 w 2603500"/>
                <a:gd name="connsiteY28" fmla="*/ 1956606 h 1956606"/>
                <a:gd name="connsiteX29" fmla="*/ 962025 w 2603500"/>
                <a:gd name="connsiteY29" fmla="*/ 1893106 h 1956606"/>
                <a:gd name="connsiteX30" fmla="*/ 1133475 w 2603500"/>
                <a:gd name="connsiteY30" fmla="*/ 1826431 h 1956606"/>
                <a:gd name="connsiteX31" fmla="*/ 1311275 w 2603500"/>
                <a:gd name="connsiteY31" fmla="*/ 1734356 h 1956606"/>
                <a:gd name="connsiteX32" fmla="*/ 1444625 w 2603500"/>
                <a:gd name="connsiteY32" fmla="*/ 1648631 h 1956606"/>
                <a:gd name="connsiteX33" fmla="*/ 1555750 w 2603500"/>
                <a:gd name="connsiteY33" fmla="*/ 1578781 h 1956606"/>
                <a:gd name="connsiteX34" fmla="*/ 1717675 w 2603500"/>
                <a:gd name="connsiteY34" fmla="*/ 1461306 h 1956606"/>
                <a:gd name="connsiteX35" fmla="*/ 1835150 w 2603500"/>
                <a:gd name="connsiteY35" fmla="*/ 1343831 h 1956606"/>
                <a:gd name="connsiteX36" fmla="*/ 1968500 w 2603500"/>
                <a:gd name="connsiteY36" fmla="*/ 1223181 h 1956606"/>
                <a:gd name="connsiteX37" fmla="*/ 2105025 w 2603500"/>
                <a:gd name="connsiteY37" fmla="*/ 1070781 h 1956606"/>
                <a:gd name="connsiteX38" fmla="*/ 2209800 w 2603500"/>
                <a:gd name="connsiteY38" fmla="*/ 937431 h 1956606"/>
                <a:gd name="connsiteX39" fmla="*/ 2330450 w 2603500"/>
                <a:gd name="connsiteY39" fmla="*/ 762806 h 1956606"/>
                <a:gd name="connsiteX40" fmla="*/ 2393950 w 2603500"/>
                <a:gd name="connsiteY40" fmla="*/ 619931 h 1956606"/>
                <a:gd name="connsiteX41" fmla="*/ 2441575 w 2603500"/>
                <a:gd name="connsiteY41" fmla="*/ 534206 h 1956606"/>
                <a:gd name="connsiteX42" fmla="*/ 2501900 w 2603500"/>
                <a:gd name="connsiteY42" fmla="*/ 394506 h 1956606"/>
                <a:gd name="connsiteX43" fmla="*/ 2552700 w 2603500"/>
                <a:gd name="connsiteY43" fmla="*/ 280206 h 1956606"/>
                <a:gd name="connsiteX44" fmla="*/ 2603500 w 2603500"/>
                <a:gd name="connsiteY44" fmla="*/ 108756 h 1956606"/>
                <a:gd name="connsiteX0" fmla="*/ 2603500 w 2603500"/>
                <a:gd name="connsiteY0" fmla="*/ 108756 h 1956606"/>
                <a:gd name="connsiteX1" fmla="*/ 2458244 w 2603500"/>
                <a:gd name="connsiteY1" fmla="*/ 69069 h 1956606"/>
                <a:gd name="connsiteX2" fmla="*/ 2266950 w 2603500"/>
                <a:gd name="connsiteY2" fmla="*/ 29381 h 1956606"/>
                <a:gd name="connsiteX3" fmla="*/ 2059782 w 2603500"/>
                <a:gd name="connsiteY3" fmla="*/ 6362 h 1956606"/>
                <a:gd name="connsiteX4" fmla="*/ 1857375 w 2603500"/>
                <a:gd name="connsiteY4" fmla="*/ 12 h 1956606"/>
                <a:gd name="connsiteX5" fmla="*/ 1635125 w 2603500"/>
                <a:gd name="connsiteY5" fmla="*/ 7950 h 1956606"/>
                <a:gd name="connsiteX6" fmla="*/ 1470025 w 2603500"/>
                <a:gd name="connsiteY6" fmla="*/ 26206 h 1956606"/>
                <a:gd name="connsiteX7" fmla="*/ 1293019 w 2603500"/>
                <a:gd name="connsiteY7" fmla="*/ 53988 h 1956606"/>
                <a:gd name="connsiteX8" fmla="*/ 1064419 w 2603500"/>
                <a:gd name="connsiteY8" fmla="*/ 110344 h 1956606"/>
                <a:gd name="connsiteX9" fmla="*/ 904875 w 2603500"/>
                <a:gd name="connsiteY9" fmla="*/ 166699 h 1956606"/>
                <a:gd name="connsiteX10" fmla="*/ 761206 w 2603500"/>
                <a:gd name="connsiteY10" fmla="*/ 227025 h 1956606"/>
                <a:gd name="connsiteX11" fmla="*/ 629443 w 2603500"/>
                <a:gd name="connsiteY11" fmla="*/ 288143 h 1956606"/>
                <a:gd name="connsiteX12" fmla="*/ 488156 w 2603500"/>
                <a:gd name="connsiteY12" fmla="*/ 364344 h 1956606"/>
                <a:gd name="connsiteX13" fmla="*/ 390525 w 2603500"/>
                <a:gd name="connsiteY13" fmla="*/ 423081 h 1956606"/>
                <a:gd name="connsiteX14" fmla="*/ 311150 w 2603500"/>
                <a:gd name="connsiteY14" fmla="*/ 475469 h 1956606"/>
                <a:gd name="connsiteX15" fmla="*/ 219869 w 2603500"/>
                <a:gd name="connsiteY15" fmla="*/ 543731 h 1956606"/>
                <a:gd name="connsiteX16" fmla="*/ 101600 w 2603500"/>
                <a:gd name="connsiteY16" fmla="*/ 638981 h 1956606"/>
                <a:gd name="connsiteX17" fmla="*/ 0 w 2603500"/>
                <a:gd name="connsiteY17" fmla="*/ 708831 h 1956606"/>
                <a:gd name="connsiteX18" fmla="*/ 76200 w 2603500"/>
                <a:gd name="connsiteY18" fmla="*/ 772331 h 1956606"/>
                <a:gd name="connsiteX19" fmla="*/ 168275 w 2603500"/>
                <a:gd name="connsiteY19" fmla="*/ 870756 h 1956606"/>
                <a:gd name="connsiteX20" fmla="*/ 250825 w 2603500"/>
                <a:gd name="connsiteY20" fmla="*/ 985056 h 1956606"/>
                <a:gd name="connsiteX21" fmla="*/ 285750 w 2603500"/>
                <a:gd name="connsiteY21" fmla="*/ 1007281 h 1956606"/>
                <a:gd name="connsiteX22" fmla="*/ 406400 w 2603500"/>
                <a:gd name="connsiteY22" fmla="*/ 1162856 h 1956606"/>
                <a:gd name="connsiteX23" fmla="*/ 508000 w 2603500"/>
                <a:gd name="connsiteY23" fmla="*/ 1327956 h 1956606"/>
                <a:gd name="connsiteX24" fmla="*/ 590550 w 2603500"/>
                <a:gd name="connsiteY24" fmla="*/ 1499406 h 1956606"/>
                <a:gd name="connsiteX25" fmla="*/ 650875 w 2603500"/>
                <a:gd name="connsiteY25" fmla="*/ 1620056 h 1956606"/>
                <a:gd name="connsiteX26" fmla="*/ 714375 w 2603500"/>
                <a:gd name="connsiteY26" fmla="*/ 1737531 h 1956606"/>
                <a:gd name="connsiteX27" fmla="*/ 752475 w 2603500"/>
                <a:gd name="connsiteY27" fmla="*/ 1883581 h 1956606"/>
                <a:gd name="connsiteX28" fmla="*/ 768350 w 2603500"/>
                <a:gd name="connsiteY28" fmla="*/ 1956606 h 1956606"/>
                <a:gd name="connsiteX29" fmla="*/ 962025 w 2603500"/>
                <a:gd name="connsiteY29" fmla="*/ 1893106 h 1956606"/>
                <a:gd name="connsiteX30" fmla="*/ 1133475 w 2603500"/>
                <a:gd name="connsiteY30" fmla="*/ 1826431 h 1956606"/>
                <a:gd name="connsiteX31" fmla="*/ 1311275 w 2603500"/>
                <a:gd name="connsiteY31" fmla="*/ 1734356 h 1956606"/>
                <a:gd name="connsiteX32" fmla="*/ 1444625 w 2603500"/>
                <a:gd name="connsiteY32" fmla="*/ 1648631 h 1956606"/>
                <a:gd name="connsiteX33" fmla="*/ 1555750 w 2603500"/>
                <a:gd name="connsiteY33" fmla="*/ 1578781 h 1956606"/>
                <a:gd name="connsiteX34" fmla="*/ 1717675 w 2603500"/>
                <a:gd name="connsiteY34" fmla="*/ 1461306 h 1956606"/>
                <a:gd name="connsiteX35" fmla="*/ 1835150 w 2603500"/>
                <a:gd name="connsiteY35" fmla="*/ 1343831 h 1956606"/>
                <a:gd name="connsiteX36" fmla="*/ 1968500 w 2603500"/>
                <a:gd name="connsiteY36" fmla="*/ 1223181 h 1956606"/>
                <a:gd name="connsiteX37" fmla="*/ 2105025 w 2603500"/>
                <a:gd name="connsiteY37" fmla="*/ 1070781 h 1956606"/>
                <a:gd name="connsiteX38" fmla="*/ 2209800 w 2603500"/>
                <a:gd name="connsiteY38" fmla="*/ 937431 h 1956606"/>
                <a:gd name="connsiteX39" fmla="*/ 2330450 w 2603500"/>
                <a:gd name="connsiteY39" fmla="*/ 762806 h 1956606"/>
                <a:gd name="connsiteX40" fmla="*/ 2393950 w 2603500"/>
                <a:gd name="connsiteY40" fmla="*/ 619931 h 1956606"/>
                <a:gd name="connsiteX41" fmla="*/ 2441575 w 2603500"/>
                <a:gd name="connsiteY41" fmla="*/ 534206 h 1956606"/>
                <a:gd name="connsiteX42" fmla="*/ 2501900 w 2603500"/>
                <a:gd name="connsiteY42" fmla="*/ 394506 h 1956606"/>
                <a:gd name="connsiteX43" fmla="*/ 2552700 w 2603500"/>
                <a:gd name="connsiteY43" fmla="*/ 280206 h 1956606"/>
                <a:gd name="connsiteX44" fmla="*/ 2603500 w 2603500"/>
                <a:gd name="connsiteY44" fmla="*/ 108756 h 1956606"/>
                <a:gd name="connsiteX0" fmla="*/ 2603500 w 2603500"/>
                <a:gd name="connsiteY0" fmla="*/ 108756 h 1956606"/>
                <a:gd name="connsiteX1" fmla="*/ 2458244 w 2603500"/>
                <a:gd name="connsiteY1" fmla="*/ 69069 h 1956606"/>
                <a:gd name="connsiteX2" fmla="*/ 2266950 w 2603500"/>
                <a:gd name="connsiteY2" fmla="*/ 29381 h 1956606"/>
                <a:gd name="connsiteX3" fmla="*/ 2059782 w 2603500"/>
                <a:gd name="connsiteY3" fmla="*/ 6362 h 1956606"/>
                <a:gd name="connsiteX4" fmla="*/ 1857375 w 2603500"/>
                <a:gd name="connsiteY4" fmla="*/ 12 h 1956606"/>
                <a:gd name="connsiteX5" fmla="*/ 1635125 w 2603500"/>
                <a:gd name="connsiteY5" fmla="*/ 7950 h 1956606"/>
                <a:gd name="connsiteX6" fmla="*/ 1470025 w 2603500"/>
                <a:gd name="connsiteY6" fmla="*/ 26206 h 1956606"/>
                <a:gd name="connsiteX7" fmla="*/ 1293019 w 2603500"/>
                <a:gd name="connsiteY7" fmla="*/ 53988 h 1956606"/>
                <a:gd name="connsiteX8" fmla="*/ 1064419 w 2603500"/>
                <a:gd name="connsiteY8" fmla="*/ 110344 h 1956606"/>
                <a:gd name="connsiteX9" fmla="*/ 904875 w 2603500"/>
                <a:gd name="connsiteY9" fmla="*/ 166699 h 1956606"/>
                <a:gd name="connsiteX10" fmla="*/ 761206 w 2603500"/>
                <a:gd name="connsiteY10" fmla="*/ 227025 h 1956606"/>
                <a:gd name="connsiteX11" fmla="*/ 629443 w 2603500"/>
                <a:gd name="connsiteY11" fmla="*/ 288143 h 1956606"/>
                <a:gd name="connsiteX12" fmla="*/ 488156 w 2603500"/>
                <a:gd name="connsiteY12" fmla="*/ 364344 h 1956606"/>
                <a:gd name="connsiteX13" fmla="*/ 390525 w 2603500"/>
                <a:gd name="connsiteY13" fmla="*/ 423081 h 1956606"/>
                <a:gd name="connsiteX14" fmla="*/ 311150 w 2603500"/>
                <a:gd name="connsiteY14" fmla="*/ 475469 h 1956606"/>
                <a:gd name="connsiteX15" fmla="*/ 198438 w 2603500"/>
                <a:gd name="connsiteY15" fmla="*/ 553256 h 1956606"/>
                <a:gd name="connsiteX16" fmla="*/ 101600 w 2603500"/>
                <a:gd name="connsiteY16" fmla="*/ 638981 h 1956606"/>
                <a:gd name="connsiteX17" fmla="*/ 0 w 2603500"/>
                <a:gd name="connsiteY17" fmla="*/ 708831 h 1956606"/>
                <a:gd name="connsiteX18" fmla="*/ 76200 w 2603500"/>
                <a:gd name="connsiteY18" fmla="*/ 772331 h 1956606"/>
                <a:gd name="connsiteX19" fmla="*/ 168275 w 2603500"/>
                <a:gd name="connsiteY19" fmla="*/ 870756 h 1956606"/>
                <a:gd name="connsiteX20" fmla="*/ 250825 w 2603500"/>
                <a:gd name="connsiteY20" fmla="*/ 985056 h 1956606"/>
                <a:gd name="connsiteX21" fmla="*/ 285750 w 2603500"/>
                <a:gd name="connsiteY21" fmla="*/ 1007281 h 1956606"/>
                <a:gd name="connsiteX22" fmla="*/ 406400 w 2603500"/>
                <a:gd name="connsiteY22" fmla="*/ 1162856 h 1956606"/>
                <a:gd name="connsiteX23" fmla="*/ 508000 w 2603500"/>
                <a:gd name="connsiteY23" fmla="*/ 1327956 h 1956606"/>
                <a:gd name="connsiteX24" fmla="*/ 590550 w 2603500"/>
                <a:gd name="connsiteY24" fmla="*/ 1499406 h 1956606"/>
                <a:gd name="connsiteX25" fmla="*/ 650875 w 2603500"/>
                <a:gd name="connsiteY25" fmla="*/ 1620056 h 1956606"/>
                <a:gd name="connsiteX26" fmla="*/ 714375 w 2603500"/>
                <a:gd name="connsiteY26" fmla="*/ 1737531 h 1956606"/>
                <a:gd name="connsiteX27" fmla="*/ 752475 w 2603500"/>
                <a:gd name="connsiteY27" fmla="*/ 1883581 h 1956606"/>
                <a:gd name="connsiteX28" fmla="*/ 768350 w 2603500"/>
                <a:gd name="connsiteY28" fmla="*/ 1956606 h 1956606"/>
                <a:gd name="connsiteX29" fmla="*/ 962025 w 2603500"/>
                <a:gd name="connsiteY29" fmla="*/ 1893106 h 1956606"/>
                <a:gd name="connsiteX30" fmla="*/ 1133475 w 2603500"/>
                <a:gd name="connsiteY30" fmla="*/ 1826431 h 1956606"/>
                <a:gd name="connsiteX31" fmla="*/ 1311275 w 2603500"/>
                <a:gd name="connsiteY31" fmla="*/ 1734356 h 1956606"/>
                <a:gd name="connsiteX32" fmla="*/ 1444625 w 2603500"/>
                <a:gd name="connsiteY32" fmla="*/ 1648631 h 1956606"/>
                <a:gd name="connsiteX33" fmla="*/ 1555750 w 2603500"/>
                <a:gd name="connsiteY33" fmla="*/ 1578781 h 1956606"/>
                <a:gd name="connsiteX34" fmla="*/ 1717675 w 2603500"/>
                <a:gd name="connsiteY34" fmla="*/ 1461306 h 1956606"/>
                <a:gd name="connsiteX35" fmla="*/ 1835150 w 2603500"/>
                <a:gd name="connsiteY35" fmla="*/ 1343831 h 1956606"/>
                <a:gd name="connsiteX36" fmla="*/ 1968500 w 2603500"/>
                <a:gd name="connsiteY36" fmla="*/ 1223181 h 1956606"/>
                <a:gd name="connsiteX37" fmla="*/ 2105025 w 2603500"/>
                <a:gd name="connsiteY37" fmla="*/ 1070781 h 1956606"/>
                <a:gd name="connsiteX38" fmla="*/ 2209800 w 2603500"/>
                <a:gd name="connsiteY38" fmla="*/ 937431 h 1956606"/>
                <a:gd name="connsiteX39" fmla="*/ 2330450 w 2603500"/>
                <a:gd name="connsiteY39" fmla="*/ 762806 h 1956606"/>
                <a:gd name="connsiteX40" fmla="*/ 2393950 w 2603500"/>
                <a:gd name="connsiteY40" fmla="*/ 619931 h 1956606"/>
                <a:gd name="connsiteX41" fmla="*/ 2441575 w 2603500"/>
                <a:gd name="connsiteY41" fmla="*/ 534206 h 1956606"/>
                <a:gd name="connsiteX42" fmla="*/ 2501900 w 2603500"/>
                <a:gd name="connsiteY42" fmla="*/ 394506 h 1956606"/>
                <a:gd name="connsiteX43" fmla="*/ 2552700 w 2603500"/>
                <a:gd name="connsiteY43" fmla="*/ 280206 h 1956606"/>
                <a:gd name="connsiteX44" fmla="*/ 2603500 w 2603500"/>
                <a:gd name="connsiteY44" fmla="*/ 108756 h 1956606"/>
                <a:gd name="connsiteX0" fmla="*/ 2603500 w 2603500"/>
                <a:gd name="connsiteY0" fmla="*/ 108756 h 1956606"/>
                <a:gd name="connsiteX1" fmla="*/ 2458244 w 2603500"/>
                <a:gd name="connsiteY1" fmla="*/ 69069 h 1956606"/>
                <a:gd name="connsiteX2" fmla="*/ 2266950 w 2603500"/>
                <a:gd name="connsiteY2" fmla="*/ 29381 h 1956606"/>
                <a:gd name="connsiteX3" fmla="*/ 2059782 w 2603500"/>
                <a:gd name="connsiteY3" fmla="*/ 6362 h 1956606"/>
                <a:gd name="connsiteX4" fmla="*/ 1857375 w 2603500"/>
                <a:gd name="connsiteY4" fmla="*/ 12 h 1956606"/>
                <a:gd name="connsiteX5" fmla="*/ 1635125 w 2603500"/>
                <a:gd name="connsiteY5" fmla="*/ 7950 h 1956606"/>
                <a:gd name="connsiteX6" fmla="*/ 1470025 w 2603500"/>
                <a:gd name="connsiteY6" fmla="*/ 26206 h 1956606"/>
                <a:gd name="connsiteX7" fmla="*/ 1293019 w 2603500"/>
                <a:gd name="connsiteY7" fmla="*/ 53988 h 1956606"/>
                <a:gd name="connsiteX8" fmla="*/ 1064419 w 2603500"/>
                <a:gd name="connsiteY8" fmla="*/ 110344 h 1956606"/>
                <a:gd name="connsiteX9" fmla="*/ 904875 w 2603500"/>
                <a:gd name="connsiteY9" fmla="*/ 166699 h 1956606"/>
                <a:gd name="connsiteX10" fmla="*/ 761206 w 2603500"/>
                <a:gd name="connsiteY10" fmla="*/ 227025 h 1956606"/>
                <a:gd name="connsiteX11" fmla="*/ 629443 w 2603500"/>
                <a:gd name="connsiteY11" fmla="*/ 288143 h 1956606"/>
                <a:gd name="connsiteX12" fmla="*/ 488156 w 2603500"/>
                <a:gd name="connsiteY12" fmla="*/ 364344 h 1956606"/>
                <a:gd name="connsiteX13" fmla="*/ 390525 w 2603500"/>
                <a:gd name="connsiteY13" fmla="*/ 423081 h 1956606"/>
                <a:gd name="connsiteX14" fmla="*/ 275431 w 2603500"/>
                <a:gd name="connsiteY14" fmla="*/ 506425 h 1956606"/>
                <a:gd name="connsiteX15" fmla="*/ 198438 w 2603500"/>
                <a:gd name="connsiteY15" fmla="*/ 553256 h 1956606"/>
                <a:gd name="connsiteX16" fmla="*/ 101600 w 2603500"/>
                <a:gd name="connsiteY16" fmla="*/ 638981 h 1956606"/>
                <a:gd name="connsiteX17" fmla="*/ 0 w 2603500"/>
                <a:gd name="connsiteY17" fmla="*/ 708831 h 1956606"/>
                <a:gd name="connsiteX18" fmla="*/ 76200 w 2603500"/>
                <a:gd name="connsiteY18" fmla="*/ 772331 h 1956606"/>
                <a:gd name="connsiteX19" fmla="*/ 168275 w 2603500"/>
                <a:gd name="connsiteY19" fmla="*/ 870756 h 1956606"/>
                <a:gd name="connsiteX20" fmla="*/ 250825 w 2603500"/>
                <a:gd name="connsiteY20" fmla="*/ 985056 h 1956606"/>
                <a:gd name="connsiteX21" fmla="*/ 285750 w 2603500"/>
                <a:gd name="connsiteY21" fmla="*/ 1007281 h 1956606"/>
                <a:gd name="connsiteX22" fmla="*/ 406400 w 2603500"/>
                <a:gd name="connsiteY22" fmla="*/ 1162856 h 1956606"/>
                <a:gd name="connsiteX23" fmla="*/ 508000 w 2603500"/>
                <a:gd name="connsiteY23" fmla="*/ 1327956 h 1956606"/>
                <a:gd name="connsiteX24" fmla="*/ 590550 w 2603500"/>
                <a:gd name="connsiteY24" fmla="*/ 1499406 h 1956606"/>
                <a:gd name="connsiteX25" fmla="*/ 650875 w 2603500"/>
                <a:gd name="connsiteY25" fmla="*/ 1620056 h 1956606"/>
                <a:gd name="connsiteX26" fmla="*/ 714375 w 2603500"/>
                <a:gd name="connsiteY26" fmla="*/ 1737531 h 1956606"/>
                <a:gd name="connsiteX27" fmla="*/ 752475 w 2603500"/>
                <a:gd name="connsiteY27" fmla="*/ 1883581 h 1956606"/>
                <a:gd name="connsiteX28" fmla="*/ 768350 w 2603500"/>
                <a:gd name="connsiteY28" fmla="*/ 1956606 h 1956606"/>
                <a:gd name="connsiteX29" fmla="*/ 962025 w 2603500"/>
                <a:gd name="connsiteY29" fmla="*/ 1893106 h 1956606"/>
                <a:gd name="connsiteX30" fmla="*/ 1133475 w 2603500"/>
                <a:gd name="connsiteY30" fmla="*/ 1826431 h 1956606"/>
                <a:gd name="connsiteX31" fmla="*/ 1311275 w 2603500"/>
                <a:gd name="connsiteY31" fmla="*/ 1734356 h 1956606"/>
                <a:gd name="connsiteX32" fmla="*/ 1444625 w 2603500"/>
                <a:gd name="connsiteY32" fmla="*/ 1648631 h 1956606"/>
                <a:gd name="connsiteX33" fmla="*/ 1555750 w 2603500"/>
                <a:gd name="connsiteY33" fmla="*/ 1578781 h 1956606"/>
                <a:gd name="connsiteX34" fmla="*/ 1717675 w 2603500"/>
                <a:gd name="connsiteY34" fmla="*/ 1461306 h 1956606"/>
                <a:gd name="connsiteX35" fmla="*/ 1835150 w 2603500"/>
                <a:gd name="connsiteY35" fmla="*/ 1343831 h 1956606"/>
                <a:gd name="connsiteX36" fmla="*/ 1968500 w 2603500"/>
                <a:gd name="connsiteY36" fmla="*/ 1223181 h 1956606"/>
                <a:gd name="connsiteX37" fmla="*/ 2105025 w 2603500"/>
                <a:gd name="connsiteY37" fmla="*/ 1070781 h 1956606"/>
                <a:gd name="connsiteX38" fmla="*/ 2209800 w 2603500"/>
                <a:gd name="connsiteY38" fmla="*/ 937431 h 1956606"/>
                <a:gd name="connsiteX39" fmla="*/ 2330450 w 2603500"/>
                <a:gd name="connsiteY39" fmla="*/ 762806 h 1956606"/>
                <a:gd name="connsiteX40" fmla="*/ 2393950 w 2603500"/>
                <a:gd name="connsiteY40" fmla="*/ 619931 h 1956606"/>
                <a:gd name="connsiteX41" fmla="*/ 2441575 w 2603500"/>
                <a:gd name="connsiteY41" fmla="*/ 534206 h 1956606"/>
                <a:gd name="connsiteX42" fmla="*/ 2501900 w 2603500"/>
                <a:gd name="connsiteY42" fmla="*/ 394506 h 1956606"/>
                <a:gd name="connsiteX43" fmla="*/ 2552700 w 2603500"/>
                <a:gd name="connsiteY43" fmla="*/ 280206 h 1956606"/>
                <a:gd name="connsiteX44" fmla="*/ 2603500 w 2603500"/>
                <a:gd name="connsiteY44" fmla="*/ 108756 h 1956606"/>
                <a:gd name="connsiteX0" fmla="*/ 2603500 w 2603500"/>
                <a:gd name="connsiteY0" fmla="*/ 108756 h 1956606"/>
                <a:gd name="connsiteX1" fmla="*/ 2458244 w 2603500"/>
                <a:gd name="connsiteY1" fmla="*/ 69069 h 1956606"/>
                <a:gd name="connsiteX2" fmla="*/ 2266950 w 2603500"/>
                <a:gd name="connsiteY2" fmla="*/ 29381 h 1956606"/>
                <a:gd name="connsiteX3" fmla="*/ 2059782 w 2603500"/>
                <a:gd name="connsiteY3" fmla="*/ 6362 h 1956606"/>
                <a:gd name="connsiteX4" fmla="*/ 1857375 w 2603500"/>
                <a:gd name="connsiteY4" fmla="*/ 12 h 1956606"/>
                <a:gd name="connsiteX5" fmla="*/ 1635125 w 2603500"/>
                <a:gd name="connsiteY5" fmla="*/ 7950 h 1956606"/>
                <a:gd name="connsiteX6" fmla="*/ 1470025 w 2603500"/>
                <a:gd name="connsiteY6" fmla="*/ 26206 h 1956606"/>
                <a:gd name="connsiteX7" fmla="*/ 1293019 w 2603500"/>
                <a:gd name="connsiteY7" fmla="*/ 53988 h 1956606"/>
                <a:gd name="connsiteX8" fmla="*/ 1064419 w 2603500"/>
                <a:gd name="connsiteY8" fmla="*/ 110344 h 1956606"/>
                <a:gd name="connsiteX9" fmla="*/ 904875 w 2603500"/>
                <a:gd name="connsiteY9" fmla="*/ 166699 h 1956606"/>
                <a:gd name="connsiteX10" fmla="*/ 761206 w 2603500"/>
                <a:gd name="connsiteY10" fmla="*/ 227025 h 1956606"/>
                <a:gd name="connsiteX11" fmla="*/ 629443 w 2603500"/>
                <a:gd name="connsiteY11" fmla="*/ 288143 h 1956606"/>
                <a:gd name="connsiteX12" fmla="*/ 488156 w 2603500"/>
                <a:gd name="connsiteY12" fmla="*/ 364344 h 1956606"/>
                <a:gd name="connsiteX13" fmla="*/ 390525 w 2603500"/>
                <a:gd name="connsiteY13" fmla="*/ 423081 h 1956606"/>
                <a:gd name="connsiteX14" fmla="*/ 275431 w 2603500"/>
                <a:gd name="connsiteY14" fmla="*/ 499281 h 1956606"/>
                <a:gd name="connsiteX15" fmla="*/ 198438 w 2603500"/>
                <a:gd name="connsiteY15" fmla="*/ 553256 h 1956606"/>
                <a:gd name="connsiteX16" fmla="*/ 101600 w 2603500"/>
                <a:gd name="connsiteY16" fmla="*/ 638981 h 1956606"/>
                <a:gd name="connsiteX17" fmla="*/ 0 w 2603500"/>
                <a:gd name="connsiteY17" fmla="*/ 708831 h 1956606"/>
                <a:gd name="connsiteX18" fmla="*/ 76200 w 2603500"/>
                <a:gd name="connsiteY18" fmla="*/ 772331 h 1956606"/>
                <a:gd name="connsiteX19" fmla="*/ 168275 w 2603500"/>
                <a:gd name="connsiteY19" fmla="*/ 870756 h 1956606"/>
                <a:gd name="connsiteX20" fmla="*/ 250825 w 2603500"/>
                <a:gd name="connsiteY20" fmla="*/ 985056 h 1956606"/>
                <a:gd name="connsiteX21" fmla="*/ 285750 w 2603500"/>
                <a:gd name="connsiteY21" fmla="*/ 1007281 h 1956606"/>
                <a:gd name="connsiteX22" fmla="*/ 406400 w 2603500"/>
                <a:gd name="connsiteY22" fmla="*/ 1162856 h 1956606"/>
                <a:gd name="connsiteX23" fmla="*/ 508000 w 2603500"/>
                <a:gd name="connsiteY23" fmla="*/ 1327956 h 1956606"/>
                <a:gd name="connsiteX24" fmla="*/ 590550 w 2603500"/>
                <a:gd name="connsiteY24" fmla="*/ 1499406 h 1956606"/>
                <a:gd name="connsiteX25" fmla="*/ 650875 w 2603500"/>
                <a:gd name="connsiteY25" fmla="*/ 1620056 h 1956606"/>
                <a:gd name="connsiteX26" fmla="*/ 714375 w 2603500"/>
                <a:gd name="connsiteY26" fmla="*/ 1737531 h 1956606"/>
                <a:gd name="connsiteX27" fmla="*/ 752475 w 2603500"/>
                <a:gd name="connsiteY27" fmla="*/ 1883581 h 1956606"/>
                <a:gd name="connsiteX28" fmla="*/ 768350 w 2603500"/>
                <a:gd name="connsiteY28" fmla="*/ 1956606 h 1956606"/>
                <a:gd name="connsiteX29" fmla="*/ 962025 w 2603500"/>
                <a:gd name="connsiteY29" fmla="*/ 1893106 h 1956606"/>
                <a:gd name="connsiteX30" fmla="*/ 1133475 w 2603500"/>
                <a:gd name="connsiteY30" fmla="*/ 1826431 h 1956606"/>
                <a:gd name="connsiteX31" fmla="*/ 1311275 w 2603500"/>
                <a:gd name="connsiteY31" fmla="*/ 1734356 h 1956606"/>
                <a:gd name="connsiteX32" fmla="*/ 1444625 w 2603500"/>
                <a:gd name="connsiteY32" fmla="*/ 1648631 h 1956606"/>
                <a:gd name="connsiteX33" fmla="*/ 1555750 w 2603500"/>
                <a:gd name="connsiteY33" fmla="*/ 1578781 h 1956606"/>
                <a:gd name="connsiteX34" fmla="*/ 1717675 w 2603500"/>
                <a:gd name="connsiteY34" fmla="*/ 1461306 h 1956606"/>
                <a:gd name="connsiteX35" fmla="*/ 1835150 w 2603500"/>
                <a:gd name="connsiteY35" fmla="*/ 1343831 h 1956606"/>
                <a:gd name="connsiteX36" fmla="*/ 1968500 w 2603500"/>
                <a:gd name="connsiteY36" fmla="*/ 1223181 h 1956606"/>
                <a:gd name="connsiteX37" fmla="*/ 2105025 w 2603500"/>
                <a:gd name="connsiteY37" fmla="*/ 1070781 h 1956606"/>
                <a:gd name="connsiteX38" fmla="*/ 2209800 w 2603500"/>
                <a:gd name="connsiteY38" fmla="*/ 937431 h 1956606"/>
                <a:gd name="connsiteX39" fmla="*/ 2330450 w 2603500"/>
                <a:gd name="connsiteY39" fmla="*/ 762806 h 1956606"/>
                <a:gd name="connsiteX40" fmla="*/ 2393950 w 2603500"/>
                <a:gd name="connsiteY40" fmla="*/ 619931 h 1956606"/>
                <a:gd name="connsiteX41" fmla="*/ 2441575 w 2603500"/>
                <a:gd name="connsiteY41" fmla="*/ 534206 h 1956606"/>
                <a:gd name="connsiteX42" fmla="*/ 2501900 w 2603500"/>
                <a:gd name="connsiteY42" fmla="*/ 394506 h 1956606"/>
                <a:gd name="connsiteX43" fmla="*/ 2552700 w 2603500"/>
                <a:gd name="connsiteY43" fmla="*/ 280206 h 1956606"/>
                <a:gd name="connsiteX44" fmla="*/ 2603500 w 2603500"/>
                <a:gd name="connsiteY44" fmla="*/ 108756 h 1956606"/>
                <a:gd name="connsiteX0" fmla="*/ 2603500 w 2603500"/>
                <a:gd name="connsiteY0" fmla="*/ 108756 h 1956606"/>
                <a:gd name="connsiteX1" fmla="*/ 2458244 w 2603500"/>
                <a:gd name="connsiteY1" fmla="*/ 69069 h 1956606"/>
                <a:gd name="connsiteX2" fmla="*/ 2266950 w 2603500"/>
                <a:gd name="connsiteY2" fmla="*/ 29381 h 1956606"/>
                <a:gd name="connsiteX3" fmla="*/ 2059782 w 2603500"/>
                <a:gd name="connsiteY3" fmla="*/ 6362 h 1956606"/>
                <a:gd name="connsiteX4" fmla="*/ 1857375 w 2603500"/>
                <a:gd name="connsiteY4" fmla="*/ 12 h 1956606"/>
                <a:gd name="connsiteX5" fmla="*/ 1635125 w 2603500"/>
                <a:gd name="connsiteY5" fmla="*/ 7950 h 1956606"/>
                <a:gd name="connsiteX6" fmla="*/ 1470025 w 2603500"/>
                <a:gd name="connsiteY6" fmla="*/ 26206 h 1956606"/>
                <a:gd name="connsiteX7" fmla="*/ 1293019 w 2603500"/>
                <a:gd name="connsiteY7" fmla="*/ 53988 h 1956606"/>
                <a:gd name="connsiteX8" fmla="*/ 1064419 w 2603500"/>
                <a:gd name="connsiteY8" fmla="*/ 110344 h 1956606"/>
                <a:gd name="connsiteX9" fmla="*/ 904875 w 2603500"/>
                <a:gd name="connsiteY9" fmla="*/ 166699 h 1956606"/>
                <a:gd name="connsiteX10" fmla="*/ 761206 w 2603500"/>
                <a:gd name="connsiteY10" fmla="*/ 227025 h 1956606"/>
                <a:gd name="connsiteX11" fmla="*/ 629443 w 2603500"/>
                <a:gd name="connsiteY11" fmla="*/ 288143 h 1956606"/>
                <a:gd name="connsiteX12" fmla="*/ 488156 w 2603500"/>
                <a:gd name="connsiteY12" fmla="*/ 364344 h 1956606"/>
                <a:gd name="connsiteX13" fmla="*/ 390525 w 2603500"/>
                <a:gd name="connsiteY13" fmla="*/ 423081 h 1956606"/>
                <a:gd name="connsiteX14" fmla="*/ 275431 w 2603500"/>
                <a:gd name="connsiteY14" fmla="*/ 499281 h 1956606"/>
                <a:gd name="connsiteX15" fmla="*/ 207963 w 2603500"/>
                <a:gd name="connsiteY15" fmla="*/ 555637 h 1956606"/>
                <a:gd name="connsiteX16" fmla="*/ 101600 w 2603500"/>
                <a:gd name="connsiteY16" fmla="*/ 638981 h 1956606"/>
                <a:gd name="connsiteX17" fmla="*/ 0 w 2603500"/>
                <a:gd name="connsiteY17" fmla="*/ 708831 h 1956606"/>
                <a:gd name="connsiteX18" fmla="*/ 76200 w 2603500"/>
                <a:gd name="connsiteY18" fmla="*/ 772331 h 1956606"/>
                <a:gd name="connsiteX19" fmla="*/ 168275 w 2603500"/>
                <a:gd name="connsiteY19" fmla="*/ 870756 h 1956606"/>
                <a:gd name="connsiteX20" fmla="*/ 250825 w 2603500"/>
                <a:gd name="connsiteY20" fmla="*/ 985056 h 1956606"/>
                <a:gd name="connsiteX21" fmla="*/ 285750 w 2603500"/>
                <a:gd name="connsiteY21" fmla="*/ 1007281 h 1956606"/>
                <a:gd name="connsiteX22" fmla="*/ 406400 w 2603500"/>
                <a:gd name="connsiteY22" fmla="*/ 1162856 h 1956606"/>
                <a:gd name="connsiteX23" fmla="*/ 508000 w 2603500"/>
                <a:gd name="connsiteY23" fmla="*/ 1327956 h 1956606"/>
                <a:gd name="connsiteX24" fmla="*/ 590550 w 2603500"/>
                <a:gd name="connsiteY24" fmla="*/ 1499406 h 1956606"/>
                <a:gd name="connsiteX25" fmla="*/ 650875 w 2603500"/>
                <a:gd name="connsiteY25" fmla="*/ 1620056 h 1956606"/>
                <a:gd name="connsiteX26" fmla="*/ 714375 w 2603500"/>
                <a:gd name="connsiteY26" fmla="*/ 1737531 h 1956606"/>
                <a:gd name="connsiteX27" fmla="*/ 752475 w 2603500"/>
                <a:gd name="connsiteY27" fmla="*/ 1883581 h 1956606"/>
                <a:gd name="connsiteX28" fmla="*/ 768350 w 2603500"/>
                <a:gd name="connsiteY28" fmla="*/ 1956606 h 1956606"/>
                <a:gd name="connsiteX29" fmla="*/ 962025 w 2603500"/>
                <a:gd name="connsiteY29" fmla="*/ 1893106 h 1956606"/>
                <a:gd name="connsiteX30" fmla="*/ 1133475 w 2603500"/>
                <a:gd name="connsiteY30" fmla="*/ 1826431 h 1956606"/>
                <a:gd name="connsiteX31" fmla="*/ 1311275 w 2603500"/>
                <a:gd name="connsiteY31" fmla="*/ 1734356 h 1956606"/>
                <a:gd name="connsiteX32" fmla="*/ 1444625 w 2603500"/>
                <a:gd name="connsiteY32" fmla="*/ 1648631 h 1956606"/>
                <a:gd name="connsiteX33" fmla="*/ 1555750 w 2603500"/>
                <a:gd name="connsiteY33" fmla="*/ 1578781 h 1956606"/>
                <a:gd name="connsiteX34" fmla="*/ 1717675 w 2603500"/>
                <a:gd name="connsiteY34" fmla="*/ 1461306 h 1956606"/>
                <a:gd name="connsiteX35" fmla="*/ 1835150 w 2603500"/>
                <a:gd name="connsiteY35" fmla="*/ 1343831 h 1956606"/>
                <a:gd name="connsiteX36" fmla="*/ 1968500 w 2603500"/>
                <a:gd name="connsiteY36" fmla="*/ 1223181 h 1956606"/>
                <a:gd name="connsiteX37" fmla="*/ 2105025 w 2603500"/>
                <a:gd name="connsiteY37" fmla="*/ 1070781 h 1956606"/>
                <a:gd name="connsiteX38" fmla="*/ 2209800 w 2603500"/>
                <a:gd name="connsiteY38" fmla="*/ 937431 h 1956606"/>
                <a:gd name="connsiteX39" fmla="*/ 2330450 w 2603500"/>
                <a:gd name="connsiteY39" fmla="*/ 762806 h 1956606"/>
                <a:gd name="connsiteX40" fmla="*/ 2393950 w 2603500"/>
                <a:gd name="connsiteY40" fmla="*/ 619931 h 1956606"/>
                <a:gd name="connsiteX41" fmla="*/ 2441575 w 2603500"/>
                <a:gd name="connsiteY41" fmla="*/ 534206 h 1956606"/>
                <a:gd name="connsiteX42" fmla="*/ 2501900 w 2603500"/>
                <a:gd name="connsiteY42" fmla="*/ 394506 h 1956606"/>
                <a:gd name="connsiteX43" fmla="*/ 2552700 w 2603500"/>
                <a:gd name="connsiteY43" fmla="*/ 280206 h 1956606"/>
                <a:gd name="connsiteX44" fmla="*/ 2603500 w 2603500"/>
                <a:gd name="connsiteY44" fmla="*/ 108756 h 1956606"/>
                <a:gd name="connsiteX0" fmla="*/ 2603500 w 2603500"/>
                <a:gd name="connsiteY0" fmla="*/ 108756 h 1956606"/>
                <a:gd name="connsiteX1" fmla="*/ 2458244 w 2603500"/>
                <a:gd name="connsiteY1" fmla="*/ 69069 h 1956606"/>
                <a:gd name="connsiteX2" fmla="*/ 2266950 w 2603500"/>
                <a:gd name="connsiteY2" fmla="*/ 29381 h 1956606"/>
                <a:gd name="connsiteX3" fmla="*/ 2059782 w 2603500"/>
                <a:gd name="connsiteY3" fmla="*/ 6362 h 1956606"/>
                <a:gd name="connsiteX4" fmla="*/ 1857375 w 2603500"/>
                <a:gd name="connsiteY4" fmla="*/ 12 h 1956606"/>
                <a:gd name="connsiteX5" fmla="*/ 1635125 w 2603500"/>
                <a:gd name="connsiteY5" fmla="*/ 7950 h 1956606"/>
                <a:gd name="connsiteX6" fmla="*/ 1470025 w 2603500"/>
                <a:gd name="connsiteY6" fmla="*/ 26206 h 1956606"/>
                <a:gd name="connsiteX7" fmla="*/ 1293019 w 2603500"/>
                <a:gd name="connsiteY7" fmla="*/ 53988 h 1956606"/>
                <a:gd name="connsiteX8" fmla="*/ 1064419 w 2603500"/>
                <a:gd name="connsiteY8" fmla="*/ 110344 h 1956606"/>
                <a:gd name="connsiteX9" fmla="*/ 904875 w 2603500"/>
                <a:gd name="connsiteY9" fmla="*/ 166699 h 1956606"/>
                <a:gd name="connsiteX10" fmla="*/ 761206 w 2603500"/>
                <a:gd name="connsiteY10" fmla="*/ 227025 h 1956606"/>
                <a:gd name="connsiteX11" fmla="*/ 629443 w 2603500"/>
                <a:gd name="connsiteY11" fmla="*/ 288143 h 1956606"/>
                <a:gd name="connsiteX12" fmla="*/ 488156 w 2603500"/>
                <a:gd name="connsiteY12" fmla="*/ 364344 h 1956606"/>
                <a:gd name="connsiteX13" fmla="*/ 390525 w 2603500"/>
                <a:gd name="connsiteY13" fmla="*/ 423081 h 1956606"/>
                <a:gd name="connsiteX14" fmla="*/ 275431 w 2603500"/>
                <a:gd name="connsiteY14" fmla="*/ 499281 h 1956606"/>
                <a:gd name="connsiteX15" fmla="*/ 203200 w 2603500"/>
                <a:gd name="connsiteY15" fmla="*/ 553256 h 1956606"/>
                <a:gd name="connsiteX16" fmla="*/ 101600 w 2603500"/>
                <a:gd name="connsiteY16" fmla="*/ 638981 h 1956606"/>
                <a:gd name="connsiteX17" fmla="*/ 0 w 2603500"/>
                <a:gd name="connsiteY17" fmla="*/ 708831 h 1956606"/>
                <a:gd name="connsiteX18" fmla="*/ 76200 w 2603500"/>
                <a:gd name="connsiteY18" fmla="*/ 772331 h 1956606"/>
                <a:gd name="connsiteX19" fmla="*/ 168275 w 2603500"/>
                <a:gd name="connsiteY19" fmla="*/ 870756 h 1956606"/>
                <a:gd name="connsiteX20" fmla="*/ 250825 w 2603500"/>
                <a:gd name="connsiteY20" fmla="*/ 985056 h 1956606"/>
                <a:gd name="connsiteX21" fmla="*/ 285750 w 2603500"/>
                <a:gd name="connsiteY21" fmla="*/ 1007281 h 1956606"/>
                <a:gd name="connsiteX22" fmla="*/ 406400 w 2603500"/>
                <a:gd name="connsiteY22" fmla="*/ 1162856 h 1956606"/>
                <a:gd name="connsiteX23" fmla="*/ 508000 w 2603500"/>
                <a:gd name="connsiteY23" fmla="*/ 1327956 h 1956606"/>
                <a:gd name="connsiteX24" fmla="*/ 590550 w 2603500"/>
                <a:gd name="connsiteY24" fmla="*/ 1499406 h 1956606"/>
                <a:gd name="connsiteX25" fmla="*/ 650875 w 2603500"/>
                <a:gd name="connsiteY25" fmla="*/ 1620056 h 1956606"/>
                <a:gd name="connsiteX26" fmla="*/ 714375 w 2603500"/>
                <a:gd name="connsiteY26" fmla="*/ 1737531 h 1956606"/>
                <a:gd name="connsiteX27" fmla="*/ 752475 w 2603500"/>
                <a:gd name="connsiteY27" fmla="*/ 1883581 h 1956606"/>
                <a:gd name="connsiteX28" fmla="*/ 768350 w 2603500"/>
                <a:gd name="connsiteY28" fmla="*/ 1956606 h 1956606"/>
                <a:gd name="connsiteX29" fmla="*/ 962025 w 2603500"/>
                <a:gd name="connsiteY29" fmla="*/ 1893106 h 1956606"/>
                <a:gd name="connsiteX30" fmla="*/ 1133475 w 2603500"/>
                <a:gd name="connsiteY30" fmla="*/ 1826431 h 1956606"/>
                <a:gd name="connsiteX31" fmla="*/ 1311275 w 2603500"/>
                <a:gd name="connsiteY31" fmla="*/ 1734356 h 1956606"/>
                <a:gd name="connsiteX32" fmla="*/ 1444625 w 2603500"/>
                <a:gd name="connsiteY32" fmla="*/ 1648631 h 1956606"/>
                <a:gd name="connsiteX33" fmla="*/ 1555750 w 2603500"/>
                <a:gd name="connsiteY33" fmla="*/ 1578781 h 1956606"/>
                <a:gd name="connsiteX34" fmla="*/ 1717675 w 2603500"/>
                <a:gd name="connsiteY34" fmla="*/ 1461306 h 1956606"/>
                <a:gd name="connsiteX35" fmla="*/ 1835150 w 2603500"/>
                <a:gd name="connsiteY35" fmla="*/ 1343831 h 1956606"/>
                <a:gd name="connsiteX36" fmla="*/ 1968500 w 2603500"/>
                <a:gd name="connsiteY36" fmla="*/ 1223181 h 1956606"/>
                <a:gd name="connsiteX37" fmla="*/ 2105025 w 2603500"/>
                <a:gd name="connsiteY37" fmla="*/ 1070781 h 1956606"/>
                <a:gd name="connsiteX38" fmla="*/ 2209800 w 2603500"/>
                <a:gd name="connsiteY38" fmla="*/ 937431 h 1956606"/>
                <a:gd name="connsiteX39" fmla="*/ 2330450 w 2603500"/>
                <a:gd name="connsiteY39" fmla="*/ 762806 h 1956606"/>
                <a:gd name="connsiteX40" fmla="*/ 2393950 w 2603500"/>
                <a:gd name="connsiteY40" fmla="*/ 619931 h 1956606"/>
                <a:gd name="connsiteX41" fmla="*/ 2441575 w 2603500"/>
                <a:gd name="connsiteY41" fmla="*/ 534206 h 1956606"/>
                <a:gd name="connsiteX42" fmla="*/ 2501900 w 2603500"/>
                <a:gd name="connsiteY42" fmla="*/ 394506 h 1956606"/>
                <a:gd name="connsiteX43" fmla="*/ 2552700 w 2603500"/>
                <a:gd name="connsiteY43" fmla="*/ 280206 h 1956606"/>
                <a:gd name="connsiteX44" fmla="*/ 2603500 w 2603500"/>
                <a:gd name="connsiteY44" fmla="*/ 108756 h 1956606"/>
                <a:gd name="connsiteX0" fmla="*/ 2591594 w 2591594"/>
                <a:gd name="connsiteY0" fmla="*/ 108756 h 1956606"/>
                <a:gd name="connsiteX1" fmla="*/ 2446338 w 2591594"/>
                <a:gd name="connsiteY1" fmla="*/ 69069 h 1956606"/>
                <a:gd name="connsiteX2" fmla="*/ 2255044 w 2591594"/>
                <a:gd name="connsiteY2" fmla="*/ 29381 h 1956606"/>
                <a:gd name="connsiteX3" fmla="*/ 2047876 w 2591594"/>
                <a:gd name="connsiteY3" fmla="*/ 6362 h 1956606"/>
                <a:gd name="connsiteX4" fmla="*/ 1845469 w 2591594"/>
                <a:gd name="connsiteY4" fmla="*/ 12 h 1956606"/>
                <a:gd name="connsiteX5" fmla="*/ 1623219 w 2591594"/>
                <a:gd name="connsiteY5" fmla="*/ 7950 h 1956606"/>
                <a:gd name="connsiteX6" fmla="*/ 1458119 w 2591594"/>
                <a:gd name="connsiteY6" fmla="*/ 26206 h 1956606"/>
                <a:gd name="connsiteX7" fmla="*/ 1281113 w 2591594"/>
                <a:gd name="connsiteY7" fmla="*/ 53988 h 1956606"/>
                <a:gd name="connsiteX8" fmla="*/ 1052513 w 2591594"/>
                <a:gd name="connsiteY8" fmla="*/ 110344 h 1956606"/>
                <a:gd name="connsiteX9" fmla="*/ 892969 w 2591594"/>
                <a:gd name="connsiteY9" fmla="*/ 166699 h 1956606"/>
                <a:gd name="connsiteX10" fmla="*/ 749300 w 2591594"/>
                <a:gd name="connsiteY10" fmla="*/ 227025 h 1956606"/>
                <a:gd name="connsiteX11" fmla="*/ 617537 w 2591594"/>
                <a:gd name="connsiteY11" fmla="*/ 288143 h 1956606"/>
                <a:gd name="connsiteX12" fmla="*/ 476250 w 2591594"/>
                <a:gd name="connsiteY12" fmla="*/ 364344 h 1956606"/>
                <a:gd name="connsiteX13" fmla="*/ 378619 w 2591594"/>
                <a:gd name="connsiteY13" fmla="*/ 423081 h 1956606"/>
                <a:gd name="connsiteX14" fmla="*/ 263525 w 2591594"/>
                <a:gd name="connsiteY14" fmla="*/ 499281 h 1956606"/>
                <a:gd name="connsiteX15" fmla="*/ 191294 w 2591594"/>
                <a:gd name="connsiteY15" fmla="*/ 553256 h 1956606"/>
                <a:gd name="connsiteX16" fmla="*/ 89694 w 2591594"/>
                <a:gd name="connsiteY16" fmla="*/ 638981 h 1956606"/>
                <a:gd name="connsiteX17" fmla="*/ 0 w 2591594"/>
                <a:gd name="connsiteY17" fmla="*/ 711212 h 1956606"/>
                <a:gd name="connsiteX18" fmla="*/ 64294 w 2591594"/>
                <a:gd name="connsiteY18" fmla="*/ 772331 h 1956606"/>
                <a:gd name="connsiteX19" fmla="*/ 156369 w 2591594"/>
                <a:gd name="connsiteY19" fmla="*/ 870756 h 1956606"/>
                <a:gd name="connsiteX20" fmla="*/ 238919 w 2591594"/>
                <a:gd name="connsiteY20" fmla="*/ 985056 h 1956606"/>
                <a:gd name="connsiteX21" fmla="*/ 273844 w 2591594"/>
                <a:gd name="connsiteY21" fmla="*/ 1007281 h 1956606"/>
                <a:gd name="connsiteX22" fmla="*/ 394494 w 2591594"/>
                <a:gd name="connsiteY22" fmla="*/ 1162856 h 1956606"/>
                <a:gd name="connsiteX23" fmla="*/ 496094 w 2591594"/>
                <a:gd name="connsiteY23" fmla="*/ 1327956 h 1956606"/>
                <a:gd name="connsiteX24" fmla="*/ 578644 w 2591594"/>
                <a:gd name="connsiteY24" fmla="*/ 1499406 h 1956606"/>
                <a:gd name="connsiteX25" fmla="*/ 638969 w 2591594"/>
                <a:gd name="connsiteY25" fmla="*/ 1620056 h 1956606"/>
                <a:gd name="connsiteX26" fmla="*/ 702469 w 2591594"/>
                <a:gd name="connsiteY26" fmla="*/ 1737531 h 1956606"/>
                <a:gd name="connsiteX27" fmla="*/ 740569 w 2591594"/>
                <a:gd name="connsiteY27" fmla="*/ 1883581 h 1956606"/>
                <a:gd name="connsiteX28" fmla="*/ 756444 w 2591594"/>
                <a:gd name="connsiteY28" fmla="*/ 1956606 h 1956606"/>
                <a:gd name="connsiteX29" fmla="*/ 950119 w 2591594"/>
                <a:gd name="connsiteY29" fmla="*/ 1893106 h 1956606"/>
                <a:gd name="connsiteX30" fmla="*/ 1121569 w 2591594"/>
                <a:gd name="connsiteY30" fmla="*/ 1826431 h 1956606"/>
                <a:gd name="connsiteX31" fmla="*/ 1299369 w 2591594"/>
                <a:gd name="connsiteY31" fmla="*/ 1734356 h 1956606"/>
                <a:gd name="connsiteX32" fmla="*/ 1432719 w 2591594"/>
                <a:gd name="connsiteY32" fmla="*/ 1648631 h 1956606"/>
                <a:gd name="connsiteX33" fmla="*/ 1543844 w 2591594"/>
                <a:gd name="connsiteY33" fmla="*/ 1578781 h 1956606"/>
                <a:gd name="connsiteX34" fmla="*/ 1705769 w 2591594"/>
                <a:gd name="connsiteY34" fmla="*/ 1461306 h 1956606"/>
                <a:gd name="connsiteX35" fmla="*/ 1823244 w 2591594"/>
                <a:gd name="connsiteY35" fmla="*/ 1343831 h 1956606"/>
                <a:gd name="connsiteX36" fmla="*/ 1956594 w 2591594"/>
                <a:gd name="connsiteY36" fmla="*/ 1223181 h 1956606"/>
                <a:gd name="connsiteX37" fmla="*/ 2093119 w 2591594"/>
                <a:gd name="connsiteY37" fmla="*/ 1070781 h 1956606"/>
                <a:gd name="connsiteX38" fmla="*/ 2197894 w 2591594"/>
                <a:gd name="connsiteY38" fmla="*/ 937431 h 1956606"/>
                <a:gd name="connsiteX39" fmla="*/ 2318544 w 2591594"/>
                <a:gd name="connsiteY39" fmla="*/ 762806 h 1956606"/>
                <a:gd name="connsiteX40" fmla="*/ 2382044 w 2591594"/>
                <a:gd name="connsiteY40" fmla="*/ 619931 h 1956606"/>
                <a:gd name="connsiteX41" fmla="*/ 2429669 w 2591594"/>
                <a:gd name="connsiteY41" fmla="*/ 534206 h 1956606"/>
                <a:gd name="connsiteX42" fmla="*/ 2489994 w 2591594"/>
                <a:gd name="connsiteY42" fmla="*/ 394506 h 1956606"/>
                <a:gd name="connsiteX43" fmla="*/ 2540794 w 2591594"/>
                <a:gd name="connsiteY43" fmla="*/ 280206 h 1956606"/>
                <a:gd name="connsiteX44" fmla="*/ 2591594 w 2591594"/>
                <a:gd name="connsiteY44" fmla="*/ 108756 h 1956606"/>
                <a:gd name="connsiteX0" fmla="*/ 2584451 w 2584451"/>
                <a:gd name="connsiteY0" fmla="*/ 108756 h 1956606"/>
                <a:gd name="connsiteX1" fmla="*/ 2439195 w 2584451"/>
                <a:gd name="connsiteY1" fmla="*/ 69069 h 1956606"/>
                <a:gd name="connsiteX2" fmla="*/ 2247901 w 2584451"/>
                <a:gd name="connsiteY2" fmla="*/ 29381 h 1956606"/>
                <a:gd name="connsiteX3" fmla="*/ 2040733 w 2584451"/>
                <a:gd name="connsiteY3" fmla="*/ 6362 h 1956606"/>
                <a:gd name="connsiteX4" fmla="*/ 1838326 w 2584451"/>
                <a:gd name="connsiteY4" fmla="*/ 12 h 1956606"/>
                <a:gd name="connsiteX5" fmla="*/ 1616076 w 2584451"/>
                <a:gd name="connsiteY5" fmla="*/ 7950 h 1956606"/>
                <a:gd name="connsiteX6" fmla="*/ 1450976 w 2584451"/>
                <a:gd name="connsiteY6" fmla="*/ 26206 h 1956606"/>
                <a:gd name="connsiteX7" fmla="*/ 1273970 w 2584451"/>
                <a:gd name="connsiteY7" fmla="*/ 53988 h 1956606"/>
                <a:gd name="connsiteX8" fmla="*/ 1045370 w 2584451"/>
                <a:gd name="connsiteY8" fmla="*/ 110344 h 1956606"/>
                <a:gd name="connsiteX9" fmla="*/ 885826 w 2584451"/>
                <a:gd name="connsiteY9" fmla="*/ 166699 h 1956606"/>
                <a:gd name="connsiteX10" fmla="*/ 742157 w 2584451"/>
                <a:gd name="connsiteY10" fmla="*/ 227025 h 1956606"/>
                <a:gd name="connsiteX11" fmla="*/ 610394 w 2584451"/>
                <a:gd name="connsiteY11" fmla="*/ 288143 h 1956606"/>
                <a:gd name="connsiteX12" fmla="*/ 469107 w 2584451"/>
                <a:gd name="connsiteY12" fmla="*/ 364344 h 1956606"/>
                <a:gd name="connsiteX13" fmla="*/ 371476 w 2584451"/>
                <a:gd name="connsiteY13" fmla="*/ 423081 h 1956606"/>
                <a:gd name="connsiteX14" fmla="*/ 256382 w 2584451"/>
                <a:gd name="connsiteY14" fmla="*/ 499281 h 1956606"/>
                <a:gd name="connsiteX15" fmla="*/ 184151 w 2584451"/>
                <a:gd name="connsiteY15" fmla="*/ 553256 h 1956606"/>
                <a:gd name="connsiteX16" fmla="*/ 82551 w 2584451"/>
                <a:gd name="connsiteY16" fmla="*/ 638981 h 1956606"/>
                <a:gd name="connsiteX17" fmla="*/ 0 w 2584451"/>
                <a:gd name="connsiteY17" fmla="*/ 720737 h 1956606"/>
                <a:gd name="connsiteX18" fmla="*/ 57151 w 2584451"/>
                <a:gd name="connsiteY18" fmla="*/ 772331 h 1956606"/>
                <a:gd name="connsiteX19" fmla="*/ 149226 w 2584451"/>
                <a:gd name="connsiteY19" fmla="*/ 870756 h 1956606"/>
                <a:gd name="connsiteX20" fmla="*/ 231776 w 2584451"/>
                <a:gd name="connsiteY20" fmla="*/ 985056 h 1956606"/>
                <a:gd name="connsiteX21" fmla="*/ 266701 w 2584451"/>
                <a:gd name="connsiteY21" fmla="*/ 1007281 h 1956606"/>
                <a:gd name="connsiteX22" fmla="*/ 387351 w 2584451"/>
                <a:gd name="connsiteY22" fmla="*/ 1162856 h 1956606"/>
                <a:gd name="connsiteX23" fmla="*/ 488951 w 2584451"/>
                <a:gd name="connsiteY23" fmla="*/ 1327956 h 1956606"/>
                <a:gd name="connsiteX24" fmla="*/ 571501 w 2584451"/>
                <a:gd name="connsiteY24" fmla="*/ 1499406 h 1956606"/>
                <a:gd name="connsiteX25" fmla="*/ 631826 w 2584451"/>
                <a:gd name="connsiteY25" fmla="*/ 1620056 h 1956606"/>
                <a:gd name="connsiteX26" fmla="*/ 695326 w 2584451"/>
                <a:gd name="connsiteY26" fmla="*/ 1737531 h 1956606"/>
                <a:gd name="connsiteX27" fmla="*/ 733426 w 2584451"/>
                <a:gd name="connsiteY27" fmla="*/ 1883581 h 1956606"/>
                <a:gd name="connsiteX28" fmla="*/ 749301 w 2584451"/>
                <a:gd name="connsiteY28" fmla="*/ 1956606 h 1956606"/>
                <a:gd name="connsiteX29" fmla="*/ 942976 w 2584451"/>
                <a:gd name="connsiteY29" fmla="*/ 1893106 h 1956606"/>
                <a:gd name="connsiteX30" fmla="*/ 1114426 w 2584451"/>
                <a:gd name="connsiteY30" fmla="*/ 1826431 h 1956606"/>
                <a:gd name="connsiteX31" fmla="*/ 1292226 w 2584451"/>
                <a:gd name="connsiteY31" fmla="*/ 1734356 h 1956606"/>
                <a:gd name="connsiteX32" fmla="*/ 1425576 w 2584451"/>
                <a:gd name="connsiteY32" fmla="*/ 1648631 h 1956606"/>
                <a:gd name="connsiteX33" fmla="*/ 1536701 w 2584451"/>
                <a:gd name="connsiteY33" fmla="*/ 1578781 h 1956606"/>
                <a:gd name="connsiteX34" fmla="*/ 1698626 w 2584451"/>
                <a:gd name="connsiteY34" fmla="*/ 1461306 h 1956606"/>
                <a:gd name="connsiteX35" fmla="*/ 1816101 w 2584451"/>
                <a:gd name="connsiteY35" fmla="*/ 1343831 h 1956606"/>
                <a:gd name="connsiteX36" fmla="*/ 1949451 w 2584451"/>
                <a:gd name="connsiteY36" fmla="*/ 1223181 h 1956606"/>
                <a:gd name="connsiteX37" fmla="*/ 2085976 w 2584451"/>
                <a:gd name="connsiteY37" fmla="*/ 1070781 h 1956606"/>
                <a:gd name="connsiteX38" fmla="*/ 2190751 w 2584451"/>
                <a:gd name="connsiteY38" fmla="*/ 937431 h 1956606"/>
                <a:gd name="connsiteX39" fmla="*/ 2311401 w 2584451"/>
                <a:gd name="connsiteY39" fmla="*/ 762806 h 1956606"/>
                <a:gd name="connsiteX40" fmla="*/ 2374901 w 2584451"/>
                <a:gd name="connsiteY40" fmla="*/ 619931 h 1956606"/>
                <a:gd name="connsiteX41" fmla="*/ 2422526 w 2584451"/>
                <a:gd name="connsiteY41" fmla="*/ 534206 h 1956606"/>
                <a:gd name="connsiteX42" fmla="*/ 2482851 w 2584451"/>
                <a:gd name="connsiteY42" fmla="*/ 394506 h 1956606"/>
                <a:gd name="connsiteX43" fmla="*/ 2533651 w 2584451"/>
                <a:gd name="connsiteY43" fmla="*/ 280206 h 1956606"/>
                <a:gd name="connsiteX44" fmla="*/ 2584451 w 2584451"/>
                <a:gd name="connsiteY44" fmla="*/ 108756 h 1956606"/>
                <a:gd name="connsiteX0" fmla="*/ 2584451 w 2584451"/>
                <a:gd name="connsiteY0" fmla="*/ 108756 h 1956606"/>
                <a:gd name="connsiteX1" fmla="*/ 2439195 w 2584451"/>
                <a:gd name="connsiteY1" fmla="*/ 69069 h 1956606"/>
                <a:gd name="connsiteX2" fmla="*/ 2247901 w 2584451"/>
                <a:gd name="connsiteY2" fmla="*/ 29381 h 1956606"/>
                <a:gd name="connsiteX3" fmla="*/ 2040733 w 2584451"/>
                <a:gd name="connsiteY3" fmla="*/ 6362 h 1956606"/>
                <a:gd name="connsiteX4" fmla="*/ 1838326 w 2584451"/>
                <a:gd name="connsiteY4" fmla="*/ 12 h 1956606"/>
                <a:gd name="connsiteX5" fmla="*/ 1616076 w 2584451"/>
                <a:gd name="connsiteY5" fmla="*/ 7950 h 1956606"/>
                <a:gd name="connsiteX6" fmla="*/ 1450976 w 2584451"/>
                <a:gd name="connsiteY6" fmla="*/ 26206 h 1956606"/>
                <a:gd name="connsiteX7" fmla="*/ 1273970 w 2584451"/>
                <a:gd name="connsiteY7" fmla="*/ 53988 h 1956606"/>
                <a:gd name="connsiteX8" fmla="*/ 1045370 w 2584451"/>
                <a:gd name="connsiteY8" fmla="*/ 110344 h 1956606"/>
                <a:gd name="connsiteX9" fmla="*/ 885826 w 2584451"/>
                <a:gd name="connsiteY9" fmla="*/ 166699 h 1956606"/>
                <a:gd name="connsiteX10" fmla="*/ 742157 w 2584451"/>
                <a:gd name="connsiteY10" fmla="*/ 227025 h 1956606"/>
                <a:gd name="connsiteX11" fmla="*/ 610394 w 2584451"/>
                <a:gd name="connsiteY11" fmla="*/ 288143 h 1956606"/>
                <a:gd name="connsiteX12" fmla="*/ 469107 w 2584451"/>
                <a:gd name="connsiteY12" fmla="*/ 364344 h 1956606"/>
                <a:gd name="connsiteX13" fmla="*/ 371476 w 2584451"/>
                <a:gd name="connsiteY13" fmla="*/ 423081 h 1956606"/>
                <a:gd name="connsiteX14" fmla="*/ 256382 w 2584451"/>
                <a:gd name="connsiteY14" fmla="*/ 499281 h 1956606"/>
                <a:gd name="connsiteX15" fmla="*/ 184151 w 2584451"/>
                <a:gd name="connsiteY15" fmla="*/ 553256 h 1956606"/>
                <a:gd name="connsiteX16" fmla="*/ 82551 w 2584451"/>
                <a:gd name="connsiteY16" fmla="*/ 638981 h 1956606"/>
                <a:gd name="connsiteX17" fmla="*/ 0 w 2584451"/>
                <a:gd name="connsiteY17" fmla="*/ 720737 h 1956606"/>
                <a:gd name="connsiteX18" fmla="*/ 57151 w 2584451"/>
                <a:gd name="connsiteY18" fmla="*/ 772331 h 1956606"/>
                <a:gd name="connsiteX19" fmla="*/ 149226 w 2584451"/>
                <a:gd name="connsiteY19" fmla="*/ 870756 h 1956606"/>
                <a:gd name="connsiteX20" fmla="*/ 231776 w 2584451"/>
                <a:gd name="connsiteY20" fmla="*/ 985056 h 1956606"/>
                <a:gd name="connsiteX21" fmla="*/ 266701 w 2584451"/>
                <a:gd name="connsiteY21" fmla="*/ 1007281 h 1956606"/>
                <a:gd name="connsiteX22" fmla="*/ 387351 w 2584451"/>
                <a:gd name="connsiteY22" fmla="*/ 1162856 h 1956606"/>
                <a:gd name="connsiteX23" fmla="*/ 488951 w 2584451"/>
                <a:gd name="connsiteY23" fmla="*/ 1327956 h 1956606"/>
                <a:gd name="connsiteX24" fmla="*/ 571501 w 2584451"/>
                <a:gd name="connsiteY24" fmla="*/ 1499406 h 1956606"/>
                <a:gd name="connsiteX25" fmla="*/ 631826 w 2584451"/>
                <a:gd name="connsiteY25" fmla="*/ 1620056 h 1956606"/>
                <a:gd name="connsiteX26" fmla="*/ 695326 w 2584451"/>
                <a:gd name="connsiteY26" fmla="*/ 1737531 h 1956606"/>
                <a:gd name="connsiteX27" fmla="*/ 733426 w 2584451"/>
                <a:gd name="connsiteY27" fmla="*/ 1883581 h 1956606"/>
                <a:gd name="connsiteX28" fmla="*/ 749301 w 2584451"/>
                <a:gd name="connsiteY28" fmla="*/ 1956606 h 1956606"/>
                <a:gd name="connsiteX29" fmla="*/ 942976 w 2584451"/>
                <a:gd name="connsiteY29" fmla="*/ 1893106 h 1956606"/>
                <a:gd name="connsiteX30" fmla="*/ 1114426 w 2584451"/>
                <a:gd name="connsiteY30" fmla="*/ 1826431 h 1956606"/>
                <a:gd name="connsiteX31" fmla="*/ 1292226 w 2584451"/>
                <a:gd name="connsiteY31" fmla="*/ 1734356 h 1956606"/>
                <a:gd name="connsiteX32" fmla="*/ 1425576 w 2584451"/>
                <a:gd name="connsiteY32" fmla="*/ 1648631 h 1956606"/>
                <a:gd name="connsiteX33" fmla="*/ 1536701 w 2584451"/>
                <a:gd name="connsiteY33" fmla="*/ 1578781 h 1956606"/>
                <a:gd name="connsiteX34" fmla="*/ 1698626 w 2584451"/>
                <a:gd name="connsiteY34" fmla="*/ 1461306 h 1956606"/>
                <a:gd name="connsiteX35" fmla="*/ 1816101 w 2584451"/>
                <a:gd name="connsiteY35" fmla="*/ 1343831 h 1956606"/>
                <a:gd name="connsiteX36" fmla="*/ 1949451 w 2584451"/>
                <a:gd name="connsiteY36" fmla="*/ 1223181 h 1956606"/>
                <a:gd name="connsiteX37" fmla="*/ 2085976 w 2584451"/>
                <a:gd name="connsiteY37" fmla="*/ 1070781 h 1956606"/>
                <a:gd name="connsiteX38" fmla="*/ 2190751 w 2584451"/>
                <a:gd name="connsiteY38" fmla="*/ 937431 h 1956606"/>
                <a:gd name="connsiteX39" fmla="*/ 2311401 w 2584451"/>
                <a:gd name="connsiteY39" fmla="*/ 762806 h 1956606"/>
                <a:gd name="connsiteX40" fmla="*/ 2374901 w 2584451"/>
                <a:gd name="connsiteY40" fmla="*/ 619931 h 1956606"/>
                <a:gd name="connsiteX41" fmla="*/ 2422526 w 2584451"/>
                <a:gd name="connsiteY41" fmla="*/ 534206 h 1956606"/>
                <a:gd name="connsiteX42" fmla="*/ 2482851 w 2584451"/>
                <a:gd name="connsiteY42" fmla="*/ 394506 h 1956606"/>
                <a:gd name="connsiteX43" fmla="*/ 2533651 w 2584451"/>
                <a:gd name="connsiteY43" fmla="*/ 280206 h 1956606"/>
                <a:gd name="connsiteX44" fmla="*/ 2584451 w 2584451"/>
                <a:gd name="connsiteY44" fmla="*/ 108756 h 1956606"/>
                <a:gd name="connsiteX0" fmla="*/ 2589214 w 2589214"/>
                <a:gd name="connsiteY0" fmla="*/ 108756 h 1956606"/>
                <a:gd name="connsiteX1" fmla="*/ 2443958 w 2589214"/>
                <a:gd name="connsiteY1" fmla="*/ 69069 h 1956606"/>
                <a:gd name="connsiteX2" fmla="*/ 2252664 w 2589214"/>
                <a:gd name="connsiteY2" fmla="*/ 29381 h 1956606"/>
                <a:gd name="connsiteX3" fmla="*/ 2045496 w 2589214"/>
                <a:gd name="connsiteY3" fmla="*/ 6362 h 1956606"/>
                <a:gd name="connsiteX4" fmla="*/ 1843089 w 2589214"/>
                <a:gd name="connsiteY4" fmla="*/ 12 h 1956606"/>
                <a:gd name="connsiteX5" fmla="*/ 1620839 w 2589214"/>
                <a:gd name="connsiteY5" fmla="*/ 7950 h 1956606"/>
                <a:gd name="connsiteX6" fmla="*/ 1455739 w 2589214"/>
                <a:gd name="connsiteY6" fmla="*/ 26206 h 1956606"/>
                <a:gd name="connsiteX7" fmla="*/ 1278733 w 2589214"/>
                <a:gd name="connsiteY7" fmla="*/ 53988 h 1956606"/>
                <a:gd name="connsiteX8" fmla="*/ 1050133 w 2589214"/>
                <a:gd name="connsiteY8" fmla="*/ 110344 h 1956606"/>
                <a:gd name="connsiteX9" fmla="*/ 890589 w 2589214"/>
                <a:gd name="connsiteY9" fmla="*/ 166699 h 1956606"/>
                <a:gd name="connsiteX10" fmla="*/ 746920 w 2589214"/>
                <a:gd name="connsiteY10" fmla="*/ 227025 h 1956606"/>
                <a:gd name="connsiteX11" fmla="*/ 615157 w 2589214"/>
                <a:gd name="connsiteY11" fmla="*/ 288143 h 1956606"/>
                <a:gd name="connsiteX12" fmla="*/ 473870 w 2589214"/>
                <a:gd name="connsiteY12" fmla="*/ 364344 h 1956606"/>
                <a:gd name="connsiteX13" fmla="*/ 376239 w 2589214"/>
                <a:gd name="connsiteY13" fmla="*/ 423081 h 1956606"/>
                <a:gd name="connsiteX14" fmla="*/ 261145 w 2589214"/>
                <a:gd name="connsiteY14" fmla="*/ 499281 h 1956606"/>
                <a:gd name="connsiteX15" fmla="*/ 188914 w 2589214"/>
                <a:gd name="connsiteY15" fmla="*/ 553256 h 1956606"/>
                <a:gd name="connsiteX16" fmla="*/ 87314 w 2589214"/>
                <a:gd name="connsiteY16" fmla="*/ 638981 h 1956606"/>
                <a:gd name="connsiteX17" fmla="*/ 0 w 2589214"/>
                <a:gd name="connsiteY17" fmla="*/ 713593 h 1956606"/>
                <a:gd name="connsiteX18" fmla="*/ 61914 w 2589214"/>
                <a:gd name="connsiteY18" fmla="*/ 772331 h 1956606"/>
                <a:gd name="connsiteX19" fmla="*/ 153989 w 2589214"/>
                <a:gd name="connsiteY19" fmla="*/ 870756 h 1956606"/>
                <a:gd name="connsiteX20" fmla="*/ 236539 w 2589214"/>
                <a:gd name="connsiteY20" fmla="*/ 985056 h 1956606"/>
                <a:gd name="connsiteX21" fmla="*/ 271464 w 2589214"/>
                <a:gd name="connsiteY21" fmla="*/ 1007281 h 1956606"/>
                <a:gd name="connsiteX22" fmla="*/ 392114 w 2589214"/>
                <a:gd name="connsiteY22" fmla="*/ 1162856 h 1956606"/>
                <a:gd name="connsiteX23" fmla="*/ 493714 w 2589214"/>
                <a:gd name="connsiteY23" fmla="*/ 1327956 h 1956606"/>
                <a:gd name="connsiteX24" fmla="*/ 576264 w 2589214"/>
                <a:gd name="connsiteY24" fmla="*/ 1499406 h 1956606"/>
                <a:gd name="connsiteX25" fmla="*/ 636589 w 2589214"/>
                <a:gd name="connsiteY25" fmla="*/ 1620056 h 1956606"/>
                <a:gd name="connsiteX26" fmla="*/ 700089 w 2589214"/>
                <a:gd name="connsiteY26" fmla="*/ 1737531 h 1956606"/>
                <a:gd name="connsiteX27" fmla="*/ 738189 w 2589214"/>
                <a:gd name="connsiteY27" fmla="*/ 1883581 h 1956606"/>
                <a:gd name="connsiteX28" fmla="*/ 754064 w 2589214"/>
                <a:gd name="connsiteY28" fmla="*/ 1956606 h 1956606"/>
                <a:gd name="connsiteX29" fmla="*/ 947739 w 2589214"/>
                <a:gd name="connsiteY29" fmla="*/ 1893106 h 1956606"/>
                <a:gd name="connsiteX30" fmla="*/ 1119189 w 2589214"/>
                <a:gd name="connsiteY30" fmla="*/ 1826431 h 1956606"/>
                <a:gd name="connsiteX31" fmla="*/ 1296989 w 2589214"/>
                <a:gd name="connsiteY31" fmla="*/ 1734356 h 1956606"/>
                <a:gd name="connsiteX32" fmla="*/ 1430339 w 2589214"/>
                <a:gd name="connsiteY32" fmla="*/ 1648631 h 1956606"/>
                <a:gd name="connsiteX33" fmla="*/ 1541464 w 2589214"/>
                <a:gd name="connsiteY33" fmla="*/ 1578781 h 1956606"/>
                <a:gd name="connsiteX34" fmla="*/ 1703389 w 2589214"/>
                <a:gd name="connsiteY34" fmla="*/ 1461306 h 1956606"/>
                <a:gd name="connsiteX35" fmla="*/ 1820864 w 2589214"/>
                <a:gd name="connsiteY35" fmla="*/ 1343831 h 1956606"/>
                <a:gd name="connsiteX36" fmla="*/ 1954214 w 2589214"/>
                <a:gd name="connsiteY36" fmla="*/ 1223181 h 1956606"/>
                <a:gd name="connsiteX37" fmla="*/ 2090739 w 2589214"/>
                <a:gd name="connsiteY37" fmla="*/ 1070781 h 1956606"/>
                <a:gd name="connsiteX38" fmla="*/ 2195514 w 2589214"/>
                <a:gd name="connsiteY38" fmla="*/ 937431 h 1956606"/>
                <a:gd name="connsiteX39" fmla="*/ 2316164 w 2589214"/>
                <a:gd name="connsiteY39" fmla="*/ 762806 h 1956606"/>
                <a:gd name="connsiteX40" fmla="*/ 2379664 w 2589214"/>
                <a:gd name="connsiteY40" fmla="*/ 619931 h 1956606"/>
                <a:gd name="connsiteX41" fmla="*/ 2427289 w 2589214"/>
                <a:gd name="connsiteY41" fmla="*/ 534206 h 1956606"/>
                <a:gd name="connsiteX42" fmla="*/ 2487614 w 2589214"/>
                <a:gd name="connsiteY42" fmla="*/ 394506 h 1956606"/>
                <a:gd name="connsiteX43" fmla="*/ 2538414 w 2589214"/>
                <a:gd name="connsiteY43" fmla="*/ 280206 h 1956606"/>
                <a:gd name="connsiteX44" fmla="*/ 2589214 w 2589214"/>
                <a:gd name="connsiteY44" fmla="*/ 108756 h 1956606"/>
                <a:gd name="connsiteX0" fmla="*/ 2589214 w 2589214"/>
                <a:gd name="connsiteY0" fmla="*/ 108756 h 1956606"/>
                <a:gd name="connsiteX1" fmla="*/ 2443958 w 2589214"/>
                <a:gd name="connsiteY1" fmla="*/ 69069 h 1956606"/>
                <a:gd name="connsiteX2" fmla="*/ 2252664 w 2589214"/>
                <a:gd name="connsiteY2" fmla="*/ 29381 h 1956606"/>
                <a:gd name="connsiteX3" fmla="*/ 2045496 w 2589214"/>
                <a:gd name="connsiteY3" fmla="*/ 6362 h 1956606"/>
                <a:gd name="connsiteX4" fmla="*/ 1843089 w 2589214"/>
                <a:gd name="connsiteY4" fmla="*/ 12 h 1956606"/>
                <a:gd name="connsiteX5" fmla="*/ 1620839 w 2589214"/>
                <a:gd name="connsiteY5" fmla="*/ 7950 h 1956606"/>
                <a:gd name="connsiteX6" fmla="*/ 1455739 w 2589214"/>
                <a:gd name="connsiteY6" fmla="*/ 26206 h 1956606"/>
                <a:gd name="connsiteX7" fmla="*/ 1278733 w 2589214"/>
                <a:gd name="connsiteY7" fmla="*/ 53988 h 1956606"/>
                <a:gd name="connsiteX8" fmla="*/ 1050133 w 2589214"/>
                <a:gd name="connsiteY8" fmla="*/ 110344 h 1956606"/>
                <a:gd name="connsiteX9" fmla="*/ 890589 w 2589214"/>
                <a:gd name="connsiteY9" fmla="*/ 166699 h 1956606"/>
                <a:gd name="connsiteX10" fmla="*/ 746920 w 2589214"/>
                <a:gd name="connsiteY10" fmla="*/ 227025 h 1956606"/>
                <a:gd name="connsiteX11" fmla="*/ 615157 w 2589214"/>
                <a:gd name="connsiteY11" fmla="*/ 288143 h 1956606"/>
                <a:gd name="connsiteX12" fmla="*/ 473870 w 2589214"/>
                <a:gd name="connsiteY12" fmla="*/ 364344 h 1956606"/>
                <a:gd name="connsiteX13" fmla="*/ 376239 w 2589214"/>
                <a:gd name="connsiteY13" fmla="*/ 423081 h 1956606"/>
                <a:gd name="connsiteX14" fmla="*/ 261145 w 2589214"/>
                <a:gd name="connsiteY14" fmla="*/ 499281 h 1956606"/>
                <a:gd name="connsiteX15" fmla="*/ 188914 w 2589214"/>
                <a:gd name="connsiteY15" fmla="*/ 553256 h 1956606"/>
                <a:gd name="connsiteX16" fmla="*/ 87314 w 2589214"/>
                <a:gd name="connsiteY16" fmla="*/ 638981 h 1956606"/>
                <a:gd name="connsiteX17" fmla="*/ 0 w 2589214"/>
                <a:gd name="connsiteY17" fmla="*/ 713593 h 1956606"/>
                <a:gd name="connsiteX18" fmla="*/ 61914 w 2589214"/>
                <a:gd name="connsiteY18" fmla="*/ 772331 h 1956606"/>
                <a:gd name="connsiteX19" fmla="*/ 153989 w 2589214"/>
                <a:gd name="connsiteY19" fmla="*/ 870756 h 1956606"/>
                <a:gd name="connsiteX20" fmla="*/ 236539 w 2589214"/>
                <a:gd name="connsiteY20" fmla="*/ 985056 h 1956606"/>
                <a:gd name="connsiteX21" fmla="*/ 271464 w 2589214"/>
                <a:gd name="connsiteY21" fmla="*/ 1007281 h 1956606"/>
                <a:gd name="connsiteX22" fmla="*/ 392114 w 2589214"/>
                <a:gd name="connsiteY22" fmla="*/ 1162856 h 1956606"/>
                <a:gd name="connsiteX23" fmla="*/ 493714 w 2589214"/>
                <a:gd name="connsiteY23" fmla="*/ 1327956 h 1956606"/>
                <a:gd name="connsiteX24" fmla="*/ 576264 w 2589214"/>
                <a:gd name="connsiteY24" fmla="*/ 1499406 h 1956606"/>
                <a:gd name="connsiteX25" fmla="*/ 636589 w 2589214"/>
                <a:gd name="connsiteY25" fmla="*/ 1620056 h 1956606"/>
                <a:gd name="connsiteX26" fmla="*/ 700089 w 2589214"/>
                <a:gd name="connsiteY26" fmla="*/ 1737531 h 1956606"/>
                <a:gd name="connsiteX27" fmla="*/ 738189 w 2589214"/>
                <a:gd name="connsiteY27" fmla="*/ 1883581 h 1956606"/>
                <a:gd name="connsiteX28" fmla="*/ 754064 w 2589214"/>
                <a:gd name="connsiteY28" fmla="*/ 1956606 h 1956606"/>
                <a:gd name="connsiteX29" fmla="*/ 947739 w 2589214"/>
                <a:gd name="connsiteY29" fmla="*/ 1893106 h 1956606"/>
                <a:gd name="connsiteX30" fmla="*/ 1119189 w 2589214"/>
                <a:gd name="connsiteY30" fmla="*/ 1826431 h 1956606"/>
                <a:gd name="connsiteX31" fmla="*/ 1296989 w 2589214"/>
                <a:gd name="connsiteY31" fmla="*/ 1734356 h 1956606"/>
                <a:gd name="connsiteX32" fmla="*/ 1430339 w 2589214"/>
                <a:gd name="connsiteY32" fmla="*/ 1648631 h 1956606"/>
                <a:gd name="connsiteX33" fmla="*/ 1541464 w 2589214"/>
                <a:gd name="connsiteY33" fmla="*/ 1578781 h 1956606"/>
                <a:gd name="connsiteX34" fmla="*/ 1703389 w 2589214"/>
                <a:gd name="connsiteY34" fmla="*/ 1461306 h 1956606"/>
                <a:gd name="connsiteX35" fmla="*/ 1820864 w 2589214"/>
                <a:gd name="connsiteY35" fmla="*/ 1343831 h 1956606"/>
                <a:gd name="connsiteX36" fmla="*/ 1954214 w 2589214"/>
                <a:gd name="connsiteY36" fmla="*/ 1223181 h 1956606"/>
                <a:gd name="connsiteX37" fmla="*/ 2090739 w 2589214"/>
                <a:gd name="connsiteY37" fmla="*/ 1070781 h 1956606"/>
                <a:gd name="connsiteX38" fmla="*/ 2195514 w 2589214"/>
                <a:gd name="connsiteY38" fmla="*/ 937431 h 1956606"/>
                <a:gd name="connsiteX39" fmla="*/ 2316164 w 2589214"/>
                <a:gd name="connsiteY39" fmla="*/ 762806 h 1956606"/>
                <a:gd name="connsiteX40" fmla="*/ 2379664 w 2589214"/>
                <a:gd name="connsiteY40" fmla="*/ 619931 h 1956606"/>
                <a:gd name="connsiteX41" fmla="*/ 2427289 w 2589214"/>
                <a:gd name="connsiteY41" fmla="*/ 534206 h 1956606"/>
                <a:gd name="connsiteX42" fmla="*/ 2487614 w 2589214"/>
                <a:gd name="connsiteY42" fmla="*/ 394506 h 1956606"/>
                <a:gd name="connsiteX43" fmla="*/ 2538414 w 2589214"/>
                <a:gd name="connsiteY43" fmla="*/ 280206 h 1956606"/>
                <a:gd name="connsiteX44" fmla="*/ 2589214 w 2589214"/>
                <a:gd name="connsiteY44" fmla="*/ 108756 h 1956606"/>
                <a:gd name="connsiteX0" fmla="*/ 2589214 w 2589214"/>
                <a:gd name="connsiteY0" fmla="*/ 108756 h 1956606"/>
                <a:gd name="connsiteX1" fmla="*/ 2443958 w 2589214"/>
                <a:gd name="connsiteY1" fmla="*/ 69069 h 1956606"/>
                <a:gd name="connsiteX2" fmla="*/ 2252664 w 2589214"/>
                <a:gd name="connsiteY2" fmla="*/ 29381 h 1956606"/>
                <a:gd name="connsiteX3" fmla="*/ 2045496 w 2589214"/>
                <a:gd name="connsiteY3" fmla="*/ 6362 h 1956606"/>
                <a:gd name="connsiteX4" fmla="*/ 1843089 w 2589214"/>
                <a:gd name="connsiteY4" fmla="*/ 12 h 1956606"/>
                <a:gd name="connsiteX5" fmla="*/ 1620839 w 2589214"/>
                <a:gd name="connsiteY5" fmla="*/ 7950 h 1956606"/>
                <a:gd name="connsiteX6" fmla="*/ 1455739 w 2589214"/>
                <a:gd name="connsiteY6" fmla="*/ 26206 h 1956606"/>
                <a:gd name="connsiteX7" fmla="*/ 1278733 w 2589214"/>
                <a:gd name="connsiteY7" fmla="*/ 53988 h 1956606"/>
                <a:gd name="connsiteX8" fmla="*/ 1050133 w 2589214"/>
                <a:gd name="connsiteY8" fmla="*/ 110344 h 1956606"/>
                <a:gd name="connsiteX9" fmla="*/ 890589 w 2589214"/>
                <a:gd name="connsiteY9" fmla="*/ 166699 h 1956606"/>
                <a:gd name="connsiteX10" fmla="*/ 746920 w 2589214"/>
                <a:gd name="connsiteY10" fmla="*/ 227025 h 1956606"/>
                <a:gd name="connsiteX11" fmla="*/ 615157 w 2589214"/>
                <a:gd name="connsiteY11" fmla="*/ 288143 h 1956606"/>
                <a:gd name="connsiteX12" fmla="*/ 473870 w 2589214"/>
                <a:gd name="connsiteY12" fmla="*/ 364344 h 1956606"/>
                <a:gd name="connsiteX13" fmla="*/ 376239 w 2589214"/>
                <a:gd name="connsiteY13" fmla="*/ 423081 h 1956606"/>
                <a:gd name="connsiteX14" fmla="*/ 261145 w 2589214"/>
                <a:gd name="connsiteY14" fmla="*/ 499281 h 1956606"/>
                <a:gd name="connsiteX15" fmla="*/ 188914 w 2589214"/>
                <a:gd name="connsiteY15" fmla="*/ 553256 h 1956606"/>
                <a:gd name="connsiteX16" fmla="*/ 87314 w 2589214"/>
                <a:gd name="connsiteY16" fmla="*/ 638981 h 1956606"/>
                <a:gd name="connsiteX17" fmla="*/ 0 w 2589214"/>
                <a:gd name="connsiteY17" fmla="*/ 713593 h 1956606"/>
                <a:gd name="connsiteX18" fmla="*/ 61914 w 2589214"/>
                <a:gd name="connsiteY18" fmla="*/ 772331 h 1956606"/>
                <a:gd name="connsiteX19" fmla="*/ 153989 w 2589214"/>
                <a:gd name="connsiteY19" fmla="*/ 870756 h 1956606"/>
                <a:gd name="connsiteX20" fmla="*/ 224633 w 2589214"/>
                <a:gd name="connsiteY20" fmla="*/ 951718 h 1956606"/>
                <a:gd name="connsiteX21" fmla="*/ 271464 w 2589214"/>
                <a:gd name="connsiteY21" fmla="*/ 1007281 h 1956606"/>
                <a:gd name="connsiteX22" fmla="*/ 392114 w 2589214"/>
                <a:gd name="connsiteY22" fmla="*/ 1162856 h 1956606"/>
                <a:gd name="connsiteX23" fmla="*/ 493714 w 2589214"/>
                <a:gd name="connsiteY23" fmla="*/ 1327956 h 1956606"/>
                <a:gd name="connsiteX24" fmla="*/ 576264 w 2589214"/>
                <a:gd name="connsiteY24" fmla="*/ 1499406 h 1956606"/>
                <a:gd name="connsiteX25" fmla="*/ 636589 w 2589214"/>
                <a:gd name="connsiteY25" fmla="*/ 1620056 h 1956606"/>
                <a:gd name="connsiteX26" fmla="*/ 700089 w 2589214"/>
                <a:gd name="connsiteY26" fmla="*/ 1737531 h 1956606"/>
                <a:gd name="connsiteX27" fmla="*/ 738189 w 2589214"/>
                <a:gd name="connsiteY27" fmla="*/ 1883581 h 1956606"/>
                <a:gd name="connsiteX28" fmla="*/ 754064 w 2589214"/>
                <a:gd name="connsiteY28" fmla="*/ 1956606 h 1956606"/>
                <a:gd name="connsiteX29" fmla="*/ 947739 w 2589214"/>
                <a:gd name="connsiteY29" fmla="*/ 1893106 h 1956606"/>
                <a:gd name="connsiteX30" fmla="*/ 1119189 w 2589214"/>
                <a:gd name="connsiteY30" fmla="*/ 1826431 h 1956606"/>
                <a:gd name="connsiteX31" fmla="*/ 1296989 w 2589214"/>
                <a:gd name="connsiteY31" fmla="*/ 1734356 h 1956606"/>
                <a:gd name="connsiteX32" fmla="*/ 1430339 w 2589214"/>
                <a:gd name="connsiteY32" fmla="*/ 1648631 h 1956606"/>
                <a:gd name="connsiteX33" fmla="*/ 1541464 w 2589214"/>
                <a:gd name="connsiteY33" fmla="*/ 1578781 h 1956606"/>
                <a:gd name="connsiteX34" fmla="*/ 1703389 w 2589214"/>
                <a:gd name="connsiteY34" fmla="*/ 1461306 h 1956606"/>
                <a:gd name="connsiteX35" fmla="*/ 1820864 w 2589214"/>
                <a:gd name="connsiteY35" fmla="*/ 1343831 h 1956606"/>
                <a:gd name="connsiteX36" fmla="*/ 1954214 w 2589214"/>
                <a:gd name="connsiteY36" fmla="*/ 1223181 h 1956606"/>
                <a:gd name="connsiteX37" fmla="*/ 2090739 w 2589214"/>
                <a:gd name="connsiteY37" fmla="*/ 1070781 h 1956606"/>
                <a:gd name="connsiteX38" fmla="*/ 2195514 w 2589214"/>
                <a:gd name="connsiteY38" fmla="*/ 937431 h 1956606"/>
                <a:gd name="connsiteX39" fmla="*/ 2316164 w 2589214"/>
                <a:gd name="connsiteY39" fmla="*/ 762806 h 1956606"/>
                <a:gd name="connsiteX40" fmla="*/ 2379664 w 2589214"/>
                <a:gd name="connsiteY40" fmla="*/ 619931 h 1956606"/>
                <a:gd name="connsiteX41" fmla="*/ 2427289 w 2589214"/>
                <a:gd name="connsiteY41" fmla="*/ 534206 h 1956606"/>
                <a:gd name="connsiteX42" fmla="*/ 2487614 w 2589214"/>
                <a:gd name="connsiteY42" fmla="*/ 394506 h 1956606"/>
                <a:gd name="connsiteX43" fmla="*/ 2538414 w 2589214"/>
                <a:gd name="connsiteY43" fmla="*/ 280206 h 1956606"/>
                <a:gd name="connsiteX44" fmla="*/ 2589214 w 2589214"/>
                <a:gd name="connsiteY44" fmla="*/ 108756 h 1956606"/>
                <a:gd name="connsiteX0" fmla="*/ 2589214 w 2589214"/>
                <a:gd name="connsiteY0" fmla="*/ 108756 h 1956606"/>
                <a:gd name="connsiteX1" fmla="*/ 2443958 w 2589214"/>
                <a:gd name="connsiteY1" fmla="*/ 69069 h 1956606"/>
                <a:gd name="connsiteX2" fmla="*/ 2252664 w 2589214"/>
                <a:gd name="connsiteY2" fmla="*/ 29381 h 1956606"/>
                <a:gd name="connsiteX3" fmla="*/ 2045496 w 2589214"/>
                <a:gd name="connsiteY3" fmla="*/ 6362 h 1956606"/>
                <a:gd name="connsiteX4" fmla="*/ 1843089 w 2589214"/>
                <a:gd name="connsiteY4" fmla="*/ 12 h 1956606"/>
                <a:gd name="connsiteX5" fmla="*/ 1620839 w 2589214"/>
                <a:gd name="connsiteY5" fmla="*/ 7950 h 1956606"/>
                <a:gd name="connsiteX6" fmla="*/ 1455739 w 2589214"/>
                <a:gd name="connsiteY6" fmla="*/ 26206 h 1956606"/>
                <a:gd name="connsiteX7" fmla="*/ 1278733 w 2589214"/>
                <a:gd name="connsiteY7" fmla="*/ 53988 h 1956606"/>
                <a:gd name="connsiteX8" fmla="*/ 1050133 w 2589214"/>
                <a:gd name="connsiteY8" fmla="*/ 110344 h 1956606"/>
                <a:gd name="connsiteX9" fmla="*/ 890589 w 2589214"/>
                <a:gd name="connsiteY9" fmla="*/ 166699 h 1956606"/>
                <a:gd name="connsiteX10" fmla="*/ 746920 w 2589214"/>
                <a:gd name="connsiteY10" fmla="*/ 227025 h 1956606"/>
                <a:gd name="connsiteX11" fmla="*/ 615157 w 2589214"/>
                <a:gd name="connsiteY11" fmla="*/ 288143 h 1956606"/>
                <a:gd name="connsiteX12" fmla="*/ 473870 w 2589214"/>
                <a:gd name="connsiteY12" fmla="*/ 364344 h 1956606"/>
                <a:gd name="connsiteX13" fmla="*/ 376239 w 2589214"/>
                <a:gd name="connsiteY13" fmla="*/ 423081 h 1956606"/>
                <a:gd name="connsiteX14" fmla="*/ 261145 w 2589214"/>
                <a:gd name="connsiteY14" fmla="*/ 499281 h 1956606"/>
                <a:gd name="connsiteX15" fmla="*/ 188914 w 2589214"/>
                <a:gd name="connsiteY15" fmla="*/ 553256 h 1956606"/>
                <a:gd name="connsiteX16" fmla="*/ 87314 w 2589214"/>
                <a:gd name="connsiteY16" fmla="*/ 638981 h 1956606"/>
                <a:gd name="connsiteX17" fmla="*/ 0 w 2589214"/>
                <a:gd name="connsiteY17" fmla="*/ 713593 h 1956606"/>
                <a:gd name="connsiteX18" fmla="*/ 61914 w 2589214"/>
                <a:gd name="connsiteY18" fmla="*/ 772331 h 1956606"/>
                <a:gd name="connsiteX19" fmla="*/ 153989 w 2589214"/>
                <a:gd name="connsiteY19" fmla="*/ 870756 h 1956606"/>
                <a:gd name="connsiteX20" fmla="*/ 224633 w 2589214"/>
                <a:gd name="connsiteY20" fmla="*/ 951718 h 1956606"/>
                <a:gd name="connsiteX21" fmla="*/ 271464 w 2589214"/>
                <a:gd name="connsiteY21" fmla="*/ 1007281 h 1956606"/>
                <a:gd name="connsiteX22" fmla="*/ 392114 w 2589214"/>
                <a:gd name="connsiteY22" fmla="*/ 1162856 h 1956606"/>
                <a:gd name="connsiteX23" fmla="*/ 493714 w 2589214"/>
                <a:gd name="connsiteY23" fmla="*/ 1327956 h 1956606"/>
                <a:gd name="connsiteX24" fmla="*/ 576264 w 2589214"/>
                <a:gd name="connsiteY24" fmla="*/ 1499406 h 1956606"/>
                <a:gd name="connsiteX25" fmla="*/ 636589 w 2589214"/>
                <a:gd name="connsiteY25" fmla="*/ 1620056 h 1956606"/>
                <a:gd name="connsiteX26" fmla="*/ 700089 w 2589214"/>
                <a:gd name="connsiteY26" fmla="*/ 1737531 h 1956606"/>
                <a:gd name="connsiteX27" fmla="*/ 738189 w 2589214"/>
                <a:gd name="connsiteY27" fmla="*/ 1883581 h 1956606"/>
                <a:gd name="connsiteX28" fmla="*/ 754064 w 2589214"/>
                <a:gd name="connsiteY28" fmla="*/ 1956606 h 1956606"/>
                <a:gd name="connsiteX29" fmla="*/ 947739 w 2589214"/>
                <a:gd name="connsiteY29" fmla="*/ 1893106 h 1956606"/>
                <a:gd name="connsiteX30" fmla="*/ 1119189 w 2589214"/>
                <a:gd name="connsiteY30" fmla="*/ 1826431 h 1956606"/>
                <a:gd name="connsiteX31" fmla="*/ 1296989 w 2589214"/>
                <a:gd name="connsiteY31" fmla="*/ 1734356 h 1956606"/>
                <a:gd name="connsiteX32" fmla="*/ 1430339 w 2589214"/>
                <a:gd name="connsiteY32" fmla="*/ 1648631 h 1956606"/>
                <a:gd name="connsiteX33" fmla="*/ 1541464 w 2589214"/>
                <a:gd name="connsiteY33" fmla="*/ 1578781 h 1956606"/>
                <a:gd name="connsiteX34" fmla="*/ 1703389 w 2589214"/>
                <a:gd name="connsiteY34" fmla="*/ 1461306 h 1956606"/>
                <a:gd name="connsiteX35" fmla="*/ 1820864 w 2589214"/>
                <a:gd name="connsiteY35" fmla="*/ 1343831 h 1956606"/>
                <a:gd name="connsiteX36" fmla="*/ 1954214 w 2589214"/>
                <a:gd name="connsiteY36" fmla="*/ 1223181 h 1956606"/>
                <a:gd name="connsiteX37" fmla="*/ 2090739 w 2589214"/>
                <a:gd name="connsiteY37" fmla="*/ 1070781 h 1956606"/>
                <a:gd name="connsiteX38" fmla="*/ 2195514 w 2589214"/>
                <a:gd name="connsiteY38" fmla="*/ 937431 h 1956606"/>
                <a:gd name="connsiteX39" fmla="*/ 2316164 w 2589214"/>
                <a:gd name="connsiteY39" fmla="*/ 762806 h 1956606"/>
                <a:gd name="connsiteX40" fmla="*/ 2379664 w 2589214"/>
                <a:gd name="connsiteY40" fmla="*/ 619931 h 1956606"/>
                <a:gd name="connsiteX41" fmla="*/ 2427289 w 2589214"/>
                <a:gd name="connsiteY41" fmla="*/ 534206 h 1956606"/>
                <a:gd name="connsiteX42" fmla="*/ 2487614 w 2589214"/>
                <a:gd name="connsiteY42" fmla="*/ 394506 h 1956606"/>
                <a:gd name="connsiteX43" fmla="*/ 2538414 w 2589214"/>
                <a:gd name="connsiteY43" fmla="*/ 280206 h 1956606"/>
                <a:gd name="connsiteX44" fmla="*/ 2589214 w 2589214"/>
                <a:gd name="connsiteY44" fmla="*/ 108756 h 1956606"/>
                <a:gd name="connsiteX0" fmla="*/ 2589214 w 2589214"/>
                <a:gd name="connsiteY0" fmla="*/ 108756 h 1956606"/>
                <a:gd name="connsiteX1" fmla="*/ 2443958 w 2589214"/>
                <a:gd name="connsiteY1" fmla="*/ 69069 h 1956606"/>
                <a:gd name="connsiteX2" fmla="*/ 2252664 w 2589214"/>
                <a:gd name="connsiteY2" fmla="*/ 29381 h 1956606"/>
                <a:gd name="connsiteX3" fmla="*/ 2045496 w 2589214"/>
                <a:gd name="connsiteY3" fmla="*/ 6362 h 1956606"/>
                <a:gd name="connsiteX4" fmla="*/ 1843089 w 2589214"/>
                <a:gd name="connsiteY4" fmla="*/ 12 h 1956606"/>
                <a:gd name="connsiteX5" fmla="*/ 1620839 w 2589214"/>
                <a:gd name="connsiteY5" fmla="*/ 7950 h 1956606"/>
                <a:gd name="connsiteX6" fmla="*/ 1455739 w 2589214"/>
                <a:gd name="connsiteY6" fmla="*/ 26206 h 1956606"/>
                <a:gd name="connsiteX7" fmla="*/ 1278733 w 2589214"/>
                <a:gd name="connsiteY7" fmla="*/ 53988 h 1956606"/>
                <a:gd name="connsiteX8" fmla="*/ 1050133 w 2589214"/>
                <a:gd name="connsiteY8" fmla="*/ 110344 h 1956606"/>
                <a:gd name="connsiteX9" fmla="*/ 890589 w 2589214"/>
                <a:gd name="connsiteY9" fmla="*/ 166699 h 1956606"/>
                <a:gd name="connsiteX10" fmla="*/ 746920 w 2589214"/>
                <a:gd name="connsiteY10" fmla="*/ 227025 h 1956606"/>
                <a:gd name="connsiteX11" fmla="*/ 615157 w 2589214"/>
                <a:gd name="connsiteY11" fmla="*/ 288143 h 1956606"/>
                <a:gd name="connsiteX12" fmla="*/ 473870 w 2589214"/>
                <a:gd name="connsiteY12" fmla="*/ 364344 h 1956606"/>
                <a:gd name="connsiteX13" fmla="*/ 376239 w 2589214"/>
                <a:gd name="connsiteY13" fmla="*/ 423081 h 1956606"/>
                <a:gd name="connsiteX14" fmla="*/ 261145 w 2589214"/>
                <a:gd name="connsiteY14" fmla="*/ 499281 h 1956606"/>
                <a:gd name="connsiteX15" fmla="*/ 188914 w 2589214"/>
                <a:gd name="connsiteY15" fmla="*/ 553256 h 1956606"/>
                <a:gd name="connsiteX16" fmla="*/ 87314 w 2589214"/>
                <a:gd name="connsiteY16" fmla="*/ 638981 h 1956606"/>
                <a:gd name="connsiteX17" fmla="*/ 0 w 2589214"/>
                <a:gd name="connsiteY17" fmla="*/ 713593 h 1956606"/>
                <a:gd name="connsiteX18" fmla="*/ 61914 w 2589214"/>
                <a:gd name="connsiteY18" fmla="*/ 772331 h 1956606"/>
                <a:gd name="connsiteX19" fmla="*/ 153989 w 2589214"/>
                <a:gd name="connsiteY19" fmla="*/ 870756 h 1956606"/>
                <a:gd name="connsiteX20" fmla="*/ 224633 w 2589214"/>
                <a:gd name="connsiteY20" fmla="*/ 951718 h 1956606"/>
                <a:gd name="connsiteX21" fmla="*/ 271464 w 2589214"/>
                <a:gd name="connsiteY21" fmla="*/ 1007281 h 1956606"/>
                <a:gd name="connsiteX22" fmla="*/ 392114 w 2589214"/>
                <a:gd name="connsiteY22" fmla="*/ 1162856 h 1956606"/>
                <a:gd name="connsiteX23" fmla="*/ 493714 w 2589214"/>
                <a:gd name="connsiteY23" fmla="*/ 1327956 h 1956606"/>
                <a:gd name="connsiteX24" fmla="*/ 576264 w 2589214"/>
                <a:gd name="connsiteY24" fmla="*/ 1499406 h 1956606"/>
                <a:gd name="connsiteX25" fmla="*/ 636589 w 2589214"/>
                <a:gd name="connsiteY25" fmla="*/ 1620056 h 1956606"/>
                <a:gd name="connsiteX26" fmla="*/ 700089 w 2589214"/>
                <a:gd name="connsiteY26" fmla="*/ 1737531 h 1956606"/>
                <a:gd name="connsiteX27" fmla="*/ 738189 w 2589214"/>
                <a:gd name="connsiteY27" fmla="*/ 1883581 h 1956606"/>
                <a:gd name="connsiteX28" fmla="*/ 754064 w 2589214"/>
                <a:gd name="connsiteY28" fmla="*/ 1956606 h 1956606"/>
                <a:gd name="connsiteX29" fmla="*/ 947739 w 2589214"/>
                <a:gd name="connsiteY29" fmla="*/ 1893106 h 1956606"/>
                <a:gd name="connsiteX30" fmla="*/ 1119189 w 2589214"/>
                <a:gd name="connsiteY30" fmla="*/ 1826431 h 1956606"/>
                <a:gd name="connsiteX31" fmla="*/ 1296989 w 2589214"/>
                <a:gd name="connsiteY31" fmla="*/ 1734356 h 1956606"/>
                <a:gd name="connsiteX32" fmla="*/ 1430339 w 2589214"/>
                <a:gd name="connsiteY32" fmla="*/ 1648631 h 1956606"/>
                <a:gd name="connsiteX33" fmla="*/ 1541464 w 2589214"/>
                <a:gd name="connsiteY33" fmla="*/ 1578781 h 1956606"/>
                <a:gd name="connsiteX34" fmla="*/ 1703389 w 2589214"/>
                <a:gd name="connsiteY34" fmla="*/ 1461306 h 1956606"/>
                <a:gd name="connsiteX35" fmla="*/ 1820864 w 2589214"/>
                <a:gd name="connsiteY35" fmla="*/ 1343831 h 1956606"/>
                <a:gd name="connsiteX36" fmla="*/ 1954214 w 2589214"/>
                <a:gd name="connsiteY36" fmla="*/ 1223181 h 1956606"/>
                <a:gd name="connsiteX37" fmla="*/ 2090739 w 2589214"/>
                <a:gd name="connsiteY37" fmla="*/ 1070781 h 1956606"/>
                <a:gd name="connsiteX38" fmla="*/ 2195514 w 2589214"/>
                <a:gd name="connsiteY38" fmla="*/ 937431 h 1956606"/>
                <a:gd name="connsiteX39" fmla="*/ 2316164 w 2589214"/>
                <a:gd name="connsiteY39" fmla="*/ 762806 h 1956606"/>
                <a:gd name="connsiteX40" fmla="*/ 2379664 w 2589214"/>
                <a:gd name="connsiteY40" fmla="*/ 619931 h 1956606"/>
                <a:gd name="connsiteX41" fmla="*/ 2427289 w 2589214"/>
                <a:gd name="connsiteY41" fmla="*/ 534206 h 1956606"/>
                <a:gd name="connsiteX42" fmla="*/ 2487614 w 2589214"/>
                <a:gd name="connsiteY42" fmla="*/ 394506 h 1956606"/>
                <a:gd name="connsiteX43" fmla="*/ 2538414 w 2589214"/>
                <a:gd name="connsiteY43" fmla="*/ 280206 h 1956606"/>
                <a:gd name="connsiteX44" fmla="*/ 2589214 w 2589214"/>
                <a:gd name="connsiteY44" fmla="*/ 108756 h 1956606"/>
                <a:gd name="connsiteX0" fmla="*/ 2589214 w 2589214"/>
                <a:gd name="connsiteY0" fmla="*/ 108756 h 1956606"/>
                <a:gd name="connsiteX1" fmla="*/ 2443958 w 2589214"/>
                <a:gd name="connsiteY1" fmla="*/ 69069 h 1956606"/>
                <a:gd name="connsiteX2" fmla="*/ 2252664 w 2589214"/>
                <a:gd name="connsiteY2" fmla="*/ 29381 h 1956606"/>
                <a:gd name="connsiteX3" fmla="*/ 2045496 w 2589214"/>
                <a:gd name="connsiteY3" fmla="*/ 6362 h 1956606"/>
                <a:gd name="connsiteX4" fmla="*/ 1843089 w 2589214"/>
                <a:gd name="connsiteY4" fmla="*/ 12 h 1956606"/>
                <a:gd name="connsiteX5" fmla="*/ 1620839 w 2589214"/>
                <a:gd name="connsiteY5" fmla="*/ 7950 h 1956606"/>
                <a:gd name="connsiteX6" fmla="*/ 1455739 w 2589214"/>
                <a:gd name="connsiteY6" fmla="*/ 26206 h 1956606"/>
                <a:gd name="connsiteX7" fmla="*/ 1278733 w 2589214"/>
                <a:gd name="connsiteY7" fmla="*/ 53988 h 1956606"/>
                <a:gd name="connsiteX8" fmla="*/ 1050133 w 2589214"/>
                <a:gd name="connsiteY8" fmla="*/ 110344 h 1956606"/>
                <a:gd name="connsiteX9" fmla="*/ 890589 w 2589214"/>
                <a:gd name="connsiteY9" fmla="*/ 166699 h 1956606"/>
                <a:gd name="connsiteX10" fmla="*/ 746920 w 2589214"/>
                <a:gd name="connsiteY10" fmla="*/ 227025 h 1956606"/>
                <a:gd name="connsiteX11" fmla="*/ 615157 w 2589214"/>
                <a:gd name="connsiteY11" fmla="*/ 288143 h 1956606"/>
                <a:gd name="connsiteX12" fmla="*/ 473870 w 2589214"/>
                <a:gd name="connsiteY12" fmla="*/ 364344 h 1956606"/>
                <a:gd name="connsiteX13" fmla="*/ 376239 w 2589214"/>
                <a:gd name="connsiteY13" fmla="*/ 423081 h 1956606"/>
                <a:gd name="connsiteX14" fmla="*/ 261145 w 2589214"/>
                <a:gd name="connsiteY14" fmla="*/ 499281 h 1956606"/>
                <a:gd name="connsiteX15" fmla="*/ 188914 w 2589214"/>
                <a:gd name="connsiteY15" fmla="*/ 553256 h 1956606"/>
                <a:gd name="connsiteX16" fmla="*/ 87314 w 2589214"/>
                <a:gd name="connsiteY16" fmla="*/ 638981 h 1956606"/>
                <a:gd name="connsiteX17" fmla="*/ 0 w 2589214"/>
                <a:gd name="connsiteY17" fmla="*/ 713593 h 1956606"/>
                <a:gd name="connsiteX18" fmla="*/ 61914 w 2589214"/>
                <a:gd name="connsiteY18" fmla="*/ 772331 h 1956606"/>
                <a:gd name="connsiteX19" fmla="*/ 153989 w 2589214"/>
                <a:gd name="connsiteY19" fmla="*/ 870756 h 1956606"/>
                <a:gd name="connsiteX20" fmla="*/ 224633 w 2589214"/>
                <a:gd name="connsiteY20" fmla="*/ 951718 h 1956606"/>
                <a:gd name="connsiteX21" fmla="*/ 297658 w 2589214"/>
                <a:gd name="connsiteY21" fmla="*/ 1045381 h 1956606"/>
                <a:gd name="connsiteX22" fmla="*/ 392114 w 2589214"/>
                <a:gd name="connsiteY22" fmla="*/ 1162856 h 1956606"/>
                <a:gd name="connsiteX23" fmla="*/ 493714 w 2589214"/>
                <a:gd name="connsiteY23" fmla="*/ 1327956 h 1956606"/>
                <a:gd name="connsiteX24" fmla="*/ 576264 w 2589214"/>
                <a:gd name="connsiteY24" fmla="*/ 1499406 h 1956606"/>
                <a:gd name="connsiteX25" fmla="*/ 636589 w 2589214"/>
                <a:gd name="connsiteY25" fmla="*/ 1620056 h 1956606"/>
                <a:gd name="connsiteX26" fmla="*/ 700089 w 2589214"/>
                <a:gd name="connsiteY26" fmla="*/ 1737531 h 1956606"/>
                <a:gd name="connsiteX27" fmla="*/ 738189 w 2589214"/>
                <a:gd name="connsiteY27" fmla="*/ 1883581 h 1956606"/>
                <a:gd name="connsiteX28" fmla="*/ 754064 w 2589214"/>
                <a:gd name="connsiteY28" fmla="*/ 1956606 h 1956606"/>
                <a:gd name="connsiteX29" fmla="*/ 947739 w 2589214"/>
                <a:gd name="connsiteY29" fmla="*/ 1893106 h 1956606"/>
                <a:gd name="connsiteX30" fmla="*/ 1119189 w 2589214"/>
                <a:gd name="connsiteY30" fmla="*/ 1826431 h 1956606"/>
                <a:gd name="connsiteX31" fmla="*/ 1296989 w 2589214"/>
                <a:gd name="connsiteY31" fmla="*/ 1734356 h 1956606"/>
                <a:gd name="connsiteX32" fmla="*/ 1430339 w 2589214"/>
                <a:gd name="connsiteY32" fmla="*/ 1648631 h 1956606"/>
                <a:gd name="connsiteX33" fmla="*/ 1541464 w 2589214"/>
                <a:gd name="connsiteY33" fmla="*/ 1578781 h 1956606"/>
                <a:gd name="connsiteX34" fmla="*/ 1703389 w 2589214"/>
                <a:gd name="connsiteY34" fmla="*/ 1461306 h 1956606"/>
                <a:gd name="connsiteX35" fmla="*/ 1820864 w 2589214"/>
                <a:gd name="connsiteY35" fmla="*/ 1343831 h 1956606"/>
                <a:gd name="connsiteX36" fmla="*/ 1954214 w 2589214"/>
                <a:gd name="connsiteY36" fmla="*/ 1223181 h 1956606"/>
                <a:gd name="connsiteX37" fmla="*/ 2090739 w 2589214"/>
                <a:gd name="connsiteY37" fmla="*/ 1070781 h 1956606"/>
                <a:gd name="connsiteX38" fmla="*/ 2195514 w 2589214"/>
                <a:gd name="connsiteY38" fmla="*/ 937431 h 1956606"/>
                <a:gd name="connsiteX39" fmla="*/ 2316164 w 2589214"/>
                <a:gd name="connsiteY39" fmla="*/ 762806 h 1956606"/>
                <a:gd name="connsiteX40" fmla="*/ 2379664 w 2589214"/>
                <a:gd name="connsiteY40" fmla="*/ 619931 h 1956606"/>
                <a:gd name="connsiteX41" fmla="*/ 2427289 w 2589214"/>
                <a:gd name="connsiteY41" fmla="*/ 534206 h 1956606"/>
                <a:gd name="connsiteX42" fmla="*/ 2487614 w 2589214"/>
                <a:gd name="connsiteY42" fmla="*/ 394506 h 1956606"/>
                <a:gd name="connsiteX43" fmla="*/ 2538414 w 2589214"/>
                <a:gd name="connsiteY43" fmla="*/ 280206 h 1956606"/>
                <a:gd name="connsiteX44" fmla="*/ 2589214 w 2589214"/>
                <a:gd name="connsiteY44" fmla="*/ 108756 h 1956606"/>
                <a:gd name="connsiteX0" fmla="*/ 2589214 w 2589214"/>
                <a:gd name="connsiteY0" fmla="*/ 108756 h 1956606"/>
                <a:gd name="connsiteX1" fmla="*/ 2443958 w 2589214"/>
                <a:gd name="connsiteY1" fmla="*/ 69069 h 1956606"/>
                <a:gd name="connsiteX2" fmla="*/ 2252664 w 2589214"/>
                <a:gd name="connsiteY2" fmla="*/ 29381 h 1956606"/>
                <a:gd name="connsiteX3" fmla="*/ 2045496 w 2589214"/>
                <a:gd name="connsiteY3" fmla="*/ 6362 h 1956606"/>
                <a:gd name="connsiteX4" fmla="*/ 1843089 w 2589214"/>
                <a:gd name="connsiteY4" fmla="*/ 12 h 1956606"/>
                <a:gd name="connsiteX5" fmla="*/ 1620839 w 2589214"/>
                <a:gd name="connsiteY5" fmla="*/ 7950 h 1956606"/>
                <a:gd name="connsiteX6" fmla="*/ 1455739 w 2589214"/>
                <a:gd name="connsiteY6" fmla="*/ 26206 h 1956606"/>
                <a:gd name="connsiteX7" fmla="*/ 1278733 w 2589214"/>
                <a:gd name="connsiteY7" fmla="*/ 53988 h 1956606"/>
                <a:gd name="connsiteX8" fmla="*/ 1050133 w 2589214"/>
                <a:gd name="connsiteY8" fmla="*/ 110344 h 1956606"/>
                <a:gd name="connsiteX9" fmla="*/ 890589 w 2589214"/>
                <a:gd name="connsiteY9" fmla="*/ 166699 h 1956606"/>
                <a:gd name="connsiteX10" fmla="*/ 746920 w 2589214"/>
                <a:gd name="connsiteY10" fmla="*/ 227025 h 1956606"/>
                <a:gd name="connsiteX11" fmla="*/ 615157 w 2589214"/>
                <a:gd name="connsiteY11" fmla="*/ 288143 h 1956606"/>
                <a:gd name="connsiteX12" fmla="*/ 473870 w 2589214"/>
                <a:gd name="connsiteY12" fmla="*/ 364344 h 1956606"/>
                <a:gd name="connsiteX13" fmla="*/ 376239 w 2589214"/>
                <a:gd name="connsiteY13" fmla="*/ 423081 h 1956606"/>
                <a:gd name="connsiteX14" fmla="*/ 261145 w 2589214"/>
                <a:gd name="connsiteY14" fmla="*/ 499281 h 1956606"/>
                <a:gd name="connsiteX15" fmla="*/ 188914 w 2589214"/>
                <a:gd name="connsiteY15" fmla="*/ 553256 h 1956606"/>
                <a:gd name="connsiteX16" fmla="*/ 87314 w 2589214"/>
                <a:gd name="connsiteY16" fmla="*/ 638981 h 1956606"/>
                <a:gd name="connsiteX17" fmla="*/ 0 w 2589214"/>
                <a:gd name="connsiteY17" fmla="*/ 713593 h 1956606"/>
                <a:gd name="connsiteX18" fmla="*/ 61914 w 2589214"/>
                <a:gd name="connsiteY18" fmla="*/ 772331 h 1956606"/>
                <a:gd name="connsiteX19" fmla="*/ 153989 w 2589214"/>
                <a:gd name="connsiteY19" fmla="*/ 870756 h 1956606"/>
                <a:gd name="connsiteX20" fmla="*/ 224633 w 2589214"/>
                <a:gd name="connsiteY20" fmla="*/ 951718 h 1956606"/>
                <a:gd name="connsiteX21" fmla="*/ 319090 w 2589214"/>
                <a:gd name="connsiteY21" fmla="*/ 1035856 h 1956606"/>
                <a:gd name="connsiteX22" fmla="*/ 392114 w 2589214"/>
                <a:gd name="connsiteY22" fmla="*/ 1162856 h 1956606"/>
                <a:gd name="connsiteX23" fmla="*/ 493714 w 2589214"/>
                <a:gd name="connsiteY23" fmla="*/ 1327956 h 1956606"/>
                <a:gd name="connsiteX24" fmla="*/ 576264 w 2589214"/>
                <a:gd name="connsiteY24" fmla="*/ 1499406 h 1956606"/>
                <a:gd name="connsiteX25" fmla="*/ 636589 w 2589214"/>
                <a:gd name="connsiteY25" fmla="*/ 1620056 h 1956606"/>
                <a:gd name="connsiteX26" fmla="*/ 700089 w 2589214"/>
                <a:gd name="connsiteY26" fmla="*/ 1737531 h 1956606"/>
                <a:gd name="connsiteX27" fmla="*/ 738189 w 2589214"/>
                <a:gd name="connsiteY27" fmla="*/ 1883581 h 1956606"/>
                <a:gd name="connsiteX28" fmla="*/ 754064 w 2589214"/>
                <a:gd name="connsiteY28" fmla="*/ 1956606 h 1956606"/>
                <a:gd name="connsiteX29" fmla="*/ 947739 w 2589214"/>
                <a:gd name="connsiteY29" fmla="*/ 1893106 h 1956606"/>
                <a:gd name="connsiteX30" fmla="*/ 1119189 w 2589214"/>
                <a:gd name="connsiteY30" fmla="*/ 1826431 h 1956606"/>
                <a:gd name="connsiteX31" fmla="*/ 1296989 w 2589214"/>
                <a:gd name="connsiteY31" fmla="*/ 1734356 h 1956606"/>
                <a:gd name="connsiteX32" fmla="*/ 1430339 w 2589214"/>
                <a:gd name="connsiteY32" fmla="*/ 1648631 h 1956606"/>
                <a:gd name="connsiteX33" fmla="*/ 1541464 w 2589214"/>
                <a:gd name="connsiteY33" fmla="*/ 1578781 h 1956606"/>
                <a:gd name="connsiteX34" fmla="*/ 1703389 w 2589214"/>
                <a:gd name="connsiteY34" fmla="*/ 1461306 h 1956606"/>
                <a:gd name="connsiteX35" fmla="*/ 1820864 w 2589214"/>
                <a:gd name="connsiteY35" fmla="*/ 1343831 h 1956606"/>
                <a:gd name="connsiteX36" fmla="*/ 1954214 w 2589214"/>
                <a:gd name="connsiteY36" fmla="*/ 1223181 h 1956606"/>
                <a:gd name="connsiteX37" fmla="*/ 2090739 w 2589214"/>
                <a:gd name="connsiteY37" fmla="*/ 1070781 h 1956606"/>
                <a:gd name="connsiteX38" fmla="*/ 2195514 w 2589214"/>
                <a:gd name="connsiteY38" fmla="*/ 937431 h 1956606"/>
                <a:gd name="connsiteX39" fmla="*/ 2316164 w 2589214"/>
                <a:gd name="connsiteY39" fmla="*/ 762806 h 1956606"/>
                <a:gd name="connsiteX40" fmla="*/ 2379664 w 2589214"/>
                <a:gd name="connsiteY40" fmla="*/ 619931 h 1956606"/>
                <a:gd name="connsiteX41" fmla="*/ 2427289 w 2589214"/>
                <a:gd name="connsiteY41" fmla="*/ 534206 h 1956606"/>
                <a:gd name="connsiteX42" fmla="*/ 2487614 w 2589214"/>
                <a:gd name="connsiteY42" fmla="*/ 394506 h 1956606"/>
                <a:gd name="connsiteX43" fmla="*/ 2538414 w 2589214"/>
                <a:gd name="connsiteY43" fmla="*/ 280206 h 1956606"/>
                <a:gd name="connsiteX44" fmla="*/ 2589214 w 2589214"/>
                <a:gd name="connsiteY44" fmla="*/ 108756 h 1956606"/>
                <a:gd name="connsiteX0" fmla="*/ 2589214 w 2589214"/>
                <a:gd name="connsiteY0" fmla="*/ 108756 h 1956606"/>
                <a:gd name="connsiteX1" fmla="*/ 2443958 w 2589214"/>
                <a:gd name="connsiteY1" fmla="*/ 69069 h 1956606"/>
                <a:gd name="connsiteX2" fmla="*/ 2252664 w 2589214"/>
                <a:gd name="connsiteY2" fmla="*/ 29381 h 1956606"/>
                <a:gd name="connsiteX3" fmla="*/ 2045496 w 2589214"/>
                <a:gd name="connsiteY3" fmla="*/ 6362 h 1956606"/>
                <a:gd name="connsiteX4" fmla="*/ 1843089 w 2589214"/>
                <a:gd name="connsiteY4" fmla="*/ 12 h 1956606"/>
                <a:gd name="connsiteX5" fmla="*/ 1620839 w 2589214"/>
                <a:gd name="connsiteY5" fmla="*/ 7950 h 1956606"/>
                <a:gd name="connsiteX6" fmla="*/ 1455739 w 2589214"/>
                <a:gd name="connsiteY6" fmla="*/ 26206 h 1956606"/>
                <a:gd name="connsiteX7" fmla="*/ 1278733 w 2589214"/>
                <a:gd name="connsiteY7" fmla="*/ 53988 h 1956606"/>
                <a:gd name="connsiteX8" fmla="*/ 1050133 w 2589214"/>
                <a:gd name="connsiteY8" fmla="*/ 110344 h 1956606"/>
                <a:gd name="connsiteX9" fmla="*/ 890589 w 2589214"/>
                <a:gd name="connsiteY9" fmla="*/ 166699 h 1956606"/>
                <a:gd name="connsiteX10" fmla="*/ 746920 w 2589214"/>
                <a:gd name="connsiteY10" fmla="*/ 227025 h 1956606"/>
                <a:gd name="connsiteX11" fmla="*/ 615157 w 2589214"/>
                <a:gd name="connsiteY11" fmla="*/ 288143 h 1956606"/>
                <a:gd name="connsiteX12" fmla="*/ 473870 w 2589214"/>
                <a:gd name="connsiteY12" fmla="*/ 364344 h 1956606"/>
                <a:gd name="connsiteX13" fmla="*/ 376239 w 2589214"/>
                <a:gd name="connsiteY13" fmla="*/ 423081 h 1956606"/>
                <a:gd name="connsiteX14" fmla="*/ 261145 w 2589214"/>
                <a:gd name="connsiteY14" fmla="*/ 499281 h 1956606"/>
                <a:gd name="connsiteX15" fmla="*/ 188914 w 2589214"/>
                <a:gd name="connsiteY15" fmla="*/ 553256 h 1956606"/>
                <a:gd name="connsiteX16" fmla="*/ 87314 w 2589214"/>
                <a:gd name="connsiteY16" fmla="*/ 638981 h 1956606"/>
                <a:gd name="connsiteX17" fmla="*/ 0 w 2589214"/>
                <a:gd name="connsiteY17" fmla="*/ 713593 h 1956606"/>
                <a:gd name="connsiteX18" fmla="*/ 61914 w 2589214"/>
                <a:gd name="connsiteY18" fmla="*/ 772331 h 1956606"/>
                <a:gd name="connsiteX19" fmla="*/ 153989 w 2589214"/>
                <a:gd name="connsiteY19" fmla="*/ 870756 h 1956606"/>
                <a:gd name="connsiteX20" fmla="*/ 224633 w 2589214"/>
                <a:gd name="connsiteY20" fmla="*/ 951718 h 1956606"/>
                <a:gd name="connsiteX21" fmla="*/ 304803 w 2589214"/>
                <a:gd name="connsiteY21" fmla="*/ 1050143 h 1956606"/>
                <a:gd name="connsiteX22" fmla="*/ 392114 w 2589214"/>
                <a:gd name="connsiteY22" fmla="*/ 1162856 h 1956606"/>
                <a:gd name="connsiteX23" fmla="*/ 493714 w 2589214"/>
                <a:gd name="connsiteY23" fmla="*/ 1327956 h 1956606"/>
                <a:gd name="connsiteX24" fmla="*/ 576264 w 2589214"/>
                <a:gd name="connsiteY24" fmla="*/ 1499406 h 1956606"/>
                <a:gd name="connsiteX25" fmla="*/ 636589 w 2589214"/>
                <a:gd name="connsiteY25" fmla="*/ 1620056 h 1956606"/>
                <a:gd name="connsiteX26" fmla="*/ 700089 w 2589214"/>
                <a:gd name="connsiteY26" fmla="*/ 1737531 h 1956606"/>
                <a:gd name="connsiteX27" fmla="*/ 738189 w 2589214"/>
                <a:gd name="connsiteY27" fmla="*/ 1883581 h 1956606"/>
                <a:gd name="connsiteX28" fmla="*/ 754064 w 2589214"/>
                <a:gd name="connsiteY28" fmla="*/ 1956606 h 1956606"/>
                <a:gd name="connsiteX29" fmla="*/ 947739 w 2589214"/>
                <a:gd name="connsiteY29" fmla="*/ 1893106 h 1956606"/>
                <a:gd name="connsiteX30" fmla="*/ 1119189 w 2589214"/>
                <a:gd name="connsiteY30" fmla="*/ 1826431 h 1956606"/>
                <a:gd name="connsiteX31" fmla="*/ 1296989 w 2589214"/>
                <a:gd name="connsiteY31" fmla="*/ 1734356 h 1956606"/>
                <a:gd name="connsiteX32" fmla="*/ 1430339 w 2589214"/>
                <a:gd name="connsiteY32" fmla="*/ 1648631 h 1956606"/>
                <a:gd name="connsiteX33" fmla="*/ 1541464 w 2589214"/>
                <a:gd name="connsiteY33" fmla="*/ 1578781 h 1956606"/>
                <a:gd name="connsiteX34" fmla="*/ 1703389 w 2589214"/>
                <a:gd name="connsiteY34" fmla="*/ 1461306 h 1956606"/>
                <a:gd name="connsiteX35" fmla="*/ 1820864 w 2589214"/>
                <a:gd name="connsiteY35" fmla="*/ 1343831 h 1956606"/>
                <a:gd name="connsiteX36" fmla="*/ 1954214 w 2589214"/>
                <a:gd name="connsiteY36" fmla="*/ 1223181 h 1956606"/>
                <a:gd name="connsiteX37" fmla="*/ 2090739 w 2589214"/>
                <a:gd name="connsiteY37" fmla="*/ 1070781 h 1956606"/>
                <a:gd name="connsiteX38" fmla="*/ 2195514 w 2589214"/>
                <a:gd name="connsiteY38" fmla="*/ 937431 h 1956606"/>
                <a:gd name="connsiteX39" fmla="*/ 2316164 w 2589214"/>
                <a:gd name="connsiteY39" fmla="*/ 762806 h 1956606"/>
                <a:gd name="connsiteX40" fmla="*/ 2379664 w 2589214"/>
                <a:gd name="connsiteY40" fmla="*/ 619931 h 1956606"/>
                <a:gd name="connsiteX41" fmla="*/ 2427289 w 2589214"/>
                <a:gd name="connsiteY41" fmla="*/ 534206 h 1956606"/>
                <a:gd name="connsiteX42" fmla="*/ 2487614 w 2589214"/>
                <a:gd name="connsiteY42" fmla="*/ 394506 h 1956606"/>
                <a:gd name="connsiteX43" fmla="*/ 2538414 w 2589214"/>
                <a:gd name="connsiteY43" fmla="*/ 280206 h 1956606"/>
                <a:gd name="connsiteX44" fmla="*/ 2589214 w 2589214"/>
                <a:gd name="connsiteY44" fmla="*/ 108756 h 1956606"/>
                <a:gd name="connsiteX0" fmla="*/ 2589214 w 2589214"/>
                <a:gd name="connsiteY0" fmla="*/ 108756 h 1956606"/>
                <a:gd name="connsiteX1" fmla="*/ 2443958 w 2589214"/>
                <a:gd name="connsiteY1" fmla="*/ 69069 h 1956606"/>
                <a:gd name="connsiteX2" fmla="*/ 2252664 w 2589214"/>
                <a:gd name="connsiteY2" fmla="*/ 29381 h 1956606"/>
                <a:gd name="connsiteX3" fmla="*/ 2045496 w 2589214"/>
                <a:gd name="connsiteY3" fmla="*/ 6362 h 1956606"/>
                <a:gd name="connsiteX4" fmla="*/ 1843089 w 2589214"/>
                <a:gd name="connsiteY4" fmla="*/ 12 h 1956606"/>
                <a:gd name="connsiteX5" fmla="*/ 1620839 w 2589214"/>
                <a:gd name="connsiteY5" fmla="*/ 7950 h 1956606"/>
                <a:gd name="connsiteX6" fmla="*/ 1455739 w 2589214"/>
                <a:gd name="connsiteY6" fmla="*/ 26206 h 1956606"/>
                <a:gd name="connsiteX7" fmla="*/ 1278733 w 2589214"/>
                <a:gd name="connsiteY7" fmla="*/ 53988 h 1956606"/>
                <a:gd name="connsiteX8" fmla="*/ 1050133 w 2589214"/>
                <a:gd name="connsiteY8" fmla="*/ 110344 h 1956606"/>
                <a:gd name="connsiteX9" fmla="*/ 890589 w 2589214"/>
                <a:gd name="connsiteY9" fmla="*/ 166699 h 1956606"/>
                <a:gd name="connsiteX10" fmla="*/ 746920 w 2589214"/>
                <a:gd name="connsiteY10" fmla="*/ 227025 h 1956606"/>
                <a:gd name="connsiteX11" fmla="*/ 615157 w 2589214"/>
                <a:gd name="connsiteY11" fmla="*/ 288143 h 1956606"/>
                <a:gd name="connsiteX12" fmla="*/ 473870 w 2589214"/>
                <a:gd name="connsiteY12" fmla="*/ 364344 h 1956606"/>
                <a:gd name="connsiteX13" fmla="*/ 376239 w 2589214"/>
                <a:gd name="connsiteY13" fmla="*/ 423081 h 1956606"/>
                <a:gd name="connsiteX14" fmla="*/ 261145 w 2589214"/>
                <a:gd name="connsiteY14" fmla="*/ 499281 h 1956606"/>
                <a:gd name="connsiteX15" fmla="*/ 188914 w 2589214"/>
                <a:gd name="connsiteY15" fmla="*/ 553256 h 1956606"/>
                <a:gd name="connsiteX16" fmla="*/ 87314 w 2589214"/>
                <a:gd name="connsiteY16" fmla="*/ 638981 h 1956606"/>
                <a:gd name="connsiteX17" fmla="*/ 0 w 2589214"/>
                <a:gd name="connsiteY17" fmla="*/ 713593 h 1956606"/>
                <a:gd name="connsiteX18" fmla="*/ 61914 w 2589214"/>
                <a:gd name="connsiteY18" fmla="*/ 772331 h 1956606"/>
                <a:gd name="connsiteX19" fmla="*/ 153989 w 2589214"/>
                <a:gd name="connsiteY19" fmla="*/ 870756 h 1956606"/>
                <a:gd name="connsiteX20" fmla="*/ 224633 w 2589214"/>
                <a:gd name="connsiteY20" fmla="*/ 951718 h 1956606"/>
                <a:gd name="connsiteX21" fmla="*/ 304803 w 2589214"/>
                <a:gd name="connsiteY21" fmla="*/ 1050143 h 1956606"/>
                <a:gd name="connsiteX22" fmla="*/ 382589 w 2589214"/>
                <a:gd name="connsiteY22" fmla="*/ 1162856 h 1956606"/>
                <a:gd name="connsiteX23" fmla="*/ 493714 w 2589214"/>
                <a:gd name="connsiteY23" fmla="*/ 1327956 h 1956606"/>
                <a:gd name="connsiteX24" fmla="*/ 576264 w 2589214"/>
                <a:gd name="connsiteY24" fmla="*/ 1499406 h 1956606"/>
                <a:gd name="connsiteX25" fmla="*/ 636589 w 2589214"/>
                <a:gd name="connsiteY25" fmla="*/ 1620056 h 1956606"/>
                <a:gd name="connsiteX26" fmla="*/ 700089 w 2589214"/>
                <a:gd name="connsiteY26" fmla="*/ 1737531 h 1956606"/>
                <a:gd name="connsiteX27" fmla="*/ 738189 w 2589214"/>
                <a:gd name="connsiteY27" fmla="*/ 1883581 h 1956606"/>
                <a:gd name="connsiteX28" fmla="*/ 754064 w 2589214"/>
                <a:gd name="connsiteY28" fmla="*/ 1956606 h 1956606"/>
                <a:gd name="connsiteX29" fmla="*/ 947739 w 2589214"/>
                <a:gd name="connsiteY29" fmla="*/ 1893106 h 1956606"/>
                <a:gd name="connsiteX30" fmla="*/ 1119189 w 2589214"/>
                <a:gd name="connsiteY30" fmla="*/ 1826431 h 1956606"/>
                <a:gd name="connsiteX31" fmla="*/ 1296989 w 2589214"/>
                <a:gd name="connsiteY31" fmla="*/ 1734356 h 1956606"/>
                <a:gd name="connsiteX32" fmla="*/ 1430339 w 2589214"/>
                <a:gd name="connsiteY32" fmla="*/ 1648631 h 1956606"/>
                <a:gd name="connsiteX33" fmla="*/ 1541464 w 2589214"/>
                <a:gd name="connsiteY33" fmla="*/ 1578781 h 1956606"/>
                <a:gd name="connsiteX34" fmla="*/ 1703389 w 2589214"/>
                <a:gd name="connsiteY34" fmla="*/ 1461306 h 1956606"/>
                <a:gd name="connsiteX35" fmla="*/ 1820864 w 2589214"/>
                <a:gd name="connsiteY35" fmla="*/ 1343831 h 1956606"/>
                <a:gd name="connsiteX36" fmla="*/ 1954214 w 2589214"/>
                <a:gd name="connsiteY36" fmla="*/ 1223181 h 1956606"/>
                <a:gd name="connsiteX37" fmla="*/ 2090739 w 2589214"/>
                <a:gd name="connsiteY37" fmla="*/ 1070781 h 1956606"/>
                <a:gd name="connsiteX38" fmla="*/ 2195514 w 2589214"/>
                <a:gd name="connsiteY38" fmla="*/ 937431 h 1956606"/>
                <a:gd name="connsiteX39" fmla="*/ 2316164 w 2589214"/>
                <a:gd name="connsiteY39" fmla="*/ 762806 h 1956606"/>
                <a:gd name="connsiteX40" fmla="*/ 2379664 w 2589214"/>
                <a:gd name="connsiteY40" fmla="*/ 619931 h 1956606"/>
                <a:gd name="connsiteX41" fmla="*/ 2427289 w 2589214"/>
                <a:gd name="connsiteY41" fmla="*/ 534206 h 1956606"/>
                <a:gd name="connsiteX42" fmla="*/ 2487614 w 2589214"/>
                <a:gd name="connsiteY42" fmla="*/ 394506 h 1956606"/>
                <a:gd name="connsiteX43" fmla="*/ 2538414 w 2589214"/>
                <a:gd name="connsiteY43" fmla="*/ 280206 h 1956606"/>
                <a:gd name="connsiteX44" fmla="*/ 2589214 w 2589214"/>
                <a:gd name="connsiteY44" fmla="*/ 108756 h 1956606"/>
                <a:gd name="connsiteX0" fmla="*/ 2589214 w 2589214"/>
                <a:gd name="connsiteY0" fmla="*/ 108756 h 1956606"/>
                <a:gd name="connsiteX1" fmla="*/ 2443958 w 2589214"/>
                <a:gd name="connsiteY1" fmla="*/ 69069 h 1956606"/>
                <a:gd name="connsiteX2" fmla="*/ 2252664 w 2589214"/>
                <a:gd name="connsiteY2" fmla="*/ 29381 h 1956606"/>
                <a:gd name="connsiteX3" fmla="*/ 2045496 w 2589214"/>
                <a:gd name="connsiteY3" fmla="*/ 6362 h 1956606"/>
                <a:gd name="connsiteX4" fmla="*/ 1843089 w 2589214"/>
                <a:gd name="connsiteY4" fmla="*/ 12 h 1956606"/>
                <a:gd name="connsiteX5" fmla="*/ 1620839 w 2589214"/>
                <a:gd name="connsiteY5" fmla="*/ 7950 h 1956606"/>
                <a:gd name="connsiteX6" fmla="*/ 1455739 w 2589214"/>
                <a:gd name="connsiteY6" fmla="*/ 26206 h 1956606"/>
                <a:gd name="connsiteX7" fmla="*/ 1278733 w 2589214"/>
                <a:gd name="connsiteY7" fmla="*/ 53988 h 1956606"/>
                <a:gd name="connsiteX8" fmla="*/ 1050133 w 2589214"/>
                <a:gd name="connsiteY8" fmla="*/ 110344 h 1956606"/>
                <a:gd name="connsiteX9" fmla="*/ 890589 w 2589214"/>
                <a:gd name="connsiteY9" fmla="*/ 166699 h 1956606"/>
                <a:gd name="connsiteX10" fmla="*/ 746920 w 2589214"/>
                <a:gd name="connsiteY10" fmla="*/ 227025 h 1956606"/>
                <a:gd name="connsiteX11" fmla="*/ 615157 w 2589214"/>
                <a:gd name="connsiteY11" fmla="*/ 288143 h 1956606"/>
                <a:gd name="connsiteX12" fmla="*/ 473870 w 2589214"/>
                <a:gd name="connsiteY12" fmla="*/ 364344 h 1956606"/>
                <a:gd name="connsiteX13" fmla="*/ 376239 w 2589214"/>
                <a:gd name="connsiteY13" fmla="*/ 423081 h 1956606"/>
                <a:gd name="connsiteX14" fmla="*/ 261145 w 2589214"/>
                <a:gd name="connsiteY14" fmla="*/ 499281 h 1956606"/>
                <a:gd name="connsiteX15" fmla="*/ 188914 w 2589214"/>
                <a:gd name="connsiteY15" fmla="*/ 553256 h 1956606"/>
                <a:gd name="connsiteX16" fmla="*/ 87314 w 2589214"/>
                <a:gd name="connsiteY16" fmla="*/ 638981 h 1956606"/>
                <a:gd name="connsiteX17" fmla="*/ 0 w 2589214"/>
                <a:gd name="connsiteY17" fmla="*/ 713593 h 1956606"/>
                <a:gd name="connsiteX18" fmla="*/ 61914 w 2589214"/>
                <a:gd name="connsiteY18" fmla="*/ 772331 h 1956606"/>
                <a:gd name="connsiteX19" fmla="*/ 153989 w 2589214"/>
                <a:gd name="connsiteY19" fmla="*/ 870756 h 1956606"/>
                <a:gd name="connsiteX20" fmla="*/ 224633 w 2589214"/>
                <a:gd name="connsiteY20" fmla="*/ 951718 h 1956606"/>
                <a:gd name="connsiteX21" fmla="*/ 304803 w 2589214"/>
                <a:gd name="connsiteY21" fmla="*/ 1050143 h 1956606"/>
                <a:gd name="connsiteX22" fmla="*/ 382589 w 2589214"/>
                <a:gd name="connsiteY22" fmla="*/ 1162856 h 1956606"/>
                <a:gd name="connsiteX23" fmla="*/ 493714 w 2589214"/>
                <a:gd name="connsiteY23" fmla="*/ 1327956 h 1956606"/>
                <a:gd name="connsiteX24" fmla="*/ 576264 w 2589214"/>
                <a:gd name="connsiteY24" fmla="*/ 1499406 h 1956606"/>
                <a:gd name="connsiteX25" fmla="*/ 636589 w 2589214"/>
                <a:gd name="connsiteY25" fmla="*/ 1620056 h 1956606"/>
                <a:gd name="connsiteX26" fmla="*/ 700089 w 2589214"/>
                <a:gd name="connsiteY26" fmla="*/ 1737531 h 1956606"/>
                <a:gd name="connsiteX27" fmla="*/ 738189 w 2589214"/>
                <a:gd name="connsiteY27" fmla="*/ 1883581 h 1956606"/>
                <a:gd name="connsiteX28" fmla="*/ 754064 w 2589214"/>
                <a:gd name="connsiteY28" fmla="*/ 1956606 h 1956606"/>
                <a:gd name="connsiteX29" fmla="*/ 947739 w 2589214"/>
                <a:gd name="connsiteY29" fmla="*/ 1893106 h 1956606"/>
                <a:gd name="connsiteX30" fmla="*/ 1119189 w 2589214"/>
                <a:gd name="connsiteY30" fmla="*/ 1826431 h 1956606"/>
                <a:gd name="connsiteX31" fmla="*/ 1296989 w 2589214"/>
                <a:gd name="connsiteY31" fmla="*/ 1734356 h 1956606"/>
                <a:gd name="connsiteX32" fmla="*/ 1430339 w 2589214"/>
                <a:gd name="connsiteY32" fmla="*/ 1648631 h 1956606"/>
                <a:gd name="connsiteX33" fmla="*/ 1541464 w 2589214"/>
                <a:gd name="connsiteY33" fmla="*/ 1578781 h 1956606"/>
                <a:gd name="connsiteX34" fmla="*/ 1703389 w 2589214"/>
                <a:gd name="connsiteY34" fmla="*/ 1461306 h 1956606"/>
                <a:gd name="connsiteX35" fmla="*/ 1820864 w 2589214"/>
                <a:gd name="connsiteY35" fmla="*/ 1343831 h 1956606"/>
                <a:gd name="connsiteX36" fmla="*/ 1954214 w 2589214"/>
                <a:gd name="connsiteY36" fmla="*/ 1223181 h 1956606"/>
                <a:gd name="connsiteX37" fmla="*/ 2090739 w 2589214"/>
                <a:gd name="connsiteY37" fmla="*/ 1070781 h 1956606"/>
                <a:gd name="connsiteX38" fmla="*/ 2195514 w 2589214"/>
                <a:gd name="connsiteY38" fmla="*/ 937431 h 1956606"/>
                <a:gd name="connsiteX39" fmla="*/ 2316164 w 2589214"/>
                <a:gd name="connsiteY39" fmla="*/ 762806 h 1956606"/>
                <a:gd name="connsiteX40" fmla="*/ 2379664 w 2589214"/>
                <a:gd name="connsiteY40" fmla="*/ 619931 h 1956606"/>
                <a:gd name="connsiteX41" fmla="*/ 2427289 w 2589214"/>
                <a:gd name="connsiteY41" fmla="*/ 534206 h 1956606"/>
                <a:gd name="connsiteX42" fmla="*/ 2487614 w 2589214"/>
                <a:gd name="connsiteY42" fmla="*/ 394506 h 1956606"/>
                <a:gd name="connsiteX43" fmla="*/ 2538414 w 2589214"/>
                <a:gd name="connsiteY43" fmla="*/ 280206 h 1956606"/>
                <a:gd name="connsiteX44" fmla="*/ 2589214 w 2589214"/>
                <a:gd name="connsiteY44" fmla="*/ 108756 h 1956606"/>
                <a:gd name="connsiteX0" fmla="*/ 2589214 w 2589214"/>
                <a:gd name="connsiteY0" fmla="*/ 108756 h 1956606"/>
                <a:gd name="connsiteX1" fmla="*/ 2443958 w 2589214"/>
                <a:gd name="connsiteY1" fmla="*/ 69069 h 1956606"/>
                <a:gd name="connsiteX2" fmla="*/ 2252664 w 2589214"/>
                <a:gd name="connsiteY2" fmla="*/ 29381 h 1956606"/>
                <a:gd name="connsiteX3" fmla="*/ 2045496 w 2589214"/>
                <a:gd name="connsiteY3" fmla="*/ 6362 h 1956606"/>
                <a:gd name="connsiteX4" fmla="*/ 1843089 w 2589214"/>
                <a:gd name="connsiteY4" fmla="*/ 12 h 1956606"/>
                <a:gd name="connsiteX5" fmla="*/ 1620839 w 2589214"/>
                <a:gd name="connsiteY5" fmla="*/ 7950 h 1956606"/>
                <a:gd name="connsiteX6" fmla="*/ 1455739 w 2589214"/>
                <a:gd name="connsiteY6" fmla="*/ 26206 h 1956606"/>
                <a:gd name="connsiteX7" fmla="*/ 1278733 w 2589214"/>
                <a:gd name="connsiteY7" fmla="*/ 53988 h 1956606"/>
                <a:gd name="connsiteX8" fmla="*/ 1050133 w 2589214"/>
                <a:gd name="connsiteY8" fmla="*/ 110344 h 1956606"/>
                <a:gd name="connsiteX9" fmla="*/ 890589 w 2589214"/>
                <a:gd name="connsiteY9" fmla="*/ 166699 h 1956606"/>
                <a:gd name="connsiteX10" fmla="*/ 746920 w 2589214"/>
                <a:gd name="connsiteY10" fmla="*/ 227025 h 1956606"/>
                <a:gd name="connsiteX11" fmla="*/ 615157 w 2589214"/>
                <a:gd name="connsiteY11" fmla="*/ 288143 h 1956606"/>
                <a:gd name="connsiteX12" fmla="*/ 473870 w 2589214"/>
                <a:gd name="connsiteY12" fmla="*/ 364344 h 1956606"/>
                <a:gd name="connsiteX13" fmla="*/ 376239 w 2589214"/>
                <a:gd name="connsiteY13" fmla="*/ 423081 h 1956606"/>
                <a:gd name="connsiteX14" fmla="*/ 261145 w 2589214"/>
                <a:gd name="connsiteY14" fmla="*/ 499281 h 1956606"/>
                <a:gd name="connsiteX15" fmla="*/ 188914 w 2589214"/>
                <a:gd name="connsiteY15" fmla="*/ 553256 h 1956606"/>
                <a:gd name="connsiteX16" fmla="*/ 87314 w 2589214"/>
                <a:gd name="connsiteY16" fmla="*/ 638981 h 1956606"/>
                <a:gd name="connsiteX17" fmla="*/ 0 w 2589214"/>
                <a:gd name="connsiteY17" fmla="*/ 713593 h 1956606"/>
                <a:gd name="connsiteX18" fmla="*/ 61914 w 2589214"/>
                <a:gd name="connsiteY18" fmla="*/ 772331 h 1956606"/>
                <a:gd name="connsiteX19" fmla="*/ 153989 w 2589214"/>
                <a:gd name="connsiteY19" fmla="*/ 870756 h 1956606"/>
                <a:gd name="connsiteX20" fmla="*/ 224633 w 2589214"/>
                <a:gd name="connsiteY20" fmla="*/ 951718 h 1956606"/>
                <a:gd name="connsiteX21" fmla="*/ 304803 w 2589214"/>
                <a:gd name="connsiteY21" fmla="*/ 1050143 h 1956606"/>
                <a:gd name="connsiteX22" fmla="*/ 382589 w 2589214"/>
                <a:gd name="connsiteY22" fmla="*/ 1162856 h 1956606"/>
                <a:gd name="connsiteX23" fmla="*/ 493714 w 2589214"/>
                <a:gd name="connsiteY23" fmla="*/ 1327956 h 1956606"/>
                <a:gd name="connsiteX24" fmla="*/ 576264 w 2589214"/>
                <a:gd name="connsiteY24" fmla="*/ 1499406 h 1956606"/>
                <a:gd name="connsiteX25" fmla="*/ 636589 w 2589214"/>
                <a:gd name="connsiteY25" fmla="*/ 1620056 h 1956606"/>
                <a:gd name="connsiteX26" fmla="*/ 700089 w 2589214"/>
                <a:gd name="connsiteY26" fmla="*/ 1737531 h 1956606"/>
                <a:gd name="connsiteX27" fmla="*/ 738189 w 2589214"/>
                <a:gd name="connsiteY27" fmla="*/ 1883581 h 1956606"/>
                <a:gd name="connsiteX28" fmla="*/ 754064 w 2589214"/>
                <a:gd name="connsiteY28" fmla="*/ 1956606 h 1956606"/>
                <a:gd name="connsiteX29" fmla="*/ 947739 w 2589214"/>
                <a:gd name="connsiteY29" fmla="*/ 1893106 h 1956606"/>
                <a:gd name="connsiteX30" fmla="*/ 1119189 w 2589214"/>
                <a:gd name="connsiteY30" fmla="*/ 1826431 h 1956606"/>
                <a:gd name="connsiteX31" fmla="*/ 1296989 w 2589214"/>
                <a:gd name="connsiteY31" fmla="*/ 1734356 h 1956606"/>
                <a:gd name="connsiteX32" fmla="*/ 1430339 w 2589214"/>
                <a:gd name="connsiteY32" fmla="*/ 1648631 h 1956606"/>
                <a:gd name="connsiteX33" fmla="*/ 1541464 w 2589214"/>
                <a:gd name="connsiteY33" fmla="*/ 1578781 h 1956606"/>
                <a:gd name="connsiteX34" fmla="*/ 1703389 w 2589214"/>
                <a:gd name="connsiteY34" fmla="*/ 1461306 h 1956606"/>
                <a:gd name="connsiteX35" fmla="*/ 1820864 w 2589214"/>
                <a:gd name="connsiteY35" fmla="*/ 1343831 h 1956606"/>
                <a:gd name="connsiteX36" fmla="*/ 1954214 w 2589214"/>
                <a:gd name="connsiteY36" fmla="*/ 1223181 h 1956606"/>
                <a:gd name="connsiteX37" fmla="*/ 2090739 w 2589214"/>
                <a:gd name="connsiteY37" fmla="*/ 1070781 h 1956606"/>
                <a:gd name="connsiteX38" fmla="*/ 2195514 w 2589214"/>
                <a:gd name="connsiteY38" fmla="*/ 937431 h 1956606"/>
                <a:gd name="connsiteX39" fmla="*/ 2316164 w 2589214"/>
                <a:gd name="connsiteY39" fmla="*/ 762806 h 1956606"/>
                <a:gd name="connsiteX40" fmla="*/ 2379664 w 2589214"/>
                <a:gd name="connsiteY40" fmla="*/ 619931 h 1956606"/>
                <a:gd name="connsiteX41" fmla="*/ 2427289 w 2589214"/>
                <a:gd name="connsiteY41" fmla="*/ 534206 h 1956606"/>
                <a:gd name="connsiteX42" fmla="*/ 2487614 w 2589214"/>
                <a:gd name="connsiteY42" fmla="*/ 394506 h 1956606"/>
                <a:gd name="connsiteX43" fmla="*/ 2538414 w 2589214"/>
                <a:gd name="connsiteY43" fmla="*/ 280206 h 1956606"/>
                <a:gd name="connsiteX44" fmla="*/ 2589214 w 2589214"/>
                <a:gd name="connsiteY44" fmla="*/ 108756 h 1956606"/>
                <a:gd name="connsiteX0" fmla="*/ 2589214 w 2589214"/>
                <a:gd name="connsiteY0" fmla="*/ 108756 h 1956606"/>
                <a:gd name="connsiteX1" fmla="*/ 2443958 w 2589214"/>
                <a:gd name="connsiteY1" fmla="*/ 69069 h 1956606"/>
                <a:gd name="connsiteX2" fmla="*/ 2252664 w 2589214"/>
                <a:gd name="connsiteY2" fmla="*/ 29381 h 1956606"/>
                <a:gd name="connsiteX3" fmla="*/ 2045496 w 2589214"/>
                <a:gd name="connsiteY3" fmla="*/ 6362 h 1956606"/>
                <a:gd name="connsiteX4" fmla="*/ 1843089 w 2589214"/>
                <a:gd name="connsiteY4" fmla="*/ 12 h 1956606"/>
                <a:gd name="connsiteX5" fmla="*/ 1620839 w 2589214"/>
                <a:gd name="connsiteY5" fmla="*/ 7950 h 1956606"/>
                <a:gd name="connsiteX6" fmla="*/ 1455739 w 2589214"/>
                <a:gd name="connsiteY6" fmla="*/ 26206 h 1956606"/>
                <a:gd name="connsiteX7" fmla="*/ 1278733 w 2589214"/>
                <a:gd name="connsiteY7" fmla="*/ 53988 h 1956606"/>
                <a:gd name="connsiteX8" fmla="*/ 1050133 w 2589214"/>
                <a:gd name="connsiteY8" fmla="*/ 110344 h 1956606"/>
                <a:gd name="connsiteX9" fmla="*/ 890589 w 2589214"/>
                <a:gd name="connsiteY9" fmla="*/ 166699 h 1956606"/>
                <a:gd name="connsiteX10" fmla="*/ 746920 w 2589214"/>
                <a:gd name="connsiteY10" fmla="*/ 227025 h 1956606"/>
                <a:gd name="connsiteX11" fmla="*/ 615157 w 2589214"/>
                <a:gd name="connsiteY11" fmla="*/ 288143 h 1956606"/>
                <a:gd name="connsiteX12" fmla="*/ 473870 w 2589214"/>
                <a:gd name="connsiteY12" fmla="*/ 364344 h 1956606"/>
                <a:gd name="connsiteX13" fmla="*/ 376239 w 2589214"/>
                <a:gd name="connsiteY13" fmla="*/ 423081 h 1956606"/>
                <a:gd name="connsiteX14" fmla="*/ 261145 w 2589214"/>
                <a:gd name="connsiteY14" fmla="*/ 499281 h 1956606"/>
                <a:gd name="connsiteX15" fmla="*/ 188914 w 2589214"/>
                <a:gd name="connsiteY15" fmla="*/ 553256 h 1956606"/>
                <a:gd name="connsiteX16" fmla="*/ 87314 w 2589214"/>
                <a:gd name="connsiteY16" fmla="*/ 638981 h 1956606"/>
                <a:gd name="connsiteX17" fmla="*/ 0 w 2589214"/>
                <a:gd name="connsiteY17" fmla="*/ 713593 h 1956606"/>
                <a:gd name="connsiteX18" fmla="*/ 61914 w 2589214"/>
                <a:gd name="connsiteY18" fmla="*/ 772331 h 1956606"/>
                <a:gd name="connsiteX19" fmla="*/ 153989 w 2589214"/>
                <a:gd name="connsiteY19" fmla="*/ 870756 h 1956606"/>
                <a:gd name="connsiteX20" fmla="*/ 224633 w 2589214"/>
                <a:gd name="connsiteY20" fmla="*/ 951718 h 1956606"/>
                <a:gd name="connsiteX21" fmla="*/ 304803 w 2589214"/>
                <a:gd name="connsiteY21" fmla="*/ 1050143 h 1956606"/>
                <a:gd name="connsiteX22" fmla="*/ 382589 w 2589214"/>
                <a:gd name="connsiteY22" fmla="*/ 1162856 h 1956606"/>
                <a:gd name="connsiteX23" fmla="*/ 493714 w 2589214"/>
                <a:gd name="connsiteY23" fmla="*/ 1327956 h 1956606"/>
                <a:gd name="connsiteX24" fmla="*/ 590551 w 2589214"/>
                <a:gd name="connsiteY24" fmla="*/ 1494643 h 1956606"/>
                <a:gd name="connsiteX25" fmla="*/ 636589 w 2589214"/>
                <a:gd name="connsiteY25" fmla="*/ 1620056 h 1956606"/>
                <a:gd name="connsiteX26" fmla="*/ 700089 w 2589214"/>
                <a:gd name="connsiteY26" fmla="*/ 1737531 h 1956606"/>
                <a:gd name="connsiteX27" fmla="*/ 738189 w 2589214"/>
                <a:gd name="connsiteY27" fmla="*/ 1883581 h 1956606"/>
                <a:gd name="connsiteX28" fmla="*/ 754064 w 2589214"/>
                <a:gd name="connsiteY28" fmla="*/ 1956606 h 1956606"/>
                <a:gd name="connsiteX29" fmla="*/ 947739 w 2589214"/>
                <a:gd name="connsiteY29" fmla="*/ 1893106 h 1956606"/>
                <a:gd name="connsiteX30" fmla="*/ 1119189 w 2589214"/>
                <a:gd name="connsiteY30" fmla="*/ 1826431 h 1956606"/>
                <a:gd name="connsiteX31" fmla="*/ 1296989 w 2589214"/>
                <a:gd name="connsiteY31" fmla="*/ 1734356 h 1956606"/>
                <a:gd name="connsiteX32" fmla="*/ 1430339 w 2589214"/>
                <a:gd name="connsiteY32" fmla="*/ 1648631 h 1956606"/>
                <a:gd name="connsiteX33" fmla="*/ 1541464 w 2589214"/>
                <a:gd name="connsiteY33" fmla="*/ 1578781 h 1956606"/>
                <a:gd name="connsiteX34" fmla="*/ 1703389 w 2589214"/>
                <a:gd name="connsiteY34" fmla="*/ 1461306 h 1956606"/>
                <a:gd name="connsiteX35" fmla="*/ 1820864 w 2589214"/>
                <a:gd name="connsiteY35" fmla="*/ 1343831 h 1956606"/>
                <a:gd name="connsiteX36" fmla="*/ 1954214 w 2589214"/>
                <a:gd name="connsiteY36" fmla="*/ 1223181 h 1956606"/>
                <a:gd name="connsiteX37" fmla="*/ 2090739 w 2589214"/>
                <a:gd name="connsiteY37" fmla="*/ 1070781 h 1956606"/>
                <a:gd name="connsiteX38" fmla="*/ 2195514 w 2589214"/>
                <a:gd name="connsiteY38" fmla="*/ 937431 h 1956606"/>
                <a:gd name="connsiteX39" fmla="*/ 2316164 w 2589214"/>
                <a:gd name="connsiteY39" fmla="*/ 762806 h 1956606"/>
                <a:gd name="connsiteX40" fmla="*/ 2379664 w 2589214"/>
                <a:gd name="connsiteY40" fmla="*/ 619931 h 1956606"/>
                <a:gd name="connsiteX41" fmla="*/ 2427289 w 2589214"/>
                <a:gd name="connsiteY41" fmla="*/ 534206 h 1956606"/>
                <a:gd name="connsiteX42" fmla="*/ 2487614 w 2589214"/>
                <a:gd name="connsiteY42" fmla="*/ 394506 h 1956606"/>
                <a:gd name="connsiteX43" fmla="*/ 2538414 w 2589214"/>
                <a:gd name="connsiteY43" fmla="*/ 280206 h 1956606"/>
                <a:gd name="connsiteX44" fmla="*/ 2589214 w 2589214"/>
                <a:gd name="connsiteY44" fmla="*/ 108756 h 1956606"/>
                <a:gd name="connsiteX0" fmla="*/ 2589214 w 2589214"/>
                <a:gd name="connsiteY0" fmla="*/ 108756 h 1956606"/>
                <a:gd name="connsiteX1" fmla="*/ 2443958 w 2589214"/>
                <a:gd name="connsiteY1" fmla="*/ 69069 h 1956606"/>
                <a:gd name="connsiteX2" fmla="*/ 2252664 w 2589214"/>
                <a:gd name="connsiteY2" fmla="*/ 29381 h 1956606"/>
                <a:gd name="connsiteX3" fmla="*/ 2045496 w 2589214"/>
                <a:gd name="connsiteY3" fmla="*/ 6362 h 1956606"/>
                <a:gd name="connsiteX4" fmla="*/ 1843089 w 2589214"/>
                <a:gd name="connsiteY4" fmla="*/ 12 h 1956606"/>
                <a:gd name="connsiteX5" fmla="*/ 1620839 w 2589214"/>
                <a:gd name="connsiteY5" fmla="*/ 7950 h 1956606"/>
                <a:gd name="connsiteX6" fmla="*/ 1455739 w 2589214"/>
                <a:gd name="connsiteY6" fmla="*/ 26206 h 1956606"/>
                <a:gd name="connsiteX7" fmla="*/ 1278733 w 2589214"/>
                <a:gd name="connsiteY7" fmla="*/ 53988 h 1956606"/>
                <a:gd name="connsiteX8" fmla="*/ 1050133 w 2589214"/>
                <a:gd name="connsiteY8" fmla="*/ 110344 h 1956606"/>
                <a:gd name="connsiteX9" fmla="*/ 890589 w 2589214"/>
                <a:gd name="connsiteY9" fmla="*/ 166699 h 1956606"/>
                <a:gd name="connsiteX10" fmla="*/ 746920 w 2589214"/>
                <a:gd name="connsiteY10" fmla="*/ 227025 h 1956606"/>
                <a:gd name="connsiteX11" fmla="*/ 615157 w 2589214"/>
                <a:gd name="connsiteY11" fmla="*/ 288143 h 1956606"/>
                <a:gd name="connsiteX12" fmla="*/ 473870 w 2589214"/>
                <a:gd name="connsiteY12" fmla="*/ 364344 h 1956606"/>
                <a:gd name="connsiteX13" fmla="*/ 376239 w 2589214"/>
                <a:gd name="connsiteY13" fmla="*/ 423081 h 1956606"/>
                <a:gd name="connsiteX14" fmla="*/ 261145 w 2589214"/>
                <a:gd name="connsiteY14" fmla="*/ 499281 h 1956606"/>
                <a:gd name="connsiteX15" fmla="*/ 188914 w 2589214"/>
                <a:gd name="connsiteY15" fmla="*/ 553256 h 1956606"/>
                <a:gd name="connsiteX16" fmla="*/ 87314 w 2589214"/>
                <a:gd name="connsiteY16" fmla="*/ 638981 h 1956606"/>
                <a:gd name="connsiteX17" fmla="*/ 0 w 2589214"/>
                <a:gd name="connsiteY17" fmla="*/ 713593 h 1956606"/>
                <a:gd name="connsiteX18" fmla="*/ 61914 w 2589214"/>
                <a:gd name="connsiteY18" fmla="*/ 772331 h 1956606"/>
                <a:gd name="connsiteX19" fmla="*/ 153989 w 2589214"/>
                <a:gd name="connsiteY19" fmla="*/ 870756 h 1956606"/>
                <a:gd name="connsiteX20" fmla="*/ 224633 w 2589214"/>
                <a:gd name="connsiteY20" fmla="*/ 951718 h 1956606"/>
                <a:gd name="connsiteX21" fmla="*/ 304803 w 2589214"/>
                <a:gd name="connsiteY21" fmla="*/ 1050143 h 1956606"/>
                <a:gd name="connsiteX22" fmla="*/ 382589 w 2589214"/>
                <a:gd name="connsiteY22" fmla="*/ 1162856 h 1956606"/>
                <a:gd name="connsiteX23" fmla="*/ 493714 w 2589214"/>
                <a:gd name="connsiteY23" fmla="*/ 1327956 h 1956606"/>
                <a:gd name="connsiteX24" fmla="*/ 578645 w 2589214"/>
                <a:gd name="connsiteY24" fmla="*/ 1492262 h 1956606"/>
                <a:gd name="connsiteX25" fmla="*/ 636589 w 2589214"/>
                <a:gd name="connsiteY25" fmla="*/ 1620056 h 1956606"/>
                <a:gd name="connsiteX26" fmla="*/ 700089 w 2589214"/>
                <a:gd name="connsiteY26" fmla="*/ 1737531 h 1956606"/>
                <a:gd name="connsiteX27" fmla="*/ 738189 w 2589214"/>
                <a:gd name="connsiteY27" fmla="*/ 1883581 h 1956606"/>
                <a:gd name="connsiteX28" fmla="*/ 754064 w 2589214"/>
                <a:gd name="connsiteY28" fmla="*/ 1956606 h 1956606"/>
                <a:gd name="connsiteX29" fmla="*/ 947739 w 2589214"/>
                <a:gd name="connsiteY29" fmla="*/ 1893106 h 1956606"/>
                <a:gd name="connsiteX30" fmla="*/ 1119189 w 2589214"/>
                <a:gd name="connsiteY30" fmla="*/ 1826431 h 1956606"/>
                <a:gd name="connsiteX31" fmla="*/ 1296989 w 2589214"/>
                <a:gd name="connsiteY31" fmla="*/ 1734356 h 1956606"/>
                <a:gd name="connsiteX32" fmla="*/ 1430339 w 2589214"/>
                <a:gd name="connsiteY32" fmla="*/ 1648631 h 1956606"/>
                <a:gd name="connsiteX33" fmla="*/ 1541464 w 2589214"/>
                <a:gd name="connsiteY33" fmla="*/ 1578781 h 1956606"/>
                <a:gd name="connsiteX34" fmla="*/ 1703389 w 2589214"/>
                <a:gd name="connsiteY34" fmla="*/ 1461306 h 1956606"/>
                <a:gd name="connsiteX35" fmla="*/ 1820864 w 2589214"/>
                <a:gd name="connsiteY35" fmla="*/ 1343831 h 1956606"/>
                <a:gd name="connsiteX36" fmla="*/ 1954214 w 2589214"/>
                <a:gd name="connsiteY36" fmla="*/ 1223181 h 1956606"/>
                <a:gd name="connsiteX37" fmla="*/ 2090739 w 2589214"/>
                <a:gd name="connsiteY37" fmla="*/ 1070781 h 1956606"/>
                <a:gd name="connsiteX38" fmla="*/ 2195514 w 2589214"/>
                <a:gd name="connsiteY38" fmla="*/ 937431 h 1956606"/>
                <a:gd name="connsiteX39" fmla="*/ 2316164 w 2589214"/>
                <a:gd name="connsiteY39" fmla="*/ 762806 h 1956606"/>
                <a:gd name="connsiteX40" fmla="*/ 2379664 w 2589214"/>
                <a:gd name="connsiteY40" fmla="*/ 619931 h 1956606"/>
                <a:gd name="connsiteX41" fmla="*/ 2427289 w 2589214"/>
                <a:gd name="connsiteY41" fmla="*/ 534206 h 1956606"/>
                <a:gd name="connsiteX42" fmla="*/ 2487614 w 2589214"/>
                <a:gd name="connsiteY42" fmla="*/ 394506 h 1956606"/>
                <a:gd name="connsiteX43" fmla="*/ 2538414 w 2589214"/>
                <a:gd name="connsiteY43" fmla="*/ 280206 h 1956606"/>
                <a:gd name="connsiteX44" fmla="*/ 2589214 w 2589214"/>
                <a:gd name="connsiteY44" fmla="*/ 108756 h 1956606"/>
                <a:gd name="connsiteX0" fmla="*/ 2589214 w 2589214"/>
                <a:gd name="connsiteY0" fmla="*/ 108756 h 1956606"/>
                <a:gd name="connsiteX1" fmla="*/ 2443958 w 2589214"/>
                <a:gd name="connsiteY1" fmla="*/ 69069 h 1956606"/>
                <a:gd name="connsiteX2" fmla="*/ 2252664 w 2589214"/>
                <a:gd name="connsiteY2" fmla="*/ 29381 h 1956606"/>
                <a:gd name="connsiteX3" fmla="*/ 2045496 w 2589214"/>
                <a:gd name="connsiteY3" fmla="*/ 6362 h 1956606"/>
                <a:gd name="connsiteX4" fmla="*/ 1843089 w 2589214"/>
                <a:gd name="connsiteY4" fmla="*/ 12 h 1956606"/>
                <a:gd name="connsiteX5" fmla="*/ 1620839 w 2589214"/>
                <a:gd name="connsiteY5" fmla="*/ 7950 h 1956606"/>
                <a:gd name="connsiteX6" fmla="*/ 1455739 w 2589214"/>
                <a:gd name="connsiteY6" fmla="*/ 26206 h 1956606"/>
                <a:gd name="connsiteX7" fmla="*/ 1278733 w 2589214"/>
                <a:gd name="connsiteY7" fmla="*/ 53988 h 1956606"/>
                <a:gd name="connsiteX8" fmla="*/ 1050133 w 2589214"/>
                <a:gd name="connsiteY8" fmla="*/ 110344 h 1956606"/>
                <a:gd name="connsiteX9" fmla="*/ 890589 w 2589214"/>
                <a:gd name="connsiteY9" fmla="*/ 166699 h 1956606"/>
                <a:gd name="connsiteX10" fmla="*/ 746920 w 2589214"/>
                <a:gd name="connsiteY10" fmla="*/ 227025 h 1956606"/>
                <a:gd name="connsiteX11" fmla="*/ 615157 w 2589214"/>
                <a:gd name="connsiteY11" fmla="*/ 288143 h 1956606"/>
                <a:gd name="connsiteX12" fmla="*/ 473870 w 2589214"/>
                <a:gd name="connsiteY12" fmla="*/ 364344 h 1956606"/>
                <a:gd name="connsiteX13" fmla="*/ 376239 w 2589214"/>
                <a:gd name="connsiteY13" fmla="*/ 423081 h 1956606"/>
                <a:gd name="connsiteX14" fmla="*/ 261145 w 2589214"/>
                <a:gd name="connsiteY14" fmla="*/ 499281 h 1956606"/>
                <a:gd name="connsiteX15" fmla="*/ 188914 w 2589214"/>
                <a:gd name="connsiteY15" fmla="*/ 553256 h 1956606"/>
                <a:gd name="connsiteX16" fmla="*/ 87314 w 2589214"/>
                <a:gd name="connsiteY16" fmla="*/ 638981 h 1956606"/>
                <a:gd name="connsiteX17" fmla="*/ 0 w 2589214"/>
                <a:gd name="connsiteY17" fmla="*/ 713593 h 1956606"/>
                <a:gd name="connsiteX18" fmla="*/ 61914 w 2589214"/>
                <a:gd name="connsiteY18" fmla="*/ 772331 h 1956606"/>
                <a:gd name="connsiteX19" fmla="*/ 153989 w 2589214"/>
                <a:gd name="connsiteY19" fmla="*/ 870756 h 1956606"/>
                <a:gd name="connsiteX20" fmla="*/ 224633 w 2589214"/>
                <a:gd name="connsiteY20" fmla="*/ 951718 h 1956606"/>
                <a:gd name="connsiteX21" fmla="*/ 304803 w 2589214"/>
                <a:gd name="connsiteY21" fmla="*/ 1050143 h 1956606"/>
                <a:gd name="connsiteX22" fmla="*/ 382589 w 2589214"/>
                <a:gd name="connsiteY22" fmla="*/ 1162856 h 1956606"/>
                <a:gd name="connsiteX23" fmla="*/ 493714 w 2589214"/>
                <a:gd name="connsiteY23" fmla="*/ 1327956 h 1956606"/>
                <a:gd name="connsiteX24" fmla="*/ 573882 w 2589214"/>
                <a:gd name="connsiteY24" fmla="*/ 1487500 h 1956606"/>
                <a:gd name="connsiteX25" fmla="*/ 636589 w 2589214"/>
                <a:gd name="connsiteY25" fmla="*/ 1620056 h 1956606"/>
                <a:gd name="connsiteX26" fmla="*/ 700089 w 2589214"/>
                <a:gd name="connsiteY26" fmla="*/ 1737531 h 1956606"/>
                <a:gd name="connsiteX27" fmla="*/ 738189 w 2589214"/>
                <a:gd name="connsiteY27" fmla="*/ 1883581 h 1956606"/>
                <a:gd name="connsiteX28" fmla="*/ 754064 w 2589214"/>
                <a:gd name="connsiteY28" fmla="*/ 1956606 h 1956606"/>
                <a:gd name="connsiteX29" fmla="*/ 947739 w 2589214"/>
                <a:gd name="connsiteY29" fmla="*/ 1893106 h 1956606"/>
                <a:gd name="connsiteX30" fmla="*/ 1119189 w 2589214"/>
                <a:gd name="connsiteY30" fmla="*/ 1826431 h 1956606"/>
                <a:gd name="connsiteX31" fmla="*/ 1296989 w 2589214"/>
                <a:gd name="connsiteY31" fmla="*/ 1734356 h 1956606"/>
                <a:gd name="connsiteX32" fmla="*/ 1430339 w 2589214"/>
                <a:gd name="connsiteY32" fmla="*/ 1648631 h 1956606"/>
                <a:gd name="connsiteX33" fmla="*/ 1541464 w 2589214"/>
                <a:gd name="connsiteY33" fmla="*/ 1578781 h 1956606"/>
                <a:gd name="connsiteX34" fmla="*/ 1703389 w 2589214"/>
                <a:gd name="connsiteY34" fmla="*/ 1461306 h 1956606"/>
                <a:gd name="connsiteX35" fmla="*/ 1820864 w 2589214"/>
                <a:gd name="connsiteY35" fmla="*/ 1343831 h 1956606"/>
                <a:gd name="connsiteX36" fmla="*/ 1954214 w 2589214"/>
                <a:gd name="connsiteY36" fmla="*/ 1223181 h 1956606"/>
                <a:gd name="connsiteX37" fmla="*/ 2090739 w 2589214"/>
                <a:gd name="connsiteY37" fmla="*/ 1070781 h 1956606"/>
                <a:gd name="connsiteX38" fmla="*/ 2195514 w 2589214"/>
                <a:gd name="connsiteY38" fmla="*/ 937431 h 1956606"/>
                <a:gd name="connsiteX39" fmla="*/ 2316164 w 2589214"/>
                <a:gd name="connsiteY39" fmla="*/ 762806 h 1956606"/>
                <a:gd name="connsiteX40" fmla="*/ 2379664 w 2589214"/>
                <a:gd name="connsiteY40" fmla="*/ 619931 h 1956606"/>
                <a:gd name="connsiteX41" fmla="*/ 2427289 w 2589214"/>
                <a:gd name="connsiteY41" fmla="*/ 534206 h 1956606"/>
                <a:gd name="connsiteX42" fmla="*/ 2487614 w 2589214"/>
                <a:gd name="connsiteY42" fmla="*/ 394506 h 1956606"/>
                <a:gd name="connsiteX43" fmla="*/ 2538414 w 2589214"/>
                <a:gd name="connsiteY43" fmla="*/ 280206 h 1956606"/>
                <a:gd name="connsiteX44" fmla="*/ 2589214 w 2589214"/>
                <a:gd name="connsiteY44" fmla="*/ 108756 h 1956606"/>
                <a:gd name="connsiteX0" fmla="*/ 2589214 w 2589214"/>
                <a:gd name="connsiteY0" fmla="*/ 108756 h 1956606"/>
                <a:gd name="connsiteX1" fmla="*/ 2443958 w 2589214"/>
                <a:gd name="connsiteY1" fmla="*/ 69069 h 1956606"/>
                <a:gd name="connsiteX2" fmla="*/ 2252664 w 2589214"/>
                <a:gd name="connsiteY2" fmla="*/ 29381 h 1956606"/>
                <a:gd name="connsiteX3" fmla="*/ 2045496 w 2589214"/>
                <a:gd name="connsiteY3" fmla="*/ 6362 h 1956606"/>
                <a:gd name="connsiteX4" fmla="*/ 1843089 w 2589214"/>
                <a:gd name="connsiteY4" fmla="*/ 12 h 1956606"/>
                <a:gd name="connsiteX5" fmla="*/ 1620839 w 2589214"/>
                <a:gd name="connsiteY5" fmla="*/ 7950 h 1956606"/>
                <a:gd name="connsiteX6" fmla="*/ 1455739 w 2589214"/>
                <a:gd name="connsiteY6" fmla="*/ 26206 h 1956606"/>
                <a:gd name="connsiteX7" fmla="*/ 1278733 w 2589214"/>
                <a:gd name="connsiteY7" fmla="*/ 53988 h 1956606"/>
                <a:gd name="connsiteX8" fmla="*/ 1050133 w 2589214"/>
                <a:gd name="connsiteY8" fmla="*/ 110344 h 1956606"/>
                <a:gd name="connsiteX9" fmla="*/ 890589 w 2589214"/>
                <a:gd name="connsiteY9" fmla="*/ 166699 h 1956606"/>
                <a:gd name="connsiteX10" fmla="*/ 746920 w 2589214"/>
                <a:gd name="connsiteY10" fmla="*/ 227025 h 1956606"/>
                <a:gd name="connsiteX11" fmla="*/ 615157 w 2589214"/>
                <a:gd name="connsiteY11" fmla="*/ 288143 h 1956606"/>
                <a:gd name="connsiteX12" fmla="*/ 473870 w 2589214"/>
                <a:gd name="connsiteY12" fmla="*/ 364344 h 1956606"/>
                <a:gd name="connsiteX13" fmla="*/ 376239 w 2589214"/>
                <a:gd name="connsiteY13" fmla="*/ 423081 h 1956606"/>
                <a:gd name="connsiteX14" fmla="*/ 261145 w 2589214"/>
                <a:gd name="connsiteY14" fmla="*/ 499281 h 1956606"/>
                <a:gd name="connsiteX15" fmla="*/ 188914 w 2589214"/>
                <a:gd name="connsiteY15" fmla="*/ 553256 h 1956606"/>
                <a:gd name="connsiteX16" fmla="*/ 87314 w 2589214"/>
                <a:gd name="connsiteY16" fmla="*/ 638981 h 1956606"/>
                <a:gd name="connsiteX17" fmla="*/ 0 w 2589214"/>
                <a:gd name="connsiteY17" fmla="*/ 713593 h 1956606"/>
                <a:gd name="connsiteX18" fmla="*/ 61914 w 2589214"/>
                <a:gd name="connsiteY18" fmla="*/ 772331 h 1956606"/>
                <a:gd name="connsiteX19" fmla="*/ 153989 w 2589214"/>
                <a:gd name="connsiteY19" fmla="*/ 870756 h 1956606"/>
                <a:gd name="connsiteX20" fmla="*/ 224633 w 2589214"/>
                <a:gd name="connsiteY20" fmla="*/ 951718 h 1956606"/>
                <a:gd name="connsiteX21" fmla="*/ 304803 w 2589214"/>
                <a:gd name="connsiteY21" fmla="*/ 1050143 h 1956606"/>
                <a:gd name="connsiteX22" fmla="*/ 382589 w 2589214"/>
                <a:gd name="connsiteY22" fmla="*/ 1162856 h 1956606"/>
                <a:gd name="connsiteX23" fmla="*/ 493714 w 2589214"/>
                <a:gd name="connsiteY23" fmla="*/ 1327956 h 1956606"/>
                <a:gd name="connsiteX24" fmla="*/ 585788 w 2589214"/>
                <a:gd name="connsiteY24" fmla="*/ 1506550 h 1956606"/>
                <a:gd name="connsiteX25" fmla="*/ 636589 w 2589214"/>
                <a:gd name="connsiteY25" fmla="*/ 1620056 h 1956606"/>
                <a:gd name="connsiteX26" fmla="*/ 700089 w 2589214"/>
                <a:gd name="connsiteY26" fmla="*/ 1737531 h 1956606"/>
                <a:gd name="connsiteX27" fmla="*/ 738189 w 2589214"/>
                <a:gd name="connsiteY27" fmla="*/ 1883581 h 1956606"/>
                <a:gd name="connsiteX28" fmla="*/ 754064 w 2589214"/>
                <a:gd name="connsiteY28" fmla="*/ 1956606 h 1956606"/>
                <a:gd name="connsiteX29" fmla="*/ 947739 w 2589214"/>
                <a:gd name="connsiteY29" fmla="*/ 1893106 h 1956606"/>
                <a:gd name="connsiteX30" fmla="*/ 1119189 w 2589214"/>
                <a:gd name="connsiteY30" fmla="*/ 1826431 h 1956606"/>
                <a:gd name="connsiteX31" fmla="*/ 1296989 w 2589214"/>
                <a:gd name="connsiteY31" fmla="*/ 1734356 h 1956606"/>
                <a:gd name="connsiteX32" fmla="*/ 1430339 w 2589214"/>
                <a:gd name="connsiteY32" fmla="*/ 1648631 h 1956606"/>
                <a:gd name="connsiteX33" fmla="*/ 1541464 w 2589214"/>
                <a:gd name="connsiteY33" fmla="*/ 1578781 h 1956606"/>
                <a:gd name="connsiteX34" fmla="*/ 1703389 w 2589214"/>
                <a:gd name="connsiteY34" fmla="*/ 1461306 h 1956606"/>
                <a:gd name="connsiteX35" fmla="*/ 1820864 w 2589214"/>
                <a:gd name="connsiteY35" fmla="*/ 1343831 h 1956606"/>
                <a:gd name="connsiteX36" fmla="*/ 1954214 w 2589214"/>
                <a:gd name="connsiteY36" fmla="*/ 1223181 h 1956606"/>
                <a:gd name="connsiteX37" fmla="*/ 2090739 w 2589214"/>
                <a:gd name="connsiteY37" fmla="*/ 1070781 h 1956606"/>
                <a:gd name="connsiteX38" fmla="*/ 2195514 w 2589214"/>
                <a:gd name="connsiteY38" fmla="*/ 937431 h 1956606"/>
                <a:gd name="connsiteX39" fmla="*/ 2316164 w 2589214"/>
                <a:gd name="connsiteY39" fmla="*/ 762806 h 1956606"/>
                <a:gd name="connsiteX40" fmla="*/ 2379664 w 2589214"/>
                <a:gd name="connsiteY40" fmla="*/ 619931 h 1956606"/>
                <a:gd name="connsiteX41" fmla="*/ 2427289 w 2589214"/>
                <a:gd name="connsiteY41" fmla="*/ 534206 h 1956606"/>
                <a:gd name="connsiteX42" fmla="*/ 2487614 w 2589214"/>
                <a:gd name="connsiteY42" fmla="*/ 394506 h 1956606"/>
                <a:gd name="connsiteX43" fmla="*/ 2538414 w 2589214"/>
                <a:gd name="connsiteY43" fmla="*/ 280206 h 1956606"/>
                <a:gd name="connsiteX44" fmla="*/ 2589214 w 2589214"/>
                <a:gd name="connsiteY44" fmla="*/ 108756 h 1956606"/>
                <a:gd name="connsiteX0" fmla="*/ 2589214 w 2589214"/>
                <a:gd name="connsiteY0" fmla="*/ 108756 h 1956606"/>
                <a:gd name="connsiteX1" fmla="*/ 2443958 w 2589214"/>
                <a:gd name="connsiteY1" fmla="*/ 69069 h 1956606"/>
                <a:gd name="connsiteX2" fmla="*/ 2252664 w 2589214"/>
                <a:gd name="connsiteY2" fmla="*/ 29381 h 1956606"/>
                <a:gd name="connsiteX3" fmla="*/ 2045496 w 2589214"/>
                <a:gd name="connsiteY3" fmla="*/ 6362 h 1956606"/>
                <a:gd name="connsiteX4" fmla="*/ 1843089 w 2589214"/>
                <a:gd name="connsiteY4" fmla="*/ 12 h 1956606"/>
                <a:gd name="connsiteX5" fmla="*/ 1620839 w 2589214"/>
                <a:gd name="connsiteY5" fmla="*/ 7950 h 1956606"/>
                <a:gd name="connsiteX6" fmla="*/ 1455739 w 2589214"/>
                <a:gd name="connsiteY6" fmla="*/ 26206 h 1956606"/>
                <a:gd name="connsiteX7" fmla="*/ 1278733 w 2589214"/>
                <a:gd name="connsiteY7" fmla="*/ 53988 h 1956606"/>
                <a:gd name="connsiteX8" fmla="*/ 1050133 w 2589214"/>
                <a:gd name="connsiteY8" fmla="*/ 110344 h 1956606"/>
                <a:gd name="connsiteX9" fmla="*/ 890589 w 2589214"/>
                <a:gd name="connsiteY9" fmla="*/ 166699 h 1956606"/>
                <a:gd name="connsiteX10" fmla="*/ 746920 w 2589214"/>
                <a:gd name="connsiteY10" fmla="*/ 227025 h 1956606"/>
                <a:gd name="connsiteX11" fmla="*/ 615157 w 2589214"/>
                <a:gd name="connsiteY11" fmla="*/ 288143 h 1956606"/>
                <a:gd name="connsiteX12" fmla="*/ 473870 w 2589214"/>
                <a:gd name="connsiteY12" fmla="*/ 364344 h 1956606"/>
                <a:gd name="connsiteX13" fmla="*/ 376239 w 2589214"/>
                <a:gd name="connsiteY13" fmla="*/ 423081 h 1956606"/>
                <a:gd name="connsiteX14" fmla="*/ 261145 w 2589214"/>
                <a:gd name="connsiteY14" fmla="*/ 499281 h 1956606"/>
                <a:gd name="connsiteX15" fmla="*/ 188914 w 2589214"/>
                <a:gd name="connsiteY15" fmla="*/ 553256 h 1956606"/>
                <a:gd name="connsiteX16" fmla="*/ 87314 w 2589214"/>
                <a:gd name="connsiteY16" fmla="*/ 638981 h 1956606"/>
                <a:gd name="connsiteX17" fmla="*/ 0 w 2589214"/>
                <a:gd name="connsiteY17" fmla="*/ 713593 h 1956606"/>
                <a:gd name="connsiteX18" fmla="*/ 61914 w 2589214"/>
                <a:gd name="connsiteY18" fmla="*/ 772331 h 1956606"/>
                <a:gd name="connsiteX19" fmla="*/ 153989 w 2589214"/>
                <a:gd name="connsiteY19" fmla="*/ 870756 h 1956606"/>
                <a:gd name="connsiteX20" fmla="*/ 224633 w 2589214"/>
                <a:gd name="connsiteY20" fmla="*/ 951718 h 1956606"/>
                <a:gd name="connsiteX21" fmla="*/ 304803 w 2589214"/>
                <a:gd name="connsiteY21" fmla="*/ 1050143 h 1956606"/>
                <a:gd name="connsiteX22" fmla="*/ 382589 w 2589214"/>
                <a:gd name="connsiteY22" fmla="*/ 1162856 h 1956606"/>
                <a:gd name="connsiteX23" fmla="*/ 493714 w 2589214"/>
                <a:gd name="connsiteY23" fmla="*/ 1327956 h 1956606"/>
                <a:gd name="connsiteX24" fmla="*/ 585788 w 2589214"/>
                <a:gd name="connsiteY24" fmla="*/ 1506550 h 1956606"/>
                <a:gd name="connsiteX25" fmla="*/ 636589 w 2589214"/>
                <a:gd name="connsiteY25" fmla="*/ 1620056 h 1956606"/>
                <a:gd name="connsiteX26" fmla="*/ 683420 w 2589214"/>
                <a:gd name="connsiteY26" fmla="*/ 1732769 h 1956606"/>
                <a:gd name="connsiteX27" fmla="*/ 738189 w 2589214"/>
                <a:gd name="connsiteY27" fmla="*/ 1883581 h 1956606"/>
                <a:gd name="connsiteX28" fmla="*/ 754064 w 2589214"/>
                <a:gd name="connsiteY28" fmla="*/ 1956606 h 1956606"/>
                <a:gd name="connsiteX29" fmla="*/ 947739 w 2589214"/>
                <a:gd name="connsiteY29" fmla="*/ 1893106 h 1956606"/>
                <a:gd name="connsiteX30" fmla="*/ 1119189 w 2589214"/>
                <a:gd name="connsiteY30" fmla="*/ 1826431 h 1956606"/>
                <a:gd name="connsiteX31" fmla="*/ 1296989 w 2589214"/>
                <a:gd name="connsiteY31" fmla="*/ 1734356 h 1956606"/>
                <a:gd name="connsiteX32" fmla="*/ 1430339 w 2589214"/>
                <a:gd name="connsiteY32" fmla="*/ 1648631 h 1956606"/>
                <a:gd name="connsiteX33" fmla="*/ 1541464 w 2589214"/>
                <a:gd name="connsiteY33" fmla="*/ 1578781 h 1956606"/>
                <a:gd name="connsiteX34" fmla="*/ 1703389 w 2589214"/>
                <a:gd name="connsiteY34" fmla="*/ 1461306 h 1956606"/>
                <a:gd name="connsiteX35" fmla="*/ 1820864 w 2589214"/>
                <a:gd name="connsiteY35" fmla="*/ 1343831 h 1956606"/>
                <a:gd name="connsiteX36" fmla="*/ 1954214 w 2589214"/>
                <a:gd name="connsiteY36" fmla="*/ 1223181 h 1956606"/>
                <a:gd name="connsiteX37" fmla="*/ 2090739 w 2589214"/>
                <a:gd name="connsiteY37" fmla="*/ 1070781 h 1956606"/>
                <a:gd name="connsiteX38" fmla="*/ 2195514 w 2589214"/>
                <a:gd name="connsiteY38" fmla="*/ 937431 h 1956606"/>
                <a:gd name="connsiteX39" fmla="*/ 2316164 w 2589214"/>
                <a:gd name="connsiteY39" fmla="*/ 762806 h 1956606"/>
                <a:gd name="connsiteX40" fmla="*/ 2379664 w 2589214"/>
                <a:gd name="connsiteY40" fmla="*/ 619931 h 1956606"/>
                <a:gd name="connsiteX41" fmla="*/ 2427289 w 2589214"/>
                <a:gd name="connsiteY41" fmla="*/ 534206 h 1956606"/>
                <a:gd name="connsiteX42" fmla="*/ 2487614 w 2589214"/>
                <a:gd name="connsiteY42" fmla="*/ 394506 h 1956606"/>
                <a:gd name="connsiteX43" fmla="*/ 2538414 w 2589214"/>
                <a:gd name="connsiteY43" fmla="*/ 280206 h 1956606"/>
                <a:gd name="connsiteX44" fmla="*/ 2589214 w 2589214"/>
                <a:gd name="connsiteY44" fmla="*/ 108756 h 1956606"/>
                <a:gd name="connsiteX0" fmla="*/ 2589214 w 2589214"/>
                <a:gd name="connsiteY0" fmla="*/ 108756 h 1958987"/>
                <a:gd name="connsiteX1" fmla="*/ 2443958 w 2589214"/>
                <a:gd name="connsiteY1" fmla="*/ 69069 h 1958987"/>
                <a:gd name="connsiteX2" fmla="*/ 2252664 w 2589214"/>
                <a:gd name="connsiteY2" fmla="*/ 29381 h 1958987"/>
                <a:gd name="connsiteX3" fmla="*/ 2045496 w 2589214"/>
                <a:gd name="connsiteY3" fmla="*/ 6362 h 1958987"/>
                <a:gd name="connsiteX4" fmla="*/ 1843089 w 2589214"/>
                <a:gd name="connsiteY4" fmla="*/ 12 h 1958987"/>
                <a:gd name="connsiteX5" fmla="*/ 1620839 w 2589214"/>
                <a:gd name="connsiteY5" fmla="*/ 7950 h 1958987"/>
                <a:gd name="connsiteX6" fmla="*/ 1455739 w 2589214"/>
                <a:gd name="connsiteY6" fmla="*/ 26206 h 1958987"/>
                <a:gd name="connsiteX7" fmla="*/ 1278733 w 2589214"/>
                <a:gd name="connsiteY7" fmla="*/ 53988 h 1958987"/>
                <a:gd name="connsiteX8" fmla="*/ 1050133 w 2589214"/>
                <a:gd name="connsiteY8" fmla="*/ 110344 h 1958987"/>
                <a:gd name="connsiteX9" fmla="*/ 890589 w 2589214"/>
                <a:gd name="connsiteY9" fmla="*/ 166699 h 1958987"/>
                <a:gd name="connsiteX10" fmla="*/ 746920 w 2589214"/>
                <a:gd name="connsiteY10" fmla="*/ 227025 h 1958987"/>
                <a:gd name="connsiteX11" fmla="*/ 615157 w 2589214"/>
                <a:gd name="connsiteY11" fmla="*/ 288143 h 1958987"/>
                <a:gd name="connsiteX12" fmla="*/ 473870 w 2589214"/>
                <a:gd name="connsiteY12" fmla="*/ 364344 h 1958987"/>
                <a:gd name="connsiteX13" fmla="*/ 376239 w 2589214"/>
                <a:gd name="connsiteY13" fmla="*/ 423081 h 1958987"/>
                <a:gd name="connsiteX14" fmla="*/ 261145 w 2589214"/>
                <a:gd name="connsiteY14" fmla="*/ 499281 h 1958987"/>
                <a:gd name="connsiteX15" fmla="*/ 188914 w 2589214"/>
                <a:gd name="connsiteY15" fmla="*/ 553256 h 1958987"/>
                <a:gd name="connsiteX16" fmla="*/ 87314 w 2589214"/>
                <a:gd name="connsiteY16" fmla="*/ 638981 h 1958987"/>
                <a:gd name="connsiteX17" fmla="*/ 0 w 2589214"/>
                <a:gd name="connsiteY17" fmla="*/ 713593 h 1958987"/>
                <a:gd name="connsiteX18" fmla="*/ 61914 w 2589214"/>
                <a:gd name="connsiteY18" fmla="*/ 772331 h 1958987"/>
                <a:gd name="connsiteX19" fmla="*/ 153989 w 2589214"/>
                <a:gd name="connsiteY19" fmla="*/ 870756 h 1958987"/>
                <a:gd name="connsiteX20" fmla="*/ 224633 w 2589214"/>
                <a:gd name="connsiteY20" fmla="*/ 951718 h 1958987"/>
                <a:gd name="connsiteX21" fmla="*/ 304803 w 2589214"/>
                <a:gd name="connsiteY21" fmla="*/ 1050143 h 1958987"/>
                <a:gd name="connsiteX22" fmla="*/ 382589 w 2589214"/>
                <a:gd name="connsiteY22" fmla="*/ 1162856 h 1958987"/>
                <a:gd name="connsiteX23" fmla="*/ 493714 w 2589214"/>
                <a:gd name="connsiteY23" fmla="*/ 1327956 h 1958987"/>
                <a:gd name="connsiteX24" fmla="*/ 585788 w 2589214"/>
                <a:gd name="connsiteY24" fmla="*/ 1506550 h 1958987"/>
                <a:gd name="connsiteX25" fmla="*/ 636589 w 2589214"/>
                <a:gd name="connsiteY25" fmla="*/ 1620056 h 1958987"/>
                <a:gd name="connsiteX26" fmla="*/ 683420 w 2589214"/>
                <a:gd name="connsiteY26" fmla="*/ 1732769 h 1958987"/>
                <a:gd name="connsiteX27" fmla="*/ 738189 w 2589214"/>
                <a:gd name="connsiteY27" fmla="*/ 1883581 h 1958987"/>
                <a:gd name="connsiteX28" fmla="*/ 763589 w 2589214"/>
                <a:gd name="connsiteY28" fmla="*/ 1958987 h 1958987"/>
                <a:gd name="connsiteX29" fmla="*/ 947739 w 2589214"/>
                <a:gd name="connsiteY29" fmla="*/ 1893106 h 1958987"/>
                <a:gd name="connsiteX30" fmla="*/ 1119189 w 2589214"/>
                <a:gd name="connsiteY30" fmla="*/ 1826431 h 1958987"/>
                <a:gd name="connsiteX31" fmla="*/ 1296989 w 2589214"/>
                <a:gd name="connsiteY31" fmla="*/ 1734356 h 1958987"/>
                <a:gd name="connsiteX32" fmla="*/ 1430339 w 2589214"/>
                <a:gd name="connsiteY32" fmla="*/ 1648631 h 1958987"/>
                <a:gd name="connsiteX33" fmla="*/ 1541464 w 2589214"/>
                <a:gd name="connsiteY33" fmla="*/ 1578781 h 1958987"/>
                <a:gd name="connsiteX34" fmla="*/ 1703389 w 2589214"/>
                <a:gd name="connsiteY34" fmla="*/ 1461306 h 1958987"/>
                <a:gd name="connsiteX35" fmla="*/ 1820864 w 2589214"/>
                <a:gd name="connsiteY35" fmla="*/ 1343831 h 1958987"/>
                <a:gd name="connsiteX36" fmla="*/ 1954214 w 2589214"/>
                <a:gd name="connsiteY36" fmla="*/ 1223181 h 1958987"/>
                <a:gd name="connsiteX37" fmla="*/ 2090739 w 2589214"/>
                <a:gd name="connsiteY37" fmla="*/ 1070781 h 1958987"/>
                <a:gd name="connsiteX38" fmla="*/ 2195514 w 2589214"/>
                <a:gd name="connsiteY38" fmla="*/ 937431 h 1958987"/>
                <a:gd name="connsiteX39" fmla="*/ 2316164 w 2589214"/>
                <a:gd name="connsiteY39" fmla="*/ 762806 h 1958987"/>
                <a:gd name="connsiteX40" fmla="*/ 2379664 w 2589214"/>
                <a:gd name="connsiteY40" fmla="*/ 619931 h 1958987"/>
                <a:gd name="connsiteX41" fmla="*/ 2427289 w 2589214"/>
                <a:gd name="connsiteY41" fmla="*/ 534206 h 1958987"/>
                <a:gd name="connsiteX42" fmla="*/ 2487614 w 2589214"/>
                <a:gd name="connsiteY42" fmla="*/ 394506 h 1958987"/>
                <a:gd name="connsiteX43" fmla="*/ 2538414 w 2589214"/>
                <a:gd name="connsiteY43" fmla="*/ 280206 h 1958987"/>
                <a:gd name="connsiteX44" fmla="*/ 2589214 w 2589214"/>
                <a:gd name="connsiteY44" fmla="*/ 108756 h 1958987"/>
                <a:gd name="connsiteX0" fmla="*/ 2589214 w 2589214"/>
                <a:gd name="connsiteY0" fmla="*/ 108756 h 1958987"/>
                <a:gd name="connsiteX1" fmla="*/ 2443958 w 2589214"/>
                <a:gd name="connsiteY1" fmla="*/ 69069 h 1958987"/>
                <a:gd name="connsiteX2" fmla="*/ 2252664 w 2589214"/>
                <a:gd name="connsiteY2" fmla="*/ 29381 h 1958987"/>
                <a:gd name="connsiteX3" fmla="*/ 2045496 w 2589214"/>
                <a:gd name="connsiteY3" fmla="*/ 6362 h 1958987"/>
                <a:gd name="connsiteX4" fmla="*/ 1843089 w 2589214"/>
                <a:gd name="connsiteY4" fmla="*/ 12 h 1958987"/>
                <a:gd name="connsiteX5" fmla="*/ 1620839 w 2589214"/>
                <a:gd name="connsiteY5" fmla="*/ 7950 h 1958987"/>
                <a:gd name="connsiteX6" fmla="*/ 1455739 w 2589214"/>
                <a:gd name="connsiteY6" fmla="*/ 26206 h 1958987"/>
                <a:gd name="connsiteX7" fmla="*/ 1278733 w 2589214"/>
                <a:gd name="connsiteY7" fmla="*/ 53988 h 1958987"/>
                <a:gd name="connsiteX8" fmla="*/ 1050133 w 2589214"/>
                <a:gd name="connsiteY8" fmla="*/ 110344 h 1958987"/>
                <a:gd name="connsiteX9" fmla="*/ 890589 w 2589214"/>
                <a:gd name="connsiteY9" fmla="*/ 166699 h 1958987"/>
                <a:gd name="connsiteX10" fmla="*/ 746920 w 2589214"/>
                <a:gd name="connsiteY10" fmla="*/ 227025 h 1958987"/>
                <a:gd name="connsiteX11" fmla="*/ 615157 w 2589214"/>
                <a:gd name="connsiteY11" fmla="*/ 288143 h 1958987"/>
                <a:gd name="connsiteX12" fmla="*/ 473870 w 2589214"/>
                <a:gd name="connsiteY12" fmla="*/ 364344 h 1958987"/>
                <a:gd name="connsiteX13" fmla="*/ 376239 w 2589214"/>
                <a:gd name="connsiteY13" fmla="*/ 423081 h 1958987"/>
                <a:gd name="connsiteX14" fmla="*/ 261145 w 2589214"/>
                <a:gd name="connsiteY14" fmla="*/ 499281 h 1958987"/>
                <a:gd name="connsiteX15" fmla="*/ 188914 w 2589214"/>
                <a:gd name="connsiteY15" fmla="*/ 553256 h 1958987"/>
                <a:gd name="connsiteX16" fmla="*/ 87314 w 2589214"/>
                <a:gd name="connsiteY16" fmla="*/ 638981 h 1958987"/>
                <a:gd name="connsiteX17" fmla="*/ 0 w 2589214"/>
                <a:gd name="connsiteY17" fmla="*/ 713593 h 1958987"/>
                <a:gd name="connsiteX18" fmla="*/ 61914 w 2589214"/>
                <a:gd name="connsiteY18" fmla="*/ 772331 h 1958987"/>
                <a:gd name="connsiteX19" fmla="*/ 153989 w 2589214"/>
                <a:gd name="connsiteY19" fmla="*/ 870756 h 1958987"/>
                <a:gd name="connsiteX20" fmla="*/ 224633 w 2589214"/>
                <a:gd name="connsiteY20" fmla="*/ 951718 h 1958987"/>
                <a:gd name="connsiteX21" fmla="*/ 304803 w 2589214"/>
                <a:gd name="connsiteY21" fmla="*/ 1050143 h 1958987"/>
                <a:gd name="connsiteX22" fmla="*/ 382589 w 2589214"/>
                <a:gd name="connsiteY22" fmla="*/ 1162856 h 1958987"/>
                <a:gd name="connsiteX23" fmla="*/ 493714 w 2589214"/>
                <a:gd name="connsiteY23" fmla="*/ 1327956 h 1958987"/>
                <a:gd name="connsiteX24" fmla="*/ 585788 w 2589214"/>
                <a:gd name="connsiteY24" fmla="*/ 1506550 h 1958987"/>
                <a:gd name="connsiteX25" fmla="*/ 636589 w 2589214"/>
                <a:gd name="connsiteY25" fmla="*/ 1620056 h 1958987"/>
                <a:gd name="connsiteX26" fmla="*/ 685802 w 2589214"/>
                <a:gd name="connsiteY26" fmla="*/ 1732769 h 1958987"/>
                <a:gd name="connsiteX27" fmla="*/ 738189 w 2589214"/>
                <a:gd name="connsiteY27" fmla="*/ 1883581 h 1958987"/>
                <a:gd name="connsiteX28" fmla="*/ 763589 w 2589214"/>
                <a:gd name="connsiteY28" fmla="*/ 1958987 h 1958987"/>
                <a:gd name="connsiteX29" fmla="*/ 947739 w 2589214"/>
                <a:gd name="connsiteY29" fmla="*/ 1893106 h 1958987"/>
                <a:gd name="connsiteX30" fmla="*/ 1119189 w 2589214"/>
                <a:gd name="connsiteY30" fmla="*/ 1826431 h 1958987"/>
                <a:gd name="connsiteX31" fmla="*/ 1296989 w 2589214"/>
                <a:gd name="connsiteY31" fmla="*/ 1734356 h 1958987"/>
                <a:gd name="connsiteX32" fmla="*/ 1430339 w 2589214"/>
                <a:gd name="connsiteY32" fmla="*/ 1648631 h 1958987"/>
                <a:gd name="connsiteX33" fmla="*/ 1541464 w 2589214"/>
                <a:gd name="connsiteY33" fmla="*/ 1578781 h 1958987"/>
                <a:gd name="connsiteX34" fmla="*/ 1703389 w 2589214"/>
                <a:gd name="connsiteY34" fmla="*/ 1461306 h 1958987"/>
                <a:gd name="connsiteX35" fmla="*/ 1820864 w 2589214"/>
                <a:gd name="connsiteY35" fmla="*/ 1343831 h 1958987"/>
                <a:gd name="connsiteX36" fmla="*/ 1954214 w 2589214"/>
                <a:gd name="connsiteY36" fmla="*/ 1223181 h 1958987"/>
                <a:gd name="connsiteX37" fmla="*/ 2090739 w 2589214"/>
                <a:gd name="connsiteY37" fmla="*/ 1070781 h 1958987"/>
                <a:gd name="connsiteX38" fmla="*/ 2195514 w 2589214"/>
                <a:gd name="connsiteY38" fmla="*/ 937431 h 1958987"/>
                <a:gd name="connsiteX39" fmla="*/ 2316164 w 2589214"/>
                <a:gd name="connsiteY39" fmla="*/ 762806 h 1958987"/>
                <a:gd name="connsiteX40" fmla="*/ 2379664 w 2589214"/>
                <a:gd name="connsiteY40" fmla="*/ 619931 h 1958987"/>
                <a:gd name="connsiteX41" fmla="*/ 2427289 w 2589214"/>
                <a:gd name="connsiteY41" fmla="*/ 534206 h 1958987"/>
                <a:gd name="connsiteX42" fmla="*/ 2487614 w 2589214"/>
                <a:gd name="connsiteY42" fmla="*/ 394506 h 1958987"/>
                <a:gd name="connsiteX43" fmla="*/ 2538414 w 2589214"/>
                <a:gd name="connsiteY43" fmla="*/ 280206 h 1958987"/>
                <a:gd name="connsiteX44" fmla="*/ 2589214 w 2589214"/>
                <a:gd name="connsiteY44" fmla="*/ 108756 h 1958987"/>
                <a:gd name="connsiteX0" fmla="*/ 2589214 w 2589214"/>
                <a:gd name="connsiteY0" fmla="*/ 108756 h 1958987"/>
                <a:gd name="connsiteX1" fmla="*/ 2443958 w 2589214"/>
                <a:gd name="connsiteY1" fmla="*/ 69069 h 1958987"/>
                <a:gd name="connsiteX2" fmla="*/ 2252664 w 2589214"/>
                <a:gd name="connsiteY2" fmla="*/ 29381 h 1958987"/>
                <a:gd name="connsiteX3" fmla="*/ 2045496 w 2589214"/>
                <a:gd name="connsiteY3" fmla="*/ 6362 h 1958987"/>
                <a:gd name="connsiteX4" fmla="*/ 1843089 w 2589214"/>
                <a:gd name="connsiteY4" fmla="*/ 12 h 1958987"/>
                <a:gd name="connsiteX5" fmla="*/ 1620839 w 2589214"/>
                <a:gd name="connsiteY5" fmla="*/ 7950 h 1958987"/>
                <a:gd name="connsiteX6" fmla="*/ 1455739 w 2589214"/>
                <a:gd name="connsiteY6" fmla="*/ 26206 h 1958987"/>
                <a:gd name="connsiteX7" fmla="*/ 1278733 w 2589214"/>
                <a:gd name="connsiteY7" fmla="*/ 53988 h 1958987"/>
                <a:gd name="connsiteX8" fmla="*/ 1050133 w 2589214"/>
                <a:gd name="connsiteY8" fmla="*/ 110344 h 1958987"/>
                <a:gd name="connsiteX9" fmla="*/ 890589 w 2589214"/>
                <a:gd name="connsiteY9" fmla="*/ 166699 h 1958987"/>
                <a:gd name="connsiteX10" fmla="*/ 746920 w 2589214"/>
                <a:gd name="connsiteY10" fmla="*/ 227025 h 1958987"/>
                <a:gd name="connsiteX11" fmla="*/ 615157 w 2589214"/>
                <a:gd name="connsiteY11" fmla="*/ 288143 h 1958987"/>
                <a:gd name="connsiteX12" fmla="*/ 473870 w 2589214"/>
                <a:gd name="connsiteY12" fmla="*/ 364344 h 1958987"/>
                <a:gd name="connsiteX13" fmla="*/ 376239 w 2589214"/>
                <a:gd name="connsiteY13" fmla="*/ 423081 h 1958987"/>
                <a:gd name="connsiteX14" fmla="*/ 261145 w 2589214"/>
                <a:gd name="connsiteY14" fmla="*/ 499281 h 1958987"/>
                <a:gd name="connsiteX15" fmla="*/ 188914 w 2589214"/>
                <a:gd name="connsiteY15" fmla="*/ 553256 h 1958987"/>
                <a:gd name="connsiteX16" fmla="*/ 87314 w 2589214"/>
                <a:gd name="connsiteY16" fmla="*/ 638981 h 1958987"/>
                <a:gd name="connsiteX17" fmla="*/ 0 w 2589214"/>
                <a:gd name="connsiteY17" fmla="*/ 713593 h 1958987"/>
                <a:gd name="connsiteX18" fmla="*/ 61914 w 2589214"/>
                <a:gd name="connsiteY18" fmla="*/ 772331 h 1958987"/>
                <a:gd name="connsiteX19" fmla="*/ 153989 w 2589214"/>
                <a:gd name="connsiteY19" fmla="*/ 870756 h 1958987"/>
                <a:gd name="connsiteX20" fmla="*/ 224633 w 2589214"/>
                <a:gd name="connsiteY20" fmla="*/ 951718 h 1958987"/>
                <a:gd name="connsiteX21" fmla="*/ 304803 w 2589214"/>
                <a:gd name="connsiteY21" fmla="*/ 1050143 h 1958987"/>
                <a:gd name="connsiteX22" fmla="*/ 382589 w 2589214"/>
                <a:gd name="connsiteY22" fmla="*/ 1162856 h 1958987"/>
                <a:gd name="connsiteX23" fmla="*/ 493714 w 2589214"/>
                <a:gd name="connsiteY23" fmla="*/ 1327956 h 1958987"/>
                <a:gd name="connsiteX24" fmla="*/ 588170 w 2589214"/>
                <a:gd name="connsiteY24" fmla="*/ 1506550 h 1958987"/>
                <a:gd name="connsiteX25" fmla="*/ 636589 w 2589214"/>
                <a:gd name="connsiteY25" fmla="*/ 1620056 h 1958987"/>
                <a:gd name="connsiteX26" fmla="*/ 685802 w 2589214"/>
                <a:gd name="connsiteY26" fmla="*/ 1732769 h 1958987"/>
                <a:gd name="connsiteX27" fmla="*/ 738189 w 2589214"/>
                <a:gd name="connsiteY27" fmla="*/ 1883581 h 1958987"/>
                <a:gd name="connsiteX28" fmla="*/ 763589 w 2589214"/>
                <a:gd name="connsiteY28" fmla="*/ 1958987 h 1958987"/>
                <a:gd name="connsiteX29" fmla="*/ 947739 w 2589214"/>
                <a:gd name="connsiteY29" fmla="*/ 1893106 h 1958987"/>
                <a:gd name="connsiteX30" fmla="*/ 1119189 w 2589214"/>
                <a:gd name="connsiteY30" fmla="*/ 1826431 h 1958987"/>
                <a:gd name="connsiteX31" fmla="*/ 1296989 w 2589214"/>
                <a:gd name="connsiteY31" fmla="*/ 1734356 h 1958987"/>
                <a:gd name="connsiteX32" fmla="*/ 1430339 w 2589214"/>
                <a:gd name="connsiteY32" fmla="*/ 1648631 h 1958987"/>
                <a:gd name="connsiteX33" fmla="*/ 1541464 w 2589214"/>
                <a:gd name="connsiteY33" fmla="*/ 1578781 h 1958987"/>
                <a:gd name="connsiteX34" fmla="*/ 1703389 w 2589214"/>
                <a:gd name="connsiteY34" fmla="*/ 1461306 h 1958987"/>
                <a:gd name="connsiteX35" fmla="*/ 1820864 w 2589214"/>
                <a:gd name="connsiteY35" fmla="*/ 1343831 h 1958987"/>
                <a:gd name="connsiteX36" fmla="*/ 1954214 w 2589214"/>
                <a:gd name="connsiteY36" fmla="*/ 1223181 h 1958987"/>
                <a:gd name="connsiteX37" fmla="*/ 2090739 w 2589214"/>
                <a:gd name="connsiteY37" fmla="*/ 1070781 h 1958987"/>
                <a:gd name="connsiteX38" fmla="*/ 2195514 w 2589214"/>
                <a:gd name="connsiteY38" fmla="*/ 937431 h 1958987"/>
                <a:gd name="connsiteX39" fmla="*/ 2316164 w 2589214"/>
                <a:gd name="connsiteY39" fmla="*/ 762806 h 1958987"/>
                <a:gd name="connsiteX40" fmla="*/ 2379664 w 2589214"/>
                <a:gd name="connsiteY40" fmla="*/ 619931 h 1958987"/>
                <a:gd name="connsiteX41" fmla="*/ 2427289 w 2589214"/>
                <a:gd name="connsiteY41" fmla="*/ 534206 h 1958987"/>
                <a:gd name="connsiteX42" fmla="*/ 2487614 w 2589214"/>
                <a:gd name="connsiteY42" fmla="*/ 394506 h 1958987"/>
                <a:gd name="connsiteX43" fmla="*/ 2538414 w 2589214"/>
                <a:gd name="connsiteY43" fmla="*/ 280206 h 1958987"/>
                <a:gd name="connsiteX44" fmla="*/ 2589214 w 2589214"/>
                <a:gd name="connsiteY44" fmla="*/ 108756 h 1958987"/>
                <a:gd name="connsiteX0" fmla="*/ 2589214 w 2589214"/>
                <a:gd name="connsiteY0" fmla="*/ 108756 h 1958987"/>
                <a:gd name="connsiteX1" fmla="*/ 2443958 w 2589214"/>
                <a:gd name="connsiteY1" fmla="*/ 69069 h 1958987"/>
                <a:gd name="connsiteX2" fmla="*/ 2252664 w 2589214"/>
                <a:gd name="connsiteY2" fmla="*/ 29381 h 1958987"/>
                <a:gd name="connsiteX3" fmla="*/ 2045496 w 2589214"/>
                <a:gd name="connsiteY3" fmla="*/ 6362 h 1958987"/>
                <a:gd name="connsiteX4" fmla="*/ 1843089 w 2589214"/>
                <a:gd name="connsiteY4" fmla="*/ 12 h 1958987"/>
                <a:gd name="connsiteX5" fmla="*/ 1620839 w 2589214"/>
                <a:gd name="connsiteY5" fmla="*/ 7950 h 1958987"/>
                <a:gd name="connsiteX6" fmla="*/ 1455739 w 2589214"/>
                <a:gd name="connsiteY6" fmla="*/ 26206 h 1958987"/>
                <a:gd name="connsiteX7" fmla="*/ 1278733 w 2589214"/>
                <a:gd name="connsiteY7" fmla="*/ 53988 h 1958987"/>
                <a:gd name="connsiteX8" fmla="*/ 1050133 w 2589214"/>
                <a:gd name="connsiteY8" fmla="*/ 110344 h 1958987"/>
                <a:gd name="connsiteX9" fmla="*/ 890589 w 2589214"/>
                <a:gd name="connsiteY9" fmla="*/ 166699 h 1958987"/>
                <a:gd name="connsiteX10" fmla="*/ 746920 w 2589214"/>
                <a:gd name="connsiteY10" fmla="*/ 227025 h 1958987"/>
                <a:gd name="connsiteX11" fmla="*/ 615157 w 2589214"/>
                <a:gd name="connsiteY11" fmla="*/ 288143 h 1958987"/>
                <a:gd name="connsiteX12" fmla="*/ 473870 w 2589214"/>
                <a:gd name="connsiteY12" fmla="*/ 364344 h 1958987"/>
                <a:gd name="connsiteX13" fmla="*/ 376239 w 2589214"/>
                <a:gd name="connsiteY13" fmla="*/ 423081 h 1958987"/>
                <a:gd name="connsiteX14" fmla="*/ 261145 w 2589214"/>
                <a:gd name="connsiteY14" fmla="*/ 499281 h 1958987"/>
                <a:gd name="connsiteX15" fmla="*/ 188914 w 2589214"/>
                <a:gd name="connsiteY15" fmla="*/ 553256 h 1958987"/>
                <a:gd name="connsiteX16" fmla="*/ 87314 w 2589214"/>
                <a:gd name="connsiteY16" fmla="*/ 638981 h 1958987"/>
                <a:gd name="connsiteX17" fmla="*/ 0 w 2589214"/>
                <a:gd name="connsiteY17" fmla="*/ 713593 h 1958987"/>
                <a:gd name="connsiteX18" fmla="*/ 61914 w 2589214"/>
                <a:gd name="connsiteY18" fmla="*/ 772331 h 1958987"/>
                <a:gd name="connsiteX19" fmla="*/ 153989 w 2589214"/>
                <a:gd name="connsiteY19" fmla="*/ 870756 h 1958987"/>
                <a:gd name="connsiteX20" fmla="*/ 224633 w 2589214"/>
                <a:gd name="connsiteY20" fmla="*/ 951718 h 1958987"/>
                <a:gd name="connsiteX21" fmla="*/ 304803 w 2589214"/>
                <a:gd name="connsiteY21" fmla="*/ 1050143 h 1958987"/>
                <a:gd name="connsiteX22" fmla="*/ 382589 w 2589214"/>
                <a:gd name="connsiteY22" fmla="*/ 1162856 h 1958987"/>
                <a:gd name="connsiteX23" fmla="*/ 493714 w 2589214"/>
                <a:gd name="connsiteY23" fmla="*/ 1327956 h 1958987"/>
                <a:gd name="connsiteX24" fmla="*/ 588170 w 2589214"/>
                <a:gd name="connsiteY24" fmla="*/ 1506550 h 1958987"/>
                <a:gd name="connsiteX25" fmla="*/ 636589 w 2589214"/>
                <a:gd name="connsiteY25" fmla="*/ 1620056 h 1958987"/>
                <a:gd name="connsiteX26" fmla="*/ 685802 w 2589214"/>
                <a:gd name="connsiteY26" fmla="*/ 1732769 h 1958987"/>
                <a:gd name="connsiteX27" fmla="*/ 738189 w 2589214"/>
                <a:gd name="connsiteY27" fmla="*/ 1883581 h 1958987"/>
                <a:gd name="connsiteX28" fmla="*/ 763589 w 2589214"/>
                <a:gd name="connsiteY28" fmla="*/ 1958987 h 1958987"/>
                <a:gd name="connsiteX29" fmla="*/ 926308 w 2589214"/>
                <a:gd name="connsiteY29" fmla="*/ 1900250 h 1958987"/>
                <a:gd name="connsiteX30" fmla="*/ 1119189 w 2589214"/>
                <a:gd name="connsiteY30" fmla="*/ 1826431 h 1958987"/>
                <a:gd name="connsiteX31" fmla="*/ 1296989 w 2589214"/>
                <a:gd name="connsiteY31" fmla="*/ 1734356 h 1958987"/>
                <a:gd name="connsiteX32" fmla="*/ 1430339 w 2589214"/>
                <a:gd name="connsiteY32" fmla="*/ 1648631 h 1958987"/>
                <a:gd name="connsiteX33" fmla="*/ 1541464 w 2589214"/>
                <a:gd name="connsiteY33" fmla="*/ 1578781 h 1958987"/>
                <a:gd name="connsiteX34" fmla="*/ 1703389 w 2589214"/>
                <a:gd name="connsiteY34" fmla="*/ 1461306 h 1958987"/>
                <a:gd name="connsiteX35" fmla="*/ 1820864 w 2589214"/>
                <a:gd name="connsiteY35" fmla="*/ 1343831 h 1958987"/>
                <a:gd name="connsiteX36" fmla="*/ 1954214 w 2589214"/>
                <a:gd name="connsiteY36" fmla="*/ 1223181 h 1958987"/>
                <a:gd name="connsiteX37" fmla="*/ 2090739 w 2589214"/>
                <a:gd name="connsiteY37" fmla="*/ 1070781 h 1958987"/>
                <a:gd name="connsiteX38" fmla="*/ 2195514 w 2589214"/>
                <a:gd name="connsiteY38" fmla="*/ 937431 h 1958987"/>
                <a:gd name="connsiteX39" fmla="*/ 2316164 w 2589214"/>
                <a:gd name="connsiteY39" fmla="*/ 762806 h 1958987"/>
                <a:gd name="connsiteX40" fmla="*/ 2379664 w 2589214"/>
                <a:gd name="connsiteY40" fmla="*/ 619931 h 1958987"/>
                <a:gd name="connsiteX41" fmla="*/ 2427289 w 2589214"/>
                <a:gd name="connsiteY41" fmla="*/ 534206 h 1958987"/>
                <a:gd name="connsiteX42" fmla="*/ 2487614 w 2589214"/>
                <a:gd name="connsiteY42" fmla="*/ 394506 h 1958987"/>
                <a:gd name="connsiteX43" fmla="*/ 2538414 w 2589214"/>
                <a:gd name="connsiteY43" fmla="*/ 280206 h 1958987"/>
                <a:gd name="connsiteX44" fmla="*/ 2589214 w 2589214"/>
                <a:gd name="connsiteY44" fmla="*/ 108756 h 1958987"/>
                <a:gd name="connsiteX0" fmla="*/ 2589214 w 2589214"/>
                <a:gd name="connsiteY0" fmla="*/ 108756 h 1958987"/>
                <a:gd name="connsiteX1" fmla="*/ 2443958 w 2589214"/>
                <a:gd name="connsiteY1" fmla="*/ 69069 h 1958987"/>
                <a:gd name="connsiteX2" fmla="*/ 2252664 w 2589214"/>
                <a:gd name="connsiteY2" fmla="*/ 29381 h 1958987"/>
                <a:gd name="connsiteX3" fmla="*/ 2045496 w 2589214"/>
                <a:gd name="connsiteY3" fmla="*/ 6362 h 1958987"/>
                <a:gd name="connsiteX4" fmla="*/ 1843089 w 2589214"/>
                <a:gd name="connsiteY4" fmla="*/ 12 h 1958987"/>
                <a:gd name="connsiteX5" fmla="*/ 1620839 w 2589214"/>
                <a:gd name="connsiteY5" fmla="*/ 7950 h 1958987"/>
                <a:gd name="connsiteX6" fmla="*/ 1455739 w 2589214"/>
                <a:gd name="connsiteY6" fmla="*/ 26206 h 1958987"/>
                <a:gd name="connsiteX7" fmla="*/ 1278733 w 2589214"/>
                <a:gd name="connsiteY7" fmla="*/ 53988 h 1958987"/>
                <a:gd name="connsiteX8" fmla="*/ 1050133 w 2589214"/>
                <a:gd name="connsiteY8" fmla="*/ 110344 h 1958987"/>
                <a:gd name="connsiteX9" fmla="*/ 890589 w 2589214"/>
                <a:gd name="connsiteY9" fmla="*/ 166699 h 1958987"/>
                <a:gd name="connsiteX10" fmla="*/ 746920 w 2589214"/>
                <a:gd name="connsiteY10" fmla="*/ 227025 h 1958987"/>
                <a:gd name="connsiteX11" fmla="*/ 615157 w 2589214"/>
                <a:gd name="connsiteY11" fmla="*/ 288143 h 1958987"/>
                <a:gd name="connsiteX12" fmla="*/ 473870 w 2589214"/>
                <a:gd name="connsiteY12" fmla="*/ 364344 h 1958987"/>
                <a:gd name="connsiteX13" fmla="*/ 376239 w 2589214"/>
                <a:gd name="connsiteY13" fmla="*/ 423081 h 1958987"/>
                <a:gd name="connsiteX14" fmla="*/ 261145 w 2589214"/>
                <a:gd name="connsiteY14" fmla="*/ 499281 h 1958987"/>
                <a:gd name="connsiteX15" fmla="*/ 188914 w 2589214"/>
                <a:gd name="connsiteY15" fmla="*/ 553256 h 1958987"/>
                <a:gd name="connsiteX16" fmla="*/ 87314 w 2589214"/>
                <a:gd name="connsiteY16" fmla="*/ 638981 h 1958987"/>
                <a:gd name="connsiteX17" fmla="*/ 0 w 2589214"/>
                <a:gd name="connsiteY17" fmla="*/ 713593 h 1958987"/>
                <a:gd name="connsiteX18" fmla="*/ 61914 w 2589214"/>
                <a:gd name="connsiteY18" fmla="*/ 772331 h 1958987"/>
                <a:gd name="connsiteX19" fmla="*/ 153989 w 2589214"/>
                <a:gd name="connsiteY19" fmla="*/ 870756 h 1958987"/>
                <a:gd name="connsiteX20" fmla="*/ 224633 w 2589214"/>
                <a:gd name="connsiteY20" fmla="*/ 951718 h 1958987"/>
                <a:gd name="connsiteX21" fmla="*/ 304803 w 2589214"/>
                <a:gd name="connsiteY21" fmla="*/ 1050143 h 1958987"/>
                <a:gd name="connsiteX22" fmla="*/ 382589 w 2589214"/>
                <a:gd name="connsiteY22" fmla="*/ 1162856 h 1958987"/>
                <a:gd name="connsiteX23" fmla="*/ 493714 w 2589214"/>
                <a:gd name="connsiteY23" fmla="*/ 1327956 h 1958987"/>
                <a:gd name="connsiteX24" fmla="*/ 588170 w 2589214"/>
                <a:gd name="connsiteY24" fmla="*/ 1506550 h 1958987"/>
                <a:gd name="connsiteX25" fmla="*/ 636589 w 2589214"/>
                <a:gd name="connsiteY25" fmla="*/ 1620056 h 1958987"/>
                <a:gd name="connsiteX26" fmla="*/ 685802 w 2589214"/>
                <a:gd name="connsiteY26" fmla="*/ 1732769 h 1958987"/>
                <a:gd name="connsiteX27" fmla="*/ 738189 w 2589214"/>
                <a:gd name="connsiteY27" fmla="*/ 1883581 h 1958987"/>
                <a:gd name="connsiteX28" fmla="*/ 763589 w 2589214"/>
                <a:gd name="connsiteY28" fmla="*/ 1958987 h 1958987"/>
                <a:gd name="connsiteX29" fmla="*/ 926308 w 2589214"/>
                <a:gd name="connsiteY29" fmla="*/ 1900250 h 1958987"/>
                <a:gd name="connsiteX30" fmla="*/ 1119189 w 2589214"/>
                <a:gd name="connsiteY30" fmla="*/ 1826431 h 1958987"/>
                <a:gd name="connsiteX31" fmla="*/ 1296989 w 2589214"/>
                <a:gd name="connsiteY31" fmla="*/ 1734356 h 1958987"/>
                <a:gd name="connsiteX32" fmla="*/ 1430339 w 2589214"/>
                <a:gd name="connsiteY32" fmla="*/ 1648631 h 1958987"/>
                <a:gd name="connsiteX33" fmla="*/ 1541464 w 2589214"/>
                <a:gd name="connsiteY33" fmla="*/ 1578781 h 1958987"/>
                <a:gd name="connsiteX34" fmla="*/ 1703389 w 2589214"/>
                <a:gd name="connsiteY34" fmla="*/ 1461306 h 1958987"/>
                <a:gd name="connsiteX35" fmla="*/ 1820864 w 2589214"/>
                <a:gd name="connsiteY35" fmla="*/ 1343831 h 1958987"/>
                <a:gd name="connsiteX36" fmla="*/ 1954214 w 2589214"/>
                <a:gd name="connsiteY36" fmla="*/ 1223181 h 1958987"/>
                <a:gd name="connsiteX37" fmla="*/ 2090739 w 2589214"/>
                <a:gd name="connsiteY37" fmla="*/ 1070781 h 1958987"/>
                <a:gd name="connsiteX38" fmla="*/ 2195514 w 2589214"/>
                <a:gd name="connsiteY38" fmla="*/ 937431 h 1958987"/>
                <a:gd name="connsiteX39" fmla="*/ 2316164 w 2589214"/>
                <a:gd name="connsiteY39" fmla="*/ 762806 h 1958987"/>
                <a:gd name="connsiteX40" fmla="*/ 2379664 w 2589214"/>
                <a:gd name="connsiteY40" fmla="*/ 619931 h 1958987"/>
                <a:gd name="connsiteX41" fmla="*/ 2427289 w 2589214"/>
                <a:gd name="connsiteY41" fmla="*/ 534206 h 1958987"/>
                <a:gd name="connsiteX42" fmla="*/ 2487614 w 2589214"/>
                <a:gd name="connsiteY42" fmla="*/ 394506 h 1958987"/>
                <a:gd name="connsiteX43" fmla="*/ 2538414 w 2589214"/>
                <a:gd name="connsiteY43" fmla="*/ 280206 h 1958987"/>
                <a:gd name="connsiteX44" fmla="*/ 2589214 w 2589214"/>
                <a:gd name="connsiteY44" fmla="*/ 108756 h 1958987"/>
                <a:gd name="connsiteX0" fmla="*/ 2589214 w 2589214"/>
                <a:gd name="connsiteY0" fmla="*/ 108756 h 1958987"/>
                <a:gd name="connsiteX1" fmla="*/ 2443958 w 2589214"/>
                <a:gd name="connsiteY1" fmla="*/ 69069 h 1958987"/>
                <a:gd name="connsiteX2" fmla="*/ 2252664 w 2589214"/>
                <a:gd name="connsiteY2" fmla="*/ 29381 h 1958987"/>
                <a:gd name="connsiteX3" fmla="*/ 2045496 w 2589214"/>
                <a:gd name="connsiteY3" fmla="*/ 6362 h 1958987"/>
                <a:gd name="connsiteX4" fmla="*/ 1843089 w 2589214"/>
                <a:gd name="connsiteY4" fmla="*/ 12 h 1958987"/>
                <a:gd name="connsiteX5" fmla="*/ 1620839 w 2589214"/>
                <a:gd name="connsiteY5" fmla="*/ 7950 h 1958987"/>
                <a:gd name="connsiteX6" fmla="*/ 1455739 w 2589214"/>
                <a:gd name="connsiteY6" fmla="*/ 26206 h 1958987"/>
                <a:gd name="connsiteX7" fmla="*/ 1278733 w 2589214"/>
                <a:gd name="connsiteY7" fmla="*/ 53988 h 1958987"/>
                <a:gd name="connsiteX8" fmla="*/ 1050133 w 2589214"/>
                <a:gd name="connsiteY8" fmla="*/ 110344 h 1958987"/>
                <a:gd name="connsiteX9" fmla="*/ 890589 w 2589214"/>
                <a:gd name="connsiteY9" fmla="*/ 166699 h 1958987"/>
                <a:gd name="connsiteX10" fmla="*/ 746920 w 2589214"/>
                <a:gd name="connsiteY10" fmla="*/ 227025 h 1958987"/>
                <a:gd name="connsiteX11" fmla="*/ 615157 w 2589214"/>
                <a:gd name="connsiteY11" fmla="*/ 288143 h 1958987"/>
                <a:gd name="connsiteX12" fmla="*/ 473870 w 2589214"/>
                <a:gd name="connsiteY12" fmla="*/ 364344 h 1958987"/>
                <a:gd name="connsiteX13" fmla="*/ 376239 w 2589214"/>
                <a:gd name="connsiteY13" fmla="*/ 423081 h 1958987"/>
                <a:gd name="connsiteX14" fmla="*/ 261145 w 2589214"/>
                <a:gd name="connsiteY14" fmla="*/ 499281 h 1958987"/>
                <a:gd name="connsiteX15" fmla="*/ 188914 w 2589214"/>
                <a:gd name="connsiteY15" fmla="*/ 553256 h 1958987"/>
                <a:gd name="connsiteX16" fmla="*/ 87314 w 2589214"/>
                <a:gd name="connsiteY16" fmla="*/ 638981 h 1958987"/>
                <a:gd name="connsiteX17" fmla="*/ 0 w 2589214"/>
                <a:gd name="connsiteY17" fmla="*/ 713593 h 1958987"/>
                <a:gd name="connsiteX18" fmla="*/ 61914 w 2589214"/>
                <a:gd name="connsiteY18" fmla="*/ 772331 h 1958987"/>
                <a:gd name="connsiteX19" fmla="*/ 153989 w 2589214"/>
                <a:gd name="connsiteY19" fmla="*/ 870756 h 1958987"/>
                <a:gd name="connsiteX20" fmla="*/ 224633 w 2589214"/>
                <a:gd name="connsiteY20" fmla="*/ 951718 h 1958987"/>
                <a:gd name="connsiteX21" fmla="*/ 304803 w 2589214"/>
                <a:gd name="connsiteY21" fmla="*/ 1050143 h 1958987"/>
                <a:gd name="connsiteX22" fmla="*/ 382589 w 2589214"/>
                <a:gd name="connsiteY22" fmla="*/ 1162856 h 1958987"/>
                <a:gd name="connsiteX23" fmla="*/ 493714 w 2589214"/>
                <a:gd name="connsiteY23" fmla="*/ 1327956 h 1958987"/>
                <a:gd name="connsiteX24" fmla="*/ 588170 w 2589214"/>
                <a:gd name="connsiteY24" fmla="*/ 1506550 h 1958987"/>
                <a:gd name="connsiteX25" fmla="*/ 636589 w 2589214"/>
                <a:gd name="connsiteY25" fmla="*/ 1620056 h 1958987"/>
                <a:gd name="connsiteX26" fmla="*/ 685802 w 2589214"/>
                <a:gd name="connsiteY26" fmla="*/ 1732769 h 1958987"/>
                <a:gd name="connsiteX27" fmla="*/ 738189 w 2589214"/>
                <a:gd name="connsiteY27" fmla="*/ 1883581 h 1958987"/>
                <a:gd name="connsiteX28" fmla="*/ 763589 w 2589214"/>
                <a:gd name="connsiteY28" fmla="*/ 1958987 h 1958987"/>
                <a:gd name="connsiteX29" fmla="*/ 926308 w 2589214"/>
                <a:gd name="connsiteY29" fmla="*/ 1900250 h 1958987"/>
                <a:gd name="connsiteX30" fmla="*/ 1119189 w 2589214"/>
                <a:gd name="connsiteY30" fmla="*/ 1826431 h 1958987"/>
                <a:gd name="connsiteX31" fmla="*/ 1296989 w 2589214"/>
                <a:gd name="connsiteY31" fmla="*/ 1734356 h 1958987"/>
                <a:gd name="connsiteX32" fmla="*/ 1435101 w 2589214"/>
                <a:gd name="connsiteY32" fmla="*/ 1648631 h 1958987"/>
                <a:gd name="connsiteX33" fmla="*/ 1541464 w 2589214"/>
                <a:gd name="connsiteY33" fmla="*/ 1578781 h 1958987"/>
                <a:gd name="connsiteX34" fmla="*/ 1703389 w 2589214"/>
                <a:gd name="connsiteY34" fmla="*/ 1461306 h 1958987"/>
                <a:gd name="connsiteX35" fmla="*/ 1820864 w 2589214"/>
                <a:gd name="connsiteY35" fmla="*/ 1343831 h 1958987"/>
                <a:gd name="connsiteX36" fmla="*/ 1954214 w 2589214"/>
                <a:gd name="connsiteY36" fmla="*/ 1223181 h 1958987"/>
                <a:gd name="connsiteX37" fmla="*/ 2090739 w 2589214"/>
                <a:gd name="connsiteY37" fmla="*/ 1070781 h 1958987"/>
                <a:gd name="connsiteX38" fmla="*/ 2195514 w 2589214"/>
                <a:gd name="connsiteY38" fmla="*/ 937431 h 1958987"/>
                <a:gd name="connsiteX39" fmla="*/ 2316164 w 2589214"/>
                <a:gd name="connsiteY39" fmla="*/ 762806 h 1958987"/>
                <a:gd name="connsiteX40" fmla="*/ 2379664 w 2589214"/>
                <a:gd name="connsiteY40" fmla="*/ 619931 h 1958987"/>
                <a:gd name="connsiteX41" fmla="*/ 2427289 w 2589214"/>
                <a:gd name="connsiteY41" fmla="*/ 534206 h 1958987"/>
                <a:gd name="connsiteX42" fmla="*/ 2487614 w 2589214"/>
                <a:gd name="connsiteY42" fmla="*/ 394506 h 1958987"/>
                <a:gd name="connsiteX43" fmla="*/ 2538414 w 2589214"/>
                <a:gd name="connsiteY43" fmla="*/ 280206 h 1958987"/>
                <a:gd name="connsiteX44" fmla="*/ 2589214 w 2589214"/>
                <a:gd name="connsiteY44" fmla="*/ 108756 h 1958987"/>
                <a:gd name="connsiteX0" fmla="*/ 2589214 w 2589214"/>
                <a:gd name="connsiteY0" fmla="*/ 108756 h 1958987"/>
                <a:gd name="connsiteX1" fmla="*/ 2443958 w 2589214"/>
                <a:gd name="connsiteY1" fmla="*/ 69069 h 1958987"/>
                <a:gd name="connsiteX2" fmla="*/ 2252664 w 2589214"/>
                <a:gd name="connsiteY2" fmla="*/ 29381 h 1958987"/>
                <a:gd name="connsiteX3" fmla="*/ 2045496 w 2589214"/>
                <a:gd name="connsiteY3" fmla="*/ 6362 h 1958987"/>
                <a:gd name="connsiteX4" fmla="*/ 1843089 w 2589214"/>
                <a:gd name="connsiteY4" fmla="*/ 12 h 1958987"/>
                <a:gd name="connsiteX5" fmla="*/ 1620839 w 2589214"/>
                <a:gd name="connsiteY5" fmla="*/ 7950 h 1958987"/>
                <a:gd name="connsiteX6" fmla="*/ 1455739 w 2589214"/>
                <a:gd name="connsiteY6" fmla="*/ 26206 h 1958987"/>
                <a:gd name="connsiteX7" fmla="*/ 1278733 w 2589214"/>
                <a:gd name="connsiteY7" fmla="*/ 53988 h 1958987"/>
                <a:gd name="connsiteX8" fmla="*/ 1050133 w 2589214"/>
                <a:gd name="connsiteY8" fmla="*/ 110344 h 1958987"/>
                <a:gd name="connsiteX9" fmla="*/ 890589 w 2589214"/>
                <a:gd name="connsiteY9" fmla="*/ 166699 h 1958987"/>
                <a:gd name="connsiteX10" fmla="*/ 746920 w 2589214"/>
                <a:gd name="connsiteY10" fmla="*/ 227025 h 1958987"/>
                <a:gd name="connsiteX11" fmla="*/ 615157 w 2589214"/>
                <a:gd name="connsiteY11" fmla="*/ 288143 h 1958987"/>
                <a:gd name="connsiteX12" fmla="*/ 473870 w 2589214"/>
                <a:gd name="connsiteY12" fmla="*/ 364344 h 1958987"/>
                <a:gd name="connsiteX13" fmla="*/ 376239 w 2589214"/>
                <a:gd name="connsiteY13" fmla="*/ 423081 h 1958987"/>
                <a:gd name="connsiteX14" fmla="*/ 261145 w 2589214"/>
                <a:gd name="connsiteY14" fmla="*/ 499281 h 1958987"/>
                <a:gd name="connsiteX15" fmla="*/ 188914 w 2589214"/>
                <a:gd name="connsiteY15" fmla="*/ 553256 h 1958987"/>
                <a:gd name="connsiteX16" fmla="*/ 87314 w 2589214"/>
                <a:gd name="connsiteY16" fmla="*/ 638981 h 1958987"/>
                <a:gd name="connsiteX17" fmla="*/ 0 w 2589214"/>
                <a:gd name="connsiteY17" fmla="*/ 713593 h 1958987"/>
                <a:gd name="connsiteX18" fmla="*/ 61914 w 2589214"/>
                <a:gd name="connsiteY18" fmla="*/ 772331 h 1958987"/>
                <a:gd name="connsiteX19" fmla="*/ 153989 w 2589214"/>
                <a:gd name="connsiteY19" fmla="*/ 870756 h 1958987"/>
                <a:gd name="connsiteX20" fmla="*/ 224633 w 2589214"/>
                <a:gd name="connsiteY20" fmla="*/ 951718 h 1958987"/>
                <a:gd name="connsiteX21" fmla="*/ 304803 w 2589214"/>
                <a:gd name="connsiteY21" fmla="*/ 1050143 h 1958987"/>
                <a:gd name="connsiteX22" fmla="*/ 382589 w 2589214"/>
                <a:gd name="connsiteY22" fmla="*/ 1162856 h 1958987"/>
                <a:gd name="connsiteX23" fmla="*/ 493714 w 2589214"/>
                <a:gd name="connsiteY23" fmla="*/ 1327956 h 1958987"/>
                <a:gd name="connsiteX24" fmla="*/ 588170 w 2589214"/>
                <a:gd name="connsiteY24" fmla="*/ 1506550 h 1958987"/>
                <a:gd name="connsiteX25" fmla="*/ 636589 w 2589214"/>
                <a:gd name="connsiteY25" fmla="*/ 1620056 h 1958987"/>
                <a:gd name="connsiteX26" fmla="*/ 685802 w 2589214"/>
                <a:gd name="connsiteY26" fmla="*/ 1732769 h 1958987"/>
                <a:gd name="connsiteX27" fmla="*/ 738189 w 2589214"/>
                <a:gd name="connsiteY27" fmla="*/ 1883581 h 1958987"/>
                <a:gd name="connsiteX28" fmla="*/ 763589 w 2589214"/>
                <a:gd name="connsiteY28" fmla="*/ 1958987 h 1958987"/>
                <a:gd name="connsiteX29" fmla="*/ 926308 w 2589214"/>
                <a:gd name="connsiteY29" fmla="*/ 1900250 h 1958987"/>
                <a:gd name="connsiteX30" fmla="*/ 1119189 w 2589214"/>
                <a:gd name="connsiteY30" fmla="*/ 1826431 h 1958987"/>
                <a:gd name="connsiteX31" fmla="*/ 1296989 w 2589214"/>
                <a:gd name="connsiteY31" fmla="*/ 1734356 h 1958987"/>
                <a:gd name="connsiteX32" fmla="*/ 1435101 w 2589214"/>
                <a:gd name="connsiteY32" fmla="*/ 1648631 h 1958987"/>
                <a:gd name="connsiteX33" fmla="*/ 1555752 w 2589214"/>
                <a:gd name="connsiteY33" fmla="*/ 1569256 h 1958987"/>
                <a:gd name="connsiteX34" fmla="*/ 1703389 w 2589214"/>
                <a:gd name="connsiteY34" fmla="*/ 1461306 h 1958987"/>
                <a:gd name="connsiteX35" fmla="*/ 1820864 w 2589214"/>
                <a:gd name="connsiteY35" fmla="*/ 1343831 h 1958987"/>
                <a:gd name="connsiteX36" fmla="*/ 1954214 w 2589214"/>
                <a:gd name="connsiteY36" fmla="*/ 1223181 h 1958987"/>
                <a:gd name="connsiteX37" fmla="*/ 2090739 w 2589214"/>
                <a:gd name="connsiteY37" fmla="*/ 1070781 h 1958987"/>
                <a:gd name="connsiteX38" fmla="*/ 2195514 w 2589214"/>
                <a:gd name="connsiteY38" fmla="*/ 937431 h 1958987"/>
                <a:gd name="connsiteX39" fmla="*/ 2316164 w 2589214"/>
                <a:gd name="connsiteY39" fmla="*/ 762806 h 1958987"/>
                <a:gd name="connsiteX40" fmla="*/ 2379664 w 2589214"/>
                <a:gd name="connsiteY40" fmla="*/ 619931 h 1958987"/>
                <a:gd name="connsiteX41" fmla="*/ 2427289 w 2589214"/>
                <a:gd name="connsiteY41" fmla="*/ 534206 h 1958987"/>
                <a:gd name="connsiteX42" fmla="*/ 2487614 w 2589214"/>
                <a:gd name="connsiteY42" fmla="*/ 394506 h 1958987"/>
                <a:gd name="connsiteX43" fmla="*/ 2538414 w 2589214"/>
                <a:gd name="connsiteY43" fmla="*/ 280206 h 1958987"/>
                <a:gd name="connsiteX44" fmla="*/ 2589214 w 2589214"/>
                <a:gd name="connsiteY44" fmla="*/ 108756 h 1958987"/>
                <a:gd name="connsiteX0" fmla="*/ 2589214 w 2589214"/>
                <a:gd name="connsiteY0" fmla="*/ 108756 h 1958987"/>
                <a:gd name="connsiteX1" fmla="*/ 2443958 w 2589214"/>
                <a:gd name="connsiteY1" fmla="*/ 69069 h 1958987"/>
                <a:gd name="connsiteX2" fmla="*/ 2252664 w 2589214"/>
                <a:gd name="connsiteY2" fmla="*/ 29381 h 1958987"/>
                <a:gd name="connsiteX3" fmla="*/ 2045496 w 2589214"/>
                <a:gd name="connsiteY3" fmla="*/ 6362 h 1958987"/>
                <a:gd name="connsiteX4" fmla="*/ 1843089 w 2589214"/>
                <a:gd name="connsiteY4" fmla="*/ 12 h 1958987"/>
                <a:gd name="connsiteX5" fmla="*/ 1620839 w 2589214"/>
                <a:gd name="connsiteY5" fmla="*/ 7950 h 1958987"/>
                <a:gd name="connsiteX6" fmla="*/ 1455739 w 2589214"/>
                <a:gd name="connsiteY6" fmla="*/ 26206 h 1958987"/>
                <a:gd name="connsiteX7" fmla="*/ 1278733 w 2589214"/>
                <a:gd name="connsiteY7" fmla="*/ 53988 h 1958987"/>
                <a:gd name="connsiteX8" fmla="*/ 1050133 w 2589214"/>
                <a:gd name="connsiteY8" fmla="*/ 110344 h 1958987"/>
                <a:gd name="connsiteX9" fmla="*/ 890589 w 2589214"/>
                <a:gd name="connsiteY9" fmla="*/ 166699 h 1958987"/>
                <a:gd name="connsiteX10" fmla="*/ 746920 w 2589214"/>
                <a:gd name="connsiteY10" fmla="*/ 227025 h 1958987"/>
                <a:gd name="connsiteX11" fmla="*/ 615157 w 2589214"/>
                <a:gd name="connsiteY11" fmla="*/ 288143 h 1958987"/>
                <a:gd name="connsiteX12" fmla="*/ 473870 w 2589214"/>
                <a:gd name="connsiteY12" fmla="*/ 364344 h 1958987"/>
                <a:gd name="connsiteX13" fmla="*/ 376239 w 2589214"/>
                <a:gd name="connsiteY13" fmla="*/ 423081 h 1958987"/>
                <a:gd name="connsiteX14" fmla="*/ 261145 w 2589214"/>
                <a:gd name="connsiteY14" fmla="*/ 499281 h 1958987"/>
                <a:gd name="connsiteX15" fmla="*/ 188914 w 2589214"/>
                <a:gd name="connsiteY15" fmla="*/ 553256 h 1958987"/>
                <a:gd name="connsiteX16" fmla="*/ 87314 w 2589214"/>
                <a:gd name="connsiteY16" fmla="*/ 638981 h 1958987"/>
                <a:gd name="connsiteX17" fmla="*/ 0 w 2589214"/>
                <a:gd name="connsiteY17" fmla="*/ 713593 h 1958987"/>
                <a:gd name="connsiteX18" fmla="*/ 61914 w 2589214"/>
                <a:gd name="connsiteY18" fmla="*/ 772331 h 1958987"/>
                <a:gd name="connsiteX19" fmla="*/ 153989 w 2589214"/>
                <a:gd name="connsiteY19" fmla="*/ 870756 h 1958987"/>
                <a:gd name="connsiteX20" fmla="*/ 224633 w 2589214"/>
                <a:gd name="connsiteY20" fmla="*/ 951718 h 1958987"/>
                <a:gd name="connsiteX21" fmla="*/ 304803 w 2589214"/>
                <a:gd name="connsiteY21" fmla="*/ 1050143 h 1958987"/>
                <a:gd name="connsiteX22" fmla="*/ 382589 w 2589214"/>
                <a:gd name="connsiteY22" fmla="*/ 1162856 h 1958987"/>
                <a:gd name="connsiteX23" fmla="*/ 493714 w 2589214"/>
                <a:gd name="connsiteY23" fmla="*/ 1327956 h 1958987"/>
                <a:gd name="connsiteX24" fmla="*/ 588170 w 2589214"/>
                <a:gd name="connsiteY24" fmla="*/ 1506550 h 1958987"/>
                <a:gd name="connsiteX25" fmla="*/ 636589 w 2589214"/>
                <a:gd name="connsiteY25" fmla="*/ 1620056 h 1958987"/>
                <a:gd name="connsiteX26" fmla="*/ 685802 w 2589214"/>
                <a:gd name="connsiteY26" fmla="*/ 1732769 h 1958987"/>
                <a:gd name="connsiteX27" fmla="*/ 738189 w 2589214"/>
                <a:gd name="connsiteY27" fmla="*/ 1883581 h 1958987"/>
                <a:gd name="connsiteX28" fmla="*/ 763589 w 2589214"/>
                <a:gd name="connsiteY28" fmla="*/ 1958987 h 1958987"/>
                <a:gd name="connsiteX29" fmla="*/ 926308 w 2589214"/>
                <a:gd name="connsiteY29" fmla="*/ 1900250 h 1958987"/>
                <a:gd name="connsiteX30" fmla="*/ 1119189 w 2589214"/>
                <a:gd name="connsiteY30" fmla="*/ 1826431 h 1958987"/>
                <a:gd name="connsiteX31" fmla="*/ 1296989 w 2589214"/>
                <a:gd name="connsiteY31" fmla="*/ 1734356 h 1958987"/>
                <a:gd name="connsiteX32" fmla="*/ 1435101 w 2589214"/>
                <a:gd name="connsiteY32" fmla="*/ 1648631 h 1958987"/>
                <a:gd name="connsiteX33" fmla="*/ 1555752 w 2589214"/>
                <a:gd name="connsiteY33" fmla="*/ 1569256 h 1958987"/>
                <a:gd name="connsiteX34" fmla="*/ 1703389 w 2589214"/>
                <a:gd name="connsiteY34" fmla="*/ 1461306 h 1958987"/>
                <a:gd name="connsiteX35" fmla="*/ 1825626 w 2589214"/>
                <a:gd name="connsiteY35" fmla="*/ 1350975 h 1958987"/>
                <a:gd name="connsiteX36" fmla="*/ 1954214 w 2589214"/>
                <a:gd name="connsiteY36" fmla="*/ 1223181 h 1958987"/>
                <a:gd name="connsiteX37" fmla="*/ 2090739 w 2589214"/>
                <a:gd name="connsiteY37" fmla="*/ 1070781 h 1958987"/>
                <a:gd name="connsiteX38" fmla="*/ 2195514 w 2589214"/>
                <a:gd name="connsiteY38" fmla="*/ 937431 h 1958987"/>
                <a:gd name="connsiteX39" fmla="*/ 2316164 w 2589214"/>
                <a:gd name="connsiteY39" fmla="*/ 762806 h 1958987"/>
                <a:gd name="connsiteX40" fmla="*/ 2379664 w 2589214"/>
                <a:gd name="connsiteY40" fmla="*/ 619931 h 1958987"/>
                <a:gd name="connsiteX41" fmla="*/ 2427289 w 2589214"/>
                <a:gd name="connsiteY41" fmla="*/ 534206 h 1958987"/>
                <a:gd name="connsiteX42" fmla="*/ 2487614 w 2589214"/>
                <a:gd name="connsiteY42" fmla="*/ 394506 h 1958987"/>
                <a:gd name="connsiteX43" fmla="*/ 2538414 w 2589214"/>
                <a:gd name="connsiteY43" fmla="*/ 280206 h 1958987"/>
                <a:gd name="connsiteX44" fmla="*/ 2589214 w 2589214"/>
                <a:gd name="connsiteY44" fmla="*/ 108756 h 1958987"/>
                <a:gd name="connsiteX0" fmla="*/ 2589214 w 2589214"/>
                <a:gd name="connsiteY0" fmla="*/ 108756 h 1958987"/>
                <a:gd name="connsiteX1" fmla="*/ 2443958 w 2589214"/>
                <a:gd name="connsiteY1" fmla="*/ 69069 h 1958987"/>
                <a:gd name="connsiteX2" fmla="*/ 2252664 w 2589214"/>
                <a:gd name="connsiteY2" fmla="*/ 29381 h 1958987"/>
                <a:gd name="connsiteX3" fmla="*/ 2045496 w 2589214"/>
                <a:gd name="connsiteY3" fmla="*/ 6362 h 1958987"/>
                <a:gd name="connsiteX4" fmla="*/ 1843089 w 2589214"/>
                <a:gd name="connsiteY4" fmla="*/ 12 h 1958987"/>
                <a:gd name="connsiteX5" fmla="*/ 1620839 w 2589214"/>
                <a:gd name="connsiteY5" fmla="*/ 7950 h 1958987"/>
                <a:gd name="connsiteX6" fmla="*/ 1455739 w 2589214"/>
                <a:gd name="connsiteY6" fmla="*/ 26206 h 1958987"/>
                <a:gd name="connsiteX7" fmla="*/ 1278733 w 2589214"/>
                <a:gd name="connsiteY7" fmla="*/ 53988 h 1958987"/>
                <a:gd name="connsiteX8" fmla="*/ 1050133 w 2589214"/>
                <a:gd name="connsiteY8" fmla="*/ 110344 h 1958987"/>
                <a:gd name="connsiteX9" fmla="*/ 890589 w 2589214"/>
                <a:gd name="connsiteY9" fmla="*/ 166699 h 1958987"/>
                <a:gd name="connsiteX10" fmla="*/ 746920 w 2589214"/>
                <a:gd name="connsiteY10" fmla="*/ 227025 h 1958987"/>
                <a:gd name="connsiteX11" fmla="*/ 615157 w 2589214"/>
                <a:gd name="connsiteY11" fmla="*/ 288143 h 1958987"/>
                <a:gd name="connsiteX12" fmla="*/ 473870 w 2589214"/>
                <a:gd name="connsiteY12" fmla="*/ 364344 h 1958987"/>
                <a:gd name="connsiteX13" fmla="*/ 376239 w 2589214"/>
                <a:gd name="connsiteY13" fmla="*/ 423081 h 1958987"/>
                <a:gd name="connsiteX14" fmla="*/ 261145 w 2589214"/>
                <a:gd name="connsiteY14" fmla="*/ 499281 h 1958987"/>
                <a:gd name="connsiteX15" fmla="*/ 188914 w 2589214"/>
                <a:gd name="connsiteY15" fmla="*/ 553256 h 1958987"/>
                <a:gd name="connsiteX16" fmla="*/ 87314 w 2589214"/>
                <a:gd name="connsiteY16" fmla="*/ 638981 h 1958987"/>
                <a:gd name="connsiteX17" fmla="*/ 0 w 2589214"/>
                <a:gd name="connsiteY17" fmla="*/ 713593 h 1958987"/>
                <a:gd name="connsiteX18" fmla="*/ 61914 w 2589214"/>
                <a:gd name="connsiteY18" fmla="*/ 772331 h 1958987"/>
                <a:gd name="connsiteX19" fmla="*/ 153989 w 2589214"/>
                <a:gd name="connsiteY19" fmla="*/ 870756 h 1958987"/>
                <a:gd name="connsiteX20" fmla="*/ 224633 w 2589214"/>
                <a:gd name="connsiteY20" fmla="*/ 951718 h 1958987"/>
                <a:gd name="connsiteX21" fmla="*/ 304803 w 2589214"/>
                <a:gd name="connsiteY21" fmla="*/ 1050143 h 1958987"/>
                <a:gd name="connsiteX22" fmla="*/ 382589 w 2589214"/>
                <a:gd name="connsiteY22" fmla="*/ 1162856 h 1958987"/>
                <a:gd name="connsiteX23" fmla="*/ 493714 w 2589214"/>
                <a:gd name="connsiteY23" fmla="*/ 1327956 h 1958987"/>
                <a:gd name="connsiteX24" fmla="*/ 588170 w 2589214"/>
                <a:gd name="connsiteY24" fmla="*/ 1506550 h 1958987"/>
                <a:gd name="connsiteX25" fmla="*/ 636589 w 2589214"/>
                <a:gd name="connsiteY25" fmla="*/ 1620056 h 1958987"/>
                <a:gd name="connsiteX26" fmla="*/ 685802 w 2589214"/>
                <a:gd name="connsiteY26" fmla="*/ 1732769 h 1958987"/>
                <a:gd name="connsiteX27" fmla="*/ 738189 w 2589214"/>
                <a:gd name="connsiteY27" fmla="*/ 1883581 h 1958987"/>
                <a:gd name="connsiteX28" fmla="*/ 763589 w 2589214"/>
                <a:gd name="connsiteY28" fmla="*/ 1958987 h 1958987"/>
                <a:gd name="connsiteX29" fmla="*/ 926308 w 2589214"/>
                <a:gd name="connsiteY29" fmla="*/ 1900250 h 1958987"/>
                <a:gd name="connsiteX30" fmla="*/ 1119189 w 2589214"/>
                <a:gd name="connsiteY30" fmla="*/ 1826431 h 1958987"/>
                <a:gd name="connsiteX31" fmla="*/ 1296989 w 2589214"/>
                <a:gd name="connsiteY31" fmla="*/ 1734356 h 1958987"/>
                <a:gd name="connsiteX32" fmla="*/ 1435101 w 2589214"/>
                <a:gd name="connsiteY32" fmla="*/ 1648631 h 1958987"/>
                <a:gd name="connsiteX33" fmla="*/ 1555752 w 2589214"/>
                <a:gd name="connsiteY33" fmla="*/ 1569256 h 1958987"/>
                <a:gd name="connsiteX34" fmla="*/ 1703389 w 2589214"/>
                <a:gd name="connsiteY34" fmla="*/ 1461306 h 1958987"/>
                <a:gd name="connsiteX35" fmla="*/ 1825626 w 2589214"/>
                <a:gd name="connsiteY35" fmla="*/ 1350975 h 1958987"/>
                <a:gd name="connsiteX36" fmla="*/ 1954214 w 2589214"/>
                <a:gd name="connsiteY36" fmla="*/ 1223181 h 1958987"/>
                <a:gd name="connsiteX37" fmla="*/ 2090739 w 2589214"/>
                <a:gd name="connsiteY37" fmla="*/ 1070781 h 1958987"/>
                <a:gd name="connsiteX38" fmla="*/ 2195514 w 2589214"/>
                <a:gd name="connsiteY38" fmla="*/ 937431 h 1958987"/>
                <a:gd name="connsiteX39" fmla="*/ 2313783 w 2589214"/>
                <a:gd name="connsiteY39" fmla="*/ 758043 h 1958987"/>
                <a:gd name="connsiteX40" fmla="*/ 2379664 w 2589214"/>
                <a:gd name="connsiteY40" fmla="*/ 619931 h 1958987"/>
                <a:gd name="connsiteX41" fmla="*/ 2427289 w 2589214"/>
                <a:gd name="connsiteY41" fmla="*/ 534206 h 1958987"/>
                <a:gd name="connsiteX42" fmla="*/ 2487614 w 2589214"/>
                <a:gd name="connsiteY42" fmla="*/ 394506 h 1958987"/>
                <a:gd name="connsiteX43" fmla="*/ 2538414 w 2589214"/>
                <a:gd name="connsiteY43" fmla="*/ 280206 h 1958987"/>
                <a:gd name="connsiteX44" fmla="*/ 2589214 w 2589214"/>
                <a:gd name="connsiteY44" fmla="*/ 108756 h 1958987"/>
                <a:gd name="connsiteX0" fmla="*/ 2589214 w 2589214"/>
                <a:gd name="connsiteY0" fmla="*/ 108756 h 1958987"/>
                <a:gd name="connsiteX1" fmla="*/ 2443958 w 2589214"/>
                <a:gd name="connsiteY1" fmla="*/ 69069 h 1958987"/>
                <a:gd name="connsiteX2" fmla="*/ 2252664 w 2589214"/>
                <a:gd name="connsiteY2" fmla="*/ 29381 h 1958987"/>
                <a:gd name="connsiteX3" fmla="*/ 2045496 w 2589214"/>
                <a:gd name="connsiteY3" fmla="*/ 6362 h 1958987"/>
                <a:gd name="connsiteX4" fmla="*/ 1843089 w 2589214"/>
                <a:gd name="connsiteY4" fmla="*/ 12 h 1958987"/>
                <a:gd name="connsiteX5" fmla="*/ 1620839 w 2589214"/>
                <a:gd name="connsiteY5" fmla="*/ 7950 h 1958987"/>
                <a:gd name="connsiteX6" fmla="*/ 1455739 w 2589214"/>
                <a:gd name="connsiteY6" fmla="*/ 26206 h 1958987"/>
                <a:gd name="connsiteX7" fmla="*/ 1278733 w 2589214"/>
                <a:gd name="connsiteY7" fmla="*/ 53988 h 1958987"/>
                <a:gd name="connsiteX8" fmla="*/ 1050133 w 2589214"/>
                <a:gd name="connsiteY8" fmla="*/ 110344 h 1958987"/>
                <a:gd name="connsiteX9" fmla="*/ 890589 w 2589214"/>
                <a:gd name="connsiteY9" fmla="*/ 166699 h 1958987"/>
                <a:gd name="connsiteX10" fmla="*/ 746920 w 2589214"/>
                <a:gd name="connsiteY10" fmla="*/ 227025 h 1958987"/>
                <a:gd name="connsiteX11" fmla="*/ 615157 w 2589214"/>
                <a:gd name="connsiteY11" fmla="*/ 288143 h 1958987"/>
                <a:gd name="connsiteX12" fmla="*/ 473870 w 2589214"/>
                <a:gd name="connsiteY12" fmla="*/ 364344 h 1958987"/>
                <a:gd name="connsiteX13" fmla="*/ 376239 w 2589214"/>
                <a:gd name="connsiteY13" fmla="*/ 423081 h 1958987"/>
                <a:gd name="connsiteX14" fmla="*/ 261145 w 2589214"/>
                <a:gd name="connsiteY14" fmla="*/ 499281 h 1958987"/>
                <a:gd name="connsiteX15" fmla="*/ 188914 w 2589214"/>
                <a:gd name="connsiteY15" fmla="*/ 553256 h 1958987"/>
                <a:gd name="connsiteX16" fmla="*/ 87314 w 2589214"/>
                <a:gd name="connsiteY16" fmla="*/ 638981 h 1958987"/>
                <a:gd name="connsiteX17" fmla="*/ 0 w 2589214"/>
                <a:gd name="connsiteY17" fmla="*/ 713593 h 1958987"/>
                <a:gd name="connsiteX18" fmla="*/ 61914 w 2589214"/>
                <a:gd name="connsiteY18" fmla="*/ 772331 h 1958987"/>
                <a:gd name="connsiteX19" fmla="*/ 153989 w 2589214"/>
                <a:gd name="connsiteY19" fmla="*/ 870756 h 1958987"/>
                <a:gd name="connsiteX20" fmla="*/ 224633 w 2589214"/>
                <a:gd name="connsiteY20" fmla="*/ 951718 h 1958987"/>
                <a:gd name="connsiteX21" fmla="*/ 304803 w 2589214"/>
                <a:gd name="connsiteY21" fmla="*/ 1050143 h 1958987"/>
                <a:gd name="connsiteX22" fmla="*/ 382589 w 2589214"/>
                <a:gd name="connsiteY22" fmla="*/ 1162856 h 1958987"/>
                <a:gd name="connsiteX23" fmla="*/ 493714 w 2589214"/>
                <a:gd name="connsiteY23" fmla="*/ 1327956 h 1958987"/>
                <a:gd name="connsiteX24" fmla="*/ 588170 w 2589214"/>
                <a:gd name="connsiteY24" fmla="*/ 1506550 h 1958987"/>
                <a:gd name="connsiteX25" fmla="*/ 636589 w 2589214"/>
                <a:gd name="connsiteY25" fmla="*/ 1620056 h 1958987"/>
                <a:gd name="connsiteX26" fmla="*/ 685802 w 2589214"/>
                <a:gd name="connsiteY26" fmla="*/ 1732769 h 1958987"/>
                <a:gd name="connsiteX27" fmla="*/ 738189 w 2589214"/>
                <a:gd name="connsiteY27" fmla="*/ 1883581 h 1958987"/>
                <a:gd name="connsiteX28" fmla="*/ 763589 w 2589214"/>
                <a:gd name="connsiteY28" fmla="*/ 1958987 h 1958987"/>
                <a:gd name="connsiteX29" fmla="*/ 926308 w 2589214"/>
                <a:gd name="connsiteY29" fmla="*/ 1900250 h 1958987"/>
                <a:gd name="connsiteX30" fmla="*/ 1119189 w 2589214"/>
                <a:gd name="connsiteY30" fmla="*/ 1826431 h 1958987"/>
                <a:gd name="connsiteX31" fmla="*/ 1296989 w 2589214"/>
                <a:gd name="connsiteY31" fmla="*/ 1734356 h 1958987"/>
                <a:gd name="connsiteX32" fmla="*/ 1435101 w 2589214"/>
                <a:gd name="connsiteY32" fmla="*/ 1648631 h 1958987"/>
                <a:gd name="connsiteX33" fmla="*/ 1555752 w 2589214"/>
                <a:gd name="connsiteY33" fmla="*/ 1569256 h 1958987"/>
                <a:gd name="connsiteX34" fmla="*/ 1703389 w 2589214"/>
                <a:gd name="connsiteY34" fmla="*/ 1461306 h 1958987"/>
                <a:gd name="connsiteX35" fmla="*/ 1825626 w 2589214"/>
                <a:gd name="connsiteY35" fmla="*/ 1350975 h 1958987"/>
                <a:gd name="connsiteX36" fmla="*/ 1954214 w 2589214"/>
                <a:gd name="connsiteY36" fmla="*/ 1223181 h 1958987"/>
                <a:gd name="connsiteX37" fmla="*/ 2090739 w 2589214"/>
                <a:gd name="connsiteY37" fmla="*/ 1070781 h 1958987"/>
                <a:gd name="connsiteX38" fmla="*/ 2195514 w 2589214"/>
                <a:gd name="connsiteY38" fmla="*/ 937431 h 1958987"/>
                <a:gd name="connsiteX39" fmla="*/ 2313783 w 2589214"/>
                <a:gd name="connsiteY39" fmla="*/ 758043 h 1958987"/>
                <a:gd name="connsiteX40" fmla="*/ 2386808 w 2589214"/>
                <a:gd name="connsiteY40" fmla="*/ 624693 h 1958987"/>
                <a:gd name="connsiteX41" fmla="*/ 2427289 w 2589214"/>
                <a:gd name="connsiteY41" fmla="*/ 534206 h 1958987"/>
                <a:gd name="connsiteX42" fmla="*/ 2487614 w 2589214"/>
                <a:gd name="connsiteY42" fmla="*/ 394506 h 1958987"/>
                <a:gd name="connsiteX43" fmla="*/ 2538414 w 2589214"/>
                <a:gd name="connsiteY43" fmla="*/ 280206 h 1958987"/>
                <a:gd name="connsiteX44" fmla="*/ 2589214 w 2589214"/>
                <a:gd name="connsiteY44" fmla="*/ 108756 h 1958987"/>
                <a:gd name="connsiteX0" fmla="*/ 2589214 w 2589214"/>
                <a:gd name="connsiteY0" fmla="*/ 108756 h 1958987"/>
                <a:gd name="connsiteX1" fmla="*/ 2443958 w 2589214"/>
                <a:gd name="connsiteY1" fmla="*/ 69069 h 1958987"/>
                <a:gd name="connsiteX2" fmla="*/ 2252664 w 2589214"/>
                <a:gd name="connsiteY2" fmla="*/ 29381 h 1958987"/>
                <a:gd name="connsiteX3" fmla="*/ 2045496 w 2589214"/>
                <a:gd name="connsiteY3" fmla="*/ 6362 h 1958987"/>
                <a:gd name="connsiteX4" fmla="*/ 1843089 w 2589214"/>
                <a:gd name="connsiteY4" fmla="*/ 12 h 1958987"/>
                <a:gd name="connsiteX5" fmla="*/ 1620839 w 2589214"/>
                <a:gd name="connsiteY5" fmla="*/ 7950 h 1958987"/>
                <a:gd name="connsiteX6" fmla="*/ 1455739 w 2589214"/>
                <a:gd name="connsiteY6" fmla="*/ 26206 h 1958987"/>
                <a:gd name="connsiteX7" fmla="*/ 1278733 w 2589214"/>
                <a:gd name="connsiteY7" fmla="*/ 53988 h 1958987"/>
                <a:gd name="connsiteX8" fmla="*/ 1050133 w 2589214"/>
                <a:gd name="connsiteY8" fmla="*/ 110344 h 1958987"/>
                <a:gd name="connsiteX9" fmla="*/ 890589 w 2589214"/>
                <a:gd name="connsiteY9" fmla="*/ 166699 h 1958987"/>
                <a:gd name="connsiteX10" fmla="*/ 746920 w 2589214"/>
                <a:gd name="connsiteY10" fmla="*/ 227025 h 1958987"/>
                <a:gd name="connsiteX11" fmla="*/ 615157 w 2589214"/>
                <a:gd name="connsiteY11" fmla="*/ 288143 h 1958987"/>
                <a:gd name="connsiteX12" fmla="*/ 473870 w 2589214"/>
                <a:gd name="connsiteY12" fmla="*/ 364344 h 1958987"/>
                <a:gd name="connsiteX13" fmla="*/ 376239 w 2589214"/>
                <a:gd name="connsiteY13" fmla="*/ 423081 h 1958987"/>
                <a:gd name="connsiteX14" fmla="*/ 261145 w 2589214"/>
                <a:gd name="connsiteY14" fmla="*/ 499281 h 1958987"/>
                <a:gd name="connsiteX15" fmla="*/ 188914 w 2589214"/>
                <a:gd name="connsiteY15" fmla="*/ 553256 h 1958987"/>
                <a:gd name="connsiteX16" fmla="*/ 87314 w 2589214"/>
                <a:gd name="connsiteY16" fmla="*/ 638981 h 1958987"/>
                <a:gd name="connsiteX17" fmla="*/ 0 w 2589214"/>
                <a:gd name="connsiteY17" fmla="*/ 713593 h 1958987"/>
                <a:gd name="connsiteX18" fmla="*/ 61914 w 2589214"/>
                <a:gd name="connsiteY18" fmla="*/ 772331 h 1958987"/>
                <a:gd name="connsiteX19" fmla="*/ 153989 w 2589214"/>
                <a:gd name="connsiteY19" fmla="*/ 870756 h 1958987"/>
                <a:gd name="connsiteX20" fmla="*/ 224633 w 2589214"/>
                <a:gd name="connsiteY20" fmla="*/ 951718 h 1958987"/>
                <a:gd name="connsiteX21" fmla="*/ 304803 w 2589214"/>
                <a:gd name="connsiteY21" fmla="*/ 1050143 h 1958987"/>
                <a:gd name="connsiteX22" fmla="*/ 382589 w 2589214"/>
                <a:gd name="connsiteY22" fmla="*/ 1162856 h 1958987"/>
                <a:gd name="connsiteX23" fmla="*/ 493714 w 2589214"/>
                <a:gd name="connsiteY23" fmla="*/ 1327956 h 1958987"/>
                <a:gd name="connsiteX24" fmla="*/ 588170 w 2589214"/>
                <a:gd name="connsiteY24" fmla="*/ 1506550 h 1958987"/>
                <a:gd name="connsiteX25" fmla="*/ 636589 w 2589214"/>
                <a:gd name="connsiteY25" fmla="*/ 1620056 h 1958987"/>
                <a:gd name="connsiteX26" fmla="*/ 685802 w 2589214"/>
                <a:gd name="connsiteY26" fmla="*/ 1732769 h 1958987"/>
                <a:gd name="connsiteX27" fmla="*/ 738189 w 2589214"/>
                <a:gd name="connsiteY27" fmla="*/ 1883581 h 1958987"/>
                <a:gd name="connsiteX28" fmla="*/ 763589 w 2589214"/>
                <a:gd name="connsiteY28" fmla="*/ 1958987 h 1958987"/>
                <a:gd name="connsiteX29" fmla="*/ 926308 w 2589214"/>
                <a:gd name="connsiteY29" fmla="*/ 1900250 h 1958987"/>
                <a:gd name="connsiteX30" fmla="*/ 1119189 w 2589214"/>
                <a:gd name="connsiteY30" fmla="*/ 1826431 h 1958987"/>
                <a:gd name="connsiteX31" fmla="*/ 1296989 w 2589214"/>
                <a:gd name="connsiteY31" fmla="*/ 1734356 h 1958987"/>
                <a:gd name="connsiteX32" fmla="*/ 1435101 w 2589214"/>
                <a:gd name="connsiteY32" fmla="*/ 1648631 h 1958987"/>
                <a:gd name="connsiteX33" fmla="*/ 1555752 w 2589214"/>
                <a:gd name="connsiteY33" fmla="*/ 1569256 h 1958987"/>
                <a:gd name="connsiteX34" fmla="*/ 1703389 w 2589214"/>
                <a:gd name="connsiteY34" fmla="*/ 1461306 h 1958987"/>
                <a:gd name="connsiteX35" fmla="*/ 1825626 w 2589214"/>
                <a:gd name="connsiteY35" fmla="*/ 1350975 h 1958987"/>
                <a:gd name="connsiteX36" fmla="*/ 1954214 w 2589214"/>
                <a:gd name="connsiteY36" fmla="*/ 1223181 h 1958987"/>
                <a:gd name="connsiteX37" fmla="*/ 2090739 w 2589214"/>
                <a:gd name="connsiteY37" fmla="*/ 1070781 h 1958987"/>
                <a:gd name="connsiteX38" fmla="*/ 2195514 w 2589214"/>
                <a:gd name="connsiteY38" fmla="*/ 937431 h 1958987"/>
                <a:gd name="connsiteX39" fmla="*/ 2313783 w 2589214"/>
                <a:gd name="connsiteY39" fmla="*/ 758043 h 1958987"/>
                <a:gd name="connsiteX40" fmla="*/ 2386808 w 2589214"/>
                <a:gd name="connsiteY40" fmla="*/ 624693 h 1958987"/>
                <a:gd name="connsiteX41" fmla="*/ 2429671 w 2589214"/>
                <a:gd name="connsiteY41" fmla="*/ 534206 h 1958987"/>
                <a:gd name="connsiteX42" fmla="*/ 2487614 w 2589214"/>
                <a:gd name="connsiteY42" fmla="*/ 394506 h 1958987"/>
                <a:gd name="connsiteX43" fmla="*/ 2538414 w 2589214"/>
                <a:gd name="connsiteY43" fmla="*/ 280206 h 1958987"/>
                <a:gd name="connsiteX44" fmla="*/ 2589214 w 2589214"/>
                <a:gd name="connsiteY44" fmla="*/ 108756 h 1958987"/>
                <a:gd name="connsiteX0" fmla="*/ 2589214 w 2589214"/>
                <a:gd name="connsiteY0" fmla="*/ 108756 h 1958987"/>
                <a:gd name="connsiteX1" fmla="*/ 2443958 w 2589214"/>
                <a:gd name="connsiteY1" fmla="*/ 69069 h 1958987"/>
                <a:gd name="connsiteX2" fmla="*/ 2252664 w 2589214"/>
                <a:gd name="connsiteY2" fmla="*/ 29381 h 1958987"/>
                <a:gd name="connsiteX3" fmla="*/ 2045496 w 2589214"/>
                <a:gd name="connsiteY3" fmla="*/ 6362 h 1958987"/>
                <a:gd name="connsiteX4" fmla="*/ 1843089 w 2589214"/>
                <a:gd name="connsiteY4" fmla="*/ 12 h 1958987"/>
                <a:gd name="connsiteX5" fmla="*/ 1620839 w 2589214"/>
                <a:gd name="connsiteY5" fmla="*/ 7950 h 1958987"/>
                <a:gd name="connsiteX6" fmla="*/ 1455739 w 2589214"/>
                <a:gd name="connsiteY6" fmla="*/ 26206 h 1958987"/>
                <a:gd name="connsiteX7" fmla="*/ 1278733 w 2589214"/>
                <a:gd name="connsiteY7" fmla="*/ 53988 h 1958987"/>
                <a:gd name="connsiteX8" fmla="*/ 1050133 w 2589214"/>
                <a:gd name="connsiteY8" fmla="*/ 110344 h 1958987"/>
                <a:gd name="connsiteX9" fmla="*/ 890589 w 2589214"/>
                <a:gd name="connsiteY9" fmla="*/ 166699 h 1958987"/>
                <a:gd name="connsiteX10" fmla="*/ 746920 w 2589214"/>
                <a:gd name="connsiteY10" fmla="*/ 227025 h 1958987"/>
                <a:gd name="connsiteX11" fmla="*/ 615157 w 2589214"/>
                <a:gd name="connsiteY11" fmla="*/ 288143 h 1958987"/>
                <a:gd name="connsiteX12" fmla="*/ 473870 w 2589214"/>
                <a:gd name="connsiteY12" fmla="*/ 364344 h 1958987"/>
                <a:gd name="connsiteX13" fmla="*/ 376239 w 2589214"/>
                <a:gd name="connsiteY13" fmla="*/ 423081 h 1958987"/>
                <a:gd name="connsiteX14" fmla="*/ 261145 w 2589214"/>
                <a:gd name="connsiteY14" fmla="*/ 499281 h 1958987"/>
                <a:gd name="connsiteX15" fmla="*/ 188914 w 2589214"/>
                <a:gd name="connsiteY15" fmla="*/ 553256 h 1958987"/>
                <a:gd name="connsiteX16" fmla="*/ 87314 w 2589214"/>
                <a:gd name="connsiteY16" fmla="*/ 638981 h 1958987"/>
                <a:gd name="connsiteX17" fmla="*/ 0 w 2589214"/>
                <a:gd name="connsiteY17" fmla="*/ 713593 h 1958987"/>
                <a:gd name="connsiteX18" fmla="*/ 61914 w 2589214"/>
                <a:gd name="connsiteY18" fmla="*/ 772331 h 1958987"/>
                <a:gd name="connsiteX19" fmla="*/ 153989 w 2589214"/>
                <a:gd name="connsiteY19" fmla="*/ 870756 h 1958987"/>
                <a:gd name="connsiteX20" fmla="*/ 224633 w 2589214"/>
                <a:gd name="connsiteY20" fmla="*/ 951718 h 1958987"/>
                <a:gd name="connsiteX21" fmla="*/ 304803 w 2589214"/>
                <a:gd name="connsiteY21" fmla="*/ 1050143 h 1958987"/>
                <a:gd name="connsiteX22" fmla="*/ 382589 w 2589214"/>
                <a:gd name="connsiteY22" fmla="*/ 1162856 h 1958987"/>
                <a:gd name="connsiteX23" fmla="*/ 493714 w 2589214"/>
                <a:gd name="connsiteY23" fmla="*/ 1327956 h 1958987"/>
                <a:gd name="connsiteX24" fmla="*/ 588170 w 2589214"/>
                <a:gd name="connsiteY24" fmla="*/ 1506550 h 1958987"/>
                <a:gd name="connsiteX25" fmla="*/ 636589 w 2589214"/>
                <a:gd name="connsiteY25" fmla="*/ 1620056 h 1958987"/>
                <a:gd name="connsiteX26" fmla="*/ 685802 w 2589214"/>
                <a:gd name="connsiteY26" fmla="*/ 1732769 h 1958987"/>
                <a:gd name="connsiteX27" fmla="*/ 738189 w 2589214"/>
                <a:gd name="connsiteY27" fmla="*/ 1883581 h 1958987"/>
                <a:gd name="connsiteX28" fmla="*/ 763589 w 2589214"/>
                <a:gd name="connsiteY28" fmla="*/ 1958987 h 1958987"/>
                <a:gd name="connsiteX29" fmla="*/ 926308 w 2589214"/>
                <a:gd name="connsiteY29" fmla="*/ 1900250 h 1958987"/>
                <a:gd name="connsiteX30" fmla="*/ 1119189 w 2589214"/>
                <a:gd name="connsiteY30" fmla="*/ 1826431 h 1958987"/>
                <a:gd name="connsiteX31" fmla="*/ 1296989 w 2589214"/>
                <a:gd name="connsiteY31" fmla="*/ 1734356 h 1958987"/>
                <a:gd name="connsiteX32" fmla="*/ 1435101 w 2589214"/>
                <a:gd name="connsiteY32" fmla="*/ 1648631 h 1958987"/>
                <a:gd name="connsiteX33" fmla="*/ 1555752 w 2589214"/>
                <a:gd name="connsiteY33" fmla="*/ 1569256 h 1958987"/>
                <a:gd name="connsiteX34" fmla="*/ 1703389 w 2589214"/>
                <a:gd name="connsiteY34" fmla="*/ 1461306 h 1958987"/>
                <a:gd name="connsiteX35" fmla="*/ 1825626 w 2589214"/>
                <a:gd name="connsiteY35" fmla="*/ 1350975 h 1958987"/>
                <a:gd name="connsiteX36" fmla="*/ 1954214 w 2589214"/>
                <a:gd name="connsiteY36" fmla="*/ 1223181 h 1958987"/>
                <a:gd name="connsiteX37" fmla="*/ 2090739 w 2589214"/>
                <a:gd name="connsiteY37" fmla="*/ 1070781 h 1958987"/>
                <a:gd name="connsiteX38" fmla="*/ 2195514 w 2589214"/>
                <a:gd name="connsiteY38" fmla="*/ 937431 h 1958987"/>
                <a:gd name="connsiteX39" fmla="*/ 2313783 w 2589214"/>
                <a:gd name="connsiteY39" fmla="*/ 758043 h 1958987"/>
                <a:gd name="connsiteX40" fmla="*/ 2386808 w 2589214"/>
                <a:gd name="connsiteY40" fmla="*/ 624693 h 1958987"/>
                <a:gd name="connsiteX41" fmla="*/ 2429671 w 2589214"/>
                <a:gd name="connsiteY41" fmla="*/ 534206 h 1958987"/>
                <a:gd name="connsiteX42" fmla="*/ 2494757 w 2589214"/>
                <a:gd name="connsiteY42" fmla="*/ 396887 h 1958987"/>
                <a:gd name="connsiteX43" fmla="*/ 2538414 w 2589214"/>
                <a:gd name="connsiteY43" fmla="*/ 280206 h 1958987"/>
                <a:gd name="connsiteX44" fmla="*/ 2589214 w 2589214"/>
                <a:gd name="connsiteY44" fmla="*/ 108756 h 1958987"/>
                <a:gd name="connsiteX0" fmla="*/ 2589214 w 2589214"/>
                <a:gd name="connsiteY0" fmla="*/ 108756 h 1958987"/>
                <a:gd name="connsiteX1" fmla="*/ 2443958 w 2589214"/>
                <a:gd name="connsiteY1" fmla="*/ 69069 h 1958987"/>
                <a:gd name="connsiteX2" fmla="*/ 2252664 w 2589214"/>
                <a:gd name="connsiteY2" fmla="*/ 29381 h 1958987"/>
                <a:gd name="connsiteX3" fmla="*/ 2045496 w 2589214"/>
                <a:gd name="connsiteY3" fmla="*/ 6362 h 1958987"/>
                <a:gd name="connsiteX4" fmla="*/ 1843089 w 2589214"/>
                <a:gd name="connsiteY4" fmla="*/ 12 h 1958987"/>
                <a:gd name="connsiteX5" fmla="*/ 1620839 w 2589214"/>
                <a:gd name="connsiteY5" fmla="*/ 7950 h 1958987"/>
                <a:gd name="connsiteX6" fmla="*/ 1455739 w 2589214"/>
                <a:gd name="connsiteY6" fmla="*/ 26206 h 1958987"/>
                <a:gd name="connsiteX7" fmla="*/ 1278733 w 2589214"/>
                <a:gd name="connsiteY7" fmla="*/ 53988 h 1958987"/>
                <a:gd name="connsiteX8" fmla="*/ 1050133 w 2589214"/>
                <a:gd name="connsiteY8" fmla="*/ 110344 h 1958987"/>
                <a:gd name="connsiteX9" fmla="*/ 890589 w 2589214"/>
                <a:gd name="connsiteY9" fmla="*/ 166699 h 1958987"/>
                <a:gd name="connsiteX10" fmla="*/ 746920 w 2589214"/>
                <a:gd name="connsiteY10" fmla="*/ 227025 h 1958987"/>
                <a:gd name="connsiteX11" fmla="*/ 615157 w 2589214"/>
                <a:gd name="connsiteY11" fmla="*/ 288143 h 1958987"/>
                <a:gd name="connsiteX12" fmla="*/ 473870 w 2589214"/>
                <a:gd name="connsiteY12" fmla="*/ 364344 h 1958987"/>
                <a:gd name="connsiteX13" fmla="*/ 376239 w 2589214"/>
                <a:gd name="connsiteY13" fmla="*/ 423081 h 1958987"/>
                <a:gd name="connsiteX14" fmla="*/ 261145 w 2589214"/>
                <a:gd name="connsiteY14" fmla="*/ 499281 h 1958987"/>
                <a:gd name="connsiteX15" fmla="*/ 188914 w 2589214"/>
                <a:gd name="connsiteY15" fmla="*/ 553256 h 1958987"/>
                <a:gd name="connsiteX16" fmla="*/ 87314 w 2589214"/>
                <a:gd name="connsiteY16" fmla="*/ 638981 h 1958987"/>
                <a:gd name="connsiteX17" fmla="*/ 0 w 2589214"/>
                <a:gd name="connsiteY17" fmla="*/ 713593 h 1958987"/>
                <a:gd name="connsiteX18" fmla="*/ 61914 w 2589214"/>
                <a:gd name="connsiteY18" fmla="*/ 772331 h 1958987"/>
                <a:gd name="connsiteX19" fmla="*/ 153989 w 2589214"/>
                <a:gd name="connsiteY19" fmla="*/ 870756 h 1958987"/>
                <a:gd name="connsiteX20" fmla="*/ 224633 w 2589214"/>
                <a:gd name="connsiteY20" fmla="*/ 951718 h 1958987"/>
                <a:gd name="connsiteX21" fmla="*/ 304803 w 2589214"/>
                <a:gd name="connsiteY21" fmla="*/ 1050143 h 1958987"/>
                <a:gd name="connsiteX22" fmla="*/ 382589 w 2589214"/>
                <a:gd name="connsiteY22" fmla="*/ 1162856 h 1958987"/>
                <a:gd name="connsiteX23" fmla="*/ 493714 w 2589214"/>
                <a:gd name="connsiteY23" fmla="*/ 1327956 h 1958987"/>
                <a:gd name="connsiteX24" fmla="*/ 588170 w 2589214"/>
                <a:gd name="connsiteY24" fmla="*/ 1506550 h 1958987"/>
                <a:gd name="connsiteX25" fmla="*/ 636589 w 2589214"/>
                <a:gd name="connsiteY25" fmla="*/ 1620056 h 1958987"/>
                <a:gd name="connsiteX26" fmla="*/ 685802 w 2589214"/>
                <a:gd name="connsiteY26" fmla="*/ 1732769 h 1958987"/>
                <a:gd name="connsiteX27" fmla="*/ 738189 w 2589214"/>
                <a:gd name="connsiteY27" fmla="*/ 1883581 h 1958987"/>
                <a:gd name="connsiteX28" fmla="*/ 763589 w 2589214"/>
                <a:gd name="connsiteY28" fmla="*/ 1958987 h 1958987"/>
                <a:gd name="connsiteX29" fmla="*/ 926308 w 2589214"/>
                <a:gd name="connsiteY29" fmla="*/ 1900250 h 1958987"/>
                <a:gd name="connsiteX30" fmla="*/ 1119189 w 2589214"/>
                <a:gd name="connsiteY30" fmla="*/ 1826431 h 1958987"/>
                <a:gd name="connsiteX31" fmla="*/ 1296989 w 2589214"/>
                <a:gd name="connsiteY31" fmla="*/ 1734356 h 1958987"/>
                <a:gd name="connsiteX32" fmla="*/ 1435101 w 2589214"/>
                <a:gd name="connsiteY32" fmla="*/ 1648631 h 1958987"/>
                <a:gd name="connsiteX33" fmla="*/ 1555752 w 2589214"/>
                <a:gd name="connsiteY33" fmla="*/ 1569256 h 1958987"/>
                <a:gd name="connsiteX34" fmla="*/ 1703389 w 2589214"/>
                <a:gd name="connsiteY34" fmla="*/ 1461306 h 1958987"/>
                <a:gd name="connsiteX35" fmla="*/ 1825626 w 2589214"/>
                <a:gd name="connsiteY35" fmla="*/ 1350975 h 1958987"/>
                <a:gd name="connsiteX36" fmla="*/ 1954214 w 2589214"/>
                <a:gd name="connsiteY36" fmla="*/ 1223181 h 1958987"/>
                <a:gd name="connsiteX37" fmla="*/ 2090739 w 2589214"/>
                <a:gd name="connsiteY37" fmla="*/ 1070781 h 1958987"/>
                <a:gd name="connsiteX38" fmla="*/ 2195514 w 2589214"/>
                <a:gd name="connsiteY38" fmla="*/ 937431 h 1958987"/>
                <a:gd name="connsiteX39" fmla="*/ 2313783 w 2589214"/>
                <a:gd name="connsiteY39" fmla="*/ 758043 h 1958987"/>
                <a:gd name="connsiteX40" fmla="*/ 2386808 w 2589214"/>
                <a:gd name="connsiteY40" fmla="*/ 624693 h 1958987"/>
                <a:gd name="connsiteX41" fmla="*/ 2432053 w 2589214"/>
                <a:gd name="connsiteY41" fmla="*/ 536587 h 1958987"/>
                <a:gd name="connsiteX42" fmla="*/ 2494757 w 2589214"/>
                <a:gd name="connsiteY42" fmla="*/ 396887 h 1958987"/>
                <a:gd name="connsiteX43" fmla="*/ 2538414 w 2589214"/>
                <a:gd name="connsiteY43" fmla="*/ 280206 h 1958987"/>
                <a:gd name="connsiteX44" fmla="*/ 2589214 w 2589214"/>
                <a:gd name="connsiteY44" fmla="*/ 108756 h 1958987"/>
                <a:gd name="connsiteX0" fmla="*/ 2598739 w 2598739"/>
                <a:gd name="connsiteY0" fmla="*/ 108756 h 1958987"/>
                <a:gd name="connsiteX1" fmla="*/ 2443958 w 2598739"/>
                <a:gd name="connsiteY1" fmla="*/ 69069 h 1958987"/>
                <a:gd name="connsiteX2" fmla="*/ 2252664 w 2598739"/>
                <a:gd name="connsiteY2" fmla="*/ 29381 h 1958987"/>
                <a:gd name="connsiteX3" fmla="*/ 2045496 w 2598739"/>
                <a:gd name="connsiteY3" fmla="*/ 6362 h 1958987"/>
                <a:gd name="connsiteX4" fmla="*/ 1843089 w 2598739"/>
                <a:gd name="connsiteY4" fmla="*/ 12 h 1958987"/>
                <a:gd name="connsiteX5" fmla="*/ 1620839 w 2598739"/>
                <a:gd name="connsiteY5" fmla="*/ 7950 h 1958987"/>
                <a:gd name="connsiteX6" fmla="*/ 1455739 w 2598739"/>
                <a:gd name="connsiteY6" fmla="*/ 26206 h 1958987"/>
                <a:gd name="connsiteX7" fmla="*/ 1278733 w 2598739"/>
                <a:gd name="connsiteY7" fmla="*/ 53988 h 1958987"/>
                <a:gd name="connsiteX8" fmla="*/ 1050133 w 2598739"/>
                <a:gd name="connsiteY8" fmla="*/ 110344 h 1958987"/>
                <a:gd name="connsiteX9" fmla="*/ 890589 w 2598739"/>
                <a:gd name="connsiteY9" fmla="*/ 166699 h 1958987"/>
                <a:gd name="connsiteX10" fmla="*/ 746920 w 2598739"/>
                <a:gd name="connsiteY10" fmla="*/ 227025 h 1958987"/>
                <a:gd name="connsiteX11" fmla="*/ 615157 w 2598739"/>
                <a:gd name="connsiteY11" fmla="*/ 288143 h 1958987"/>
                <a:gd name="connsiteX12" fmla="*/ 473870 w 2598739"/>
                <a:gd name="connsiteY12" fmla="*/ 364344 h 1958987"/>
                <a:gd name="connsiteX13" fmla="*/ 376239 w 2598739"/>
                <a:gd name="connsiteY13" fmla="*/ 423081 h 1958987"/>
                <a:gd name="connsiteX14" fmla="*/ 261145 w 2598739"/>
                <a:gd name="connsiteY14" fmla="*/ 499281 h 1958987"/>
                <a:gd name="connsiteX15" fmla="*/ 188914 w 2598739"/>
                <a:gd name="connsiteY15" fmla="*/ 553256 h 1958987"/>
                <a:gd name="connsiteX16" fmla="*/ 87314 w 2598739"/>
                <a:gd name="connsiteY16" fmla="*/ 638981 h 1958987"/>
                <a:gd name="connsiteX17" fmla="*/ 0 w 2598739"/>
                <a:gd name="connsiteY17" fmla="*/ 713593 h 1958987"/>
                <a:gd name="connsiteX18" fmla="*/ 61914 w 2598739"/>
                <a:gd name="connsiteY18" fmla="*/ 772331 h 1958987"/>
                <a:gd name="connsiteX19" fmla="*/ 153989 w 2598739"/>
                <a:gd name="connsiteY19" fmla="*/ 870756 h 1958987"/>
                <a:gd name="connsiteX20" fmla="*/ 224633 w 2598739"/>
                <a:gd name="connsiteY20" fmla="*/ 951718 h 1958987"/>
                <a:gd name="connsiteX21" fmla="*/ 304803 w 2598739"/>
                <a:gd name="connsiteY21" fmla="*/ 1050143 h 1958987"/>
                <a:gd name="connsiteX22" fmla="*/ 382589 w 2598739"/>
                <a:gd name="connsiteY22" fmla="*/ 1162856 h 1958987"/>
                <a:gd name="connsiteX23" fmla="*/ 493714 w 2598739"/>
                <a:gd name="connsiteY23" fmla="*/ 1327956 h 1958987"/>
                <a:gd name="connsiteX24" fmla="*/ 588170 w 2598739"/>
                <a:gd name="connsiteY24" fmla="*/ 1506550 h 1958987"/>
                <a:gd name="connsiteX25" fmla="*/ 636589 w 2598739"/>
                <a:gd name="connsiteY25" fmla="*/ 1620056 h 1958987"/>
                <a:gd name="connsiteX26" fmla="*/ 685802 w 2598739"/>
                <a:gd name="connsiteY26" fmla="*/ 1732769 h 1958987"/>
                <a:gd name="connsiteX27" fmla="*/ 738189 w 2598739"/>
                <a:gd name="connsiteY27" fmla="*/ 1883581 h 1958987"/>
                <a:gd name="connsiteX28" fmla="*/ 763589 w 2598739"/>
                <a:gd name="connsiteY28" fmla="*/ 1958987 h 1958987"/>
                <a:gd name="connsiteX29" fmla="*/ 926308 w 2598739"/>
                <a:gd name="connsiteY29" fmla="*/ 1900250 h 1958987"/>
                <a:gd name="connsiteX30" fmla="*/ 1119189 w 2598739"/>
                <a:gd name="connsiteY30" fmla="*/ 1826431 h 1958987"/>
                <a:gd name="connsiteX31" fmla="*/ 1296989 w 2598739"/>
                <a:gd name="connsiteY31" fmla="*/ 1734356 h 1958987"/>
                <a:gd name="connsiteX32" fmla="*/ 1435101 w 2598739"/>
                <a:gd name="connsiteY32" fmla="*/ 1648631 h 1958987"/>
                <a:gd name="connsiteX33" fmla="*/ 1555752 w 2598739"/>
                <a:gd name="connsiteY33" fmla="*/ 1569256 h 1958987"/>
                <a:gd name="connsiteX34" fmla="*/ 1703389 w 2598739"/>
                <a:gd name="connsiteY34" fmla="*/ 1461306 h 1958987"/>
                <a:gd name="connsiteX35" fmla="*/ 1825626 w 2598739"/>
                <a:gd name="connsiteY35" fmla="*/ 1350975 h 1958987"/>
                <a:gd name="connsiteX36" fmla="*/ 1954214 w 2598739"/>
                <a:gd name="connsiteY36" fmla="*/ 1223181 h 1958987"/>
                <a:gd name="connsiteX37" fmla="*/ 2090739 w 2598739"/>
                <a:gd name="connsiteY37" fmla="*/ 1070781 h 1958987"/>
                <a:gd name="connsiteX38" fmla="*/ 2195514 w 2598739"/>
                <a:gd name="connsiteY38" fmla="*/ 937431 h 1958987"/>
                <a:gd name="connsiteX39" fmla="*/ 2313783 w 2598739"/>
                <a:gd name="connsiteY39" fmla="*/ 758043 h 1958987"/>
                <a:gd name="connsiteX40" fmla="*/ 2386808 w 2598739"/>
                <a:gd name="connsiteY40" fmla="*/ 624693 h 1958987"/>
                <a:gd name="connsiteX41" fmla="*/ 2432053 w 2598739"/>
                <a:gd name="connsiteY41" fmla="*/ 536587 h 1958987"/>
                <a:gd name="connsiteX42" fmla="*/ 2494757 w 2598739"/>
                <a:gd name="connsiteY42" fmla="*/ 396887 h 1958987"/>
                <a:gd name="connsiteX43" fmla="*/ 2538414 w 2598739"/>
                <a:gd name="connsiteY43" fmla="*/ 280206 h 1958987"/>
                <a:gd name="connsiteX44" fmla="*/ 2598739 w 2598739"/>
                <a:gd name="connsiteY44" fmla="*/ 108756 h 1958987"/>
                <a:gd name="connsiteX0" fmla="*/ 2593977 w 2593977"/>
                <a:gd name="connsiteY0" fmla="*/ 106374 h 1958987"/>
                <a:gd name="connsiteX1" fmla="*/ 2443958 w 2593977"/>
                <a:gd name="connsiteY1" fmla="*/ 69069 h 1958987"/>
                <a:gd name="connsiteX2" fmla="*/ 2252664 w 2593977"/>
                <a:gd name="connsiteY2" fmla="*/ 29381 h 1958987"/>
                <a:gd name="connsiteX3" fmla="*/ 2045496 w 2593977"/>
                <a:gd name="connsiteY3" fmla="*/ 6362 h 1958987"/>
                <a:gd name="connsiteX4" fmla="*/ 1843089 w 2593977"/>
                <a:gd name="connsiteY4" fmla="*/ 12 h 1958987"/>
                <a:gd name="connsiteX5" fmla="*/ 1620839 w 2593977"/>
                <a:gd name="connsiteY5" fmla="*/ 7950 h 1958987"/>
                <a:gd name="connsiteX6" fmla="*/ 1455739 w 2593977"/>
                <a:gd name="connsiteY6" fmla="*/ 26206 h 1958987"/>
                <a:gd name="connsiteX7" fmla="*/ 1278733 w 2593977"/>
                <a:gd name="connsiteY7" fmla="*/ 53988 h 1958987"/>
                <a:gd name="connsiteX8" fmla="*/ 1050133 w 2593977"/>
                <a:gd name="connsiteY8" fmla="*/ 110344 h 1958987"/>
                <a:gd name="connsiteX9" fmla="*/ 890589 w 2593977"/>
                <a:gd name="connsiteY9" fmla="*/ 166699 h 1958987"/>
                <a:gd name="connsiteX10" fmla="*/ 746920 w 2593977"/>
                <a:gd name="connsiteY10" fmla="*/ 227025 h 1958987"/>
                <a:gd name="connsiteX11" fmla="*/ 615157 w 2593977"/>
                <a:gd name="connsiteY11" fmla="*/ 288143 h 1958987"/>
                <a:gd name="connsiteX12" fmla="*/ 473870 w 2593977"/>
                <a:gd name="connsiteY12" fmla="*/ 364344 h 1958987"/>
                <a:gd name="connsiteX13" fmla="*/ 376239 w 2593977"/>
                <a:gd name="connsiteY13" fmla="*/ 423081 h 1958987"/>
                <a:gd name="connsiteX14" fmla="*/ 261145 w 2593977"/>
                <a:gd name="connsiteY14" fmla="*/ 499281 h 1958987"/>
                <a:gd name="connsiteX15" fmla="*/ 188914 w 2593977"/>
                <a:gd name="connsiteY15" fmla="*/ 553256 h 1958987"/>
                <a:gd name="connsiteX16" fmla="*/ 87314 w 2593977"/>
                <a:gd name="connsiteY16" fmla="*/ 638981 h 1958987"/>
                <a:gd name="connsiteX17" fmla="*/ 0 w 2593977"/>
                <a:gd name="connsiteY17" fmla="*/ 713593 h 1958987"/>
                <a:gd name="connsiteX18" fmla="*/ 61914 w 2593977"/>
                <a:gd name="connsiteY18" fmla="*/ 772331 h 1958987"/>
                <a:gd name="connsiteX19" fmla="*/ 153989 w 2593977"/>
                <a:gd name="connsiteY19" fmla="*/ 870756 h 1958987"/>
                <a:gd name="connsiteX20" fmla="*/ 224633 w 2593977"/>
                <a:gd name="connsiteY20" fmla="*/ 951718 h 1958987"/>
                <a:gd name="connsiteX21" fmla="*/ 304803 w 2593977"/>
                <a:gd name="connsiteY21" fmla="*/ 1050143 h 1958987"/>
                <a:gd name="connsiteX22" fmla="*/ 382589 w 2593977"/>
                <a:gd name="connsiteY22" fmla="*/ 1162856 h 1958987"/>
                <a:gd name="connsiteX23" fmla="*/ 493714 w 2593977"/>
                <a:gd name="connsiteY23" fmla="*/ 1327956 h 1958987"/>
                <a:gd name="connsiteX24" fmla="*/ 588170 w 2593977"/>
                <a:gd name="connsiteY24" fmla="*/ 1506550 h 1958987"/>
                <a:gd name="connsiteX25" fmla="*/ 636589 w 2593977"/>
                <a:gd name="connsiteY25" fmla="*/ 1620056 h 1958987"/>
                <a:gd name="connsiteX26" fmla="*/ 685802 w 2593977"/>
                <a:gd name="connsiteY26" fmla="*/ 1732769 h 1958987"/>
                <a:gd name="connsiteX27" fmla="*/ 738189 w 2593977"/>
                <a:gd name="connsiteY27" fmla="*/ 1883581 h 1958987"/>
                <a:gd name="connsiteX28" fmla="*/ 763589 w 2593977"/>
                <a:gd name="connsiteY28" fmla="*/ 1958987 h 1958987"/>
                <a:gd name="connsiteX29" fmla="*/ 926308 w 2593977"/>
                <a:gd name="connsiteY29" fmla="*/ 1900250 h 1958987"/>
                <a:gd name="connsiteX30" fmla="*/ 1119189 w 2593977"/>
                <a:gd name="connsiteY30" fmla="*/ 1826431 h 1958987"/>
                <a:gd name="connsiteX31" fmla="*/ 1296989 w 2593977"/>
                <a:gd name="connsiteY31" fmla="*/ 1734356 h 1958987"/>
                <a:gd name="connsiteX32" fmla="*/ 1435101 w 2593977"/>
                <a:gd name="connsiteY32" fmla="*/ 1648631 h 1958987"/>
                <a:gd name="connsiteX33" fmla="*/ 1555752 w 2593977"/>
                <a:gd name="connsiteY33" fmla="*/ 1569256 h 1958987"/>
                <a:gd name="connsiteX34" fmla="*/ 1703389 w 2593977"/>
                <a:gd name="connsiteY34" fmla="*/ 1461306 h 1958987"/>
                <a:gd name="connsiteX35" fmla="*/ 1825626 w 2593977"/>
                <a:gd name="connsiteY35" fmla="*/ 1350975 h 1958987"/>
                <a:gd name="connsiteX36" fmla="*/ 1954214 w 2593977"/>
                <a:gd name="connsiteY36" fmla="*/ 1223181 h 1958987"/>
                <a:gd name="connsiteX37" fmla="*/ 2090739 w 2593977"/>
                <a:gd name="connsiteY37" fmla="*/ 1070781 h 1958987"/>
                <a:gd name="connsiteX38" fmla="*/ 2195514 w 2593977"/>
                <a:gd name="connsiteY38" fmla="*/ 937431 h 1958987"/>
                <a:gd name="connsiteX39" fmla="*/ 2313783 w 2593977"/>
                <a:gd name="connsiteY39" fmla="*/ 758043 h 1958987"/>
                <a:gd name="connsiteX40" fmla="*/ 2386808 w 2593977"/>
                <a:gd name="connsiteY40" fmla="*/ 624693 h 1958987"/>
                <a:gd name="connsiteX41" fmla="*/ 2432053 w 2593977"/>
                <a:gd name="connsiteY41" fmla="*/ 536587 h 1958987"/>
                <a:gd name="connsiteX42" fmla="*/ 2494757 w 2593977"/>
                <a:gd name="connsiteY42" fmla="*/ 396887 h 1958987"/>
                <a:gd name="connsiteX43" fmla="*/ 2538414 w 2593977"/>
                <a:gd name="connsiteY43" fmla="*/ 280206 h 1958987"/>
                <a:gd name="connsiteX44" fmla="*/ 2593977 w 2593977"/>
                <a:gd name="connsiteY44" fmla="*/ 106374 h 1958987"/>
                <a:gd name="connsiteX0" fmla="*/ 2593977 w 2593977"/>
                <a:gd name="connsiteY0" fmla="*/ 106374 h 1958987"/>
                <a:gd name="connsiteX1" fmla="*/ 2443958 w 2593977"/>
                <a:gd name="connsiteY1" fmla="*/ 69069 h 1958987"/>
                <a:gd name="connsiteX2" fmla="*/ 2252664 w 2593977"/>
                <a:gd name="connsiteY2" fmla="*/ 29381 h 1958987"/>
                <a:gd name="connsiteX3" fmla="*/ 2045496 w 2593977"/>
                <a:gd name="connsiteY3" fmla="*/ 6362 h 1958987"/>
                <a:gd name="connsiteX4" fmla="*/ 1843089 w 2593977"/>
                <a:gd name="connsiteY4" fmla="*/ 12 h 1958987"/>
                <a:gd name="connsiteX5" fmla="*/ 1620839 w 2593977"/>
                <a:gd name="connsiteY5" fmla="*/ 7950 h 1958987"/>
                <a:gd name="connsiteX6" fmla="*/ 1455739 w 2593977"/>
                <a:gd name="connsiteY6" fmla="*/ 26206 h 1958987"/>
                <a:gd name="connsiteX7" fmla="*/ 1278733 w 2593977"/>
                <a:gd name="connsiteY7" fmla="*/ 53988 h 1958987"/>
                <a:gd name="connsiteX8" fmla="*/ 1050133 w 2593977"/>
                <a:gd name="connsiteY8" fmla="*/ 110344 h 1958987"/>
                <a:gd name="connsiteX9" fmla="*/ 890589 w 2593977"/>
                <a:gd name="connsiteY9" fmla="*/ 166699 h 1958987"/>
                <a:gd name="connsiteX10" fmla="*/ 746920 w 2593977"/>
                <a:gd name="connsiteY10" fmla="*/ 227025 h 1958987"/>
                <a:gd name="connsiteX11" fmla="*/ 615157 w 2593977"/>
                <a:gd name="connsiteY11" fmla="*/ 288143 h 1958987"/>
                <a:gd name="connsiteX12" fmla="*/ 473870 w 2593977"/>
                <a:gd name="connsiteY12" fmla="*/ 364344 h 1958987"/>
                <a:gd name="connsiteX13" fmla="*/ 376239 w 2593977"/>
                <a:gd name="connsiteY13" fmla="*/ 423081 h 1958987"/>
                <a:gd name="connsiteX14" fmla="*/ 261145 w 2593977"/>
                <a:gd name="connsiteY14" fmla="*/ 499281 h 1958987"/>
                <a:gd name="connsiteX15" fmla="*/ 188914 w 2593977"/>
                <a:gd name="connsiteY15" fmla="*/ 553256 h 1958987"/>
                <a:gd name="connsiteX16" fmla="*/ 87314 w 2593977"/>
                <a:gd name="connsiteY16" fmla="*/ 638981 h 1958987"/>
                <a:gd name="connsiteX17" fmla="*/ 0 w 2593977"/>
                <a:gd name="connsiteY17" fmla="*/ 713593 h 1958987"/>
                <a:gd name="connsiteX18" fmla="*/ 61914 w 2593977"/>
                <a:gd name="connsiteY18" fmla="*/ 772331 h 1958987"/>
                <a:gd name="connsiteX19" fmla="*/ 153989 w 2593977"/>
                <a:gd name="connsiteY19" fmla="*/ 870756 h 1958987"/>
                <a:gd name="connsiteX20" fmla="*/ 224633 w 2593977"/>
                <a:gd name="connsiteY20" fmla="*/ 951718 h 1958987"/>
                <a:gd name="connsiteX21" fmla="*/ 304803 w 2593977"/>
                <a:gd name="connsiteY21" fmla="*/ 1050143 h 1958987"/>
                <a:gd name="connsiteX22" fmla="*/ 382589 w 2593977"/>
                <a:gd name="connsiteY22" fmla="*/ 1162856 h 1958987"/>
                <a:gd name="connsiteX23" fmla="*/ 493714 w 2593977"/>
                <a:gd name="connsiteY23" fmla="*/ 1327956 h 1958987"/>
                <a:gd name="connsiteX24" fmla="*/ 588170 w 2593977"/>
                <a:gd name="connsiteY24" fmla="*/ 1506550 h 1958987"/>
                <a:gd name="connsiteX25" fmla="*/ 636589 w 2593977"/>
                <a:gd name="connsiteY25" fmla="*/ 1620056 h 1958987"/>
                <a:gd name="connsiteX26" fmla="*/ 685802 w 2593977"/>
                <a:gd name="connsiteY26" fmla="*/ 1732769 h 1958987"/>
                <a:gd name="connsiteX27" fmla="*/ 738189 w 2593977"/>
                <a:gd name="connsiteY27" fmla="*/ 1883581 h 1958987"/>
                <a:gd name="connsiteX28" fmla="*/ 763589 w 2593977"/>
                <a:gd name="connsiteY28" fmla="*/ 1958987 h 1958987"/>
                <a:gd name="connsiteX29" fmla="*/ 926308 w 2593977"/>
                <a:gd name="connsiteY29" fmla="*/ 1900250 h 1958987"/>
                <a:gd name="connsiteX30" fmla="*/ 1119189 w 2593977"/>
                <a:gd name="connsiteY30" fmla="*/ 1826431 h 1958987"/>
                <a:gd name="connsiteX31" fmla="*/ 1296989 w 2593977"/>
                <a:gd name="connsiteY31" fmla="*/ 1734356 h 1958987"/>
                <a:gd name="connsiteX32" fmla="*/ 1435101 w 2593977"/>
                <a:gd name="connsiteY32" fmla="*/ 1648631 h 1958987"/>
                <a:gd name="connsiteX33" fmla="*/ 1555752 w 2593977"/>
                <a:gd name="connsiteY33" fmla="*/ 1569256 h 1958987"/>
                <a:gd name="connsiteX34" fmla="*/ 1703389 w 2593977"/>
                <a:gd name="connsiteY34" fmla="*/ 1461306 h 1958987"/>
                <a:gd name="connsiteX35" fmla="*/ 1825626 w 2593977"/>
                <a:gd name="connsiteY35" fmla="*/ 1350975 h 1958987"/>
                <a:gd name="connsiteX36" fmla="*/ 1954214 w 2593977"/>
                <a:gd name="connsiteY36" fmla="*/ 1223181 h 1958987"/>
                <a:gd name="connsiteX37" fmla="*/ 2090739 w 2593977"/>
                <a:gd name="connsiteY37" fmla="*/ 1070781 h 1958987"/>
                <a:gd name="connsiteX38" fmla="*/ 2195514 w 2593977"/>
                <a:gd name="connsiteY38" fmla="*/ 937431 h 1958987"/>
                <a:gd name="connsiteX39" fmla="*/ 2313783 w 2593977"/>
                <a:gd name="connsiteY39" fmla="*/ 758043 h 1958987"/>
                <a:gd name="connsiteX40" fmla="*/ 2386808 w 2593977"/>
                <a:gd name="connsiteY40" fmla="*/ 624693 h 1958987"/>
                <a:gd name="connsiteX41" fmla="*/ 2432053 w 2593977"/>
                <a:gd name="connsiteY41" fmla="*/ 536587 h 1958987"/>
                <a:gd name="connsiteX42" fmla="*/ 2494757 w 2593977"/>
                <a:gd name="connsiteY42" fmla="*/ 396887 h 1958987"/>
                <a:gd name="connsiteX43" fmla="*/ 2538414 w 2593977"/>
                <a:gd name="connsiteY43" fmla="*/ 280206 h 1958987"/>
                <a:gd name="connsiteX44" fmla="*/ 2593977 w 2593977"/>
                <a:gd name="connsiteY44" fmla="*/ 106374 h 1958987"/>
                <a:gd name="connsiteX0" fmla="*/ 2586656 w 2586656"/>
                <a:gd name="connsiteY0" fmla="*/ 104615 h 1958987"/>
                <a:gd name="connsiteX1" fmla="*/ 2443958 w 2586656"/>
                <a:gd name="connsiteY1" fmla="*/ 69069 h 1958987"/>
                <a:gd name="connsiteX2" fmla="*/ 2252664 w 2586656"/>
                <a:gd name="connsiteY2" fmla="*/ 29381 h 1958987"/>
                <a:gd name="connsiteX3" fmla="*/ 2045496 w 2586656"/>
                <a:gd name="connsiteY3" fmla="*/ 6362 h 1958987"/>
                <a:gd name="connsiteX4" fmla="*/ 1843089 w 2586656"/>
                <a:gd name="connsiteY4" fmla="*/ 12 h 1958987"/>
                <a:gd name="connsiteX5" fmla="*/ 1620839 w 2586656"/>
                <a:gd name="connsiteY5" fmla="*/ 7950 h 1958987"/>
                <a:gd name="connsiteX6" fmla="*/ 1455739 w 2586656"/>
                <a:gd name="connsiteY6" fmla="*/ 26206 h 1958987"/>
                <a:gd name="connsiteX7" fmla="*/ 1278733 w 2586656"/>
                <a:gd name="connsiteY7" fmla="*/ 53988 h 1958987"/>
                <a:gd name="connsiteX8" fmla="*/ 1050133 w 2586656"/>
                <a:gd name="connsiteY8" fmla="*/ 110344 h 1958987"/>
                <a:gd name="connsiteX9" fmla="*/ 890589 w 2586656"/>
                <a:gd name="connsiteY9" fmla="*/ 166699 h 1958987"/>
                <a:gd name="connsiteX10" fmla="*/ 746920 w 2586656"/>
                <a:gd name="connsiteY10" fmla="*/ 227025 h 1958987"/>
                <a:gd name="connsiteX11" fmla="*/ 615157 w 2586656"/>
                <a:gd name="connsiteY11" fmla="*/ 288143 h 1958987"/>
                <a:gd name="connsiteX12" fmla="*/ 473870 w 2586656"/>
                <a:gd name="connsiteY12" fmla="*/ 364344 h 1958987"/>
                <a:gd name="connsiteX13" fmla="*/ 376239 w 2586656"/>
                <a:gd name="connsiteY13" fmla="*/ 423081 h 1958987"/>
                <a:gd name="connsiteX14" fmla="*/ 261145 w 2586656"/>
                <a:gd name="connsiteY14" fmla="*/ 499281 h 1958987"/>
                <a:gd name="connsiteX15" fmla="*/ 188914 w 2586656"/>
                <a:gd name="connsiteY15" fmla="*/ 553256 h 1958987"/>
                <a:gd name="connsiteX16" fmla="*/ 87314 w 2586656"/>
                <a:gd name="connsiteY16" fmla="*/ 638981 h 1958987"/>
                <a:gd name="connsiteX17" fmla="*/ 0 w 2586656"/>
                <a:gd name="connsiteY17" fmla="*/ 713593 h 1958987"/>
                <a:gd name="connsiteX18" fmla="*/ 61914 w 2586656"/>
                <a:gd name="connsiteY18" fmla="*/ 772331 h 1958987"/>
                <a:gd name="connsiteX19" fmla="*/ 153989 w 2586656"/>
                <a:gd name="connsiteY19" fmla="*/ 870756 h 1958987"/>
                <a:gd name="connsiteX20" fmla="*/ 224633 w 2586656"/>
                <a:gd name="connsiteY20" fmla="*/ 951718 h 1958987"/>
                <a:gd name="connsiteX21" fmla="*/ 304803 w 2586656"/>
                <a:gd name="connsiteY21" fmla="*/ 1050143 h 1958987"/>
                <a:gd name="connsiteX22" fmla="*/ 382589 w 2586656"/>
                <a:gd name="connsiteY22" fmla="*/ 1162856 h 1958987"/>
                <a:gd name="connsiteX23" fmla="*/ 493714 w 2586656"/>
                <a:gd name="connsiteY23" fmla="*/ 1327956 h 1958987"/>
                <a:gd name="connsiteX24" fmla="*/ 588170 w 2586656"/>
                <a:gd name="connsiteY24" fmla="*/ 1506550 h 1958987"/>
                <a:gd name="connsiteX25" fmla="*/ 636589 w 2586656"/>
                <a:gd name="connsiteY25" fmla="*/ 1620056 h 1958987"/>
                <a:gd name="connsiteX26" fmla="*/ 685802 w 2586656"/>
                <a:gd name="connsiteY26" fmla="*/ 1732769 h 1958987"/>
                <a:gd name="connsiteX27" fmla="*/ 738189 w 2586656"/>
                <a:gd name="connsiteY27" fmla="*/ 1883581 h 1958987"/>
                <a:gd name="connsiteX28" fmla="*/ 763589 w 2586656"/>
                <a:gd name="connsiteY28" fmla="*/ 1958987 h 1958987"/>
                <a:gd name="connsiteX29" fmla="*/ 926308 w 2586656"/>
                <a:gd name="connsiteY29" fmla="*/ 1900250 h 1958987"/>
                <a:gd name="connsiteX30" fmla="*/ 1119189 w 2586656"/>
                <a:gd name="connsiteY30" fmla="*/ 1826431 h 1958987"/>
                <a:gd name="connsiteX31" fmla="*/ 1296989 w 2586656"/>
                <a:gd name="connsiteY31" fmla="*/ 1734356 h 1958987"/>
                <a:gd name="connsiteX32" fmla="*/ 1435101 w 2586656"/>
                <a:gd name="connsiteY32" fmla="*/ 1648631 h 1958987"/>
                <a:gd name="connsiteX33" fmla="*/ 1555752 w 2586656"/>
                <a:gd name="connsiteY33" fmla="*/ 1569256 h 1958987"/>
                <a:gd name="connsiteX34" fmla="*/ 1703389 w 2586656"/>
                <a:gd name="connsiteY34" fmla="*/ 1461306 h 1958987"/>
                <a:gd name="connsiteX35" fmla="*/ 1825626 w 2586656"/>
                <a:gd name="connsiteY35" fmla="*/ 1350975 h 1958987"/>
                <a:gd name="connsiteX36" fmla="*/ 1954214 w 2586656"/>
                <a:gd name="connsiteY36" fmla="*/ 1223181 h 1958987"/>
                <a:gd name="connsiteX37" fmla="*/ 2090739 w 2586656"/>
                <a:gd name="connsiteY37" fmla="*/ 1070781 h 1958987"/>
                <a:gd name="connsiteX38" fmla="*/ 2195514 w 2586656"/>
                <a:gd name="connsiteY38" fmla="*/ 937431 h 1958987"/>
                <a:gd name="connsiteX39" fmla="*/ 2313783 w 2586656"/>
                <a:gd name="connsiteY39" fmla="*/ 758043 h 1958987"/>
                <a:gd name="connsiteX40" fmla="*/ 2386808 w 2586656"/>
                <a:gd name="connsiteY40" fmla="*/ 624693 h 1958987"/>
                <a:gd name="connsiteX41" fmla="*/ 2432053 w 2586656"/>
                <a:gd name="connsiteY41" fmla="*/ 536587 h 1958987"/>
                <a:gd name="connsiteX42" fmla="*/ 2494757 w 2586656"/>
                <a:gd name="connsiteY42" fmla="*/ 396887 h 1958987"/>
                <a:gd name="connsiteX43" fmla="*/ 2538414 w 2586656"/>
                <a:gd name="connsiteY43" fmla="*/ 280206 h 1958987"/>
                <a:gd name="connsiteX44" fmla="*/ 2586656 w 2586656"/>
                <a:gd name="connsiteY44" fmla="*/ 104615 h 1958987"/>
                <a:gd name="connsiteX0" fmla="*/ 2586656 w 2586656"/>
                <a:gd name="connsiteY0" fmla="*/ 104615 h 1958987"/>
                <a:gd name="connsiteX1" fmla="*/ 2443958 w 2586656"/>
                <a:gd name="connsiteY1" fmla="*/ 69069 h 1958987"/>
                <a:gd name="connsiteX2" fmla="*/ 2252664 w 2586656"/>
                <a:gd name="connsiteY2" fmla="*/ 29381 h 1958987"/>
                <a:gd name="connsiteX3" fmla="*/ 2045496 w 2586656"/>
                <a:gd name="connsiteY3" fmla="*/ 6362 h 1958987"/>
                <a:gd name="connsiteX4" fmla="*/ 1843089 w 2586656"/>
                <a:gd name="connsiteY4" fmla="*/ 12 h 1958987"/>
                <a:gd name="connsiteX5" fmla="*/ 1620839 w 2586656"/>
                <a:gd name="connsiteY5" fmla="*/ 7950 h 1958987"/>
                <a:gd name="connsiteX6" fmla="*/ 1455739 w 2586656"/>
                <a:gd name="connsiteY6" fmla="*/ 26206 h 1958987"/>
                <a:gd name="connsiteX7" fmla="*/ 1278733 w 2586656"/>
                <a:gd name="connsiteY7" fmla="*/ 53988 h 1958987"/>
                <a:gd name="connsiteX8" fmla="*/ 1050133 w 2586656"/>
                <a:gd name="connsiteY8" fmla="*/ 110344 h 1958987"/>
                <a:gd name="connsiteX9" fmla="*/ 890589 w 2586656"/>
                <a:gd name="connsiteY9" fmla="*/ 166699 h 1958987"/>
                <a:gd name="connsiteX10" fmla="*/ 746920 w 2586656"/>
                <a:gd name="connsiteY10" fmla="*/ 227025 h 1958987"/>
                <a:gd name="connsiteX11" fmla="*/ 615157 w 2586656"/>
                <a:gd name="connsiteY11" fmla="*/ 288143 h 1958987"/>
                <a:gd name="connsiteX12" fmla="*/ 473870 w 2586656"/>
                <a:gd name="connsiteY12" fmla="*/ 364344 h 1958987"/>
                <a:gd name="connsiteX13" fmla="*/ 376239 w 2586656"/>
                <a:gd name="connsiteY13" fmla="*/ 423081 h 1958987"/>
                <a:gd name="connsiteX14" fmla="*/ 261145 w 2586656"/>
                <a:gd name="connsiteY14" fmla="*/ 499281 h 1958987"/>
                <a:gd name="connsiteX15" fmla="*/ 188914 w 2586656"/>
                <a:gd name="connsiteY15" fmla="*/ 553256 h 1958987"/>
                <a:gd name="connsiteX16" fmla="*/ 87314 w 2586656"/>
                <a:gd name="connsiteY16" fmla="*/ 638981 h 1958987"/>
                <a:gd name="connsiteX17" fmla="*/ 0 w 2586656"/>
                <a:gd name="connsiteY17" fmla="*/ 713593 h 1958987"/>
                <a:gd name="connsiteX18" fmla="*/ 61914 w 2586656"/>
                <a:gd name="connsiteY18" fmla="*/ 772331 h 1958987"/>
                <a:gd name="connsiteX19" fmla="*/ 153989 w 2586656"/>
                <a:gd name="connsiteY19" fmla="*/ 870756 h 1958987"/>
                <a:gd name="connsiteX20" fmla="*/ 224633 w 2586656"/>
                <a:gd name="connsiteY20" fmla="*/ 951718 h 1958987"/>
                <a:gd name="connsiteX21" fmla="*/ 304803 w 2586656"/>
                <a:gd name="connsiteY21" fmla="*/ 1050143 h 1958987"/>
                <a:gd name="connsiteX22" fmla="*/ 382589 w 2586656"/>
                <a:gd name="connsiteY22" fmla="*/ 1162856 h 1958987"/>
                <a:gd name="connsiteX23" fmla="*/ 493714 w 2586656"/>
                <a:gd name="connsiteY23" fmla="*/ 1327956 h 1958987"/>
                <a:gd name="connsiteX24" fmla="*/ 588170 w 2586656"/>
                <a:gd name="connsiteY24" fmla="*/ 1506550 h 1958987"/>
                <a:gd name="connsiteX25" fmla="*/ 636589 w 2586656"/>
                <a:gd name="connsiteY25" fmla="*/ 1620056 h 1958987"/>
                <a:gd name="connsiteX26" fmla="*/ 685802 w 2586656"/>
                <a:gd name="connsiteY26" fmla="*/ 1732769 h 1958987"/>
                <a:gd name="connsiteX27" fmla="*/ 738189 w 2586656"/>
                <a:gd name="connsiteY27" fmla="*/ 1883581 h 1958987"/>
                <a:gd name="connsiteX28" fmla="*/ 763589 w 2586656"/>
                <a:gd name="connsiteY28" fmla="*/ 1958987 h 1958987"/>
                <a:gd name="connsiteX29" fmla="*/ 926308 w 2586656"/>
                <a:gd name="connsiteY29" fmla="*/ 1900250 h 1958987"/>
                <a:gd name="connsiteX30" fmla="*/ 1119189 w 2586656"/>
                <a:gd name="connsiteY30" fmla="*/ 1826431 h 1958987"/>
                <a:gd name="connsiteX31" fmla="*/ 1296989 w 2586656"/>
                <a:gd name="connsiteY31" fmla="*/ 1734356 h 1958987"/>
                <a:gd name="connsiteX32" fmla="*/ 1435101 w 2586656"/>
                <a:gd name="connsiteY32" fmla="*/ 1648631 h 1958987"/>
                <a:gd name="connsiteX33" fmla="*/ 1555752 w 2586656"/>
                <a:gd name="connsiteY33" fmla="*/ 1569256 h 1958987"/>
                <a:gd name="connsiteX34" fmla="*/ 1703389 w 2586656"/>
                <a:gd name="connsiteY34" fmla="*/ 1461306 h 1958987"/>
                <a:gd name="connsiteX35" fmla="*/ 1825626 w 2586656"/>
                <a:gd name="connsiteY35" fmla="*/ 1350975 h 1958987"/>
                <a:gd name="connsiteX36" fmla="*/ 1954214 w 2586656"/>
                <a:gd name="connsiteY36" fmla="*/ 1223181 h 1958987"/>
                <a:gd name="connsiteX37" fmla="*/ 2090739 w 2586656"/>
                <a:gd name="connsiteY37" fmla="*/ 1070781 h 1958987"/>
                <a:gd name="connsiteX38" fmla="*/ 2195514 w 2586656"/>
                <a:gd name="connsiteY38" fmla="*/ 937431 h 1958987"/>
                <a:gd name="connsiteX39" fmla="*/ 2313783 w 2586656"/>
                <a:gd name="connsiteY39" fmla="*/ 758043 h 1958987"/>
                <a:gd name="connsiteX40" fmla="*/ 2386808 w 2586656"/>
                <a:gd name="connsiteY40" fmla="*/ 624693 h 1958987"/>
                <a:gd name="connsiteX41" fmla="*/ 2432053 w 2586656"/>
                <a:gd name="connsiteY41" fmla="*/ 536587 h 1958987"/>
                <a:gd name="connsiteX42" fmla="*/ 2494757 w 2586656"/>
                <a:gd name="connsiteY42" fmla="*/ 396887 h 1958987"/>
                <a:gd name="connsiteX43" fmla="*/ 2532352 w 2586656"/>
                <a:gd name="connsiteY43" fmla="*/ 276426 h 1958987"/>
                <a:gd name="connsiteX44" fmla="*/ 2586656 w 2586656"/>
                <a:gd name="connsiteY44" fmla="*/ 104615 h 1958987"/>
                <a:gd name="connsiteX0" fmla="*/ 2586656 w 2586656"/>
                <a:gd name="connsiteY0" fmla="*/ 104615 h 1958987"/>
                <a:gd name="connsiteX1" fmla="*/ 2443958 w 2586656"/>
                <a:gd name="connsiteY1" fmla="*/ 69069 h 1958987"/>
                <a:gd name="connsiteX2" fmla="*/ 2252664 w 2586656"/>
                <a:gd name="connsiteY2" fmla="*/ 29381 h 1958987"/>
                <a:gd name="connsiteX3" fmla="*/ 2045496 w 2586656"/>
                <a:gd name="connsiteY3" fmla="*/ 6362 h 1958987"/>
                <a:gd name="connsiteX4" fmla="*/ 1843089 w 2586656"/>
                <a:gd name="connsiteY4" fmla="*/ 12 h 1958987"/>
                <a:gd name="connsiteX5" fmla="*/ 1620839 w 2586656"/>
                <a:gd name="connsiteY5" fmla="*/ 7950 h 1958987"/>
                <a:gd name="connsiteX6" fmla="*/ 1455739 w 2586656"/>
                <a:gd name="connsiteY6" fmla="*/ 26206 h 1958987"/>
                <a:gd name="connsiteX7" fmla="*/ 1278733 w 2586656"/>
                <a:gd name="connsiteY7" fmla="*/ 53988 h 1958987"/>
                <a:gd name="connsiteX8" fmla="*/ 1050133 w 2586656"/>
                <a:gd name="connsiteY8" fmla="*/ 110344 h 1958987"/>
                <a:gd name="connsiteX9" fmla="*/ 890589 w 2586656"/>
                <a:gd name="connsiteY9" fmla="*/ 166699 h 1958987"/>
                <a:gd name="connsiteX10" fmla="*/ 746920 w 2586656"/>
                <a:gd name="connsiteY10" fmla="*/ 227025 h 1958987"/>
                <a:gd name="connsiteX11" fmla="*/ 615157 w 2586656"/>
                <a:gd name="connsiteY11" fmla="*/ 288143 h 1958987"/>
                <a:gd name="connsiteX12" fmla="*/ 473870 w 2586656"/>
                <a:gd name="connsiteY12" fmla="*/ 364344 h 1958987"/>
                <a:gd name="connsiteX13" fmla="*/ 376239 w 2586656"/>
                <a:gd name="connsiteY13" fmla="*/ 423081 h 1958987"/>
                <a:gd name="connsiteX14" fmla="*/ 261145 w 2586656"/>
                <a:gd name="connsiteY14" fmla="*/ 499281 h 1958987"/>
                <a:gd name="connsiteX15" fmla="*/ 188914 w 2586656"/>
                <a:gd name="connsiteY15" fmla="*/ 553256 h 1958987"/>
                <a:gd name="connsiteX16" fmla="*/ 87314 w 2586656"/>
                <a:gd name="connsiteY16" fmla="*/ 638981 h 1958987"/>
                <a:gd name="connsiteX17" fmla="*/ 0 w 2586656"/>
                <a:gd name="connsiteY17" fmla="*/ 713593 h 1958987"/>
                <a:gd name="connsiteX18" fmla="*/ 61914 w 2586656"/>
                <a:gd name="connsiteY18" fmla="*/ 772331 h 1958987"/>
                <a:gd name="connsiteX19" fmla="*/ 153989 w 2586656"/>
                <a:gd name="connsiteY19" fmla="*/ 870756 h 1958987"/>
                <a:gd name="connsiteX20" fmla="*/ 224633 w 2586656"/>
                <a:gd name="connsiteY20" fmla="*/ 951718 h 1958987"/>
                <a:gd name="connsiteX21" fmla="*/ 304803 w 2586656"/>
                <a:gd name="connsiteY21" fmla="*/ 1050143 h 1958987"/>
                <a:gd name="connsiteX22" fmla="*/ 382589 w 2586656"/>
                <a:gd name="connsiteY22" fmla="*/ 1162856 h 1958987"/>
                <a:gd name="connsiteX23" fmla="*/ 493714 w 2586656"/>
                <a:gd name="connsiteY23" fmla="*/ 1327956 h 1958987"/>
                <a:gd name="connsiteX24" fmla="*/ 588170 w 2586656"/>
                <a:gd name="connsiteY24" fmla="*/ 1506550 h 1958987"/>
                <a:gd name="connsiteX25" fmla="*/ 636589 w 2586656"/>
                <a:gd name="connsiteY25" fmla="*/ 1620056 h 1958987"/>
                <a:gd name="connsiteX26" fmla="*/ 685802 w 2586656"/>
                <a:gd name="connsiteY26" fmla="*/ 1732769 h 1958987"/>
                <a:gd name="connsiteX27" fmla="*/ 738189 w 2586656"/>
                <a:gd name="connsiteY27" fmla="*/ 1883581 h 1958987"/>
                <a:gd name="connsiteX28" fmla="*/ 763589 w 2586656"/>
                <a:gd name="connsiteY28" fmla="*/ 1958987 h 1958987"/>
                <a:gd name="connsiteX29" fmla="*/ 926308 w 2586656"/>
                <a:gd name="connsiteY29" fmla="*/ 1900250 h 1958987"/>
                <a:gd name="connsiteX30" fmla="*/ 1119189 w 2586656"/>
                <a:gd name="connsiteY30" fmla="*/ 1826431 h 1958987"/>
                <a:gd name="connsiteX31" fmla="*/ 1296989 w 2586656"/>
                <a:gd name="connsiteY31" fmla="*/ 1734356 h 1958987"/>
                <a:gd name="connsiteX32" fmla="*/ 1435101 w 2586656"/>
                <a:gd name="connsiteY32" fmla="*/ 1648631 h 1958987"/>
                <a:gd name="connsiteX33" fmla="*/ 1555752 w 2586656"/>
                <a:gd name="connsiteY33" fmla="*/ 1569256 h 1958987"/>
                <a:gd name="connsiteX34" fmla="*/ 1703389 w 2586656"/>
                <a:gd name="connsiteY34" fmla="*/ 1461306 h 1958987"/>
                <a:gd name="connsiteX35" fmla="*/ 1825626 w 2586656"/>
                <a:gd name="connsiteY35" fmla="*/ 1350975 h 1958987"/>
                <a:gd name="connsiteX36" fmla="*/ 1954214 w 2586656"/>
                <a:gd name="connsiteY36" fmla="*/ 1223181 h 1958987"/>
                <a:gd name="connsiteX37" fmla="*/ 2090739 w 2586656"/>
                <a:gd name="connsiteY37" fmla="*/ 1070781 h 1958987"/>
                <a:gd name="connsiteX38" fmla="*/ 2195514 w 2586656"/>
                <a:gd name="connsiteY38" fmla="*/ 937431 h 1958987"/>
                <a:gd name="connsiteX39" fmla="*/ 2313783 w 2586656"/>
                <a:gd name="connsiteY39" fmla="*/ 758043 h 1958987"/>
                <a:gd name="connsiteX40" fmla="*/ 2386808 w 2586656"/>
                <a:gd name="connsiteY40" fmla="*/ 624693 h 1958987"/>
                <a:gd name="connsiteX41" fmla="*/ 2432053 w 2586656"/>
                <a:gd name="connsiteY41" fmla="*/ 536587 h 1958987"/>
                <a:gd name="connsiteX42" fmla="*/ 2483156 w 2586656"/>
                <a:gd name="connsiteY42" fmla="*/ 406490 h 1958987"/>
                <a:gd name="connsiteX43" fmla="*/ 2532352 w 2586656"/>
                <a:gd name="connsiteY43" fmla="*/ 276426 h 1958987"/>
                <a:gd name="connsiteX44" fmla="*/ 2586656 w 2586656"/>
                <a:gd name="connsiteY44" fmla="*/ 104615 h 1958987"/>
                <a:gd name="connsiteX0" fmla="*/ 2586656 w 2586656"/>
                <a:gd name="connsiteY0" fmla="*/ 104615 h 1958987"/>
                <a:gd name="connsiteX1" fmla="*/ 2443958 w 2586656"/>
                <a:gd name="connsiteY1" fmla="*/ 69069 h 1958987"/>
                <a:gd name="connsiteX2" fmla="*/ 2252664 w 2586656"/>
                <a:gd name="connsiteY2" fmla="*/ 29381 h 1958987"/>
                <a:gd name="connsiteX3" fmla="*/ 2045496 w 2586656"/>
                <a:gd name="connsiteY3" fmla="*/ 6362 h 1958987"/>
                <a:gd name="connsiteX4" fmla="*/ 1843089 w 2586656"/>
                <a:gd name="connsiteY4" fmla="*/ 12 h 1958987"/>
                <a:gd name="connsiteX5" fmla="*/ 1620839 w 2586656"/>
                <a:gd name="connsiteY5" fmla="*/ 7950 h 1958987"/>
                <a:gd name="connsiteX6" fmla="*/ 1455739 w 2586656"/>
                <a:gd name="connsiteY6" fmla="*/ 26206 h 1958987"/>
                <a:gd name="connsiteX7" fmla="*/ 1278733 w 2586656"/>
                <a:gd name="connsiteY7" fmla="*/ 53988 h 1958987"/>
                <a:gd name="connsiteX8" fmla="*/ 1050133 w 2586656"/>
                <a:gd name="connsiteY8" fmla="*/ 110344 h 1958987"/>
                <a:gd name="connsiteX9" fmla="*/ 890589 w 2586656"/>
                <a:gd name="connsiteY9" fmla="*/ 166699 h 1958987"/>
                <a:gd name="connsiteX10" fmla="*/ 746920 w 2586656"/>
                <a:gd name="connsiteY10" fmla="*/ 227025 h 1958987"/>
                <a:gd name="connsiteX11" fmla="*/ 615157 w 2586656"/>
                <a:gd name="connsiteY11" fmla="*/ 288143 h 1958987"/>
                <a:gd name="connsiteX12" fmla="*/ 473870 w 2586656"/>
                <a:gd name="connsiteY12" fmla="*/ 364344 h 1958987"/>
                <a:gd name="connsiteX13" fmla="*/ 376239 w 2586656"/>
                <a:gd name="connsiteY13" fmla="*/ 423081 h 1958987"/>
                <a:gd name="connsiteX14" fmla="*/ 261145 w 2586656"/>
                <a:gd name="connsiteY14" fmla="*/ 499281 h 1958987"/>
                <a:gd name="connsiteX15" fmla="*/ 188914 w 2586656"/>
                <a:gd name="connsiteY15" fmla="*/ 553256 h 1958987"/>
                <a:gd name="connsiteX16" fmla="*/ 87314 w 2586656"/>
                <a:gd name="connsiteY16" fmla="*/ 638981 h 1958987"/>
                <a:gd name="connsiteX17" fmla="*/ 0 w 2586656"/>
                <a:gd name="connsiteY17" fmla="*/ 713593 h 1958987"/>
                <a:gd name="connsiteX18" fmla="*/ 61914 w 2586656"/>
                <a:gd name="connsiteY18" fmla="*/ 772331 h 1958987"/>
                <a:gd name="connsiteX19" fmla="*/ 153989 w 2586656"/>
                <a:gd name="connsiteY19" fmla="*/ 870756 h 1958987"/>
                <a:gd name="connsiteX20" fmla="*/ 224633 w 2586656"/>
                <a:gd name="connsiteY20" fmla="*/ 951718 h 1958987"/>
                <a:gd name="connsiteX21" fmla="*/ 304803 w 2586656"/>
                <a:gd name="connsiteY21" fmla="*/ 1050143 h 1958987"/>
                <a:gd name="connsiteX22" fmla="*/ 382589 w 2586656"/>
                <a:gd name="connsiteY22" fmla="*/ 1162856 h 1958987"/>
                <a:gd name="connsiteX23" fmla="*/ 493714 w 2586656"/>
                <a:gd name="connsiteY23" fmla="*/ 1327956 h 1958987"/>
                <a:gd name="connsiteX24" fmla="*/ 588170 w 2586656"/>
                <a:gd name="connsiteY24" fmla="*/ 1506550 h 1958987"/>
                <a:gd name="connsiteX25" fmla="*/ 636589 w 2586656"/>
                <a:gd name="connsiteY25" fmla="*/ 1620056 h 1958987"/>
                <a:gd name="connsiteX26" fmla="*/ 685802 w 2586656"/>
                <a:gd name="connsiteY26" fmla="*/ 1732769 h 1958987"/>
                <a:gd name="connsiteX27" fmla="*/ 738189 w 2586656"/>
                <a:gd name="connsiteY27" fmla="*/ 1883581 h 1958987"/>
                <a:gd name="connsiteX28" fmla="*/ 763589 w 2586656"/>
                <a:gd name="connsiteY28" fmla="*/ 1958987 h 1958987"/>
                <a:gd name="connsiteX29" fmla="*/ 926308 w 2586656"/>
                <a:gd name="connsiteY29" fmla="*/ 1900250 h 1958987"/>
                <a:gd name="connsiteX30" fmla="*/ 1119189 w 2586656"/>
                <a:gd name="connsiteY30" fmla="*/ 1826431 h 1958987"/>
                <a:gd name="connsiteX31" fmla="*/ 1296989 w 2586656"/>
                <a:gd name="connsiteY31" fmla="*/ 1734356 h 1958987"/>
                <a:gd name="connsiteX32" fmla="*/ 1435101 w 2586656"/>
                <a:gd name="connsiteY32" fmla="*/ 1648631 h 1958987"/>
                <a:gd name="connsiteX33" fmla="*/ 1555752 w 2586656"/>
                <a:gd name="connsiteY33" fmla="*/ 1569256 h 1958987"/>
                <a:gd name="connsiteX34" fmla="*/ 1703389 w 2586656"/>
                <a:gd name="connsiteY34" fmla="*/ 1461306 h 1958987"/>
                <a:gd name="connsiteX35" fmla="*/ 1825626 w 2586656"/>
                <a:gd name="connsiteY35" fmla="*/ 1350975 h 1958987"/>
                <a:gd name="connsiteX36" fmla="*/ 1954214 w 2586656"/>
                <a:gd name="connsiteY36" fmla="*/ 1223181 h 1958987"/>
                <a:gd name="connsiteX37" fmla="*/ 2090739 w 2586656"/>
                <a:gd name="connsiteY37" fmla="*/ 1070781 h 1958987"/>
                <a:gd name="connsiteX38" fmla="*/ 2195514 w 2586656"/>
                <a:gd name="connsiteY38" fmla="*/ 937431 h 1958987"/>
                <a:gd name="connsiteX39" fmla="*/ 2313783 w 2586656"/>
                <a:gd name="connsiteY39" fmla="*/ 758043 h 1958987"/>
                <a:gd name="connsiteX40" fmla="*/ 2386808 w 2586656"/>
                <a:gd name="connsiteY40" fmla="*/ 624693 h 1958987"/>
                <a:gd name="connsiteX41" fmla="*/ 2431031 w 2586656"/>
                <a:gd name="connsiteY41" fmla="*/ 524725 h 1958987"/>
                <a:gd name="connsiteX42" fmla="*/ 2483156 w 2586656"/>
                <a:gd name="connsiteY42" fmla="*/ 406490 h 1958987"/>
                <a:gd name="connsiteX43" fmla="*/ 2532352 w 2586656"/>
                <a:gd name="connsiteY43" fmla="*/ 276426 h 1958987"/>
                <a:gd name="connsiteX44" fmla="*/ 2586656 w 2586656"/>
                <a:gd name="connsiteY44" fmla="*/ 104615 h 1958987"/>
                <a:gd name="connsiteX0" fmla="*/ 2586656 w 2586656"/>
                <a:gd name="connsiteY0" fmla="*/ 104615 h 1958987"/>
                <a:gd name="connsiteX1" fmla="*/ 2443958 w 2586656"/>
                <a:gd name="connsiteY1" fmla="*/ 69069 h 1958987"/>
                <a:gd name="connsiteX2" fmla="*/ 2252664 w 2586656"/>
                <a:gd name="connsiteY2" fmla="*/ 29381 h 1958987"/>
                <a:gd name="connsiteX3" fmla="*/ 2045496 w 2586656"/>
                <a:gd name="connsiteY3" fmla="*/ 6362 h 1958987"/>
                <a:gd name="connsiteX4" fmla="*/ 1843089 w 2586656"/>
                <a:gd name="connsiteY4" fmla="*/ 12 h 1958987"/>
                <a:gd name="connsiteX5" fmla="*/ 1620839 w 2586656"/>
                <a:gd name="connsiteY5" fmla="*/ 7950 h 1958987"/>
                <a:gd name="connsiteX6" fmla="*/ 1455739 w 2586656"/>
                <a:gd name="connsiteY6" fmla="*/ 26206 h 1958987"/>
                <a:gd name="connsiteX7" fmla="*/ 1278733 w 2586656"/>
                <a:gd name="connsiteY7" fmla="*/ 53988 h 1958987"/>
                <a:gd name="connsiteX8" fmla="*/ 1050133 w 2586656"/>
                <a:gd name="connsiteY8" fmla="*/ 110344 h 1958987"/>
                <a:gd name="connsiteX9" fmla="*/ 890589 w 2586656"/>
                <a:gd name="connsiteY9" fmla="*/ 166699 h 1958987"/>
                <a:gd name="connsiteX10" fmla="*/ 746920 w 2586656"/>
                <a:gd name="connsiteY10" fmla="*/ 227025 h 1958987"/>
                <a:gd name="connsiteX11" fmla="*/ 615157 w 2586656"/>
                <a:gd name="connsiteY11" fmla="*/ 288143 h 1958987"/>
                <a:gd name="connsiteX12" fmla="*/ 473870 w 2586656"/>
                <a:gd name="connsiteY12" fmla="*/ 364344 h 1958987"/>
                <a:gd name="connsiteX13" fmla="*/ 376239 w 2586656"/>
                <a:gd name="connsiteY13" fmla="*/ 423081 h 1958987"/>
                <a:gd name="connsiteX14" fmla="*/ 261145 w 2586656"/>
                <a:gd name="connsiteY14" fmla="*/ 499281 h 1958987"/>
                <a:gd name="connsiteX15" fmla="*/ 188914 w 2586656"/>
                <a:gd name="connsiteY15" fmla="*/ 553256 h 1958987"/>
                <a:gd name="connsiteX16" fmla="*/ 87314 w 2586656"/>
                <a:gd name="connsiteY16" fmla="*/ 638981 h 1958987"/>
                <a:gd name="connsiteX17" fmla="*/ 0 w 2586656"/>
                <a:gd name="connsiteY17" fmla="*/ 713593 h 1958987"/>
                <a:gd name="connsiteX18" fmla="*/ 61914 w 2586656"/>
                <a:gd name="connsiteY18" fmla="*/ 772331 h 1958987"/>
                <a:gd name="connsiteX19" fmla="*/ 153989 w 2586656"/>
                <a:gd name="connsiteY19" fmla="*/ 870756 h 1958987"/>
                <a:gd name="connsiteX20" fmla="*/ 224633 w 2586656"/>
                <a:gd name="connsiteY20" fmla="*/ 951718 h 1958987"/>
                <a:gd name="connsiteX21" fmla="*/ 304803 w 2586656"/>
                <a:gd name="connsiteY21" fmla="*/ 1050143 h 1958987"/>
                <a:gd name="connsiteX22" fmla="*/ 382589 w 2586656"/>
                <a:gd name="connsiteY22" fmla="*/ 1162856 h 1958987"/>
                <a:gd name="connsiteX23" fmla="*/ 493714 w 2586656"/>
                <a:gd name="connsiteY23" fmla="*/ 1327956 h 1958987"/>
                <a:gd name="connsiteX24" fmla="*/ 588170 w 2586656"/>
                <a:gd name="connsiteY24" fmla="*/ 1506550 h 1958987"/>
                <a:gd name="connsiteX25" fmla="*/ 636589 w 2586656"/>
                <a:gd name="connsiteY25" fmla="*/ 1620056 h 1958987"/>
                <a:gd name="connsiteX26" fmla="*/ 685802 w 2586656"/>
                <a:gd name="connsiteY26" fmla="*/ 1732769 h 1958987"/>
                <a:gd name="connsiteX27" fmla="*/ 738189 w 2586656"/>
                <a:gd name="connsiteY27" fmla="*/ 1883581 h 1958987"/>
                <a:gd name="connsiteX28" fmla="*/ 763589 w 2586656"/>
                <a:gd name="connsiteY28" fmla="*/ 1958987 h 1958987"/>
                <a:gd name="connsiteX29" fmla="*/ 926308 w 2586656"/>
                <a:gd name="connsiteY29" fmla="*/ 1900250 h 1958987"/>
                <a:gd name="connsiteX30" fmla="*/ 1119189 w 2586656"/>
                <a:gd name="connsiteY30" fmla="*/ 1826431 h 1958987"/>
                <a:gd name="connsiteX31" fmla="*/ 1296989 w 2586656"/>
                <a:gd name="connsiteY31" fmla="*/ 1734356 h 1958987"/>
                <a:gd name="connsiteX32" fmla="*/ 1435101 w 2586656"/>
                <a:gd name="connsiteY32" fmla="*/ 1648631 h 1958987"/>
                <a:gd name="connsiteX33" fmla="*/ 1555752 w 2586656"/>
                <a:gd name="connsiteY33" fmla="*/ 1569256 h 1958987"/>
                <a:gd name="connsiteX34" fmla="*/ 1703389 w 2586656"/>
                <a:gd name="connsiteY34" fmla="*/ 1461306 h 1958987"/>
                <a:gd name="connsiteX35" fmla="*/ 1825626 w 2586656"/>
                <a:gd name="connsiteY35" fmla="*/ 1350975 h 1958987"/>
                <a:gd name="connsiteX36" fmla="*/ 1954214 w 2586656"/>
                <a:gd name="connsiteY36" fmla="*/ 1223181 h 1958987"/>
                <a:gd name="connsiteX37" fmla="*/ 2090739 w 2586656"/>
                <a:gd name="connsiteY37" fmla="*/ 1070781 h 1958987"/>
                <a:gd name="connsiteX38" fmla="*/ 2195514 w 2586656"/>
                <a:gd name="connsiteY38" fmla="*/ 937431 h 1958987"/>
                <a:gd name="connsiteX39" fmla="*/ 2313783 w 2586656"/>
                <a:gd name="connsiteY39" fmla="*/ 758043 h 1958987"/>
                <a:gd name="connsiteX40" fmla="*/ 2385809 w 2586656"/>
                <a:gd name="connsiteY40" fmla="*/ 635295 h 1958987"/>
                <a:gd name="connsiteX41" fmla="*/ 2431031 w 2586656"/>
                <a:gd name="connsiteY41" fmla="*/ 524725 h 1958987"/>
                <a:gd name="connsiteX42" fmla="*/ 2483156 w 2586656"/>
                <a:gd name="connsiteY42" fmla="*/ 406490 h 1958987"/>
                <a:gd name="connsiteX43" fmla="*/ 2532352 w 2586656"/>
                <a:gd name="connsiteY43" fmla="*/ 276426 h 1958987"/>
                <a:gd name="connsiteX44" fmla="*/ 2586656 w 2586656"/>
                <a:gd name="connsiteY44" fmla="*/ 104615 h 1958987"/>
                <a:gd name="connsiteX0" fmla="*/ 2586656 w 2586656"/>
                <a:gd name="connsiteY0" fmla="*/ 104615 h 1958987"/>
                <a:gd name="connsiteX1" fmla="*/ 2443958 w 2586656"/>
                <a:gd name="connsiteY1" fmla="*/ 69069 h 1958987"/>
                <a:gd name="connsiteX2" fmla="*/ 2252664 w 2586656"/>
                <a:gd name="connsiteY2" fmla="*/ 29381 h 1958987"/>
                <a:gd name="connsiteX3" fmla="*/ 2045496 w 2586656"/>
                <a:gd name="connsiteY3" fmla="*/ 6362 h 1958987"/>
                <a:gd name="connsiteX4" fmla="*/ 1843089 w 2586656"/>
                <a:gd name="connsiteY4" fmla="*/ 12 h 1958987"/>
                <a:gd name="connsiteX5" fmla="*/ 1620839 w 2586656"/>
                <a:gd name="connsiteY5" fmla="*/ 7950 h 1958987"/>
                <a:gd name="connsiteX6" fmla="*/ 1455739 w 2586656"/>
                <a:gd name="connsiteY6" fmla="*/ 26206 h 1958987"/>
                <a:gd name="connsiteX7" fmla="*/ 1278733 w 2586656"/>
                <a:gd name="connsiteY7" fmla="*/ 53988 h 1958987"/>
                <a:gd name="connsiteX8" fmla="*/ 1050133 w 2586656"/>
                <a:gd name="connsiteY8" fmla="*/ 110344 h 1958987"/>
                <a:gd name="connsiteX9" fmla="*/ 890589 w 2586656"/>
                <a:gd name="connsiteY9" fmla="*/ 166699 h 1958987"/>
                <a:gd name="connsiteX10" fmla="*/ 746920 w 2586656"/>
                <a:gd name="connsiteY10" fmla="*/ 227025 h 1958987"/>
                <a:gd name="connsiteX11" fmla="*/ 615157 w 2586656"/>
                <a:gd name="connsiteY11" fmla="*/ 288143 h 1958987"/>
                <a:gd name="connsiteX12" fmla="*/ 473870 w 2586656"/>
                <a:gd name="connsiteY12" fmla="*/ 364344 h 1958987"/>
                <a:gd name="connsiteX13" fmla="*/ 376239 w 2586656"/>
                <a:gd name="connsiteY13" fmla="*/ 423081 h 1958987"/>
                <a:gd name="connsiteX14" fmla="*/ 261145 w 2586656"/>
                <a:gd name="connsiteY14" fmla="*/ 499281 h 1958987"/>
                <a:gd name="connsiteX15" fmla="*/ 188914 w 2586656"/>
                <a:gd name="connsiteY15" fmla="*/ 553256 h 1958987"/>
                <a:gd name="connsiteX16" fmla="*/ 87314 w 2586656"/>
                <a:gd name="connsiteY16" fmla="*/ 638981 h 1958987"/>
                <a:gd name="connsiteX17" fmla="*/ 0 w 2586656"/>
                <a:gd name="connsiteY17" fmla="*/ 713593 h 1958987"/>
                <a:gd name="connsiteX18" fmla="*/ 61914 w 2586656"/>
                <a:gd name="connsiteY18" fmla="*/ 772331 h 1958987"/>
                <a:gd name="connsiteX19" fmla="*/ 153989 w 2586656"/>
                <a:gd name="connsiteY19" fmla="*/ 870756 h 1958987"/>
                <a:gd name="connsiteX20" fmla="*/ 224633 w 2586656"/>
                <a:gd name="connsiteY20" fmla="*/ 951718 h 1958987"/>
                <a:gd name="connsiteX21" fmla="*/ 304803 w 2586656"/>
                <a:gd name="connsiteY21" fmla="*/ 1050143 h 1958987"/>
                <a:gd name="connsiteX22" fmla="*/ 382589 w 2586656"/>
                <a:gd name="connsiteY22" fmla="*/ 1162856 h 1958987"/>
                <a:gd name="connsiteX23" fmla="*/ 493714 w 2586656"/>
                <a:gd name="connsiteY23" fmla="*/ 1327956 h 1958987"/>
                <a:gd name="connsiteX24" fmla="*/ 588170 w 2586656"/>
                <a:gd name="connsiteY24" fmla="*/ 1506550 h 1958987"/>
                <a:gd name="connsiteX25" fmla="*/ 636589 w 2586656"/>
                <a:gd name="connsiteY25" fmla="*/ 1620056 h 1958987"/>
                <a:gd name="connsiteX26" fmla="*/ 685802 w 2586656"/>
                <a:gd name="connsiteY26" fmla="*/ 1732769 h 1958987"/>
                <a:gd name="connsiteX27" fmla="*/ 738189 w 2586656"/>
                <a:gd name="connsiteY27" fmla="*/ 1883581 h 1958987"/>
                <a:gd name="connsiteX28" fmla="*/ 763589 w 2586656"/>
                <a:gd name="connsiteY28" fmla="*/ 1958987 h 1958987"/>
                <a:gd name="connsiteX29" fmla="*/ 926308 w 2586656"/>
                <a:gd name="connsiteY29" fmla="*/ 1900250 h 1958987"/>
                <a:gd name="connsiteX30" fmla="*/ 1119189 w 2586656"/>
                <a:gd name="connsiteY30" fmla="*/ 1826431 h 1958987"/>
                <a:gd name="connsiteX31" fmla="*/ 1296989 w 2586656"/>
                <a:gd name="connsiteY31" fmla="*/ 1734356 h 1958987"/>
                <a:gd name="connsiteX32" fmla="*/ 1435101 w 2586656"/>
                <a:gd name="connsiteY32" fmla="*/ 1648631 h 1958987"/>
                <a:gd name="connsiteX33" fmla="*/ 1555752 w 2586656"/>
                <a:gd name="connsiteY33" fmla="*/ 1569256 h 1958987"/>
                <a:gd name="connsiteX34" fmla="*/ 1703389 w 2586656"/>
                <a:gd name="connsiteY34" fmla="*/ 1461306 h 1958987"/>
                <a:gd name="connsiteX35" fmla="*/ 1825626 w 2586656"/>
                <a:gd name="connsiteY35" fmla="*/ 1350975 h 1958987"/>
                <a:gd name="connsiteX36" fmla="*/ 1954214 w 2586656"/>
                <a:gd name="connsiteY36" fmla="*/ 1223181 h 1958987"/>
                <a:gd name="connsiteX37" fmla="*/ 2090739 w 2586656"/>
                <a:gd name="connsiteY37" fmla="*/ 1070781 h 1958987"/>
                <a:gd name="connsiteX38" fmla="*/ 2195514 w 2586656"/>
                <a:gd name="connsiteY38" fmla="*/ 937431 h 1958987"/>
                <a:gd name="connsiteX39" fmla="*/ 2313783 w 2586656"/>
                <a:gd name="connsiteY39" fmla="*/ 758043 h 1958987"/>
                <a:gd name="connsiteX40" fmla="*/ 2381768 w 2586656"/>
                <a:gd name="connsiteY40" fmla="*/ 632775 h 1958987"/>
                <a:gd name="connsiteX41" fmla="*/ 2431031 w 2586656"/>
                <a:gd name="connsiteY41" fmla="*/ 524725 h 1958987"/>
                <a:gd name="connsiteX42" fmla="*/ 2483156 w 2586656"/>
                <a:gd name="connsiteY42" fmla="*/ 406490 h 1958987"/>
                <a:gd name="connsiteX43" fmla="*/ 2532352 w 2586656"/>
                <a:gd name="connsiteY43" fmla="*/ 276426 h 1958987"/>
                <a:gd name="connsiteX44" fmla="*/ 2586656 w 2586656"/>
                <a:gd name="connsiteY44" fmla="*/ 104615 h 1958987"/>
                <a:gd name="connsiteX0" fmla="*/ 2586656 w 2586656"/>
                <a:gd name="connsiteY0" fmla="*/ 104615 h 1958987"/>
                <a:gd name="connsiteX1" fmla="*/ 2443958 w 2586656"/>
                <a:gd name="connsiteY1" fmla="*/ 69069 h 1958987"/>
                <a:gd name="connsiteX2" fmla="*/ 2252664 w 2586656"/>
                <a:gd name="connsiteY2" fmla="*/ 29381 h 1958987"/>
                <a:gd name="connsiteX3" fmla="*/ 2045496 w 2586656"/>
                <a:gd name="connsiteY3" fmla="*/ 6362 h 1958987"/>
                <a:gd name="connsiteX4" fmla="*/ 1843089 w 2586656"/>
                <a:gd name="connsiteY4" fmla="*/ 12 h 1958987"/>
                <a:gd name="connsiteX5" fmla="*/ 1620839 w 2586656"/>
                <a:gd name="connsiteY5" fmla="*/ 7950 h 1958987"/>
                <a:gd name="connsiteX6" fmla="*/ 1455739 w 2586656"/>
                <a:gd name="connsiteY6" fmla="*/ 26206 h 1958987"/>
                <a:gd name="connsiteX7" fmla="*/ 1278733 w 2586656"/>
                <a:gd name="connsiteY7" fmla="*/ 53988 h 1958987"/>
                <a:gd name="connsiteX8" fmla="*/ 1050133 w 2586656"/>
                <a:gd name="connsiteY8" fmla="*/ 110344 h 1958987"/>
                <a:gd name="connsiteX9" fmla="*/ 890589 w 2586656"/>
                <a:gd name="connsiteY9" fmla="*/ 166699 h 1958987"/>
                <a:gd name="connsiteX10" fmla="*/ 746920 w 2586656"/>
                <a:gd name="connsiteY10" fmla="*/ 227025 h 1958987"/>
                <a:gd name="connsiteX11" fmla="*/ 615157 w 2586656"/>
                <a:gd name="connsiteY11" fmla="*/ 288143 h 1958987"/>
                <a:gd name="connsiteX12" fmla="*/ 473870 w 2586656"/>
                <a:gd name="connsiteY12" fmla="*/ 364344 h 1958987"/>
                <a:gd name="connsiteX13" fmla="*/ 376239 w 2586656"/>
                <a:gd name="connsiteY13" fmla="*/ 423081 h 1958987"/>
                <a:gd name="connsiteX14" fmla="*/ 261145 w 2586656"/>
                <a:gd name="connsiteY14" fmla="*/ 499281 h 1958987"/>
                <a:gd name="connsiteX15" fmla="*/ 188914 w 2586656"/>
                <a:gd name="connsiteY15" fmla="*/ 553256 h 1958987"/>
                <a:gd name="connsiteX16" fmla="*/ 87314 w 2586656"/>
                <a:gd name="connsiteY16" fmla="*/ 638981 h 1958987"/>
                <a:gd name="connsiteX17" fmla="*/ 0 w 2586656"/>
                <a:gd name="connsiteY17" fmla="*/ 713593 h 1958987"/>
                <a:gd name="connsiteX18" fmla="*/ 61914 w 2586656"/>
                <a:gd name="connsiteY18" fmla="*/ 772331 h 1958987"/>
                <a:gd name="connsiteX19" fmla="*/ 153989 w 2586656"/>
                <a:gd name="connsiteY19" fmla="*/ 870756 h 1958987"/>
                <a:gd name="connsiteX20" fmla="*/ 224633 w 2586656"/>
                <a:gd name="connsiteY20" fmla="*/ 951718 h 1958987"/>
                <a:gd name="connsiteX21" fmla="*/ 304803 w 2586656"/>
                <a:gd name="connsiteY21" fmla="*/ 1050143 h 1958987"/>
                <a:gd name="connsiteX22" fmla="*/ 382589 w 2586656"/>
                <a:gd name="connsiteY22" fmla="*/ 1162856 h 1958987"/>
                <a:gd name="connsiteX23" fmla="*/ 493714 w 2586656"/>
                <a:gd name="connsiteY23" fmla="*/ 1327956 h 1958987"/>
                <a:gd name="connsiteX24" fmla="*/ 588170 w 2586656"/>
                <a:gd name="connsiteY24" fmla="*/ 1506550 h 1958987"/>
                <a:gd name="connsiteX25" fmla="*/ 636589 w 2586656"/>
                <a:gd name="connsiteY25" fmla="*/ 1620056 h 1958987"/>
                <a:gd name="connsiteX26" fmla="*/ 685802 w 2586656"/>
                <a:gd name="connsiteY26" fmla="*/ 1732769 h 1958987"/>
                <a:gd name="connsiteX27" fmla="*/ 738189 w 2586656"/>
                <a:gd name="connsiteY27" fmla="*/ 1883581 h 1958987"/>
                <a:gd name="connsiteX28" fmla="*/ 763589 w 2586656"/>
                <a:gd name="connsiteY28" fmla="*/ 1958987 h 1958987"/>
                <a:gd name="connsiteX29" fmla="*/ 926308 w 2586656"/>
                <a:gd name="connsiteY29" fmla="*/ 1900250 h 1958987"/>
                <a:gd name="connsiteX30" fmla="*/ 1119189 w 2586656"/>
                <a:gd name="connsiteY30" fmla="*/ 1826431 h 1958987"/>
                <a:gd name="connsiteX31" fmla="*/ 1296989 w 2586656"/>
                <a:gd name="connsiteY31" fmla="*/ 1734356 h 1958987"/>
                <a:gd name="connsiteX32" fmla="*/ 1435101 w 2586656"/>
                <a:gd name="connsiteY32" fmla="*/ 1648631 h 1958987"/>
                <a:gd name="connsiteX33" fmla="*/ 1555752 w 2586656"/>
                <a:gd name="connsiteY33" fmla="*/ 1569256 h 1958987"/>
                <a:gd name="connsiteX34" fmla="*/ 1703389 w 2586656"/>
                <a:gd name="connsiteY34" fmla="*/ 1461306 h 1958987"/>
                <a:gd name="connsiteX35" fmla="*/ 1825626 w 2586656"/>
                <a:gd name="connsiteY35" fmla="*/ 1350975 h 1958987"/>
                <a:gd name="connsiteX36" fmla="*/ 1954214 w 2586656"/>
                <a:gd name="connsiteY36" fmla="*/ 1223181 h 1958987"/>
                <a:gd name="connsiteX37" fmla="*/ 2090739 w 2586656"/>
                <a:gd name="connsiteY37" fmla="*/ 1070781 h 1958987"/>
                <a:gd name="connsiteX38" fmla="*/ 2195514 w 2586656"/>
                <a:gd name="connsiteY38" fmla="*/ 937431 h 1958987"/>
                <a:gd name="connsiteX39" fmla="*/ 2311263 w 2586656"/>
                <a:gd name="connsiteY39" fmla="*/ 762085 h 1958987"/>
                <a:gd name="connsiteX40" fmla="*/ 2381768 w 2586656"/>
                <a:gd name="connsiteY40" fmla="*/ 632775 h 1958987"/>
                <a:gd name="connsiteX41" fmla="*/ 2431031 w 2586656"/>
                <a:gd name="connsiteY41" fmla="*/ 524725 h 1958987"/>
                <a:gd name="connsiteX42" fmla="*/ 2483156 w 2586656"/>
                <a:gd name="connsiteY42" fmla="*/ 406490 h 1958987"/>
                <a:gd name="connsiteX43" fmla="*/ 2532352 w 2586656"/>
                <a:gd name="connsiteY43" fmla="*/ 276426 h 1958987"/>
                <a:gd name="connsiteX44" fmla="*/ 2586656 w 2586656"/>
                <a:gd name="connsiteY44" fmla="*/ 104615 h 1958987"/>
                <a:gd name="connsiteX0" fmla="*/ 2586656 w 2586656"/>
                <a:gd name="connsiteY0" fmla="*/ 104615 h 1994145"/>
                <a:gd name="connsiteX1" fmla="*/ 2443958 w 2586656"/>
                <a:gd name="connsiteY1" fmla="*/ 69069 h 1994145"/>
                <a:gd name="connsiteX2" fmla="*/ 2252664 w 2586656"/>
                <a:gd name="connsiteY2" fmla="*/ 29381 h 1994145"/>
                <a:gd name="connsiteX3" fmla="*/ 2045496 w 2586656"/>
                <a:gd name="connsiteY3" fmla="*/ 6362 h 1994145"/>
                <a:gd name="connsiteX4" fmla="*/ 1843089 w 2586656"/>
                <a:gd name="connsiteY4" fmla="*/ 12 h 1994145"/>
                <a:gd name="connsiteX5" fmla="*/ 1620839 w 2586656"/>
                <a:gd name="connsiteY5" fmla="*/ 7950 h 1994145"/>
                <a:gd name="connsiteX6" fmla="*/ 1455739 w 2586656"/>
                <a:gd name="connsiteY6" fmla="*/ 26206 h 1994145"/>
                <a:gd name="connsiteX7" fmla="*/ 1278733 w 2586656"/>
                <a:gd name="connsiteY7" fmla="*/ 53988 h 1994145"/>
                <a:gd name="connsiteX8" fmla="*/ 1050133 w 2586656"/>
                <a:gd name="connsiteY8" fmla="*/ 110344 h 1994145"/>
                <a:gd name="connsiteX9" fmla="*/ 890589 w 2586656"/>
                <a:gd name="connsiteY9" fmla="*/ 166699 h 1994145"/>
                <a:gd name="connsiteX10" fmla="*/ 746920 w 2586656"/>
                <a:gd name="connsiteY10" fmla="*/ 227025 h 1994145"/>
                <a:gd name="connsiteX11" fmla="*/ 615157 w 2586656"/>
                <a:gd name="connsiteY11" fmla="*/ 288143 h 1994145"/>
                <a:gd name="connsiteX12" fmla="*/ 473870 w 2586656"/>
                <a:gd name="connsiteY12" fmla="*/ 364344 h 1994145"/>
                <a:gd name="connsiteX13" fmla="*/ 376239 w 2586656"/>
                <a:gd name="connsiteY13" fmla="*/ 423081 h 1994145"/>
                <a:gd name="connsiteX14" fmla="*/ 261145 w 2586656"/>
                <a:gd name="connsiteY14" fmla="*/ 499281 h 1994145"/>
                <a:gd name="connsiteX15" fmla="*/ 188914 w 2586656"/>
                <a:gd name="connsiteY15" fmla="*/ 553256 h 1994145"/>
                <a:gd name="connsiteX16" fmla="*/ 87314 w 2586656"/>
                <a:gd name="connsiteY16" fmla="*/ 638981 h 1994145"/>
                <a:gd name="connsiteX17" fmla="*/ 0 w 2586656"/>
                <a:gd name="connsiteY17" fmla="*/ 713593 h 1994145"/>
                <a:gd name="connsiteX18" fmla="*/ 61914 w 2586656"/>
                <a:gd name="connsiteY18" fmla="*/ 772331 h 1994145"/>
                <a:gd name="connsiteX19" fmla="*/ 153989 w 2586656"/>
                <a:gd name="connsiteY19" fmla="*/ 870756 h 1994145"/>
                <a:gd name="connsiteX20" fmla="*/ 224633 w 2586656"/>
                <a:gd name="connsiteY20" fmla="*/ 951718 h 1994145"/>
                <a:gd name="connsiteX21" fmla="*/ 304803 w 2586656"/>
                <a:gd name="connsiteY21" fmla="*/ 1050143 h 1994145"/>
                <a:gd name="connsiteX22" fmla="*/ 382589 w 2586656"/>
                <a:gd name="connsiteY22" fmla="*/ 1162856 h 1994145"/>
                <a:gd name="connsiteX23" fmla="*/ 493714 w 2586656"/>
                <a:gd name="connsiteY23" fmla="*/ 1327956 h 1994145"/>
                <a:gd name="connsiteX24" fmla="*/ 588170 w 2586656"/>
                <a:gd name="connsiteY24" fmla="*/ 1506550 h 1994145"/>
                <a:gd name="connsiteX25" fmla="*/ 636589 w 2586656"/>
                <a:gd name="connsiteY25" fmla="*/ 1620056 h 1994145"/>
                <a:gd name="connsiteX26" fmla="*/ 685802 w 2586656"/>
                <a:gd name="connsiteY26" fmla="*/ 1732769 h 1994145"/>
                <a:gd name="connsiteX27" fmla="*/ 738189 w 2586656"/>
                <a:gd name="connsiteY27" fmla="*/ 1883581 h 1994145"/>
                <a:gd name="connsiteX28" fmla="*/ 693959 w 2586656"/>
                <a:gd name="connsiteY28" fmla="*/ 1994145 h 1994145"/>
                <a:gd name="connsiteX29" fmla="*/ 926308 w 2586656"/>
                <a:gd name="connsiteY29" fmla="*/ 1900250 h 1994145"/>
                <a:gd name="connsiteX30" fmla="*/ 1119189 w 2586656"/>
                <a:gd name="connsiteY30" fmla="*/ 1826431 h 1994145"/>
                <a:gd name="connsiteX31" fmla="*/ 1296989 w 2586656"/>
                <a:gd name="connsiteY31" fmla="*/ 1734356 h 1994145"/>
                <a:gd name="connsiteX32" fmla="*/ 1435101 w 2586656"/>
                <a:gd name="connsiteY32" fmla="*/ 1648631 h 1994145"/>
                <a:gd name="connsiteX33" fmla="*/ 1555752 w 2586656"/>
                <a:gd name="connsiteY33" fmla="*/ 1569256 h 1994145"/>
                <a:gd name="connsiteX34" fmla="*/ 1703389 w 2586656"/>
                <a:gd name="connsiteY34" fmla="*/ 1461306 h 1994145"/>
                <a:gd name="connsiteX35" fmla="*/ 1825626 w 2586656"/>
                <a:gd name="connsiteY35" fmla="*/ 1350975 h 1994145"/>
                <a:gd name="connsiteX36" fmla="*/ 1954214 w 2586656"/>
                <a:gd name="connsiteY36" fmla="*/ 1223181 h 1994145"/>
                <a:gd name="connsiteX37" fmla="*/ 2090739 w 2586656"/>
                <a:gd name="connsiteY37" fmla="*/ 1070781 h 1994145"/>
                <a:gd name="connsiteX38" fmla="*/ 2195514 w 2586656"/>
                <a:gd name="connsiteY38" fmla="*/ 937431 h 1994145"/>
                <a:gd name="connsiteX39" fmla="*/ 2311263 w 2586656"/>
                <a:gd name="connsiteY39" fmla="*/ 762085 h 1994145"/>
                <a:gd name="connsiteX40" fmla="*/ 2381768 w 2586656"/>
                <a:gd name="connsiteY40" fmla="*/ 632775 h 1994145"/>
                <a:gd name="connsiteX41" fmla="*/ 2431031 w 2586656"/>
                <a:gd name="connsiteY41" fmla="*/ 524725 h 1994145"/>
                <a:gd name="connsiteX42" fmla="*/ 2483156 w 2586656"/>
                <a:gd name="connsiteY42" fmla="*/ 406490 h 1994145"/>
                <a:gd name="connsiteX43" fmla="*/ 2532352 w 2586656"/>
                <a:gd name="connsiteY43" fmla="*/ 276426 h 1994145"/>
                <a:gd name="connsiteX44" fmla="*/ 2586656 w 2586656"/>
                <a:gd name="connsiteY44" fmla="*/ 104615 h 1994145"/>
                <a:gd name="connsiteX0" fmla="*/ 2586656 w 2586656"/>
                <a:gd name="connsiteY0" fmla="*/ 104615 h 1986062"/>
                <a:gd name="connsiteX1" fmla="*/ 2443958 w 2586656"/>
                <a:gd name="connsiteY1" fmla="*/ 69069 h 1986062"/>
                <a:gd name="connsiteX2" fmla="*/ 2252664 w 2586656"/>
                <a:gd name="connsiteY2" fmla="*/ 29381 h 1986062"/>
                <a:gd name="connsiteX3" fmla="*/ 2045496 w 2586656"/>
                <a:gd name="connsiteY3" fmla="*/ 6362 h 1986062"/>
                <a:gd name="connsiteX4" fmla="*/ 1843089 w 2586656"/>
                <a:gd name="connsiteY4" fmla="*/ 12 h 1986062"/>
                <a:gd name="connsiteX5" fmla="*/ 1620839 w 2586656"/>
                <a:gd name="connsiteY5" fmla="*/ 7950 h 1986062"/>
                <a:gd name="connsiteX6" fmla="*/ 1455739 w 2586656"/>
                <a:gd name="connsiteY6" fmla="*/ 26206 h 1986062"/>
                <a:gd name="connsiteX7" fmla="*/ 1278733 w 2586656"/>
                <a:gd name="connsiteY7" fmla="*/ 53988 h 1986062"/>
                <a:gd name="connsiteX8" fmla="*/ 1050133 w 2586656"/>
                <a:gd name="connsiteY8" fmla="*/ 110344 h 1986062"/>
                <a:gd name="connsiteX9" fmla="*/ 890589 w 2586656"/>
                <a:gd name="connsiteY9" fmla="*/ 166699 h 1986062"/>
                <a:gd name="connsiteX10" fmla="*/ 746920 w 2586656"/>
                <a:gd name="connsiteY10" fmla="*/ 227025 h 1986062"/>
                <a:gd name="connsiteX11" fmla="*/ 615157 w 2586656"/>
                <a:gd name="connsiteY11" fmla="*/ 288143 h 1986062"/>
                <a:gd name="connsiteX12" fmla="*/ 473870 w 2586656"/>
                <a:gd name="connsiteY12" fmla="*/ 364344 h 1986062"/>
                <a:gd name="connsiteX13" fmla="*/ 376239 w 2586656"/>
                <a:gd name="connsiteY13" fmla="*/ 423081 h 1986062"/>
                <a:gd name="connsiteX14" fmla="*/ 261145 w 2586656"/>
                <a:gd name="connsiteY14" fmla="*/ 499281 h 1986062"/>
                <a:gd name="connsiteX15" fmla="*/ 188914 w 2586656"/>
                <a:gd name="connsiteY15" fmla="*/ 553256 h 1986062"/>
                <a:gd name="connsiteX16" fmla="*/ 87314 w 2586656"/>
                <a:gd name="connsiteY16" fmla="*/ 638981 h 1986062"/>
                <a:gd name="connsiteX17" fmla="*/ 0 w 2586656"/>
                <a:gd name="connsiteY17" fmla="*/ 713593 h 1986062"/>
                <a:gd name="connsiteX18" fmla="*/ 61914 w 2586656"/>
                <a:gd name="connsiteY18" fmla="*/ 772331 h 1986062"/>
                <a:gd name="connsiteX19" fmla="*/ 153989 w 2586656"/>
                <a:gd name="connsiteY19" fmla="*/ 870756 h 1986062"/>
                <a:gd name="connsiteX20" fmla="*/ 224633 w 2586656"/>
                <a:gd name="connsiteY20" fmla="*/ 951718 h 1986062"/>
                <a:gd name="connsiteX21" fmla="*/ 304803 w 2586656"/>
                <a:gd name="connsiteY21" fmla="*/ 1050143 h 1986062"/>
                <a:gd name="connsiteX22" fmla="*/ 382589 w 2586656"/>
                <a:gd name="connsiteY22" fmla="*/ 1162856 h 1986062"/>
                <a:gd name="connsiteX23" fmla="*/ 493714 w 2586656"/>
                <a:gd name="connsiteY23" fmla="*/ 1327956 h 1986062"/>
                <a:gd name="connsiteX24" fmla="*/ 588170 w 2586656"/>
                <a:gd name="connsiteY24" fmla="*/ 1506550 h 1986062"/>
                <a:gd name="connsiteX25" fmla="*/ 636589 w 2586656"/>
                <a:gd name="connsiteY25" fmla="*/ 1620056 h 1986062"/>
                <a:gd name="connsiteX26" fmla="*/ 685802 w 2586656"/>
                <a:gd name="connsiteY26" fmla="*/ 1732769 h 1986062"/>
                <a:gd name="connsiteX27" fmla="*/ 738189 w 2586656"/>
                <a:gd name="connsiteY27" fmla="*/ 1883581 h 1986062"/>
                <a:gd name="connsiteX28" fmla="*/ 698999 w 2586656"/>
                <a:gd name="connsiteY28" fmla="*/ 1986062 h 1986062"/>
                <a:gd name="connsiteX29" fmla="*/ 926308 w 2586656"/>
                <a:gd name="connsiteY29" fmla="*/ 1900250 h 1986062"/>
                <a:gd name="connsiteX30" fmla="*/ 1119189 w 2586656"/>
                <a:gd name="connsiteY30" fmla="*/ 1826431 h 1986062"/>
                <a:gd name="connsiteX31" fmla="*/ 1296989 w 2586656"/>
                <a:gd name="connsiteY31" fmla="*/ 1734356 h 1986062"/>
                <a:gd name="connsiteX32" fmla="*/ 1435101 w 2586656"/>
                <a:gd name="connsiteY32" fmla="*/ 1648631 h 1986062"/>
                <a:gd name="connsiteX33" fmla="*/ 1555752 w 2586656"/>
                <a:gd name="connsiteY33" fmla="*/ 1569256 h 1986062"/>
                <a:gd name="connsiteX34" fmla="*/ 1703389 w 2586656"/>
                <a:gd name="connsiteY34" fmla="*/ 1461306 h 1986062"/>
                <a:gd name="connsiteX35" fmla="*/ 1825626 w 2586656"/>
                <a:gd name="connsiteY35" fmla="*/ 1350975 h 1986062"/>
                <a:gd name="connsiteX36" fmla="*/ 1954214 w 2586656"/>
                <a:gd name="connsiteY36" fmla="*/ 1223181 h 1986062"/>
                <a:gd name="connsiteX37" fmla="*/ 2090739 w 2586656"/>
                <a:gd name="connsiteY37" fmla="*/ 1070781 h 1986062"/>
                <a:gd name="connsiteX38" fmla="*/ 2195514 w 2586656"/>
                <a:gd name="connsiteY38" fmla="*/ 937431 h 1986062"/>
                <a:gd name="connsiteX39" fmla="*/ 2311263 w 2586656"/>
                <a:gd name="connsiteY39" fmla="*/ 762085 h 1986062"/>
                <a:gd name="connsiteX40" fmla="*/ 2381768 w 2586656"/>
                <a:gd name="connsiteY40" fmla="*/ 632775 h 1986062"/>
                <a:gd name="connsiteX41" fmla="*/ 2431031 w 2586656"/>
                <a:gd name="connsiteY41" fmla="*/ 524725 h 1986062"/>
                <a:gd name="connsiteX42" fmla="*/ 2483156 w 2586656"/>
                <a:gd name="connsiteY42" fmla="*/ 406490 h 1986062"/>
                <a:gd name="connsiteX43" fmla="*/ 2532352 w 2586656"/>
                <a:gd name="connsiteY43" fmla="*/ 276426 h 1986062"/>
                <a:gd name="connsiteX44" fmla="*/ 2586656 w 2586656"/>
                <a:gd name="connsiteY44" fmla="*/ 104615 h 1986062"/>
                <a:gd name="connsiteX0" fmla="*/ 2586656 w 2586656"/>
                <a:gd name="connsiteY0" fmla="*/ 104615 h 1986062"/>
                <a:gd name="connsiteX1" fmla="*/ 2443958 w 2586656"/>
                <a:gd name="connsiteY1" fmla="*/ 69069 h 1986062"/>
                <a:gd name="connsiteX2" fmla="*/ 2252664 w 2586656"/>
                <a:gd name="connsiteY2" fmla="*/ 29381 h 1986062"/>
                <a:gd name="connsiteX3" fmla="*/ 2045496 w 2586656"/>
                <a:gd name="connsiteY3" fmla="*/ 6362 h 1986062"/>
                <a:gd name="connsiteX4" fmla="*/ 1843089 w 2586656"/>
                <a:gd name="connsiteY4" fmla="*/ 12 h 1986062"/>
                <a:gd name="connsiteX5" fmla="*/ 1620839 w 2586656"/>
                <a:gd name="connsiteY5" fmla="*/ 7950 h 1986062"/>
                <a:gd name="connsiteX6" fmla="*/ 1455739 w 2586656"/>
                <a:gd name="connsiteY6" fmla="*/ 26206 h 1986062"/>
                <a:gd name="connsiteX7" fmla="*/ 1278733 w 2586656"/>
                <a:gd name="connsiteY7" fmla="*/ 53988 h 1986062"/>
                <a:gd name="connsiteX8" fmla="*/ 1050133 w 2586656"/>
                <a:gd name="connsiteY8" fmla="*/ 110344 h 1986062"/>
                <a:gd name="connsiteX9" fmla="*/ 890589 w 2586656"/>
                <a:gd name="connsiteY9" fmla="*/ 166699 h 1986062"/>
                <a:gd name="connsiteX10" fmla="*/ 746920 w 2586656"/>
                <a:gd name="connsiteY10" fmla="*/ 227025 h 1986062"/>
                <a:gd name="connsiteX11" fmla="*/ 615157 w 2586656"/>
                <a:gd name="connsiteY11" fmla="*/ 288143 h 1986062"/>
                <a:gd name="connsiteX12" fmla="*/ 473870 w 2586656"/>
                <a:gd name="connsiteY12" fmla="*/ 364344 h 1986062"/>
                <a:gd name="connsiteX13" fmla="*/ 376239 w 2586656"/>
                <a:gd name="connsiteY13" fmla="*/ 423081 h 1986062"/>
                <a:gd name="connsiteX14" fmla="*/ 261145 w 2586656"/>
                <a:gd name="connsiteY14" fmla="*/ 499281 h 1986062"/>
                <a:gd name="connsiteX15" fmla="*/ 188914 w 2586656"/>
                <a:gd name="connsiteY15" fmla="*/ 553256 h 1986062"/>
                <a:gd name="connsiteX16" fmla="*/ 87314 w 2586656"/>
                <a:gd name="connsiteY16" fmla="*/ 638981 h 1986062"/>
                <a:gd name="connsiteX17" fmla="*/ 0 w 2586656"/>
                <a:gd name="connsiteY17" fmla="*/ 713593 h 1986062"/>
                <a:gd name="connsiteX18" fmla="*/ 61914 w 2586656"/>
                <a:gd name="connsiteY18" fmla="*/ 772331 h 1986062"/>
                <a:gd name="connsiteX19" fmla="*/ 153989 w 2586656"/>
                <a:gd name="connsiteY19" fmla="*/ 870756 h 1986062"/>
                <a:gd name="connsiteX20" fmla="*/ 224633 w 2586656"/>
                <a:gd name="connsiteY20" fmla="*/ 951718 h 1986062"/>
                <a:gd name="connsiteX21" fmla="*/ 304803 w 2586656"/>
                <a:gd name="connsiteY21" fmla="*/ 1050143 h 1986062"/>
                <a:gd name="connsiteX22" fmla="*/ 382589 w 2586656"/>
                <a:gd name="connsiteY22" fmla="*/ 1162856 h 1986062"/>
                <a:gd name="connsiteX23" fmla="*/ 493714 w 2586656"/>
                <a:gd name="connsiteY23" fmla="*/ 1327956 h 1986062"/>
                <a:gd name="connsiteX24" fmla="*/ 588170 w 2586656"/>
                <a:gd name="connsiteY24" fmla="*/ 1506550 h 1986062"/>
                <a:gd name="connsiteX25" fmla="*/ 636589 w 2586656"/>
                <a:gd name="connsiteY25" fmla="*/ 1620056 h 1986062"/>
                <a:gd name="connsiteX26" fmla="*/ 685802 w 2586656"/>
                <a:gd name="connsiteY26" fmla="*/ 1732769 h 1986062"/>
                <a:gd name="connsiteX27" fmla="*/ 738189 w 2586656"/>
                <a:gd name="connsiteY27" fmla="*/ 1883581 h 1986062"/>
                <a:gd name="connsiteX28" fmla="*/ 698999 w 2586656"/>
                <a:gd name="connsiteY28" fmla="*/ 1986062 h 1986062"/>
                <a:gd name="connsiteX29" fmla="*/ 926308 w 2586656"/>
                <a:gd name="connsiteY29" fmla="*/ 1900250 h 1986062"/>
                <a:gd name="connsiteX30" fmla="*/ 1119189 w 2586656"/>
                <a:gd name="connsiteY30" fmla="*/ 1826431 h 1986062"/>
                <a:gd name="connsiteX31" fmla="*/ 1296989 w 2586656"/>
                <a:gd name="connsiteY31" fmla="*/ 1734356 h 1986062"/>
                <a:gd name="connsiteX32" fmla="*/ 1435101 w 2586656"/>
                <a:gd name="connsiteY32" fmla="*/ 1648631 h 1986062"/>
                <a:gd name="connsiteX33" fmla="*/ 1555752 w 2586656"/>
                <a:gd name="connsiteY33" fmla="*/ 1569256 h 1986062"/>
                <a:gd name="connsiteX34" fmla="*/ 1703389 w 2586656"/>
                <a:gd name="connsiteY34" fmla="*/ 1461306 h 1986062"/>
                <a:gd name="connsiteX35" fmla="*/ 1825626 w 2586656"/>
                <a:gd name="connsiteY35" fmla="*/ 1350975 h 1986062"/>
                <a:gd name="connsiteX36" fmla="*/ 1954214 w 2586656"/>
                <a:gd name="connsiteY36" fmla="*/ 1223181 h 1986062"/>
                <a:gd name="connsiteX37" fmla="*/ 2090739 w 2586656"/>
                <a:gd name="connsiteY37" fmla="*/ 1070781 h 1986062"/>
                <a:gd name="connsiteX38" fmla="*/ 2195514 w 2586656"/>
                <a:gd name="connsiteY38" fmla="*/ 937431 h 1986062"/>
                <a:gd name="connsiteX39" fmla="*/ 2311263 w 2586656"/>
                <a:gd name="connsiteY39" fmla="*/ 762085 h 1986062"/>
                <a:gd name="connsiteX40" fmla="*/ 2381768 w 2586656"/>
                <a:gd name="connsiteY40" fmla="*/ 632775 h 1986062"/>
                <a:gd name="connsiteX41" fmla="*/ 2431031 w 2586656"/>
                <a:gd name="connsiteY41" fmla="*/ 524725 h 1986062"/>
                <a:gd name="connsiteX42" fmla="*/ 2483156 w 2586656"/>
                <a:gd name="connsiteY42" fmla="*/ 406490 h 1986062"/>
                <a:gd name="connsiteX43" fmla="*/ 2532352 w 2586656"/>
                <a:gd name="connsiteY43" fmla="*/ 276426 h 1986062"/>
                <a:gd name="connsiteX44" fmla="*/ 2586656 w 2586656"/>
                <a:gd name="connsiteY44" fmla="*/ 104615 h 1986062"/>
                <a:gd name="connsiteX0" fmla="*/ 2586656 w 2586656"/>
                <a:gd name="connsiteY0" fmla="*/ 104615 h 1986062"/>
                <a:gd name="connsiteX1" fmla="*/ 2443958 w 2586656"/>
                <a:gd name="connsiteY1" fmla="*/ 69069 h 1986062"/>
                <a:gd name="connsiteX2" fmla="*/ 2252664 w 2586656"/>
                <a:gd name="connsiteY2" fmla="*/ 29381 h 1986062"/>
                <a:gd name="connsiteX3" fmla="*/ 2045496 w 2586656"/>
                <a:gd name="connsiteY3" fmla="*/ 6362 h 1986062"/>
                <a:gd name="connsiteX4" fmla="*/ 1843089 w 2586656"/>
                <a:gd name="connsiteY4" fmla="*/ 12 h 1986062"/>
                <a:gd name="connsiteX5" fmla="*/ 1620839 w 2586656"/>
                <a:gd name="connsiteY5" fmla="*/ 7950 h 1986062"/>
                <a:gd name="connsiteX6" fmla="*/ 1455739 w 2586656"/>
                <a:gd name="connsiteY6" fmla="*/ 26206 h 1986062"/>
                <a:gd name="connsiteX7" fmla="*/ 1278733 w 2586656"/>
                <a:gd name="connsiteY7" fmla="*/ 53988 h 1986062"/>
                <a:gd name="connsiteX8" fmla="*/ 1050133 w 2586656"/>
                <a:gd name="connsiteY8" fmla="*/ 110344 h 1986062"/>
                <a:gd name="connsiteX9" fmla="*/ 890589 w 2586656"/>
                <a:gd name="connsiteY9" fmla="*/ 166699 h 1986062"/>
                <a:gd name="connsiteX10" fmla="*/ 746920 w 2586656"/>
                <a:gd name="connsiteY10" fmla="*/ 227025 h 1986062"/>
                <a:gd name="connsiteX11" fmla="*/ 615157 w 2586656"/>
                <a:gd name="connsiteY11" fmla="*/ 288143 h 1986062"/>
                <a:gd name="connsiteX12" fmla="*/ 473870 w 2586656"/>
                <a:gd name="connsiteY12" fmla="*/ 364344 h 1986062"/>
                <a:gd name="connsiteX13" fmla="*/ 376239 w 2586656"/>
                <a:gd name="connsiteY13" fmla="*/ 423081 h 1986062"/>
                <a:gd name="connsiteX14" fmla="*/ 261145 w 2586656"/>
                <a:gd name="connsiteY14" fmla="*/ 499281 h 1986062"/>
                <a:gd name="connsiteX15" fmla="*/ 188914 w 2586656"/>
                <a:gd name="connsiteY15" fmla="*/ 553256 h 1986062"/>
                <a:gd name="connsiteX16" fmla="*/ 87314 w 2586656"/>
                <a:gd name="connsiteY16" fmla="*/ 638981 h 1986062"/>
                <a:gd name="connsiteX17" fmla="*/ 0 w 2586656"/>
                <a:gd name="connsiteY17" fmla="*/ 713593 h 1986062"/>
                <a:gd name="connsiteX18" fmla="*/ 61914 w 2586656"/>
                <a:gd name="connsiteY18" fmla="*/ 772331 h 1986062"/>
                <a:gd name="connsiteX19" fmla="*/ 153989 w 2586656"/>
                <a:gd name="connsiteY19" fmla="*/ 870756 h 1986062"/>
                <a:gd name="connsiteX20" fmla="*/ 224633 w 2586656"/>
                <a:gd name="connsiteY20" fmla="*/ 951718 h 1986062"/>
                <a:gd name="connsiteX21" fmla="*/ 304803 w 2586656"/>
                <a:gd name="connsiteY21" fmla="*/ 1050143 h 1986062"/>
                <a:gd name="connsiteX22" fmla="*/ 382589 w 2586656"/>
                <a:gd name="connsiteY22" fmla="*/ 1162856 h 1986062"/>
                <a:gd name="connsiteX23" fmla="*/ 493714 w 2586656"/>
                <a:gd name="connsiteY23" fmla="*/ 1327956 h 1986062"/>
                <a:gd name="connsiteX24" fmla="*/ 588170 w 2586656"/>
                <a:gd name="connsiteY24" fmla="*/ 1506550 h 1986062"/>
                <a:gd name="connsiteX25" fmla="*/ 636589 w 2586656"/>
                <a:gd name="connsiteY25" fmla="*/ 1620056 h 1986062"/>
                <a:gd name="connsiteX26" fmla="*/ 685802 w 2586656"/>
                <a:gd name="connsiteY26" fmla="*/ 1732769 h 1986062"/>
                <a:gd name="connsiteX27" fmla="*/ 738189 w 2586656"/>
                <a:gd name="connsiteY27" fmla="*/ 1883581 h 1986062"/>
                <a:gd name="connsiteX28" fmla="*/ 698999 w 2586656"/>
                <a:gd name="connsiteY28" fmla="*/ 1986062 h 1986062"/>
                <a:gd name="connsiteX29" fmla="*/ 907645 w 2586656"/>
                <a:gd name="connsiteY29" fmla="*/ 1916677 h 1986062"/>
                <a:gd name="connsiteX30" fmla="*/ 1119189 w 2586656"/>
                <a:gd name="connsiteY30" fmla="*/ 1826431 h 1986062"/>
                <a:gd name="connsiteX31" fmla="*/ 1296989 w 2586656"/>
                <a:gd name="connsiteY31" fmla="*/ 1734356 h 1986062"/>
                <a:gd name="connsiteX32" fmla="*/ 1435101 w 2586656"/>
                <a:gd name="connsiteY32" fmla="*/ 1648631 h 1986062"/>
                <a:gd name="connsiteX33" fmla="*/ 1555752 w 2586656"/>
                <a:gd name="connsiteY33" fmla="*/ 1569256 h 1986062"/>
                <a:gd name="connsiteX34" fmla="*/ 1703389 w 2586656"/>
                <a:gd name="connsiteY34" fmla="*/ 1461306 h 1986062"/>
                <a:gd name="connsiteX35" fmla="*/ 1825626 w 2586656"/>
                <a:gd name="connsiteY35" fmla="*/ 1350975 h 1986062"/>
                <a:gd name="connsiteX36" fmla="*/ 1954214 w 2586656"/>
                <a:gd name="connsiteY36" fmla="*/ 1223181 h 1986062"/>
                <a:gd name="connsiteX37" fmla="*/ 2090739 w 2586656"/>
                <a:gd name="connsiteY37" fmla="*/ 1070781 h 1986062"/>
                <a:gd name="connsiteX38" fmla="*/ 2195514 w 2586656"/>
                <a:gd name="connsiteY38" fmla="*/ 937431 h 1986062"/>
                <a:gd name="connsiteX39" fmla="*/ 2311263 w 2586656"/>
                <a:gd name="connsiteY39" fmla="*/ 762085 h 1986062"/>
                <a:gd name="connsiteX40" fmla="*/ 2381768 w 2586656"/>
                <a:gd name="connsiteY40" fmla="*/ 632775 h 1986062"/>
                <a:gd name="connsiteX41" fmla="*/ 2431031 w 2586656"/>
                <a:gd name="connsiteY41" fmla="*/ 524725 h 1986062"/>
                <a:gd name="connsiteX42" fmla="*/ 2483156 w 2586656"/>
                <a:gd name="connsiteY42" fmla="*/ 406490 h 1986062"/>
                <a:gd name="connsiteX43" fmla="*/ 2532352 w 2586656"/>
                <a:gd name="connsiteY43" fmla="*/ 276426 h 1986062"/>
                <a:gd name="connsiteX44" fmla="*/ 2586656 w 2586656"/>
                <a:gd name="connsiteY44" fmla="*/ 104615 h 1986062"/>
                <a:gd name="connsiteX0" fmla="*/ 2586656 w 2586656"/>
                <a:gd name="connsiteY0" fmla="*/ 104615 h 1986062"/>
                <a:gd name="connsiteX1" fmla="*/ 2443958 w 2586656"/>
                <a:gd name="connsiteY1" fmla="*/ 69069 h 1986062"/>
                <a:gd name="connsiteX2" fmla="*/ 2252664 w 2586656"/>
                <a:gd name="connsiteY2" fmla="*/ 29381 h 1986062"/>
                <a:gd name="connsiteX3" fmla="*/ 2045496 w 2586656"/>
                <a:gd name="connsiteY3" fmla="*/ 6362 h 1986062"/>
                <a:gd name="connsiteX4" fmla="*/ 1843089 w 2586656"/>
                <a:gd name="connsiteY4" fmla="*/ 12 h 1986062"/>
                <a:gd name="connsiteX5" fmla="*/ 1620839 w 2586656"/>
                <a:gd name="connsiteY5" fmla="*/ 7950 h 1986062"/>
                <a:gd name="connsiteX6" fmla="*/ 1455739 w 2586656"/>
                <a:gd name="connsiteY6" fmla="*/ 26206 h 1986062"/>
                <a:gd name="connsiteX7" fmla="*/ 1278733 w 2586656"/>
                <a:gd name="connsiteY7" fmla="*/ 53988 h 1986062"/>
                <a:gd name="connsiteX8" fmla="*/ 1050133 w 2586656"/>
                <a:gd name="connsiteY8" fmla="*/ 110344 h 1986062"/>
                <a:gd name="connsiteX9" fmla="*/ 890589 w 2586656"/>
                <a:gd name="connsiteY9" fmla="*/ 166699 h 1986062"/>
                <a:gd name="connsiteX10" fmla="*/ 746920 w 2586656"/>
                <a:gd name="connsiteY10" fmla="*/ 227025 h 1986062"/>
                <a:gd name="connsiteX11" fmla="*/ 615157 w 2586656"/>
                <a:gd name="connsiteY11" fmla="*/ 288143 h 1986062"/>
                <a:gd name="connsiteX12" fmla="*/ 473870 w 2586656"/>
                <a:gd name="connsiteY12" fmla="*/ 364344 h 1986062"/>
                <a:gd name="connsiteX13" fmla="*/ 376239 w 2586656"/>
                <a:gd name="connsiteY13" fmla="*/ 423081 h 1986062"/>
                <a:gd name="connsiteX14" fmla="*/ 261145 w 2586656"/>
                <a:gd name="connsiteY14" fmla="*/ 499281 h 1986062"/>
                <a:gd name="connsiteX15" fmla="*/ 188914 w 2586656"/>
                <a:gd name="connsiteY15" fmla="*/ 553256 h 1986062"/>
                <a:gd name="connsiteX16" fmla="*/ 87314 w 2586656"/>
                <a:gd name="connsiteY16" fmla="*/ 638981 h 1986062"/>
                <a:gd name="connsiteX17" fmla="*/ 0 w 2586656"/>
                <a:gd name="connsiteY17" fmla="*/ 713593 h 1986062"/>
                <a:gd name="connsiteX18" fmla="*/ 61914 w 2586656"/>
                <a:gd name="connsiteY18" fmla="*/ 772331 h 1986062"/>
                <a:gd name="connsiteX19" fmla="*/ 153989 w 2586656"/>
                <a:gd name="connsiteY19" fmla="*/ 870756 h 1986062"/>
                <a:gd name="connsiteX20" fmla="*/ 224633 w 2586656"/>
                <a:gd name="connsiteY20" fmla="*/ 951718 h 1986062"/>
                <a:gd name="connsiteX21" fmla="*/ 304803 w 2586656"/>
                <a:gd name="connsiteY21" fmla="*/ 1050143 h 1986062"/>
                <a:gd name="connsiteX22" fmla="*/ 382589 w 2586656"/>
                <a:gd name="connsiteY22" fmla="*/ 1162856 h 1986062"/>
                <a:gd name="connsiteX23" fmla="*/ 493714 w 2586656"/>
                <a:gd name="connsiteY23" fmla="*/ 1327956 h 1986062"/>
                <a:gd name="connsiteX24" fmla="*/ 588170 w 2586656"/>
                <a:gd name="connsiteY24" fmla="*/ 1506550 h 1986062"/>
                <a:gd name="connsiteX25" fmla="*/ 636589 w 2586656"/>
                <a:gd name="connsiteY25" fmla="*/ 1620056 h 1986062"/>
                <a:gd name="connsiteX26" fmla="*/ 685802 w 2586656"/>
                <a:gd name="connsiteY26" fmla="*/ 1732769 h 1986062"/>
                <a:gd name="connsiteX27" fmla="*/ 738189 w 2586656"/>
                <a:gd name="connsiteY27" fmla="*/ 1883581 h 1986062"/>
                <a:gd name="connsiteX28" fmla="*/ 698999 w 2586656"/>
                <a:gd name="connsiteY28" fmla="*/ 1986062 h 1986062"/>
                <a:gd name="connsiteX29" fmla="*/ 911686 w 2586656"/>
                <a:gd name="connsiteY29" fmla="*/ 1919195 h 1986062"/>
                <a:gd name="connsiteX30" fmla="*/ 1119189 w 2586656"/>
                <a:gd name="connsiteY30" fmla="*/ 1826431 h 1986062"/>
                <a:gd name="connsiteX31" fmla="*/ 1296989 w 2586656"/>
                <a:gd name="connsiteY31" fmla="*/ 1734356 h 1986062"/>
                <a:gd name="connsiteX32" fmla="*/ 1435101 w 2586656"/>
                <a:gd name="connsiteY32" fmla="*/ 1648631 h 1986062"/>
                <a:gd name="connsiteX33" fmla="*/ 1555752 w 2586656"/>
                <a:gd name="connsiteY33" fmla="*/ 1569256 h 1986062"/>
                <a:gd name="connsiteX34" fmla="*/ 1703389 w 2586656"/>
                <a:gd name="connsiteY34" fmla="*/ 1461306 h 1986062"/>
                <a:gd name="connsiteX35" fmla="*/ 1825626 w 2586656"/>
                <a:gd name="connsiteY35" fmla="*/ 1350975 h 1986062"/>
                <a:gd name="connsiteX36" fmla="*/ 1954214 w 2586656"/>
                <a:gd name="connsiteY36" fmla="*/ 1223181 h 1986062"/>
                <a:gd name="connsiteX37" fmla="*/ 2090739 w 2586656"/>
                <a:gd name="connsiteY37" fmla="*/ 1070781 h 1986062"/>
                <a:gd name="connsiteX38" fmla="*/ 2195514 w 2586656"/>
                <a:gd name="connsiteY38" fmla="*/ 937431 h 1986062"/>
                <a:gd name="connsiteX39" fmla="*/ 2311263 w 2586656"/>
                <a:gd name="connsiteY39" fmla="*/ 762085 h 1986062"/>
                <a:gd name="connsiteX40" fmla="*/ 2381768 w 2586656"/>
                <a:gd name="connsiteY40" fmla="*/ 632775 h 1986062"/>
                <a:gd name="connsiteX41" fmla="*/ 2431031 w 2586656"/>
                <a:gd name="connsiteY41" fmla="*/ 524725 h 1986062"/>
                <a:gd name="connsiteX42" fmla="*/ 2483156 w 2586656"/>
                <a:gd name="connsiteY42" fmla="*/ 406490 h 1986062"/>
                <a:gd name="connsiteX43" fmla="*/ 2532352 w 2586656"/>
                <a:gd name="connsiteY43" fmla="*/ 276426 h 1986062"/>
                <a:gd name="connsiteX44" fmla="*/ 2586656 w 2586656"/>
                <a:gd name="connsiteY44" fmla="*/ 104615 h 1986062"/>
                <a:gd name="connsiteX0" fmla="*/ 2586656 w 2586656"/>
                <a:gd name="connsiteY0" fmla="*/ 104615 h 1986062"/>
                <a:gd name="connsiteX1" fmla="*/ 2443958 w 2586656"/>
                <a:gd name="connsiteY1" fmla="*/ 69069 h 1986062"/>
                <a:gd name="connsiteX2" fmla="*/ 2252664 w 2586656"/>
                <a:gd name="connsiteY2" fmla="*/ 29381 h 1986062"/>
                <a:gd name="connsiteX3" fmla="*/ 2045496 w 2586656"/>
                <a:gd name="connsiteY3" fmla="*/ 6362 h 1986062"/>
                <a:gd name="connsiteX4" fmla="*/ 1843089 w 2586656"/>
                <a:gd name="connsiteY4" fmla="*/ 12 h 1986062"/>
                <a:gd name="connsiteX5" fmla="*/ 1620839 w 2586656"/>
                <a:gd name="connsiteY5" fmla="*/ 7950 h 1986062"/>
                <a:gd name="connsiteX6" fmla="*/ 1455739 w 2586656"/>
                <a:gd name="connsiteY6" fmla="*/ 26206 h 1986062"/>
                <a:gd name="connsiteX7" fmla="*/ 1278733 w 2586656"/>
                <a:gd name="connsiteY7" fmla="*/ 53988 h 1986062"/>
                <a:gd name="connsiteX8" fmla="*/ 1050133 w 2586656"/>
                <a:gd name="connsiteY8" fmla="*/ 110344 h 1986062"/>
                <a:gd name="connsiteX9" fmla="*/ 890589 w 2586656"/>
                <a:gd name="connsiteY9" fmla="*/ 166699 h 1986062"/>
                <a:gd name="connsiteX10" fmla="*/ 746920 w 2586656"/>
                <a:gd name="connsiteY10" fmla="*/ 227025 h 1986062"/>
                <a:gd name="connsiteX11" fmla="*/ 615157 w 2586656"/>
                <a:gd name="connsiteY11" fmla="*/ 288143 h 1986062"/>
                <a:gd name="connsiteX12" fmla="*/ 473870 w 2586656"/>
                <a:gd name="connsiteY12" fmla="*/ 364344 h 1986062"/>
                <a:gd name="connsiteX13" fmla="*/ 376239 w 2586656"/>
                <a:gd name="connsiteY13" fmla="*/ 423081 h 1986062"/>
                <a:gd name="connsiteX14" fmla="*/ 261145 w 2586656"/>
                <a:gd name="connsiteY14" fmla="*/ 499281 h 1986062"/>
                <a:gd name="connsiteX15" fmla="*/ 188914 w 2586656"/>
                <a:gd name="connsiteY15" fmla="*/ 553256 h 1986062"/>
                <a:gd name="connsiteX16" fmla="*/ 87314 w 2586656"/>
                <a:gd name="connsiteY16" fmla="*/ 638981 h 1986062"/>
                <a:gd name="connsiteX17" fmla="*/ 0 w 2586656"/>
                <a:gd name="connsiteY17" fmla="*/ 713593 h 1986062"/>
                <a:gd name="connsiteX18" fmla="*/ 61914 w 2586656"/>
                <a:gd name="connsiteY18" fmla="*/ 772331 h 1986062"/>
                <a:gd name="connsiteX19" fmla="*/ 153989 w 2586656"/>
                <a:gd name="connsiteY19" fmla="*/ 870756 h 1986062"/>
                <a:gd name="connsiteX20" fmla="*/ 224633 w 2586656"/>
                <a:gd name="connsiteY20" fmla="*/ 951718 h 1986062"/>
                <a:gd name="connsiteX21" fmla="*/ 304803 w 2586656"/>
                <a:gd name="connsiteY21" fmla="*/ 1050143 h 1986062"/>
                <a:gd name="connsiteX22" fmla="*/ 382589 w 2586656"/>
                <a:gd name="connsiteY22" fmla="*/ 1162856 h 1986062"/>
                <a:gd name="connsiteX23" fmla="*/ 493714 w 2586656"/>
                <a:gd name="connsiteY23" fmla="*/ 1327956 h 1986062"/>
                <a:gd name="connsiteX24" fmla="*/ 588170 w 2586656"/>
                <a:gd name="connsiteY24" fmla="*/ 1506550 h 1986062"/>
                <a:gd name="connsiteX25" fmla="*/ 636589 w 2586656"/>
                <a:gd name="connsiteY25" fmla="*/ 1620056 h 1986062"/>
                <a:gd name="connsiteX26" fmla="*/ 685802 w 2586656"/>
                <a:gd name="connsiteY26" fmla="*/ 1732769 h 1986062"/>
                <a:gd name="connsiteX27" fmla="*/ 738189 w 2586656"/>
                <a:gd name="connsiteY27" fmla="*/ 1883581 h 1986062"/>
                <a:gd name="connsiteX28" fmla="*/ 698999 w 2586656"/>
                <a:gd name="connsiteY28" fmla="*/ 1986062 h 1986062"/>
                <a:gd name="connsiteX29" fmla="*/ 911686 w 2586656"/>
                <a:gd name="connsiteY29" fmla="*/ 1919195 h 1986062"/>
                <a:gd name="connsiteX30" fmla="*/ 1126012 w 2586656"/>
                <a:gd name="connsiteY30" fmla="*/ 1833492 h 1986062"/>
                <a:gd name="connsiteX31" fmla="*/ 1296989 w 2586656"/>
                <a:gd name="connsiteY31" fmla="*/ 1734356 h 1986062"/>
                <a:gd name="connsiteX32" fmla="*/ 1435101 w 2586656"/>
                <a:gd name="connsiteY32" fmla="*/ 1648631 h 1986062"/>
                <a:gd name="connsiteX33" fmla="*/ 1555752 w 2586656"/>
                <a:gd name="connsiteY33" fmla="*/ 1569256 h 1986062"/>
                <a:gd name="connsiteX34" fmla="*/ 1703389 w 2586656"/>
                <a:gd name="connsiteY34" fmla="*/ 1461306 h 1986062"/>
                <a:gd name="connsiteX35" fmla="*/ 1825626 w 2586656"/>
                <a:gd name="connsiteY35" fmla="*/ 1350975 h 1986062"/>
                <a:gd name="connsiteX36" fmla="*/ 1954214 w 2586656"/>
                <a:gd name="connsiteY36" fmla="*/ 1223181 h 1986062"/>
                <a:gd name="connsiteX37" fmla="*/ 2090739 w 2586656"/>
                <a:gd name="connsiteY37" fmla="*/ 1070781 h 1986062"/>
                <a:gd name="connsiteX38" fmla="*/ 2195514 w 2586656"/>
                <a:gd name="connsiteY38" fmla="*/ 937431 h 1986062"/>
                <a:gd name="connsiteX39" fmla="*/ 2311263 w 2586656"/>
                <a:gd name="connsiteY39" fmla="*/ 762085 h 1986062"/>
                <a:gd name="connsiteX40" fmla="*/ 2381768 w 2586656"/>
                <a:gd name="connsiteY40" fmla="*/ 632775 h 1986062"/>
                <a:gd name="connsiteX41" fmla="*/ 2431031 w 2586656"/>
                <a:gd name="connsiteY41" fmla="*/ 524725 h 1986062"/>
                <a:gd name="connsiteX42" fmla="*/ 2483156 w 2586656"/>
                <a:gd name="connsiteY42" fmla="*/ 406490 h 1986062"/>
                <a:gd name="connsiteX43" fmla="*/ 2532352 w 2586656"/>
                <a:gd name="connsiteY43" fmla="*/ 276426 h 1986062"/>
                <a:gd name="connsiteX44" fmla="*/ 2586656 w 2586656"/>
                <a:gd name="connsiteY44" fmla="*/ 104615 h 1986062"/>
                <a:gd name="connsiteX0" fmla="*/ 2586656 w 2586656"/>
                <a:gd name="connsiteY0" fmla="*/ 104615 h 1986062"/>
                <a:gd name="connsiteX1" fmla="*/ 2443958 w 2586656"/>
                <a:gd name="connsiteY1" fmla="*/ 69069 h 1986062"/>
                <a:gd name="connsiteX2" fmla="*/ 2252664 w 2586656"/>
                <a:gd name="connsiteY2" fmla="*/ 29381 h 1986062"/>
                <a:gd name="connsiteX3" fmla="*/ 2045496 w 2586656"/>
                <a:gd name="connsiteY3" fmla="*/ 6362 h 1986062"/>
                <a:gd name="connsiteX4" fmla="*/ 1843089 w 2586656"/>
                <a:gd name="connsiteY4" fmla="*/ 12 h 1986062"/>
                <a:gd name="connsiteX5" fmla="*/ 1620839 w 2586656"/>
                <a:gd name="connsiteY5" fmla="*/ 7950 h 1986062"/>
                <a:gd name="connsiteX6" fmla="*/ 1455739 w 2586656"/>
                <a:gd name="connsiteY6" fmla="*/ 26206 h 1986062"/>
                <a:gd name="connsiteX7" fmla="*/ 1278733 w 2586656"/>
                <a:gd name="connsiteY7" fmla="*/ 53988 h 1986062"/>
                <a:gd name="connsiteX8" fmla="*/ 1050133 w 2586656"/>
                <a:gd name="connsiteY8" fmla="*/ 110344 h 1986062"/>
                <a:gd name="connsiteX9" fmla="*/ 890589 w 2586656"/>
                <a:gd name="connsiteY9" fmla="*/ 166699 h 1986062"/>
                <a:gd name="connsiteX10" fmla="*/ 746920 w 2586656"/>
                <a:gd name="connsiteY10" fmla="*/ 227025 h 1986062"/>
                <a:gd name="connsiteX11" fmla="*/ 615157 w 2586656"/>
                <a:gd name="connsiteY11" fmla="*/ 288143 h 1986062"/>
                <a:gd name="connsiteX12" fmla="*/ 473870 w 2586656"/>
                <a:gd name="connsiteY12" fmla="*/ 364344 h 1986062"/>
                <a:gd name="connsiteX13" fmla="*/ 376239 w 2586656"/>
                <a:gd name="connsiteY13" fmla="*/ 423081 h 1986062"/>
                <a:gd name="connsiteX14" fmla="*/ 261145 w 2586656"/>
                <a:gd name="connsiteY14" fmla="*/ 499281 h 1986062"/>
                <a:gd name="connsiteX15" fmla="*/ 188914 w 2586656"/>
                <a:gd name="connsiteY15" fmla="*/ 553256 h 1986062"/>
                <a:gd name="connsiteX16" fmla="*/ 87314 w 2586656"/>
                <a:gd name="connsiteY16" fmla="*/ 638981 h 1986062"/>
                <a:gd name="connsiteX17" fmla="*/ 0 w 2586656"/>
                <a:gd name="connsiteY17" fmla="*/ 713593 h 1986062"/>
                <a:gd name="connsiteX18" fmla="*/ 61914 w 2586656"/>
                <a:gd name="connsiteY18" fmla="*/ 772331 h 1986062"/>
                <a:gd name="connsiteX19" fmla="*/ 153989 w 2586656"/>
                <a:gd name="connsiteY19" fmla="*/ 870756 h 1986062"/>
                <a:gd name="connsiteX20" fmla="*/ 224633 w 2586656"/>
                <a:gd name="connsiteY20" fmla="*/ 951718 h 1986062"/>
                <a:gd name="connsiteX21" fmla="*/ 304803 w 2586656"/>
                <a:gd name="connsiteY21" fmla="*/ 1050143 h 1986062"/>
                <a:gd name="connsiteX22" fmla="*/ 382589 w 2586656"/>
                <a:gd name="connsiteY22" fmla="*/ 1162856 h 1986062"/>
                <a:gd name="connsiteX23" fmla="*/ 493714 w 2586656"/>
                <a:gd name="connsiteY23" fmla="*/ 1327956 h 1986062"/>
                <a:gd name="connsiteX24" fmla="*/ 588170 w 2586656"/>
                <a:gd name="connsiteY24" fmla="*/ 1506550 h 1986062"/>
                <a:gd name="connsiteX25" fmla="*/ 636589 w 2586656"/>
                <a:gd name="connsiteY25" fmla="*/ 1620056 h 1986062"/>
                <a:gd name="connsiteX26" fmla="*/ 685802 w 2586656"/>
                <a:gd name="connsiteY26" fmla="*/ 1732769 h 1986062"/>
                <a:gd name="connsiteX27" fmla="*/ 738189 w 2586656"/>
                <a:gd name="connsiteY27" fmla="*/ 1883581 h 1986062"/>
                <a:gd name="connsiteX28" fmla="*/ 698999 w 2586656"/>
                <a:gd name="connsiteY28" fmla="*/ 1986062 h 1986062"/>
                <a:gd name="connsiteX29" fmla="*/ 911686 w 2586656"/>
                <a:gd name="connsiteY29" fmla="*/ 1919195 h 1986062"/>
                <a:gd name="connsiteX30" fmla="*/ 1124753 w 2586656"/>
                <a:gd name="connsiteY30" fmla="*/ 1835512 h 1986062"/>
                <a:gd name="connsiteX31" fmla="*/ 1296989 w 2586656"/>
                <a:gd name="connsiteY31" fmla="*/ 1734356 h 1986062"/>
                <a:gd name="connsiteX32" fmla="*/ 1435101 w 2586656"/>
                <a:gd name="connsiteY32" fmla="*/ 1648631 h 1986062"/>
                <a:gd name="connsiteX33" fmla="*/ 1555752 w 2586656"/>
                <a:gd name="connsiteY33" fmla="*/ 1569256 h 1986062"/>
                <a:gd name="connsiteX34" fmla="*/ 1703389 w 2586656"/>
                <a:gd name="connsiteY34" fmla="*/ 1461306 h 1986062"/>
                <a:gd name="connsiteX35" fmla="*/ 1825626 w 2586656"/>
                <a:gd name="connsiteY35" fmla="*/ 1350975 h 1986062"/>
                <a:gd name="connsiteX36" fmla="*/ 1954214 w 2586656"/>
                <a:gd name="connsiteY36" fmla="*/ 1223181 h 1986062"/>
                <a:gd name="connsiteX37" fmla="*/ 2090739 w 2586656"/>
                <a:gd name="connsiteY37" fmla="*/ 1070781 h 1986062"/>
                <a:gd name="connsiteX38" fmla="*/ 2195514 w 2586656"/>
                <a:gd name="connsiteY38" fmla="*/ 937431 h 1986062"/>
                <a:gd name="connsiteX39" fmla="*/ 2311263 w 2586656"/>
                <a:gd name="connsiteY39" fmla="*/ 762085 h 1986062"/>
                <a:gd name="connsiteX40" fmla="*/ 2381768 w 2586656"/>
                <a:gd name="connsiteY40" fmla="*/ 632775 h 1986062"/>
                <a:gd name="connsiteX41" fmla="*/ 2431031 w 2586656"/>
                <a:gd name="connsiteY41" fmla="*/ 524725 h 1986062"/>
                <a:gd name="connsiteX42" fmla="*/ 2483156 w 2586656"/>
                <a:gd name="connsiteY42" fmla="*/ 406490 h 1986062"/>
                <a:gd name="connsiteX43" fmla="*/ 2532352 w 2586656"/>
                <a:gd name="connsiteY43" fmla="*/ 276426 h 1986062"/>
                <a:gd name="connsiteX44" fmla="*/ 2586656 w 2586656"/>
                <a:gd name="connsiteY44" fmla="*/ 104615 h 1986062"/>
                <a:gd name="connsiteX0" fmla="*/ 2586656 w 2586656"/>
                <a:gd name="connsiteY0" fmla="*/ 104615 h 1986062"/>
                <a:gd name="connsiteX1" fmla="*/ 2443958 w 2586656"/>
                <a:gd name="connsiteY1" fmla="*/ 69069 h 1986062"/>
                <a:gd name="connsiteX2" fmla="*/ 2252664 w 2586656"/>
                <a:gd name="connsiteY2" fmla="*/ 29381 h 1986062"/>
                <a:gd name="connsiteX3" fmla="*/ 2045496 w 2586656"/>
                <a:gd name="connsiteY3" fmla="*/ 6362 h 1986062"/>
                <a:gd name="connsiteX4" fmla="*/ 1843089 w 2586656"/>
                <a:gd name="connsiteY4" fmla="*/ 12 h 1986062"/>
                <a:gd name="connsiteX5" fmla="*/ 1620839 w 2586656"/>
                <a:gd name="connsiteY5" fmla="*/ 7950 h 1986062"/>
                <a:gd name="connsiteX6" fmla="*/ 1455739 w 2586656"/>
                <a:gd name="connsiteY6" fmla="*/ 26206 h 1986062"/>
                <a:gd name="connsiteX7" fmla="*/ 1278733 w 2586656"/>
                <a:gd name="connsiteY7" fmla="*/ 53988 h 1986062"/>
                <a:gd name="connsiteX8" fmla="*/ 1050133 w 2586656"/>
                <a:gd name="connsiteY8" fmla="*/ 110344 h 1986062"/>
                <a:gd name="connsiteX9" fmla="*/ 890589 w 2586656"/>
                <a:gd name="connsiteY9" fmla="*/ 166699 h 1986062"/>
                <a:gd name="connsiteX10" fmla="*/ 746920 w 2586656"/>
                <a:gd name="connsiteY10" fmla="*/ 227025 h 1986062"/>
                <a:gd name="connsiteX11" fmla="*/ 615157 w 2586656"/>
                <a:gd name="connsiteY11" fmla="*/ 288143 h 1986062"/>
                <a:gd name="connsiteX12" fmla="*/ 473870 w 2586656"/>
                <a:gd name="connsiteY12" fmla="*/ 364344 h 1986062"/>
                <a:gd name="connsiteX13" fmla="*/ 376239 w 2586656"/>
                <a:gd name="connsiteY13" fmla="*/ 423081 h 1986062"/>
                <a:gd name="connsiteX14" fmla="*/ 261145 w 2586656"/>
                <a:gd name="connsiteY14" fmla="*/ 499281 h 1986062"/>
                <a:gd name="connsiteX15" fmla="*/ 188914 w 2586656"/>
                <a:gd name="connsiteY15" fmla="*/ 553256 h 1986062"/>
                <a:gd name="connsiteX16" fmla="*/ 87314 w 2586656"/>
                <a:gd name="connsiteY16" fmla="*/ 638981 h 1986062"/>
                <a:gd name="connsiteX17" fmla="*/ 0 w 2586656"/>
                <a:gd name="connsiteY17" fmla="*/ 713593 h 1986062"/>
                <a:gd name="connsiteX18" fmla="*/ 61914 w 2586656"/>
                <a:gd name="connsiteY18" fmla="*/ 772331 h 1986062"/>
                <a:gd name="connsiteX19" fmla="*/ 153989 w 2586656"/>
                <a:gd name="connsiteY19" fmla="*/ 870756 h 1986062"/>
                <a:gd name="connsiteX20" fmla="*/ 224633 w 2586656"/>
                <a:gd name="connsiteY20" fmla="*/ 951718 h 1986062"/>
                <a:gd name="connsiteX21" fmla="*/ 304803 w 2586656"/>
                <a:gd name="connsiteY21" fmla="*/ 1050143 h 1986062"/>
                <a:gd name="connsiteX22" fmla="*/ 382589 w 2586656"/>
                <a:gd name="connsiteY22" fmla="*/ 1162856 h 1986062"/>
                <a:gd name="connsiteX23" fmla="*/ 493714 w 2586656"/>
                <a:gd name="connsiteY23" fmla="*/ 1327956 h 1986062"/>
                <a:gd name="connsiteX24" fmla="*/ 588170 w 2586656"/>
                <a:gd name="connsiteY24" fmla="*/ 1506550 h 1986062"/>
                <a:gd name="connsiteX25" fmla="*/ 636589 w 2586656"/>
                <a:gd name="connsiteY25" fmla="*/ 1620056 h 1986062"/>
                <a:gd name="connsiteX26" fmla="*/ 685802 w 2586656"/>
                <a:gd name="connsiteY26" fmla="*/ 1732769 h 1986062"/>
                <a:gd name="connsiteX27" fmla="*/ 738189 w 2586656"/>
                <a:gd name="connsiteY27" fmla="*/ 1883581 h 1986062"/>
                <a:gd name="connsiteX28" fmla="*/ 698999 w 2586656"/>
                <a:gd name="connsiteY28" fmla="*/ 1986062 h 1986062"/>
                <a:gd name="connsiteX29" fmla="*/ 911686 w 2586656"/>
                <a:gd name="connsiteY29" fmla="*/ 1919195 h 1986062"/>
                <a:gd name="connsiteX30" fmla="*/ 1124753 w 2586656"/>
                <a:gd name="connsiteY30" fmla="*/ 1835512 h 1986062"/>
                <a:gd name="connsiteX31" fmla="*/ 1302052 w 2586656"/>
                <a:gd name="connsiteY31" fmla="*/ 1748738 h 1986062"/>
                <a:gd name="connsiteX32" fmla="*/ 1435101 w 2586656"/>
                <a:gd name="connsiteY32" fmla="*/ 1648631 h 1986062"/>
                <a:gd name="connsiteX33" fmla="*/ 1555752 w 2586656"/>
                <a:gd name="connsiteY33" fmla="*/ 1569256 h 1986062"/>
                <a:gd name="connsiteX34" fmla="*/ 1703389 w 2586656"/>
                <a:gd name="connsiteY34" fmla="*/ 1461306 h 1986062"/>
                <a:gd name="connsiteX35" fmla="*/ 1825626 w 2586656"/>
                <a:gd name="connsiteY35" fmla="*/ 1350975 h 1986062"/>
                <a:gd name="connsiteX36" fmla="*/ 1954214 w 2586656"/>
                <a:gd name="connsiteY36" fmla="*/ 1223181 h 1986062"/>
                <a:gd name="connsiteX37" fmla="*/ 2090739 w 2586656"/>
                <a:gd name="connsiteY37" fmla="*/ 1070781 h 1986062"/>
                <a:gd name="connsiteX38" fmla="*/ 2195514 w 2586656"/>
                <a:gd name="connsiteY38" fmla="*/ 937431 h 1986062"/>
                <a:gd name="connsiteX39" fmla="*/ 2311263 w 2586656"/>
                <a:gd name="connsiteY39" fmla="*/ 762085 h 1986062"/>
                <a:gd name="connsiteX40" fmla="*/ 2381768 w 2586656"/>
                <a:gd name="connsiteY40" fmla="*/ 632775 h 1986062"/>
                <a:gd name="connsiteX41" fmla="*/ 2431031 w 2586656"/>
                <a:gd name="connsiteY41" fmla="*/ 524725 h 1986062"/>
                <a:gd name="connsiteX42" fmla="*/ 2483156 w 2586656"/>
                <a:gd name="connsiteY42" fmla="*/ 406490 h 1986062"/>
                <a:gd name="connsiteX43" fmla="*/ 2532352 w 2586656"/>
                <a:gd name="connsiteY43" fmla="*/ 276426 h 1986062"/>
                <a:gd name="connsiteX44" fmla="*/ 2586656 w 2586656"/>
                <a:gd name="connsiteY44" fmla="*/ 104615 h 1986062"/>
                <a:gd name="connsiteX0" fmla="*/ 2586656 w 2586656"/>
                <a:gd name="connsiteY0" fmla="*/ 104615 h 1986062"/>
                <a:gd name="connsiteX1" fmla="*/ 2443958 w 2586656"/>
                <a:gd name="connsiteY1" fmla="*/ 69069 h 1986062"/>
                <a:gd name="connsiteX2" fmla="*/ 2252664 w 2586656"/>
                <a:gd name="connsiteY2" fmla="*/ 29381 h 1986062"/>
                <a:gd name="connsiteX3" fmla="*/ 2045496 w 2586656"/>
                <a:gd name="connsiteY3" fmla="*/ 6362 h 1986062"/>
                <a:gd name="connsiteX4" fmla="*/ 1843089 w 2586656"/>
                <a:gd name="connsiteY4" fmla="*/ 12 h 1986062"/>
                <a:gd name="connsiteX5" fmla="*/ 1620839 w 2586656"/>
                <a:gd name="connsiteY5" fmla="*/ 7950 h 1986062"/>
                <a:gd name="connsiteX6" fmla="*/ 1455739 w 2586656"/>
                <a:gd name="connsiteY6" fmla="*/ 26206 h 1986062"/>
                <a:gd name="connsiteX7" fmla="*/ 1278733 w 2586656"/>
                <a:gd name="connsiteY7" fmla="*/ 53988 h 1986062"/>
                <a:gd name="connsiteX8" fmla="*/ 1050133 w 2586656"/>
                <a:gd name="connsiteY8" fmla="*/ 110344 h 1986062"/>
                <a:gd name="connsiteX9" fmla="*/ 890589 w 2586656"/>
                <a:gd name="connsiteY9" fmla="*/ 166699 h 1986062"/>
                <a:gd name="connsiteX10" fmla="*/ 746920 w 2586656"/>
                <a:gd name="connsiteY10" fmla="*/ 227025 h 1986062"/>
                <a:gd name="connsiteX11" fmla="*/ 615157 w 2586656"/>
                <a:gd name="connsiteY11" fmla="*/ 288143 h 1986062"/>
                <a:gd name="connsiteX12" fmla="*/ 473870 w 2586656"/>
                <a:gd name="connsiteY12" fmla="*/ 364344 h 1986062"/>
                <a:gd name="connsiteX13" fmla="*/ 376239 w 2586656"/>
                <a:gd name="connsiteY13" fmla="*/ 423081 h 1986062"/>
                <a:gd name="connsiteX14" fmla="*/ 261145 w 2586656"/>
                <a:gd name="connsiteY14" fmla="*/ 499281 h 1986062"/>
                <a:gd name="connsiteX15" fmla="*/ 188914 w 2586656"/>
                <a:gd name="connsiteY15" fmla="*/ 553256 h 1986062"/>
                <a:gd name="connsiteX16" fmla="*/ 87314 w 2586656"/>
                <a:gd name="connsiteY16" fmla="*/ 638981 h 1986062"/>
                <a:gd name="connsiteX17" fmla="*/ 0 w 2586656"/>
                <a:gd name="connsiteY17" fmla="*/ 713593 h 1986062"/>
                <a:gd name="connsiteX18" fmla="*/ 61914 w 2586656"/>
                <a:gd name="connsiteY18" fmla="*/ 772331 h 1986062"/>
                <a:gd name="connsiteX19" fmla="*/ 153989 w 2586656"/>
                <a:gd name="connsiteY19" fmla="*/ 870756 h 1986062"/>
                <a:gd name="connsiteX20" fmla="*/ 224633 w 2586656"/>
                <a:gd name="connsiteY20" fmla="*/ 951718 h 1986062"/>
                <a:gd name="connsiteX21" fmla="*/ 304803 w 2586656"/>
                <a:gd name="connsiteY21" fmla="*/ 1050143 h 1986062"/>
                <a:gd name="connsiteX22" fmla="*/ 382589 w 2586656"/>
                <a:gd name="connsiteY22" fmla="*/ 1162856 h 1986062"/>
                <a:gd name="connsiteX23" fmla="*/ 493714 w 2586656"/>
                <a:gd name="connsiteY23" fmla="*/ 1327956 h 1986062"/>
                <a:gd name="connsiteX24" fmla="*/ 588170 w 2586656"/>
                <a:gd name="connsiteY24" fmla="*/ 1506550 h 1986062"/>
                <a:gd name="connsiteX25" fmla="*/ 636589 w 2586656"/>
                <a:gd name="connsiteY25" fmla="*/ 1620056 h 1986062"/>
                <a:gd name="connsiteX26" fmla="*/ 685802 w 2586656"/>
                <a:gd name="connsiteY26" fmla="*/ 1732769 h 1986062"/>
                <a:gd name="connsiteX27" fmla="*/ 738189 w 2586656"/>
                <a:gd name="connsiteY27" fmla="*/ 1883581 h 1986062"/>
                <a:gd name="connsiteX28" fmla="*/ 698999 w 2586656"/>
                <a:gd name="connsiteY28" fmla="*/ 1986062 h 1986062"/>
                <a:gd name="connsiteX29" fmla="*/ 911686 w 2586656"/>
                <a:gd name="connsiteY29" fmla="*/ 1919195 h 1986062"/>
                <a:gd name="connsiteX30" fmla="*/ 1124753 w 2586656"/>
                <a:gd name="connsiteY30" fmla="*/ 1835512 h 1986062"/>
                <a:gd name="connsiteX31" fmla="*/ 1300032 w 2586656"/>
                <a:gd name="connsiteY31" fmla="*/ 1747478 h 1986062"/>
                <a:gd name="connsiteX32" fmla="*/ 1435101 w 2586656"/>
                <a:gd name="connsiteY32" fmla="*/ 1648631 h 1986062"/>
                <a:gd name="connsiteX33" fmla="*/ 1555752 w 2586656"/>
                <a:gd name="connsiteY33" fmla="*/ 1569256 h 1986062"/>
                <a:gd name="connsiteX34" fmla="*/ 1703389 w 2586656"/>
                <a:gd name="connsiteY34" fmla="*/ 1461306 h 1986062"/>
                <a:gd name="connsiteX35" fmla="*/ 1825626 w 2586656"/>
                <a:gd name="connsiteY35" fmla="*/ 1350975 h 1986062"/>
                <a:gd name="connsiteX36" fmla="*/ 1954214 w 2586656"/>
                <a:gd name="connsiteY36" fmla="*/ 1223181 h 1986062"/>
                <a:gd name="connsiteX37" fmla="*/ 2090739 w 2586656"/>
                <a:gd name="connsiteY37" fmla="*/ 1070781 h 1986062"/>
                <a:gd name="connsiteX38" fmla="*/ 2195514 w 2586656"/>
                <a:gd name="connsiteY38" fmla="*/ 937431 h 1986062"/>
                <a:gd name="connsiteX39" fmla="*/ 2311263 w 2586656"/>
                <a:gd name="connsiteY39" fmla="*/ 762085 h 1986062"/>
                <a:gd name="connsiteX40" fmla="*/ 2381768 w 2586656"/>
                <a:gd name="connsiteY40" fmla="*/ 632775 h 1986062"/>
                <a:gd name="connsiteX41" fmla="*/ 2431031 w 2586656"/>
                <a:gd name="connsiteY41" fmla="*/ 524725 h 1986062"/>
                <a:gd name="connsiteX42" fmla="*/ 2483156 w 2586656"/>
                <a:gd name="connsiteY42" fmla="*/ 406490 h 1986062"/>
                <a:gd name="connsiteX43" fmla="*/ 2532352 w 2586656"/>
                <a:gd name="connsiteY43" fmla="*/ 276426 h 1986062"/>
                <a:gd name="connsiteX44" fmla="*/ 2586656 w 2586656"/>
                <a:gd name="connsiteY44" fmla="*/ 104615 h 1986062"/>
                <a:gd name="connsiteX0" fmla="*/ 2586656 w 2586656"/>
                <a:gd name="connsiteY0" fmla="*/ 104615 h 1986062"/>
                <a:gd name="connsiteX1" fmla="*/ 2443958 w 2586656"/>
                <a:gd name="connsiteY1" fmla="*/ 69069 h 1986062"/>
                <a:gd name="connsiteX2" fmla="*/ 2252664 w 2586656"/>
                <a:gd name="connsiteY2" fmla="*/ 29381 h 1986062"/>
                <a:gd name="connsiteX3" fmla="*/ 2045496 w 2586656"/>
                <a:gd name="connsiteY3" fmla="*/ 6362 h 1986062"/>
                <a:gd name="connsiteX4" fmla="*/ 1843089 w 2586656"/>
                <a:gd name="connsiteY4" fmla="*/ 12 h 1986062"/>
                <a:gd name="connsiteX5" fmla="*/ 1620839 w 2586656"/>
                <a:gd name="connsiteY5" fmla="*/ 7950 h 1986062"/>
                <a:gd name="connsiteX6" fmla="*/ 1455739 w 2586656"/>
                <a:gd name="connsiteY6" fmla="*/ 26206 h 1986062"/>
                <a:gd name="connsiteX7" fmla="*/ 1278733 w 2586656"/>
                <a:gd name="connsiteY7" fmla="*/ 53988 h 1986062"/>
                <a:gd name="connsiteX8" fmla="*/ 1050133 w 2586656"/>
                <a:gd name="connsiteY8" fmla="*/ 110344 h 1986062"/>
                <a:gd name="connsiteX9" fmla="*/ 890589 w 2586656"/>
                <a:gd name="connsiteY9" fmla="*/ 166699 h 1986062"/>
                <a:gd name="connsiteX10" fmla="*/ 746920 w 2586656"/>
                <a:gd name="connsiteY10" fmla="*/ 227025 h 1986062"/>
                <a:gd name="connsiteX11" fmla="*/ 615157 w 2586656"/>
                <a:gd name="connsiteY11" fmla="*/ 288143 h 1986062"/>
                <a:gd name="connsiteX12" fmla="*/ 473870 w 2586656"/>
                <a:gd name="connsiteY12" fmla="*/ 364344 h 1986062"/>
                <a:gd name="connsiteX13" fmla="*/ 376239 w 2586656"/>
                <a:gd name="connsiteY13" fmla="*/ 423081 h 1986062"/>
                <a:gd name="connsiteX14" fmla="*/ 261145 w 2586656"/>
                <a:gd name="connsiteY14" fmla="*/ 499281 h 1986062"/>
                <a:gd name="connsiteX15" fmla="*/ 188914 w 2586656"/>
                <a:gd name="connsiteY15" fmla="*/ 553256 h 1986062"/>
                <a:gd name="connsiteX16" fmla="*/ 87314 w 2586656"/>
                <a:gd name="connsiteY16" fmla="*/ 638981 h 1986062"/>
                <a:gd name="connsiteX17" fmla="*/ 0 w 2586656"/>
                <a:gd name="connsiteY17" fmla="*/ 713593 h 1986062"/>
                <a:gd name="connsiteX18" fmla="*/ 61914 w 2586656"/>
                <a:gd name="connsiteY18" fmla="*/ 772331 h 1986062"/>
                <a:gd name="connsiteX19" fmla="*/ 153989 w 2586656"/>
                <a:gd name="connsiteY19" fmla="*/ 870756 h 1986062"/>
                <a:gd name="connsiteX20" fmla="*/ 224633 w 2586656"/>
                <a:gd name="connsiteY20" fmla="*/ 951718 h 1986062"/>
                <a:gd name="connsiteX21" fmla="*/ 304803 w 2586656"/>
                <a:gd name="connsiteY21" fmla="*/ 1050143 h 1986062"/>
                <a:gd name="connsiteX22" fmla="*/ 382589 w 2586656"/>
                <a:gd name="connsiteY22" fmla="*/ 1162856 h 1986062"/>
                <a:gd name="connsiteX23" fmla="*/ 493714 w 2586656"/>
                <a:gd name="connsiteY23" fmla="*/ 1327956 h 1986062"/>
                <a:gd name="connsiteX24" fmla="*/ 588170 w 2586656"/>
                <a:gd name="connsiteY24" fmla="*/ 1506550 h 1986062"/>
                <a:gd name="connsiteX25" fmla="*/ 636589 w 2586656"/>
                <a:gd name="connsiteY25" fmla="*/ 1620056 h 1986062"/>
                <a:gd name="connsiteX26" fmla="*/ 685802 w 2586656"/>
                <a:gd name="connsiteY26" fmla="*/ 1732769 h 1986062"/>
                <a:gd name="connsiteX27" fmla="*/ 738189 w 2586656"/>
                <a:gd name="connsiteY27" fmla="*/ 1883581 h 1986062"/>
                <a:gd name="connsiteX28" fmla="*/ 698999 w 2586656"/>
                <a:gd name="connsiteY28" fmla="*/ 1986062 h 1986062"/>
                <a:gd name="connsiteX29" fmla="*/ 911686 w 2586656"/>
                <a:gd name="connsiteY29" fmla="*/ 1919195 h 1986062"/>
                <a:gd name="connsiteX30" fmla="*/ 1124753 w 2586656"/>
                <a:gd name="connsiteY30" fmla="*/ 1835512 h 1986062"/>
                <a:gd name="connsiteX31" fmla="*/ 1306593 w 2586656"/>
                <a:gd name="connsiteY31" fmla="*/ 1745958 h 1986062"/>
                <a:gd name="connsiteX32" fmla="*/ 1435101 w 2586656"/>
                <a:gd name="connsiteY32" fmla="*/ 1648631 h 1986062"/>
                <a:gd name="connsiteX33" fmla="*/ 1555752 w 2586656"/>
                <a:gd name="connsiteY33" fmla="*/ 1569256 h 1986062"/>
                <a:gd name="connsiteX34" fmla="*/ 1703389 w 2586656"/>
                <a:gd name="connsiteY34" fmla="*/ 1461306 h 1986062"/>
                <a:gd name="connsiteX35" fmla="*/ 1825626 w 2586656"/>
                <a:gd name="connsiteY35" fmla="*/ 1350975 h 1986062"/>
                <a:gd name="connsiteX36" fmla="*/ 1954214 w 2586656"/>
                <a:gd name="connsiteY36" fmla="*/ 1223181 h 1986062"/>
                <a:gd name="connsiteX37" fmla="*/ 2090739 w 2586656"/>
                <a:gd name="connsiteY37" fmla="*/ 1070781 h 1986062"/>
                <a:gd name="connsiteX38" fmla="*/ 2195514 w 2586656"/>
                <a:gd name="connsiteY38" fmla="*/ 937431 h 1986062"/>
                <a:gd name="connsiteX39" fmla="*/ 2311263 w 2586656"/>
                <a:gd name="connsiteY39" fmla="*/ 762085 h 1986062"/>
                <a:gd name="connsiteX40" fmla="*/ 2381768 w 2586656"/>
                <a:gd name="connsiteY40" fmla="*/ 632775 h 1986062"/>
                <a:gd name="connsiteX41" fmla="*/ 2431031 w 2586656"/>
                <a:gd name="connsiteY41" fmla="*/ 524725 h 1986062"/>
                <a:gd name="connsiteX42" fmla="*/ 2483156 w 2586656"/>
                <a:gd name="connsiteY42" fmla="*/ 406490 h 1986062"/>
                <a:gd name="connsiteX43" fmla="*/ 2532352 w 2586656"/>
                <a:gd name="connsiteY43" fmla="*/ 276426 h 1986062"/>
                <a:gd name="connsiteX44" fmla="*/ 2586656 w 2586656"/>
                <a:gd name="connsiteY44" fmla="*/ 104615 h 1986062"/>
                <a:gd name="connsiteX0" fmla="*/ 2586656 w 2586656"/>
                <a:gd name="connsiteY0" fmla="*/ 104615 h 1986062"/>
                <a:gd name="connsiteX1" fmla="*/ 2443958 w 2586656"/>
                <a:gd name="connsiteY1" fmla="*/ 69069 h 1986062"/>
                <a:gd name="connsiteX2" fmla="*/ 2252664 w 2586656"/>
                <a:gd name="connsiteY2" fmla="*/ 29381 h 1986062"/>
                <a:gd name="connsiteX3" fmla="*/ 2045496 w 2586656"/>
                <a:gd name="connsiteY3" fmla="*/ 6362 h 1986062"/>
                <a:gd name="connsiteX4" fmla="*/ 1843089 w 2586656"/>
                <a:gd name="connsiteY4" fmla="*/ 12 h 1986062"/>
                <a:gd name="connsiteX5" fmla="*/ 1620839 w 2586656"/>
                <a:gd name="connsiteY5" fmla="*/ 7950 h 1986062"/>
                <a:gd name="connsiteX6" fmla="*/ 1455739 w 2586656"/>
                <a:gd name="connsiteY6" fmla="*/ 26206 h 1986062"/>
                <a:gd name="connsiteX7" fmla="*/ 1278733 w 2586656"/>
                <a:gd name="connsiteY7" fmla="*/ 53988 h 1986062"/>
                <a:gd name="connsiteX8" fmla="*/ 1050133 w 2586656"/>
                <a:gd name="connsiteY8" fmla="*/ 110344 h 1986062"/>
                <a:gd name="connsiteX9" fmla="*/ 890589 w 2586656"/>
                <a:gd name="connsiteY9" fmla="*/ 166699 h 1986062"/>
                <a:gd name="connsiteX10" fmla="*/ 746920 w 2586656"/>
                <a:gd name="connsiteY10" fmla="*/ 227025 h 1986062"/>
                <a:gd name="connsiteX11" fmla="*/ 615157 w 2586656"/>
                <a:gd name="connsiteY11" fmla="*/ 288143 h 1986062"/>
                <a:gd name="connsiteX12" fmla="*/ 473870 w 2586656"/>
                <a:gd name="connsiteY12" fmla="*/ 364344 h 1986062"/>
                <a:gd name="connsiteX13" fmla="*/ 376239 w 2586656"/>
                <a:gd name="connsiteY13" fmla="*/ 423081 h 1986062"/>
                <a:gd name="connsiteX14" fmla="*/ 261145 w 2586656"/>
                <a:gd name="connsiteY14" fmla="*/ 499281 h 1986062"/>
                <a:gd name="connsiteX15" fmla="*/ 188914 w 2586656"/>
                <a:gd name="connsiteY15" fmla="*/ 553256 h 1986062"/>
                <a:gd name="connsiteX16" fmla="*/ 87314 w 2586656"/>
                <a:gd name="connsiteY16" fmla="*/ 638981 h 1986062"/>
                <a:gd name="connsiteX17" fmla="*/ 0 w 2586656"/>
                <a:gd name="connsiteY17" fmla="*/ 713593 h 1986062"/>
                <a:gd name="connsiteX18" fmla="*/ 61914 w 2586656"/>
                <a:gd name="connsiteY18" fmla="*/ 772331 h 1986062"/>
                <a:gd name="connsiteX19" fmla="*/ 153989 w 2586656"/>
                <a:gd name="connsiteY19" fmla="*/ 870756 h 1986062"/>
                <a:gd name="connsiteX20" fmla="*/ 224633 w 2586656"/>
                <a:gd name="connsiteY20" fmla="*/ 951718 h 1986062"/>
                <a:gd name="connsiteX21" fmla="*/ 304803 w 2586656"/>
                <a:gd name="connsiteY21" fmla="*/ 1050143 h 1986062"/>
                <a:gd name="connsiteX22" fmla="*/ 382589 w 2586656"/>
                <a:gd name="connsiteY22" fmla="*/ 1162856 h 1986062"/>
                <a:gd name="connsiteX23" fmla="*/ 493714 w 2586656"/>
                <a:gd name="connsiteY23" fmla="*/ 1327956 h 1986062"/>
                <a:gd name="connsiteX24" fmla="*/ 588170 w 2586656"/>
                <a:gd name="connsiteY24" fmla="*/ 1506550 h 1986062"/>
                <a:gd name="connsiteX25" fmla="*/ 636589 w 2586656"/>
                <a:gd name="connsiteY25" fmla="*/ 1620056 h 1986062"/>
                <a:gd name="connsiteX26" fmla="*/ 685802 w 2586656"/>
                <a:gd name="connsiteY26" fmla="*/ 1732769 h 1986062"/>
                <a:gd name="connsiteX27" fmla="*/ 738189 w 2586656"/>
                <a:gd name="connsiteY27" fmla="*/ 1883581 h 1986062"/>
                <a:gd name="connsiteX28" fmla="*/ 698999 w 2586656"/>
                <a:gd name="connsiteY28" fmla="*/ 1986062 h 1986062"/>
                <a:gd name="connsiteX29" fmla="*/ 911686 w 2586656"/>
                <a:gd name="connsiteY29" fmla="*/ 1919195 h 1986062"/>
                <a:gd name="connsiteX30" fmla="*/ 1124753 w 2586656"/>
                <a:gd name="connsiteY30" fmla="*/ 1835512 h 1986062"/>
                <a:gd name="connsiteX31" fmla="*/ 1304573 w 2586656"/>
                <a:gd name="connsiteY31" fmla="*/ 1744698 h 1986062"/>
                <a:gd name="connsiteX32" fmla="*/ 1435101 w 2586656"/>
                <a:gd name="connsiteY32" fmla="*/ 1648631 h 1986062"/>
                <a:gd name="connsiteX33" fmla="*/ 1555752 w 2586656"/>
                <a:gd name="connsiteY33" fmla="*/ 1569256 h 1986062"/>
                <a:gd name="connsiteX34" fmla="*/ 1703389 w 2586656"/>
                <a:gd name="connsiteY34" fmla="*/ 1461306 h 1986062"/>
                <a:gd name="connsiteX35" fmla="*/ 1825626 w 2586656"/>
                <a:gd name="connsiteY35" fmla="*/ 1350975 h 1986062"/>
                <a:gd name="connsiteX36" fmla="*/ 1954214 w 2586656"/>
                <a:gd name="connsiteY36" fmla="*/ 1223181 h 1986062"/>
                <a:gd name="connsiteX37" fmla="*/ 2090739 w 2586656"/>
                <a:gd name="connsiteY37" fmla="*/ 1070781 h 1986062"/>
                <a:gd name="connsiteX38" fmla="*/ 2195514 w 2586656"/>
                <a:gd name="connsiteY38" fmla="*/ 937431 h 1986062"/>
                <a:gd name="connsiteX39" fmla="*/ 2311263 w 2586656"/>
                <a:gd name="connsiteY39" fmla="*/ 762085 h 1986062"/>
                <a:gd name="connsiteX40" fmla="*/ 2381768 w 2586656"/>
                <a:gd name="connsiteY40" fmla="*/ 632775 h 1986062"/>
                <a:gd name="connsiteX41" fmla="*/ 2431031 w 2586656"/>
                <a:gd name="connsiteY41" fmla="*/ 524725 h 1986062"/>
                <a:gd name="connsiteX42" fmla="*/ 2483156 w 2586656"/>
                <a:gd name="connsiteY42" fmla="*/ 406490 h 1986062"/>
                <a:gd name="connsiteX43" fmla="*/ 2532352 w 2586656"/>
                <a:gd name="connsiteY43" fmla="*/ 276426 h 1986062"/>
                <a:gd name="connsiteX44" fmla="*/ 2586656 w 2586656"/>
                <a:gd name="connsiteY44" fmla="*/ 104615 h 1986062"/>
                <a:gd name="connsiteX0" fmla="*/ 2586656 w 2586656"/>
                <a:gd name="connsiteY0" fmla="*/ 104615 h 1986062"/>
                <a:gd name="connsiteX1" fmla="*/ 2443958 w 2586656"/>
                <a:gd name="connsiteY1" fmla="*/ 69069 h 1986062"/>
                <a:gd name="connsiteX2" fmla="*/ 2252664 w 2586656"/>
                <a:gd name="connsiteY2" fmla="*/ 29381 h 1986062"/>
                <a:gd name="connsiteX3" fmla="*/ 2045496 w 2586656"/>
                <a:gd name="connsiteY3" fmla="*/ 6362 h 1986062"/>
                <a:gd name="connsiteX4" fmla="*/ 1843089 w 2586656"/>
                <a:gd name="connsiteY4" fmla="*/ 12 h 1986062"/>
                <a:gd name="connsiteX5" fmla="*/ 1620839 w 2586656"/>
                <a:gd name="connsiteY5" fmla="*/ 7950 h 1986062"/>
                <a:gd name="connsiteX6" fmla="*/ 1455739 w 2586656"/>
                <a:gd name="connsiteY6" fmla="*/ 26206 h 1986062"/>
                <a:gd name="connsiteX7" fmla="*/ 1278733 w 2586656"/>
                <a:gd name="connsiteY7" fmla="*/ 53988 h 1986062"/>
                <a:gd name="connsiteX8" fmla="*/ 1050133 w 2586656"/>
                <a:gd name="connsiteY8" fmla="*/ 110344 h 1986062"/>
                <a:gd name="connsiteX9" fmla="*/ 890589 w 2586656"/>
                <a:gd name="connsiteY9" fmla="*/ 166699 h 1986062"/>
                <a:gd name="connsiteX10" fmla="*/ 746920 w 2586656"/>
                <a:gd name="connsiteY10" fmla="*/ 227025 h 1986062"/>
                <a:gd name="connsiteX11" fmla="*/ 615157 w 2586656"/>
                <a:gd name="connsiteY11" fmla="*/ 288143 h 1986062"/>
                <a:gd name="connsiteX12" fmla="*/ 473870 w 2586656"/>
                <a:gd name="connsiteY12" fmla="*/ 364344 h 1986062"/>
                <a:gd name="connsiteX13" fmla="*/ 376239 w 2586656"/>
                <a:gd name="connsiteY13" fmla="*/ 423081 h 1986062"/>
                <a:gd name="connsiteX14" fmla="*/ 261145 w 2586656"/>
                <a:gd name="connsiteY14" fmla="*/ 499281 h 1986062"/>
                <a:gd name="connsiteX15" fmla="*/ 188914 w 2586656"/>
                <a:gd name="connsiteY15" fmla="*/ 553256 h 1986062"/>
                <a:gd name="connsiteX16" fmla="*/ 87314 w 2586656"/>
                <a:gd name="connsiteY16" fmla="*/ 638981 h 1986062"/>
                <a:gd name="connsiteX17" fmla="*/ 0 w 2586656"/>
                <a:gd name="connsiteY17" fmla="*/ 713593 h 1986062"/>
                <a:gd name="connsiteX18" fmla="*/ 61914 w 2586656"/>
                <a:gd name="connsiteY18" fmla="*/ 772331 h 1986062"/>
                <a:gd name="connsiteX19" fmla="*/ 153989 w 2586656"/>
                <a:gd name="connsiteY19" fmla="*/ 870756 h 1986062"/>
                <a:gd name="connsiteX20" fmla="*/ 224633 w 2586656"/>
                <a:gd name="connsiteY20" fmla="*/ 951718 h 1986062"/>
                <a:gd name="connsiteX21" fmla="*/ 304803 w 2586656"/>
                <a:gd name="connsiteY21" fmla="*/ 1050143 h 1986062"/>
                <a:gd name="connsiteX22" fmla="*/ 382589 w 2586656"/>
                <a:gd name="connsiteY22" fmla="*/ 1162856 h 1986062"/>
                <a:gd name="connsiteX23" fmla="*/ 493714 w 2586656"/>
                <a:gd name="connsiteY23" fmla="*/ 1327956 h 1986062"/>
                <a:gd name="connsiteX24" fmla="*/ 588170 w 2586656"/>
                <a:gd name="connsiteY24" fmla="*/ 1506550 h 1986062"/>
                <a:gd name="connsiteX25" fmla="*/ 636589 w 2586656"/>
                <a:gd name="connsiteY25" fmla="*/ 1620056 h 1986062"/>
                <a:gd name="connsiteX26" fmla="*/ 685802 w 2586656"/>
                <a:gd name="connsiteY26" fmla="*/ 1732769 h 1986062"/>
                <a:gd name="connsiteX27" fmla="*/ 738189 w 2586656"/>
                <a:gd name="connsiteY27" fmla="*/ 1883581 h 1986062"/>
                <a:gd name="connsiteX28" fmla="*/ 698999 w 2586656"/>
                <a:gd name="connsiteY28" fmla="*/ 1986062 h 1986062"/>
                <a:gd name="connsiteX29" fmla="*/ 911686 w 2586656"/>
                <a:gd name="connsiteY29" fmla="*/ 1919195 h 1986062"/>
                <a:gd name="connsiteX30" fmla="*/ 1124753 w 2586656"/>
                <a:gd name="connsiteY30" fmla="*/ 1835512 h 1986062"/>
                <a:gd name="connsiteX31" fmla="*/ 1304573 w 2586656"/>
                <a:gd name="connsiteY31" fmla="*/ 1744698 h 1986062"/>
                <a:gd name="connsiteX32" fmla="*/ 1443445 w 2586656"/>
                <a:gd name="connsiteY32" fmla="*/ 1662251 h 1986062"/>
                <a:gd name="connsiteX33" fmla="*/ 1555752 w 2586656"/>
                <a:gd name="connsiteY33" fmla="*/ 1569256 h 1986062"/>
                <a:gd name="connsiteX34" fmla="*/ 1703389 w 2586656"/>
                <a:gd name="connsiteY34" fmla="*/ 1461306 h 1986062"/>
                <a:gd name="connsiteX35" fmla="*/ 1825626 w 2586656"/>
                <a:gd name="connsiteY35" fmla="*/ 1350975 h 1986062"/>
                <a:gd name="connsiteX36" fmla="*/ 1954214 w 2586656"/>
                <a:gd name="connsiteY36" fmla="*/ 1223181 h 1986062"/>
                <a:gd name="connsiteX37" fmla="*/ 2090739 w 2586656"/>
                <a:gd name="connsiteY37" fmla="*/ 1070781 h 1986062"/>
                <a:gd name="connsiteX38" fmla="*/ 2195514 w 2586656"/>
                <a:gd name="connsiteY38" fmla="*/ 937431 h 1986062"/>
                <a:gd name="connsiteX39" fmla="*/ 2311263 w 2586656"/>
                <a:gd name="connsiteY39" fmla="*/ 762085 h 1986062"/>
                <a:gd name="connsiteX40" fmla="*/ 2381768 w 2586656"/>
                <a:gd name="connsiteY40" fmla="*/ 632775 h 1986062"/>
                <a:gd name="connsiteX41" fmla="*/ 2431031 w 2586656"/>
                <a:gd name="connsiteY41" fmla="*/ 524725 h 1986062"/>
                <a:gd name="connsiteX42" fmla="*/ 2483156 w 2586656"/>
                <a:gd name="connsiteY42" fmla="*/ 406490 h 1986062"/>
                <a:gd name="connsiteX43" fmla="*/ 2532352 w 2586656"/>
                <a:gd name="connsiteY43" fmla="*/ 276426 h 1986062"/>
                <a:gd name="connsiteX44" fmla="*/ 2586656 w 2586656"/>
                <a:gd name="connsiteY44" fmla="*/ 104615 h 1986062"/>
                <a:gd name="connsiteX0" fmla="*/ 2586656 w 2586656"/>
                <a:gd name="connsiteY0" fmla="*/ 104615 h 1986062"/>
                <a:gd name="connsiteX1" fmla="*/ 2443958 w 2586656"/>
                <a:gd name="connsiteY1" fmla="*/ 69069 h 1986062"/>
                <a:gd name="connsiteX2" fmla="*/ 2252664 w 2586656"/>
                <a:gd name="connsiteY2" fmla="*/ 29381 h 1986062"/>
                <a:gd name="connsiteX3" fmla="*/ 2045496 w 2586656"/>
                <a:gd name="connsiteY3" fmla="*/ 6362 h 1986062"/>
                <a:gd name="connsiteX4" fmla="*/ 1843089 w 2586656"/>
                <a:gd name="connsiteY4" fmla="*/ 12 h 1986062"/>
                <a:gd name="connsiteX5" fmla="*/ 1620839 w 2586656"/>
                <a:gd name="connsiteY5" fmla="*/ 7950 h 1986062"/>
                <a:gd name="connsiteX6" fmla="*/ 1455739 w 2586656"/>
                <a:gd name="connsiteY6" fmla="*/ 26206 h 1986062"/>
                <a:gd name="connsiteX7" fmla="*/ 1278733 w 2586656"/>
                <a:gd name="connsiteY7" fmla="*/ 53988 h 1986062"/>
                <a:gd name="connsiteX8" fmla="*/ 1050133 w 2586656"/>
                <a:gd name="connsiteY8" fmla="*/ 110344 h 1986062"/>
                <a:gd name="connsiteX9" fmla="*/ 890589 w 2586656"/>
                <a:gd name="connsiteY9" fmla="*/ 166699 h 1986062"/>
                <a:gd name="connsiteX10" fmla="*/ 746920 w 2586656"/>
                <a:gd name="connsiteY10" fmla="*/ 227025 h 1986062"/>
                <a:gd name="connsiteX11" fmla="*/ 615157 w 2586656"/>
                <a:gd name="connsiteY11" fmla="*/ 288143 h 1986062"/>
                <a:gd name="connsiteX12" fmla="*/ 473870 w 2586656"/>
                <a:gd name="connsiteY12" fmla="*/ 364344 h 1986062"/>
                <a:gd name="connsiteX13" fmla="*/ 376239 w 2586656"/>
                <a:gd name="connsiteY13" fmla="*/ 423081 h 1986062"/>
                <a:gd name="connsiteX14" fmla="*/ 261145 w 2586656"/>
                <a:gd name="connsiteY14" fmla="*/ 499281 h 1986062"/>
                <a:gd name="connsiteX15" fmla="*/ 188914 w 2586656"/>
                <a:gd name="connsiteY15" fmla="*/ 553256 h 1986062"/>
                <a:gd name="connsiteX16" fmla="*/ 87314 w 2586656"/>
                <a:gd name="connsiteY16" fmla="*/ 638981 h 1986062"/>
                <a:gd name="connsiteX17" fmla="*/ 0 w 2586656"/>
                <a:gd name="connsiteY17" fmla="*/ 713593 h 1986062"/>
                <a:gd name="connsiteX18" fmla="*/ 61914 w 2586656"/>
                <a:gd name="connsiteY18" fmla="*/ 772331 h 1986062"/>
                <a:gd name="connsiteX19" fmla="*/ 153989 w 2586656"/>
                <a:gd name="connsiteY19" fmla="*/ 870756 h 1986062"/>
                <a:gd name="connsiteX20" fmla="*/ 224633 w 2586656"/>
                <a:gd name="connsiteY20" fmla="*/ 951718 h 1986062"/>
                <a:gd name="connsiteX21" fmla="*/ 304803 w 2586656"/>
                <a:gd name="connsiteY21" fmla="*/ 1050143 h 1986062"/>
                <a:gd name="connsiteX22" fmla="*/ 382589 w 2586656"/>
                <a:gd name="connsiteY22" fmla="*/ 1162856 h 1986062"/>
                <a:gd name="connsiteX23" fmla="*/ 493714 w 2586656"/>
                <a:gd name="connsiteY23" fmla="*/ 1327956 h 1986062"/>
                <a:gd name="connsiteX24" fmla="*/ 588170 w 2586656"/>
                <a:gd name="connsiteY24" fmla="*/ 1506550 h 1986062"/>
                <a:gd name="connsiteX25" fmla="*/ 636589 w 2586656"/>
                <a:gd name="connsiteY25" fmla="*/ 1620056 h 1986062"/>
                <a:gd name="connsiteX26" fmla="*/ 685802 w 2586656"/>
                <a:gd name="connsiteY26" fmla="*/ 1732769 h 1986062"/>
                <a:gd name="connsiteX27" fmla="*/ 738189 w 2586656"/>
                <a:gd name="connsiteY27" fmla="*/ 1883581 h 1986062"/>
                <a:gd name="connsiteX28" fmla="*/ 698999 w 2586656"/>
                <a:gd name="connsiteY28" fmla="*/ 1986062 h 1986062"/>
                <a:gd name="connsiteX29" fmla="*/ 911686 w 2586656"/>
                <a:gd name="connsiteY29" fmla="*/ 1919195 h 1986062"/>
                <a:gd name="connsiteX30" fmla="*/ 1124753 w 2586656"/>
                <a:gd name="connsiteY30" fmla="*/ 1835512 h 1986062"/>
                <a:gd name="connsiteX31" fmla="*/ 1304573 w 2586656"/>
                <a:gd name="connsiteY31" fmla="*/ 1744698 h 1986062"/>
                <a:gd name="connsiteX32" fmla="*/ 1447224 w 2586656"/>
                <a:gd name="connsiteY32" fmla="*/ 1656189 h 1986062"/>
                <a:gd name="connsiteX33" fmla="*/ 1555752 w 2586656"/>
                <a:gd name="connsiteY33" fmla="*/ 1569256 h 1986062"/>
                <a:gd name="connsiteX34" fmla="*/ 1703389 w 2586656"/>
                <a:gd name="connsiteY34" fmla="*/ 1461306 h 1986062"/>
                <a:gd name="connsiteX35" fmla="*/ 1825626 w 2586656"/>
                <a:gd name="connsiteY35" fmla="*/ 1350975 h 1986062"/>
                <a:gd name="connsiteX36" fmla="*/ 1954214 w 2586656"/>
                <a:gd name="connsiteY36" fmla="*/ 1223181 h 1986062"/>
                <a:gd name="connsiteX37" fmla="*/ 2090739 w 2586656"/>
                <a:gd name="connsiteY37" fmla="*/ 1070781 h 1986062"/>
                <a:gd name="connsiteX38" fmla="*/ 2195514 w 2586656"/>
                <a:gd name="connsiteY38" fmla="*/ 937431 h 1986062"/>
                <a:gd name="connsiteX39" fmla="*/ 2311263 w 2586656"/>
                <a:gd name="connsiteY39" fmla="*/ 762085 h 1986062"/>
                <a:gd name="connsiteX40" fmla="*/ 2381768 w 2586656"/>
                <a:gd name="connsiteY40" fmla="*/ 632775 h 1986062"/>
                <a:gd name="connsiteX41" fmla="*/ 2431031 w 2586656"/>
                <a:gd name="connsiteY41" fmla="*/ 524725 h 1986062"/>
                <a:gd name="connsiteX42" fmla="*/ 2483156 w 2586656"/>
                <a:gd name="connsiteY42" fmla="*/ 406490 h 1986062"/>
                <a:gd name="connsiteX43" fmla="*/ 2532352 w 2586656"/>
                <a:gd name="connsiteY43" fmla="*/ 276426 h 1986062"/>
                <a:gd name="connsiteX44" fmla="*/ 2586656 w 2586656"/>
                <a:gd name="connsiteY44" fmla="*/ 104615 h 1986062"/>
                <a:gd name="connsiteX0" fmla="*/ 2586656 w 2586656"/>
                <a:gd name="connsiteY0" fmla="*/ 104615 h 1986062"/>
                <a:gd name="connsiteX1" fmla="*/ 2443958 w 2586656"/>
                <a:gd name="connsiteY1" fmla="*/ 69069 h 1986062"/>
                <a:gd name="connsiteX2" fmla="*/ 2252664 w 2586656"/>
                <a:gd name="connsiteY2" fmla="*/ 29381 h 1986062"/>
                <a:gd name="connsiteX3" fmla="*/ 2045496 w 2586656"/>
                <a:gd name="connsiteY3" fmla="*/ 6362 h 1986062"/>
                <a:gd name="connsiteX4" fmla="*/ 1843089 w 2586656"/>
                <a:gd name="connsiteY4" fmla="*/ 12 h 1986062"/>
                <a:gd name="connsiteX5" fmla="*/ 1620839 w 2586656"/>
                <a:gd name="connsiteY5" fmla="*/ 7950 h 1986062"/>
                <a:gd name="connsiteX6" fmla="*/ 1455739 w 2586656"/>
                <a:gd name="connsiteY6" fmla="*/ 26206 h 1986062"/>
                <a:gd name="connsiteX7" fmla="*/ 1278733 w 2586656"/>
                <a:gd name="connsiteY7" fmla="*/ 53988 h 1986062"/>
                <a:gd name="connsiteX8" fmla="*/ 1050133 w 2586656"/>
                <a:gd name="connsiteY8" fmla="*/ 110344 h 1986062"/>
                <a:gd name="connsiteX9" fmla="*/ 890589 w 2586656"/>
                <a:gd name="connsiteY9" fmla="*/ 166699 h 1986062"/>
                <a:gd name="connsiteX10" fmla="*/ 746920 w 2586656"/>
                <a:gd name="connsiteY10" fmla="*/ 227025 h 1986062"/>
                <a:gd name="connsiteX11" fmla="*/ 615157 w 2586656"/>
                <a:gd name="connsiteY11" fmla="*/ 288143 h 1986062"/>
                <a:gd name="connsiteX12" fmla="*/ 473870 w 2586656"/>
                <a:gd name="connsiteY12" fmla="*/ 364344 h 1986062"/>
                <a:gd name="connsiteX13" fmla="*/ 376239 w 2586656"/>
                <a:gd name="connsiteY13" fmla="*/ 423081 h 1986062"/>
                <a:gd name="connsiteX14" fmla="*/ 261145 w 2586656"/>
                <a:gd name="connsiteY14" fmla="*/ 499281 h 1986062"/>
                <a:gd name="connsiteX15" fmla="*/ 188914 w 2586656"/>
                <a:gd name="connsiteY15" fmla="*/ 553256 h 1986062"/>
                <a:gd name="connsiteX16" fmla="*/ 87314 w 2586656"/>
                <a:gd name="connsiteY16" fmla="*/ 638981 h 1986062"/>
                <a:gd name="connsiteX17" fmla="*/ 0 w 2586656"/>
                <a:gd name="connsiteY17" fmla="*/ 713593 h 1986062"/>
                <a:gd name="connsiteX18" fmla="*/ 61914 w 2586656"/>
                <a:gd name="connsiteY18" fmla="*/ 772331 h 1986062"/>
                <a:gd name="connsiteX19" fmla="*/ 153989 w 2586656"/>
                <a:gd name="connsiteY19" fmla="*/ 870756 h 1986062"/>
                <a:gd name="connsiteX20" fmla="*/ 224633 w 2586656"/>
                <a:gd name="connsiteY20" fmla="*/ 951718 h 1986062"/>
                <a:gd name="connsiteX21" fmla="*/ 304803 w 2586656"/>
                <a:gd name="connsiteY21" fmla="*/ 1050143 h 1986062"/>
                <a:gd name="connsiteX22" fmla="*/ 382589 w 2586656"/>
                <a:gd name="connsiteY22" fmla="*/ 1162856 h 1986062"/>
                <a:gd name="connsiteX23" fmla="*/ 493714 w 2586656"/>
                <a:gd name="connsiteY23" fmla="*/ 1327956 h 1986062"/>
                <a:gd name="connsiteX24" fmla="*/ 588170 w 2586656"/>
                <a:gd name="connsiteY24" fmla="*/ 1506550 h 1986062"/>
                <a:gd name="connsiteX25" fmla="*/ 636589 w 2586656"/>
                <a:gd name="connsiteY25" fmla="*/ 1620056 h 1986062"/>
                <a:gd name="connsiteX26" fmla="*/ 685802 w 2586656"/>
                <a:gd name="connsiteY26" fmla="*/ 1732769 h 1986062"/>
                <a:gd name="connsiteX27" fmla="*/ 738189 w 2586656"/>
                <a:gd name="connsiteY27" fmla="*/ 1883581 h 1986062"/>
                <a:gd name="connsiteX28" fmla="*/ 698999 w 2586656"/>
                <a:gd name="connsiteY28" fmla="*/ 1986062 h 1986062"/>
                <a:gd name="connsiteX29" fmla="*/ 911686 w 2586656"/>
                <a:gd name="connsiteY29" fmla="*/ 1919195 h 1986062"/>
                <a:gd name="connsiteX30" fmla="*/ 1124753 w 2586656"/>
                <a:gd name="connsiteY30" fmla="*/ 1835512 h 1986062"/>
                <a:gd name="connsiteX31" fmla="*/ 1304573 w 2586656"/>
                <a:gd name="connsiteY31" fmla="*/ 1744698 h 1986062"/>
                <a:gd name="connsiteX32" fmla="*/ 1447224 w 2586656"/>
                <a:gd name="connsiteY32" fmla="*/ 1656189 h 1986062"/>
                <a:gd name="connsiteX33" fmla="*/ 1565356 w 2586656"/>
                <a:gd name="connsiteY33" fmla="*/ 1580857 h 1986062"/>
                <a:gd name="connsiteX34" fmla="*/ 1703389 w 2586656"/>
                <a:gd name="connsiteY34" fmla="*/ 1461306 h 1986062"/>
                <a:gd name="connsiteX35" fmla="*/ 1825626 w 2586656"/>
                <a:gd name="connsiteY35" fmla="*/ 1350975 h 1986062"/>
                <a:gd name="connsiteX36" fmla="*/ 1954214 w 2586656"/>
                <a:gd name="connsiteY36" fmla="*/ 1223181 h 1986062"/>
                <a:gd name="connsiteX37" fmla="*/ 2090739 w 2586656"/>
                <a:gd name="connsiteY37" fmla="*/ 1070781 h 1986062"/>
                <a:gd name="connsiteX38" fmla="*/ 2195514 w 2586656"/>
                <a:gd name="connsiteY38" fmla="*/ 937431 h 1986062"/>
                <a:gd name="connsiteX39" fmla="*/ 2311263 w 2586656"/>
                <a:gd name="connsiteY39" fmla="*/ 762085 h 1986062"/>
                <a:gd name="connsiteX40" fmla="*/ 2381768 w 2586656"/>
                <a:gd name="connsiteY40" fmla="*/ 632775 h 1986062"/>
                <a:gd name="connsiteX41" fmla="*/ 2431031 w 2586656"/>
                <a:gd name="connsiteY41" fmla="*/ 524725 h 1986062"/>
                <a:gd name="connsiteX42" fmla="*/ 2483156 w 2586656"/>
                <a:gd name="connsiteY42" fmla="*/ 406490 h 1986062"/>
                <a:gd name="connsiteX43" fmla="*/ 2532352 w 2586656"/>
                <a:gd name="connsiteY43" fmla="*/ 276426 h 1986062"/>
                <a:gd name="connsiteX44" fmla="*/ 2586656 w 2586656"/>
                <a:gd name="connsiteY44" fmla="*/ 104615 h 1986062"/>
                <a:gd name="connsiteX0" fmla="*/ 2586656 w 2586656"/>
                <a:gd name="connsiteY0" fmla="*/ 104615 h 1986062"/>
                <a:gd name="connsiteX1" fmla="*/ 2443958 w 2586656"/>
                <a:gd name="connsiteY1" fmla="*/ 69069 h 1986062"/>
                <a:gd name="connsiteX2" fmla="*/ 2252664 w 2586656"/>
                <a:gd name="connsiteY2" fmla="*/ 29381 h 1986062"/>
                <a:gd name="connsiteX3" fmla="*/ 2045496 w 2586656"/>
                <a:gd name="connsiteY3" fmla="*/ 6362 h 1986062"/>
                <a:gd name="connsiteX4" fmla="*/ 1843089 w 2586656"/>
                <a:gd name="connsiteY4" fmla="*/ 12 h 1986062"/>
                <a:gd name="connsiteX5" fmla="*/ 1620839 w 2586656"/>
                <a:gd name="connsiteY5" fmla="*/ 7950 h 1986062"/>
                <a:gd name="connsiteX6" fmla="*/ 1455739 w 2586656"/>
                <a:gd name="connsiteY6" fmla="*/ 26206 h 1986062"/>
                <a:gd name="connsiteX7" fmla="*/ 1278733 w 2586656"/>
                <a:gd name="connsiteY7" fmla="*/ 53988 h 1986062"/>
                <a:gd name="connsiteX8" fmla="*/ 1050133 w 2586656"/>
                <a:gd name="connsiteY8" fmla="*/ 110344 h 1986062"/>
                <a:gd name="connsiteX9" fmla="*/ 890589 w 2586656"/>
                <a:gd name="connsiteY9" fmla="*/ 166699 h 1986062"/>
                <a:gd name="connsiteX10" fmla="*/ 746920 w 2586656"/>
                <a:gd name="connsiteY10" fmla="*/ 227025 h 1986062"/>
                <a:gd name="connsiteX11" fmla="*/ 615157 w 2586656"/>
                <a:gd name="connsiteY11" fmla="*/ 288143 h 1986062"/>
                <a:gd name="connsiteX12" fmla="*/ 473870 w 2586656"/>
                <a:gd name="connsiteY12" fmla="*/ 364344 h 1986062"/>
                <a:gd name="connsiteX13" fmla="*/ 376239 w 2586656"/>
                <a:gd name="connsiteY13" fmla="*/ 423081 h 1986062"/>
                <a:gd name="connsiteX14" fmla="*/ 261145 w 2586656"/>
                <a:gd name="connsiteY14" fmla="*/ 499281 h 1986062"/>
                <a:gd name="connsiteX15" fmla="*/ 188914 w 2586656"/>
                <a:gd name="connsiteY15" fmla="*/ 553256 h 1986062"/>
                <a:gd name="connsiteX16" fmla="*/ 87314 w 2586656"/>
                <a:gd name="connsiteY16" fmla="*/ 638981 h 1986062"/>
                <a:gd name="connsiteX17" fmla="*/ 0 w 2586656"/>
                <a:gd name="connsiteY17" fmla="*/ 713593 h 1986062"/>
                <a:gd name="connsiteX18" fmla="*/ 61914 w 2586656"/>
                <a:gd name="connsiteY18" fmla="*/ 772331 h 1986062"/>
                <a:gd name="connsiteX19" fmla="*/ 153989 w 2586656"/>
                <a:gd name="connsiteY19" fmla="*/ 870756 h 1986062"/>
                <a:gd name="connsiteX20" fmla="*/ 224633 w 2586656"/>
                <a:gd name="connsiteY20" fmla="*/ 951718 h 1986062"/>
                <a:gd name="connsiteX21" fmla="*/ 304803 w 2586656"/>
                <a:gd name="connsiteY21" fmla="*/ 1050143 h 1986062"/>
                <a:gd name="connsiteX22" fmla="*/ 382589 w 2586656"/>
                <a:gd name="connsiteY22" fmla="*/ 1162856 h 1986062"/>
                <a:gd name="connsiteX23" fmla="*/ 493714 w 2586656"/>
                <a:gd name="connsiteY23" fmla="*/ 1327956 h 1986062"/>
                <a:gd name="connsiteX24" fmla="*/ 588170 w 2586656"/>
                <a:gd name="connsiteY24" fmla="*/ 1506550 h 1986062"/>
                <a:gd name="connsiteX25" fmla="*/ 636589 w 2586656"/>
                <a:gd name="connsiteY25" fmla="*/ 1620056 h 1986062"/>
                <a:gd name="connsiteX26" fmla="*/ 685802 w 2586656"/>
                <a:gd name="connsiteY26" fmla="*/ 1732769 h 1986062"/>
                <a:gd name="connsiteX27" fmla="*/ 738189 w 2586656"/>
                <a:gd name="connsiteY27" fmla="*/ 1883581 h 1986062"/>
                <a:gd name="connsiteX28" fmla="*/ 698999 w 2586656"/>
                <a:gd name="connsiteY28" fmla="*/ 1986062 h 1986062"/>
                <a:gd name="connsiteX29" fmla="*/ 911686 w 2586656"/>
                <a:gd name="connsiteY29" fmla="*/ 1919195 h 1986062"/>
                <a:gd name="connsiteX30" fmla="*/ 1124753 w 2586656"/>
                <a:gd name="connsiteY30" fmla="*/ 1835512 h 1986062"/>
                <a:gd name="connsiteX31" fmla="*/ 1304573 w 2586656"/>
                <a:gd name="connsiteY31" fmla="*/ 1744698 h 1986062"/>
                <a:gd name="connsiteX32" fmla="*/ 1447224 w 2586656"/>
                <a:gd name="connsiteY32" fmla="*/ 1656189 h 1986062"/>
                <a:gd name="connsiteX33" fmla="*/ 1560554 w 2586656"/>
                <a:gd name="connsiteY33" fmla="*/ 1575056 h 1986062"/>
                <a:gd name="connsiteX34" fmla="*/ 1703389 w 2586656"/>
                <a:gd name="connsiteY34" fmla="*/ 1461306 h 1986062"/>
                <a:gd name="connsiteX35" fmla="*/ 1825626 w 2586656"/>
                <a:gd name="connsiteY35" fmla="*/ 1350975 h 1986062"/>
                <a:gd name="connsiteX36" fmla="*/ 1954214 w 2586656"/>
                <a:gd name="connsiteY36" fmla="*/ 1223181 h 1986062"/>
                <a:gd name="connsiteX37" fmla="*/ 2090739 w 2586656"/>
                <a:gd name="connsiteY37" fmla="*/ 1070781 h 1986062"/>
                <a:gd name="connsiteX38" fmla="*/ 2195514 w 2586656"/>
                <a:gd name="connsiteY38" fmla="*/ 937431 h 1986062"/>
                <a:gd name="connsiteX39" fmla="*/ 2311263 w 2586656"/>
                <a:gd name="connsiteY39" fmla="*/ 762085 h 1986062"/>
                <a:gd name="connsiteX40" fmla="*/ 2381768 w 2586656"/>
                <a:gd name="connsiteY40" fmla="*/ 632775 h 1986062"/>
                <a:gd name="connsiteX41" fmla="*/ 2431031 w 2586656"/>
                <a:gd name="connsiteY41" fmla="*/ 524725 h 1986062"/>
                <a:gd name="connsiteX42" fmla="*/ 2483156 w 2586656"/>
                <a:gd name="connsiteY42" fmla="*/ 406490 h 1986062"/>
                <a:gd name="connsiteX43" fmla="*/ 2532352 w 2586656"/>
                <a:gd name="connsiteY43" fmla="*/ 276426 h 1986062"/>
                <a:gd name="connsiteX44" fmla="*/ 2586656 w 2586656"/>
                <a:gd name="connsiteY44" fmla="*/ 104615 h 1986062"/>
                <a:gd name="connsiteX0" fmla="*/ 2586656 w 2586656"/>
                <a:gd name="connsiteY0" fmla="*/ 104615 h 1986062"/>
                <a:gd name="connsiteX1" fmla="*/ 2443958 w 2586656"/>
                <a:gd name="connsiteY1" fmla="*/ 69069 h 1986062"/>
                <a:gd name="connsiteX2" fmla="*/ 2252664 w 2586656"/>
                <a:gd name="connsiteY2" fmla="*/ 29381 h 1986062"/>
                <a:gd name="connsiteX3" fmla="*/ 2045496 w 2586656"/>
                <a:gd name="connsiteY3" fmla="*/ 6362 h 1986062"/>
                <a:gd name="connsiteX4" fmla="*/ 1843089 w 2586656"/>
                <a:gd name="connsiteY4" fmla="*/ 12 h 1986062"/>
                <a:gd name="connsiteX5" fmla="*/ 1620839 w 2586656"/>
                <a:gd name="connsiteY5" fmla="*/ 7950 h 1986062"/>
                <a:gd name="connsiteX6" fmla="*/ 1455739 w 2586656"/>
                <a:gd name="connsiteY6" fmla="*/ 26206 h 1986062"/>
                <a:gd name="connsiteX7" fmla="*/ 1278733 w 2586656"/>
                <a:gd name="connsiteY7" fmla="*/ 53988 h 1986062"/>
                <a:gd name="connsiteX8" fmla="*/ 1050133 w 2586656"/>
                <a:gd name="connsiteY8" fmla="*/ 110344 h 1986062"/>
                <a:gd name="connsiteX9" fmla="*/ 890589 w 2586656"/>
                <a:gd name="connsiteY9" fmla="*/ 166699 h 1986062"/>
                <a:gd name="connsiteX10" fmla="*/ 746920 w 2586656"/>
                <a:gd name="connsiteY10" fmla="*/ 227025 h 1986062"/>
                <a:gd name="connsiteX11" fmla="*/ 615157 w 2586656"/>
                <a:gd name="connsiteY11" fmla="*/ 288143 h 1986062"/>
                <a:gd name="connsiteX12" fmla="*/ 473870 w 2586656"/>
                <a:gd name="connsiteY12" fmla="*/ 364344 h 1986062"/>
                <a:gd name="connsiteX13" fmla="*/ 376239 w 2586656"/>
                <a:gd name="connsiteY13" fmla="*/ 423081 h 1986062"/>
                <a:gd name="connsiteX14" fmla="*/ 261145 w 2586656"/>
                <a:gd name="connsiteY14" fmla="*/ 499281 h 1986062"/>
                <a:gd name="connsiteX15" fmla="*/ 188914 w 2586656"/>
                <a:gd name="connsiteY15" fmla="*/ 553256 h 1986062"/>
                <a:gd name="connsiteX16" fmla="*/ 87314 w 2586656"/>
                <a:gd name="connsiteY16" fmla="*/ 638981 h 1986062"/>
                <a:gd name="connsiteX17" fmla="*/ 0 w 2586656"/>
                <a:gd name="connsiteY17" fmla="*/ 713593 h 1986062"/>
                <a:gd name="connsiteX18" fmla="*/ 61914 w 2586656"/>
                <a:gd name="connsiteY18" fmla="*/ 772331 h 1986062"/>
                <a:gd name="connsiteX19" fmla="*/ 153989 w 2586656"/>
                <a:gd name="connsiteY19" fmla="*/ 870756 h 1986062"/>
                <a:gd name="connsiteX20" fmla="*/ 224633 w 2586656"/>
                <a:gd name="connsiteY20" fmla="*/ 951718 h 1986062"/>
                <a:gd name="connsiteX21" fmla="*/ 304803 w 2586656"/>
                <a:gd name="connsiteY21" fmla="*/ 1050143 h 1986062"/>
                <a:gd name="connsiteX22" fmla="*/ 382589 w 2586656"/>
                <a:gd name="connsiteY22" fmla="*/ 1162856 h 1986062"/>
                <a:gd name="connsiteX23" fmla="*/ 493714 w 2586656"/>
                <a:gd name="connsiteY23" fmla="*/ 1327956 h 1986062"/>
                <a:gd name="connsiteX24" fmla="*/ 588170 w 2586656"/>
                <a:gd name="connsiteY24" fmla="*/ 1506550 h 1986062"/>
                <a:gd name="connsiteX25" fmla="*/ 636589 w 2586656"/>
                <a:gd name="connsiteY25" fmla="*/ 1620056 h 1986062"/>
                <a:gd name="connsiteX26" fmla="*/ 685802 w 2586656"/>
                <a:gd name="connsiteY26" fmla="*/ 1732769 h 1986062"/>
                <a:gd name="connsiteX27" fmla="*/ 738189 w 2586656"/>
                <a:gd name="connsiteY27" fmla="*/ 1883581 h 1986062"/>
                <a:gd name="connsiteX28" fmla="*/ 698999 w 2586656"/>
                <a:gd name="connsiteY28" fmla="*/ 1986062 h 1986062"/>
                <a:gd name="connsiteX29" fmla="*/ 911686 w 2586656"/>
                <a:gd name="connsiteY29" fmla="*/ 1919195 h 1986062"/>
                <a:gd name="connsiteX30" fmla="*/ 1124753 w 2586656"/>
                <a:gd name="connsiteY30" fmla="*/ 1835512 h 1986062"/>
                <a:gd name="connsiteX31" fmla="*/ 1304573 w 2586656"/>
                <a:gd name="connsiteY31" fmla="*/ 1744698 h 1986062"/>
                <a:gd name="connsiteX32" fmla="*/ 1447224 w 2586656"/>
                <a:gd name="connsiteY32" fmla="*/ 1656189 h 1986062"/>
                <a:gd name="connsiteX33" fmla="*/ 1560554 w 2586656"/>
                <a:gd name="connsiteY33" fmla="*/ 1575056 h 1986062"/>
                <a:gd name="connsiteX34" fmla="*/ 1697089 w 2586656"/>
                <a:gd name="connsiteY34" fmla="*/ 1471409 h 1986062"/>
                <a:gd name="connsiteX35" fmla="*/ 1825626 w 2586656"/>
                <a:gd name="connsiteY35" fmla="*/ 1350975 h 1986062"/>
                <a:gd name="connsiteX36" fmla="*/ 1954214 w 2586656"/>
                <a:gd name="connsiteY36" fmla="*/ 1223181 h 1986062"/>
                <a:gd name="connsiteX37" fmla="*/ 2090739 w 2586656"/>
                <a:gd name="connsiteY37" fmla="*/ 1070781 h 1986062"/>
                <a:gd name="connsiteX38" fmla="*/ 2195514 w 2586656"/>
                <a:gd name="connsiteY38" fmla="*/ 937431 h 1986062"/>
                <a:gd name="connsiteX39" fmla="*/ 2311263 w 2586656"/>
                <a:gd name="connsiteY39" fmla="*/ 762085 h 1986062"/>
                <a:gd name="connsiteX40" fmla="*/ 2381768 w 2586656"/>
                <a:gd name="connsiteY40" fmla="*/ 632775 h 1986062"/>
                <a:gd name="connsiteX41" fmla="*/ 2431031 w 2586656"/>
                <a:gd name="connsiteY41" fmla="*/ 524725 h 1986062"/>
                <a:gd name="connsiteX42" fmla="*/ 2483156 w 2586656"/>
                <a:gd name="connsiteY42" fmla="*/ 406490 h 1986062"/>
                <a:gd name="connsiteX43" fmla="*/ 2532352 w 2586656"/>
                <a:gd name="connsiteY43" fmla="*/ 276426 h 1986062"/>
                <a:gd name="connsiteX44" fmla="*/ 2586656 w 2586656"/>
                <a:gd name="connsiteY44" fmla="*/ 104615 h 1986062"/>
                <a:gd name="connsiteX0" fmla="*/ 2586656 w 2586656"/>
                <a:gd name="connsiteY0" fmla="*/ 104615 h 1986062"/>
                <a:gd name="connsiteX1" fmla="*/ 2443958 w 2586656"/>
                <a:gd name="connsiteY1" fmla="*/ 69069 h 1986062"/>
                <a:gd name="connsiteX2" fmla="*/ 2252664 w 2586656"/>
                <a:gd name="connsiteY2" fmla="*/ 29381 h 1986062"/>
                <a:gd name="connsiteX3" fmla="*/ 2045496 w 2586656"/>
                <a:gd name="connsiteY3" fmla="*/ 6362 h 1986062"/>
                <a:gd name="connsiteX4" fmla="*/ 1843089 w 2586656"/>
                <a:gd name="connsiteY4" fmla="*/ 12 h 1986062"/>
                <a:gd name="connsiteX5" fmla="*/ 1620839 w 2586656"/>
                <a:gd name="connsiteY5" fmla="*/ 7950 h 1986062"/>
                <a:gd name="connsiteX6" fmla="*/ 1455739 w 2586656"/>
                <a:gd name="connsiteY6" fmla="*/ 26206 h 1986062"/>
                <a:gd name="connsiteX7" fmla="*/ 1278733 w 2586656"/>
                <a:gd name="connsiteY7" fmla="*/ 53988 h 1986062"/>
                <a:gd name="connsiteX8" fmla="*/ 1050133 w 2586656"/>
                <a:gd name="connsiteY8" fmla="*/ 110344 h 1986062"/>
                <a:gd name="connsiteX9" fmla="*/ 890589 w 2586656"/>
                <a:gd name="connsiteY9" fmla="*/ 166699 h 1986062"/>
                <a:gd name="connsiteX10" fmla="*/ 746920 w 2586656"/>
                <a:gd name="connsiteY10" fmla="*/ 227025 h 1986062"/>
                <a:gd name="connsiteX11" fmla="*/ 615157 w 2586656"/>
                <a:gd name="connsiteY11" fmla="*/ 288143 h 1986062"/>
                <a:gd name="connsiteX12" fmla="*/ 473870 w 2586656"/>
                <a:gd name="connsiteY12" fmla="*/ 364344 h 1986062"/>
                <a:gd name="connsiteX13" fmla="*/ 376239 w 2586656"/>
                <a:gd name="connsiteY13" fmla="*/ 423081 h 1986062"/>
                <a:gd name="connsiteX14" fmla="*/ 261145 w 2586656"/>
                <a:gd name="connsiteY14" fmla="*/ 499281 h 1986062"/>
                <a:gd name="connsiteX15" fmla="*/ 188914 w 2586656"/>
                <a:gd name="connsiteY15" fmla="*/ 553256 h 1986062"/>
                <a:gd name="connsiteX16" fmla="*/ 87314 w 2586656"/>
                <a:gd name="connsiteY16" fmla="*/ 638981 h 1986062"/>
                <a:gd name="connsiteX17" fmla="*/ 0 w 2586656"/>
                <a:gd name="connsiteY17" fmla="*/ 713593 h 1986062"/>
                <a:gd name="connsiteX18" fmla="*/ 61914 w 2586656"/>
                <a:gd name="connsiteY18" fmla="*/ 772331 h 1986062"/>
                <a:gd name="connsiteX19" fmla="*/ 153989 w 2586656"/>
                <a:gd name="connsiteY19" fmla="*/ 870756 h 1986062"/>
                <a:gd name="connsiteX20" fmla="*/ 224633 w 2586656"/>
                <a:gd name="connsiteY20" fmla="*/ 951718 h 1986062"/>
                <a:gd name="connsiteX21" fmla="*/ 304803 w 2586656"/>
                <a:gd name="connsiteY21" fmla="*/ 1050143 h 1986062"/>
                <a:gd name="connsiteX22" fmla="*/ 382589 w 2586656"/>
                <a:gd name="connsiteY22" fmla="*/ 1162856 h 1986062"/>
                <a:gd name="connsiteX23" fmla="*/ 493714 w 2586656"/>
                <a:gd name="connsiteY23" fmla="*/ 1327956 h 1986062"/>
                <a:gd name="connsiteX24" fmla="*/ 588170 w 2586656"/>
                <a:gd name="connsiteY24" fmla="*/ 1506550 h 1986062"/>
                <a:gd name="connsiteX25" fmla="*/ 636589 w 2586656"/>
                <a:gd name="connsiteY25" fmla="*/ 1620056 h 1986062"/>
                <a:gd name="connsiteX26" fmla="*/ 685802 w 2586656"/>
                <a:gd name="connsiteY26" fmla="*/ 1732769 h 1986062"/>
                <a:gd name="connsiteX27" fmla="*/ 738189 w 2586656"/>
                <a:gd name="connsiteY27" fmla="*/ 1883581 h 1986062"/>
                <a:gd name="connsiteX28" fmla="*/ 698999 w 2586656"/>
                <a:gd name="connsiteY28" fmla="*/ 1986062 h 1986062"/>
                <a:gd name="connsiteX29" fmla="*/ 911686 w 2586656"/>
                <a:gd name="connsiteY29" fmla="*/ 1919195 h 1986062"/>
                <a:gd name="connsiteX30" fmla="*/ 1124753 w 2586656"/>
                <a:gd name="connsiteY30" fmla="*/ 1835512 h 1986062"/>
                <a:gd name="connsiteX31" fmla="*/ 1304573 w 2586656"/>
                <a:gd name="connsiteY31" fmla="*/ 1744698 h 1986062"/>
                <a:gd name="connsiteX32" fmla="*/ 1447224 w 2586656"/>
                <a:gd name="connsiteY32" fmla="*/ 1656189 h 1986062"/>
                <a:gd name="connsiteX33" fmla="*/ 1560554 w 2586656"/>
                <a:gd name="connsiteY33" fmla="*/ 1575056 h 1986062"/>
                <a:gd name="connsiteX34" fmla="*/ 1697089 w 2586656"/>
                <a:gd name="connsiteY34" fmla="*/ 1471409 h 1986062"/>
                <a:gd name="connsiteX35" fmla="*/ 1834968 w 2586656"/>
                <a:gd name="connsiteY35" fmla="*/ 1353993 h 1986062"/>
                <a:gd name="connsiteX36" fmla="*/ 1954214 w 2586656"/>
                <a:gd name="connsiteY36" fmla="*/ 1223181 h 1986062"/>
                <a:gd name="connsiteX37" fmla="*/ 2090739 w 2586656"/>
                <a:gd name="connsiteY37" fmla="*/ 1070781 h 1986062"/>
                <a:gd name="connsiteX38" fmla="*/ 2195514 w 2586656"/>
                <a:gd name="connsiteY38" fmla="*/ 937431 h 1986062"/>
                <a:gd name="connsiteX39" fmla="*/ 2311263 w 2586656"/>
                <a:gd name="connsiteY39" fmla="*/ 762085 h 1986062"/>
                <a:gd name="connsiteX40" fmla="*/ 2381768 w 2586656"/>
                <a:gd name="connsiteY40" fmla="*/ 632775 h 1986062"/>
                <a:gd name="connsiteX41" fmla="*/ 2431031 w 2586656"/>
                <a:gd name="connsiteY41" fmla="*/ 524725 h 1986062"/>
                <a:gd name="connsiteX42" fmla="*/ 2483156 w 2586656"/>
                <a:gd name="connsiteY42" fmla="*/ 406490 h 1986062"/>
                <a:gd name="connsiteX43" fmla="*/ 2532352 w 2586656"/>
                <a:gd name="connsiteY43" fmla="*/ 276426 h 1986062"/>
                <a:gd name="connsiteX44" fmla="*/ 2586656 w 2586656"/>
                <a:gd name="connsiteY44" fmla="*/ 104615 h 1986062"/>
                <a:gd name="connsiteX0" fmla="*/ 2586656 w 2586656"/>
                <a:gd name="connsiteY0" fmla="*/ 104615 h 1986062"/>
                <a:gd name="connsiteX1" fmla="*/ 2443958 w 2586656"/>
                <a:gd name="connsiteY1" fmla="*/ 69069 h 1986062"/>
                <a:gd name="connsiteX2" fmla="*/ 2252664 w 2586656"/>
                <a:gd name="connsiteY2" fmla="*/ 29381 h 1986062"/>
                <a:gd name="connsiteX3" fmla="*/ 2045496 w 2586656"/>
                <a:gd name="connsiteY3" fmla="*/ 6362 h 1986062"/>
                <a:gd name="connsiteX4" fmla="*/ 1843089 w 2586656"/>
                <a:gd name="connsiteY4" fmla="*/ 12 h 1986062"/>
                <a:gd name="connsiteX5" fmla="*/ 1620839 w 2586656"/>
                <a:gd name="connsiteY5" fmla="*/ 7950 h 1986062"/>
                <a:gd name="connsiteX6" fmla="*/ 1455739 w 2586656"/>
                <a:gd name="connsiteY6" fmla="*/ 26206 h 1986062"/>
                <a:gd name="connsiteX7" fmla="*/ 1278733 w 2586656"/>
                <a:gd name="connsiteY7" fmla="*/ 53988 h 1986062"/>
                <a:gd name="connsiteX8" fmla="*/ 1050133 w 2586656"/>
                <a:gd name="connsiteY8" fmla="*/ 110344 h 1986062"/>
                <a:gd name="connsiteX9" fmla="*/ 890589 w 2586656"/>
                <a:gd name="connsiteY9" fmla="*/ 166699 h 1986062"/>
                <a:gd name="connsiteX10" fmla="*/ 746920 w 2586656"/>
                <a:gd name="connsiteY10" fmla="*/ 227025 h 1986062"/>
                <a:gd name="connsiteX11" fmla="*/ 615157 w 2586656"/>
                <a:gd name="connsiteY11" fmla="*/ 288143 h 1986062"/>
                <a:gd name="connsiteX12" fmla="*/ 473870 w 2586656"/>
                <a:gd name="connsiteY12" fmla="*/ 364344 h 1986062"/>
                <a:gd name="connsiteX13" fmla="*/ 376239 w 2586656"/>
                <a:gd name="connsiteY13" fmla="*/ 423081 h 1986062"/>
                <a:gd name="connsiteX14" fmla="*/ 261145 w 2586656"/>
                <a:gd name="connsiteY14" fmla="*/ 499281 h 1986062"/>
                <a:gd name="connsiteX15" fmla="*/ 188914 w 2586656"/>
                <a:gd name="connsiteY15" fmla="*/ 553256 h 1986062"/>
                <a:gd name="connsiteX16" fmla="*/ 87314 w 2586656"/>
                <a:gd name="connsiteY16" fmla="*/ 638981 h 1986062"/>
                <a:gd name="connsiteX17" fmla="*/ 0 w 2586656"/>
                <a:gd name="connsiteY17" fmla="*/ 713593 h 1986062"/>
                <a:gd name="connsiteX18" fmla="*/ 61914 w 2586656"/>
                <a:gd name="connsiteY18" fmla="*/ 772331 h 1986062"/>
                <a:gd name="connsiteX19" fmla="*/ 153989 w 2586656"/>
                <a:gd name="connsiteY19" fmla="*/ 870756 h 1986062"/>
                <a:gd name="connsiteX20" fmla="*/ 224633 w 2586656"/>
                <a:gd name="connsiteY20" fmla="*/ 951718 h 1986062"/>
                <a:gd name="connsiteX21" fmla="*/ 304803 w 2586656"/>
                <a:gd name="connsiteY21" fmla="*/ 1050143 h 1986062"/>
                <a:gd name="connsiteX22" fmla="*/ 382589 w 2586656"/>
                <a:gd name="connsiteY22" fmla="*/ 1162856 h 1986062"/>
                <a:gd name="connsiteX23" fmla="*/ 493714 w 2586656"/>
                <a:gd name="connsiteY23" fmla="*/ 1327956 h 1986062"/>
                <a:gd name="connsiteX24" fmla="*/ 588170 w 2586656"/>
                <a:gd name="connsiteY24" fmla="*/ 1506550 h 1986062"/>
                <a:gd name="connsiteX25" fmla="*/ 636589 w 2586656"/>
                <a:gd name="connsiteY25" fmla="*/ 1620056 h 1986062"/>
                <a:gd name="connsiteX26" fmla="*/ 685802 w 2586656"/>
                <a:gd name="connsiteY26" fmla="*/ 1732769 h 1986062"/>
                <a:gd name="connsiteX27" fmla="*/ 738189 w 2586656"/>
                <a:gd name="connsiteY27" fmla="*/ 1883581 h 1986062"/>
                <a:gd name="connsiteX28" fmla="*/ 698999 w 2586656"/>
                <a:gd name="connsiteY28" fmla="*/ 1986062 h 1986062"/>
                <a:gd name="connsiteX29" fmla="*/ 911686 w 2586656"/>
                <a:gd name="connsiteY29" fmla="*/ 1919195 h 1986062"/>
                <a:gd name="connsiteX30" fmla="*/ 1124753 w 2586656"/>
                <a:gd name="connsiteY30" fmla="*/ 1835512 h 1986062"/>
                <a:gd name="connsiteX31" fmla="*/ 1304573 w 2586656"/>
                <a:gd name="connsiteY31" fmla="*/ 1744698 h 1986062"/>
                <a:gd name="connsiteX32" fmla="*/ 1447224 w 2586656"/>
                <a:gd name="connsiteY32" fmla="*/ 1656189 h 1986062"/>
                <a:gd name="connsiteX33" fmla="*/ 1560554 w 2586656"/>
                <a:gd name="connsiteY33" fmla="*/ 1575056 h 1986062"/>
                <a:gd name="connsiteX34" fmla="*/ 1697089 w 2586656"/>
                <a:gd name="connsiteY34" fmla="*/ 1471409 h 1986062"/>
                <a:gd name="connsiteX35" fmla="*/ 1833447 w 2586656"/>
                <a:gd name="connsiteY35" fmla="*/ 1347432 h 1986062"/>
                <a:gd name="connsiteX36" fmla="*/ 1954214 w 2586656"/>
                <a:gd name="connsiteY36" fmla="*/ 1223181 h 1986062"/>
                <a:gd name="connsiteX37" fmla="*/ 2090739 w 2586656"/>
                <a:gd name="connsiteY37" fmla="*/ 1070781 h 1986062"/>
                <a:gd name="connsiteX38" fmla="*/ 2195514 w 2586656"/>
                <a:gd name="connsiteY38" fmla="*/ 937431 h 1986062"/>
                <a:gd name="connsiteX39" fmla="*/ 2311263 w 2586656"/>
                <a:gd name="connsiteY39" fmla="*/ 762085 h 1986062"/>
                <a:gd name="connsiteX40" fmla="*/ 2381768 w 2586656"/>
                <a:gd name="connsiteY40" fmla="*/ 632775 h 1986062"/>
                <a:gd name="connsiteX41" fmla="*/ 2431031 w 2586656"/>
                <a:gd name="connsiteY41" fmla="*/ 524725 h 1986062"/>
                <a:gd name="connsiteX42" fmla="*/ 2483156 w 2586656"/>
                <a:gd name="connsiteY42" fmla="*/ 406490 h 1986062"/>
                <a:gd name="connsiteX43" fmla="*/ 2532352 w 2586656"/>
                <a:gd name="connsiteY43" fmla="*/ 276426 h 1986062"/>
                <a:gd name="connsiteX44" fmla="*/ 2586656 w 2586656"/>
                <a:gd name="connsiteY44" fmla="*/ 104615 h 1986062"/>
                <a:gd name="connsiteX0" fmla="*/ 2586656 w 2586656"/>
                <a:gd name="connsiteY0" fmla="*/ 104615 h 1986062"/>
                <a:gd name="connsiteX1" fmla="*/ 2443958 w 2586656"/>
                <a:gd name="connsiteY1" fmla="*/ 69069 h 1986062"/>
                <a:gd name="connsiteX2" fmla="*/ 2252664 w 2586656"/>
                <a:gd name="connsiteY2" fmla="*/ 29381 h 1986062"/>
                <a:gd name="connsiteX3" fmla="*/ 2045496 w 2586656"/>
                <a:gd name="connsiteY3" fmla="*/ 6362 h 1986062"/>
                <a:gd name="connsiteX4" fmla="*/ 1843089 w 2586656"/>
                <a:gd name="connsiteY4" fmla="*/ 12 h 1986062"/>
                <a:gd name="connsiteX5" fmla="*/ 1620839 w 2586656"/>
                <a:gd name="connsiteY5" fmla="*/ 7950 h 1986062"/>
                <a:gd name="connsiteX6" fmla="*/ 1455739 w 2586656"/>
                <a:gd name="connsiteY6" fmla="*/ 26206 h 1986062"/>
                <a:gd name="connsiteX7" fmla="*/ 1278733 w 2586656"/>
                <a:gd name="connsiteY7" fmla="*/ 53988 h 1986062"/>
                <a:gd name="connsiteX8" fmla="*/ 1050133 w 2586656"/>
                <a:gd name="connsiteY8" fmla="*/ 110344 h 1986062"/>
                <a:gd name="connsiteX9" fmla="*/ 890589 w 2586656"/>
                <a:gd name="connsiteY9" fmla="*/ 166699 h 1986062"/>
                <a:gd name="connsiteX10" fmla="*/ 746920 w 2586656"/>
                <a:gd name="connsiteY10" fmla="*/ 227025 h 1986062"/>
                <a:gd name="connsiteX11" fmla="*/ 615157 w 2586656"/>
                <a:gd name="connsiteY11" fmla="*/ 288143 h 1986062"/>
                <a:gd name="connsiteX12" fmla="*/ 473870 w 2586656"/>
                <a:gd name="connsiteY12" fmla="*/ 364344 h 1986062"/>
                <a:gd name="connsiteX13" fmla="*/ 376239 w 2586656"/>
                <a:gd name="connsiteY13" fmla="*/ 423081 h 1986062"/>
                <a:gd name="connsiteX14" fmla="*/ 261145 w 2586656"/>
                <a:gd name="connsiteY14" fmla="*/ 499281 h 1986062"/>
                <a:gd name="connsiteX15" fmla="*/ 188914 w 2586656"/>
                <a:gd name="connsiteY15" fmla="*/ 553256 h 1986062"/>
                <a:gd name="connsiteX16" fmla="*/ 87314 w 2586656"/>
                <a:gd name="connsiteY16" fmla="*/ 638981 h 1986062"/>
                <a:gd name="connsiteX17" fmla="*/ 0 w 2586656"/>
                <a:gd name="connsiteY17" fmla="*/ 713593 h 1986062"/>
                <a:gd name="connsiteX18" fmla="*/ 61914 w 2586656"/>
                <a:gd name="connsiteY18" fmla="*/ 772331 h 1986062"/>
                <a:gd name="connsiteX19" fmla="*/ 153989 w 2586656"/>
                <a:gd name="connsiteY19" fmla="*/ 870756 h 1986062"/>
                <a:gd name="connsiteX20" fmla="*/ 224633 w 2586656"/>
                <a:gd name="connsiteY20" fmla="*/ 951718 h 1986062"/>
                <a:gd name="connsiteX21" fmla="*/ 304803 w 2586656"/>
                <a:gd name="connsiteY21" fmla="*/ 1050143 h 1986062"/>
                <a:gd name="connsiteX22" fmla="*/ 382589 w 2586656"/>
                <a:gd name="connsiteY22" fmla="*/ 1162856 h 1986062"/>
                <a:gd name="connsiteX23" fmla="*/ 493714 w 2586656"/>
                <a:gd name="connsiteY23" fmla="*/ 1327956 h 1986062"/>
                <a:gd name="connsiteX24" fmla="*/ 588170 w 2586656"/>
                <a:gd name="connsiteY24" fmla="*/ 1506550 h 1986062"/>
                <a:gd name="connsiteX25" fmla="*/ 636589 w 2586656"/>
                <a:gd name="connsiteY25" fmla="*/ 1620056 h 1986062"/>
                <a:gd name="connsiteX26" fmla="*/ 685802 w 2586656"/>
                <a:gd name="connsiteY26" fmla="*/ 1732769 h 1986062"/>
                <a:gd name="connsiteX27" fmla="*/ 738189 w 2586656"/>
                <a:gd name="connsiteY27" fmla="*/ 1883581 h 1986062"/>
                <a:gd name="connsiteX28" fmla="*/ 698999 w 2586656"/>
                <a:gd name="connsiteY28" fmla="*/ 1986062 h 1986062"/>
                <a:gd name="connsiteX29" fmla="*/ 911686 w 2586656"/>
                <a:gd name="connsiteY29" fmla="*/ 1919195 h 1986062"/>
                <a:gd name="connsiteX30" fmla="*/ 1124753 w 2586656"/>
                <a:gd name="connsiteY30" fmla="*/ 1835512 h 1986062"/>
                <a:gd name="connsiteX31" fmla="*/ 1304573 w 2586656"/>
                <a:gd name="connsiteY31" fmla="*/ 1744698 h 1986062"/>
                <a:gd name="connsiteX32" fmla="*/ 1447224 w 2586656"/>
                <a:gd name="connsiteY32" fmla="*/ 1656189 h 1986062"/>
                <a:gd name="connsiteX33" fmla="*/ 1560554 w 2586656"/>
                <a:gd name="connsiteY33" fmla="*/ 1575056 h 1986062"/>
                <a:gd name="connsiteX34" fmla="*/ 1697089 w 2586656"/>
                <a:gd name="connsiteY34" fmla="*/ 1471409 h 1986062"/>
                <a:gd name="connsiteX35" fmla="*/ 1838748 w 2586656"/>
                <a:gd name="connsiteY35" fmla="*/ 1347931 h 1986062"/>
                <a:gd name="connsiteX36" fmla="*/ 1954214 w 2586656"/>
                <a:gd name="connsiteY36" fmla="*/ 1223181 h 1986062"/>
                <a:gd name="connsiteX37" fmla="*/ 2090739 w 2586656"/>
                <a:gd name="connsiteY37" fmla="*/ 1070781 h 1986062"/>
                <a:gd name="connsiteX38" fmla="*/ 2195514 w 2586656"/>
                <a:gd name="connsiteY38" fmla="*/ 937431 h 1986062"/>
                <a:gd name="connsiteX39" fmla="*/ 2311263 w 2586656"/>
                <a:gd name="connsiteY39" fmla="*/ 762085 h 1986062"/>
                <a:gd name="connsiteX40" fmla="*/ 2381768 w 2586656"/>
                <a:gd name="connsiteY40" fmla="*/ 632775 h 1986062"/>
                <a:gd name="connsiteX41" fmla="*/ 2431031 w 2586656"/>
                <a:gd name="connsiteY41" fmla="*/ 524725 h 1986062"/>
                <a:gd name="connsiteX42" fmla="*/ 2483156 w 2586656"/>
                <a:gd name="connsiteY42" fmla="*/ 406490 h 1986062"/>
                <a:gd name="connsiteX43" fmla="*/ 2532352 w 2586656"/>
                <a:gd name="connsiteY43" fmla="*/ 276426 h 1986062"/>
                <a:gd name="connsiteX44" fmla="*/ 2586656 w 2586656"/>
                <a:gd name="connsiteY44" fmla="*/ 104615 h 1986062"/>
                <a:gd name="connsiteX0" fmla="*/ 2586656 w 2586656"/>
                <a:gd name="connsiteY0" fmla="*/ 104615 h 1986062"/>
                <a:gd name="connsiteX1" fmla="*/ 2443958 w 2586656"/>
                <a:gd name="connsiteY1" fmla="*/ 69069 h 1986062"/>
                <a:gd name="connsiteX2" fmla="*/ 2252664 w 2586656"/>
                <a:gd name="connsiteY2" fmla="*/ 29381 h 1986062"/>
                <a:gd name="connsiteX3" fmla="*/ 2045496 w 2586656"/>
                <a:gd name="connsiteY3" fmla="*/ 6362 h 1986062"/>
                <a:gd name="connsiteX4" fmla="*/ 1843089 w 2586656"/>
                <a:gd name="connsiteY4" fmla="*/ 12 h 1986062"/>
                <a:gd name="connsiteX5" fmla="*/ 1620839 w 2586656"/>
                <a:gd name="connsiteY5" fmla="*/ 7950 h 1986062"/>
                <a:gd name="connsiteX6" fmla="*/ 1455739 w 2586656"/>
                <a:gd name="connsiteY6" fmla="*/ 26206 h 1986062"/>
                <a:gd name="connsiteX7" fmla="*/ 1278733 w 2586656"/>
                <a:gd name="connsiteY7" fmla="*/ 53988 h 1986062"/>
                <a:gd name="connsiteX8" fmla="*/ 1050133 w 2586656"/>
                <a:gd name="connsiteY8" fmla="*/ 110344 h 1986062"/>
                <a:gd name="connsiteX9" fmla="*/ 890589 w 2586656"/>
                <a:gd name="connsiteY9" fmla="*/ 166699 h 1986062"/>
                <a:gd name="connsiteX10" fmla="*/ 746920 w 2586656"/>
                <a:gd name="connsiteY10" fmla="*/ 227025 h 1986062"/>
                <a:gd name="connsiteX11" fmla="*/ 615157 w 2586656"/>
                <a:gd name="connsiteY11" fmla="*/ 288143 h 1986062"/>
                <a:gd name="connsiteX12" fmla="*/ 473870 w 2586656"/>
                <a:gd name="connsiteY12" fmla="*/ 364344 h 1986062"/>
                <a:gd name="connsiteX13" fmla="*/ 376239 w 2586656"/>
                <a:gd name="connsiteY13" fmla="*/ 423081 h 1986062"/>
                <a:gd name="connsiteX14" fmla="*/ 261145 w 2586656"/>
                <a:gd name="connsiteY14" fmla="*/ 499281 h 1986062"/>
                <a:gd name="connsiteX15" fmla="*/ 188914 w 2586656"/>
                <a:gd name="connsiteY15" fmla="*/ 553256 h 1986062"/>
                <a:gd name="connsiteX16" fmla="*/ 87314 w 2586656"/>
                <a:gd name="connsiteY16" fmla="*/ 638981 h 1986062"/>
                <a:gd name="connsiteX17" fmla="*/ 0 w 2586656"/>
                <a:gd name="connsiteY17" fmla="*/ 713593 h 1986062"/>
                <a:gd name="connsiteX18" fmla="*/ 61914 w 2586656"/>
                <a:gd name="connsiteY18" fmla="*/ 772331 h 1986062"/>
                <a:gd name="connsiteX19" fmla="*/ 153989 w 2586656"/>
                <a:gd name="connsiteY19" fmla="*/ 870756 h 1986062"/>
                <a:gd name="connsiteX20" fmla="*/ 224633 w 2586656"/>
                <a:gd name="connsiteY20" fmla="*/ 951718 h 1986062"/>
                <a:gd name="connsiteX21" fmla="*/ 304803 w 2586656"/>
                <a:gd name="connsiteY21" fmla="*/ 1050143 h 1986062"/>
                <a:gd name="connsiteX22" fmla="*/ 382589 w 2586656"/>
                <a:gd name="connsiteY22" fmla="*/ 1162856 h 1986062"/>
                <a:gd name="connsiteX23" fmla="*/ 493714 w 2586656"/>
                <a:gd name="connsiteY23" fmla="*/ 1327956 h 1986062"/>
                <a:gd name="connsiteX24" fmla="*/ 588170 w 2586656"/>
                <a:gd name="connsiteY24" fmla="*/ 1506550 h 1986062"/>
                <a:gd name="connsiteX25" fmla="*/ 636589 w 2586656"/>
                <a:gd name="connsiteY25" fmla="*/ 1620056 h 1986062"/>
                <a:gd name="connsiteX26" fmla="*/ 685802 w 2586656"/>
                <a:gd name="connsiteY26" fmla="*/ 1732769 h 1986062"/>
                <a:gd name="connsiteX27" fmla="*/ 738189 w 2586656"/>
                <a:gd name="connsiteY27" fmla="*/ 1883581 h 1986062"/>
                <a:gd name="connsiteX28" fmla="*/ 698999 w 2586656"/>
                <a:gd name="connsiteY28" fmla="*/ 1986062 h 1986062"/>
                <a:gd name="connsiteX29" fmla="*/ 911686 w 2586656"/>
                <a:gd name="connsiteY29" fmla="*/ 1919195 h 1986062"/>
                <a:gd name="connsiteX30" fmla="*/ 1124753 w 2586656"/>
                <a:gd name="connsiteY30" fmla="*/ 1835512 h 1986062"/>
                <a:gd name="connsiteX31" fmla="*/ 1304573 w 2586656"/>
                <a:gd name="connsiteY31" fmla="*/ 1744698 h 1986062"/>
                <a:gd name="connsiteX32" fmla="*/ 1447224 w 2586656"/>
                <a:gd name="connsiteY32" fmla="*/ 1656189 h 1986062"/>
                <a:gd name="connsiteX33" fmla="*/ 1560554 w 2586656"/>
                <a:gd name="connsiteY33" fmla="*/ 1575056 h 1986062"/>
                <a:gd name="connsiteX34" fmla="*/ 1697089 w 2586656"/>
                <a:gd name="connsiteY34" fmla="*/ 1471409 h 1986062"/>
                <a:gd name="connsiteX35" fmla="*/ 1838748 w 2586656"/>
                <a:gd name="connsiteY35" fmla="*/ 1347931 h 1986062"/>
                <a:gd name="connsiteX36" fmla="*/ 1960774 w 2586656"/>
                <a:gd name="connsiteY36" fmla="*/ 1221660 h 1986062"/>
                <a:gd name="connsiteX37" fmla="*/ 2090739 w 2586656"/>
                <a:gd name="connsiteY37" fmla="*/ 1070781 h 1986062"/>
                <a:gd name="connsiteX38" fmla="*/ 2195514 w 2586656"/>
                <a:gd name="connsiteY38" fmla="*/ 937431 h 1986062"/>
                <a:gd name="connsiteX39" fmla="*/ 2311263 w 2586656"/>
                <a:gd name="connsiteY39" fmla="*/ 762085 h 1986062"/>
                <a:gd name="connsiteX40" fmla="*/ 2381768 w 2586656"/>
                <a:gd name="connsiteY40" fmla="*/ 632775 h 1986062"/>
                <a:gd name="connsiteX41" fmla="*/ 2431031 w 2586656"/>
                <a:gd name="connsiteY41" fmla="*/ 524725 h 1986062"/>
                <a:gd name="connsiteX42" fmla="*/ 2483156 w 2586656"/>
                <a:gd name="connsiteY42" fmla="*/ 406490 h 1986062"/>
                <a:gd name="connsiteX43" fmla="*/ 2532352 w 2586656"/>
                <a:gd name="connsiteY43" fmla="*/ 276426 h 1986062"/>
                <a:gd name="connsiteX44" fmla="*/ 2586656 w 2586656"/>
                <a:gd name="connsiteY44" fmla="*/ 104615 h 1986062"/>
                <a:gd name="connsiteX0" fmla="*/ 2586656 w 2586656"/>
                <a:gd name="connsiteY0" fmla="*/ 104615 h 1986062"/>
                <a:gd name="connsiteX1" fmla="*/ 2443958 w 2586656"/>
                <a:gd name="connsiteY1" fmla="*/ 69069 h 1986062"/>
                <a:gd name="connsiteX2" fmla="*/ 2252664 w 2586656"/>
                <a:gd name="connsiteY2" fmla="*/ 29381 h 1986062"/>
                <a:gd name="connsiteX3" fmla="*/ 2045496 w 2586656"/>
                <a:gd name="connsiteY3" fmla="*/ 6362 h 1986062"/>
                <a:gd name="connsiteX4" fmla="*/ 1843089 w 2586656"/>
                <a:gd name="connsiteY4" fmla="*/ 12 h 1986062"/>
                <a:gd name="connsiteX5" fmla="*/ 1620839 w 2586656"/>
                <a:gd name="connsiteY5" fmla="*/ 7950 h 1986062"/>
                <a:gd name="connsiteX6" fmla="*/ 1455739 w 2586656"/>
                <a:gd name="connsiteY6" fmla="*/ 26206 h 1986062"/>
                <a:gd name="connsiteX7" fmla="*/ 1278733 w 2586656"/>
                <a:gd name="connsiteY7" fmla="*/ 53988 h 1986062"/>
                <a:gd name="connsiteX8" fmla="*/ 1050133 w 2586656"/>
                <a:gd name="connsiteY8" fmla="*/ 110344 h 1986062"/>
                <a:gd name="connsiteX9" fmla="*/ 890589 w 2586656"/>
                <a:gd name="connsiteY9" fmla="*/ 166699 h 1986062"/>
                <a:gd name="connsiteX10" fmla="*/ 746920 w 2586656"/>
                <a:gd name="connsiteY10" fmla="*/ 227025 h 1986062"/>
                <a:gd name="connsiteX11" fmla="*/ 615157 w 2586656"/>
                <a:gd name="connsiteY11" fmla="*/ 288143 h 1986062"/>
                <a:gd name="connsiteX12" fmla="*/ 473870 w 2586656"/>
                <a:gd name="connsiteY12" fmla="*/ 364344 h 1986062"/>
                <a:gd name="connsiteX13" fmla="*/ 376239 w 2586656"/>
                <a:gd name="connsiteY13" fmla="*/ 423081 h 1986062"/>
                <a:gd name="connsiteX14" fmla="*/ 261145 w 2586656"/>
                <a:gd name="connsiteY14" fmla="*/ 499281 h 1986062"/>
                <a:gd name="connsiteX15" fmla="*/ 188914 w 2586656"/>
                <a:gd name="connsiteY15" fmla="*/ 553256 h 1986062"/>
                <a:gd name="connsiteX16" fmla="*/ 87314 w 2586656"/>
                <a:gd name="connsiteY16" fmla="*/ 638981 h 1986062"/>
                <a:gd name="connsiteX17" fmla="*/ 0 w 2586656"/>
                <a:gd name="connsiteY17" fmla="*/ 713593 h 1986062"/>
                <a:gd name="connsiteX18" fmla="*/ 61914 w 2586656"/>
                <a:gd name="connsiteY18" fmla="*/ 772331 h 1986062"/>
                <a:gd name="connsiteX19" fmla="*/ 153989 w 2586656"/>
                <a:gd name="connsiteY19" fmla="*/ 870756 h 1986062"/>
                <a:gd name="connsiteX20" fmla="*/ 224633 w 2586656"/>
                <a:gd name="connsiteY20" fmla="*/ 951718 h 1986062"/>
                <a:gd name="connsiteX21" fmla="*/ 304803 w 2586656"/>
                <a:gd name="connsiteY21" fmla="*/ 1050143 h 1986062"/>
                <a:gd name="connsiteX22" fmla="*/ 382589 w 2586656"/>
                <a:gd name="connsiteY22" fmla="*/ 1162856 h 1986062"/>
                <a:gd name="connsiteX23" fmla="*/ 493714 w 2586656"/>
                <a:gd name="connsiteY23" fmla="*/ 1327956 h 1986062"/>
                <a:gd name="connsiteX24" fmla="*/ 588170 w 2586656"/>
                <a:gd name="connsiteY24" fmla="*/ 1506550 h 1986062"/>
                <a:gd name="connsiteX25" fmla="*/ 636589 w 2586656"/>
                <a:gd name="connsiteY25" fmla="*/ 1620056 h 1986062"/>
                <a:gd name="connsiteX26" fmla="*/ 685802 w 2586656"/>
                <a:gd name="connsiteY26" fmla="*/ 1732769 h 1986062"/>
                <a:gd name="connsiteX27" fmla="*/ 738189 w 2586656"/>
                <a:gd name="connsiteY27" fmla="*/ 1883581 h 1986062"/>
                <a:gd name="connsiteX28" fmla="*/ 698999 w 2586656"/>
                <a:gd name="connsiteY28" fmla="*/ 1986062 h 1986062"/>
                <a:gd name="connsiteX29" fmla="*/ 911686 w 2586656"/>
                <a:gd name="connsiteY29" fmla="*/ 1919195 h 1986062"/>
                <a:gd name="connsiteX30" fmla="*/ 1124753 w 2586656"/>
                <a:gd name="connsiteY30" fmla="*/ 1835512 h 1986062"/>
                <a:gd name="connsiteX31" fmla="*/ 1304573 w 2586656"/>
                <a:gd name="connsiteY31" fmla="*/ 1744698 h 1986062"/>
                <a:gd name="connsiteX32" fmla="*/ 1447224 w 2586656"/>
                <a:gd name="connsiteY32" fmla="*/ 1656189 h 1986062"/>
                <a:gd name="connsiteX33" fmla="*/ 1560554 w 2586656"/>
                <a:gd name="connsiteY33" fmla="*/ 1575056 h 1986062"/>
                <a:gd name="connsiteX34" fmla="*/ 1697089 w 2586656"/>
                <a:gd name="connsiteY34" fmla="*/ 1471409 h 1986062"/>
                <a:gd name="connsiteX35" fmla="*/ 1838748 w 2586656"/>
                <a:gd name="connsiteY35" fmla="*/ 1347931 h 1986062"/>
                <a:gd name="connsiteX36" fmla="*/ 1965314 w 2586656"/>
                <a:gd name="connsiteY36" fmla="*/ 1218879 h 1986062"/>
                <a:gd name="connsiteX37" fmla="*/ 2090739 w 2586656"/>
                <a:gd name="connsiteY37" fmla="*/ 1070781 h 1986062"/>
                <a:gd name="connsiteX38" fmla="*/ 2195514 w 2586656"/>
                <a:gd name="connsiteY38" fmla="*/ 937431 h 1986062"/>
                <a:gd name="connsiteX39" fmla="*/ 2311263 w 2586656"/>
                <a:gd name="connsiteY39" fmla="*/ 762085 h 1986062"/>
                <a:gd name="connsiteX40" fmla="*/ 2381768 w 2586656"/>
                <a:gd name="connsiteY40" fmla="*/ 632775 h 1986062"/>
                <a:gd name="connsiteX41" fmla="*/ 2431031 w 2586656"/>
                <a:gd name="connsiteY41" fmla="*/ 524725 h 1986062"/>
                <a:gd name="connsiteX42" fmla="*/ 2483156 w 2586656"/>
                <a:gd name="connsiteY42" fmla="*/ 406490 h 1986062"/>
                <a:gd name="connsiteX43" fmla="*/ 2532352 w 2586656"/>
                <a:gd name="connsiteY43" fmla="*/ 276426 h 1986062"/>
                <a:gd name="connsiteX44" fmla="*/ 2586656 w 2586656"/>
                <a:gd name="connsiteY44" fmla="*/ 104615 h 1986062"/>
                <a:gd name="connsiteX0" fmla="*/ 2586656 w 2586656"/>
                <a:gd name="connsiteY0" fmla="*/ 104615 h 1986062"/>
                <a:gd name="connsiteX1" fmla="*/ 2443958 w 2586656"/>
                <a:gd name="connsiteY1" fmla="*/ 69069 h 1986062"/>
                <a:gd name="connsiteX2" fmla="*/ 2252664 w 2586656"/>
                <a:gd name="connsiteY2" fmla="*/ 29381 h 1986062"/>
                <a:gd name="connsiteX3" fmla="*/ 2045496 w 2586656"/>
                <a:gd name="connsiteY3" fmla="*/ 6362 h 1986062"/>
                <a:gd name="connsiteX4" fmla="*/ 1843089 w 2586656"/>
                <a:gd name="connsiteY4" fmla="*/ 12 h 1986062"/>
                <a:gd name="connsiteX5" fmla="*/ 1620839 w 2586656"/>
                <a:gd name="connsiteY5" fmla="*/ 7950 h 1986062"/>
                <a:gd name="connsiteX6" fmla="*/ 1455739 w 2586656"/>
                <a:gd name="connsiteY6" fmla="*/ 26206 h 1986062"/>
                <a:gd name="connsiteX7" fmla="*/ 1278733 w 2586656"/>
                <a:gd name="connsiteY7" fmla="*/ 53988 h 1986062"/>
                <a:gd name="connsiteX8" fmla="*/ 1050133 w 2586656"/>
                <a:gd name="connsiteY8" fmla="*/ 110344 h 1986062"/>
                <a:gd name="connsiteX9" fmla="*/ 890589 w 2586656"/>
                <a:gd name="connsiteY9" fmla="*/ 166699 h 1986062"/>
                <a:gd name="connsiteX10" fmla="*/ 746920 w 2586656"/>
                <a:gd name="connsiteY10" fmla="*/ 227025 h 1986062"/>
                <a:gd name="connsiteX11" fmla="*/ 615157 w 2586656"/>
                <a:gd name="connsiteY11" fmla="*/ 288143 h 1986062"/>
                <a:gd name="connsiteX12" fmla="*/ 473870 w 2586656"/>
                <a:gd name="connsiteY12" fmla="*/ 364344 h 1986062"/>
                <a:gd name="connsiteX13" fmla="*/ 376239 w 2586656"/>
                <a:gd name="connsiteY13" fmla="*/ 423081 h 1986062"/>
                <a:gd name="connsiteX14" fmla="*/ 261145 w 2586656"/>
                <a:gd name="connsiteY14" fmla="*/ 499281 h 1986062"/>
                <a:gd name="connsiteX15" fmla="*/ 188914 w 2586656"/>
                <a:gd name="connsiteY15" fmla="*/ 553256 h 1986062"/>
                <a:gd name="connsiteX16" fmla="*/ 87314 w 2586656"/>
                <a:gd name="connsiteY16" fmla="*/ 638981 h 1986062"/>
                <a:gd name="connsiteX17" fmla="*/ 0 w 2586656"/>
                <a:gd name="connsiteY17" fmla="*/ 713593 h 1986062"/>
                <a:gd name="connsiteX18" fmla="*/ 61914 w 2586656"/>
                <a:gd name="connsiteY18" fmla="*/ 772331 h 1986062"/>
                <a:gd name="connsiteX19" fmla="*/ 153989 w 2586656"/>
                <a:gd name="connsiteY19" fmla="*/ 870756 h 1986062"/>
                <a:gd name="connsiteX20" fmla="*/ 224633 w 2586656"/>
                <a:gd name="connsiteY20" fmla="*/ 951718 h 1986062"/>
                <a:gd name="connsiteX21" fmla="*/ 304803 w 2586656"/>
                <a:gd name="connsiteY21" fmla="*/ 1050143 h 1986062"/>
                <a:gd name="connsiteX22" fmla="*/ 382589 w 2586656"/>
                <a:gd name="connsiteY22" fmla="*/ 1162856 h 1986062"/>
                <a:gd name="connsiteX23" fmla="*/ 493714 w 2586656"/>
                <a:gd name="connsiteY23" fmla="*/ 1327956 h 1986062"/>
                <a:gd name="connsiteX24" fmla="*/ 588170 w 2586656"/>
                <a:gd name="connsiteY24" fmla="*/ 1506550 h 1986062"/>
                <a:gd name="connsiteX25" fmla="*/ 636589 w 2586656"/>
                <a:gd name="connsiteY25" fmla="*/ 1620056 h 1986062"/>
                <a:gd name="connsiteX26" fmla="*/ 685802 w 2586656"/>
                <a:gd name="connsiteY26" fmla="*/ 1732769 h 1986062"/>
                <a:gd name="connsiteX27" fmla="*/ 666492 w 2586656"/>
                <a:gd name="connsiteY27" fmla="*/ 1872552 h 1986062"/>
                <a:gd name="connsiteX28" fmla="*/ 698999 w 2586656"/>
                <a:gd name="connsiteY28" fmla="*/ 1986062 h 1986062"/>
                <a:gd name="connsiteX29" fmla="*/ 911686 w 2586656"/>
                <a:gd name="connsiteY29" fmla="*/ 1919195 h 1986062"/>
                <a:gd name="connsiteX30" fmla="*/ 1124753 w 2586656"/>
                <a:gd name="connsiteY30" fmla="*/ 1835512 h 1986062"/>
                <a:gd name="connsiteX31" fmla="*/ 1304573 w 2586656"/>
                <a:gd name="connsiteY31" fmla="*/ 1744698 h 1986062"/>
                <a:gd name="connsiteX32" fmla="*/ 1447224 w 2586656"/>
                <a:gd name="connsiteY32" fmla="*/ 1656189 h 1986062"/>
                <a:gd name="connsiteX33" fmla="*/ 1560554 w 2586656"/>
                <a:gd name="connsiteY33" fmla="*/ 1575056 h 1986062"/>
                <a:gd name="connsiteX34" fmla="*/ 1697089 w 2586656"/>
                <a:gd name="connsiteY34" fmla="*/ 1471409 h 1986062"/>
                <a:gd name="connsiteX35" fmla="*/ 1838748 w 2586656"/>
                <a:gd name="connsiteY35" fmla="*/ 1347931 h 1986062"/>
                <a:gd name="connsiteX36" fmla="*/ 1965314 w 2586656"/>
                <a:gd name="connsiteY36" fmla="*/ 1218879 h 1986062"/>
                <a:gd name="connsiteX37" fmla="*/ 2090739 w 2586656"/>
                <a:gd name="connsiteY37" fmla="*/ 1070781 h 1986062"/>
                <a:gd name="connsiteX38" fmla="*/ 2195514 w 2586656"/>
                <a:gd name="connsiteY38" fmla="*/ 937431 h 1986062"/>
                <a:gd name="connsiteX39" fmla="*/ 2311263 w 2586656"/>
                <a:gd name="connsiteY39" fmla="*/ 762085 h 1986062"/>
                <a:gd name="connsiteX40" fmla="*/ 2381768 w 2586656"/>
                <a:gd name="connsiteY40" fmla="*/ 632775 h 1986062"/>
                <a:gd name="connsiteX41" fmla="*/ 2431031 w 2586656"/>
                <a:gd name="connsiteY41" fmla="*/ 524725 h 1986062"/>
                <a:gd name="connsiteX42" fmla="*/ 2483156 w 2586656"/>
                <a:gd name="connsiteY42" fmla="*/ 406490 h 1986062"/>
                <a:gd name="connsiteX43" fmla="*/ 2532352 w 2586656"/>
                <a:gd name="connsiteY43" fmla="*/ 276426 h 1986062"/>
                <a:gd name="connsiteX44" fmla="*/ 2586656 w 2586656"/>
                <a:gd name="connsiteY44" fmla="*/ 104615 h 1986062"/>
                <a:gd name="connsiteX0" fmla="*/ 2586656 w 2586656"/>
                <a:gd name="connsiteY0" fmla="*/ 104615 h 1986062"/>
                <a:gd name="connsiteX1" fmla="*/ 2443958 w 2586656"/>
                <a:gd name="connsiteY1" fmla="*/ 69069 h 1986062"/>
                <a:gd name="connsiteX2" fmla="*/ 2252664 w 2586656"/>
                <a:gd name="connsiteY2" fmla="*/ 29381 h 1986062"/>
                <a:gd name="connsiteX3" fmla="*/ 2045496 w 2586656"/>
                <a:gd name="connsiteY3" fmla="*/ 6362 h 1986062"/>
                <a:gd name="connsiteX4" fmla="*/ 1843089 w 2586656"/>
                <a:gd name="connsiteY4" fmla="*/ 12 h 1986062"/>
                <a:gd name="connsiteX5" fmla="*/ 1620839 w 2586656"/>
                <a:gd name="connsiteY5" fmla="*/ 7950 h 1986062"/>
                <a:gd name="connsiteX6" fmla="*/ 1455739 w 2586656"/>
                <a:gd name="connsiteY6" fmla="*/ 26206 h 1986062"/>
                <a:gd name="connsiteX7" fmla="*/ 1278733 w 2586656"/>
                <a:gd name="connsiteY7" fmla="*/ 53988 h 1986062"/>
                <a:gd name="connsiteX8" fmla="*/ 1050133 w 2586656"/>
                <a:gd name="connsiteY8" fmla="*/ 110344 h 1986062"/>
                <a:gd name="connsiteX9" fmla="*/ 890589 w 2586656"/>
                <a:gd name="connsiteY9" fmla="*/ 166699 h 1986062"/>
                <a:gd name="connsiteX10" fmla="*/ 746920 w 2586656"/>
                <a:gd name="connsiteY10" fmla="*/ 227025 h 1986062"/>
                <a:gd name="connsiteX11" fmla="*/ 615157 w 2586656"/>
                <a:gd name="connsiteY11" fmla="*/ 288143 h 1986062"/>
                <a:gd name="connsiteX12" fmla="*/ 473870 w 2586656"/>
                <a:gd name="connsiteY12" fmla="*/ 364344 h 1986062"/>
                <a:gd name="connsiteX13" fmla="*/ 376239 w 2586656"/>
                <a:gd name="connsiteY13" fmla="*/ 423081 h 1986062"/>
                <a:gd name="connsiteX14" fmla="*/ 261145 w 2586656"/>
                <a:gd name="connsiteY14" fmla="*/ 499281 h 1986062"/>
                <a:gd name="connsiteX15" fmla="*/ 188914 w 2586656"/>
                <a:gd name="connsiteY15" fmla="*/ 553256 h 1986062"/>
                <a:gd name="connsiteX16" fmla="*/ 87314 w 2586656"/>
                <a:gd name="connsiteY16" fmla="*/ 638981 h 1986062"/>
                <a:gd name="connsiteX17" fmla="*/ 0 w 2586656"/>
                <a:gd name="connsiteY17" fmla="*/ 713593 h 1986062"/>
                <a:gd name="connsiteX18" fmla="*/ 61914 w 2586656"/>
                <a:gd name="connsiteY18" fmla="*/ 772331 h 1986062"/>
                <a:gd name="connsiteX19" fmla="*/ 153989 w 2586656"/>
                <a:gd name="connsiteY19" fmla="*/ 870756 h 1986062"/>
                <a:gd name="connsiteX20" fmla="*/ 224633 w 2586656"/>
                <a:gd name="connsiteY20" fmla="*/ 951718 h 1986062"/>
                <a:gd name="connsiteX21" fmla="*/ 304803 w 2586656"/>
                <a:gd name="connsiteY21" fmla="*/ 1050143 h 1986062"/>
                <a:gd name="connsiteX22" fmla="*/ 382589 w 2586656"/>
                <a:gd name="connsiteY22" fmla="*/ 1162856 h 1986062"/>
                <a:gd name="connsiteX23" fmla="*/ 493714 w 2586656"/>
                <a:gd name="connsiteY23" fmla="*/ 1327956 h 1986062"/>
                <a:gd name="connsiteX24" fmla="*/ 588170 w 2586656"/>
                <a:gd name="connsiteY24" fmla="*/ 1506550 h 1986062"/>
                <a:gd name="connsiteX25" fmla="*/ 636589 w 2586656"/>
                <a:gd name="connsiteY25" fmla="*/ 1620056 h 1986062"/>
                <a:gd name="connsiteX26" fmla="*/ 630508 w 2586656"/>
                <a:gd name="connsiteY26" fmla="*/ 1717935 h 1986062"/>
                <a:gd name="connsiteX27" fmla="*/ 666492 w 2586656"/>
                <a:gd name="connsiteY27" fmla="*/ 1872552 h 1986062"/>
                <a:gd name="connsiteX28" fmla="*/ 698999 w 2586656"/>
                <a:gd name="connsiteY28" fmla="*/ 1986062 h 1986062"/>
                <a:gd name="connsiteX29" fmla="*/ 911686 w 2586656"/>
                <a:gd name="connsiteY29" fmla="*/ 1919195 h 1986062"/>
                <a:gd name="connsiteX30" fmla="*/ 1124753 w 2586656"/>
                <a:gd name="connsiteY30" fmla="*/ 1835512 h 1986062"/>
                <a:gd name="connsiteX31" fmla="*/ 1304573 w 2586656"/>
                <a:gd name="connsiteY31" fmla="*/ 1744698 h 1986062"/>
                <a:gd name="connsiteX32" fmla="*/ 1447224 w 2586656"/>
                <a:gd name="connsiteY32" fmla="*/ 1656189 h 1986062"/>
                <a:gd name="connsiteX33" fmla="*/ 1560554 w 2586656"/>
                <a:gd name="connsiteY33" fmla="*/ 1575056 h 1986062"/>
                <a:gd name="connsiteX34" fmla="*/ 1697089 w 2586656"/>
                <a:gd name="connsiteY34" fmla="*/ 1471409 h 1986062"/>
                <a:gd name="connsiteX35" fmla="*/ 1838748 w 2586656"/>
                <a:gd name="connsiteY35" fmla="*/ 1347931 h 1986062"/>
                <a:gd name="connsiteX36" fmla="*/ 1965314 w 2586656"/>
                <a:gd name="connsiteY36" fmla="*/ 1218879 h 1986062"/>
                <a:gd name="connsiteX37" fmla="*/ 2090739 w 2586656"/>
                <a:gd name="connsiteY37" fmla="*/ 1070781 h 1986062"/>
                <a:gd name="connsiteX38" fmla="*/ 2195514 w 2586656"/>
                <a:gd name="connsiteY38" fmla="*/ 937431 h 1986062"/>
                <a:gd name="connsiteX39" fmla="*/ 2311263 w 2586656"/>
                <a:gd name="connsiteY39" fmla="*/ 762085 h 1986062"/>
                <a:gd name="connsiteX40" fmla="*/ 2381768 w 2586656"/>
                <a:gd name="connsiteY40" fmla="*/ 632775 h 1986062"/>
                <a:gd name="connsiteX41" fmla="*/ 2431031 w 2586656"/>
                <a:gd name="connsiteY41" fmla="*/ 524725 h 1986062"/>
                <a:gd name="connsiteX42" fmla="*/ 2483156 w 2586656"/>
                <a:gd name="connsiteY42" fmla="*/ 406490 h 1986062"/>
                <a:gd name="connsiteX43" fmla="*/ 2532352 w 2586656"/>
                <a:gd name="connsiteY43" fmla="*/ 276426 h 1986062"/>
                <a:gd name="connsiteX44" fmla="*/ 2586656 w 2586656"/>
                <a:gd name="connsiteY44" fmla="*/ 104615 h 1986062"/>
                <a:gd name="connsiteX0" fmla="*/ 2586656 w 2586656"/>
                <a:gd name="connsiteY0" fmla="*/ 104615 h 1986062"/>
                <a:gd name="connsiteX1" fmla="*/ 2443958 w 2586656"/>
                <a:gd name="connsiteY1" fmla="*/ 69069 h 1986062"/>
                <a:gd name="connsiteX2" fmla="*/ 2252664 w 2586656"/>
                <a:gd name="connsiteY2" fmla="*/ 29381 h 1986062"/>
                <a:gd name="connsiteX3" fmla="*/ 2045496 w 2586656"/>
                <a:gd name="connsiteY3" fmla="*/ 6362 h 1986062"/>
                <a:gd name="connsiteX4" fmla="*/ 1843089 w 2586656"/>
                <a:gd name="connsiteY4" fmla="*/ 12 h 1986062"/>
                <a:gd name="connsiteX5" fmla="*/ 1620839 w 2586656"/>
                <a:gd name="connsiteY5" fmla="*/ 7950 h 1986062"/>
                <a:gd name="connsiteX6" fmla="*/ 1455739 w 2586656"/>
                <a:gd name="connsiteY6" fmla="*/ 26206 h 1986062"/>
                <a:gd name="connsiteX7" fmla="*/ 1278733 w 2586656"/>
                <a:gd name="connsiteY7" fmla="*/ 53988 h 1986062"/>
                <a:gd name="connsiteX8" fmla="*/ 1050133 w 2586656"/>
                <a:gd name="connsiteY8" fmla="*/ 110344 h 1986062"/>
                <a:gd name="connsiteX9" fmla="*/ 890589 w 2586656"/>
                <a:gd name="connsiteY9" fmla="*/ 166699 h 1986062"/>
                <a:gd name="connsiteX10" fmla="*/ 746920 w 2586656"/>
                <a:gd name="connsiteY10" fmla="*/ 227025 h 1986062"/>
                <a:gd name="connsiteX11" fmla="*/ 615157 w 2586656"/>
                <a:gd name="connsiteY11" fmla="*/ 288143 h 1986062"/>
                <a:gd name="connsiteX12" fmla="*/ 473870 w 2586656"/>
                <a:gd name="connsiteY12" fmla="*/ 364344 h 1986062"/>
                <a:gd name="connsiteX13" fmla="*/ 376239 w 2586656"/>
                <a:gd name="connsiteY13" fmla="*/ 423081 h 1986062"/>
                <a:gd name="connsiteX14" fmla="*/ 261145 w 2586656"/>
                <a:gd name="connsiteY14" fmla="*/ 499281 h 1986062"/>
                <a:gd name="connsiteX15" fmla="*/ 188914 w 2586656"/>
                <a:gd name="connsiteY15" fmla="*/ 553256 h 1986062"/>
                <a:gd name="connsiteX16" fmla="*/ 87314 w 2586656"/>
                <a:gd name="connsiteY16" fmla="*/ 638981 h 1986062"/>
                <a:gd name="connsiteX17" fmla="*/ 0 w 2586656"/>
                <a:gd name="connsiteY17" fmla="*/ 713593 h 1986062"/>
                <a:gd name="connsiteX18" fmla="*/ 61914 w 2586656"/>
                <a:gd name="connsiteY18" fmla="*/ 772331 h 1986062"/>
                <a:gd name="connsiteX19" fmla="*/ 153989 w 2586656"/>
                <a:gd name="connsiteY19" fmla="*/ 870756 h 1986062"/>
                <a:gd name="connsiteX20" fmla="*/ 224633 w 2586656"/>
                <a:gd name="connsiteY20" fmla="*/ 951718 h 1986062"/>
                <a:gd name="connsiteX21" fmla="*/ 304803 w 2586656"/>
                <a:gd name="connsiteY21" fmla="*/ 1050143 h 1986062"/>
                <a:gd name="connsiteX22" fmla="*/ 382589 w 2586656"/>
                <a:gd name="connsiteY22" fmla="*/ 1162856 h 1986062"/>
                <a:gd name="connsiteX23" fmla="*/ 493714 w 2586656"/>
                <a:gd name="connsiteY23" fmla="*/ 1327956 h 1986062"/>
                <a:gd name="connsiteX24" fmla="*/ 588170 w 2586656"/>
                <a:gd name="connsiteY24" fmla="*/ 1506550 h 1986062"/>
                <a:gd name="connsiteX25" fmla="*/ 636589 w 2586656"/>
                <a:gd name="connsiteY25" fmla="*/ 1620056 h 1986062"/>
                <a:gd name="connsiteX26" fmla="*/ 630508 w 2586656"/>
                <a:gd name="connsiteY26" fmla="*/ 1717935 h 1986062"/>
                <a:gd name="connsiteX27" fmla="*/ 676334 w 2586656"/>
                <a:gd name="connsiteY27" fmla="*/ 1870271 h 1986062"/>
                <a:gd name="connsiteX28" fmla="*/ 698999 w 2586656"/>
                <a:gd name="connsiteY28" fmla="*/ 1986062 h 1986062"/>
                <a:gd name="connsiteX29" fmla="*/ 911686 w 2586656"/>
                <a:gd name="connsiteY29" fmla="*/ 1919195 h 1986062"/>
                <a:gd name="connsiteX30" fmla="*/ 1124753 w 2586656"/>
                <a:gd name="connsiteY30" fmla="*/ 1835512 h 1986062"/>
                <a:gd name="connsiteX31" fmla="*/ 1304573 w 2586656"/>
                <a:gd name="connsiteY31" fmla="*/ 1744698 h 1986062"/>
                <a:gd name="connsiteX32" fmla="*/ 1447224 w 2586656"/>
                <a:gd name="connsiteY32" fmla="*/ 1656189 h 1986062"/>
                <a:gd name="connsiteX33" fmla="*/ 1560554 w 2586656"/>
                <a:gd name="connsiteY33" fmla="*/ 1575056 h 1986062"/>
                <a:gd name="connsiteX34" fmla="*/ 1697089 w 2586656"/>
                <a:gd name="connsiteY34" fmla="*/ 1471409 h 1986062"/>
                <a:gd name="connsiteX35" fmla="*/ 1838748 w 2586656"/>
                <a:gd name="connsiteY35" fmla="*/ 1347931 h 1986062"/>
                <a:gd name="connsiteX36" fmla="*/ 1965314 w 2586656"/>
                <a:gd name="connsiteY36" fmla="*/ 1218879 h 1986062"/>
                <a:gd name="connsiteX37" fmla="*/ 2090739 w 2586656"/>
                <a:gd name="connsiteY37" fmla="*/ 1070781 h 1986062"/>
                <a:gd name="connsiteX38" fmla="*/ 2195514 w 2586656"/>
                <a:gd name="connsiteY38" fmla="*/ 937431 h 1986062"/>
                <a:gd name="connsiteX39" fmla="*/ 2311263 w 2586656"/>
                <a:gd name="connsiteY39" fmla="*/ 762085 h 1986062"/>
                <a:gd name="connsiteX40" fmla="*/ 2381768 w 2586656"/>
                <a:gd name="connsiteY40" fmla="*/ 632775 h 1986062"/>
                <a:gd name="connsiteX41" fmla="*/ 2431031 w 2586656"/>
                <a:gd name="connsiteY41" fmla="*/ 524725 h 1986062"/>
                <a:gd name="connsiteX42" fmla="*/ 2483156 w 2586656"/>
                <a:gd name="connsiteY42" fmla="*/ 406490 h 1986062"/>
                <a:gd name="connsiteX43" fmla="*/ 2532352 w 2586656"/>
                <a:gd name="connsiteY43" fmla="*/ 276426 h 1986062"/>
                <a:gd name="connsiteX44" fmla="*/ 2586656 w 2586656"/>
                <a:gd name="connsiteY44" fmla="*/ 104615 h 1986062"/>
                <a:gd name="connsiteX0" fmla="*/ 2586656 w 2586656"/>
                <a:gd name="connsiteY0" fmla="*/ 104615 h 1986062"/>
                <a:gd name="connsiteX1" fmla="*/ 2443958 w 2586656"/>
                <a:gd name="connsiteY1" fmla="*/ 69069 h 1986062"/>
                <a:gd name="connsiteX2" fmla="*/ 2252664 w 2586656"/>
                <a:gd name="connsiteY2" fmla="*/ 29381 h 1986062"/>
                <a:gd name="connsiteX3" fmla="*/ 2045496 w 2586656"/>
                <a:gd name="connsiteY3" fmla="*/ 6362 h 1986062"/>
                <a:gd name="connsiteX4" fmla="*/ 1843089 w 2586656"/>
                <a:gd name="connsiteY4" fmla="*/ 12 h 1986062"/>
                <a:gd name="connsiteX5" fmla="*/ 1620839 w 2586656"/>
                <a:gd name="connsiteY5" fmla="*/ 7950 h 1986062"/>
                <a:gd name="connsiteX6" fmla="*/ 1455739 w 2586656"/>
                <a:gd name="connsiteY6" fmla="*/ 26206 h 1986062"/>
                <a:gd name="connsiteX7" fmla="*/ 1278733 w 2586656"/>
                <a:gd name="connsiteY7" fmla="*/ 53988 h 1986062"/>
                <a:gd name="connsiteX8" fmla="*/ 1050133 w 2586656"/>
                <a:gd name="connsiteY8" fmla="*/ 110344 h 1986062"/>
                <a:gd name="connsiteX9" fmla="*/ 890589 w 2586656"/>
                <a:gd name="connsiteY9" fmla="*/ 166699 h 1986062"/>
                <a:gd name="connsiteX10" fmla="*/ 746920 w 2586656"/>
                <a:gd name="connsiteY10" fmla="*/ 227025 h 1986062"/>
                <a:gd name="connsiteX11" fmla="*/ 615157 w 2586656"/>
                <a:gd name="connsiteY11" fmla="*/ 288143 h 1986062"/>
                <a:gd name="connsiteX12" fmla="*/ 473870 w 2586656"/>
                <a:gd name="connsiteY12" fmla="*/ 364344 h 1986062"/>
                <a:gd name="connsiteX13" fmla="*/ 376239 w 2586656"/>
                <a:gd name="connsiteY13" fmla="*/ 423081 h 1986062"/>
                <a:gd name="connsiteX14" fmla="*/ 261145 w 2586656"/>
                <a:gd name="connsiteY14" fmla="*/ 499281 h 1986062"/>
                <a:gd name="connsiteX15" fmla="*/ 188914 w 2586656"/>
                <a:gd name="connsiteY15" fmla="*/ 553256 h 1986062"/>
                <a:gd name="connsiteX16" fmla="*/ 87314 w 2586656"/>
                <a:gd name="connsiteY16" fmla="*/ 638981 h 1986062"/>
                <a:gd name="connsiteX17" fmla="*/ 0 w 2586656"/>
                <a:gd name="connsiteY17" fmla="*/ 713593 h 1986062"/>
                <a:gd name="connsiteX18" fmla="*/ 61914 w 2586656"/>
                <a:gd name="connsiteY18" fmla="*/ 772331 h 1986062"/>
                <a:gd name="connsiteX19" fmla="*/ 153989 w 2586656"/>
                <a:gd name="connsiteY19" fmla="*/ 870756 h 1986062"/>
                <a:gd name="connsiteX20" fmla="*/ 224633 w 2586656"/>
                <a:gd name="connsiteY20" fmla="*/ 951718 h 1986062"/>
                <a:gd name="connsiteX21" fmla="*/ 304803 w 2586656"/>
                <a:gd name="connsiteY21" fmla="*/ 1050143 h 1986062"/>
                <a:gd name="connsiteX22" fmla="*/ 382589 w 2586656"/>
                <a:gd name="connsiteY22" fmla="*/ 1162856 h 1986062"/>
                <a:gd name="connsiteX23" fmla="*/ 493714 w 2586656"/>
                <a:gd name="connsiteY23" fmla="*/ 1327956 h 1986062"/>
                <a:gd name="connsiteX24" fmla="*/ 588170 w 2586656"/>
                <a:gd name="connsiteY24" fmla="*/ 1506550 h 1986062"/>
                <a:gd name="connsiteX25" fmla="*/ 597222 w 2586656"/>
                <a:gd name="connsiteY25" fmla="*/ 1629184 h 1986062"/>
                <a:gd name="connsiteX26" fmla="*/ 630508 w 2586656"/>
                <a:gd name="connsiteY26" fmla="*/ 1717935 h 1986062"/>
                <a:gd name="connsiteX27" fmla="*/ 676334 w 2586656"/>
                <a:gd name="connsiteY27" fmla="*/ 1870271 h 1986062"/>
                <a:gd name="connsiteX28" fmla="*/ 698999 w 2586656"/>
                <a:gd name="connsiteY28" fmla="*/ 1986062 h 1986062"/>
                <a:gd name="connsiteX29" fmla="*/ 911686 w 2586656"/>
                <a:gd name="connsiteY29" fmla="*/ 1919195 h 1986062"/>
                <a:gd name="connsiteX30" fmla="*/ 1124753 w 2586656"/>
                <a:gd name="connsiteY30" fmla="*/ 1835512 h 1986062"/>
                <a:gd name="connsiteX31" fmla="*/ 1304573 w 2586656"/>
                <a:gd name="connsiteY31" fmla="*/ 1744698 h 1986062"/>
                <a:gd name="connsiteX32" fmla="*/ 1447224 w 2586656"/>
                <a:gd name="connsiteY32" fmla="*/ 1656189 h 1986062"/>
                <a:gd name="connsiteX33" fmla="*/ 1560554 w 2586656"/>
                <a:gd name="connsiteY33" fmla="*/ 1575056 h 1986062"/>
                <a:gd name="connsiteX34" fmla="*/ 1697089 w 2586656"/>
                <a:gd name="connsiteY34" fmla="*/ 1471409 h 1986062"/>
                <a:gd name="connsiteX35" fmla="*/ 1838748 w 2586656"/>
                <a:gd name="connsiteY35" fmla="*/ 1347931 h 1986062"/>
                <a:gd name="connsiteX36" fmla="*/ 1965314 w 2586656"/>
                <a:gd name="connsiteY36" fmla="*/ 1218879 h 1986062"/>
                <a:gd name="connsiteX37" fmla="*/ 2090739 w 2586656"/>
                <a:gd name="connsiteY37" fmla="*/ 1070781 h 1986062"/>
                <a:gd name="connsiteX38" fmla="*/ 2195514 w 2586656"/>
                <a:gd name="connsiteY38" fmla="*/ 937431 h 1986062"/>
                <a:gd name="connsiteX39" fmla="*/ 2311263 w 2586656"/>
                <a:gd name="connsiteY39" fmla="*/ 762085 h 1986062"/>
                <a:gd name="connsiteX40" fmla="*/ 2381768 w 2586656"/>
                <a:gd name="connsiteY40" fmla="*/ 632775 h 1986062"/>
                <a:gd name="connsiteX41" fmla="*/ 2431031 w 2586656"/>
                <a:gd name="connsiteY41" fmla="*/ 524725 h 1986062"/>
                <a:gd name="connsiteX42" fmla="*/ 2483156 w 2586656"/>
                <a:gd name="connsiteY42" fmla="*/ 406490 h 1986062"/>
                <a:gd name="connsiteX43" fmla="*/ 2532352 w 2586656"/>
                <a:gd name="connsiteY43" fmla="*/ 276426 h 1986062"/>
                <a:gd name="connsiteX44" fmla="*/ 2586656 w 2586656"/>
                <a:gd name="connsiteY44" fmla="*/ 104615 h 1986062"/>
                <a:gd name="connsiteX0" fmla="*/ 2586656 w 2586656"/>
                <a:gd name="connsiteY0" fmla="*/ 104615 h 1986062"/>
                <a:gd name="connsiteX1" fmla="*/ 2443958 w 2586656"/>
                <a:gd name="connsiteY1" fmla="*/ 69069 h 1986062"/>
                <a:gd name="connsiteX2" fmla="*/ 2252664 w 2586656"/>
                <a:gd name="connsiteY2" fmla="*/ 29381 h 1986062"/>
                <a:gd name="connsiteX3" fmla="*/ 2045496 w 2586656"/>
                <a:gd name="connsiteY3" fmla="*/ 6362 h 1986062"/>
                <a:gd name="connsiteX4" fmla="*/ 1843089 w 2586656"/>
                <a:gd name="connsiteY4" fmla="*/ 12 h 1986062"/>
                <a:gd name="connsiteX5" fmla="*/ 1620839 w 2586656"/>
                <a:gd name="connsiteY5" fmla="*/ 7950 h 1986062"/>
                <a:gd name="connsiteX6" fmla="*/ 1455739 w 2586656"/>
                <a:gd name="connsiteY6" fmla="*/ 26206 h 1986062"/>
                <a:gd name="connsiteX7" fmla="*/ 1278733 w 2586656"/>
                <a:gd name="connsiteY7" fmla="*/ 53988 h 1986062"/>
                <a:gd name="connsiteX8" fmla="*/ 1050133 w 2586656"/>
                <a:gd name="connsiteY8" fmla="*/ 110344 h 1986062"/>
                <a:gd name="connsiteX9" fmla="*/ 890589 w 2586656"/>
                <a:gd name="connsiteY9" fmla="*/ 166699 h 1986062"/>
                <a:gd name="connsiteX10" fmla="*/ 746920 w 2586656"/>
                <a:gd name="connsiteY10" fmla="*/ 227025 h 1986062"/>
                <a:gd name="connsiteX11" fmla="*/ 615157 w 2586656"/>
                <a:gd name="connsiteY11" fmla="*/ 288143 h 1986062"/>
                <a:gd name="connsiteX12" fmla="*/ 473870 w 2586656"/>
                <a:gd name="connsiteY12" fmla="*/ 364344 h 1986062"/>
                <a:gd name="connsiteX13" fmla="*/ 376239 w 2586656"/>
                <a:gd name="connsiteY13" fmla="*/ 423081 h 1986062"/>
                <a:gd name="connsiteX14" fmla="*/ 261145 w 2586656"/>
                <a:gd name="connsiteY14" fmla="*/ 499281 h 1986062"/>
                <a:gd name="connsiteX15" fmla="*/ 188914 w 2586656"/>
                <a:gd name="connsiteY15" fmla="*/ 553256 h 1986062"/>
                <a:gd name="connsiteX16" fmla="*/ 87314 w 2586656"/>
                <a:gd name="connsiteY16" fmla="*/ 638981 h 1986062"/>
                <a:gd name="connsiteX17" fmla="*/ 0 w 2586656"/>
                <a:gd name="connsiteY17" fmla="*/ 713593 h 1986062"/>
                <a:gd name="connsiteX18" fmla="*/ 61914 w 2586656"/>
                <a:gd name="connsiteY18" fmla="*/ 772331 h 1986062"/>
                <a:gd name="connsiteX19" fmla="*/ 153989 w 2586656"/>
                <a:gd name="connsiteY19" fmla="*/ 870756 h 1986062"/>
                <a:gd name="connsiteX20" fmla="*/ 224633 w 2586656"/>
                <a:gd name="connsiteY20" fmla="*/ 951718 h 1986062"/>
                <a:gd name="connsiteX21" fmla="*/ 304803 w 2586656"/>
                <a:gd name="connsiteY21" fmla="*/ 1050143 h 1986062"/>
                <a:gd name="connsiteX22" fmla="*/ 382589 w 2586656"/>
                <a:gd name="connsiteY22" fmla="*/ 1162856 h 1986062"/>
                <a:gd name="connsiteX23" fmla="*/ 493714 w 2586656"/>
                <a:gd name="connsiteY23" fmla="*/ 1327956 h 1986062"/>
                <a:gd name="connsiteX24" fmla="*/ 544478 w 2586656"/>
                <a:gd name="connsiteY24" fmla="*/ 1482111 h 1986062"/>
                <a:gd name="connsiteX25" fmla="*/ 597222 w 2586656"/>
                <a:gd name="connsiteY25" fmla="*/ 1629184 h 1986062"/>
                <a:gd name="connsiteX26" fmla="*/ 630508 w 2586656"/>
                <a:gd name="connsiteY26" fmla="*/ 1717935 h 1986062"/>
                <a:gd name="connsiteX27" fmla="*/ 676334 w 2586656"/>
                <a:gd name="connsiteY27" fmla="*/ 1870271 h 1986062"/>
                <a:gd name="connsiteX28" fmla="*/ 698999 w 2586656"/>
                <a:gd name="connsiteY28" fmla="*/ 1986062 h 1986062"/>
                <a:gd name="connsiteX29" fmla="*/ 911686 w 2586656"/>
                <a:gd name="connsiteY29" fmla="*/ 1919195 h 1986062"/>
                <a:gd name="connsiteX30" fmla="*/ 1124753 w 2586656"/>
                <a:gd name="connsiteY30" fmla="*/ 1835512 h 1986062"/>
                <a:gd name="connsiteX31" fmla="*/ 1304573 w 2586656"/>
                <a:gd name="connsiteY31" fmla="*/ 1744698 h 1986062"/>
                <a:gd name="connsiteX32" fmla="*/ 1447224 w 2586656"/>
                <a:gd name="connsiteY32" fmla="*/ 1656189 h 1986062"/>
                <a:gd name="connsiteX33" fmla="*/ 1560554 w 2586656"/>
                <a:gd name="connsiteY33" fmla="*/ 1575056 h 1986062"/>
                <a:gd name="connsiteX34" fmla="*/ 1697089 w 2586656"/>
                <a:gd name="connsiteY34" fmla="*/ 1471409 h 1986062"/>
                <a:gd name="connsiteX35" fmla="*/ 1838748 w 2586656"/>
                <a:gd name="connsiteY35" fmla="*/ 1347931 h 1986062"/>
                <a:gd name="connsiteX36" fmla="*/ 1965314 w 2586656"/>
                <a:gd name="connsiteY36" fmla="*/ 1218879 h 1986062"/>
                <a:gd name="connsiteX37" fmla="*/ 2090739 w 2586656"/>
                <a:gd name="connsiteY37" fmla="*/ 1070781 h 1986062"/>
                <a:gd name="connsiteX38" fmla="*/ 2195514 w 2586656"/>
                <a:gd name="connsiteY38" fmla="*/ 937431 h 1986062"/>
                <a:gd name="connsiteX39" fmla="*/ 2311263 w 2586656"/>
                <a:gd name="connsiteY39" fmla="*/ 762085 h 1986062"/>
                <a:gd name="connsiteX40" fmla="*/ 2381768 w 2586656"/>
                <a:gd name="connsiteY40" fmla="*/ 632775 h 1986062"/>
                <a:gd name="connsiteX41" fmla="*/ 2431031 w 2586656"/>
                <a:gd name="connsiteY41" fmla="*/ 524725 h 1986062"/>
                <a:gd name="connsiteX42" fmla="*/ 2483156 w 2586656"/>
                <a:gd name="connsiteY42" fmla="*/ 406490 h 1986062"/>
                <a:gd name="connsiteX43" fmla="*/ 2532352 w 2586656"/>
                <a:gd name="connsiteY43" fmla="*/ 276426 h 1986062"/>
                <a:gd name="connsiteX44" fmla="*/ 2586656 w 2586656"/>
                <a:gd name="connsiteY44" fmla="*/ 104615 h 1986062"/>
                <a:gd name="connsiteX0" fmla="*/ 2586656 w 2586656"/>
                <a:gd name="connsiteY0" fmla="*/ 104615 h 1986062"/>
                <a:gd name="connsiteX1" fmla="*/ 2443958 w 2586656"/>
                <a:gd name="connsiteY1" fmla="*/ 69069 h 1986062"/>
                <a:gd name="connsiteX2" fmla="*/ 2252664 w 2586656"/>
                <a:gd name="connsiteY2" fmla="*/ 29381 h 1986062"/>
                <a:gd name="connsiteX3" fmla="*/ 2045496 w 2586656"/>
                <a:gd name="connsiteY3" fmla="*/ 6362 h 1986062"/>
                <a:gd name="connsiteX4" fmla="*/ 1843089 w 2586656"/>
                <a:gd name="connsiteY4" fmla="*/ 12 h 1986062"/>
                <a:gd name="connsiteX5" fmla="*/ 1620839 w 2586656"/>
                <a:gd name="connsiteY5" fmla="*/ 7950 h 1986062"/>
                <a:gd name="connsiteX6" fmla="*/ 1455739 w 2586656"/>
                <a:gd name="connsiteY6" fmla="*/ 26206 h 1986062"/>
                <a:gd name="connsiteX7" fmla="*/ 1278733 w 2586656"/>
                <a:gd name="connsiteY7" fmla="*/ 53988 h 1986062"/>
                <a:gd name="connsiteX8" fmla="*/ 1050133 w 2586656"/>
                <a:gd name="connsiteY8" fmla="*/ 110344 h 1986062"/>
                <a:gd name="connsiteX9" fmla="*/ 890589 w 2586656"/>
                <a:gd name="connsiteY9" fmla="*/ 166699 h 1986062"/>
                <a:gd name="connsiteX10" fmla="*/ 746920 w 2586656"/>
                <a:gd name="connsiteY10" fmla="*/ 227025 h 1986062"/>
                <a:gd name="connsiteX11" fmla="*/ 615157 w 2586656"/>
                <a:gd name="connsiteY11" fmla="*/ 288143 h 1986062"/>
                <a:gd name="connsiteX12" fmla="*/ 473870 w 2586656"/>
                <a:gd name="connsiteY12" fmla="*/ 364344 h 1986062"/>
                <a:gd name="connsiteX13" fmla="*/ 376239 w 2586656"/>
                <a:gd name="connsiteY13" fmla="*/ 423081 h 1986062"/>
                <a:gd name="connsiteX14" fmla="*/ 261145 w 2586656"/>
                <a:gd name="connsiteY14" fmla="*/ 499281 h 1986062"/>
                <a:gd name="connsiteX15" fmla="*/ 188914 w 2586656"/>
                <a:gd name="connsiteY15" fmla="*/ 553256 h 1986062"/>
                <a:gd name="connsiteX16" fmla="*/ 87314 w 2586656"/>
                <a:gd name="connsiteY16" fmla="*/ 638981 h 1986062"/>
                <a:gd name="connsiteX17" fmla="*/ 0 w 2586656"/>
                <a:gd name="connsiteY17" fmla="*/ 713593 h 1986062"/>
                <a:gd name="connsiteX18" fmla="*/ 61914 w 2586656"/>
                <a:gd name="connsiteY18" fmla="*/ 772331 h 1986062"/>
                <a:gd name="connsiteX19" fmla="*/ 153989 w 2586656"/>
                <a:gd name="connsiteY19" fmla="*/ 870756 h 1986062"/>
                <a:gd name="connsiteX20" fmla="*/ 224633 w 2586656"/>
                <a:gd name="connsiteY20" fmla="*/ 951718 h 1986062"/>
                <a:gd name="connsiteX21" fmla="*/ 304803 w 2586656"/>
                <a:gd name="connsiteY21" fmla="*/ 1050143 h 1986062"/>
                <a:gd name="connsiteX22" fmla="*/ 382589 w 2586656"/>
                <a:gd name="connsiteY22" fmla="*/ 1162856 h 1986062"/>
                <a:gd name="connsiteX23" fmla="*/ 479070 w 2586656"/>
                <a:gd name="connsiteY23" fmla="*/ 1324438 h 1986062"/>
                <a:gd name="connsiteX24" fmla="*/ 544478 w 2586656"/>
                <a:gd name="connsiteY24" fmla="*/ 1482111 h 1986062"/>
                <a:gd name="connsiteX25" fmla="*/ 597222 w 2586656"/>
                <a:gd name="connsiteY25" fmla="*/ 1629184 h 1986062"/>
                <a:gd name="connsiteX26" fmla="*/ 630508 w 2586656"/>
                <a:gd name="connsiteY26" fmla="*/ 1717935 h 1986062"/>
                <a:gd name="connsiteX27" fmla="*/ 676334 w 2586656"/>
                <a:gd name="connsiteY27" fmla="*/ 1870271 h 1986062"/>
                <a:gd name="connsiteX28" fmla="*/ 698999 w 2586656"/>
                <a:gd name="connsiteY28" fmla="*/ 1986062 h 1986062"/>
                <a:gd name="connsiteX29" fmla="*/ 911686 w 2586656"/>
                <a:gd name="connsiteY29" fmla="*/ 1919195 h 1986062"/>
                <a:gd name="connsiteX30" fmla="*/ 1124753 w 2586656"/>
                <a:gd name="connsiteY30" fmla="*/ 1835512 h 1986062"/>
                <a:gd name="connsiteX31" fmla="*/ 1304573 w 2586656"/>
                <a:gd name="connsiteY31" fmla="*/ 1744698 h 1986062"/>
                <a:gd name="connsiteX32" fmla="*/ 1447224 w 2586656"/>
                <a:gd name="connsiteY32" fmla="*/ 1656189 h 1986062"/>
                <a:gd name="connsiteX33" fmla="*/ 1560554 w 2586656"/>
                <a:gd name="connsiteY33" fmla="*/ 1575056 h 1986062"/>
                <a:gd name="connsiteX34" fmla="*/ 1697089 w 2586656"/>
                <a:gd name="connsiteY34" fmla="*/ 1471409 h 1986062"/>
                <a:gd name="connsiteX35" fmla="*/ 1838748 w 2586656"/>
                <a:gd name="connsiteY35" fmla="*/ 1347931 h 1986062"/>
                <a:gd name="connsiteX36" fmla="*/ 1965314 w 2586656"/>
                <a:gd name="connsiteY36" fmla="*/ 1218879 h 1986062"/>
                <a:gd name="connsiteX37" fmla="*/ 2090739 w 2586656"/>
                <a:gd name="connsiteY37" fmla="*/ 1070781 h 1986062"/>
                <a:gd name="connsiteX38" fmla="*/ 2195514 w 2586656"/>
                <a:gd name="connsiteY38" fmla="*/ 937431 h 1986062"/>
                <a:gd name="connsiteX39" fmla="*/ 2311263 w 2586656"/>
                <a:gd name="connsiteY39" fmla="*/ 762085 h 1986062"/>
                <a:gd name="connsiteX40" fmla="*/ 2381768 w 2586656"/>
                <a:gd name="connsiteY40" fmla="*/ 632775 h 1986062"/>
                <a:gd name="connsiteX41" fmla="*/ 2431031 w 2586656"/>
                <a:gd name="connsiteY41" fmla="*/ 524725 h 1986062"/>
                <a:gd name="connsiteX42" fmla="*/ 2483156 w 2586656"/>
                <a:gd name="connsiteY42" fmla="*/ 406490 h 1986062"/>
                <a:gd name="connsiteX43" fmla="*/ 2532352 w 2586656"/>
                <a:gd name="connsiteY43" fmla="*/ 276426 h 1986062"/>
                <a:gd name="connsiteX44" fmla="*/ 2586656 w 2586656"/>
                <a:gd name="connsiteY44" fmla="*/ 104615 h 1986062"/>
                <a:gd name="connsiteX0" fmla="*/ 2546053 w 2546053"/>
                <a:gd name="connsiteY0" fmla="*/ 104615 h 1986062"/>
                <a:gd name="connsiteX1" fmla="*/ 2403355 w 2546053"/>
                <a:gd name="connsiteY1" fmla="*/ 69069 h 1986062"/>
                <a:gd name="connsiteX2" fmla="*/ 2212061 w 2546053"/>
                <a:gd name="connsiteY2" fmla="*/ 29381 h 1986062"/>
                <a:gd name="connsiteX3" fmla="*/ 2004893 w 2546053"/>
                <a:gd name="connsiteY3" fmla="*/ 6362 h 1986062"/>
                <a:gd name="connsiteX4" fmla="*/ 1802486 w 2546053"/>
                <a:gd name="connsiteY4" fmla="*/ 12 h 1986062"/>
                <a:gd name="connsiteX5" fmla="*/ 1580236 w 2546053"/>
                <a:gd name="connsiteY5" fmla="*/ 7950 h 1986062"/>
                <a:gd name="connsiteX6" fmla="*/ 1415136 w 2546053"/>
                <a:gd name="connsiteY6" fmla="*/ 26206 h 1986062"/>
                <a:gd name="connsiteX7" fmla="*/ 1238130 w 2546053"/>
                <a:gd name="connsiteY7" fmla="*/ 53988 h 1986062"/>
                <a:gd name="connsiteX8" fmla="*/ 1009530 w 2546053"/>
                <a:gd name="connsiteY8" fmla="*/ 110344 h 1986062"/>
                <a:gd name="connsiteX9" fmla="*/ 849986 w 2546053"/>
                <a:gd name="connsiteY9" fmla="*/ 166699 h 1986062"/>
                <a:gd name="connsiteX10" fmla="*/ 706317 w 2546053"/>
                <a:gd name="connsiteY10" fmla="*/ 227025 h 1986062"/>
                <a:gd name="connsiteX11" fmla="*/ 574554 w 2546053"/>
                <a:gd name="connsiteY11" fmla="*/ 288143 h 1986062"/>
                <a:gd name="connsiteX12" fmla="*/ 433267 w 2546053"/>
                <a:gd name="connsiteY12" fmla="*/ 364344 h 1986062"/>
                <a:gd name="connsiteX13" fmla="*/ 335636 w 2546053"/>
                <a:gd name="connsiteY13" fmla="*/ 423081 h 1986062"/>
                <a:gd name="connsiteX14" fmla="*/ 220542 w 2546053"/>
                <a:gd name="connsiteY14" fmla="*/ 499281 h 1986062"/>
                <a:gd name="connsiteX15" fmla="*/ 148311 w 2546053"/>
                <a:gd name="connsiteY15" fmla="*/ 553256 h 1986062"/>
                <a:gd name="connsiteX16" fmla="*/ 46711 w 2546053"/>
                <a:gd name="connsiteY16" fmla="*/ 638981 h 1986062"/>
                <a:gd name="connsiteX17" fmla="*/ 0 w 2546053"/>
                <a:gd name="connsiteY17" fmla="*/ 679980 h 1986062"/>
                <a:gd name="connsiteX18" fmla="*/ 21311 w 2546053"/>
                <a:gd name="connsiteY18" fmla="*/ 772331 h 1986062"/>
                <a:gd name="connsiteX19" fmla="*/ 113386 w 2546053"/>
                <a:gd name="connsiteY19" fmla="*/ 870756 h 1986062"/>
                <a:gd name="connsiteX20" fmla="*/ 184030 w 2546053"/>
                <a:gd name="connsiteY20" fmla="*/ 951718 h 1986062"/>
                <a:gd name="connsiteX21" fmla="*/ 264200 w 2546053"/>
                <a:gd name="connsiteY21" fmla="*/ 1050143 h 1986062"/>
                <a:gd name="connsiteX22" fmla="*/ 341986 w 2546053"/>
                <a:gd name="connsiteY22" fmla="*/ 1162856 h 1986062"/>
                <a:gd name="connsiteX23" fmla="*/ 438467 w 2546053"/>
                <a:gd name="connsiteY23" fmla="*/ 1324438 h 1986062"/>
                <a:gd name="connsiteX24" fmla="*/ 503875 w 2546053"/>
                <a:gd name="connsiteY24" fmla="*/ 1482111 h 1986062"/>
                <a:gd name="connsiteX25" fmla="*/ 556619 w 2546053"/>
                <a:gd name="connsiteY25" fmla="*/ 1629184 h 1986062"/>
                <a:gd name="connsiteX26" fmla="*/ 589905 w 2546053"/>
                <a:gd name="connsiteY26" fmla="*/ 1717935 h 1986062"/>
                <a:gd name="connsiteX27" fmla="*/ 635731 w 2546053"/>
                <a:gd name="connsiteY27" fmla="*/ 1870271 h 1986062"/>
                <a:gd name="connsiteX28" fmla="*/ 658396 w 2546053"/>
                <a:gd name="connsiteY28" fmla="*/ 1986062 h 1986062"/>
                <a:gd name="connsiteX29" fmla="*/ 871083 w 2546053"/>
                <a:gd name="connsiteY29" fmla="*/ 1919195 h 1986062"/>
                <a:gd name="connsiteX30" fmla="*/ 1084150 w 2546053"/>
                <a:gd name="connsiteY30" fmla="*/ 1835512 h 1986062"/>
                <a:gd name="connsiteX31" fmla="*/ 1263970 w 2546053"/>
                <a:gd name="connsiteY31" fmla="*/ 1744698 h 1986062"/>
                <a:gd name="connsiteX32" fmla="*/ 1406621 w 2546053"/>
                <a:gd name="connsiteY32" fmla="*/ 1656189 h 1986062"/>
                <a:gd name="connsiteX33" fmla="*/ 1519951 w 2546053"/>
                <a:gd name="connsiteY33" fmla="*/ 1575056 h 1986062"/>
                <a:gd name="connsiteX34" fmla="*/ 1656486 w 2546053"/>
                <a:gd name="connsiteY34" fmla="*/ 1471409 h 1986062"/>
                <a:gd name="connsiteX35" fmla="*/ 1798145 w 2546053"/>
                <a:gd name="connsiteY35" fmla="*/ 1347931 h 1986062"/>
                <a:gd name="connsiteX36" fmla="*/ 1924711 w 2546053"/>
                <a:gd name="connsiteY36" fmla="*/ 1218879 h 1986062"/>
                <a:gd name="connsiteX37" fmla="*/ 2050136 w 2546053"/>
                <a:gd name="connsiteY37" fmla="*/ 1070781 h 1986062"/>
                <a:gd name="connsiteX38" fmla="*/ 2154911 w 2546053"/>
                <a:gd name="connsiteY38" fmla="*/ 937431 h 1986062"/>
                <a:gd name="connsiteX39" fmla="*/ 2270660 w 2546053"/>
                <a:gd name="connsiteY39" fmla="*/ 762085 h 1986062"/>
                <a:gd name="connsiteX40" fmla="*/ 2341165 w 2546053"/>
                <a:gd name="connsiteY40" fmla="*/ 632775 h 1986062"/>
                <a:gd name="connsiteX41" fmla="*/ 2390428 w 2546053"/>
                <a:gd name="connsiteY41" fmla="*/ 524725 h 1986062"/>
                <a:gd name="connsiteX42" fmla="*/ 2442553 w 2546053"/>
                <a:gd name="connsiteY42" fmla="*/ 406490 h 1986062"/>
                <a:gd name="connsiteX43" fmla="*/ 2491749 w 2546053"/>
                <a:gd name="connsiteY43" fmla="*/ 276426 h 1986062"/>
                <a:gd name="connsiteX44" fmla="*/ 2546053 w 2546053"/>
                <a:gd name="connsiteY44" fmla="*/ 104615 h 1986062"/>
                <a:gd name="connsiteX0" fmla="*/ 2546053 w 2546053"/>
                <a:gd name="connsiteY0" fmla="*/ 104615 h 1986062"/>
                <a:gd name="connsiteX1" fmla="*/ 2403355 w 2546053"/>
                <a:gd name="connsiteY1" fmla="*/ 69069 h 1986062"/>
                <a:gd name="connsiteX2" fmla="*/ 2212061 w 2546053"/>
                <a:gd name="connsiteY2" fmla="*/ 29381 h 1986062"/>
                <a:gd name="connsiteX3" fmla="*/ 2004893 w 2546053"/>
                <a:gd name="connsiteY3" fmla="*/ 6362 h 1986062"/>
                <a:gd name="connsiteX4" fmla="*/ 1802486 w 2546053"/>
                <a:gd name="connsiteY4" fmla="*/ 12 h 1986062"/>
                <a:gd name="connsiteX5" fmla="*/ 1580236 w 2546053"/>
                <a:gd name="connsiteY5" fmla="*/ 7950 h 1986062"/>
                <a:gd name="connsiteX6" fmla="*/ 1415136 w 2546053"/>
                <a:gd name="connsiteY6" fmla="*/ 26206 h 1986062"/>
                <a:gd name="connsiteX7" fmla="*/ 1238130 w 2546053"/>
                <a:gd name="connsiteY7" fmla="*/ 53988 h 1986062"/>
                <a:gd name="connsiteX8" fmla="*/ 1009530 w 2546053"/>
                <a:gd name="connsiteY8" fmla="*/ 110344 h 1986062"/>
                <a:gd name="connsiteX9" fmla="*/ 849986 w 2546053"/>
                <a:gd name="connsiteY9" fmla="*/ 166699 h 1986062"/>
                <a:gd name="connsiteX10" fmla="*/ 706317 w 2546053"/>
                <a:gd name="connsiteY10" fmla="*/ 227025 h 1986062"/>
                <a:gd name="connsiteX11" fmla="*/ 574554 w 2546053"/>
                <a:gd name="connsiteY11" fmla="*/ 288143 h 1986062"/>
                <a:gd name="connsiteX12" fmla="*/ 433267 w 2546053"/>
                <a:gd name="connsiteY12" fmla="*/ 364344 h 1986062"/>
                <a:gd name="connsiteX13" fmla="*/ 335636 w 2546053"/>
                <a:gd name="connsiteY13" fmla="*/ 423081 h 1986062"/>
                <a:gd name="connsiteX14" fmla="*/ 220542 w 2546053"/>
                <a:gd name="connsiteY14" fmla="*/ 499281 h 1986062"/>
                <a:gd name="connsiteX15" fmla="*/ 148311 w 2546053"/>
                <a:gd name="connsiteY15" fmla="*/ 553256 h 1986062"/>
                <a:gd name="connsiteX16" fmla="*/ 46711 w 2546053"/>
                <a:gd name="connsiteY16" fmla="*/ 638981 h 1986062"/>
                <a:gd name="connsiteX17" fmla="*/ 0 w 2546053"/>
                <a:gd name="connsiteY17" fmla="*/ 679980 h 1986062"/>
                <a:gd name="connsiteX18" fmla="*/ 79862 w 2546053"/>
                <a:gd name="connsiteY18" fmla="*/ 763940 h 1986062"/>
                <a:gd name="connsiteX19" fmla="*/ 113386 w 2546053"/>
                <a:gd name="connsiteY19" fmla="*/ 870756 h 1986062"/>
                <a:gd name="connsiteX20" fmla="*/ 184030 w 2546053"/>
                <a:gd name="connsiteY20" fmla="*/ 951718 h 1986062"/>
                <a:gd name="connsiteX21" fmla="*/ 264200 w 2546053"/>
                <a:gd name="connsiteY21" fmla="*/ 1050143 h 1986062"/>
                <a:gd name="connsiteX22" fmla="*/ 341986 w 2546053"/>
                <a:gd name="connsiteY22" fmla="*/ 1162856 h 1986062"/>
                <a:gd name="connsiteX23" fmla="*/ 438467 w 2546053"/>
                <a:gd name="connsiteY23" fmla="*/ 1324438 h 1986062"/>
                <a:gd name="connsiteX24" fmla="*/ 503875 w 2546053"/>
                <a:gd name="connsiteY24" fmla="*/ 1482111 h 1986062"/>
                <a:gd name="connsiteX25" fmla="*/ 556619 w 2546053"/>
                <a:gd name="connsiteY25" fmla="*/ 1629184 h 1986062"/>
                <a:gd name="connsiteX26" fmla="*/ 589905 w 2546053"/>
                <a:gd name="connsiteY26" fmla="*/ 1717935 h 1986062"/>
                <a:gd name="connsiteX27" fmla="*/ 635731 w 2546053"/>
                <a:gd name="connsiteY27" fmla="*/ 1870271 h 1986062"/>
                <a:gd name="connsiteX28" fmla="*/ 658396 w 2546053"/>
                <a:gd name="connsiteY28" fmla="*/ 1986062 h 1986062"/>
                <a:gd name="connsiteX29" fmla="*/ 871083 w 2546053"/>
                <a:gd name="connsiteY29" fmla="*/ 1919195 h 1986062"/>
                <a:gd name="connsiteX30" fmla="*/ 1084150 w 2546053"/>
                <a:gd name="connsiteY30" fmla="*/ 1835512 h 1986062"/>
                <a:gd name="connsiteX31" fmla="*/ 1263970 w 2546053"/>
                <a:gd name="connsiteY31" fmla="*/ 1744698 h 1986062"/>
                <a:gd name="connsiteX32" fmla="*/ 1406621 w 2546053"/>
                <a:gd name="connsiteY32" fmla="*/ 1656189 h 1986062"/>
                <a:gd name="connsiteX33" fmla="*/ 1519951 w 2546053"/>
                <a:gd name="connsiteY33" fmla="*/ 1575056 h 1986062"/>
                <a:gd name="connsiteX34" fmla="*/ 1656486 w 2546053"/>
                <a:gd name="connsiteY34" fmla="*/ 1471409 h 1986062"/>
                <a:gd name="connsiteX35" fmla="*/ 1798145 w 2546053"/>
                <a:gd name="connsiteY35" fmla="*/ 1347931 h 1986062"/>
                <a:gd name="connsiteX36" fmla="*/ 1924711 w 2546053"/>
                <a:gd name="connsiteY36" fmla="*/ 1218879 h 1986062"/>
                <a:gd name="connsiteX37" fmla="*/ 2050136 w 2546053"/>
                <a:gd name="connsiteY37" fmla="*/ 1070781 h 1986062"/>
                <a:gd name="connsiteX38" fmla="*/ 2154911 w 2546053"/>
                <a:gd name="connsiteY38" fmla="*/ 937431 h 1986062"/>
                <a:gd name="connsiteX39" fmla="*/ 2270660 w 2546053"/>
                <a:gd name="connsiteY39" fmla="*/ 762085 h 1986062"/>
                <a:gd name="connsiteX40" fmla="*/ 2341165 w 2546053"/>
                <a:gd name="connsiteY40" fmla="*/ 632775 h 1986062"/>
                <a:gd name="connsiteX41" fmla="*/ 2390428 w 2546053"/>
                <a:gd name="connsiteY41" fmla="*/ 524725 h 1986062"/>
                <a:gd name="connsiteX42" fmla="*/ 2442553 w 2546053"/>
                <a:gd name="connsiteY42" fmla="*/ 406490 h 1986062"/>
                <a:gd name="connsiteX43" fmla="*/ 2491749 w 2546053"/>
                <a:gd name="connsiteY43" fmla="*/ 276426 h 1986062"/>
                <a:gd name="connsiteX44" fmla="*/ 2546053 w 2546053"/>
                <a:gd name="connsiteY44" fmla="*/ 104615 h 1986062"/>
                <a:gd name="connsiteX0" fmla="*/ 2546053 w 2546053"/>
                <a:gd name="connsiteY0" fmla="*/ 104615 h 1986062"/>
                <a:gd name="connsiteX1" fmla="*/ 2403355 w 2546053"/>
                <a:gd name="connsiteY1" fmla="*/ 69069 h 1986062"/>
                <a:gd name="connsiteX2" fmla="*/ 2212061 w 2546053"/>
                <a:gd name="connsiteY2" fmla="*/ 29381 h 1986062"/>
                <a:gd name="connsiteX3" fmla="*/ 2004893 w 2546053"/>
                <a:gd name="connsiteY3" fmla="*/ 6362 h 1986062"/>
                <a:gd name="connsiteX4" fmla="*/ 1802486 w 2546053"/>
                <a:gd name="connsiteY4" fmla="*/ 12 h 1986062"/>
                <a:gd name="connsiteX5" fmla="*/ 1580236 w 2546053"/>
                <a:gd name="connsiteY5" fmla="*/ 7950 h 1986062"/>
                <a:gd name="connsiteX6" fmla="*/ 1415136 w 2546053"/>
                <a:gd name="connsiteY6" fmla="*/ 26206 h 1986062"/>
                <a:gd name="connsiteX7" fmla="*/ 1238130 w 2546053"/>
                <a:gd name="connsiteY7" fmla="*/ 53988 h 1986062"/>
                <a:gd name="connsiteX8" fmla="*/ 1009530 w 2546053"/>
                <a:gd name="connsiteY8" fmla="*/ 110344 h 1986062"/>
                <a:gd name="connsiteX9" fmla="*/ 849986 w 2546053"/>
                <a:gd name="connsiteY9" fmla="*/ 166699 h 1986062"/>
                <a:gd name="connsiteX10" fmla="*/ 706317 w 2546053"/>
                <a:gd name="connsiteY10" fmla="*/ 227025 h 1986062"/>
                <a:gd name="connsiteX11" fmla="*/ 574554 w 2546053"/>
                <a:gd name="connsiteY11" fmla="*/ 288143 h 1986062"/>
                <a:gd name="connsiteX12" fmla="*/ 433267 w 2546053"/>
                <a:gd name="connsiteY12" fmla="*/ 364344 h 1986062"/>
                <a:gd name="connsiteX13" fmla="*/ 335636 w 2546053"/>
                <a:gd name="connsiteY13" fmla="*/ 423081 h 1986062"/>
                <a:gd name="connsiteX14" fmla="*/ 220542 w 2546053"/>
                <a:gd name="connsiteY14" fmla="*/ 499281 h 1986062"/>
                <a:gd name="connsiteX15" fmla="*/ 148311 w 2546053"/>
                <a:gd name="connsiteY15" fmla="*/ 553256 h 1986062"/>
                <a:gd name="connsiteX16" fmla="*/ 46711 w 2546053"/>
                <a:gd name="connsiteY16" fmla="*/ 638981 h 1986062"/>
                <a:gd name="connsiteX17" fmla="*/ 0 w 2546053"/>
                <a:gd name="connsiteY17" fmla="*/ 679980 h 1986062"/>
                <a:gd name="connsiteX18" fmla="*/ 79862 w 2546053"/>
                <a:gd name="connsiteY18" fmla="*/ 763940 h 1986062"/>
                <a:gd name="connsiteX19" fmla="*/ 147190 w 2546053"/>
                <a:gd name="connsiteY19" fmla="*/ 852546 h 1986062"/>
                <a:gd name="connsiteX20" fmla="*/ 184030 w 2546053"/>
                <a:gd name="connsiteY20" fmla="*/ 951718 h 1986062"/>
                <a:gd name="connsiteX21" fmla="*/ 264200 w 2546053"/>
                <a:gd name="connsiteY21" fmla="*/ 1050143 h 1986062"/>
                <a:gd name="connsiteX22" fmla="*/ 341986 w 2546053"/>
                <a:gd name="connsiteY22" fmla="*/ 1162856 h 1986062"/>
                <a:gd name="connsiteX23" fmla="*/ 438467 w 2546053"/>
                <a:gd name="connsiteY23" fmla="*/ 1324438 h 1986062"/>
                <a:gd name="connsiteX24" fmla="*/ 503875 w 2546053"/>
                <a:gd name="connsiteY24" fmla="*/ 1482111 h 1986062"/>
                <a:gd name="connsiteX25" fmla="*/ 556619 w 2546053"/>
                <a:gd name="connsiteY25" fmla="*/ 1629184 h 1986062"/>
                <a:gd name="connsiteX26" fmla="*/ 589905 w 2546053"/>
                <a:gd name="connsiteY26" fmla="*/ 1717935 h 1986062"/>
                <a:gd name="connsiteX27" fmla="*/ 635731 w 2546053"/>
                <a:gd name="connsiteY27" fmla="*/ 1870271 h 1986062"/>
                <a:gd name="connsiteX28" fmla="*/ 658396 w 2546053"/>
                <a:gd name="connsiteY28" fmla="*/ 1986062 h 1986062"/>
                <a:gd name="connsiteX29" fmla="*/ 871083 w 2546053"/>
                <a:gd name="connsiteY29" fmla="*/ 1919195 h 1986062"/>
                <a:gd name="connsiteX30" fmla="*/ 1084150 w 2546053"/>
                <a:gd name="connsiteY30" fmla="*/ 1835512 h 1986062"/>
                <a:gd name="connsiteX31" fmla="*/ 1263970 w 2546053"/>
                <a:gd name="connsiteY31" fmla="*/ 1744698 h 1986062"/>
                <a:gd name="connsiteX32" fmla="*/ 1406621 w 2546053"/>
                <a:gd name="connsiteY32" fmla="*/ 1656189 h 1986062"/>
                <a:gd name="connsiteX33" fmla="*/ 1519951 w 2546053"/>
                <a:gd name="connsiteY33" fmla="*/ 1575056 h 1986062"/>
                <a:gd name="connsiteX34" fmla="*/ 1656486 w 2546053"/>
                <a:gd name="connsiteY34" fmla="*/ 1471409 h 1986062"/>
                <a:gd name="connsiteX35" fmla="*/ 1798145 w 2546053"/>
                <a:gd name="connsiteY35" fmla="*/ 1347931 h 1986062"/>
                <a:gd name="connsiteX36" fmla="*/ 1924711 w 2546053"/>
                <a:gd name="connsiteY36" fmla="*/ 1218879 h 1986062"/>
                <a:gd name="connsiteX37" fmla="*/ 2050136 w 2546053"/>
                <a:gd name="connsiteY37" fmla="*/ 1070781 h 1986062"/>
                <a:gd name="connsiteX38" fmla="*/ 2154911 w 2546053"/>
                <a:gd name="connsiteY38" fmla="*/ 937431 h 1986062"/>
                <a:gd name="connsiteX39" fmla="*/ 2270660 w 2546053"/>
                <a:gd name="connsiteY39" fmla="*/ 762085 h 1986062"/>
                <a:gd name="connsiteX40" fmla="*/ 2341165 w 2546053"/>
                <a:gd name="connsiteY40" fmla="*/ 632775 h 1986062"/>
                <a:gd name="connsiteX41" fmla="*/ 2390428 w 2546053"/>
                <a:gd name="connsiteY41" fmla="*/ 524725 h 1986062"/>
                <a:gd name="connsiteX42" fmla="*/ 2442553 w 2546053"/>
                <a:gd name="connsiteY42" fmla="*/ 406490 h 1986062"/>
                <a:gd name="connsiteX43" fmla="*/ 2491749 w 2546053"/>
                <a:gd name="connsiteY43" fmla="*/ 276426 h 1986062"/>
                <a:gd name="connsiteX44" fmla="*/ 2546053 w 2546053"/>
                <a:gd name="connsiteY44" fmla="*/ 104615 h 1986062"/>
                <a:gd name="connsiteX0" fmla="*/ 2546053 w 2546053"/>
                <a:gd name="connsiteY0" fmla="*/ 104615 h 1986062"/>
                <a:gd name="connsiteX1" fmla="*/ 2403355 w 2546053"/>
                <a:gd name="connsiteY1" fmla="*/ 69069 h 1986062"/>
                <a:gd name="connsiteX2" fmla="*/ 2212061 w 2546053"/>
                <a:gd name="connsiteY2" fmla="*/ 29381 h 1986062"/>
                <a:gd name="connsiteX3" fmla="*/ 2004893 w 2546053"/>
                <a:gd name="connsiteY3" fmla="*/ 6362 h 1986062"/>
                <a:gd name="connsiteX4" fmla="*/ 1802486 w 2546053"/>
                <a:gd name="connsiteY4" fmla="*/ 12 h 1986062"/>
                <a:gd name="connsiteX5" fmla="*/ 1580236 w 2546053"/>
                <a:gd name="connsiteY5" fmla="*/ 7950 h 1986062"/>
                <a:gd name="connsiteX6" fmla="*/ 1415136 w 2546053"/>
                <a:gd name="connsiteY6" fmla="*/ 26206 h 1986062"/>
                <a:gd name="connsiteX7" fmla="*/ 1238130 w 2546053"/>
                <a:gd name="connsiteY7" fmla="*/ 53988 h 1986062"/>
                <a:gd name="connsiteX8" fmla="*/ 1009530 w 2546053"/>
                <a:gd name="connsiteY8" fmla="*/ 110344 h 1986062"/>
                <a:gd name="connsiteX9" fmla="*/ 849986 w 2546053"/>
                <a:gd name="connsiteY9" fmla="*/ 166699 h 1986062"/>
                <a:gd name="connsiteX10" fmla="*/ 706317 w 2546053"/>
                <a:gd name="connsiteY10" fmla="*/ 227025 h 1986062"/>
                <a:gd name="connsiteX11" fmla="*/ 574554 w 2546053"/>
                <a:gd name="connsiteY11" fmla="*/ 288143 h 1986062"/>
                <a:gd name="connsiteX12" fmla="*/ 433267 w 2546053"/>
                <a:gd name="connsiteY12" fmla="*/ 364344 h 1986062"/>
                <a:gd name="connsiteX13" fmla="*/ 335636 w 2546053"/>
                <a:gd name="connsiteY13" fmla="*/ 423081 h 1986062"/>
                <a:gd name="connsiteX14" fmla="*/ 220542 w 2546053"/>
                <a:gd name="connsiteY14" fmla="*/ 499281 h 1986062"/>
                <a:gd name="connsiteX15" fmla="*/ 148311 w 2546053"/>
                <a:gd name="connsiteY15" fmla="*/ 553256 h 1986062"/>
                <a:gd name="connsiteX16" fmla="*/ 46711 w 2546053"/>
                <a:gd name="connsiteY16" fmla="*/ 638981 h 1986062"/>
                <a:gd name="connsiteX17" fmla="*/ 0 w 2546053"/>
                <a:gd name="connsiteY17" fmla="*/ 679980 h 1986062"/>
                <a:gd name="connsiteX18" fmla="*/ 79862 w 2546053"/>
                <a:gd name="connsiteY18" fmla="*/ 763940 h 1986062"/>
                <a:gd name="connsiteX19" fmla="*/ 147190 w 2546053"/>
                <a:gd name="connsiteY19" fmla="*/ 852546 h 1986062"/>
                <a:gd name="connsiteX20" fmla="*/ 209514 w 2546053"/>
                <a:gd name="connsiteY20" fmla="*/ 942353 h 1986062"/>
                <a:gd name="connsiteX21" fmla="*/ 264200 w 2546053"/>
                <a:gd name="connsiteY21" fmla="*/ 1050143 h 1986062"/>
                <a:gd name="connsiteX22" fmla="*/ 341986 w 2546053"/>
                <a:gd name="connsiteY22" fmla="*/ 1162856 h 1986062"/>
                <a:gd name="connsiteX23" fmla="*/ 438467 w 2546053"/>
                <a:gd name="connsiteY23" fmla="*/ 1324438 h 1986062"/>
                <a:gd name="connsiteX24" fmla="*/ 503875 w 2546053"/>
                <a:gd name="connsiteY24" fmla="*/ 1482111 h 1986062"/>
                <a:gd name="connsiteX25" fmla="*/ 556619 w 2546053"/>
                <a:gd name="connsiteY25" fmla="*/ 1629184 h 1986062"/>
                <a:gd name="connsiteX26" fmla="*/ 589905 w 2546053"/>
                <a:gd name="connsiteY26" fmla="*/ 1717935 h 1986062"/>
                <a:gd name="connsiteX27" fmla="*/ 635731 w 2546053"/>
                <a:gd name="connsiteY27" fmla="*/ 1870271 h 1986062"/>
                <a:gd name="connsiteX28" fmla="*/ 658396 w 2546053"/>
                <a:gd name="connsiteY28" fmla="*/ 1986062 h 1986062"/>
                <a:gd name="connsiteX29" fmla="*/ 871083 w 2546053"/>
                <a:gd name="connsiteY29" fmla="*/ 1919195 h 1986062"/>
                <a:gd name="connsiteX30" fmla="*/ 1084150 w 2546053"/>
                <a:gd name="connsiteY30" fmla="*/ 1835512 h 1986062"/>
                <a:gd name="connsiteX31" fmla="*/ 1263970 w 2546053"/>
                <a:gd name="connsiteY31" fmla="*/ 1744698 h 1986062"/>
                <a:gd name="connsiteX32" fmla="*/ 1406621 w 2546053"/>
                <a:gd name="connsiteY32" fmla="*/ 1656189 h 1986062"/>
                <a:gd name="connsiteX33" fmla="*/ 1519951 w 2546053"/>
                <a:gd name="connsiteY33" fmla="*/ 1575056 h 1986062"/>
                <a:gd name="connsiteX34" fmla="*/ 1656486 w 2546053"/>
                <a:gd name="connsiteY34" fmla="*/ 1471409 h 1986062"/>
                <a:gd name="connsiteX35" fmla="*/ 1798145 w 2546053"/>
                <a:gd name="connsiteY35" fmla="*/ 1347931 h 1986062"/>
                <a:gd name="connsiteX36" fmla="*/ 1924711 w 2546053"/>
                <a:gd name="connsiteY36" fmla="*/ 1218879 h 1986062"/>
                <a:gd name="connsiteX37" fmla="*/ 2050136 w 2546053"/>
                <a:gd name="connsiteY37" fmla="*/ 1070781 h 1986062"/>
                <a:gd name="connsiteX38" fmla="*/ 2154911 w 2546053"/>
                <a:gd name="connsiteY38" fmla="*/ 937431 h 1986062"/>
                <a:gd name="connsiteX39" fmla="*/ 2270660 w 2546053"/>
                <a:gd name="connsiteY39" fmla="*/ 762085 h 1986062"/>
                <a:gd name="connsiteX40" fmla="*/ 2341165 w 2546053"/>
                <a:gd name="connsiteY40" fmla="*/ 632775 h 1986062"/>
                <a:gd name="connsiteX41" fmla="*/ 2390428 w 2546053"/>
                <a:gd name="connsiteY41" fmla="*/ 524725 h 1986062"/>
                <a:gd name="connsiteX42" fmla="*/ 2442553 w 2546053"/>
                <a:gd name="connsiteY42" fmla="*/ 406490 h 1986062"/>
                <a:gd name="connsiteX43" fmla="*/ 2491749 w 2546053"/>
                <a:gd name="connsiteY43" fmla="*/ 276426 h 1986062"/>
                <a:gd name="connsiteX44" fmla="*/ 2546053 w 2546053"/>
                <a:gd name="connsiteY44" fmla="*/ 104615 h 1986062"/>
                <a:gd name="connsiteX0" fmla="*/ 2546053 w 2546053"/>
                <a:gd name="connsiteY0" fmla="*/ 104615 h 1986062"/>
                <a:gd name="connsiteX1" fmla="*/ 2403355 w 2546053"/>
                <a:gd name="connsiteY1" fmla="*/ 69069 h 1986062"/>
                <a:gd name="connsiteX2" fmla="*/ 2212061 w 2546053"/>
                <a:gd name="connsiteY2" fmla="*/ 29381 h 1986062"/>
                <a:gd name="connsiteX3" fmla="*/ 2004893 w 2546053"/>
                <a:gd name="connsiteY3" fmla="*/ 6362 h 1986062"/>
                <a:gd name="connsiteX4" fmla="*/ 1802486 w 2546053"/>
                <a:gd name="connsiteY4" fmla="*/ 12 h 1986062"/>
                <a:gd name="connsiteX5" fmla="*/ 1580236 w 2546053"/>
                <a:gd name="connsiteY5" fmla="*/ 7950 h 1986062"/>
                <a:gd name="connsiteX6" fmla="*/ 1415136 w 2546053"/>
                <a:gd name="connsiteY6" fmla="*/ 26206 h 1986062"/>
                <a:gd name="connsiteX7" fmla="*/ 1238130 w 2546053"/>
                <a:gd name="connsiteY7" fmla="*/ 53988 h 1986062"/>
                <a:gd name="connsiteX8" fmla="*/ 1009530 w 2546053"/>
                <a:gd name="connsiteY8" fmla="*/ 110344 h 1986062"/>
                <a:gd name="connsiteX9" fmla="*/ 849986 w 2546053"/>
                <a:gd name="connsiteY9" fmla="*/ 166699 h 1986062"/>
                <a:gd name="connsiteX10" fmla="*/ 706317 w 2546053"/>
                <a:gd name="connsiteY10" fmla="*/ 227025 h 1986062"/>
                <a:gd name="connsiteX11" fmla="*/ 574554 w 2546053"/>
                <a:gd name="connsiteY11" fmla="*/ 288143 h 1986062"/>
                <a:gd name="connsiteX12" fmla="*/ 433267 w 2546053"/>
                <a:gd name="connsiteY12" fmla="*/ 364344 h 1986062"/>
                <a:gd name="connsiteX13" fmla="*/ 335636 w 2546053"/>
                <a:gd name="connsiteY13" fmla="*/ 423081 h 1986062"/>
                <a:gd name="connsiteX14" fmla="*/ 220542 w 2546053"/>
                <a:gd name="connsiteY14" fmla="*/ 499281 h 1986062"/>
                <a:gd name="connsiteX15" fmla="*/ 148311 w 2546053"/>
                <a:gd name="connsiteY15" fmla="*/ 553256 h 1986062"/>
                <a:gd name="connsiteX16" fmla="*/ 46711 w 2546053"/>
                <a:gd name="connsiteY16" fmla="*/ 638981 h 1986062"/>
                <a:gd name="connsiteX17" fmla="*/ 0 w 2546053"/>
                <a:gd name="connsiteY17" fmla="*/ 679980 h 1986062"/>
                <a:gd name="connsiteX18" fmla="*/ 79862 w 2546053"/>
                <a:gd name="connsiteY18" fmla="*/ 763940 h 1986062"/>
                <a:gd name="connsiteX19" fmla="*/ 147190 w 2546053"/>
                <a:gd name="connsiteY19" fmla="*/ 852546 h 1986062"/>
                <a:gd name="connsiteX20" fmla="*/ 210276 w 2546053"/>
                <a:gd name="connsiteY20" fmla="*/ 945633 h 1986062"/>
                <a:gd name="connsiteX21" fmla="*/ 264200 w 2546053"/>
                <a:gd name="connsiteY21" fmla="*/ 1050143 h 1986062"/>
                <a:gd name="connsiteX22" fmla="*/ 341986 w 2546053"/>
                <a:gd name="connsiteY22" fmla="*/ 1162856 h 1986062"/>
                <a:gd name="connsiteX23" fmla="*/ 438467 w 2546053"/>
                <a:gd name="connsiteY23" fmla="*/ 1324438 h 1986062"/>
                <a:gd name="connsiteX24" fmla="*/ 503875 w 2546053"/>
                <a:gd name="connsiteY24" fmla="*/ 1482111 h 1986062"/>
                <a:gd name="connsiteX25" fmla="*/ 556619 w 2546053"/>
                <a:gd name="connsiteY25" fmla="*/ 1629184 h 1986062"/>
                <a:gd name="connsiteX26" fmla="*/ 589905 w 2546053"/>
                <a:gd name="connsiteY26" fmla="*/ 1717935 h 1986062"/>
                <a:gd name="connsiteX27" fmla="*/ 635731 w 2546053"/>
                <a:gd name="connsiteY27" fmla="*/ 1870271 h 1986062"/>
                <a:gd name="connsiteX28" fmla="*/ 658396 w 2546053"/>
                <a:gd name="connsiteY28" fmla="*/ 1986062 h 1986062"/>
                <a:gd name="connsiteX29" fmla="*/ 871083 w 2546053"/>
                <a:gd name="connsiteY29" fmla="*/ 1919195 h 1986062"/>
                <a:gd name="connsiteX30" fmla="*/ 1084150 w 2546053"/>
                <a:gd name="connsiteY30" fmla="*/ 1835512 h 1986062"/>
                <a:gd name="connsiteX31" fmla="*/ 1263970 w 2546053"/>
                <a:gd name="connsiteY31" fmla="*/ 1744698 h 1986062"/>
                <a:gd name="connsiteX32" fmla="*/ 1406621 w 2546053"/>
                <a:gd name="connsiteY32" fmla="*/ 1656189 h 1986062"/>
                <a:gd name="connsiteX33" fmla="*/ 1519951 w 2546053"/>
                <a:gd name="connsiteY33" fmla="*/ 1575056 h 1986062"/>
                <a:gd name="connsiteX34" fmla="*/ 1656486 w 2546053"/>
                <a:gd name="connsiteY34" fmla="*/ 1471409 h 1986062"/>
                <a:gd name="connsiteX35" fmla="*/ 1798145 w 2546053"/>
                <a:gd name="connsiteY35" fmla="*/ 1347931 h 1986062"/>
                <a:gd name="connsiteX36" fmla="*/ 1924711 w 2546053"/>
                <a:gd name="connsiteY36" fmla="*/ 1218879 h 1986062"/>
                <a:gd name="connsiteX37" fmla="*/ 2050136 w 2546053"/>
                <a:gd name="connsiteY37" fmla="*/ 1070781 h 1986062"/>
                <a:gd name="connsiteX38" fmla="*/ 2154911 w 2546053"/>
                <a:gd name="connsiteY38" fmla="*/ 937431 h 1986062"/>
                <a:gd name="connsiteX39" fmla="*/ 2270660 w 2546053"/>
                <a:gd name="connsiteY39" fmla="*/ 762085 h 1986062"/>
                <a:gd name="connsiteX40" fmla="*/ 2341165 w 2546053"/>
                <a:gd name="connsiteY40" fmla="*/ 632775 h 1986062"/>
                <a:gd name="connsiteX41" fmla="*/ 2390428 w 2546053"/>
                <a:gd name="connsiteY41" fmla="*/ 524725 h 1986062"/>
                <a:gd name="connsiteX42" fmla="*/ 2442553 w 2546053"/>
                <a:gd name="connsiteY42" fmla="*/ 406490 h 1986062"/>
                <a:gd name="connsiteX43" fmla="*/ 2491749 w 2546053"/>
                <a:gd name="connsiteY43" fmla="*/ 276426 h 1986062"/>
                <a:gd name="connsiteX44" fmla="*/ 2546053 w 2546053"/>
                <a:gd name="connsiteY44" fmla="*/ 104615 h 1986062"/>
                <a:gd name="connsiteX0" fmla="*/ 2546053 w 2546053"/>
                <a:gd name="connsiteY0" fmla="*/ 104615 h 1986062"/>
                <a:gd name="connsiteX1" fmla="*/ 2403355 w 2546053"/>
                <a:gd name="connsiteY1" fmla="*/ 69069 h 1986062"/>
                <a:gd name="connsiteX2" fmla="*/ 2212061 w 2546053"/>
                <a:gd name="connsiteY2" fmla="*/ 29381 h 1986062"/>
                <a:gd name="connsiteX3" fmla="*/ 2004893 w 2546053"/>
                <a:gd name="connsiteY3" fmla="*/ 6362 h 1986062"/>
                <a:gd name="connsiteX4" fmla="*/ 1802486 w 2546053"/>
                <a:gd name="connsiteY4" fmla="*/ 12 h 1986062"/>
                <a:gd name="connsiteX5" fmla="*/ 1580236 w 2546053"/>
                <a:gd name="connsiteY5" fmla="*/ 7950 h 1986062"/>
                <a:gd name="connsiteX6" fmla="*/ 1415136 w 2546053"/>
                <a:gd name="connsiteY6" fmla="*/ 26206 h 1986062"/>
                <a:gd name="connsiteX7" fmla="*/ 1238130 w 2546053"/>
                <a:gd name="connsiteY7" fmla="*/ 53988 h 1986062"/>
                <a:gd name="connsiteX8" fmla="*/ 1009530 w 2546053"/>
                <a:gd name="connsiteY8" fmla="*/ 110344 h 1986062"/>
                <a:gd name="connsiteX9" fmla="*/ 849986 w 2546053"/>
                <a:gd name="connsiteY9" fmla="*/ 166699 h 1986062"/>
                <a:gd name="connsiteX10" fmla="*/ 706317 w 2546053"/>
                <a:gd name="connsiteY10" fmla="*/ 227025 h 1986062"/>
                <a:gd name="connsiteX11" fmla="*/ 574554 w 2546053"/>
                <a:gd name="connsiteY11" fmla="*/ 288143 h 1986062"/>
                <a:gd name="connsiteX12" fmla="*/ 433267 w 2546053"/>
                <a:gd name="connsiteY12" fmla="*/ 364344 h 1986062"/>
                <a:gd name="connsiteX13" fmla="*/ 335636 w 2546053"/>
                <a:gd name="connsiteY13" fmla="*/ 423081 h 1986062"/>
                <a:gd name="connsiteX14" fmla="*/ 220542 w 2546053"/>
                <a:gd name="connsiteY14" fmla="*/ 499281 h 1986062"/>
                <a:gd name="connsiteX15" fmla="*/ 148311 w 2546053"/>
                <a:gd name="connsiteY15" fmla="*/ 553256 h 1986062"/>
                <a:gd name="connsiteX16" fmla="*/ 46711 w 2546053"/>
                <a:gd name="connsiteY16" fmla="*/ 638981 h 1986062"/>
                <a:gd name="connsiteX17" fmla="*/ 0 w 2546053"/>
                <a:gd name="connsiteY17" fmla="*/ 679980 h 1986062"/>
                <a:gd name="connsiteX18" fmla="*/ 79862 w 2546053"/>
                <a:gd name="connsiteY18" fmla="*/ 763940 h 1986062"/>
                <a:gd name="connsiteX19" fmla="*/ 147190 w 2546053"/>
                <a:gd name="connsiteY19" fmla="*/ 852546 h 1986062"/>
                <a:gd name="connsiteX20" fmla="*/ 210276 w 2546053"/>
                <a:gd name="connsiteY20" fmla="*/ 945633 h 1986062"/>
                <a:gd name="connsiteX21" fmla="*/ 281102 w 2546053"/>
                <a:gd name="connsiteY21" fmla="*/ 1041037 h 1986062"/>
                <a:gd name="connsiteX22" fmla="*/ 341986 w 2546053"/>
                <a:gd name="connsiteY22" fmla="*/ 1162856 h 1986062"/>
                <a:gd name="connsiteX23" fmla="*/ 438467 w 2546053"/>
                <a:gd name="connsiteY23" fmla="*/ 1324438 h 1986062"/>
                <a:gd name="connsiteX24" fmla="*/ 503875 w 2546053"/>
                <a:gd name="connsiteY24" fmla="*/ 1482111 h 1986062"/>
                <a:gd name="connsiteX25" fmla="*/ 556619 w 2546053"/>
                <a:gd name="connsiteY25" fmla="*/ 1629184 h 1986062"/>
                <a:gd name="connsiteX26" fmla="*/ 589905 w 2546053"/>
                <a:gd name="connsiteY26" fmla="*/ 1717935 h 1986062"/>
                <a:gd name="connsiteX27" fmla="*/ 635731 w 2546053"/>
                <a:gd name="connsiteY27" fmla="*/ 1870271 h 1986062"/>
                <a:gd name="connsiteX28" fmla="*/ 658396 w 2546053"/>
                <a:gd name="connsiteY28" fmla="*/ 1986062 h 1986062"/>
                <a:gd name="connsiteX29" fmla="*/ 871083 w 2546053"/>
                <a:gd name="connsiteY29" fmla="*/ 1919195 h 1986062"/>
                <a:gd name="connsiteX30" fmla="*/ 1084150 w 2546053"/>
                <a:gd name="connsiteY30" fmla="*/ 1835512 h 1986062"/>
                <a:gd name="connsiteX31" fmla="*/ 1263970 w 2546053"/>
                <a:gd name="connsiteY31" fmla="*/ 1744698 h 1986062"/>
                <a:gd name="connsiteX32" fmla="*/ 1406621 w 2546053"/>
                <a:gd name="connsiteY32" fmla="*/ 1656189 h 1986062"/>
                <a:gd name="connsiteX33" fmla="*/ 1519951 w 2546053"/>
                <a:gd name="connsiteY33" fmla="*/ 1575056 h 1986062"/>
                <a:gd name="connsiteX34" fmla="*/ 1656486 w 2546053"/>
                <a:gd name="connsiteY34" fmla="*/ 1471409 h 1986062"/>
                <a:gd name="connsiteX35" fmla="*/ 1798145 w 2546053"/>
                <a:gd name="connsiteY35" fmla="*/ 1347931 h 1986062"/>
                <a:gd name="connsiteX36" fmla="*/ 1924711 w 2546053"/>
                <a:gd name="connsiteY36" fmla="*/ 1218879 h 1986062"/>
                <a:gd name="connsiteX37" fmla="*/ 2050136 w 2546053"/>
                <a:gd name="connsiteY37" fmla="*/ 1070781 h 1986062"/>
                <a:gd name="connsiteX38" fmla="*/ 2154911 w 2546053"/>
                <a:gd name="connsiteY38" fmla="*/ 937431 h 1986062"/>
                <a:gd name="connsiteX39" fmla="*/ 2270660 w 2546053"/>
                <a:gd name="connsiteY39" fmla="*/ 762085 h 1986062"/>
                <a:gd name="connsiteX40" fmla="*/ 2341165 w 2546053"/>
                <a:gd name="connsiteY40" fmla="*/ 632775 h 1986062"/>
                <a:gd name="connsiteX41" fmla="*/ 2390428 w 2546053"/>
                <a:gd name="connsiteY41" fmla="*/ 524725 h 1986062"/>
                <a:gd name="connsiteX42" fmla="*/ 2442553 w 2546053"/>
                <a:gd name="connsiteY42" fmla="*/ 406490 h 1986062"/>
                <a:gd name="connsiteX43" fmla="*/ 2491749 w 2546053"/>
                <a:gd name="connsiteY43" fmla="*/ 276426 h 1986062"/>
                <a:gd name="connsiteX44" fmla="*/ 2546053 w 2546053"/>
                <a:gd name="connsiteY44" fmla="*/ 104615 h 1986062"/>
                <a:gd name="connsiteX0" fmla="*/ 2546053 w 2546053"/>
                <a:gd name="connsiteY0" fmla="*/ 104615 h 1986062"/>
                <a:gd name="connsiteX1" fmla="*/ 2403355 w 2546053"/>
                <a:gd name="connsiteY1" fmla="*/ 69069 h 1986062"/>
                <a:gd name="connsiteX2" fmla="*/ 2212061 w 2546053"/>
                <a:gd name="connsiteY2" fmla="*/ 29381 h 1986062"/>
                <a:gd name="connsiteX3" fmla="*/ 2004893 w 2546053"/>
                <a:gd name="connsiteY3" fmla="*/ 6362 h 1986062"/>
                <a:gd name="connsiteX4" fmla="*/ 1802486 w 2546053"/>
                <a:gd name="connsiteY4" fmla="*/ 12 h 1986062"/>
                <a:gd name="connsiteX5" fmla="*/ 1580236 w 2546053"/>
                <a:gd name="connsiteY5" fmla="*/ 7950 h 1986062"/>
                <a:gd name="connsiteX6" fmla="*/ 1415136 w 2546053"/>
                <a:gd name="connsiteY6" fmla="*/ 26206 h 1986062"/>
                <a:gd name="connsiteX7" fmla="*/ 1238130 w 2546053"/>
                <a:gd name="connsiteY7" fmla="*/ 53988 h 1986062"/>
                <a:gd name="connsiteX8" fmla="*/ 1009530 w 2546053"/>
                <a:gd name="connsiteY8" fmla="*/ 110344 h 1986062"/>
                <a:gd name="connsiteX9" fmla="*/ 849986 w 2546053"/>
                <a:gd name="connsiteY9" fmla="*/ 166699 h 1986062"/>
                <a:gd name="connsiteX10" fmla="*/ 706317 w 2546053"/>
                <a:gd name="connsiteY10" fmla="*/ 227025 h 1986062"/>
                <a:gd name="connsiteX11" fmla="*/ 574554 w 2546053"/>
                <a:gd name="connsiteY11" fmla="*/ 288143 h 1986062"/>
                <a:gd name="connsiteX12" fmla="*/ 433267 w 2546053"/>
                <a:gd name="connsiteY12" fmla="*/ 364344 h 1986062"/>
                <a:gd name="connsiteX13" fmla="*/ 335636 w 2546053"/>
                <a:gd name="connsiteY13" fmla="*/ 423081 h 1986062"/>
                <a:gd name="connsiteX14" fmla="*/ 220542 w 2546053"/>
                <a:gd name="connsiteY14" fmla="*/ 499281 h 1986062"/>
                <a:gd name="connsiteX15" fmla="*/ 148311 w 2546053"/>
                <a:gd name="connsiteY15" fmla="*/ 553256 h 1986062"/>
                <a:gd name="connsiteX16" fmla="*/ 46711 w 2546053"/>
                <a:gd name="connsiteY16" fmla="*/ 638981 h 1986062"/>
                <a:gd name="connsiteX17" fmla="*/ 0 w 2546053"/>
                <a:gd name="connsiteY17" fmla="*/ 679980 h 1986062"/>
                <a:gd name="connsiteX18" fmla="*/ 79862 w 2546053"/>
                <a:gd name="connsiteY18" fmla="*/ 763940 h 1986062"/>
                <a:gd name="connsiteX19" fmla="*/ 147190 w 2546053"/>
                <a:gd name="connsiteY19" fmla="*/ 852546 h 1986062"/>
                <a:gd name="connsiteX20" fmla="*/ 210276 w 2546053"/>
                <a:gd name="connsiteY20" fmla="*/ 945633 h 1986062"/>
                <a:gd name="connsiteX21" fmla="*/ 281102 w 2546053"/>
                <a:gd name="connsiteY21" fmla="*/ 1041037 h 1986062"/>
                <a:gd name="connsiteX22" fmla="*/ 351068 w 2546053"/>
                <a:gd name="connsiteY22" fmla="*/ 1157293 h 1986062"/>
                <a:gd name="connsiteX23" fmla="*/ 438467 w 2546053"/>
                <a:gd name="connsiteY23" fmla="*/ 1324438 h 1986062"/>
                <a:gd name="connsiteX24" fmla="*/ 503875 w 2546053"/>
                <a:gd name="connsiteY24" fmla="*/ 1482111 h 1986062"/>
                <a:gd name="connsiteX25" fmla="*/ 556619 w 2546053"/>
                <a:gd name="connsiteY25" fmla="*/ 1629184 h 1986062"/>
                <a:gd name="connsiteX26" fmla="*/ 589905 w 2546053"/>
                <a:gd name="connsiteY26" fmla="*/ 1717935 h 1986062"/>
                <a:gd name="connsiteX27" fmla="*/ 635731 w 2546053"/>
                <a:gd name="connsiteY27" fmla="*/ 1870271 h 1986062"/>
                <a:gd name="connsiteX28" fmla="*/ 658396 w 2546053"/>
                <a:gd name="connsiteY28" fmla="*/ 1986062 h 1986062"/>
                <a:gd name="connsiteX29" fmla="*/ 871083 w 2546053"/>
                <a:gd name="connsiteY29" fmla="*/ 1919195 h 1986062"/>
                <a:gd name="connsiteX30" fmla="*/ 1084150 w 2546053"/>
                <a:gd name="connsiteY30" fmla="*/ 1835512 h 1986062"/>
                <a:gd name="connsiteX31" fmla="*/ 1263970 w 2546053"/>
                <a:gd name="connsiteY31" fmla="*/ 1744698 h 1986062"/>
                <a:gd name="connsiteX32" fmla="*/ 1406621 w 2546053"/>
                <a:gd name="connsiteY32" fmla="*/ 1656189 h 1986062"/>
                <a:gd name="connsiteX33" fmla="*/ 1519951 w 2546053"/>
                <a:gd name="connsiteY33" fmla="*/ 1575056 h 1986062"/>
                <a:gd name="connsiteX34" fmla="*/ 1656486 w 2546053"/>
                <a:gd name="connsiteY34" fmla="*/ 1471409 h 1986062"/>
                <a:gd name="connsiteX35" fmla="*/ 1798145 w 2546053"/>
                <a:gd name="connsiteY35" fmla="*/ 1347931 h 1986062"/>
                <a:gd name="connsiteX36" fmla="*/ 1924711 w 2546053"/>
                <a:gd name="connsiteY36" fmla="*/ 1218879 h 1986062"/>
                <a:gd name="connsiteX37" fmla="*/ 2050136 w 2546053"/>
                <a:gd name="connsiteY37" fmla="*/ 1070781 h 1986062"/>
                <a:gd name="connsiteX38" fmla="*/ 2154911 w 2546053"/>
                <a:gd name="connsiteY38" fmla="*/ 937431 h 1986062"/>
                <a:gd name="connsiteX39" fmla="*/ 2270660 w 2546053"/>
                <a:gd name="connsiteY39" fmla="*/ 762085 h 1986062"/>
                <a:gd name="connsiteX40" fmla="*/ 2341165 w 2546053"/>
                <a:gd name="connsiteY40" fmla="*/ 632775 h 1986062"/>
                <a:gd name="connsiteX41" fmla="*/ 2390428 w 2546053"/>
                <a:gd name="connsiteY41" fmla="*/ 524725 h 1986062"/>
                <a:gd name="connsiteX42" fmla="*/ 2442553 w 2546053"/>
                <a:gd name="connsiteY42" fmla="*/ 406490 h 1986062"/>
                <a:gd name="connsiteX43" fmla="*/ 2491749 w 2546053"/>
                <a:gd name="connsiteY43" fmla="*/ 276426 h 1986062"/>
                <a:gd name="connsiteX44" fmla="*/ 2546053 w 2546053"/>
                <a:gd name="connsiteY44" fmla="*/ 104615 h 1986062"/>
                <a:gd name="connsiteX0" fmla="*/ 2546053 w 2546053"/>
                <a:gd name="connsiteY0" fmla="*/ 104615 h 1986062"/>
                <a:gd name="connsiteX1" fmla="*/ 2403355 w 2546053"/>
                <a:gd name="connsiteY1" fmla="*/ 69069 h 1986062"/>
                <a:gd name="connsiteX2" fmla="*/ 2212061 w 2546053"/>
                <a:gd name="connsiteY2" fmla="*/ 29381 h 1986062"/>
                <a:gd name="connsiteX3" fmla="*/ 2004893 w 2546053"/>
                <a:gd name="connsiteY3" fmla="*/ 6362 h 1986062"/>
                <a:gd name="connsiteX4" fmla="*/ 1802486 w 2546053"/>
                <a:gd name="connsiteY4" fmla="*/ 12 h 1986062"/>
                <a:gd name="connsiteX5" fmla="*/ 1580236 w 2546053"/>
                <a:gd name="connsiteY5" fmla="*/ 7950 h 1986062"/>
                <a:gd name="connsiteX6" fmla="*/ 1415136 w 2546053"/>
                <a:gd name="connsiteY6" fmla="*/ 26206 h 1986062"/>
                <a:gd name="connsiteX7" fmla="*/ 1238130 w 2546053"/>
                <a:gd name="connsiteY7" fmla="*/ 53988 h 1986062"/>
                <a:gd name="connsiteX8" fmla="*/ 1009530 w 2546053"/>
                <a:gd name="connsiteY8" fmla="*/ 110344 h 1986062"/>
                <a:gd name="connsiteX9" fmla="*/ 849986 w 2546053"/>
                <a:gd name="connsiteY9" fmla="*/ 166699 h 1986062"/>
                <a:gd name="connsiteX10" fmla="*/ 706317 w 2546053"/>
                <a:gd name="connsiteY10" fmla="*/ 227025 h 1986062"/>
                <a:gd name="connsiteX11" fmla="*/ 574554 w 2546053"/>
                <a:gd name="connsiteY11" fmla="*/ 288143 h 1986062"/>
                <a:gd name="connsiteX12" fmla="*/ 433267 w 2546053"/>
                <a:gd name="connsiteY12" fmla="*/ 364344 h 1986062"/>
                <a:gd name="connsiteX13" fmla="*/ 335636 w 2546053"/>
                <a:gd name="connsiteY13" fmla="*/ 423081 h 1986062"/>
                <a:gd name="connsiteX14" fmla="*/ 220542 w 2546053"/>
                <a:gd name="connsiteY14" fmla="*/ 499281 h 1986062"/>
                <a:gd name="connsiteX15" fmla="*/ 148311 w 2546053"/>
                <a:gd name="connsiteY15" fmla="*/ 553256 h 1986062"/>
                <a:gd name="connsiteX16" fmla="*/ 46711 w 2546053"/>
                <a:gd name="connsiteY16" fmla="*/ 638981 h 1986062"/>
                <a:gd name="connsiteX17" fmla="*/ 0 w 2546053"/>
                <a:gd name="connsiteY17" fmla="*/ 679980 h 1986062"/>
                <a:gd name="connsiteX18" fmla="*/ 79862 w 2546053"/>
                <a:gd name="connsiteY18" fmla="*/ 763940 h 1986062"/>
                <a:gd name="connsiteX19" fmla="*/ 147190 w 2546053"/>
                <a:gd name="connsiteY19" fmla="*/ 852546 h 1986062"/>
                <a:gd name="connsiteX20" fmla="*/ 210276 w 2546053"/>
                <a:gd name="connsiteY20" fmla="*/ 945633 h 1986062"/>
                <a:gd name="connsiteX21" fmla="*/ 281102 w 2546053"/>
                <a:gd name="connsiteY21" fmla="*/ 1041037 h 1986062"/>
                <a:gd name="connsiteX22" fmla="*/ 351068 w 2546053"/>
                <a:gd name="connsiteY22" fmla="*/ 1157293 h 1986062"/>
                <a:gd name="connsiteX23" fmla="*/ 433903 w 2546053"/>
                <a:gd name="connsiteY23" fmla="*/ 1304754 h 1986062"/>
                <a:gd name="connsiteX24" fmla="*/ 503875 w 2546053"/>
                <a:gd name="connsiteY24" fmla="*/ 1482111 h 1986062"/>
                <a:gd name="connsiteX25" fmla="*/ 556619 w 2546053"/>
                <a:gd name="connsiteY25" fmla="*/ 1629184 h 1986062"/>
                <a:gd name="connsiteX26" fmla="*/ 589905 w 2546053"/>
                <a:gd name="connsiteY26" fmla="*/ 1717935 h 1986062"/>
                <a:gd name="connsiteX27" fmla="*/ 635731 w 2546053"/>
                <a:gd name="connsiteY27" fmla="*/ 1870271 h 1986062"/>
                <a:gd name="connsiteX28" fmla="*/ 658396 w 2546053"/>
                <a:gd name="connsiteY28" fmla="*/ 1986062 h 1986062"/>
                <a:gd name="connsiteX29" fmla="*/ 871083 w 2546053"/>
                <a:gd name="connsiteY29" fmla="*/ 1919195 h 1986062"/>
                <a:gd name="connsiteX30" fmla="*/ 1084150 w 2546053"/>
                <a:gd name="connsiteY30" fmla="*/ 1835512 h 1986062"/>
                <a:gd name="connsiteX31" fmla="*/ 1263970 w 2546053"/>
                <a:gd name="connsiteY31" fmla="*/ 1744698 h 1986062"/>
                <a:gd name="connsiteX32" fmla="*/ 1406621 w 2546053"/>
                <a:gd name="connsiteY32" fmla="*/ 1656189 h 1986062"/>
                <a:gd name="connsiteX33" fmla="*/ 1519951 w 2546053"/>
                <a:gd name="connsiteY33" fmla="*/ 1575056 h 1986062"/>
                <a:gd name="connsiteX34" fmla="*/ 1656486 w 2546053"/>
                <a:gd name="connsiteY34" fmla="*/ 1471409 h 1986062"/>
                <a:gd name="connsiteX35" fmla="*/ 1798145 w 2546053"/>
                <a:gd name="connsiteY35" fmla="*/ 1347931 h 1986062"/>
                <a:gd name="connsiteX36" fmla="*/ 1924711 w 2546053"/>
                <a:gd name="connsiteY36" fmla="*/ 1218879 h 1986062"/>
                <a:gd name="connsiteX37" fmla="*/ 2050136 w 2546053"/>
                <a:gd name="connsiteY37" fmla="*/ 1070781 h 1986062"/>
                <a:gd name="connsiteX38" fmla="*/ 2154911 w 2546053"/>
                <a:gd name="connsiteY38" fmla="*/ 937431 h 1986062"/>
                <a:gd name="connsiteX39" fmla="*/ 2270660 w 2546053"/>
                <a:gd name="connsiteY39" fmla="*/ 762085 h 1986062"/>
                <a:gd name="connsiteX40" fmla="*/ 2341165 w 2546053"/>
                <a:gd name="connsiteY40" fmla="*/ 632775 h 1986062"/>
                <a:gd name="connsiteX41" fmla="*/ 2390428 w 2546053"/>
                <a:gd name="connsiteY41" fmla="*/ 524725 h 1986062"/>
                <a:gd name="connsiteX42" fmla="*/ 2442553 w 2546053"/>
                <a:gd name="connsiteY42" fmla="*/ 406490 h 1986062"/>
                <a:gd name="connsiteX43" fmla="*/ 2491749 w 2546053"/>
                <a:gd name="connsiteY43" fmla="*/ 276426 h 1986062"/>
                <a:gd name="connsiteX44" fmla="*/ 2546053 w 2546053"/>
                <a:gd name="connsiteY44" fmla="*/ 104615 h 1986062"/>
                <a:gd name="connsiteX0" fmla="*/ 2546053 w 2546053"/>
                <a:gd name="connsiteY0" fmla="*/ 104615 h 1986062"/>
                <a:gd name="connsiteX1" fmla="*/ 2403355 w 2546053"/>
                <a:gd name="connsiteY1" fmla="*/ 69069 h 1986062"/>
                <a:gd name="connsiteX2" fmla="*/ 2212061 w 2546053"/>
                <a:gd name="connsiteY2" fmla="*/ 29381 h 1986062"/>
                <a:gd name="connsiteX3" fmla="*/ 2004893 w 2546053"/>
                <a:gd name="connsiteY3" fmla="*/ 6362 h 1986062"/>
                <a:gd name="connsiteX4" fmla="*/ 1802486 w 2546053"/>
                <a:gd name="connsiteY4" fmla="*/ 12 h 1986062"/>
                <a:gd name="connsiteX5" fmla="*/ 1580236 w 2546053"/>
                <a:gd name="connsiteY5" fmla="*/ 7950 h 1986062"/>
                <a:gd name="connsiteX6" fmla="*/ 1415136 w 2546053"/>
                <a:gd name="connsiteY6" fmla="*/ 26206 h 1986062"/>
                <a:gd name="connsiteX7" fmla="*/ 1238130 w 2546053"/>
                <a:gd name="connsiteY7" fmla="*/ 53988 h 1986062"/>
                <a:gd name="connsiteX8" fmla="*/ 1009530 w 2546053"/>
                <a:gd name="connsiteY8" fmla="*/ 110344 h 1986062"/>
                <a:gd name="connsiteX9" fmla="*/ 849986 w 2546053"/>
                <a:gd name="connsiteY9" fmla="*/ 166699 h 1986062"/>
                <a:gd name="connsiteX10" fmla="*/ 706317 w 2546053"/>
                <a:gd name="connsiteY10" fmla="*/ 227025 h 1986062"/>
                <a:gd name="connsiteX11" fmla="*/ 574554 w 2546053"/>
                <a:gd name="connsiteY11" fmla="*/ 288143 h 1986062"/>
                <a:gd name="connsiteX12" fmla="*/ 433267 w 2546053"/>
                <a:gd name="connsiteY12" fmla="*/ 364344 h 1986062"/>
                <a:gd name="connsiteX13" fmla="*/ 335636 w 2546053"/>
                <a:gd name="connsiteY13" fmla="*/ 423081 h 1986062"/>
                <a:gd name="connsiteX14" fmla="*/ 220542 w 2546053"/>
                <a:gd name="connsiteY14" fmla="*/ 499281 h 1986062"/>
                <a:gd name="connsiteX15" fmla="*/ 148311 w 2546053"/>
                <a:gd name="connsiteY15" fmla="*/ 553256 h 1986062"/>
                <a:gd name="connsiteX16" fmla="*/ 64373 w 2546053"/>
                <a:gd name="connsiteY16" fmla="*/ 633157 h 1986062"/>
                <a:gd name="connsiteX17" fmla="*/ 0 w 2546053"/>
                <a:gd name="connsiteY17" fmla="*/ 679980 h 1986062"/>
                <a:gd name="connsiteX18" fmla="*/ 79862 w 2546053"/>
                <a:gd name="connsiteY18" fmla="*/ 763940 h 1986062"/>
                <a:gd name="connsiteX19" fmla="*/ 147190 w 2546053"/>
                <a:gd name="connsiteY19" fmla="*/ 852546 h 1986062"/>
                <a:gd name="connsiteX20" fmla="*/ 210276 w 2546053"/>
                <a:gd name="connsiteY20" fmla="*/ 945633 h 1986062"/>
                <a:gd name="connsiteX21" fmla="*/ 281102 w 2546053"/>
                <a:gd name="connsiteY21" fmla="*/ 1041037 h 1986062"/>
                <a:gd name="connsiteX22" fmla="*/ 351068 w 2546053"/>
                <a:gd name="connsiteY22" fmla="*/ 1157293 h 1986062"/>
                <a:gd name="connsiteX23" fmla="*/ 433903 w 2546053"/>
                <a:gd name="connsiteY23" fmla="*/ 1304754 h 1986062"/>
                <a:gd name="connsiteX24" fmla="*/ 503875 w 2546053"/>
                <a:gd name="connsiteY24" fmla="*/ 1482111 h 1986062"/>
                <a:gd name="connsiteX25" fmla="*/ 556619 w 2546053"/>
                <a:gd name="connsiteY25" fmla="*/ 1629184 h 1986062"/>
                <a:gd name="connsiteX26" fmla="*/ 589905 w 2546053"/>
                <a:gd name="connsiteY26" fmla="*/ 1717935 h 1986062"/>
                <a:gd name="connsiteX27" fmla="*/ 635731 w 2546053"/>
                <a:gd name="connsiteY27" fmla="*/ 1870271 h 1986062"/>
                <a:gd name="connsiteX28" fmla="*/ 658396 w 2546053"/>
                <a:gd name="connsiteY28" fmla="*/ 1986062 h 1986062"/>
                <a:gd name="connsiteX29" fmla="*/ 871083 w 2546053"/>
                <a:gd name="connsiteY29" fmla="*/ 1919195 h 1986062"/>
                <a:gd name="connsiteX30" fmla="*/ 1084150 w 2546053"/>
                <a:gd name="connsiteY30" fmla="*/ 1835512 h 1986062"/>
                <a:gd name="connsiteX31" fmla="*/ 1263970 w 2546053"/>
                <a:gd name="connsiteY31" fmla="*/ 1744698 h 1986062"/>
                <a:gd name="connsiteX32" fmla="*/ 1406621 w 2546053"/>
                <a:gd name="connsiteY32" fmla="*/ 1656189 h 1986062"/>
                <a:gd name="connsiteX33" fmla="*/ 1519951 w 2546053"/>
                <a:gd name="connsiteY33" fmla="*/ 1575056 h 1986062"/>
                <a:gd name="connsiteX34" fmla="*/ 1656486 w 2546053"/>
                <a:gd name="connsiteY34" fmla="*/ 1471409 h 1986062"/>
                <a:gd name="connsiteX35" fmla="*/ 1798145 w 2546053"/>
                <a:gd name="connsiteY35" fmla="*/ 1347931 h 1986062"/>
                <a:gd name="connsiteX36" fmla="*/ 1924711 w 2546053"/>
                <a:gd name="connsiteY36" fmla="*/ 1218879 h 1986062"/>
                <a:gd name="connsiteX37" fmla="*/ 2050136 w 2546053"/>
                <a:gd name="connsiteY37" fmla="*/ 1070781 h 1986062"/>
                <a:gd name="connsiteX38" fmla="*/ 2154911 w 2546053"/>
                <a:gd name="connsiteY38" fmla="*/ 937431 h 1986062"/>
                <a:gd name="connsiteX39" fmla="*/ 2270660 w 2546053"/>
                <a:gd name="connsiteY39" fmla="*/ 762085 h 1986062"/>
                <a:gd name="connsiteX40" fmla="*/ 2341165 w 2546053"/>
                <a:gd name="connsiteY40" fmla="*/ 632775 h 1986062"/>
                <a:gd name="connsiteX41" fmla="*/ 2390428 w 2546053"/>
                <a:gd name="connsiteY41" fmla="*/ 524725 h 1986062"/>
                <a:gd name="connsiteX42" fmla="*/ 2442553 w 2546053"/>
                <a:gd name="connsiteY42" fmla="*/ 406490 h 1986062"/>
                <a:gd name="connsiteX43" fmla="*/ 2491749 w 2546053"/>
                <a:gd name="connsiteY43" fmla="*/ 276426 h 1986062"/>
                <a:gd name="connsiteX44" fmla="*/ 2546053 w 2546053"/>
                <a:gd name="connsiteY44" fmla="*/ 104615 h 1986062"/>
                <a:gd name="connsiteX0" fmla="*/ 2536450 w 2536450"/>
                <a:gd name="connsiteY0" fmla="*/ 104615 h 1986062"/>
                <a:gd name="connsiteX1" fmla="*/ 2393752 w 2536450"/>
                <a:gd name="connsiteY1" fmla="*/ 69069 h 1986062"/>
                <a:gd name="connsiteX2" fmla="*/ 2202458 w 2536450"/>
                <a:gd name="connsiteY2" fmla="*/ 29381 h 1986062"/>
                <a:gd name="connsiteX3" fmla="*/ 1995290 w 2536450"/>
                <a:gd name="connsiteY3" fmla="*/ 6362 h 1986062"/>
                <a:gd name="connsiteX4" fmla="*/ 1792883 w 2536450"/>
                <a:gd name="connsiteY4" fmla="*/ 12 h 1986062"/>
                <a:gd name="connsiteX5" fmla="*/ 1570633 w 2536450"/>
                <a:gd name="connsiteY5" fmla="*/ 7950 h 1986062"/>
                <a:gd name="connsiteX6" fmla="*/ 1405533 w 2536450"/>
                <a:gd name="connsiteY6" fmla="*/ 26206 h 1986062"/>
                <a:gd name="connsiteX7" fmla="*/ 1228527 w 2536450"/>
                <a:gd name="connsiteY7" fmla="*/ 53988 h 1986062"/>
                <a:gd name="connsiteX8" fmla="*/ 999927 w 2536450"/>
                <a:gd name="connsiteY8" fmla="*/ 110344 h 1986062"/>
                <a:gd name="connsiteX9" fmla="*/ 840383 w 2536450"/>
                <a:gd name="connsiteY9" fmla="*/ 166699 h 1986062"/>
                <a:gd name="connsiteX10" fmla="*/ 696714 w 2536450"/>
                <a:gd name="connsiteY10" fmla="*/ 227025 h 1986062"/>
                <a:gd name="connsiteX11" fmla="*/ 564951 w 2536450"/>
                <a:gd name="connsiteY11" fmla="*/ 288143 h 1986062"/>
                <a:gd name="connsiteX12" fmla="*/ 423664 w 2536450"/>
                <a:gd name="connsiteY12" fmla="*/ 364344 h 1986062"/>
                <a:gd name="connsiteX13" fmla="*/ 326033 w 2536450"/>
                <a:gd name="connsiteY13" fmla="*/ 423081 h 1986062"/>
                <a:gd name="connsiteX14" fmla="*/ 210939 w 2536450"/>
                <a:gd name="connsiteY14" fmla="*/ 499281 h 1986062"/>
                <a:gd name="connsiteX15" fmla="*/ 138708 w 2536450"/>
                <a:gd name="connsiteY15" fmla="*/ 553256 h 1986062"/>
                <a:gd name="connsiteX16" fmla="*/ 54770 w 2536450"/>
                <a:gd name="connsiteY16" fmla="*/ 633157 h 1986062"/>
                <a:gd name="connsiteX17" fmla="*/ 0 w 2536450"/>
                <a:gd name="connsiteY17" fmla="*/ 691581 h 1986062"/>
                <a:gd name="connsiteX18" fmla="*/ 70259 w 2536450"/>
                <a:gd name="connsiteY18" fmla="*/ 763940 h 1986062"/>
                <a:gd name="connsiteX19" fmla="*/ 137587 w 2536450"/>
                <a:gd name="connsiteY19" fmla="*/ 852546 h 1986062"/>
                <a:gd name="connsiteX20" fmla="*/ 200673 w 2536450"/>
                <a:gd name="connsiteY20" fmla="*/ 945633 h 1986062"/>
                <a:gd name="connsiteX21" fmla="*/ 271499 w 2536450"/>
                <a:gd name="connsiteY21" fmla="*/ 1041037 h 1986062"/>
                <a:gd name="connsiteX22" fmla="*/ 341465 w 2536450"/>
                <a:gd name="connsiteY22" fmla="*/ 1157293 h 1986062"/>
                <a:gd name="connsiteX23" fmla="*/ 424300 w 2536450"/>
                <a:gd name="connsiteY23" fmla="*/ 1304754 h 1986062"/>
                <a:gd name="connsiteX24" fmla="*/ 494272 w 2536450"/>
                <a:gd name="connsiteY24" fmla="*/ 1482111 h 1986062"/>
                <a:gd name="connsiteX25" fmla="*/ 547016 w 2536450"/>
                <a:gd name="connsiteY25" fmla="*/ 1629184 h 1986062"/>
                <a:gd name="connsiteX26" fmla="*/ 580302 w 2536450"/>
                <a:gd name="connsiteY26" fmla="*/ 1717935 h 1986062"/>
                <a:gd name="connsiteX27" fmla="*/ 626128 w 2536450"/>
                <a:gd name="connsiteY27" fmla="*/ 1870271 h 1986062"/>
                <a:gd name="connsiteX28" fmla="*/ 648793 w 2536450"/>
                <a:gd name="connsiteY28" fmla="*/ 1986062 h 1986062"/>
                <a:gd name="connsiteX29" fmla="*/ 861480 w 2536450"/>
                <a:gd name="connsiteY29" fmla="*/ 1919195 h 1986062"/>
                <a:gd name="connsiteX30" fmla="*/ 1074547 w 2536450"/>
                <a:gd name="connsiteY30" fmla="*/ 1835512 h 1986062"/>
                <a:gd name="connsiteX31" fmla="*/ 1254367 w 2536450"/>
                <a:gd name="connsiteY31" fmla="*/ 1744698 h 1986062"/>
                <a:gd name="connsiteX32" fmla="*/ 1397018 w 2536450"/>
                <a:gd name="connsiteY32" fmla="*/ 1656189 h 1986062"/>
                <a:gd name="connsiteX33" fmla="*/ 1510348 w 2536450"/>
                <a:gd name="connsiteY33" fmla="*/ 1575056 h 1986062"/>
                <a:gd name="connsiteX34" fmla="*/ 1646883 w 2536450"/>
                <a:gd name="connsiteY34" fmla="*/ 1471409 h 1986062"/>
                <a:gd name="connsiteX35" fmla="*/ 1788542 w 2536450"/>
                <a:gd name="connsiteY35" fmla="*/ 1347931 h 1986062"/>
                <a:gd name="connsiteX36" fmla="*/ 1915108 w 2536450"/>
                <a:gd name="connsiteY36" fmla="*/ 1218879 h 1986062"/>
                <a:gd name="connsiteX37" fmla="*/ 2040533 w 2536450"/>
                <a:gd name="connsiteY37" fmla="*/ 1070781 h 1986062"/>
                <a:gd name="connsiteX38" fmla="*/ 2145308 w 2536450"/>
                <a:gd name="connsiteY38" fmla="*/ 937431 h 1986062"/>
                <a:gd name="connsiteX39" fmla="*/ 2261057 w 2536450"/>
                <a:gd name="connsiteY39" fmla="*/ 762085 h 1986062"/>
                <a:gd name="connsiteX40" fmla="*/ 2331562 w 2536450"/>
                <a:gd name="connsiteY40" fmla="*/ 632775 h 1986062"/>
                <a:gd name="connsiteX41" fmla="*/ 2380825 w 2536450"/>
                <a:gd name="connsiteY41" fmla="*/ 524725 h 1986062"/>
                <a:gd name="connsiteX42" fmla="*/ 2432950 w 2536450"/>
                <a:gd name="connsiteY42" fmla="*/ 406490 h 1986062"/>
                <a:gd name="connsiteX43" fmla="*/ 2482146 w 2536450"/>
                <a:gd name="connsiteY43" fmla="*/ 276426 h 1986062"/>
                <a:gd name="connsiteX44" fmla="*/ 2536450 w 2536450"/>
                <a:gd name="connsiteY44" fmla="*/ 104615 h 1986062"/>
                <a:gd name="connsiteX0" fmla="*/ 2536450 w 2536450"/>
                <a:gd name="connsiteY0" fmla="*/ 104615 h 1986062"/>
                <a:gd name="connsiteX1" fmla="*/ 2393752 w 2536450"/>
                <a:gd name="connsiteY1" fmla="*/ 69069 h 1986062"/>
                <a:gd name="connsiteX2" fmla="*/ 2202458 w 2536450"/>
                <a:gd name="connsiteY2" fmla="*/ 29381 h 1986062"/>
                <a:gd name="connsiteX3" fmla="*/ 1995290 w 2536450"/>
                <a:gd name="connsiteY3" fmla="*/ 6362 h 1986062"/>
                <a:gd name="connsiteX4" fmla="*/ 1792883 w 2536450"/>
                <a:gd name="connsiteY4" fmla="*/ 12 h 1986062"/>
                <a:gd name="connsiteX5" fmla="*/ 1570633 w 2536450"/>
                <a:gd name="connsiteY5" fmla="*/ 7950 h 1986062"/>
                <a:gd name="connsiteX6" fmla="*/ 1405533 w 2536450"/>
                <a:gd name="connsiteY6" fmla="*/ 26206 h 1986062"/>
                <a:gd name="connsiteX7" fmla="*/ 1228527 w 2536450"/>
                <a:gd name="connsiteY7" fmla="*/ 53988 h 1986062"/>
                <a:gd name="connsiteX8" fmla="*/ 999927 w 2536450"/>
                <a:gd name="connsiteY8" fmla="*/ 110344 h 1986062"/>
                <a:gd name="connsiteX9" fmla="*/ 840383 w 2536450"/>
                <a:gd name="connsiteY9" fmla="*/ 166699 h 1986062"/>
                <a:gd name="connsiteX10" fmla="*/ 696714 w 2536450"/>
                <a:gd name="connsiteY10" fmla="*/ 227025 h 1986062"/>
                <a:gd name="connsiteX11" fmla="*/ 564951 w 2536450"/>
                <a:gd name="connsiteY11" fmla="*/ 288143 h 1986062"/>
                <a:gd name="connsiteX12" fmla="*/ 423664 w 2536450"/>
                <a:gd name="connsiteY12" fmla="*/ 364344 h 1986062"/>
                <a:gd name="connsiteX13" fmla="*/ 326033 w 2536450"/>
                <a:gd name="connsiteY13" fmla="*/ 423081 h 1986062"/>
                <a:gd name="connsiteX14" fmla="*/ 210939 w 2536450"/>
                <a:gd name="connsiteY14" fmla="*/ 499281 h 1986062"/>
                <a:gd name="connsiteX15" fmla="*/ 138708 w 2536450"/>
                <a:gd name="connsiteY15" fmla="*/ 553256 h 1986062"/>
                <a:gd name="connsiteX16" fmla="*/ 54770 w 2536450"/>
                <a:gd name="connsiteY16" fmla="*/ 633157 h 1986062"/>
                <a:gd name="connsiteX17" fmla="*/ 0 w 2536450"/>
                <a:gd name="connsiteY17" fmla="*/ 691581 h 1986062"/>
                <a:gd name="connsiteX18" fmla="*/ 70259 w 2536450"/>
                <a:gd name="connsiteY18" fmla="*/ 763940 h 1986062"/>
                <a:gd name="connsiteX19" fmla="*/ 137587 w 2536450"/>
                <a:gd name="connsiteY19" fmla="*/ 852546 h 1986062"/>
                <a:gd name="connsiteX20" fmla="*/ 200673 w 2536450"/>
                <a:gd name="connsiteY20" fmla="*/ 945633 h 1986062"/>
                <a:gd name="connsiteX21" fmla="*/ 271499 w 2536450"/>
                <a:gd name="connsiteY21" fmla="*/ 1041037 h 1986062"/>
                <a:gd name="connsiteX22" fmla="*/ 341465 w 2536450"/>
                <a:gd name="connsiteY22" fmla="*/ 1157293 h 1986062"/>
                <a:gd name="connsiteX23" fmla="*/ 424300 w 2536450"/>
                <a:gd name="connsiteY23" fmla="*/ 1304754 h 1986062"/>
                <a:gd name="connsiteX24" fmla="*/ 494272 w 2536450"/>
                <a:gd name="connsiteY24" fmla="*/ 1482111 h 1986062"/>
                <a:gd name="connsiteX25" fmla="*/ 547016 w 2536450"/>
                <a:gd name="connsiteY25" fmla="*/ 1629184 h 1986062"/>
                <a:gd name="connsiteX26" fmla="*/ 580302 w 2536450"/>
                <a:gd name="connsiteY26" fmla="*/ 1717935 h 1986062"/>
                <a:gd name="connsiteX27" fmla="*/ 626128 w 2536450"/>
                <a:gd name="connsiteY27" fmla="*/ 1870271 h 1986062"/>
                <a:gd name="connsiteX28" fmla="*/ 648793 w 2536450"/>
                <a:gd name="connsiteY28" fmla="*/ 1986062 h 1986062"/>
                <a:gd name="connsiteX29" fmla="*/ 861480 w 2536450"/>
                <a:gd name="connsiteY29" fmla="*/ 1919195 h 1986062"/>
                <a:gd name="connsiteX30" fmla="*/ 1074547 w 2536450"/>
                <a:gd name="connsiteY30" fmla="*/ 1835512 h 1986062"/>
                <a:gd name="connsiteX31" fmla="*/ 1254367 w 2536450"/>
                <a:gd name="connsiteY31" fmla="*/ 1744698 h 1986062"/>
                <a:gd name="connsiteX32" fmla="*/ 1397018 w 2536450"/>
                <a:gd name="connsiteY32" fmla="*/ 1656189 h 1986062"/>
                <a:gd name="connsiteX33" fmla="*/ 1510348 w 2536450"/>
                <a:gd name="connsiteY33" fmla="*/ 1575056 h 1986062"/>
                <a:gd name="connsiteX34" fmla="*/ 1646883 w 2536450"/>
                <a:gd name="connsiteY34" fmla="*/ 1471409 h 1986062"/>
                <a:gd name="connsiteX35" fmla="*/ 1788542 w 2536450"/>
                <a:gd name="connsiteY35" fmla="*/ 1347931 h 1986062"/>
                <a:gd name="connsiteX36" fmla="*/ 1915108 w 2536450"/>
                <a:gd name="connsiteY36" fmla="*/ 1218879 h 1986062"/>
                <a:gd name="connsiteX37" fmla="*/ 2040533 w 2536450"/>
                <a:gd name="connsiteY37" fmla="*/ 1070781 h 1986062"/>
                <a:gd name="connsiteX38" fmla="*/ 2145308 w 2536450"/>
                <a:gd name="connsiteY38" fmla="*/ 937431 h 1986062"/>
                <a:gd name="connsiteX39" fmla="*/ 2261057 w 2536450"/>
                <a:gd name="connsiteY39" fmla="*/ 762085 h 1986062"/>
                <a:gd name="connsiteX40" fmla="*/ 2331562 w 2536450"/>
                <a:gd name="connsiteY40" fmla="*/ 632775 h 1986062"/>
                <a:gd name="connsiteX41" fmla="*/ 2380825 w 2536450"/>
                <a:gd name="connsiteY41" fmla="*/ 524725 h 1986062"/>
                <a:gd name="connsiteX42" fmla="*/ 2432950 w 2536450"/>
                <a:gd name="connsiteY42" fmla="*/ 406490 h 1986062"/>
                <a:gd name="connsiteX43" fmla="*/ 2482146 w 2536450"/>
                <a:gd name="connsiteY43" fmla="*/ 276426 h 1986062"/>
                <a:gd name="connsiteX44" fmla="*/ 2536450 w 2536450"/>
                <a:gd name="connsiteY44" fmla="*/ 104615 h 1986062"/>
                <a:gd name="connsiteX0" fmla="*/ 2536450 w 2536450"/>
                <a:gd name="connsiteY0" fmla="*/ 104615 h 1986062"/>
                <a:gd name="connsiteX1" fmla="*/ 2393752 w 2536450"/>
                <a:gd name="connsiteY1" fmla="*/ 69069 h 1986062"/>
                <a:gd name="connsiteX2" fmla="*/ 2202458 w 2536450"/>
                <a:gd name="connsiteY2" fmla="*/ 29381 h 1986062"/>
                <a:gd name="connsiteX3" fmla="*/ 1995290 w 2536450"/>
                <a:gd name="connsiteY3" fmla="*/ 6362 h 1986062"/>
                <a:gd name="connsiteX4" fmla="*/ 1792883 w 2536450"/>
                <a:gd name="connsiteY4" fmla="*/ 12 h 1986062"/>
                <a:gd name="connsiteX5" fmla="*/ 1570633 w 2536450"/>
                <a:gd name="connsiteY5" fmla="*/ 7950 h 1986062"/>
                <a:gd name="connsiteX6" fmla="*/ 1405533 w 2536450"/>
                <a:gd name="connsiteY6" fmla="*/ 26206 h 1986062"/>
                <a:gd name="connsiteX7" fmla="*/ 1228527 w 2536450"/>
                <a:gd name="connsiteY7" fmla="*/ 53988 h 1986062"/>
                <a:gd name="connsiteX8" fmla="*/ 999927 w 2536450"/>
                <a:gd name="connsiteY8" fmla="*/ 110344 h 1986062"/>
                <a:gd name="connsiteX9" fmla="*/ 840383 w 2536450"/>
                <a:gd name="connsiteY9" fmla="*/ 166699 h 1986062"/>
                <a:gd name="connsiteX10" fmla="*/ 696714 w 2536450"/>
                <a:gd name="connsiteY10" fmla="*/ 227025 h 1986062"/>
                <a:gd name="connsiteX11" fmla="*/ 564951 w 2536450"/>
                <a:gd name="connsiteY11" fmla="*/ 288143 h 1986062"/>
                <a:gd name="connsiteX12" fmla="*/ 423664 w 2536450"/>
                <a:gd name="connsiteY12" fmla="*/ 364344 h 1986062"/>
                <a:gd name="connsiteX13" fmla="*/ 326033 w 2536450"/>
                <a:gd name="connsiteY13" fmla="*/ 423081 h 1986062"/>
                <a:gd name="connsiteX14" fmla="*/ 210939 w 2536450"/>
                <a:gd name="connsiteY14" fmla="*/ 499281 h 1986062"/>
                <a:gd name="connsiteX15" fmla="*/ 138708 w 2536450"/>
                <a:gd name="connsiteY15" fmla="*/ 553256 h 1986062"/>
                <a:gd name="connsiteX16" fmla="*/ 54770 w 2536450"/>
                <a:gd name="connsiteY16" fmla="*/ 633157 h 1986062"/>
                <a:gd name="connsiteX17" fmla="*/ 0 w 2536450"/>
                <a:gd name="connsiteY17" fmla="*/ 691581 h 1986062"/>
                <a:gd name="connsiteX18" fmla="*/ 70259 w 2536450"/>
                <a:gd name="connsiteY18" fmla="*/ 763940 h 1986062"/>
                <a:gd name="connsiteX19" fmla="*/ 137587 w 2536450"/>
                <a:gd name="connsiteY19" fmla="*/ 852546 h 1986062"/>
                <a:gd name="connsiteX20" fmla="*/ 200673 w 2536450"/>
                <a:gd name="connsiteY20" fmla="*/ 945633 h 1986062"/>
                <a:gd name="connsiteX21" fmla="*/ 271499 w 2536450"/>
                <a:gd name="connsiteY21" fmla="*/ 1041037 h 1986062"/>
                <a:gd name="connsiteX22" fmla="*/ 341465 w 2536450"/>
                <a:gd name="connsiteY22" fmla="*/ 1157293 h 1986062"/>
                <a:gd name="connsiteX23" fmla="*/ 424300 w 2536450"/>
                <a:gd name="connsiteY23" fmla="*/ 1304754 h 1986062"/>
                <a:gd name="connsiteX24" fmla="*/ 494272 w 2536450"/>
                <a:gd name="connsiteY24" fmla="*/ 1482111 h 1986062"/>
                <a:gd name="connsiteX25" fmla="*/ 547016 w 2536450"/>
                <a:gd name="connsiteY25" fmla="*/ 1629184 h 1986062"/>
                <a:gd name="connsiteX26" fmla="*/ 580302 w 2536450"/>
                <a:gd name="connsiteY26" fmla="*/ 1717935 h 1986062"/>
                <a:gd name="connsiteX27" fmla="*/ 626128 w 2536450"/>
                <a:gd name="connsiteY27" fmla="*/ 1870271 h 1986062"/>
                <a:gd name="connsiteX28" fmla="*/ 648793 w 2536450"/>
                <a:gd name="connsiteY28" fmla="*/ 1986062 h 1986062"/>
                <a:gd name="connsiteX29" fmla="*/ 861480 w 2536450"/>
                <a:gd name="connsiteY29" fmla="*/ 1919195 h 1986062"/>
                <a:gd name="connsiteX30" fmla="*/ 1074547 w 2536450"/>
                <a:gd name="connsiteY30" fmla="*/ 1835512 h 1986062"/>
                <a:gd name="connsiteX31" fmla="*/ 1254367 w 2536450"/>
                <a:gd name="connsiteY31" fmla="*/ 1744698 h 1986062"/>
                <a:gd name="connsiteX32" fmla="*/ 1397018 w 2536450"/>
                <a:gd name="connsiteY32" fmla="*/ 1656189 h 1986062"/>
                <a:gd name="connsiteX33" fmla="*/ 1510348 w 2536450"/>
                <a:gd name="connsiteY33" fmla="*/ 1575056 h 1986062"/>
                <a:gd name="connsiteX34" fmla="*/ 1646883 w 2536450"/>
                <a:gd name="connsiteY34" fmla="*/ 1471409 h 1986062"/>
                <a:gd name="connsiteX35" fmla="*/ 1788542 w 2536450"/>
                <a:gd name="connsiteY35" fmla="*/ 1347931 h 1986062"/>
                <a:gd name="connsiteX36" fmla="*/ 1915108 w 2536450"/>
                <a:gd name="connsiteY36" fmla="*/ 1218879 h 1986062"/>
                <a:gd name="connsiteX37" fmla="*/ 2040533 w 2536450"/>
                <a:gd name="connsiteY37" fmla="*/ 1070781 h 1986062"/>
                <a:gd name="connsiteX38" fmla="*/ 2145308 w 2536450"/>
                <a:gd name="connsiteY38" fmla="*/ 937431 h 1986062"/>
                <a:gd name="connsiteX39" fmla="*/ 2261057 w 2536450"/>
                <a:gd name="connsiteY39" fmla="*/ 762085 h 1986062"/>
                <a:gd name="connsiteX40" fmla="*/ 2331562 w 2536450"/>
                <a:gd name="connsiteY40" fmla="*/ 632775 h 1986062"/>
                <a:gd name="connsiteX41" fmla="*/ 2380825 w 2536450"/>
                <a:gd name="connsiteY41" fmla="*/ 524725 h 1986062"/>
                <a:gd name="connsiteX42" fmla="*/ 2432950 w 2536450"/>
                <a:gd name="connsiteY42" fmla="*/ 406490 h 1986062"/>
                <a:gd name="connsiteX43" fmla="*/ 2482146 w 2536450"/>
                <a:gd name="connsiteY43" fmla="*/ 276426 h 1986062"/>
                <a:gd name="connsiteX44" fmla="*/ 2536450 w 2536450"/>
                <a:gd name="connsiteY44" fmla="*/ 104615 h 1986062"/>
                <a:gd name="connsiteX0" fmla="*/ 2536450 w 2536450"/>
                <a:gd name="connsiteY0" fmla="*/ 104615 h 1986062"/>
                <a:gd name="connsiteX1" fmla="*/ 2393752 w 2536450"/>
                <a:gd name="connsiteY1" fmla="*/ 69069 h 1986062"/>
                <a:gd name="connsiteX2" fmla="*/ 2202458 w 2536450"/>
                <a:gd name="connsiteY2" fmla="*/ 29381 h 1986062"/>
                <a:gd name="connsiteX3" fmla="*/ 1995290 w 2536450"/>
                <a:gd name="connsiteY3" fmla="*/ 6362 h 1986062"/>
                <a:gd name="connsiteX4" fmla="*/ 1792883 w 2536450"/>
                <a:gd name="connsiteY4" fmla="*/ 12 h 1986062"/>
                <a:gd name="connsiteX5" fmla="*/ 1570633 w 2536450"/>
                <a:gd name="connsiteY5" fmla="*/ 7950 h 1986062"/>
                <a:gd name="connsiteX6" fmla="*/ 1405533 w 2536450"/>
                <a:gd name="connsiteY6" fmla="*/ 26206 h 1986062"/>
                <a:gd name="connsiteX7" fmla="*/ 1228527 w 2536450"/>
                <a:gd name="connsiteY7" fmla="*/ 53988 h 1986062"/>
                <a:gd name="connsiteX8" fmla="*/ 999927 w 2536450"/>
                <a:gd name="connsiteY8" fmla="*/ 110344 h 1986062"/>
                <a:gd name="connsiteX9" fmla="*/ 840383 w 2536450"/>
                <a:gd name="connsiteY9" fmla="*/ 166699 h 1986062"/>
                <a:gd name="connsiteX10" fmla="*/ 696714 w 2536450"/>
                <a:gd name="connsiteY10" fmla="*/ 227025 h 1986062"/>
                <a:gd name="connsiteX11" fmla="*/ 564951 w 2536450"/>
                <a:gd name="connsiteY11" fmla="*/ 288143 h 1986062"/>
                <a:gd name="connsiteX12" fmla="*/ 423664 w 2536450"/>
                <a:gd name="connsiteY12" fmla="*/ 364344 h 1986062"/>
                <a:gd name="connsiteX13" fmla="*/ 326033 w 2536450"/>
                <a:gd name="connsiteY13" fmla="*/ 423081 h 1986062"/>
                <a:gd name="connsiteX14" fmla="*/ 210939 w 2536450"/>
                <a:gd name="connsiteY14" fmla="*/ 499281 h 1986062"/>
                <a:gd name="connsiteX15" fmla="*/ 145032 w 2536450"/>
                <a:gd name="connsiteY15" fmla="*/ 565618 h 1986062"/>
                <a:gd name="connsiteX16" fmla="*/ 54770 w 2536450"/>
                <a:gd name="connsiteY16" fmla="*/ 633157 h 1986062"/>
                <a:gd name="connsiteX17" fmla="*/ 0 w 2536450"/>
                <a:gd name="connsiteY17" fmla="*/ 691581 h 1986062"/>
                <a:gd name="connsiteX18" fmla="*/ 70259 w 2536450"/>
                <a:gd name="connsiteY18" fmla="*/ 763940 h 1986062"/>
                <a:gd name="connsiteX19" fmla="*/ 137587 w 2536450"/>
                <a:gd name="connsiteY19" fmla="*/ 852546 h 1986062"/>
                <a:gd name="connsiteX20" fmla="*/ 200673 w 2536450"/>
                <a:gd name="connsiteY20" fmla="*/ 945633 h 1986062"/>
                <a:gd name="connsiteX21" fmla="*/ 271499 w 2536450"/>
                <a:gd name="connsiteY21" fmla="*/ 1041037 h 1986062"/>
                <a:gd name="connsiteX22" fmla="*/ 341465 w 2536450"/>
                <a:gd name="connsiteY22" fmla="*/ 1157293 h 1986062"/>
                <a:gd name="connsiteX23" fmla="*/ 424300 w 2536450"/>
                <a:gd name="connsiteY23" fmla="*/ 1304754 h 1986062"/>
                <a:gd name="connsiteX24" fmla="*/ 494272 w 2536450"/>
                <a:gd name="connsiteY24" fmla="*/ 1482111 h 1986062"/>
                <a:gd name="connsiteX25" fmla="*/ 547016 w 2536450"/>
                <a:gd name="connsiteY25" fmla="*/ 1629184 h 1986062"/>
                <a:gd name="connsiteX26" fmla="*/ 580302 w 2536450"/>
                <a:gd name="connsiteY26" fmla="*/ 1717935 h 1986062"/>
                <a:gd name="connsiteX27" fmla="*/ 626128 w 2536450"/>
                <a:gd name="connsiteY27" fmla="*/ 1870271 h 1986062"/>
                <a:gd name="connsiteX28" fmla="*/ 648793 w 2536450"/>
                <a:gd name="connsiteY28" fmla="*/ 1986062 h 1986062"/>
                <a:gd name="connsiteX29" fmla="*/ 861480 w 2536450"/>
                <a:gd name="connsiteY29" fmla="*/ 1919195 h 1986062"/>
                <a:gd name="connsiteX30" fmla="*/ 1074547 w 2536450"/>
                <a:gd name="connsiteY30" fmla="*/ 1835512 h 1986062"/>
                <a:gd name="connsiteX31" fmla="*/ 1254367 w 2536450"/>
                <a:gd name="connsiteY31" fmla="*/ 1744698 h 1986062"/>
                <a:gd name="connsiteX32" fmla="*/ 1397018 w 2536450"/>
                <a:gd name="connsiteY32" fmla="*/ 1656189 h 1986062"/>
                <a:gd name="connsiteX33" fmla="*/ 1510348 w 2536450"/>
                <a:gd name="connsiteY33" fmla="*/ 1575056 h 1986062"/>
                <a:gd name="connsiteX34" fmla="*/ 1646883 w 2536450"/>
                <a:gd name="connsiteY34" fmla="*/ 1471409 h 1986062"/>
                <a:gd name="connsiteX35" fmla="*/ 1788542 w 2536450"/>
                <a:gd name="connsiteY35" fmla="*/ 1347931 h 1986062"/>
                <a:gd name="connsiteX36" fmla="*/ 1915108 w 2536450"/>
                <a:gd name="connsiteY36" fmla="*/ 1218879 h 1986062"/>
                <a:gd name="connsiteX37" fmla="*/ 2040533 w 2536450"/>
                <a:gd name="connsiteY37" fmla="*/ 1070781 h 1986062"/>
                <a:gd name="connsiteX38" fmla="*/ 2145308 w 2536450"/>
                <a:gd name="connsiteY38" fmla="*/ 937431 h 1986062"/>
                <a:gd name="connsiteX39" fmla="*/ 2261057 w 2536450"/>
                <a:gd name="connsiteY39" fmla="*/ 762085 h 1986062"/>
                <a:gd name="connsiteX40" fmla="*/ 2331562 w 2536450"/>
                <a:gd name="connsiteY40" fmla="*/ 632775 h 1986062"/>
                <a:gd name="connsiteX41" fmla="*/ 2380825 w 2536450"/>
                <a:gd name="connsiteY41" fmla="*/ 524725 h 1986062"/>
                <a:gd name="connsiteX42" fmla="*/ 2432950 w 2536450"/>
                <a:gd name="connsiteY42" fmla="*/ 406490 h 1986062"/>
                <a:gd name="connsiteX43" fmla="*/ 2482146 w 2536450"/>
                <a:gd name="connsiteY43" fmla="*/ 276426 h 1986062"/>
                <a:gd name="connsiteX44" fmla="*/ 2536450 w 2536450"/>
                <a:gd name="connsiteY44" fmla="*/ 104615 h 1986062"/>
                <a:gd name="connsiteX0" fmla="*/ 2536450 w 2536450"/>
                <a:gd name="connsiteY0" fmla="*/ 104615 h 1986062"/>
                <a:gd name="connsiteX1" fmla="*/ 2393752 w 2536450"/>
                <a:gd name="connsiteY1" fmla="*/ 69069 h 1986062"/>
                <a:gd name="connsiteX2" fmla="*/ 2202458 w 2536450"/>
                <a:gd name="connsiteY2" fmla="*/ 29381 h 1986062"/>
                <a:gd name="connsiteX3" fmla="*/ 1995290 w 2536450"/>
                <a:gd name="connsiteY3" fmla="*/ 6362 h 1986062"/>
                <a:gd name="connsiteX4" fmla="*/ 1792883 w 2536450"/>
                <a:gd name="connsiteY4" fmla="*/ 12 h 1986062"/>
                <a:gd name="connsiteX5" fmla="*/ 1570633 w 2536450"/>
                <a:gd name="connsiteY5" fmla="*/ 7950 h 1986062"/>
                <a:gd name="connsiteX6" fmla="*/ 1405533 w 2536450"/>
                <a:gd name="connsiteY6" fmla="*/ 26206 h 1986062"/>
                <a:gd name="connsiteX7" fmla="*/ 1228527 w 2536450"/>
                <a:gd name="connsiteY7" fmla="*/ 53988 h 1986062"/>
                <a:gd name="connsiteX8" fmla="*/ 999927 w 2536450"/>
                <a:gd name="connsiteY8" fmla="*/ 110344 h 1986062"/>
                <a:gd name="connsiteX9" fmla="*/ 840383 w 2536450"/>
                <a:gd name="connsiteY9" fmla="*/ 166699 h 1986062"/>
                <a:gd name="connsiteX10" fmla="*/ 696714 w 2536450"/>
                <a:gd name="connsiteY10" fmla="*/ 227025 h 1986062"/>
                <a:gd name="connsiteX11" fmla="*/ 564951 w 2536450"/>
                <a:gd name="connsiteY11" fmla="*/ 288143 h 1986062"/>
                <a:gd name="connsiteX12" fmla="*/ 423664 w 2536450"/>
                <a:gd name="connsiteY12" fmla="*/ 364344 h 1986062"/>
                <a:gd name="connsiteX13" fmla="*/ 326033 w 2536450"/>
                <a:gd name="connsiteY13" fmla="*/ 423081 h 1986062"/>
                <a:gd name="connsiteX14" fmla="*/ 210939 w 2536450"/>
                <a:gd name="connsiteY14" fmla="*/ 499281 h 1986062"/>
                <a:gd name="connsiteX15" fmla="*/ 145032 w 2536450"/>
                <a:gd name="connsiteY15" fmla="*/ 565618 h 1986062"/>
                <a:gd name="connsiteX16" fmla="*/ 54270 w 2536450"/>
                <a:gd name="connsiteY16" fmla="*/ 638459 h 1986062"/>
                <a:gd name="connsiteX17" fmla="*/ 0 w 2536450"/>
                <a:gd name="connsiteY17" fmla="*/ 691581 h 1986062"/>
                <a:gd name="connsiteX18" fmla="*/ 70259 w 2536450"/>
                <a:gd name="connsiteY18" fmla="*/ 763940 h 1986062"/>
                <a:gd name="connsiteX19" fmla="*/ 137587 w 2536450"/>
                <a:gd name="connsiteY19" fmla="*/ 852546 h 1986062"/>
                <a:gd name="connsiteX20" fmla="*/ 200673 w 2536450"/>
                <a:gd name="connsiteY20" fmla="*/ 945633 h 1986062"/>
                <a:gd name="connsiteX21" fmla="*/ 271499 w 2536450"/>
                <a:gd name="connsiteY21" fmla="*/ 1041037 h 1986062"/>
                <a:gd name="connsiteX22" fmla="*/ 341465 w 2536450"/>
                <a:gd name="connsiteY22" fmla="*/ 1157293 h 1986062"/>
                <a:gd name="connsiteX23" fmla="*/ 424300 w 2536450"/>
                <a:gd name="connsiteY23" fmla="*/ 1304754 h 1986062"/>
                <a:gd name="connsiteX24" fmla="*/ 494272 w 2536450"/>
                <a:gd name="connsiteY24" fmla="*/ 1482111 h 1986062"/>
                <a:gd name="connsiteX25" fmla="*/ 547016 w 2536450"/>
                <a:gd name="connsiteY25" fmla="*/ 1629184 h 1986062"/>
                <a:gd name="connsiteX26" fmla="*/ 580302 w 2536450"/>
                <a:gd name="connsiteY26" fmla="*/ 1717935 h 1986062"/>
                <a:gd name="connsiteX27" fmla="*/ 626128 w 2536450"/>
                <a:gd name="connsiteY27" fmla="*/ 1870271 h 1986062"/>
                <a:gd name="connsiteX28" fmla="*/ 648793 w 2536450"/>
                <a:gd name="connsiteY28" fmla="*/ 1986062 h 1986062"/>
                <a:gd name="connsiteX29" fmla="*/ 861480 w 2536450"/>
                <a:gd name="connsiteY29" fmla="*/ 1919195 h 1986062"/>
                <a:gd name="connsiteX30" fmla="*/ 1074547 w 2536450"/>
                <a:gd name="connsiteY30" fmla="*/ 1835512 h 1986062"/>
                <a:gd name="connsiteX31" fmla="*/ 1254367 w 2536450"/>
                <a:gd name="connsiteY31" fmla="*/ 1744698 h 1986062"/>
                <a:gd name="connsiteX32" fmla="*/ 1397018 w 2536450"/>
                <a:gd name="connsiteY32" fmla="*/ 1656189 h 1986062"/>
                <a:gd name="connsiteX33" fmla="*/ 1510348 w 2536450"/>
                <a:gd name="connsiteY33" fmla="*/ 1575056 h 1986062"/>
                <a:gd name="connsiteX34" fmla="*/ 1646883 w 2536450"/>
                <a:gd name="connsiteY34" fmla="*/ 1471409 h 1986062"/>
                <a:gd name="connsiteX35" fmla="*/ 1788542 w 2536450"/>
                <a:gd name="connsiteY35" fmla="*/ 1347931 h 1986062"/>
                <a:gd name="connsiteX36" fmla="*/ 1915108 w 2536450"/>
                <a:gd name="connsiteY36" fmla="*/ 1218879 h 1986062"/>
                <a:gd name="connsiteX37" fmla="*/ 2040533 w 2536450"/>
                <a:gd name="connsiteY37" fmla="*/ 1070781 h 1986062"/>
                <a:gd name="connsiteX38" fmla="*/ 2145308 w 2536450"/>
                <a:gd name="connsiteY38" fmla="*/ 937431 h 1986062"/>
                <a:gd name="connsiteX39" fmla="*/ 2261057 w 2536450"/>
                <a:gd name="connsiteY39" fmla="*/ 762085 h 1986062"/>
                <a:gd name="connsiteX40" fmla="*/ 2331562 w 2536450"/>
                <a:gd name="connsiteY40" fmla="*/ 632775 h 1986062"/>
                <a:gd name="connsiteX41" fmla="*/ 2380825 w 2536450"/>
                <a:gd name="connsiteY41" fmla="*/ 524725 h 1986062"/>
                <a:gd name="connsiteX42" fmla="*/ 2432950 w 2536450"/>
                <a:gd name="connsiteY42" fmla="*/ 406490 h 1986062"/>
                <a:gd name="connsiteX43" fmla="*/ 2482146 w 2536450"/>
                <a:gd name="connsiteY43" fmla="*/ 276426 h 1986062"/>
                <a:gd name="connsiteX44" fmla="*/ 2536450 w 2536450"/>
                <a:gd name="connsiteY44" fmla="*/ 104615 h 1986062"/>
                <a:gd name="connsiteX0" fmla="*/ 2536450 w 2536450"/>
                <a:gd name="connsiteY0" fmla="*/ 104615 h 1986062"/>
                <a:gd name="connsiteX1" fmla="*/ 2393752 w 2536450"/>
                <a:gd name="connsiteY1" fmla="*/ 69069 h 1986062"/>
                <a:gd name="connsiteX2" fmla="*/ 2202458 w 2536450"/>
                <a:gd name="connsiteY2" fmla="*/ 29381 h 1986062"/>
                <a:gd name="connsiteX3" fmla="*/ 1995290 w 2536450"/>
                <a:gd name="connsiteY3" fmla="*/ 6362 h 1986062"/>
                <a:gd name="connsiteX4" fmla="*/ 1792883 w 2536450"/>
                <a:gd name="connsiteY4" fmla="*/ 12 h 1986062"/>
                <a:gd name="connsiteX5" fmla="*/ 1570633 w 2536450"/>
                <a:gd name="connsiteY5" fmla="*/ 7950 h 1986062"/>
                <a:gd name="connsiteX6" fmla="*/ 1405533 w 2536450"/>
                <a:gd name="connsiteY6" fmla="*/ 26206 h 1986062"/>
                <a:gd name="connsiteX7" fmla="*/ 1228527 w 2536450"/>
                <a:gd name="connsiteY7" fmla="*/ 53988 h 1986062"/>
                <a:gd name="connsiteX8" fmla="*/ 999927 w 2536450"/>
                <a:gd name="connsiteY8" fmla="*/ 110344 h 1986062"/>
                <a:gd name="connsiteX9" fmla="*/ 840383 w 2536450"/>
                <a:gd name="connsiteY9" fmla="*/ 166699 h 1986062"/>
                <a:gd name="connsiteX10" fmla="*/ 696714 w 2536450"/>
                <a:gd name="connsiteY10" fmla="*/ 227025 h 1986062"/>
                <a:gd name="connsiteX11" fmla="*/ 564951 w 2536450"/>
                <a:gd name="connsiteY11" fmla="*/ 288143 h 1986062"/>
                <a:gd name="connsiteX12" fmla="*/ 423664 w 2536450"/>
                <a:gd name="connsiteY12" fmla="*/ 364344 h 1986062"/>
                <a:gd name="connsiteX13" fmla="*/ 326033 w 2536450"/>
                <a:gd name="connsiteY13" fmla="*/ 423081 h 1986062"/>
                <a:gd name="connsiteX14" fmla="*/ 213482 w 2536450"/>
                <a:gd name="connsiteY14" fmla="*/ 517705 h 1986062"/>
                <a:gd name="connsiteX15" fmla="*/ 145032 w 2536450"/>
                <a:gd name="connsiteY15" fmla="*/ 565618 h 1986062"/>
                <a:gd name="connsiteX16" fmla="*/ 54270 w 2536450"/>
                <a:gd name="connsiteY16" fmla="*/ 638459 h 1986062"/>
                <a:gd name="connsiteX17" fmla="*/ 0 w 2536450"/>
                <a:gd name="connsiteY17" fmla="*/ 691581 h 1986062"/>
                <a:gd name="connsiteX18" fmla="*/ 70259 w 2536450"/>
                <a:gd name="connsiteY18" fmla="*/ 763940 h 1986062"/>
                <a:gd name="connsiteX19" fmla="*/ 137587 w 2536450"/>
                <a:gd name="connsiteY19" fmla="*/ 852546 h 1986062"/>
                <a:gd name="connsiteX20" fmla="*/ 200673 w 2536450"/>
                <a:gd name="connsiteY20" fmla="*/ 945633 h 1986062"/>
                <a:gd name="connsiteX21" fmla="*/ 271499 w 2536450"/>
                <a:gd name="connsiteY21" fmla="*/ 1041037 h 1986062"/>
                <a:gd name="connsiteX22" fmla="*/ 341465 w 2536450"/>
                <a:gd name="connsiteY22" fmla="*/ 1157293 h 1986062"/>
                <a:gd name="connsiteX23" fmla="*/ 424300 w 2536450"/>
                <a:gd name="connsiteY23" fmla="*/ 1304754 h 1986062"/>
                <a:gd name="connsiteX24" fmla="*/ 494272 w 2536450"/>
                <a:gd name="connsiteY24" fmla="*/ 1482111 h 1986062"/>
                <a:gd name="connsiteX25" fmla="*/ 547016 w 2536450"/>
                <a:gd name="connsiteY25" fmla="*/ 1629184 h 1986062"/>
                <a:gd name="connsiteX26" fmla="*/ 580302 w 2536450"/>
                <a:gd name="connsiteY26" fmla="*/ 1717935 h 1986062"/>
                <a:gd name="connsiteX27" fmla="*/ 626128 w 2536450"/>
                <a:gd name="connsiteY27" fmla="*/ 1870271 h 1986062"/>
                <a:gd name="connsiteX28" fmla="*/ 648793 w 2536450"/>
                <a:gd name="connsiteY28" fmla="*/ 1986062 h 1986062"/>
                <a:gd name="connsiteX29" fmla="*/ 861480 w 2536450"/>
                <a:gd name="connsiteY29" fmla="*/ 1919195 h 1986062"/>
                <a:gd name="connsiteX30" fmla="*/ 1074547 w 2536450"/>
                <a:gd name="connsiteY30" fmla="*/ 1835512 h 1986062"/>
                <a:gd name="connsiteX31" fmla="*/ 1254367 w 2536450"/>
                <a:gd name="connsiteY31" fmla="*/ 1744698 h 1986062"/>
                <a:gd name="connsiteX32" fmla="*/ 1397018 w 2536450"/>
                <a:gd name="connsiteY32" fmla="*/ 1656189 h 1986062"/>
                <a:gd name="connsiteX33" fmla="*/ 1510348 w 2536450"/>
                <a:gd name="connsiteY33" fmla="*/ 1575056 h 1986062"/>
                <a:gd name="connsiteX34" fmla="*/ 1646883 w 2536450"/>
                <a:gd name="connsiteY34" fmla="*/ 1471409 h 1986062"/>
                <a:gd name="connsiteX35" fmla="*/ 1788542 w 2536450"/>
                <a:gd name="connsiteY35" fmla="*/ 1347931 h 1986062"/>
                <a:gd name="connsiteX36" fmla="*/ 1915108 w 2536450"/>
                <a:gd name="connsiteY36" fmla="*/ 1218879 h 1986062"/>
                <a:gd name="connsiteX37" fmla="*/ 2040533 w 2536450"/>
                <a:gd name="connsiteY37" fmla="*/ 1070781 h 1986062"/>
                <a:gd name="connsiteX38" fmla="*/ 2145308 w 2536450"/>
                <a:gd name="connsiteY38" fmla="*/ 937431 h 1986062"/>
                <a:gd name="connsiteX39" fmla="*/ 2261057 w 2536450"/>
                <a:gd name="connsiteY39" fmla="*/ 762085 h 1986062"/>
                <a:gd name="connsiteX40" fmla="*/ 2331562 w 2536450"/>
                <a:gd name="connsiteY40" fmla="*/ 632775 h 1986062"/>
                <a:gd name="connsiteX41" fmla="*/ 2380825 w 2536450"/>
                <a:gd name="connsiteY41" fmla="*/ 524725 h 1986062"/>
                <a:gd name="connsiteX42" fmla="*/ 2432950 w 2536450"/>
                <a:gd name="connsiteY42" fmla="*/ 406490 h 1986062"/>
                <a:gd name="connsiteX43" fmla="*/ 2482146 w 2536450"/>
                <a:gd name="connsiteY43" fmla="*/ 276426 h 1986062"/>
                <a:gd name="connsiteX44" fmla="*/ 2536450 w 2536450"/>
                <a:gd name="connsiteY44" fmla="*/ 104615 h 1986062"/>
                <a:gd name="connsiteX0" fmla="*/ 2536450 w 2536450"/>
                <a:gd name="connsiteY0" fmla="*/ 104615 h 1986062"/>
                <a:gd name="connsiteX1" fmla="*/ 2393752 w 2536450"/>
                <a:gd name="connsiteY1" fmla="*/ 69069 h 1986062"/>
                <a:gd name="connsiteX2" fmla="*/ 2202458 w 2536450"/>
                <a:gd name="connsiteY2" fmla="*/ 29381 h 1986062"/>
                <a:gd name="connsiteX3" fmla="*/ 1995290 w 2536450"/>
                <a:gd name="connsiteY3" fmla="*/ 6362 h 1986062"/>
                <a:gd name="connsiteX4" fmla="*/ 1792883 w 2536450"/>
                <a:gd name="connsiteY4" fmla="*/ 12 h 1986062"/>
                <a:gd name="connsiteX5" fmla="*/ 1570633 w 2536450"/>
                <a:gd name="connsiteY5" fmla="*/ 7950 h 1986062"/>
                <a:gd name="connsiteX6" fmla="*/ 1405533 w 2536450"/>
                <a:gd name="connsiteY6" fmla="*/ 26206 h 1986062"/>
                <a:gd name="connsiteX7" fmla="*/ 1228527 w 2536450"/>
                <a:gd name="connsiteY7" fmla="*/ 53988 h 1986062"/>
                <a:gd name="connsiteX8" fmla="*/ 999927 w 2536450"/>
                <a:gd name="connsiteY8" fmla="*/ 110344 h 1986062"/>
                <a:gd name="connsiteX9" fmla="*/ 840383 w 2536450"/>
                <a:gd name="connsiteY9" fmla="*/ 166699 h 1986062"/>
                <a:gd name="connsiteX10" fmla="*/ 696714 w 2536450"/>
                <a:gd name="connsiteY10" fmla="*/ 227025 h 1986062"/>
                <a:gd name="connsiteX11" fmla="*/ 564951 w 2536450"/>
                <a:gd name="connsiteY11" fmla="*/ 288143 h 1986062"/>
                <a:gd name="connsiteX12" fmla="*/ 423664 w 2536450"/>
                <a:gd name="connsiteY12" fmla="*/ 364344 h 1986062"/>
                <a:gd name="connsiteX13" fmla="*/ 326033 w 2536450"/>
                <a:gd name="connsiteY13" fmla="*/ 423081 h 1986062"/>
                <a:gd name="connsiteX14" fmla="*/ 209179 w 2536450"/>
                <a:gd name="connsiteY14" fmla="*/ 506604 h 1986062"/>
                <a:gd name="connsiteX15" fmla="*/ 145032 w 2536450"/>
                <a:gd name="connsiteY15" fmla="*/ 565618 h 1986062"/>
                <a:gd name="connsiteX16" fmla="*/ 54270 w 2536450"/>
                <a:gd name="connsiteY16" fmla="*/ 638459 h 1986062"/>
                <a:gd name="connsiteX17" fmla="*/ 0 w 2536450"/>
                <a:gd name="connsiteY17" fmla="*/ 691581 h 1986062"/>
                <a:gd name="connsiteX18" fmla="*/ 70259 w 2536450"/>
                <a:gd name="connsiteY18" fmla="*/ 763940 h 1986062"/>
                <a:gd name="connsiteX19" fmla="*/ 137587 w 2536450"/>
                <a:gd name="connsiteY19" fmla="*/ 852546 h 1986062"/>
                <a:gd name="connsiteX20" fmla="*/ 200673 w 2536450"/>
                <a:gd name="connsiteY20" fmla="*/ 945633 h 1986062"/>
                <a:gd name="connsiteX21" fmla="*/ 271499 w 2536450"/>
                <a:gd name="connsiteY21" fmla="*/ 1041037 h 1986062"/>
                <a:gd name="connsiteX22" fmla="*/ 341465 w 2536450"/>
                <a:gd name="connsiteY22" fmla="*/ 1157293 h 1986062"/>
                <a:gd name="connsiteX23" fmla="*/ 424300 w 2536450"/>
                <a:gd name="connsiteY23" fmla="*/ 1304754 h 1986062"/>
                <a:gd name="connsiteX24" fmla="*/ 494272 w 2536450"/>
                <a:gd name="connsiteY24" fmla="*/ 1482111 h 1986062"/>
                <a:gd name="connsiteX25" fmla="*/ 547016 w 2536450"/>
                <a:gd name="connsiteY25" fmla="*/ 1629184 h 1986062"/>
                <a:gd name="connsiteX26" fmla="*/ 580302 w 2536450"/>
                <a:gd name="connsiteY26" fmla="*/ 1717935 h 1986062"/>
                <a:gd name="connsiteX27" fmla="*/ 626128 w 2536450"/>
                <a:gd name="connsiteY27" fmla="*/ 1870271 h 1986062"/>
                <a:gd name="connsiteX28" fmla="*/ 648793 w 2536450"/>
                <a:gd name="connsiteY28" fmla="*/ 1986062 h 1986062"/>
                <a:gd name="connsiteX29" fmla="*/ 861480 w 2536450"/>
                <a:gd name="connsiteY29" fmla="*/ 1919195 h 1986062"/>
                <a:gd name="connsiteX30" fmla="*/ 1074547 w 2536450"/>
                <a:gd name="connsiteY30" fmla="*/ 1835512 h 1986062"/>
                <a:gd name="connsiteX31" fmla="*/ 1254367 w 2536450"/>
                <a:gd name="connsiteY31" fmla="*/ 1744698 h 1986062"/>
                <a:gd name="connsiteX32" fmla="*/ 1397018 w 2536450"/>
                <a:gd name="connsiteY32" fmla="*/ 1656189 h 1986062"/>
                <a:gd name="connsiteX33" fmla="*/ 1510348 w 2536450"/>
                <a:gd name="connsiteY33" fmla="*/ 1575056 h 1986062"/>
                <a:gd name="connsiteX34" fmla="*/ 1646883 w 2536450"/>
                <a:gd name="connsiteY34" fmla="*/ 1471409 h 1986062"/>
                <a:gd name="connsiteX35" fmla="*/ 1788542 w 2536450"/>
                <a:gd name="connsiteY35" fmla="*/ 1347931 h 1986062"/>
                <a:gd name="connsiteX36" fmla="*/ 1915108 w 2536450"/>
                <a:gd name="connsiteY36" fmla="*/ 1218879 h 1986062"/>
                <a:gd name="connsiteX37" fmla="*/ 2040533 w 2536450"/>
                <a:gd name="connsiteY37" fmla="*/ 1070781 h 1986062"/>
                <a:gd name="connsiteX38" fmla="*/ 2145308 w 2536450"/>
                <a:gd name="connsiteY38" fmla="*/ 937431 h 1986062"/>
                <a:gd name="connsiteX39" fmla="*/ 2261057 w 2536450"/>
                <a:gd name="connsiteY39" fmla="*/ 762085 h 1986062"/>
                <a:gd name="connsiteX40" fmla="*/ 2331562 w 2536450"/>
                <a:gd name="connsiteY40" fmla="*/ 632775 h 1986062"/>
                <a:gd name="connsiteX41" fmla="*/ 2380825 w 2536450"/>
                <a:gd name="connsiteY41" fmla="*/ 524725 h 1986062"/>
                <a:gd name="connsiteX42" fmla="*/ 2432950 w 2536450"/>
                <a:gd name="connsiteY42" fmla="*/ 406490 h 1986062"/>
                <a:gd name="connsiteX43" fmla="*/ 2482146 w 2536450"/>
                <a:gd name="connsiteY43" fmla="*/ 276426 h 1986062"/>
                <a:gd name="connsiteX44" fmla="*/ 2536450 w 2536450"/>
                <a:gd name="connsiteY44" fmla="*/ 104615 h 1986062"/>
                <a:gd name="connsiteX0" fmla="*/ 2536450 w 2536450"/>
                <a:gd name="connsiteY0" fmla="*/ 104615 h 1986062"/>
                <a:gd name="connsiteX1" fmla="*/ 2393752 w 2536450"/>
                <a:gd name="connsiteY1" fmla="*/ 69069 h 1986062"/>
                <a:gd name="connsiteX2" fmla="*/ 2202458 w 2536450"/>
                <a:gd name="connsiteY2" fmla="*/ 29381 h 1986062"/>
                <a:gd name="connsiteX3" fmla="*/ 1995290 w 2536450"/>
                <a:gd name="connsiteY3" fmla="*/ 6362 h 1986062"/>
                <a:gd name="connsiteX4" fmla="*/ 1792883 w 2536450"/>
                <a:gd name="connsiteY4" fmla="*/ 12 h 1986062"/>
                <a:gd name="connsiteX5" fmla="*/ 1570633 w 2536450"/>
                <a:gd name="connsiteY5" fmla="*/ 7950 h 1986062"/>
                <a:gd name="connsiteX6" fmla="*/ 1405533 w 2536450"/>
                <a:gd name="connsiteY6" fmla="*/ 26206 h 1986062"/>
                <a:gd name="connsiteX7" fmla="*/ 1228527 w 2536450"/>
                <a:gd name="connsiteY7" fmla="*/ 53988 h 1986062"/>
                <a:gd name="connsiteX8" fmla="*/ 999927 w 2536450"/>
                <a:gd name="connsiteY8" fmla="*/ 110344 h 1986062"/>
                <a:gd name="connsiteX9" fmla="*/ 840383 w 2536450"/>
                <a:gd name="connsiteY9" fmla="*/ 166699 h 1986062"/>
                <a:gd name="connsiteX10" fmla="*/ 696714 w 2536450"/>
                <a:gd name="connsiteY10" fmla="*/ 227025 h 1986062"/>
                <a:gd name="connsiteX11" fmla="*/ 564951 w 2536450"/>
                <a:gd name="connsiteY11" fmla="*/ 288143 h 1986062"/>
                <a:gd name="connsiteX12" fmla="*/ 423664 w 2536450"/>
                <a:gd name="connsiteY12" fmla="*/ 364344 h 1986062"/>
                <a:gd name="connsiteX13" fmla="*/ 326033 w 2536450"/>
                <a:gd name="connsiteY13" fmla="*/ 423081 h 1986062"/>
                <a:gd name="connsiteX14" fmla="*/ 215241 w 2536450"/>
                <a:gd name="connsiteY14" fmla="*/ 510384 h 1986062"/>
                <a:gd name="connsiteX15" fmla="*/ 145032 w 2536450"/>
                <a:gd name="connsiteY15" fmla="*/ 565618 h 1986062"/>
                <a:gd name="connsiteX16" fmla="*/ 54270 w 2536450"/>
                <a:gd name="connsiteY16" fmla="*/ 638459 h 1986062"/>
                <a:gd name="connsiteX17" fmla="*/ 0 w 2536450"/>
                <a:gd name="connsiteY17" fmla="*/ 691581 h 1986062"/>
                <a:gd name="connsiteX18" fmla="*/ 70259 w 2536450"/>
                <a:gd name="connsiteY18" fmla="*/ 763940 h 1986062"/>
                <a:gd name="connsiteX19" fmla="*/ 137587 w 2536450"/>
                <a:gd name="connsiteY19" fmla="*/ 852546 h 1986062"/>
                <a:gd name="connsiteX20" fmla="*/ 200673 w 2536450"/>
                <a:gd name="connsiteY20" fmla="*/ 945633 h 1986062"/>
                <a:gd name="connsiteX21" fmla="*/ 271499 w 2536450"/>
                <a:gd name="connsiteY21" fmla="*/ 1041037 h 1986062"/>
                <a:gd name="connsiteX22" fmla="*/ 341465 w 2536450"/>
                <a:gd name="connsiteY22" fmla="*/ 1157293 h 1986062"/>
                <a:gd name="connsiteX23" fmla="*/ 424300 w 2536450"/>
                <a:gd name="connsiteY23" fmla="*/ 1304754 h 1986062"/>
                <a:gd name="connsiteX24" fmla="*/ 494272 w 2536450"/>
                <a:gd name="connsiteY24" fmla="*/ 1482111 h 1986062"/>
                <a:gd name="connsiteX25" fmla="*/ 547016 w 2536450"/>
                <a:gd name="connsiteY25" fmla="*/ 1629184 h 1986062"/>
                <a:gd name="connsiteX26" fmla="*/ 580302 w 2536450"/>
                <a:gd name="connsiteY26" fmla="*/ 1717935 h 1986062"/>
                <a:gd name="connsiteX27" fmla="*/ 626128 w 2536450"/>
                <a:gd name="connsiteY27" fmla="*/ 1870271 h 1986062"/>
                <a:gd name="connsiteX28" fmla="*/ 648793 w 2536450"/>
                <a:gd name="connsiteY28" fmla="*/ 1986062 h 1986062"/>
                <a:gd name="connsiteX29" fmla="*/ 861480 w 2536450"/>
                <a:gd name="connsiteY29" fmla="*/ 1919195 h 1986062"/>
                <a:gd name="connsiteX30" fmla="*/ 1074547 w 2536450"/>
                <a:gd name="connsiteY30" fmla="*/ 1835512 h 1986062"/>
                <a:gd name="connsiteX31" fmla="*/ 1254367 w 2536450"/>
                <a:gd name="connsiteY31" fmla="*/ 1744698 h 1986062"/>
                <a:gd name="connsiteX32" fmla="*/ 1397018 w 2536450"/>
                <a:gd name="connsiteY32" fmla="*/ 1656189 h 1986062"/>
                <a:gd name="connsiteX33" fmla="*/ 1510348 w 2536450"/>
                <a:gd name="connsiteY33" fmla="*/ 1575056 h 1986062"/>
                <a:gd name="connsiteX34" fmla="*/ 1646883 w 2536450"/>
                <a:gd name="connsiteY34" fmla="*/ 1471409 h 1986062"/>
                <a:gd name="connsiteX35" fmla="*/ 1788542 w 2536450"/>
                <a:gd name="connsiteY35" fmla="*/ 1347931 h 1986062"/>
                <a:gd name="connsiteX36" fmla="*/ 1915108 w 2536450"/>
                <a:gd name="connsiteY36" fmla="*/ 1218879 h 1986062"/>
                <a:gd name="connsiteX37" fmla="*/ 2040533 w 2536450"/>
                <a:gd name="connsiteY37" fmla="*/ 1070781 h 1986062"/>
                <a:gd name="connsiteX38" fmla="*/ 2145308 w 2536450"/>
                <a:gd name="connsiteY38" fmla="*/ 937431 h 1986062"/>
                <a:gd name="connsiteX39" fmla="*/ 2261057 w 2536450"/>
                <a:gd name="connsiteY39" fmla="*/ 762085 h 1986062"/>
                <a:gd name="connsiteX40" fmla="*/ 2331562 w 2536450"/>
                <a:gd name="connsiteY40" fmla="*/ 632775 h 1986062"/>
                <a:gd name="connsiteX41" fmla="*/ 2380825 w 2536450"/>
                <a:gd name="connsiteY41" fmla="*/ 524725 h 1986062"/>
                <a:gd name="connsiteX42" fmla="*/ 2432950 w 2536450"/>
                <a:gd name="connsiteY42" fmla="*/ 406490 h 1986062"/>
                <a:gd name="connsiteX43" fmla="*/ 2482146 w 2536450"/>
                <a:gd name="connsiteY43" fmla="*/ 276426 h 1986062"/>
                <a:gd name="connsiteX44" fmla="*/ 2536450 w 2536450"/>
                <a:gd name="connsiteY44" fmla="*/ 104615 h 1986062"/>
                <a:gd name="connsiteX0" fmla="*/ 2536450 w 2536450"/>
                <a:gd name="connsiteY0" fmla="*/ 104615 h 1986062"/>
                <a:gd name="connsiteX1" fmla="*/ 2393752 w 2536450"/>
                <a:gd name="connsiteY1" fmla="*/ 69069 h 1986062"/>
                <a:gd name="connsiteX2" fmla="*/ 2202458 w 2536450"/>
                <a:gd name="connsiteY2" fmla="*/ 29381 h 1986062"/>
                <a:gd name="connsiteX3" fmla="*/ 1995290 w 2536450"/>
                <a:gd name="connsiteY3" fmla="*/ 6362 h 1986062"/>
                <a:gd name="connsiteX4" fmla="*/ 1792883 w 2536450"/>
                <a:gd name="connsiteY4" fmla="*/ 12 h 1986062"/>
                <a:gd name="connsiteX5" fmla="*/ 1570633 w 2536450"/>
                <a:gd name="connsiteY5" fmla="*/ 7950 h 1986062"/>
                <a:gd name="connsiteX6" fmla="*/ 1405533 w 2536450"/>
                <a:gd name="connsiteY6" fmla="*/ 26206 h 1986062"/>
                <a:gd name="connsiteX7" fmla="*/ 1228527 w 2536450"/>
                <a:gd name="connsiteY7" fmla="*/ 53988 h 1986062"/>
                <a:gd name="connsiteX8" fmla="*/ 999927 w 2536450"/>
                <a:gd name="connsiteY8" fmla="*/ 110344 h 1986062"/>
                <a:gd name="connsiteX9" fmla="*/ 840383 w 2536450"/>
                <a:gd name="connsiteY9" fmla="*/ 166699 h 1986062"/>
                <a:gd name="connsiteX10" fmla="*/ 696714 w 2536450"/>
                <a:gd name="connsiteY10" fmla="*/ 227025 h 1986062"/>
                <a:gd name="connsiteX11" fmla="*/ 564951 w 2536450"/>
                <a:gd name="connsiteY11" fmla="*/ 288143 h 1986062"/>
                <a:gd name="connsiteX12" fmla="*/ 423664 w 2536450"/>
                <a:gd name="connsiteY12" fmla="*/ 364344 h 1986062"/>
                <a:gd name="connsiteX13" fmla="*/ 330834 w 2536450"/>
                <a:gd name="connsiteY13" fmla="*/ 428881 h 1986062"/>
                <a:gd name="connsiteX14" fmla="*/ 215241 w 2536450"/>
                <a:gd name="connsiteY14" fmla="*/ 510384 h 1986062"/>
                <a:gd name="connsiteX15" fmla="*/ 145032 w 2536450"/>
                <a:gd name="connsiteY15" fmla="*/ 565618 h 1986062"/>
                <a:gd name="connsiteX16" fmla="*/ 54270 w 2536450"/>
                <a:gd name="connsiteY16" fmla="*/ 638459 h 1986062"/>
                <a:gd name="connsiteX17" fmla="*/ 0 w 2536450"/>
                <a:gd name="connsiteY17" fmla="*/ 691581 h 1986062"/>
                <a:gd name="connsiteX18" fmla="*/ 70259 w 2536450"/>
                <a:gd name="connsiteY18" fmla="*/ 763940 h 1986062"/>
                <a:gd name="connsiteX19" fmla="*/ 137587 w 2536450"/>
                <a:gd name="connsiteY19" fmla="*/ 852546 h 1986062"/>
                <a:gd name="connsiteX20" fmla="*/ 200673 w 2536450"/>
                <a:gd name="connsiteY20" fmla="*/ 945633 h 1986062"/>
                <a:gd name="connsiteX21" fmla="*/ 271499 w 2536450"/>
                <a:gd name="connsiteY21" fmla="*/ 1041037 h 1986062"/>
                <a:gd name="connsiteX22" fmla="*/ 341465 w 2536450"/>
                <a:gd name="connsiteY22" fmla="*/ 1157293 h 1986062"/>
                <a:gd name="connsiteX23" fmla="*/ 424300 w 2536450"/>
                <a:gd name="connsiteY23" fmla="*/ 1304754 h 1986062"/>
                <a:gd name="connsiteX24" fmla="*/ 494272 w 2536450"/>
                <a:gd name="connsiteY24" fmla="*/ 1482111 h 1986062"/>
                <a:gd name="connsiteX25" fmla="*/ 547016 w 2536450"/>
                <a:gd name="connsiteY25" fmla="*/ 1629184 h 1986062"/>
                <a:gd name="connsiteX26" fmla="*/ 580302 w 2536450"/>
                <a:gd name="connsiteY26" fmla="*/ 1717935 h 1986062"/>
                <a:gd name="connsiteX27" fmla="*/ 626128 w 2536450"/>
                <a:gd name="connsiteY27" fmla="*/ 1870271 h 1986062"/>
                <a:gd name="connsiteX28" fmla="*/ 648793 w 2536450"/>
                <a:gd name="connsiteY28" fmla="*/ 1986062 h 1986062"/>
                <a:gd name="connsiteX29" fmla="*/ 861480 w 2536450"/>
                <a:gd name="connsiteY29" fmla="*/ 1919195 h 1986062"/>
                <a:gd name="connsiteX30" fmla="*/ 1074547 w 2536450"/>
                <a:gd name="connsiteY30" fmla="*/ 1835512 h 1986062"/>
                <a:gd name="connsiteX31" fmla="*/ 1254367 w 2536450"/>
                <a:gd name="connsiteY31" fmla="*/ 1744698 h 1986062"/>
                <a:gd name="connsiteX32" fmla="*/ 1397018 w 2536450"/>
                <a:gd name="connsiteY32" fmla="*/ 1656189 h 1986062"/>
                <a:gd name="connsiteX33" fmla="*/ 1510348 w 2536450"/>
                <a:gd name="connsiteY33" fmla="*/ 1575056 h 1986062"/>
                <a:gd name="connsiteX34" fmla="*/ 1646883 w 2536450"/>
                <a:gd name="connsiteY34" fmla="*/ 1471409 h 1986062"/>
                <a:gd name="connsiteX35" fmla="*/ 1788542 w 2536450"/>
                <a:gd name="connsiteY35" fmla="*/ 1347931 h 1986062"/>
                <a:gd name="connsiteX36" fmla="*/ 1915108 w 2536450"/>
                <a:gd name="connsiteY36" fmla="*/ 1218879 h 1986062"/>
                <a:gd name="connsiteX37" fmla="*/ 2040533 w 2536450"/>
                <a:gd name="connsiteY37" fmla="*/ 1070781 h 1986062"/>
                <a:gd name="connsiteX38" fmla="*/ 2145308 w 2536450"/>
                <a:gd name="connsiteY38" fmla="*/ 937431 h 1986062"/>
                <a:gd name="connsiteX39" fmla="*/ 2261057 w 2536450"/>
                <a:gd name="connsiteY39" fmla="*/ 762085 h 1986062"/>
                <a:gd name="connsiteX40" fmla="*/ 2331562 w 2536450"/>
                <a:gd name="connsiteY40" fmla="*/ 632775 h 1986062"/>
                <a:gd name="connsiteX41" fmla="*/ 2380825 w 2536450"/>
                <a:gd name="connsiteY41" fmla="*/ 524725 h 1986062"/>
                <a:gd name="connsiteX42" fmla="*/ 2432950 w 2536450"/>
                <a:gd name="connsiteY42" fmla="*/ 406490 h 1986062"/>
                <a:gd name="connsiteX43" fmla="*/ 2482146 w 2536450"/>
                <a:gd name="connsiteY43" fmla="*/ 276426 h 1986062"/>
                <a:gd name="connsiteX44" fmla="*/ 2536450 w 2536450"/>
                <a:gd name="connsiteY44" fmla="*/ 104615 h 1986062"/>
                <a:gd name="connsiteX0" fmla="*/ 2536450 w 2536450"/>
                <a:gd name="connsiteY0" fmla="*/ 104615 h 1986062"/>
                <a:gd name="connsiteX1" fmla="*/ 2393752 w 2536450"/>
                <a:gd name="connsiteY1" fmla="*/ 69069 h 1986062"/>
                <a:gd name="connsiteX2" fmla="*/ 2202458 w 2536450"/>
                <a:gd name="connsiteY2" fmla="*/ 29381 h 1986062"/>
                <a:gd name="connsiteX3" fmla="*/ 1995290 w 2536450"/>
                <a:gd name="connsiteY3" fmla="*/ 6362 h 1986062"/>
                <a:gd name="connsiteX4" fmla="*/ 1792883 w 2536450"/>
                <a:gd name="connsiteY4" fmla="*/ 12 h 1986062"/>
                <a:gd name="connsiteX5" fmla="*/ 1570633 w 2536450"/>
                <a:gd name="connsiteY5" fmla="*/ 7950 h 1986062"/>
                <a:gd name="connsiteX6" fmla="*/ 1405533 w 2536450"/>
                <a:gd name="connsiteY6" fmla="*/ 26206 h 1986062"/>
                <a:gd name="connsiteX7" fmla="*/ 1228527 w 2536450"/>
                <a:gd name="connsiteY7" fmla="*/ 53988 h 1986062"/>
                <a:gd name="connsiteX8" fmla="*/ 999927 w 2536450"/>
                <a:gd name="connsiteY8" fmla="*/ 110344 h 1986062"/>
                <a:gd name="connsiteX9" fmla="*/ 840383 w 2536450"/>
                <a:gd name="connsiteY9" fmla="*/ 166699 h 1986062"/>
                <a:gd name="connsiteX10" fmla="*/ 696714 w 2536450"/>
                <a:gd name="connsiteY10" fmla="*/ 227025 h 1986062"/>
                <a:gd name="connsiteX11" fmla="*/ 564951 w 2536450"/>
                <a:gd name="connsiteY11" fmla="*/ 288143 h 1986062"/>
                <a:gd name="connsiteX12" fmla="*/ 427206 w 2536450"/>
                <a:gd name="connsiteY12" fmla="*/ 372166 h 1986062"/>
                <a:gd name="connsiteX13" fmla="*/ 330834 w 2536450"/>
                <a:gd name="connsiteY13" fmla="*/ 428881 h 1986062"/>
                <a:gd name="connsiteX14" fmla="*/ 215241 w 2536450"/>
                <a:gd name="connsiteY14" fmla="*/ 510384 h 1986062"/>
                <a:gd name="connsiteX15" fmla="*/ 145032 w 2536450"/>
                <a:gd name="connsiteY15" fmla="*/ 565618 h 1986062"/>
                <a:gd name="connsiteX16" fmla="*/ 54270 w 2536450"/>
                <a:gd name="connsiteY16" fmla="*/ 638459 h 1986062"/>
                <a:gd name="connsiteX17" fmla="*/ 0 w 2536450"/>
                <a:gd name="connsiteY17" fmla="*/ 691581 h 1986062"/>
                <a:gd name="connsiteX18" fmla="*/ 70259 w 2536450"/>
                <a:gd name="connsiteY18" fmla="*/ 763940 h 1986062"/>
                <a:gd name="connsiteX19" fmla="*/ 137587 w 2536450"/>
                <a:gd name="connsiteY19" fmla="*/ 852546 h 1986062"/>
                <a:gd name="connsiteX20" fmla="*/ 200673 w 2536450"/>
                <a:gd name="connsiteY20" fmla="*/ 945633 h 1986062"/>
                <a:gd name="connsiteX21" fmla="*/ 271499 w 2536450"/>
                <a:gd name="connsiteY21" fmla="*/ 1041037 h 1986062"/>
                <a:gd name="connsiteX22" fmla="*/ 341465 w 2536450"/>
                <a:gd name="connsiteY22" fmla="*/ 1157293 h 1986062"/>
                <a:gd name="connsiteX23" fmla="*/ 424300 w 2536450"/>
                <a:gd name="connsiteY23" fmla="*/ 1304754 h 1986062"/>
                <a:gd name="connsiteX24" fmla="*/ 494272 w 2536450"/>
                <a:gd name="connsiteY24" fmla="*/ 1482111 h 1986062"/>
                <a:gd name="connsiteX25" fmla="*/ 547016 w 2536450"/>
                <a:gd name="connsiteY25" fmla="*/ 1629184 h 1986062"/>
                <a:gd name="connsiteX26" fmla="*/ 580302 w 2536450"/>
                <a:gd name="connsiteY26" fmla="*/ 1717935 h 1986062"/>
                <a:gd name="connsiteX27" fmla="*/ 626128 w 2536450"/>
                <a:gd name="connsiteY27" fmla="*/ 1870271 h 1986062"/>
                <a:gd name="connsiteX28" fmla="*/ 648793 w 2536450"/>
                <a:gd name="connsiteY28" fmla="*/ 1986062 h 1986062"/>
                <a:gd name="connsiteX29" fmla="*/ 861480 w 2536450"/>
                <a:gd name="connsiteY29" fmla="*/ 1919195 h 1986062"/>
                <a:gd name="connsiteX30" fmla="*/ 1074547 w 2536450"/>
                <a:gd name="connsiteY30" fmla="*/ 1835512 h 1986062"/>
                <a:gd name="connsiteX31" fmla="*/ 1254367 w 2536450"/>
                <a:gd name="connsiteY31" fmla="*/ 1744698 h 1986062"/>
                <a:gd name="connsiteX32" fmla="*/ 1397018 w 2536450"/>
                <a:gd name="connsiteY32" fmla="*/ 1656189 h 1986062"/>
                <a:gd name="connsiteX33" fmla="*/ 1510348 w 2536450"/>
                <a:gd name="connsiteY33" fmla="*/ 1575056 h 1986062"/>
                <a:gd name="connsiteX34" fmla="*/ 1646883 w 2536450"/>
                <a:gd name="connsiteY34" fmla="*/ 1471409 h 1986062"/>
                <a:gd name="connsiteX35" fmla="*/ 1788542 w 2536450"/>
                <a:gd name="connsiteY35" fmla="*/ 1347931 h 1986062"/>
                <a:gd name="connsiteX36" fmla="*/ 1915108 w 2536450"/>
                <a:gd name="connsiteY36" fmla="*/ 1218879 h 1986062"/>
                <a:gd name="connsiteX37" fmla="*/ 2040533 w 2536450"/>
                <a:gd name="connsiteY37" fmla="*/ 1070781 h 1986062"/>
                <a:gd name="connsiteX38" fmla="*/ 2145308 w 2536450"/>
                <a:gd name="connsiteY38" fmla="*/ 937431 h 1986062"/>
                <a:gd name="connsiteX39" fmla="*/ 2261057 w 2536450"/>
                <a:gd name="connsiteY39" fmla="*/ 762085 h 1986062"/>
                <a:gd name="connsiteX40" fmla="*/ 2331562 w 2536450"/>
                <a:gd name="connsiteY40" fmla="*/ 632775 h 1986062"/>
                <a:gd name="connsiteX41" fmla="*/ 2380825 w 2536450"/>
                <a:gd name="connsiteY41" fmla="*/ 524725 h 1986062"/>
                <a:gd name="connsiteX42" fmla="*/ 2432950 w 2536450"/>
                <a:gd name="connsiteY42" fmla="*/ 406490 h 1986062"/>
                <a:gd name="connsiteX43" fmla="*/ 2482146 w 2536450"/>
                <a:gd name="connsiteY43" fmla="*/ 276426 h 1986062"/>
                <a:gd name="connsiteX44" fmla="*/ 2536450 w 2536450"/>
                <a:gd name="connsiteY44" fmla="*/ 104615 h 1986062"/>
                <a:gd name="connsiteX0" fmla="*/ 2536450 w 2536450"/>
                <a:gd name="connsiteY0" fmla="*/ 104615 h 1986062"/>
                <a:gd name="connsiteX1" fmla="*/ 2393752 w 2536450"/>
                <a:gd name="connsiteY1" fmla="*/ 69069 h 1986062"/>
                <a:gd name="connsiteX2" fmla="*/ 2202458 w 2536450"/>
                <a:gd name="connsiteY2" fmla="*/ 29381 h 1986062"/>
                <a:gd name="connsiteX3" fmla="*/ 1995290 w 2536450"/>
                <a:gd name="connsiteY3" fmla="*/ 6362 h 1986062"/>
                <a:gd name="connsiteX4" fmla="*/ 1792883 w 2536450"/>
                <a:gd name="connsiteY4" fmla="*/ 12 h 1986062"/>
                <a:gd name="connsiteX5" fmla="*/ 1570633 w 2536450"/>
                <a:gd name="connsiteY5" fmla="*/ 7950 h 1986062"/>
                <a:gd name="connsiteX6" fmla="*/ 1405533 w 2536450"/>
                <a:gd name="connsiteY6" fmla="*/ 26206 h 1986062"/>
                <a:gd name="connsiteX7" fmla="*/ 1228527 w 2536450"/>
                <a:gd name="connsiteY7" fmla="*/ 53988 h 1986062"/>
                <a:gd name="connsiteX8" fmla="*/ 999927 w 2536450"/>
                <a:gd name="connsiteY8" fmla="*/ 110344 h 1986062"/>
                <a:gd name="connsiteX9" fmla="*/ 840383 w 2536450"/>
                <a:gd name="connsiteY9" fmla="*/ 166699 h 1986062"/>
                <a:gd name="connsiteX10" fmla="*/ 696714 w 2536450"/>
                <a:gd name="connsiteY10" fmla="*/ 227025 h 1986062"/>
                <a:gd name="connsiteX11" fmla="*/ 568992 w 2536450"/>
                <a:gd name="connsiteY11" fmla="*/ 290663 h 1986062"/>
                <a:gd name="connsiteX12" fmla="*/ 427206 w 2536450"/>
                <a:gd name="connsiteY12" fmla="*/ 372166 h 1986062"/>
                <a:gd name="connsiteX13" fmla="*/ 330834 w 2536450"/>
                <a:gd name="connsiteY13" fmla="*/ 428881 h 1986062"/>
                <a:gd name="connsiteX14" fmla="*/ 215241 w 2536450"/>
                <a:gd name="connsiteY14" fmla="*/ 510384 h 1986062"/>
                <a:gd name="connsiteX15" fmla="*/ 145032 w 2536450"/>
                <a:gd name="connsiteY15" fmla="*/ 565618 h 1986062"/>
                <a:gd name="connsiteX16" fmla="*/ 54270 w 2536450"/>
                <a:gd name="connsiteY16" fmla="*/ 638459 h 1986062"/>
                <a:gd name="connsiteX17" fmla="*/ 0 w 2536450"/>
                <a:gd name="connsiteY17" fmla="*/ 691581 h 1986062"/>
                <a:gd name="connsiteX18" fmla="*/ 70259 w 2536450"/>
                <a:gd name="connsiteY18" fmla="*/ 763940 h 1986062"/>
                <a:gd name="connsiteX19" fmla="*/ 137587 w 2536450"/>
                <a:gd name="connsiteY19" fmla="*/ 852546 h 1986062"/>
                <a:gd name="connsiteX20" fmla="*/ 200673 w 2536450"/>
                <a:gd name="connsiteY20" fmla="*/ 945633 h 1986062"/>
                <a:gd name="connsiteX21" fmla="*/ 271499 w 2536450"/>
                <a:gd name="connsiteY21" fmla="*/ 1041037 h 1986062"/>
                <a:gd name="connsiteX22" fmla="*/ 341465 w 2536450"/>
                <a:gd name="connsiteY22" fmla="*/ 1157293 h 1986062"/>
                <a:gd name="connsiteX23" fmla="*/ 424300 w 2536450"/>
                <a:gd name="connsiteY23" fmla="*/ 1304754 h 1986062"/>
                <a:gd name="connsiteX24" fmla="*/ 494272 w 2536450"/>
                <a:gd name="connsiteY24" fmla="*/ 1482111 h 1986062"/>
                <a:gd name="connsiteX25" fmla="*/ 547016 w 2536450"/>
                <a:gd name="connsiteY25" fmla="*/ 1629184 h 1986062"/>
                <a:gd name="connsiteX26" fmla="*/ 580302 w 2536450"/>
                <a:gd name="connsiteY26" fmla="*/ 1717935 h 1986062"/>
                <a:gd name="connsiteX27" fmla="*/ 626128 w 2536450"/>
                <a:gd name="connsiteY27" fmla="*/ 1870271 h 1986062"/>
                <a:gd name="connsiteX28" fmla="*/ 648793 w 2536450"/>
                <a:gd name="connsiteY28" fmla="*/ 1986062 h 1986062"/>
                <a:gd name="connsiteX29" fmla="*/ 861480 w 2536450"/>
                <a:gd name="connsiteY29" fmla="*/ 1919195 h 1986062"/>
                <a:gd name="connsiteX30" fmla="*/ 1074547 w 2536450"/>
                <a:gd name="connsiteY30" fmla="*/ 1835512 h 1986062"/>
                <a:gd name="connsiteX31" fmla="*/ 1254367 w 2536450"/>
                <a:gd name="connsiteY31" fmla="*/ 1744698 h 1986062"/>
                <a:gd name="connsiteX32" fmla="*/ 1397018 w 2536450"/>
                <a:gd name="connsiteY32" fmla="*/ 1656189 h 1986062"/>
                <a:gd name="connsiteX33" fmla="*/ 1510348 w 2536450"/>
                <a:gd name="connsiteY33" fmla="*/ 1575056 h 1986062"/>
                <a:gd name="connsiteX34" fmla="*/ 1646883 w 2536450"/>
                <a:gd name="connsiteY34" fmla="*/ 1471409 h 1986062"/>
                <a:gd name="connsiteX35" fmla="*/ 1788542 w 2536450"/>
                <a:gd name="connsiteY35" fmla="*/ 1347931 h 1986062"/>
                <a:gd name="connsiteX36" fmla="*/ 1915108 w 2536450"/>
                <a:gd name="connsiteY36" fmla="*/ 1218879 h 1986062"/>
                <a:gd name="connsiteX37" fmla="*/ 2040533 w 2536450"/>
                <a:gd name="connsiteY37" fmla="*/ 1070781 h 1986062"/>
                <a:gd name="connsiteX38" fmla="*/ 2145308 w 2536450"/>
                <a:gd name="connsiteY38" fmla="*/ 937431 h 1986062"/>
                <a:gd name="connsiteX39" fmla="*/ 2261057 w 2536450"/>
                <a:gd name="connsiteY39" fmla="*/ 762085 h 1986062"/>
                <a:gd name="connsiteX40" fmla="*/ 2331562 w 2536450"/>
                <a:gd name="connsiteY40" fmla="*/ 632775 h 1986062"/>
                <a:gd name="connsiteX41" fmla="*/ 2380825 w 2536450"/>
                <a:gd name="connsiteY41" fmla="*/ 524725 h 1986062"/>
                <a:gd name="connsiteX42" fmla="*/ 2432950 w 2536450"/>
                <a:gd name="connsiteY42" fmla="*/ 406490 h 1986062"/>
                <a:gd name="connsiteX43" fmla="*/ 2482146 w 2536450"/>
                <a:gd name="connsiteY43" fmla="*/ 276426 h 1986062"/>
                <a:gd name="connsiteX44" fmla="*/ 2536450 w 2536450"/>
                <a:gd name="connsiteY44" fmla="*/ 104615 h 1986062"/>
                <a:gd name="connsiteX0" fmla="*/ 2536450 w 2536450"/>
                <a:gd name="connsiteY0" fmla="*/ 104615 h 1986062"/>
                <a:gd name="connsiteX1" fmla="*/ 2393752 w 2536450"/>
                <a:gd name="connsiteY1" fmla="*/ 69069 h 1986062"/>
                <a:gd name="connsiteX2" fmla="*/ 2202458 w 2536450"/>
                <a:gd name="connsiteY2" fmla="*/ 29381 h 1986062"/>
                <a:gd name="connsiteX3" fmla="*/ 1995290 w 2536450"/>
                <a:gd name="connsiteY3" fmla="*/ 6362 h 1986062"/>
                <a:gd name="connsiteX4" fmla="*/ 1792883 w 2536450"/>
                <a:gd name="connsiteY4" fmla="*/ 12 h 1986062"/>
                <a:gd name="connsiteX5" fmla="*/ 1570633 w 2536450"/>
                <a:gd name="connsiteY5" fmla="*/ 7950 h 1986062"/>
                <a:gd name="connsiteX6" fmla="*/ 1405533 w 2536450"/>
                <a:gd name="connsiteY6" fmla="*/ 26206 h 1986062"/>
                <a:gd name="connsiteX7" fmla="*/ 1228527 w 2536450"/>
                <a:gd name="connsiteY7" fmla="*/ 53988 h 1986062"/>
                <a:gd name="connsiteX8" fmla="*/ 999927 w 2536450"/>
                <a:gd name="connsiteY8" fmla="*/ 110344 h 1986062"/>
                <a:gd name="connsiteX9" fmla="*/ 840383 w 2536450"/>
                <a:gd name="connsiteY9" fmla="*/ 166699 h 1986062"/>
                <a:gd name="connsiteX10" fmla="*/ 695715 w 2536450"/>
                <a:gd name="connsiteY10" fmla="*/ 237627 h 1986062"/>
                <a:gd name="connsiteX11" fmla="*/ 568992 w 2536450"/>
                <a:gd name="connsiteY11" fmla="*/ 290663 h 1986062"/>
                <a:gd name="connsiteX12" fmla="*/ 427206 w 2536450"/>
                <a:gd name="connsiteY12" fmla="*/ 372166 h 1986062"/>
                <a:gd name="connsiteX13" fmla="*/ 330834 w 2536450"/>
                <a:gd name="connsiteY13" fmla="*/ 428881 h 1986062"/>
                <a:gd name="connsiteX14" fmla="*/ 215241 w 2536450"/>
                <a:gd name="connsiteY14" fmla="*/ 510384 h 1986062"/>
                <a:gd name="connsiteX15" fmla="*/ 145032 w 2536450"/>
                <a:gd name="connsiteY15" fmla="*/ 565618 h 1986062"/>
                <a:gd name="connsiteX16" fmla="*/ 54270 w 2536450"/>
                <a:gd name="connsiteY16" fmla="*/ 638459 h 1986062"/>
                <a:gd name="connsiteX17" fmla="*/ 0 w 2536450"/>
                <a:gd name="connsiteY17" fmla="*/ 691581 h 1986062"/>
                <a:gd name="connsiteX18" fmla="*/ 70259 w 2536450"/>
                <a:gd name="connsiteY18" fmla="*/ 763940 h 1986062"/>
                <a:gd name="connsiteX19" fmla="*/ 137587 w 2536450"/>
                <a:gd name="connsiteY19" fmla="*/ 852546 h 1986062"/>
                <a:gd name="connsiteX20" fmla="*/ 200673 w 2536450"/>
                <a:gd name="connsiteY20" fmla="*/ 945633 h 1986062"/>
                <a:gd name="connsiteX21" fmla="*/ 271499 w 2536450"/>
                <a:gd name="connsiteY21" fmla="*/ 1041037 h 1986062"/>
                <a:gd name="connsiteX22" fmla="*/ 341465 w 2536450"/>
                <a:gd name="connsiteY22" fmla="*/ 1157293 h 1986062"/>
                <a:gd name="connsiteX23" fmla="*/ 424300 w 2536450"/>
                <a:gd name="connsiteY23" fmla="*/ 1304754 h 1986062"/>
                <a:gd name="connsiteX24" fmla="*/ 494272 w 2536450"/>
                <a:gd name="connsiteY24" fmla="*/ 1482111 h 1986062"/>
                <a:gd name="connsiteX25" fmla="*/ 547016 w 2536450"/>
                <a:gd name="connsiteY25" fmla="*/ 1629184 h 1986062"/>
                <a:gd name="connsiteX26" fmla="*/ 580302 w 2536450"/>
                <a:gd name="connsiteY26" fmla="*/ 1717935 h 1986062"/>
                <a:gd name="connsiteX27" fmla="*/ 626128 w 2536450"/>
                <a:gd name="connsiteY27" fmla="*/ 1870271 h 1986062"/>
                <a:gd name="connsiteX28" fmla="*/ 648793 w 2536450"/>
                <a:gd name="connsiteY28" fmla="*/ 1986062 h 1986062"/>
                <a:gd name="connsiteX29" fmla="*/ 861480 w 2536450"/>
                <a:gd name="connsiteY29" fmla="*/ 1919195 h 1986062"/>
                <a:gd name="connsiteX30" fmla="*/ 1074547 w 2536450"/>
                <a:gd name="connsiteY30" fmla="*/ 1835512 h 1986062"/>
                <a:gd name="connsiteX31" fmla="*/ 1254367 w 2536450"/>
                <a:gd name="connsiteY31" fmla="*/ 1744698 h 1986062"/>
                <a:gd name="connsiteX32" fmla="*/ 1397018 w 2536450"/>
                <a:gd name="connsiteY32" fmla="*/ 1656189 h 1986062"/>
                <a:gd name="connsiteX33" fmla="*/ 1510348 w 2536450"/>
                <a:gd name="connsiteY33" fmla="*/ 1575056 h 1986062"/>
                <a:gd name="connsiteX34" fmla="*/ 1646883 w 2536450"/>
                <a:gd name="connsiteY34" fmla="*/ 1471409 h 1986062"/>
                <a:gd name="connsiteX35" fmla="*/ 1788542 w 2536450"/>
                <a:gd name="connsiteY35" fmla="*/ 1347931 h 1986062"/>
                <a:gd name="connsiteX36" fmla="*/ 1915108 w 2536450"/>
                <a:gd name="connsiteY36" fmla="*/ 1218879 h 1986062"/>
                <a:gd name="connsiteX37" fmla="*/ 2040533 w 2536450"/>
                <a:gd name="connsiteY37" fmla="*/ 1070781 h 1986062"/>
                <a:gd name="connsiteX38" fmla="*/ 2145308 w 2536450"/>
                <a:gd name="connsiteY38" fmla="*/ 937431 h 1986062"/>
                <a:gd name="connsiteX39" fmla="*/ 2261057 w 2536450"/>
                <a:gd name="connsiteY39" fmla="*/ 762085 h 1986062"/>
                <a:gd name="connsiteX40" fmla="*/ 2331562 w 2536450"/>
                <a:gd name="connsiteY40" fmla="*/ 632775 h 1986062"/>
                <a:gd name="connsiteX41" fmla="*/ 2380825 w 2536450"/>
                <a:gd name="connsiteY41" fmla="*/ 524725 h 1986062"/>
                <a:gd name="connsiteX42" fmla="*/ 2432950 w 2536450"/>
                <a:gd name="connsiteY42" fmla="*/ 406490 h 1986062"/>
                <a:gd name="connsiteX43" fmla="*/ 2482146 w 2536450"/>
                <a:gd name="connsiteY43" fmla="*/ 276426 h 1986062"/>
                <a:gd name="connsiteX44" fmla="*/ 2536450 w 2536450"/>
                <a:gd name="connsiteY44" fmla="*/ 104615 h 1986062"/>
                <a:gd name="connsiteX0" fmla="*/ 2536450 w 2536450"/>
                <a:gd name="connsiteY0" fmla="*/ 104615 h 1986062"/>
                <a:gd name="connsiteX1" fmla="*/ 2393752 w 2536450"/>
                <a:gd name="connsiteY1" fmla="*/ 69069 h 1986062"/>
                <a:gd name="connsiteX2" fmla="*/ 2202458 w 2536450"/>
                <a:gd name="connsiteY2" fmla="*/ 29381 h 1986062"/>
                <a:gd name="connsiteX3" fmla="*/ 1995290 w 2536450"/>
                <a:gd name="connsiteY3" fmla="*/ 6362 h 1986062"/>
                <a:gd name="connsiteX4" fmla="*/ 1792883 w 2536450"/>
                <a:gd name="connsiteY4" fmla="*/ 12 h 1986062"/>
                <a:gd name="connsiteX5" fmla="*/ 1570633 w 2536450"/>
                <a:gd name="connsiteY5" fmla="*/ 7950 h 1986062"/>
                <a:gd name="connsiteX6" fmla="*/ 1405533 w 2536450"/>
                <a:gd name="connsiteY6" fmla="*/ 26206 h 1986062"/>
                <a:gd name="connsiteX7" fmla="*/ 1228527 w 2536450"/>
                <a:gd name="connsiteY7" fmla="*/ 53988 h 1986062"/>
                <a:gd name="connsiteX8" fmla="*/ 999927 w 2536450"/>
                <a:gd name="connsiteY8" fmla="*/ 110344 h 1986062"/>
                <a:gd name="connsiteX9" fmla="*/ 841405 w 2536450"/>
                <a:gd name="connsiteY9" fmla="*/ 178561 h 1986062"/>
                <a:gd name="connsiteX10" fmla="*/ 695715 w 2536450"/>
                <a:gd name="connsiteY10" fmla="*/ 237627 h 1986062"/>
                <a:gd name="connsiteX11" fmla="*/ 568992 w 2536450"/>
                <a:gd name="connsiteY11" fmla="*/ 290663 h 1986062"/>
                <a:gd name="connsiteX12" fmla="*/ 427206 w 2536450"/>
                <a:gd name="connsiteY12" fmla="*/ 372166 h 1986062"/>
                <a:gd name="connsiteX13" fmla="*/ 330834 w 2536450"/>
                <a:gd name="connsiteY13" fmla="*/ 428881 h 1986062"/>
                <a:gd name="connsiteX14" fmla="*/ 215241 w 2536450"/>
                <a:gd name="connsiteY14" fmla="*/ 510384 h 1986062"/>
                <a:gd name="connsiteX15" fmla="*/ 145032 w 2536450"/>
                <a:gd name="connsiteY15" fmla="*/ 565618 h 1986062"/>
                <a:gd name="connsiteX16" fmla="*/ 54270 w 2536450"/>
                <a:gd name="connsiteY16" fmla="*/ 638459 h 1986062"/>
                <a:gd name="connsiteX17" fmla="*/ 0 w 2536450"/>
                <a:gd name="connsiteY17" fmla="*/ 691581 h 1986062"/>
                <a:gd name="connsiteX18" fmla="*/ 70259 w 2536450"/>
                <a:gd name="connsiteY18" fmla="*/ 763940 h 1986062"/>
                <a:gd name="connsiteX19" fmla="*/ 137587 w 2536450"/>
                <a:gd name="connsiteY19" fmla="*/ 852546 h 1986062"/>
                <a:gd name="connsiteX20" fmla="*/ 200673 w 2536450"/>
                <a:gd name="connsiteY20" fmla="*/ 945633 h 1986062"/>
                <a:gd name="connsiteX21" fmla="*/ 271499 w 2536450"/>
                <a:gd name="connsiteY21" fmla="*/ 1041037 h 1986062"/>
                <a:gd name="connsiteX22" fmla="*/ 341465 w 2536450"/>
                <a:gd name="connsiteY22" fmla="*/ 1157293 h 1986062"/>
                <a:gd name="connsiteX23" fmla="*/ 424300 w 2536450"/>
                <a:gd name="connsiteY23" fmla="*/ 1304754 h 1986062"/>
                <a:gd name="connsiteX24" fmla="*/ 494272 w 2536450"/>
                <a:gd name="connsiteY24" fmla="*/ 1482111 h 1986062"/>
                <a:gd name="connsiteX25" fmla="*/ 547016 w 2536450"/>
                <a:gd name="connsiteY25" fmla="*/ 1629184 h 1986062"/>
                <a:gd name="connsiteX26" fmla="*/ 580302 w 2536450"/>
                <a:gd name="connsiteY26" fmla="*/ 1717935 h 1986062"/>
                <a:gd name="connsiteX27" fmla="*/ 626128 w 2536450"/>
                <a:gd name="connsiteY27" fmla="*/ 1870271 h 1986062"/>
                <a:gd name="connsiteX28" fmla="*/ 648793 w 2536450"/>
                <a:gd name="connsiteY28" fmla="*/ 1986062 h 1986062"/>
                <a:gd name="connsiteX29" fmla="*/ 861480 w 2536450"/>
                <a:gd name="connsiteY29" fmla="*/ 1919195 h 1986062"/>
                <a:gd name="connsiteX30" fmla="*/ 1074547 w 2536450"/>
                <a:gd name="connsiteY30" fmla="*/ 1835512 h 1986062"/>
                <a:gd name="connsiteX31" fmla="*/ 1254367 w 2536450"/>
                <a:gd name="connsiteY31" fmla="*/ 1744698 h 1986062"/>
                <a:gd name="connsiteX32" fmla="*/ 1397018 w 2536450"/>
                <a:gd name="connsiteY32" fmla="*/ 1656189 h 1986062"/>
                <a:gd name="connsiteX33" fmla="*/ 1510348 w 2536450"/>
                <a:gd name="connsiteY33" fmla="*/ 1575056 h 1986062"/>
                <a:gd name="connsiteX34" fmla="*/ 1646883 w 2536450"/>
                <a:gd name="connsiteY34" fmla="*/ 1471409 h 1986062"/>
                <a:gd name="connsiteX35" fmla="*/ 1788542 w 2536450"/>
                <a:gd name="connsiteY35" fmla="*/ 1347931 h 1986062"/>
                <a:gd name="connsiteX36" fmla="*/ 1915108 w 2536450"/>
                <a:gd name="connsiteY36" fmla="*/ 1218879 h 1986062"/>
                <a:gd name="connsiteX37" fmla="*/ 2040533 w 2536450"/>
                <a:gd name="connsiteY37" fmla="*/ 1070781 h 1986062"/>
                <a:gd name="connsiteX38" fmla="*/ 2145308 w 2536450"/>
                <a:gd name="connsiteY38" fmla="*/ 937431 h 1986062"/>
                <a:gd name="connsiteX39" fmla="*/ 2261057 w 2536450"/>
                <a:gd name="connsiteY39" fmla="*/ 762085 h 1986062"/>
                <a:gd name="connsiteX40" fmla="*/ 2331562 w 2536450"/>
                <a:gd name="connsiteY40" fmla="*/ 632775 h 1986062"/>
                <a:gd name="connsiteX41" fmla="*/ 2380825 w 2536450"/>
                <a:gd name="connsiteY41" fmla="*/ 524725 h 1986062"/>
                <a:gd name="connsiteX42" fmla="*/ 2432950 w 2536450"/>
                <a:gd name="connsiteY42" fmla="*/ 406490 h 1986062"/>
                <a:gd name="connsiteX43" fmla="*/ 2482146 w 2536450"/>
                <a:gd name="connsiteY43" fmla="*/ 276426 h 1986062"/>
                <a:gd name="connsiteX44" fmla="*/ 2536450 w 2536450"/>
                <a:gd name="connsiteY44" fmla="*/ 104615 h 1986062"/>
                <a:gd name="connsiteX0" fmla="*/ 2536450 w 2536450"/>
                <a:gd name="connsiteY0" fmla="*/ 104615 h 1986062"/>
                <a:gd name="connsiteX1" fmla="*/ 2393752 w 2536450"/>
                <a:gd name="connsiteY1" fmla="*/ 69069 h 1986062"/>
                <a:gd name="connsiteX2" fmla="*/ 2202458 w 2536450"/>
                <a:gd name="connsiteY2" fmla="*/ 29381 h 1986062"/>
                <a:gd name="connsiteX3" fmla="*/ 1995290 w 2536450"/>
                <a:gd name="connsiteY3" fmla="*/ 6362 h 1986062"/>
                <a:gd name="connsiteX4" fmla="*/ 1792883 w 2536450"/>
                <a:gd name="connsiteY4" fmla="*/ 12 h 1986062"/>
                <a:gd name="connsiteX5" fmla="*/ 1570633 w 2536450"/>
                <a:gd name="connsiteY5" fmla="*/ 7950 h 1986062"/>
                <a:gd name="connsiteX6" fmla="*/ 1405533 w 2536450"/>
                <a:gd name="connsiteY6" fmla="*/ 26206 h 1986062"/>
                <a:gd name="connsiteX7" fmla="*/ 1228527 w 2536450"/>
                <a:gd name="connsiteY7" fmla="*/ 53988 h 1986062"/>
                <a:gd name="connsiteX8" fmla="*/ 1008771 w 2536450"/>
                <a:gd name="connsiteY8" fmla="*/ 118665 h 1986062"/>
                <a:gd name="connsiteX9" fmla="*/ 841405 w 2536450"/>
                <a:gd name="connsiteY9" fmla="*/ 178561 h 1986062"/>
                <a:gd name="connsiteX10" fmla="*/ 695715 w 2536450"/>
                <a:gd name="connsiteY10" fmla="*/ 237627 h 1986062"/>
                <a:gd name="connsiteX11" fmla="*/ 568992 w 2536450"/>
                <a:gd name="connsiteY11" fmla="*/ 290663 h 1986062"/>
                <a:gd name="connsiteX12" fmla="*/ 427206 w 2536450"/>
                <a:gd name="connsiteY12" fmla="*/ 372166 h 1986062"/>
                <a:gd name="connsiteX13" fmla="*/ 330834 w 2536450"/>
                <a:gd name="connsiteY13" fmla="*/ 428881 h 1986062"/>
                <a:gd name="connsiteX14" fmla="*/ 215241 w 2536450"/>
                <a:gd name="connsiteY14" fmla="*/ 510384 h 1986062"/>
                <a:gd name="connsiteX15" fmla="*/ 145032 w 2536450"/>
                <a:gd name="connsiteY15" fmla="*/ 565618 h 1986062"/>
                <a:gd name="connsiteX16" fmla="*/ 54270 w 2536450"/>
                <a:gd name="connsiteY16" fmla="*/ 638459 h 1986062"/>
                <a:gd name="connsiteX17" fmla="*/ 0 w 2536450"/>
                <a:gd name="connsiteY17" fmla="*/ 691581 h 1986062"/>
                <a:gd name="connsiteX18" fmla="*/ 70259 w 2536450"/>
                <a:gd name="connsiteY18" fmla="*/ 763940 h 1986062"/>
                <a:gd name="connsiteX19" fmla="*/ 137587 w 2536450"/>
                <a:gd name="connsiteY19" fmla="*/ 852546 h 1986062"/>
                <a:gd name="connsiteX20" fmla="*/ 200673 w 2536450"/>
                <a:gd name="connsiteY20" fmla="*/ 945633 h 1986062"/>
                <a:gd name="connsiteX21" fmla="*/ 271499 w 2536450"/>
                <a:gd name="connsiteY21" fmla="*/ 1041037 h 1986062"/>
                <a:gd name="connsiteX22" fmla="*/ 341465 w 2536450"/>
                <a:gd name="connsiteY22" fmla="*/ 1157293 h 1986062"/>
                <a:gd name="connsiteX23" fmla="*/ 424300 w 2536450"/>
                <a:gd name="connsiteY23" fmla="*/ 1304754 h 1986062"/>
                <a:gd name="connsiteX24" fmla="*/ 494272 w 2536450"/>
                <a:gd name="connsiteY24" fmla="*/ 1482111 h 1986062"/>
                <a:gd name="connsiteX25" fmla="*/ 547016 w 2536450"/>
                <a:gd name="connsiteY25" fmla="*/ 1629184 h 1986062"/>
                <a:gd name="connsiteX26" fmla="*/ 580302 w 2536450"/>
                <a:gd name="connsiteY26" fmla="*/ 1717935 h 1986062"/>
                <a:gd name="connsiteX27" fmla="*/ 626128 w 2536450"/>
                <a:gd name="connsiteY27" fmla="*/ 1870271 h 1986062"/>
                <a:gd name="connsiteX28" fmla="*/ 648793 w 2536450"/>
                <a:gd name="connsiteY28" fmla="*/ 1986062 h 1986062"/>
                <a:gd name="connsiteX29" fmla="*/ 861480 w 2536450"/>
                <a:gd name="connsiteY29" fmla="*/ 1919195 h 1986062"/>
                <a:gd name="connsiteX30" fmla="*/ 1074547 w 2536450"/>
                <a:gd name="connsiteY30" fmla="*/ 1835512 h 1986062"/>
                <a:gd name="connsiteX31" fmla="*/ 1254367 w 2536450"/>
                <a:gd name="connsiteY31" fmla="*/ 1744698 h 1986062"/>
                <a:gd name="connsiteX32" fmla="*/ 1397018 w 2536450"/>
                <a:gd name="connsiteY32" fmla="*/ 1656189 h 1986062"/>
                <a:gd name="connsiteX33" fmla="*/ 1510348 w 2536450"/>
                <a:gd name="connsiteY33" fmla="*/ 1575056 h 1986062"/>
                <a:gd name="connsiteX34" fmla="*/ 1646883 w 2536450"/>
                <a:gd name="connsiteY34" fmla="*/ 1471409 h 1986062"/>
                <a:gd name="connsiteX35" fmla="*/ 1788542 w 2536450"/>
                <a:gd name="connsiteY35" fmla="*/ 1347931 h 1986062"/>
                <a:gd name="connsiteX36" fmla="*/ 1915108 w 2536450"/>
                <a:gd name="connsiteY36" fmla="*/ 1218879 h 1986062"/>
                <a:gd name="connsiteX37" fmla="*/ 2040533 w 2536450"/>
                <a:gd name="connsiteY37" fmla="*/ 1070781 h 1986062"/>
                <a:gd name="connsiteX38" fmla="*/ 2145308 w 2536450"/>
                <a:gd name="connsiteY38" fmla="*/ 937431 h 1986062"/>
                <a:gd name="connsiteX39" fmla="*/ 2261057 w 2536450"/>
                <a:gd name="connsiteY39" fmla="*/ 762085 h 1986062"/>
                <a:gd name="connsiteX40" fmla="*/ 2331562 w 2536450"/>
                <a:gd name="connsiteY40" fmla="*/ 632775 h 1986062"/>
                <a:gd name="connsiteX41" fmla="*/ 2380825 w 2536450"/>
                <a:gd name="connsiteY41" fmla="*/ 524725 h 1986062"/>
                <a:gd name="connsiteX42" fmla="*/ 2432950 w 2536450"/>
                <a:gd name="connsiteY42" fmla="*/ 406490 h 1986062"/>
                <a:gd name="connsiteX43" fmla="*/ 2482146 w 2536450"/>
                <a:gd name="connsiteY43" fmla="*/ 276426 h 1986062"/>
                <a:gd name="connsiteX44" fmla="*/ 2536450 w 2536450"/>
                <a:gd name="connsiteY44" fmla="*/ 104615 h 1986062"/>
                <a:gd name="connsiteX0" fmla="*/ 2536450 w 2536450"/>
                <a:gd name="connsiteY0" fmla="*/ 104615 h 1986062"/>
                <a:gd name="connsiteX1" fmla="*/ 2393752 w 2536450"/>
                <a:gd name="connsiteY1" fmla="*/ 69069 h 1986062"/>
                <a:gd name="connsiteX2" fmla="*/ 2202458 w 2536450"/>
                <a:gd name="connsiteY2" fmla="*/ 29381 h 1986062"/>
                <a:gd name="connsiteX3" fmla="*/ 1995290 w 2536450"/>
                <a:gd name="connsiteY3" fmla="*/ 6362 h 1986062"/>
                <a:gd name="connsiteX4" fmla="*/ 1792883 w 2536450"/>
                <a:gd name="connsiteY4" fmla="*/ 12 h 1986062"/>
                <a:gd name="connsiteX5" fmla="*/ 1570633 w 2536450"/>
                <a:gd name="connsiteY5" fmla="*/ 7950 h 1986062"/>
                <a:gd name="connsiteX6" fmla="*/ 1405533 w 2536450"/>
                <a:gd name="connsiteY6" fmla="*/ 26206 h 1986062"/>
                <a:gd name="connsiteX7" fmla="*/ 1223487 w 2536450"/>
                <a:gd name="connsiteY7" fmla="*/ 62071 h 1986062"/>
                <a:gd name="connsiteX8" fmla="*/ 1008771 w 2536450"/>
                <a:gd name="connsiteY8" fmla="*/ 118665 h 1986062"/>
                <a:gd name="connsiteX9" fmla="*/ 841405 w 2536450"/>
                <a:gd name="connsiteY9" fmla="*/ 178561 h 1986062"/>
                <a:gd name="connsiteX10" fmla="*/ 695715 w 2536450"/>
                <a:gd name="connsiteY10" fmla="*/ 237627 h 1986062"/>
                <a:gd name="connsiteX11" fmla="*/ 568992 w 2536450"/>
                <a:gd name="connsiteY11" fmla="*/ 290663 h 1986062"/>
                <a:gd name="connsiteX12" fmla="*/ 427206 w 2536450"/>
                <a:gd name="connsiteY12" fmla="*/ 372166 h 1986062"/>
                <a:gd name="connsiteX13" fmla="*/ 330834 w 2536450"/>
                <a:gd name="connsiteY13" fmla="*/ 428881 h 1986062"/>
                <a:gd name="connsiteX14" fmla="*/ 215241 w 2536450"/>
                <a:gd name="connsiteY14" fmla="*/ 510384 h 1986062"/>
                <a:gd name="connsiteX15" fmla="*/ 145032 w 2536450"/>
                <a:gd name="connsiteY15" fmla="*/ 565618 h 1986062"/>
                <a:gd name="connsiteX16" fmla="*/ 54270 w 2536450"/>
                <a:gd name="connsiteY16" fmla="*/ 638459 h 1986062"/>
                <a:gd name="connsiteX17" fmla="*/ 0 w 2536450"/>
                <a:gd name="connsiteY17" fmla="*/ 691581 h 1986062"/>
                <a:gd name="connsiteX18" fmla="*/ 70259 w 2536450"/>
                <a:gd name="connsiteY18" fmla="*/ 763940 h 1986062"/>
                <a:gd name="connsiteX19" fmla="*/ 137587 w 2536450"/>
                <a:gd name="connsiteY19" fmla="*/ 852546 h 1986062"/>
                <a:gd name="connsiteX20" fmla="*/ 200673 w 2536450"/>
                <a:gd name="connsiteY20" fmla="*/ 945633 h 1986062"/>
                <a:gd name="connsiteX21" fmla="*/ 271499 w 2536450"/>
                <a:gd name="connsiteY21" fmla="*/ 1041037 h 1986062"/>
                <a:gd name="connsiteX22" fmla="*/ 341465 w 2536450"/>
                <a:gd name="connsiteY22" fmla="*/ 1157293 h 1986062"/>
                <a:gd name="connsiteX23" fmla="*/ 424300 w 2536450"/>
                <a:gd name="connsiteY23" fmla="*/ 1304754 h 1986062"/>
                <a:gd name="connsiteX24" fmla="*/ 494272 w 2536450"/>
                <a:gd name="connsiteY24" fmla="*/ 1482111 h 1986062"/>
                <a:gd name="connsiteX25" fmla="*/ 547016 w 2536450"/>
                <a:gd name="connsiteY25" fmla="*/ 1629184 h 1986062"/>
                <a:gd name="connsiteX26" fmla="*/ 580302 w 2536450"/>
                <a:gd name="connsiteY26" fmla="*/ 1717935 h 1986062"/>
                <a:gd name="connsiteX27" fmla="*/ 626128 w 2536450"/>
                <a:gd name="connsiteY27" fmla="*/ 1870271 h 1986062"/>
                <a:gd name="connsiteX28" fmla="*/ 648793 w 2536450"/>
                <a:gd name="connsiteY28" fmla="*/ 1986062 h 1986062"/>
                <a:gd name="connsiteX29" fmla="*/ 861480 w 2536450"/>
                <a:gd name="connsiteY29" fmla="*/ 1919195 h 1986062"/>
                <a:gd name="connsiteX30" fmla="*/ 1074547 w 2536450"/>
                <a:gd name="connsiteY30" fmla="*/ 1835512 h 1986062"/>
                <a:gd name="connsiteX31" fmla="*/ 1254367 w 2536450"/>
                <a:gd name="connsiteY31" fmla="*/ 1744698 h 1986062"/>
                <a:gd name="connsiteX32" fmla="*/ 1397018 w 2536450"/>
                <a:gd name="connsiteY32" fmla="*/ 1656189 h 1986062"/>
                <a:gd name="connsiteX33" fmla="*/ 1510348 w 2536450"/>
                <a:gd name="connsiteY33" fmla="*/ 1575056 h 1986062"/>
                <a:gd name="connsiteX34" fmla="*/ 1646883 w 2536450"/>
                <a:gd name="connsiteY34" fmla="*/ 1471409 h 1986062"/>
                <a:gd name="connsiteX35" fmla="*/ 1788542 w 2536450"/>
                <a:gd name="connsiteY35" fmla="*/ 1347931 h 1986062"/>
                <a:gd name="connsiteX36" fmla="*/ 1915108 w 2536450"/>
                <a:gd name="connsiteY36" fmla="*/ 1218879 h 1986062"/>
                <a:gd name="connsiteX37" fmla="*/ 2040533 w 2536450"/>
                <a:gd name="connsiteY37" fmla="*/ 1070781 h 1986062"/>
                <a:gd name="connsiteX38" fmla="*/ 2145308 w 2536450"/>
                <a:gd name="connsiteY38" fmla="*/ 937431 h 1986062"/>
                <a:gd name="connsiteX39" fmla="*/ 2261057 w 2536450"/>
                <a:gd name="connsiteY39" fmla="*/ 762085 h 1986062"/>
                <a:gd name="connsiteX40" fmla="*/ 2331562 w 2536450"/>
                <a:gd name="connsiteY40" fmla="*/ 632775 h 1986062"/>
                <a:gd name="connsiteX41" fmla="*/ 2380825 w 2536450"/>
                <a:gd name="connsiteY41" fmla="*/ 524725 h 1986062"/>
                <a:gd name="connsiteX42" fmla="*/ 2432950 w 2536450"/>
                <a:gd name="connsiteY42" fmla="*/ 406490 h 1986062"/>
                <a:gd name="connsiteX43" fmla="*/ 2482146 w 2536450"/>
                <a:gd name="connsiteY43" fmla="*/ 276426 h 1986062"/>
                <a:gd name="connsiteX44" fmla="*/ 2536450 w 2536450"/>
                <a:gd name="connsiteY44" fmla="*/ 104615 h 1986062"/>
                <a:gd name="connsiteX0" fmla="*/ 2536450 w 2536450"/>
                <a:gd name="connsiteY0" fmla="*/ 104615 h 1986062"/>
                <a:gd name="connsiteX1" fmla="*/ 2393752 w 2536450"/>
                <a:gd name="connsiteY1" fmla="*/ 69069 h 1986062"/>
                <a:gd name="connsiteX2" fmla="*/ 2202458 w 2536450"/>
                <a:gd name="connsiteY2" fmla="*/ 29381 h 1986062"/>
                <a:gd name="connsiteX3" fmla="*/ 1995290 w 2536450"/>
                <a:gd name="connsiteY3" fmla="*/ 6362 h 1986062"/>
                <a:gd name="connsiteX4" fmla="*/ 1792883 w 2536450"/>
                <a:gd name="connsiteY4" fmla="*/ 12 h 1986062"/>
                <a:gd name="connsiteX5" fmla="*/ 1570633 w 2536450"/>
                <a:gd name="connsiteY5" fmla="*/ 7950 h 1986062"/>
                <a:gd name="connsiteX6" fmla="*/ 1407053 w 2536450"/>
                <a:gd name="connsiteY6" fmla="*/ 32767 h 1986062"/>
                <a:gd name="connsiteX7" fmla="*/ 1223487 w 2536450"/>
                <a:gd name="connsiteY7" fmla="*/ 62071 h 1986062"/>
                <a:gd name="connsiteX8" fmla="*/ 1008771 w 2536450"/>
                <a:gd name="connsiteY8" fmla="*/ 118665 h 1986062"/>
                <a:gd name="connsiteX9" fmla="*/ 841405 w 2536450"/>
                <a:gd name="connsiteY9" fmla="*/ 178561 h 1986062"/>
                <a:gd name="connsiteX10" fmla="*/ 695715 w 2536450"/>
                <a:gd name="connsiteY10" fmla="*/ 237627 h 1986062"/>
                <a:gd name="connsiteX11" fmla="*/ 568992 w 2536450"/>
                <a:gd name="connsiteY11" fmla="*/ 290663 h 1986062"/>
                <a:gd name="connsiteX12" fmla="*/ 427206 w 2536450"/>
                <a:gd name="connsiteY12" fmla="*/ 372166 h 1986062"/>
                <a:gd name="connsiteX13" fmla="*/ 330834 w 2536450"/>
                <a:gd name="connsiteY13" fmla="*/ 428881 h 1986062"/>
                <a:gd name="connsiteX14" fmla="*/ 215241 w 2536450"/>
                <a:gd name="connsiteY14" fmla="*/ 510384 h 1986062"/>
                <a:gd name="connsiteX15" fmla="*/ 145032 w 2536450"/>
                <a:gd name="connsiteY15" fmla="*/ 565618 h 1986062"/>
                <a:gd name="connsiteX16" fmla="*/ 54270 w 2536450"/>
                <a:gd name="connsiteY16" fmla="*/ 638459 h 1986062"/>
                <a:gd name="connsiteX17" fmla="*/ 0 w 2536450"/>
                <a:gd name="connsiteY17" fmla="*/ 691581 h 1986062"/>
                <a:gd name="connsiteX18" fmla="*/ 70259 w 2536450"/>
                <a:gd name="connsiteY18" fmla="*/ 763940 h 1986062"/>
                <a:gd name="connsiteX19" fmla="*/ 137587 w 2536450"/>
                <a:gd name="connsiteY19" fmla="*/ 852546 h 1986062"/>
                <a:gd name="connsiteX20" fmla="*/ 200673 w 2536450"/>
                <a:gd name="connsiteY20" fmla="*/ 945633 h 1986062"/>
                <a:gd name="connsiteX21" fmla="*/ 271499 w 2536450"/>
                <a:gd name="connsiteY21" fmla="*/ 1041037 h 1986062"/>
                <a:gd name="connsiteX22" fmla="*/ 341465 w 2536450"/>
                <a:gd name="connsiteY22" fmla="*/ 1157293 h 1986062"/>
                <a:gd name="connsiteX23" fmla="*/ 424300 w 2536450"/>
                <a:gd name="connsiteY23" fmla="*/ 1304754 h 1986062"/>
                <a:gd name="connsiteX24" fmla="*/ 494272 w 2536450"/>
                <a:gd name="connsiteY24" fmla="*/ 1482111 h 1986062"/>
                <a:gd name="connsiteX25" fmla="*/ 547016 w 2536450"/>
                <a:gd name="connsiteY25" fmla="*/ 1629184 h 1986062"/>
                <a:gd name="connsiteX26" fmla="*/ 580302 w 2536450"/>
                <a:gd name="connsiteY26" fmla="*/ 1717935 h 1986062"/>
                <a:gd name="connsiteX27" fmla="*/ 626128 w 2536450"/>
                <a:gd name="connsiteY27" fmla="*/ 1870271 h 1986062"/>
                <a:gd name="connsiteX28" fmla="*/ 648793 w 2536450"/>
                <a:gd name="connsiteY28" fmla="*/ 1986062 h 1986062"/>
                <a:gd name="connsiteX29" fmla="*/ 861480 w 2536450"/>
                <a:gd name="connsiteY29" fmla="*/ 1919195 h 1986062"/>
                <a:gd name="connsiteX30" fmla="*/ 1074547 w 2536450"/>
                <a:gd name="connsiteY30" fmla="*/ 1835512 h 1986062"/>
                <a:gd name="connsiteX31" fmla="*/ 1254367 w 2536450"/>
                <a:gd name="connsiteY31" fmla="*/ 1744698 h 1986062"/>
                <a:gd name="connsiteX32" fmla="*/ 1397018 w 2536450"/>
                <a:gd name="connsiteY32" fmla="*/ 1656189 h 1986062"/>
                <a:gd name="connsiteX33" fmla="*/ 1510348 w 2536450"/>
                <a:gd name="connsiteY33" fmla="*/ 1575056 h 1986062"/>
                <a:gd name="connsiteX34" fmla="*/ 1646883 w 2536450"/>
                <a:gd name="connsiteY34" fmla="*/ 1471409 h 1986062"/>
                <a:gd name="connsiteX35" fmla="*/ 1788542 w 2536450"/>
                <a:gd name="connsiteY35" fmla="*/ 1347931 h 1986062"/>
                <a:gd name="connsiteX36" fmla="*/ 1915108 w 2536450"/>
                <a:gd name="connsiteY36" fmla="*/ 1218879 h 1986062"/>
                <a:gd name="connsiteX37" fmla="*/ 2040533 w 2536450"/>
                <a:gd name="connsiteY37" fmla="*/ 1070781 h 1986062"/>
                <a:gd name="connsiteX38" fmla="*/ 2145308 w 2536450"/>
                <a:gd name="connsiteY38" fmla="*/ 937431 h 1986062"/>
                <a:gd name="connsiteX39" fmla="*/ 2261057 w 2536450"/>
                <a:gd name="connsiteY39" fmla="*/ 762085 h 1986062"/>
                <a:gd name="connsiteX40" fmla="*/ 2331562 w 2536450"/>
                <a:gd name="connsiteY40" fmla="*/ 632775 h 1986062"/>
                <a:gd name="connsiteX41" fmla="*/ 2380825 w 2536450"/>
                <a:gd name="connsiteY41" fmla="*/ 524725 h 1986062"/>
                <a:gd name="connsiteX42" fmla="*/ 2432950 w 2536450"/>
                <a:gd name="connsiteY42" fmla="*/ 406490 h 1986062"/>
                <a:gd name="connsiteX43" fmla="*/ 2482146 w 2536450"/>
                <a:gd name="connsiteY43" fmla="*/ 276426 h 1986062"/>
                <a:gd name="connsiteX44" fmla="*/ 2536450 w 2536450"/>
                <a:gd name="connsiteY44" fmla="*/ 104615 h 1986062"/>
                <a:gd name="connsiteX0" fmla="*/ 2536450 w 2536450"/>
                <a:gd name="connsiteY0" fmla="*/ 104615 h 1986062"/>
                <a:gd name="connsiteX1" fmla="*/ 2357434 w 2536450"/>
                <a:gd name="connsiteY1" fmla="*/ 50108 h 1986062"/>
                <a:gd name="connsiteX2" fmla="*/ 2202458 w 2536450"/>
                <a:gd name="connsiteY2" fmla="*/ 29381 h 1986062"/>
                <a:gd name="connsiteX3" fmla="*/ 1995290 w 2536450"/>
                <a:gd name="connsiteY3" fmla="*/ 6362 h 1986062"/>
                <a:gd name="connsiteX4" fmla="*/ 1792883 w 2536450"/>
                <a:gd name="connsiteY4" fmla="*/ 12 h 1986062"/>
                <a:gd name="connsiteX5" fmla="*/ 1570633 w 2536450"/>
                <a:gd name="connsiteY5" fmla="*/ 7950 h 1986062"/>
                <a:gd name="connsiteX6" fmla="*/ 1407053 w 2536450"/>
                <a:gd name="connsiteY6" fmla="*/ 32767 h 1986062"/>
                <a:gd name="connsiteX7" fmla="*/ 1223487 w 2536450"/>
                <a:gd name="connsiteY7" fmla="*/ 62071 h 1986062"/>
                <a:gd name="connsiteX8" fmla="*/ 1008771 w 2536450"/>
                <a:gd name="connsiteY8" fmla="*/ 118665 h 1986062"/>
                <a:gd name="connsiteX9" fmla="*/ 841405 w 2536450"/>
                <a:gd name="connsiteY9" fmla="*/ 178561 h 1986062"/>
                <a:gd name="connsiteX10" fmla="*/ 695715 w 2536450"/>
                <a:gd name="connsiteY10" fmla="*/ 237627 h 1986062"/>
                <a:gd name="connsiteX11" fmla="*/ 568992 w 2536450"/>
                <a:gd name="connsiteY11" fmla="*/ 290663 h 1986062"/>
                <a:gd name="connsiteX12" fmla="*/ 427206 w 2536450"/>
                <a:gd name="connsiteY12" fmla="*/ 372166 h 1986062"/>
                <a:gd name="connsiteX13" fmla="*/ 330834 w 2536450"/>
                <a:gd name="connsiteY13" fmla="*/ 428881 h 1986062"/>
                <a:gd name="connsiteX14" fmla="*/ 215241 w 2536450"/>
                <a:gd name="connsiteY14" fmla="*/ 510384 h 1986062"/>
                <a:gd name="connsiteX15" fmla="*/ 145032 w 2536450"/>
                <a:gd name="connsiteY15" fmla="*/ 565618 h 1986062"/>
                <a:gd name="connsiteX16" fmla="*/ 54270 w 2536450"/>
                <a:gd name="connsiteY16" fmla="*/ 638459 h 1986062"/>
                <a:gd name="connsiteX17" fmla="*/ 0 w 2536450"/>
                <a:gd name="connsiteY17" fmla="*/ 691581 h 1986062"/>
                <a:gd name="connsiteX18" fmla="*/ 70259 w 2536450"/>
                <a:gd name="connsiteY18" fmla="*/ 763940 h 1986062"/>
                <a:gd name="connsiteX19" fmla="*/ 137587 w 2536450"/>
                <a:gd name="connsiteY19" fmla="*/ 852546 h 1986062"/>
                <a:gd name="connsiteX20" fmla="*/ 200673 w 2536450"/>
                <a:gd name="connsiteY20" fmla="*/ 945633 h 1986062"/>
                <a:gd name="connsiteX21" fmla="*/ 271499 w 2536450"/>
                <a:gd name="connsiteY21" fmla="*/ 1041037 h 1986062"/>
                <a:gd name="connsiteX22" fmla="*/ 341465 w 2536450"/>
                <a:gd name="connsiteY22" fmla="*/ 1157293 h 1986062"/>
                <a:gd name="connsiteX23" fmla="*/ 424300 w 2536450"/>
                <a:gd name="connsiteY23" fmla="*/ 1304754 h 1986062"/>
                <a:gd name="connsiteX24" fmla="*/ 494272 w 2536450"/>
                <a:gd name="connsiteY24" fmla="*/ 1482111 h 1986062"/>
                <a:gd name="connsiteX25" fmla="*/ 547016 w 2536450"/>
                <a:gd name="connsiteY25" fmla="*/ 1629184 h 1986062"/>
                <a:gd name="connsiteX26" fmla="*/ 580302 w 2536450"/>
                <a:gd name="connsiteY26" fmla="*/ 1717935 h 1986062"/>
                <a:gd name="connsiteX27" fmla="*/ 626128 w 2536450"/>
                <a:gd name="connsiteY27" fmla="*/ 1870271 h 1986062"/>
                <a:gd name="connsiteX28" fmla="*/ 648793 w 2536450"/>
                <a:gd name="connsiteY28" fmla="*/ 1986062 h 1986062"/>
                <a:gd name="connsiteX29" fmla="*/ 861480 w 2536450"/>
                <a:gd name="connsiteY29" fmla="*/ 1919195 h 1986062"/>
                <a:gd name="connsiteX30" fmla="*/ 1074547 w 2536450"/>
                <a:gd name="connsiteY30" fmla="*/ 1835512 h 1986062"/>
                <a:gd name="connsiteX31" fmla="*/ 1254367 w 2536450"/>
                <a:gd name="connsiteY31" fmla="*/ 1744698 h 1986062"/>
                <a:gd name="connsiteX32" fmla="*/ 1397018 w 2536450"/>
                <a:gd name="connsiteY32" fmla="*/ 1656189 h 1986062"/>
                <a:gd name="connsiteX33" fmla="*/ 1510348 w 2536450"/>
                <a:gd name="connsiteY33" fmla="*/ 1575056 h 1986062"/>
                <a:gd name="connsiteX34" fmla="*/ 1646883 w 2536450"/>
                <a:gd name="connsiteY34" fmla="*/ 1471409 h 1986062"/>
                <a:gd name="connsiteX35" fmla="*/ 1788542 w 2536450"/>
                <a:gd name="connsiteY35" fmla="*/ 1347931 h 1986062"/>
                <a:gd name="connsiteX36" fmla="*/ 1915108 w 2536450"/>
                <a:gd name="connsiteY36" fmla="*/ 1218879 h 1986062"/>
                <a:gd name="connsiteX37" fmla="*/ 2040533 w 2536450"/>
                <a:gd name="connsiteY37" fmla="*/ 1070781 h 1986062"/>
                <a:gd name="connsiteX38" fmla="*/ 2145308 w 2536450"/>
                <a:gd name="connsiteY38" fmla="*/ 937431 h 1986062"/>
                <a:gd name="connsiteX39" fmla="*/ 2261057 w 2536450"/>
                <a:gd name="connsiteY39" fmla="*/ 762085 h 1986062"/>
                <a:gd name="connsiteX40" fmla="*/ 2331562 w 2536450"/>
                <a:gd name="connsiteY40" fmla="*/ 632775 h 1986062"/>
                <a:gd name="connsiteX41" fmla="*/ 2380825 w 2536450"/>
                <a:gd name="connsiteY41" fmla="*/ 524725 h 1986062"/>
                <a:gd name="connsiteX42" fmla="*/ 2432950 w 2536450"/>
                <a:gd name="connsiteY42" fmla="*/ 406490 h 1986062"/>
                <a:gd name="connsiteX43" fmla="*/ 2482146 w 2536450"/>
                <a:gd name="connsiteY43" fmla="*/ 276426 h 1986062"/>
                <a:gd name="connsiteX44" fmla="*/ 2536450 w 2536450"/>
                <a:gd name="connsiteY44" fmla="*/ 104615 h 1986062"/>
                <a:gd name="connsiteX0" fmla="*/ 2536450 w 2536450"/>
                <a:gd name="connsiteY0" fmla="*/ 104615 h 2017107"/>
                <a:gd name="connsiteX1" fmla="*/ 2357434 w 2536450"/>
                <a:gd name="connsiteY1" fmla="*/ 50108 h 2017107"/>
                <a:gd name="connsiteX2" fmla="*/ 2202458 w 2536450"/>
                <a:gd name="connsiteY2" fmla="*/ 29381 h 2017107"/>
                <a:gd name="connsiteX3" fmla="*/ 1995290 w 2536450"/>
                <a:gd name="connsiteY3" fmla="*/ 6362 h 2017107"/>
                <a:gd name="connsiteX4" fmla="*/ 1792883 w 2536450"/>
                <a:gd name="connsiteY4" fmla="*/ 12 h 2017107"/>
                <a:gd name="connsiteX5" fmla="*/ 1570633 w 2536450"/>
                <a:gd name="connsiteY5" fmla="*/ 7950 h 2017107"/>
                <a:gd name="connsiteX6" fmla="*/ 1407053 w 2536450"/>
                <a:gd name="connsiteY6" fmla="*/ 32767 h 2017107"/>
                <a:gd name="connsiteX7" fmla="*/ 1223487 w 2536450"/>
                <a:gd name="connsiteY7" fmla="*/ 62071 h 2017107"/>
                <a:gd name="connsiteX8" fmla="*/ 1008771 w 2536450"/>
                <a:gd name="connsiteY8" fmla="*/ 118665 h 2017107"/>
                <a:gd name="connsiteX9" fmla="*/ 841405 w 2536450"/>
                <a:gd name="connsiteY9" fmla="*/ 178561 h 2017107"/>
                <a:gd name="connsiteX10" fmla="*/ 695715 w 2536450"/>
                <a:gd name="connsiteY10" fmla="*/ 237627 h 2017107"/>
                <a:gd name="connsiteX11" fmla="*/ 568992 w 2536450"/>
                <a:gd name="connsiteY11" fmla="*/ 290663 h 2017107"/>
                <a:gd name="connsiteX12" fmla="*/ 427206 w 2536450"/>
                <a:gd name="connsiteY12" fmla="*/ 372166 h 2017107"/>
                <a:gd name="connsiteX13" fmla="*/ 330834 w 2536450"/>
                <a:gd name="connsiteY13" fmla="*/ 428881 h 2017107"/>
                <a:gd name="connsiteX14" fmla="*/ 215241 w 2536450"/>
                <a:gd name="connsiteY14" fmla="*/ 510384 h 2017107"/>
                <a:gd name="connsiteX15" fmla="*/ 145032 w 2536450"/>
                <a:gd name="connsiteY15" fmla="*/ 565618 h 2017107"/>
                <a:gd name="connsiteX16" fmla="*/ 54270 w 2536450"/>
                <a:gd name="connsiteY16" fmla="*/ 638459 h 2017107"/>
                <a:gd name="connsiteX17" fmla="*/ 0 w 2536450"/>
                <a:gd name="connsiteY17" fmla="*/ 691581 h 2017107"/>
                <a:gd name="connsiteX18" fmla="*/ 70259 w 2536450"/>
                <a:gd name="connsiteY18" fmla="*/ 763940 h 2017107"/>
                <a:gd name="connsiteX19" fmla="*/ 137587 w 2536450"/>
                <a:gd name="connsiteY19" fmla="*/ 852546 h 2017107"/>
                <a:gd name="connsiteX20" fmla="*/ 200673 w 2536450"/>
                <a:gd name="connsiteY20" fmla="*/ 945633 h 2017107"/>
                <a:gd name="connsiteX21" fmla="*/ 271499 w 2536450"/>
                <a:gd name="connsiteY21" fmla="*/ 1041037 h 2017107"/>
                <a:gd name="connsiteX22" fmla="*/ 341465 w 2536450"/>
                <a:gd name="connsiteY22" fmla="*/ 1157293 h 2017107"/>
                <a:gd name="connsiteX23" fmla="*/ 424300 w 2536450"/>
                <a:gd name="connsiteY23" fmla="*/ 1304754 h 2017107"/>
                <a:gd name="connsiteX24" fmla="*/ 494272 w 2536450"/>
                <a:gd name="connsiteY24" fmla="*/ 1482111 h 2017107"/>
                <a:gd name="connsiteX25" fmla="*/ 547016 w 2536450"/>
                <a:gd name="connsiteY25" fmla="*/ 1629184 h 2017107"/>
                <a:gd name="connsiteX26" fmla="*/ 580302 w 2536450"/>
                <a:gd name="connsiteY26" fmla="*/ 1717935 h 2017107"/>
                <a:gd name="connsiteX27" fmla="*/ 626128 w 2536450"/>
                <a:gd name="connsiteY27" fmla="*/ 1870271 h 2017107"/>
                <a:gd name="connsiteX28" fmla="*/ 434917 w 2536450"/>
                <a:gd name="connsiteY28" fmla="*/ 2017107 h 2017107"/>
                <a:gd name="connsiteX29" fmla="*/ 861480 w 2536450"/>
                <a:gd name="connsiteY29" fmla="*/ 1919195 h 2017107"/>
                <a:gd name="connsiteX30" fmla="*/ 1074547 w 2536450"/>
                <a:gd name="connsiteY30" fmla="*/ 1835512 h 2017107"/>
                <a:gd name="connsiteX31" fmla="*/ 1254367 w 2536450"/>
                <a:gd name="connsiteY31" fmla="*/ 1744698 h 2017107"/>
                <a:gd name="connsiteX32" fmla="*/ 1397018 w 2536450"/>
                <a:gd name="connsiteY32" fmla="*/ 1656189 h 2017107"/>
                <a:gd name="connsiteX33" fmla="*/ 1510348 w 2536450"/>
                <a:gd name="connsiteY33" fmla="*/ 1575056 h 2017107"/>
                <a:gd name="connsiteX34" fmla="*/ 1646883 w 2536450"/>
                <a:gd name="connsiteY34" fmla="*/ 1471409 h 2017107"/>
                <a:gd name="connsiteX35" fmla="*/ 1788542 w 2536450"/>
                <a:gd name="connsiteY35" fmla="*/ 1347931 h 2017107"/>
                <a:gd name="connsiteX36" fmla="*/ 1915108 w 2536450"/>
                <a:gd name="connsiteY36" fmla="*/ 1218879 h 2017107"/>
                <a:gd name="connsiteX37" fmla="*/ 2040533 w 2536450"/>
                <a:gd name="connsiteY37" fmla="*/ 1070781 h 2017107"/>
                <a:gd name="connsiteX38" fmla="*/ 2145308 w 2536450"/>
                <a:gd name="connsiteY38" fmla="*/ 937431 h 2017107"/>
                <a:gd name="connsiteX39" fmla="*/ 2261057 w 2536450"/>
                <a:gd name="connsiteY39" fmla="*/ 762085 h 2017107"/>
                <a:gd name="connsiteX40" fmla="*/ 2331562 w 2536450"/>
                <a:gd name="connsiteY40" fmla="*/ 632775 h 2017107"/>
                <a:gd name="connsiteX41" fmla="*/ 2380825 w 2536450"/>
                <a:gd name="connsiteY41" fmla="*/ 524725 h 2017107"/>
                <a:gd name="connsiteX42" fmla="*/ 2432950 w 2536450"/>
                <a:gd name="connsiteY42" fmla="*/ 406490 h 2017107"/>
                <a:gd name="connsiteX43" fmla="*/ 2482146 w 2536450"/>
                <a:gd name="connsiteY43" fmla="*/ 276426 h 2017107"/>
                <a:gd name="connsiteX44" fmla="*/ 2536450 w 2536450"/>
                <a:gd name="connsiteY44" fmla="*/ 104615 h 2017107"/>
                <a:gd name="connsiteX0" fmla="*/ 2536450 w 2536450"/>
                <a:gd name="connsiteY0" fmla="*/ 104615 h 2055739"/>
                <a:gd name="connsiteX1" fmla="*/ 2357434 w 2536450"/>
                <a:gd name="connsiteY1" fmla="*/ 50108 h 2055739"/>
                <a:gd name="connsiteX2" fmla="*/ 2202458 w 2536450"/>
                <a:gd name="connsiteY2" fmla="*/ 29381 h 2055739"/>
                <a:gd name="connsiteX3" fmla="*/ 1995290 w 2536450"/>
                <a:gd name="connsiteY3" fmla="*/ 6362 h 2055739"/>
                <a:gd name="connsiteX4" fmla="*/ 1792883 w 2536450"/>
                <a:gd name="connsiteY4" fmla="*/ 12 h 2055739"/>
                <a:gd name="connsiteX5" fmla="*/ 1570633 w 2536450"/>
                <a:gd name="connsiteY5" fmla="*/ 7950 h 2055739"/>
                <a:gd name="connsiteX6" fmla="*/ 1407053 w 2536450"/>
                <a:gd name="connsiteY6" fmla="*/ 32767 h 2055739"/>
                <a:gd name="connsiteX7" fmla="*/ 1223487 w 2536450"/>
                <a:gd name="connsiteY7" fmla="*/ 62071 h 2055739"/>
                <a:gd name="connsiteX8" fmla="*/ 1008771 w 2536450"/>
                <a:gd name="connsiteY8" fmla="*/ 118665 h 2055739"/>
                <a:gd name="connsiteX9" fmla="*/ 841405 w 2536450"/>
                <a:gd name="connsiteY9" fmla="*/ 178561 h 2055739"/>
                <a:gd name="connsiteX10" fmla="*/ 695715 w 2536450"/>
                <a:gd name="connsiteY10" fmla="*/ 237627 h 2055739"/>
                <a:gd name="connsiteX11" fmla="*/ 568992 w 2536450"/>
                <a:gd name="connsiteY11" fmla="*/ 290663 h 2055739"/>
                <a:gd name="connsiteX12" fmla="*/ 427206 w 2536450"/>
                <a:gd name="connsiteY12" fmla="*/ 372166 h 2055739"/>
                <a:gd name="connsiteX13" fmla="*/ 330834 w 2536450"/>
                <a:gd name="connsiteY13" fmla="*/ 428881 h 2055739"/>
                <a:gd name="connsiteX14" fmla="*/ 215241 w 2536450"/>
                <a:gd name="connsiteY14" fmla="*/ 510384 h 2055739"/>
                <a:gd name="connsiteX15" fmla="*/ 145032 w 2536450"/>
                <a:gd name="connsiteY15" fmla="*/ 565618 h 2055739"/>
                <a:gd name="connsiteX16" fmla="*/ 54270 w 2536450"/>
                <a:gd name="connsiteY16" fmla="*/ 638459 h 2055739"/>
                <a:gd name="connsiteX17" fmla="*/ 0 w 2536450"/>
                <a:gd name="connsiteY17" fmla="*/ 691581 h 2055739"/>
                <a:gd name="connsiteX18" fmla="*/ 70259 w 2536450"/>
                <a:gd name="connsiteY18" fmla="*/ 763940 h 2055739"/>
                <a:gd name="connsiteX19" fmla="*/ 137587 w 2536450"/>
                <a:gd name="connsiteY19" fmla="*/ 852546 h 2055739"/>
                <a:gd name="connsiteX20" fmla="*/ 200673 w 2536450"/>
                <a:gd name="connsiteY20" fmla="*/ 945633 h 2055739"/>
                <a:gd name="connsiteX21" fmla="*/ 271499 w 2536450"/>
                <a:gd name="connsiteY21" fmla="*/ 1041037 h 2055739"/>
                <a:gd name="connsiteX22" fmla="*/ 341465 w 2536450"/>
                <a:gd name="connsiteY22" fmla="*/ 1157293 h 2055739"/>
                <a:gd name="connsiteX23" fmla="*/ 424300 w 2536450"/>
                <a:gd name="connsiteY23" fmla="*/ 1304754 h 2055739"/>
                <a:gd name="connsiteX24" fmla="*/ 494272 w 2536450"/>
                <a:gd name="connsiteY24" fmla="*/ 1482111 h 2055739"/>
                <a:gd name="connsiteX25" fmla="*/ 547016 w 2536450"/>
                <a:gd name="connsiteY25" fmla="*/ 1629184 h 2055739"/>
                <a:gd name="connsiteX26" fmla="*/ 580302 w 2536450"/>
                <a:gd name="connsiteY26" fmla="*/ 1717935 h 2055739"/>
                <a:gd name="connsiteX27" fmla="*/ 626128 w 2536450"/>
                <a:gd name="connsiteY27" fmla="*/ 1870271 h 2055739"/>
                <a:gd name="connsiteX28" fmla="*/ 569322 w 2536450"/>
                <a:gd name="connsiteY28" fmla="*/ 2055739 h 2055739"/>
                <a:gd name="connsiteX29" fmla="*/ 861480 w 2536450"/>
                <a:gd name="connsiteY29" fmla="*/ 1919195 h 2055739"/>
                <a:gd name="connsiteX30" fmla="*/ 1074547 w 2536450"/>
                <a:gd name="connsiteY30" fmla="*/ 1835512 h 2055739"/>
                <a:gd name="connsiteX31" fmla="*/ 1254367 w 2536450"/>
                <a:gd name="connsiteY31" fmla="*/ 1744698 h 2055739"/>
                <a:gd name="connsiteX32" fmla="*/ 1397018 w 2536450"/>
                <a:gd name="connsiteY32" fmla="*/ 1656189 h 2055739"/>
                <a:gd name="connsiteX33" fmla="*/ 1510348 w 2536450"/>
                <a:gd name="connsiteY33" fmla="*/ 1575056 h 2055739"/>
                <a:gd name="connsiteX34" fmla="*/ 1646883 w 2536450"/>
                <a:gd name="connsiteY34" fmla="*/ 1471409 h 2055739"/>
                <a:gd name="connsiteX35" fmla="*/ 1788542 w 2536450"/>
                <a:gd name="connsiteY35" fmla="*/ 1347931 h 2055739"/>
                <a:gd name="connsiteX36" fmla="*/ 1915108 w 2536450"/>
                <a:gd name="connsiteY36" fmla="*/ 1218879 h 2055739"/>
                <a:gd name="connsiteX37" fmla="*/ 2040533 w 2536450"/>
                <a:gd name="connsiteY37" fmla="*/ 1070781 h 2055739"/>
                <a:gd name="connsiteX38" fmla="*/ 2145308 w 2536450"/>
                <a:gd name="connsiteY38" fmla="*/ 937431 h 2055739"/>
                <a:gd name="connsiteX39" fmla="*/ 2261057 w 2536450"/>
                <a:gd name="connsiteY39" fmla="*/ 762085 h 2055739"/>
                <a:gd name="connsiteX40" fmla="*/ 2331562 w 2536450"/>
                <a:gd name="connsiteY40" fmla="*/ 632775 h 2055739"/>
                <a:gd name="connsiteX41" fmla="*/ 2380825 w 2536450"/>
                <a:gd name="connsiteY41" fmla="*/ 524725 h 2055739"/>
                <a:gd name="connsiteX42" fmla="*/ 2432950 w 2536450"/>
                <a:gd name="connsiteY42" fmla="*/ 406490 h 2055739"/>
                <a:gd name="connsiteX43" fmla="*/ 2482146 w 2536450"/>
                <a:gd name="connsiteY43" fmla="*/ 276426 h 2055739"/>
                <a:gd name="connsiteX44" fmla="*/ 2536450 w 2536450"/>
                <a:gd name="connsiteY44" fmla="*/ 104615 h 2055739"/>
                <a:gd name="connsiteX0" fmla="*/ 2536450 w 2536450"/>
                <a:gd name="connsiteY0" fmla="*/ 104615 h 2053676"/>
                <a:gd name="connsiteX1" fmla="*/ 2357434 w 2536450"/>
                <a:gd name="connsiteY1" fmla="*/ 50108 h 2053676"/>
                <a:gd name="connsiteX2" fmla="*/ 2202458 w 2536450"/>
                <a:gd name="connsiteY2" fmla="*/ 29381 h 2053676"/>
                <a:gd name="connsiteX3" fmla="*/ 1995290 w 2536450"/>
                <a:gd name="connsiteY3" fmla="*/ 6362 h 2053676"/>
                <a:gd name="connsiteX4" fmla="*/ 1792883 w 2536450"/>
                <a:gd name="connsiteY4" fmla="*/ 12 h 2053676"/>
                <a:gd name="connsiteX5" fmla="*/ 1570633 w 2536450"/>
                <a:gd name="connsiteY5" fmla="*/ 7950 h 2053676"/>
                <a:gd name="connsiteX6" fmla="*/ 1407053 w 2536450"/>
                <a:gd name="connsiteY6" fmla="*/ 32767 h 2053676"/>
                <a:gd name="connsiteX7" fmla="*/ 1223487 w 2536450"/>
                <a:gd name="connsiteY7" fmla="*/ 62071 h 2053676"/>
                <a:gd name="connsiteX8" fmla="*/ 1008771 w 2536450"/>
                <a:gd name="connsiteY8" fmla="*/ 118665 h 2053676"/>
                <a:gd name="connsiteX9" fmla="*/ 841405 w 2536450"/>
                <a:gd name="connsiteY9" fmla="*/ 178561 h 2053676"/>
                <a:gd name="connsiteX10" fmla="*/ 695715 w 2536450"/>
                <a:gd name="connsiteY10" fmla="*/ 237627 h 2053676"/>
                <a:gd name="connsiteX11" fmla="*/ 568992 w 2536450"/>
                <a:gd name="connsiteY11" fmla="*/ 290663 h 2053676"/>
                <a:gd name="connsiteX12" fmla="*/ 427206 w 2536450"/>
                <a:gd name="connsiteY12" fmla="*/ 372166 h 2053676"/>
                <a:gd name="connsiteX13" fmla="*/ 330834 w 2536450"/>
                <a:gd name="connsiteY13" fmla="*/ 428881 h 2053676"/>
                <a:gd name="connsiteX14" fmla="*/ 215241 w 2536450"/>
                <a:gd name="connsiteY14" fmla="*/ 510384 h 2053676"/>
                <a:gd name="connsiteX15" fmla="*/ 145032 w 2536450"/>
                <a:gd name="connsiteY15" fmla="*/ 565618 h 2053676"/>
                <a:gd name="connsiteX16" fmla="*/ 54270 w 2536450"/>
                <a:gd name="connsiteY16" fmla="*/ 638459 h 2053676"/>
                <a:gd name="connsiteX17" fmla="*/ 0 w 2536450"/>
                <a:gd name="connsiteY17" fmla="*/ 691581 h 2053676"/>
                <a:gd name="connsiteX18" fmla="*/ 70259 w 2536450"/>
                <a:gd name="connsiteY18" fmla="*/ 763940 h 2053676"/>
                <a:gd name="connsiteX19" fmla="*/ 137587 w 2536450"/>
                <a:gd name="connsiteY19" fmla="*/ 852546 h 2053676"/>
                <a:gd name="connsiteX20" fmla="*/ 200673 w 2536450"/>
                <a:gd name="connsiteY20" fmla="*/ 945633 h 2053676"/>
                <a:gd name="connsiteX21" fmla="*/ 271499 w 2536450"/>
                <a:gd name="connsiteY21" fmla="*/ 1041037 h 2053676"/>
                <a:gd name="connsiteX22" fmla="*/ 341465 w 2536450"/>
                <a:gd name="connsiteY22" fmla="*/ 1157293 h 2053676"/>
                <a:gd name="connsiteX23" fmla="*/ 424300 w 2536450"/>
                <a:gd name="connsiteY23" fmla="*/ 1304754 h 2053676"/>
                <a:gd name="connsiteX24" fmla="*/ 494272 w 2536450"/>
                <a:gd name="connsiteY24" fmla="*/ 1482111 h 2053676"/>
                <a:gd name="connsiteX25" fmla="*/ 547016 w 2536450"/>
                <a:gd name="connsiteY25" fmla="*/ 1629184 h 2053676"/>
                <a:gd name="connsiteX26" fmla="*/ 580302 w 2536450"/>
                <a:gd name="connsiteY26" fmla="*/ 1717935 h 2053676"/>
                <a:gd name="connsiteX27" fmla="*/ 626128 w 2536450"/>
                <a:gd name="connsiteY27" fmla="*/ 1870271 h 2053676"/>
                <a:gd name="connsiteX28" fmla="*/ 557596 w 2536450"/>
                <a:gd name="connsiteY28" fmla="*/ 2053676 h 2053676"/>
                <a:gd name="connsiteX29" fmla="*/ 861480 w 2536450"/>
                <a:gd name="connsiteY29" fmla="*/ 1919195 h 2053676"/>
                <a:gd name="connsiteX30" fmla="*/ 1074547 w 2536450"/>
                <a:gd name="connsiteY30" fmla="*/ 1835512 h 2053676"/>
                <a:gd name="connsiteX31" fmla="*/ 1254367 w 2536450"/>
                <a:gd name="connsiteY31" fmla="*/ 1744698 h 2053676"/>
                <a:gd name="connsiteX32" fmla="*/ 1397018 w 2536450"/>
                <a:gd name="connsiteY32" fmla="*/ 1656189 h 2053676"/>
                <a:gd name="connsiteX33" fmla="*/ 1510348 w 2536450"/>
                <a:gd name="connsiteY33" fmla="*/ 1575056 h 2053676"/>
                <a:gd name="connsiteX34" fmla="*/ 1646883 w 2536450"/>
                <a:gd name="connsiteY34" fmla="*/ 1471409 h 2053676"/>
                <a:gd name="connsiteX35" fmla="*/ 1788542 w 2536450"/>
                <a:gd name="connsiteY35" fmla="*/ 1347931 h 2053676"/>
                <a:gd name="connsiteX36" fmla="*/ 1915108 w 2536450"/>
                <a:gd name="connsiteY36" fmla="*/ 1218879 h 2053676"/>
                <a:gd name="connsiteX37" fmla="*/ 2040533 w 2536450"/>
                <a:gd name="connsiteY37" fmla="*/ 1070781 h 2053676"/>
                <a:gd name="connsiteX38" fmla="*/ 2145308 w 2536450"/>
                <a:gd name="connsiteY38" fmla="*/ 937431 h 2053676"/>
                <a:gd name="connsiteX39" fmla="*/ 2261057 w 2536450"/>
                <a:gd name="connsiteY39" fmla="*/ 762085 h 2053676"/>
                <a:gd name="connsiteX40" fmla="*/ 2331562 w 2536450"/>
                <a:gd name="connsiteY40" fmla="*/ 632775 h 2053676"/>
                <a:gd name="connsiteX41" fmla="*/ 2380825 w 2536450"/>
                <a:gd name="connsiteY41" fmla="*/ 524725 h 2053676"/>
                <a:gd name="connsiteX42" fmla="*/ 2432950 w 2536450"/>
                <a:gd name="connsiteY42" fmla="*/ 406490 h 2053676"/>
                <a:gd name="connsiteX43" fmla="*/ 2482146 w 2536450"/>
                <a:gd name="connsiteY43" fmla="*/ 276426 h 2053676"/>
                <a:gd name="connsiteX44" fmla="*/ 2536450 w 2536450"/>
                <a:gd name="connsiteY44" fmla="*/ 104615 h 2053676"/>
                <a:gd name="connsiteX0" fmla="*/ 2536450 w 2536450"/>
                <a:gd name="connsiteY0" fmla="*/ 104615 h 2053675"/>
                <a:gd name="connsiteX1" fmla="*/ 2357434 w 2536450"/>
                <a:gd name="connsiteY1" fmla="*/ 50108 h 2053675"/>
                <a:gd name="connsiteX2" fmla="*/ 2202458 w 2536450"/>
                <a:gd name="connsiteY2" fmla="*/ 29381 h 2053675"/>
                <a:gd name="connsiteX3" fmla="*/ 1995290 w 2536450"/>
                <a:gd name="connsiteY3" fmla="*/ 6362 h 2053675"/>
                <a:gd name="connsiteX4" fmla="*/ 1792883 w 2536450"/>
                <a:gd name="connsiteY4" fmla="*/ 12 h 2053675"/>
                <a:gd name="connsiteX5" fmla="*/ 1570633 w 2536450"/>
                <a:gd name="connsiteY5" fmla="*/ 7950 h 2053675"/>
                <a:gd name="connsiteX6" fmla="*/ 1407053 w 2536450"/>
                <a:gd name="connsiteY6" fmla="*/ 32767 h 2053675"/>
                <a:gd name="connsiteX7" fmla="*/ 1223487 w 2536450"/>
                <a:gd name="connsiteY7" fmla="*/ 62071 h 2053675"/>
                <a:gd name="connsiteX8" fmla="*/ 1008771 w 2536450"/>
                <a:gd name="connsiteY8" fmla="*/ 118665 h 2053675"/>
                <a:gd name="connsiteX9" fmla="*/ 841405 w 2536450"/>
                <a:gd name="connsiteY9" fmla="*/ 178561 h 2053675"/>
                <a:gd name="connsiteX10" fmla="*/ 695715 w 2536450"/>
                <a:gd name="connsiteY10" fmla="*/ 237627 h 2053675"/>
                <a:gd name="connsiteX11" fmla="*/ 568992 w 2536450"/>
                <a:gd name="connsiteY11" fmla="*/ 290663 h 2053675"/>
                <a:gd name="connsiteX12" fmla="*/ 427206 w 2536450"/>
                <a:gd name="connsiteY12" fmla="*/ 372166 h 2053675"/>
                <a:gd name="connsiteX13" fmla="*/ 330834 w 2536450"/>
                <a:gd name="connsiteY13" fmla="*/ 428881 h 2053675"/>
                <a:gd name="connsiteX14" fmla="*/ 215241 w 2536450"/>
                <a:gd name="connsiteY14" fmla="*/ 510384 h 2053675"/>
                <a:gd name="connsiteX15" fmla="*/ 145032 w 2536450"/>
                <a:gd name="connsiteY15" fmla="*/ 565618 h 2053675"/>
                <a:gd name="connsiteX16" fmla="*/ 54270 w 2536450"/>
                <a:gd name="connsiteY16" fmla="*/ 638459 h 2053675"/>
                <a:gd name="connsiteX17" fmla="*/ 0 w 2536450"/>
                <a:gd name="connsiteY17" fmla="*/ 691581 h 2053675"/>
                <a:gd name="connsiteX18" fmla="*/ 70259 w 2536450"/>
                <a:gd name="connsiteY18" fmla="*/ 763940 h 2053675"/>
                <a:gd name="connsiteX19" fmla="*/ 137587 w 2536450"/>
                <a:gd name="connsiteY19" fmla="*/ 852546 h 2053675"/>
                <a:gd name="connsiteX20" fmla="*/ 200673 w 2536450"/>
                <a:gd name="connsiteY20" fmla="*/ 945633 h 2053675"/>
                <a:gd name="connsiteX21" fmla="*/ 271499 w 2536450"/>
                <a:gd name="connsiteY21" fmla="*/ 1041037 h 2053675"/>
                <a:gd name="connsiteX22" fmla="*/ 341465 w 2536450"/>
                <a:gd name="connsiteY22" fmla="*/ 1157293 h 2053675"/>
                <a:gd name="connsiteX23" fmla="*/ 424300 w 2536450"/>
                <a:gd name="connsiteY23" fmla="*/ 1304754 h 2053675"/>
                <a:gd name="connsiteX24" fmla="*/ 494272 w 2536450"/>
                <a:gd name="connsiteY24" fmla="*/ 1482111 h 2053675"/>
                <a:gd name="connsiteX25" fmla="*/ 547016 w 2536450"/>
                <a:gd name="connsiteY25" fmla="*/ 1629184 h 2053675"/>
                <a:gd name="connsiteX26" fmla="*/ 580302 w 2536450"/>
                <a:gd name="connsiteY26" fmla="*/ 1717935 h 2053675"/>
                <a:gd name="connsiteX27" fmla="*/ 626128 w 2536450"/>
                <a:gd name="connsiteY27" fmla="*/ 1870271 h 2053675"/>
                <a:gd name="connsiteX28" fmla="*/ 557596 w 2536450"/>
                <a:gd name="connsiteY28" fmla="*/ 2053675 h 2053675"/>
                <a:gd name="connsiteX29" fmla="*/ 861480 w 2536450"/>
                <a:gd name="connsiteY29" fmla="*/ 1919195 h 2053675"/>
                <a:gd name="connsiteX30" fmla="*/ 1074547 w 2536450"/>
                <a:gd name="connsiteY30" fmla="*/ 1835512 h 2053675"/>
                <a:gd name="connsiteX31" fmla="*/ 1254367 w 2536450"/>
                <a:gd name="connsiteY31" fmla="*/ 1744698 h 2053675"/>
                <a:gd name="connsiteX32" fmla="*/ 1397018 w 2536450"/>
                <a:gd name="connsiteY32" fmla="*/ 1656189 h 2053675"/>
                <a:gd name="connsiteX33" fmla="*/ 1510348 w 2536450"/>
                <a:gd name="connsiteY33" fmla="*/ 1575056 h 2053675"/>
                <a:gd name="connsiteX34" fmla="*/ 1646883 w 2536450"/>
                <a:gd name="connsiteY34" fmla="*/ 1471409 h 2053675"/>
                <a:gd name="connsiteX35" fmla="*/ 1788542 w 2536450"/>
                <a:gd name="connsiteY35" fmla="*/ 1347931 h 2053675"/>
                <a:gd name="connsiteX36" fmla="*/ 1915108 w 2536450"/>
                <a:gd name="connsiteY36" fmla="*/ 1218879 h 2053675"/>
                <a:gd name="connsiteX37" fmla="*/ 2040533 w 2536450"/>
                <a:gd name="connsiteY37" fmla="*/ 1070781 h 2053675"/>
                <a:gd name="connsiteX38" fmla="*/ 2145308 w 2536450"/>
                <a:gd name="connsiteY38" fmla="*/ 937431 h 2053675"/>
                <a:gd name="connsiteX39" fmla="*/ 2261057 w 2536450"/>
                <a:gd name="connsiteY39" fmla="*/ 762085 h 2053675"/>
                <a:gd name="connsiteX40" fmla="*/ 2331562 w 2536450"/>
                <a:gd name="connsiteY40" fmla="*/ 632775 h 2053675"/>
                <a:gd name="connsiteX41" fmla="*/ 2380825 w 2536450"/>
                <a:gd name="connsiteY41" fmla="*/ 524725 h 2053675"/>
                <a:gd name="connsiteX42" fmla="*/ 2432950 w 2536450"/>
                <a:gd name="connsiteY42" fmla="*/ 406490 h 2053675"/>
                <a:gd name="connsiteX43" fmla="*/ 2482146 w 2536450"/>
                <a:gd name="connsiteY43" fmla="*/ 276426 h 2053675"/>
                <a:gd name="connsiteX44" fmla="*/ 2536450 w 2536450"/>
                <a:gd name="connsiteY44" fmla="*/ 104615 h 2053675"/>
                <a:gd name="connsiteX0" fmla="*/ 2536450 w 2536450"/>
                <a:gd name="connsiteY0" fmla="*/ 104615 h 2021323"/>
                <a:gd name="connsiteX1" fmla="*/ 2357434 w 2536450"/>
                <a:gd name="connsiteY1" fmla="*/ 50108 h 2021323"/>
                <a:gd name="connsiteX2" fmla="*/ 2202458 w 2536450"/>
                <a:gd name="connsiteY2" fmla="*/ 29381 h 2021323"/>
                <a:gd name="connsiteX3" fmla="*/ 1995290 w 2536450"/>
                <a:gd name="connsiteY3" fmla="*/ 6362 h 2021323"/>
                <a:gd name="connsiteX4" fmla="*/ 1792883 w 2536450"/>
                <a:gd name="connsiteY4" fmla="*/ 12 h 2021323"/>
                <a:gd name="connsiteX5" fmla="*/ 1570633 w 2536450"/>
                <a:gd name="connsiteY5" fmla="*/ 7950 h 2021323"/>
                <a:gd name="connsiteX6" fmla="*/ 1407053 w 2536450"/>
                <a:gd name="connsiteY6" fmla="*/ 32767 h 2021323"/>
                <a:gd name="connsiteX7" fmla="*/ 1223487 w 2536450"/>
                <a:gd name="connsiteY7" fmla="*/ 62071 h 2021323"/>
                <a:gd name="connsiteX8" fmla="*/ 1008771 w 2536450"/>
                <a:gd name="connsiteY8" fmla="*/ 118665 h 2021323"/>
                <a:gd name="connsiteX9" fmla="*/ 841405 w 2536450"/>
                <a:gd name="connsiteY9" fmla="*/ 178561 h 2021323"/>
                <a:gd name="connsiteX10" fmla="*/ 695715 w 2536450"/>
                <a:gd name="connsiteY10" fmla="*/ 237627 h 2021323"/>
                <a:gd name="connsiteX11" fmla="*/ 568992 w 2536450"/>
                <a:gd name="connsiteY11" fmla="*/ 290663 h 2021323"/>
                <a:gd name="connsiteX12" fmla="*/ 427206 w 2536450"/>
                <a:gd name="connsiteY12" fmla="*/ 372166 h 2021323"/>
                <a:gd name="connsiteX13" fmla="*/ 330834 w 2536450"/>
                <a:gd name="connsiteY13" fmla="*/ 428881 h 2021323"/>
                <a:gd name="connsiteX14" fmla="*/ 215241 w 2536450"/>
                <a:gd name="connsiteY14" fmla="*/ 510384 h 2021323"/>
                <a:gd name="connsiteX15" fmla="*/ 145032 w 2536450"/>
                <a:gd name="connsiteY15" fmla="*/ 565618 h 2021323"/>
                <a:gd name="connsiteX16" fmla="*/ 54270 w 2536450"/>
                <a:gd name="connsiteY16" fmla="*/ 638459 h 2021323"/>
                <a:gd name="connsiteX17" fmla="*/ 0 w 2536450"/>
                <a:gd name="connsiteY17" fmla="*/ 691581 h 2021323"/>
                <a:gd name="connsiteX18" fmla="*/ 70259 w 2536450"/>
                <a:gd name="connsiteY18" fmla="*/ 763940 h 2021323"/>
                <a:gd name="connsiteX19" fmla="*/ 137587 w 2536450"/>
                <a:gd name="connsiteY19" fmla="*/ 852546 h 2021323"/>
                <a:gd name="connsiteX20" fmla="*/ 200673 w 2536450"/>
                <a:gd name="connsiteY20" fmla="*/ 945633 h 2021323"/>
                <a:gd name="connsiteX21" fmla="*/ 271499 w 2536450"/>
                <a:gd name="connsiteY21" fmla="*/ 1041037 h 2021323"/>
                <a:gd name="connsiteX22" fmla="*/ 341465 w 2536450"/>
                <a:gd name="connsiteY22" fmla="*/ 1157293 h 2021323"/>
                <a:gd name="connsiteX23" fmla="*/ 424300 w 2536450"/>
                <a:gd name="connsiteY23" fmla="*/ 1304754 h 2021323"/>
                <a:gd name="connsiteX24" fmla="*/ 494272 w 2536450"/>
                <a:gd name="connsiteY24" fmla="*/ 1482111 h 2021323"/>
                <a:gd name="connsiteX25" fmla="*/ 547016 w 2536450"/>
                <a:gd name="connsiteY25" fmla="*/ 1629184 h 2021323"/>
                <a:gd name="connsiteX26" fmla="*/ 580302 w 2536450"/>
                <a:gd name="connsiteY26" fmla="*/ 1717935 h 2021323"/>
                <a:gd name="connsiteX27" fmla="*/ 626128 w 2536450"/>
                <a:gd name="connsiteY27" fmla="*/ 1870271 h 2021323"/>
                <a:gd name="connsiteX28" fmla="*/ 442396 w 2536450"/>
                <a:gd name="connsiteY28" fmla="*/ 2021323 h 2021323"/>
                <a:gd name="connsiteX29" fmla="*/ 861480 w 2536450"/>
                <a:gd name="connsiteY29" fmla="*/ 1919195 h 2021323"/>
                <a:gd name="connsiteX30" fmla="*/ 1074547 w 2536450"/>
                <a:gd name="connsiteY30" fmla="*/ 1835512 h 2021323"/>
                <a:gd name="connsiteX31" fmla="*/ 1254367 w 2536450"/>
                <a:gd name="connsiteY31" fmla="*/ 1744698 h 2021323"/>
                <a:gd name="connsiteX32" fmla="*/ 1397018 w 2536450"/>
                <a:gd name="connsiteY32" fmla="*/ 1656189 h 2021323"/>
                <a:gd name="connsiteX33" fmla="*/ 1510348 w 2536450"/>
                <a:gd name="connsiteY33" fmla="*/ 1575056 h 2021323"/>
                <a:gd name="connsiteX34" fmla="*/ 1646883 w 2536450"/>
                <a:gd name="connsiteY34" fmla="*/ 1471409 h 2021323"/>
                <a:gd name="connsiteX35" fmla="*/ 1788542 w 2536450"/>
                <a:gd name="connsiteY35" fmla="*/ 1347931 h 2021323"/>
                <a:gd name="connsiteX36" fmla="*/ 1915108 w 2536450"/>
                <a:gd name="connsiteY36" fmla="*/ 1218879 h 2021323"/>
                <a:gd name="connsiteX37" fmla="*/ 2040533 w 2536450"/>
                <a:gd name="connsiteY37" fmla="*/ 1070781 h 2021323"/>
                <a:gd name="connsiteX38" fmla="*/ 2145308 w 2536450"/>
                <a:gd name="connsiteY38" fmla="*/ 937431 h 2021323"/>
                <a:gd name="connsiteX39" fmla="*/ 2261057 w 2536450"/>
                <a:gd name="connsiteY39" fmla="*/ 762085 h 2021323"/>
                <a:gd name="connsiteX40" fmla="*/ 2331562 w 2536450"/>
                <a:gd name="connsiteY40" fmla="*/ 632775 h 2021323"/>
                <a:gd name="connsiteX41" fmla="*/ 2380825 w 2536450"/>
                <a:gd name="connsiteY41" fmla="*/ 524725 h 2021323"/>
                <a:gd name="connsiteX42" fmla="*/ 2432950 w 2536450"/>
                <a:gd name="connsiteY42" fmla="*/ 406490 h 2021323"/>
                <a:gd name="connsiteX43" fmla="*/ 2482146 w 2536450"/>
                <a:gd name="connsiteY43" fmla="*/ 276426 h 2021323"/>
                <a:gd name="connsiteX44" fmla="*/ 2536450 w 2536450"/>
                <a:gd name="connsiteY44" fmla="*/ 104615 h 2021323"/>
                <a:gd name="connsiteX0" fmla="*/ 2536450 w 2536450"/>
                <a:gd name="connsiteY0" fmla="*/ 104615 h 2021323"/>
                <a:gd name="connsiteX1" fmla="*/ 2357434 w 2536450"/>
                <a:gd name="connsiteY1" fmla="*/ 50108 h 2021323"/>
                <a:gd name="connsiteX2" fmla="*/ 2202458 w 2536450"/>
                <a:gd name="connsiteY2" fmla="*/ 29381 h 2021323"/>
                <a:gd name="connsiteX3" fmla="*/ 1995290 w 2536450"/>
                <a:gd name="connsiteY3" fmla="*/ 6362 h 2021323"/>
                <a:gd name="connsiteX4" fmla="*/ 1792883 w 2536450"/>
                <a:gd name="connsiteY4" fmla="*/ 12 h 2021323"/>
                <a:gd name="connsiteX5" fmla="*/ 1570633 w 2536450"/>
                <a:gd name="connsiteY5" fmla="*/ 7950 h 2021323"/>
                <a:gd name="connsiteX6" fmla="*/ 1407053 w 2536450"/>
                <a:gd name="connsiteY6" fmla="*/ 32767 h 2021323"/>
                <a:gd name="connsiteX7" fmla="*/ 1223487 w 2536450"/>
                <a:gd name="connsiteY7" fmla="*/ 62071 h 2021323"/>
                <a:gd name="connsiteX8" fmla="*/ 1008771 w 2536450"/>
                <a:gd name="connsiteY8" fmla="*/ 118665 h 2021323"/>
                <a:gd name="connsiteX9" fmla="*/ 841405 w 2536450"/>
                <a:gd name="connsiteY9" fmla="*/ 178561 h 2021323"/>
                <a:gd name="connsiteX10" fmla="*/ 695715 w 2536450"/>
                <a:gd name="connsiteY10" fmla="*/ 237627 h 2021323"/>
                <a:gd name="connsiteX11" fmla="*/ 568992 w 2536450"/>
                <a:gd name="connsiteY11" fmla="*/ 290663 h 2021323"/>
                <a:gd name="connsiteX12" fmla="*/ 427206 w 2536450"/>
                <a:gd name="connsiteY12" fmla="*/ 372166 h 2021323"/>
                <a:gd name="connsiteX13" fmla="*/ 330834 w 2536450"/>
                <a:gd name="connsiteY13" fmla="*/ 428881 h 2021323"/>
                <a:gd name="connsiteX14" fmla="*/ 215241 w 2536450"/>
                <a:gd name="connsiteY14" fmla="*/ 510384 h 2021323"/>
                <a:gd name="connsiteX15" fmla="*/ 145032 w 2536450"/>
                <a:gd name="connsiteY15" fmla="*/ 565618 h 2021323"/>
                <a:gd name="connsiteX16" fmla="*/ 54270 w 2536450"/>
                <a:gd name="connsiteY16" fmla="*/ 638459 h 2021323"/>
                <a:gd name="connsiteX17" fmla="*/ 0 w 2536450"/>
                <a:gd name="connsiteY17" fmla="*/ 691581 h 2021323"/>
                <a:gd name="connsiteX18" fmla="*/ 70259 w 2536450"/>
                <a:gd name="connsiteY18" fmla="*/ 763940 h 2021323"/>
                <a:gd name="connsiteX19" fmla="*/ 137587 w 2536450"/>
                <a:gd name="connsiteY19" fmla="*/ 852546 h 2021323"/>
                <a:gd name="connsiteX20" fmla="*/ 200673 w 2536450"/>
                <a:gd name="connsiteY20" fmla="*/ 945633 h 2021323"/>
                <a:gd name="connsiteX21" fmla="*/ 271499 w 2536450"/>
                <a:gd name="connsiteY21" fmla="*/ 1041037 h 2021323"/>
                <a:gd name="connsiteX22" fmla="*/ 341465 w 2536450"/>
                <a:gd name="connsiteY22" fmla="*/ 1157293 h 2021323"/>
                <a:gd name="connsiteX23" fmla="*/ 424300 w 2536450"/>
                <a:gd name="connsiteY23" fmla="*/ 1304754 h 2021323"/>
                <a:gd name="connsiteX24" fmla="*/ 494272 w 2536450"/>
                <a:gd name="connsiteY24" fmla="*/ 1482111 h 2021323"/>
                <a:gd name="connsiteX25" fmla="*/ 547016 w 2536450"/>
                <a:gd name="connsiteY25" fmla="*/ 1629184 h 2021323"/>
                <a:gd name="connsiteX26" fmla="*/ 580302 w 2536450"/>
                <a:gd name="connsiteY26" fmla="*/ 1717935 h 2021323"/>
                <a:gd name="connsiteX27" fmla="*/ 622957 w 2536450"/>
                <a:gd name="connsiteY27" fmla="*/ 1874549 h 2021323"/>
                <a:gd name="connsiteX28" fmla="*/ 442396 w 2536450"/>
                <a:gd name="connsiteY28" fmla="*/ 2021323 h 2021323"/>
                <a:gd name="connsiteX29" fmla="*/ 861480 w 2536450"/>
                <a:gd name="connsiteY29" fmla="*/ 1919195 h 2021323"/>
                <a:gd name="connsiteX30" fmla="*/ 1074547 w 2536450"/>
                <a:gd name="connsiteY30" fmla="*/ 1835512 h 2021323"/>
                <a:gd name="connsiteX31" fmla="*/ 1254367 w 2536450"/>
                <a:gd name="connsiteY31" fmla="*/ 1744698 h 2021323"/>
                <a:gd name="connsiteX32" fmla="*/ 1397018 w 2536450"/>
                <a:gd name="connsiteY32" fmla="*/ 1656189 h 2021323"/>
                <a:gd name="connsiteX33" fmla="*/ 1510348 w 2536450"/>
                <a:gd name="connsiteY33" fmla="*/ 1575056 h 2021323"/>
                <a:gd name="connsiteX34" fmla="*/ 1646883 w 2536450"/>
                <a:gd name="connsiteY34" fmla="*/ 1471409 h 2021323"/>
                <a:gd name="connsiteX35" fmla="*/ 1788542 w 2536450"/>
                <a:gd name="connsiteY35" fmla="*/ 1347931 h 2021323"/>
                <a:gd name="connsiteX36" fmla="*/ 1915108 w 2536450"/>
                <a:gd name="connsiteY36" fmla="*/ 1218879 h 2021323"/>
                <a:gd name="connsiteX37" fmla="*/ 2040533 w 2536450"/>
                <a:gd name="connsiteY37" fmla="*/ 1070781 h 2021323"/>
                <a:gd name="connsiteX38" fmla="*/ 2145308 w 2536450"/>
                <a:gd name="connsiteY38" fmla="*/ 937431 h 2021323"/>
                <a:gd name="connsiteX39" fmla="*/ 2261057 w 2536450"/>
                <a:gd name="connsiteY39" fmla="*/ 762085 h 2021323"/>
                <a:gd name="connsiteX40" fmla="*/ 2331562 w 2536450"/>
                <a:gd name="connsiteY40" fmla="*/ 632775 h 2021323"/>
                <a:gd name="connsiteX41" fmla="*/ 2380825 w 2536450"/>
                <a:gd name="connsiteY41" fmla="*/ 524725 h 2021323"/>
                <a:gd name="connsiteX42" fmla="*/ 2432950 w 2536450"/>
                <a:gd name="connsiteY42" fmla="*/ 406490 h 2021323"/>
                <a:gd name="connsiteX43" fmla="*/ 2482146 w 2536450"/>
                <a:gd name="connsiteY43" fmla="*/ 276426 h 2021323"/>
                <a:gd name="connsiteX44" fmla="*/ 2536450 w 2536450"/>
                <a:gd name="connsiteY44" fmla="*/ 104615 h 2021323"/>
                <a:gd name="connsiteX0" fmla="*/ 2536450 w 2536450"/>
                <a:gd name="connsiteY0" fmla="*/ 104615 h 2021323"/>
                <a:gd name="connsiteX1" fmla="*/ 2357434 w 2536450"/>
                <a:gd name="connsiteY1" fmla="*/ 50108 h 2021323"/>
                <a:gd name="connsiteX2" fmla="*/ 2202458 w 2536450"/>
                <a:gd name="connsiteY2" fmla="*/ 29381 h 2021323"/>
                <a:gd name="connsiteX3" fmla="*/ 1995290 w 2536450"/>
                <a:gd name="connsiteY3" fmla="*/ 6362 h 2021323"/>
                <a:gd name="connsiteX4" fmla="*/ 1792883 w 2536450"/>
                <a:gd name="connsiteY4" fmla="*/ 12 h 2021323"/>
                <a:gd name="connsiteX5" fmla="*/ 1570633 w 2536450"/>
                <a:gd name="connsiteY5" fmla="*/ 7950 h 2021323"/>
                <a:gd name="connsiteX6" fmla="*/ 1407053 w 2536450"/>
                <a:gd name="connsiteY6" fmla="*/ 32767 h 2021323"/>
                <a:gd name="connsiteX7" fmla="*/ 1223487 w 2536450"/>
                <a:gd name="connsiteY7" fmla="*/ 62071 h 2021323"/>
                <a:gd name="connsiteX8" fmla="*/ 1008771 w 2536450"/>
                <a:gd name="connsiteY8" fmla="*/ 118665 h 2021323"/>
                <a:gd name="connsiteX9" fmla="*/ 841405 w 2536450"/>
                <a:gd name="connsiteY9" fmla="*/ 178561 h 2021323"/>
                <a:gd name="connsiteX10" fmla="*/ 695715 w 2536450"/>
                <a:gd name="connsiteY10" fmla="*/ 237627 h 2021323"/>
                <a:gd name="connsiteX11" fmla="*/ 568992 w 2536450"/>
                <a:gd name="connsiteY11" fmla="*/ 290663 h 2021323"/>
                <a:gd name="connsiteX12" fmla="*/ 427206 w 2536450"/>
                <a:gd name="connsiteY12" fmla="*/ 372166 h 2021323"/>
                <a:gd name="connsiteX13" fmla="*/ 330834 w 2536450"/>
                <a:gd name="connsiteY13" fmla="*/ 428881 h 2021323"/>
                <a:gd name="connsiteX14" fmla="*/ 215241 w 2536450"/>
                <a:gd name="connsiteY14" fmla="*/ 510384 h 2021323"/>
                <a:gd name="connsiteX15" fmla="*/ 145032 w 2536450"/>
                <a:gd name="connsiteY15" fmla="*/ 565618 h 2021323"/>
                <a:gd name="connsiteX16" fmla="*/ 54270 w 2536450"/>
                <a:gd name="connsiteY16" fmla="*/ 638459 h 2021323"/>
                <a:gd name="connsiteX17" fmla="*/ 0 w 2536450"/>
                <a:gd name="connsiteY17" fmla="*/ 691581 h 2021323"/>
                <a:gd name="connsiteX18" fmla="*/ 70259 w 2536450"/>
                <a:gd name="connsiteY18" fmla="*/ 763940 h 2021323"/>
                <a:gd name="connsiteX19" fmla="*/ 137587 w 2536450"/>
                <a:gd name="connsiteY19" fmla="*/ 852546 h 2021323"/>
                <a:gd name="connsiteX20" fmla="*/ 200673 w 2536450"/>
                <a:gd name="connsiteY20" fmla="*/ 945633 h 2021323"/>
                <a:gd name="connsiteX21" fmla="*/ 271499 w 2536450"/>
                <a:gd name="connsiteY21" fmla="*/ 1041037 h 2021323"/>
                <a:gd name="connsiteX22" fmla="*/ 341465 w 2536450"/>
                <a:gd name="connsiteY22" fmla="*/ 1157293 h 2021323"/>
                <a:gd name="connsiteX23" fmla="*/ 424300 w 2536450"/>
                <a:gd name="connsiteY23" fmla="*/ 1304754 h 2021323"/>
                <a:gd name="connsiteX24" fmla="*/ 494272 w 2536450"/>
                <a:gd name="connsiteY24" fmla="*/ 1482111 h 2021323"/>
                <a:gd name="connsiteX25" fmla="*/ 547016 w 2536450"/>
                <a:gd name="connsiteY25" fmla="*/ 1629184 h 2021323"/>
                <a:gd name="connsiteX26" fmla="*/ 580302 w 2536450"/>
                <a:gd name="connsiteY26" fmla="*/ 1717935 h 2021323"/>
                <a:gd name="connsiteX27" fmla="*/ 415269 w 2536450"/>
                <a:gd name="connsiteY27" fmla="*/ 1870415 h 2021323"/>
                <a:gd name="connsiteX28" fmla="*/ 442396 w 2536450"/>
                <a:gd name="connsiteY28" fmla="*/ 2021323 h 2021323"/>
                <a:gd name="connsiteX29" fmla="*/ 861480 w 2536450"/>
                <a:gd name="connsiteY29" fmla="*/ 1919195 h 2021323"/>
                <a:gd name="connsiteX30" fmla="*/ 1074547 w 2536450"/>
                <a:gd name="connsiteY30" fmla="*/ 1835512 h 2021323"/>
                <a:gd name="connsiteX31" fmla="*/ 1254367 w 2536450"/>
                <a:gd name="connsiteY31" fmla="*/ 1744698 h 2021323"/>
                <a:gd name="connsiteX32" fmla="*/ 1397018 w 2536450"/>
                <a:gd name="connsiteY32" fmla="*/ 1656189 h 2021323"/>
                <a:gd name="connsiteX33" fmla="*/ 1510348 w 2536450"/>
                <a:gd name="connsiteY33" fmla="*/ 1575056 h 2021323"/>
                <a:gd name="connsiteX34" fmla="*/ 1646883 w 2536450"/>
                <a:gd name="connsiteY34" fmla="*/ 1471409 h 2021323"/>
                <a:gd name="connsiteX35" fmla="*/ 1788542 w 2536450"/>
                <a:gd name="connsiteY35" fmla="*/ 1347931 h 2021323"/>
                <a:gd name="connsiteX36" fmla="*/ 1915108 w 2536450"/>
                <a:gd name="connsiteY36" fmla="*/ 1218879 h 2021323"/>
                <a:gd name="connsiteX37" fmla="*/ 2040533 w 2536450"/>
                <a:gd name="connsiteY37" fmla="*/ 1070781 h 2021323"/>
                <a:gd name="connsiteX38" fmla="*/ 2145308 w 2536450"/>
                <a:gd name="connsiteY38" fmla="*/ 937431 h 2021323"/>
                <a:gd name="connsiteX39" fmla="*/ 2261057 w 2536450"/>
                <a:gd name="connsiteY39" fmla="*/ 762085 h 2021323"/>
                <a:gd name="connsiteX40" fmla="*/ 2331562 w 2536450"/>
                <a:gd name="connsiteY40" fmla="*/ 632775 h 2021323"/>
                <a:gd name="connsiteX41" fmla="*/ 2380825 w 2536450"/>
                <a:gd name="connsiteY41" fmla="*/ 524725 h 2021323"/>
                <a:gd name="connsiteX42" fmla="*/ 2432950 w 2536450"/>
                <a:gd name="connsiteY42" fmla="*/ 406490 h 2021323"/>
                <a:gd name="connsiteX43" fmla="*/ 2482146 w 2536450"/>
                <a:gd name="connsiteY43" fmla="*/ 276426 h 2021323"/>
                <a:gd name="connsiteX44" fmla="*/ 2536450 w 2536450"/>
                <a:gd name="connsiteY44" fmla="*/ 104615 h 2021323"/>
                <a:gd name="connsiteX0" fmla="*/ 2774176 w 2774176"/>
                <a:gd name="connsiteY0" fmla="*/ 104615 h 2021323"/>
                <a:gd name="connsiteX1" fmla="*/ 2595160 w 2774176"/>
                <a:gd name="connsiteY1" fmla="*/ 50108 h 2021323"/>
                <a:gd name="connsiteX2" fmla="*/ 2440184 w 2774176"/>
                <a:gd name="connsiteY2" fmla="*/ 29381 h 2021323"/>
                <a:gd name="connsiteX3" fmla="*/ 2233016 w 2774176"/>
                <a:gd name="connsiteY3" fmla="*/ 6362 h 2021323"/>
                <a:gd name="connsiteX4" fmla="*/ 2030609 w 2774176"/>
                <a:gd name="connsiteY4" fmla="*/ 12 h 2021323"/>
                <a:gd name="connsiteX5" fmla="*/ 1808359 w 2774176"/>
                <a:gd name="connsiteY5" fmla="*/ 7950 h 2021323"/>
                <a:gd name="connsiteX6" fmla="*/ 1644779 w 2774176"/>
                <a:gd name="connsiteY6" fmla="*/ 32767 h 2021323"/>
                <a:gd name="connsiteX7" fmla="*/ 1461213 w 2774176"/>
                <a:gd name="connsiteY7" fmla="*/ 62071 h 2021323"/>
                <a:gd name="connsiteX8" fmla="*/ 1246497 w 2774176"/>
                <a:gd name="connsiteY8" fmla="*/ 118665 h 2021323"/>
                <a:gd name="connsiteX9" fmla="*/ 1079131 w 2774176"/>
                <a:gd name="connsiteY9" fmla="*/ 178561 h 2021323"/>
                <a:gd name="connsiteX10" fmla="*/ 933441 w 2774176"/>
                <a:gd name="connsiteY10" fmla="*/ 237627 h 2021323"/>
                <a:gd name="connsiteX11" fmla="*/ 806718 w 2774176"/>
                <a:gd name="connsiteY11" fmla="*/ 290663 h 2021323"/>
                <a:gd name="connsiteX12" fmla="*/ 664932 w 2774176"/>
                <a:gd name="connsiteY12" fmla="*/ 372166 h 2021323"/>
                <a:gd name="connsiteX13" fmla="*/ 568560 w 2774176"/>
                <a:gd name="connsiteY13" fmla="*/ 428881 h 2021323"/>
                <a:gd name="connsiteX14" fmla="*/ 452967 w 2774176"/>
                <a:gd name="connsiteY14" fmla="*/ 510384 h 2021323"/>
                <a:gd name="connsiteX15" fmla="*/ 382758 w 2774176"/>
                <a:gd name="connsiteY15" fmla="*/ 565618 h 2021323"/>
                <a:gd name="connsiteX16" fmla="*/ 291996 w 2774176"/>
                <a:gd name="connsiteY16" fmla="*/ 638459 h 2021323"/>
                <a:gd name="connsiteX17" fmla="*/ 0 w 2774176"/>
                <a:gd name="connsiteY17" fmla="*/ 649283 h 2021323"/>
                <a:gd name="connsiteX18" fmla="*/ 307985 w 2774176"/>
                <a:gd name="connsiteY18" fmla="*/ 763940 h 2021323"/>
                <a:gd name="connsiteX19" fmla="*/ 375313 w 2774176"/>
                <a:gd name="connsiteY19" fmla="*/ 852546 h 2021323"/>
                <a:gd name="connsiteX20" fmla="*/ 438399 w 2774176"/>
                <a:gd name="connsiteY20" fmla="*/ 945633 h 2021323"/>
                <a:gd name="connsiteX21" fmla="*/ 509225 w 2774176"/>
                <a:gd name="connsiteY21" fmla="*/ 1041037 h 2021323"/>
                <a:gd name="connsiteX22" fmla="*/ 579191 w 2774176"/>
                <a:gd name="connsiteY22" fmla="*/ 1157293 h 2021323"/>
                <a:gd name="connsiteX23" fmla="*/ 662026 w 2774176"/>
                <a:gd name="connsiteY23" fmla="*/ 1304754 h 2021323"/>
                <a:gd name="connsiteX24" fmla="*/ 731998 w 2774176"/>
                <a:gd name="connsiteY24" fmla="*/ 1482111 h 2021323"/>
                <a:gd name="connsiteX25" fmla="*/ 784742 w 2774176"/>
                <a:gd name="connsiteY25" fmla="*/ 1629184 h 2021323"/>
                <a:gd name="connsiteX26" fmla="*/ 818028 w 2774176"/>
                <a:gd name="connsiteY26" fmla="*/ 1717935 h 2021323"/>
                <a:gd name="connsiteX27" fmla="*/ 652995 w 2774176"/>
                <a:gd name="connsiteY27" fmla="*/ 1870415 h 2021323"/>
                <a:gd name="connsiteX28" fmla="*/ 680122 w 2774176"/>
                <a:gd name="connsiteY28" fmla="*/ 2021323 h 2021323"/>
                <a:gd name="connsiteX29" fmla="*/ 1099206 w 2774176"/>
                <a:gd name="connsiteY29" fmla="*/ 1919195 h 2021323"/>
                <a:gd name="connsiteX30" fmla="*/ 1312273 w 2774176"/>
                <a:gd name="connsiteY30" fmla="*/ 1835512 h 2021323"/>
                <a:gd name="connsiteX31" fmla="*/ 1492093 w 2774176"/>
                <a:gd name="connsiteY31" fmla="*/ 1744698 h 2021323"/>
                <a:gd name="connsiteX32" fmla="*/ 1634744 w 2774176"/>
                <a:gd name="connsiteY32" fmla="*/ 1656189 h 2021323"/>
                <a:gd name="connsiteX33" fmla="*/ 1748074 w 2774176"/>
                <a:gd name="connsiteY33" fmla="*/ 1575056 h 2021323"/>
                <a:gd name="connsiteX34" fmla="*/ 1884609 w 2774176"/>
                <a:gd name="connsiteY34" fmla="*/ 1471409 h 2021323"/>
                <a:gd name="connsiteX35" fmla="*/ 2026268 w 2774176"/>
                <a:gd name="connsiteY35" fmla="*/ 1347931 h 2021323"/>
                <a:gd name="connsiteX36" fmla="*/ 2152834 w 2774176"/>
                <a:gd name="connsiteY36" fmla="*/ 1218879 h 2021323"/>
                <a:gd name="connsiteX37" fmla="*/ 2278259 w 2774176"/>
                <a:gd name="connsiteY37" fmla="*/ 1070781 h 2021323"/>
                <a:gd name="connsiteX38" fmla="*/ 2383034 w 2774176"/>
                <a:gd name="connsiteY38" fmla="*/ 937431 h 2021323"/>
                <a:gd name="connsiteX39" fmla="*/ 2498783 w 2774176"/>
                <a:gd name="connsiteY39" fmla="*/ 762085 h 2021323"/>
                <a:gd name="connsiteX40" fmla="*/ 2569288 w 2774176"/>
                <a:gd name="connsiteY40" fmla="*/ 632775 h 2021323"/>
                <a:gd name="connsiteX41" fmla="*/ 2618551 w 2774176"/>
                <a:gd name="connsiteY41" fmla="*/ 524725 h 2021323"/>
                <a:gd name="connsiteX42" fmla="*/ 2670676 w 2774176"/>
                <a:gd name="connsiteY42" fmla="*/ 406490 h 2021323"/>
                <a:gd name="connsiteX43" fmla="*/ 2719872 w 2774176"/>
                <a:gd name="connsiteY43" fmla="*/ 276426 h 2021323"/>
                <a:gd name="connsiteX44" fmla="*/ 2774176 w 2774176"/>
                <a:gd name="connsiteY44" fmla="*/ 104615 h 2021323"/>
                <a:gd name="connsiteX0" fmla="*/ 2776239 w 2776239"/>
                <a:gd name="connsiteY0" fmla="*/ 104615 h 2021323"/>
                <a:gd name="connsiteX1" fmla="*/ 2597223 w 2776239"/>
                <a:gd name="connsiteY1" fmla="*/ 50108 h 2021323"/>
                <a:gd name="connsiteX2" fmla="*/ 2442247 w 2776239"/>
                <a:gd name="connsiteY2" fmla="*/ 29381 h 2021323"/>
                <a:gd name="connsiteX3" fmla="*/ 2235079 w 2776239"/>
                <a:gd name="connsiteY3" fmla="*/ 6362 h 2021323"/>
                <a:gd name="connsiteX4" fmla="*/ 2032672 w 2776239"/>
                <a:gd name="connsiteY4" fmla="*/ 12 h 2021323"/>
                <a:gd name="connsiteX5" fmla="*/ 1810422 w 2776239"/>
                <a:gd name="connsiteY5" fmla="*/ 7950 h 2021323"/>
                <a:gd name="connsiteX6" fmla="*/ 1646842 w 2776239"/>
                <a:gd name="connsiteY6" fmla="*/ 32767 h 2021323"/>
                <a:gd name="connsiteX7" fmla="*/ 1463276 w 2776239"/>
                <a:gd name="connsiteY7" fmla="*/ 62071 h 2021323"/>
                <a:gd name="connsiteX8" fmla="*/ 1248560 w 2776239"/>
                <a:gd name="connsiteY8" fmla="*/ 118665 h 2021323"/>
                <a:gd name="connsiteX9" fmla="*/ 1081194 w 2776239"/>
                <a:gd name="connsiteY9" fmla="*/ 178561 h 2021323"/>
                <a:gd name="connsiteX10" fmla="*/ 935504 w 2776239"/>
                <a:gd name="connsiteY10" fmla="*/ 237627 h 2021323"/>
                <a:gd name="connsiteX11" fmla="*/ 808781 w 2776239"/>
                <a:gd name="connsiteY11" fmla="*/ 290663 h 2021323"/>
                <a:gd name="connsiteX12" fmla="*/ 666995 w 2776239"/>
                <a:gd name="connsiteY12" fmla="*/ 372166 h 2021323"/>
                <a:gd name="connsiteX13" fmla="*/ 570623 w 2776239"/>
                <a:gd name="connsiteY13" fmla="*/ 428881 h 2021323"/>
                <a:gd name="connsiteX14" fmla="*/ 455030 w 2776239"/>
                <a:gd name="connsiteY14" fmla="*/ 510384 h 2021323"/>
                <a:gd name="connsiteX15" fmla="*/ 384821 w 2776239"/>
                <a:gd name="connsiteY15" fmla="*/ 565618 h 2021323"/>
                <a:gd name="connsiteX16" fmla="*/ 294059 w 2776239"/>
                <a:gd name="connsiteY16" fmla="*/ 638459 h 2021323"/>
                <a:gd name="connsiteX17" fmla="*/ 0 w 2776239"/>
                <a:gd name="connsiteY17" fmla="*/ 661009 h 2021323"/>
                <a:gd name="connsiteX18" fmla="*/ 310048 w 2776239"/>
                <a:gd name="connsiteY18" fmla="*/ 763940 h 2021323"/>
                <a:gd name="connsiteX19" fmla="*/ 377376 w 2776239"/>
                <a:gd name="connsiteY19" fmla="*/ 852546 h 2021323"/>
                <a:gd name="connsiteX20" fmla="*/ 440462 w 2776239"/>
                <a:gd name="connsiteY20" fmla="*/ 945633 h 2021323"/>
                <a:gd name="connsiteX21" fmla="*/ 511288 w 2776239"/>
                <a:gd name="connsiteY21" fmla="*/ 1041037 h 2021323"/>
                <a:gd name="connsiteX22" fmla="*/ 581254 w 2776239"/>
                <a:gd name="connsiteY22" fmla="*/ 1157293 h 2021323"/>
                <a:gd name="connsiteX23" fmla="*/ 664089 w 2776239"/>
                <a:gd name="connsiteY23" fmla="*/ 1304754 h 2021323"/>
                <a:gd name="connsiteX24" fmla="*/ 734061 w 2776239"/>
                <a:gd name="connsiteY24" fmla="*/ 1482111 h 2021323"/>
                <a:gd name="connsiteX25" fmla="*/ 786805 w 2776239"/>
                <a:gd name="connsiteY25" fmla="*/ 1629184 h 2021323"/>
                <a:gd name="connsiteX26" fmla="*/ 820091 w 2776239"/>
                <a:gd name="connsiteY26" fmla="*/ 1717935 h 2021323"/>
                <a:gd name="connsiteX27" fmla="*/ 655058 w 2776239"/>
                <a:gd name="connsiteY27" fmla="*/ 1870415 h 2021323"/>
                <a:gd name="connsiteX28" fmla="*/ 682185 w 2776239"/>
                <a:gd name="connsiteY28" fmla="*/ 2021323 h 2021323"/>
                <a:gd name="connsiteX29" fmla="*/ 1101269 w 2776239"/>
                <a:gd name="connsiteY29" fmla="*/ 1919195 h 2021323"/>
                <a:gd name="connsiteX30" fmla="*/ 1314336 w 2776239"/>
                <a:gd name="connsiteY30" fmla="*/ 1835512 h 2021323"/>
                <a:gd name="connsiteX31" fmla="*/ 1494156 w 2776239"/>
                <a:gd name="connsiteY31" fmla="*/ 1744698 h 2021323"/>
                <a:gd name="connsiteX32" fmla="*/ 1636807 w 2776239"/>
                <a:gd name="connsiteY32" fmla="*/ 1656189 h 2021323"/>
                <a:gd name="connsiteX33" fmla="*/ 1750137 w 2776239"/>
                <a:gd name="connsiteY33" fmla="*/ 1575056 h 2021323"/>
                <a:gd name="connsiteX34" fmla="*/ 1886672 w 2776239"/>
                <a:gd name="connsiteY34" fmla="*/ 1471409 h 2021323"/>
                <a:gd name="connsiteX35" fmla="*/ 2028331 w 2776239"/>
                <a:gd name="connsiteY35" fmla="*/ 1347931 h 2021323"/>
                <a:gd name="connsiteX36" fmla="*/ 2154897 w 2776239"/>
                <a:gd name="connsiteY36" fmla="*/ 1218879 h 2021323"/>
                <a:gd name="connsiteX37" fmla="*/ 2280322 w 2776239"/>
                <a:gd name="connsiteY37" fmla="*/ 1070781 h 2021323"/>
                <a:gd name="connsiteX38" fmla="*/ 2385097 w 2776239"/>
                <a:gd name="connsiteY38" fmla="*/ 937431 h 2021323"/>
                <a:gd name="connsiteX39" fmla="*/ 2500846 w 2776239"/>
                <a:gd name="connsiteY39" fmla="*/ 762085 h 2021323"/>
                <a:gd name="connsiteX40" fmla="*/ 2571351 w 2776239"/>
                <a:gd name="connsiteY40" fmla="*/ 632775 h 2021323"/>
                <a:gd name="connsiteX41" fmla="*/ 2620614 w 2776239"/>
                <a:gd name="connsiteY41" fmla="*/ 524725 h 2021323"/>
                <a:gd name="connsiteX42" fmla="*/ 2672739 w 2776239"/>
                <a:gd name="connsiteY42" fmla="*/ 406490 h 2021323"/>
                <a:gd name="connsiteX43" fmla="*/ 2721935 w 2776239"/>
                <a:gd name="connsiteY43" fmla="*/ 276426 h 2021323"/>
                <a:gd name="connsiteX44" fmla="*/ 2776239 w 2776239"/>
                <a:gd name="connsiteY44" fmla="*/ 104615 h 2021323"/>
                <a:gd name="connsiteX0" fmla="*/ 2776239 w 2776239"/>
                <a:gd name="connsiteY0" fmla="*/ 104615 h 2021323"/>
                <a:gd name="connsiteX1" fmla="*/ 2597223 w 2776239"/>
                <a:gd name="connsiteY1" fmla="*/ 50108 h 2021323"/>
                <a:gd name="connsiteX2" fmla="*/ 2442247 w 2776239"/>
                <a:gd name="connsiteY2" fmla="*/ 29381 h 2021323"/>
                <a:gd name="connsiteX3" fmla="*/ 2235079 w 2776239"/>
                <a:gd name="connsiteY3" fmla="*/ 6362 h 2021323"/>
                <a:gd name="connsiteX4" fmla="*/ 2032672 w 2776239"/>
                <a:gd name="connsiteY4" fmla="*/ 12 h 2021323"/>
                <a:gd name="connsiteX5" fmla="*/ 1810422 w 2776239"/>
                <a:gd name="connsiteY5" fmla="*/ 7950 h 2021323"/>
                <a:gd name="connsiteX6" fmla="*/ 1646842 w 2776239"/>
                <a:gd name="connsiteY6" fmla="*/ 32767 h 2021323"/>
                <a:gd name="connsiteX7" fmla="*/ 1463276 w 2776239"/>
                <a:gd name="connsiteY7" fmla="*/ 62071 h 2021323"/>
                <a:gd name="connsiteX8" fmla="*/ 1248560 w 2776239"/>
                <a:gd name="connsiteY8" fmla="*/ 118665 h 2021323"/>
                <a:gd name="connsiteX9" fmla="*/ 1081194 w 2776239"/>
                <a:gd name="connsiteY9" fmla="*/ 178561 h 2021323"/>
                <a:gd name="connsiteX10" fmla="*/ 935504 w 2776239"/>
                <a:gd name="connsiteY10" fmla="*/ 237627 h 2021323"/>
                <a:gd name="connsiteX11" fmla="*/ 808781 w 2776239"/>
                <a:gd name="connsiteY11" fmla="*/ 290663 h 2021323"/>
                <a:gd name="connsiteX12" fmla="*/ 666995 w 2776239"/>
                <a:gd name="connsiteY12" fmla="*/ 372166 h 2021323"/>
                <a:gd name="connsiteX13" fmla="*/ 570623 w 2776239"/>
                <a:gd name="connsiteY13" fmla="*/ 428881 h 2021323"/>
                <a:gd name="connsiteX14" fmla="*/ 455030 w 2776239"/>
                <a:gd name="connsiteY14" fmla="*/ 510384 h 2021323"/>
                <a:gd name="connsiteX15" fmla="*/ 384821 w 2776239"/>
                <a:gd name="connsiteY15" fmla="*/ 565618 h 2021323"/>
                <a:gd name="connsiteX16" fmla="*/ 294059 w 2776239"/>
                <a:gd name="connsiteY16" fmla="*/ 638459 h 2021323"/>
                <a:gd name="connsiteX17" fmla="*/ 0 w 2776239"/>
                <a:gd name="connsiteY17" fmla="*/ 661009 h 2021323"/>
                <a:gd name="connsiteX18" fmla="*/ 310048 w 2776239"/>
                <a:gd name="connsiteY18" fmla="*/ 763940 h 2021323"/>
                <a:gd name="connsiteX19" fmla="*/ 377376 w 2776239"/>
                <a:gd name="connsiteY19" fmla="*/ 852546 h 2021323"/>
                <a:gd name="connsiteX20" fmla="*/ 440462 w 2776239"/>
                <a:gd name="connsiteY20" fmla="*/ 945633 h 2021323"/>
                <a:gd name="connsiteX21" fmla="*/ 511288 w 2776239"/>
                <a:gd name="connsiteY21" fmla="*/ 1041037 h 2021323"/>
                <a:gd name="connsiteX22" fmla="*/ 581254 w 2776239"/>
                <a:gd name="connsiteY22" fmla="*/ 1157293 h 2021323"/>
                <a:gd name="connsiteX23" fmla="*/ 664089 w 2776239"/>
                <a:gd name="connsiteY23" fmla="*/ 1304754 h 2021323"/>
                <a:gd name="connsiteX24" fmla="*/ 734061 w 2776239"/>
                <a:gd name="connsiteY24" fmla="*/ 1482111 h 2021323"/>
                <a:gd name="connsiteX25" fmla="*/ 786805 w 2776239"/>
                <a:gd name="connsiteY25" fmla="*/ 1629184 h 2021323"/>
                <a:gd name="connsiteX26" fmla="*/ 820091 w 2776239"/>
                <a:gd name="connsiteY26" fmla="*/ 1717935 h 2021323"/>
                <a:gd name="connsiteX27" fmla="*/ 655058 w 2776239"/>
                <a:gd name="connsiteY27" fmla="*/ 1870415 h 2021323"/>
                <a:gd name="connsiteX28" fmla="*/ 682185 w 2776239"/>
                <a:gd name="connsiteY28" fmla="*/ 2021323 h 2021323"/>
                <a:gd name="connsiteX29" fmla="*/ 1101269 w 2776239"/>
                <a:gd name="connsiteY29" fmla="*/ 1919195 h 2021323"/>
                <a:gd name="connsiteX30" fmla="*/ 1314336 w 2776239"/>
                <a:gd name="connsiteY30" fmla="*/ 1835512 h 2021323"/>
                <a:gd name="connsiteX31" fmla="*/ 1494156 w 2776239"/>
                <a:gd name="connsiteY31" fmla="*/ 1744698 h 2021323"/>
                <a:gd name="connsiteX32" fmla="*/ 1636807 w 2776239"/>
                <a:gd name="connsiteY32" fmla="*/ 1656189 h 2021323"/>
                <a:gd name="connsiteX33" fmla="*/ 1750137 w 2776239"/>
                <a:gd name="connsiteY33" fmla="*/ 1575056 h 2021323"/>
                <a:gd name="connsiteX34" fmla="*/ 1886672 w 2776239"/>
                <a:gd name="connsiteY34" fmla="*/ 1471409 h 2021323"/>
                <a:gd name="connsiteX35" fmla="*/ 2028331 w 2776239"/>
                <a:gd name="connsiteY35" fmla="*/ 1347931 h 2021323"/>
                <a:gd name="connsiteX36" fmla="*/ 2154897 w 2776239"/>
                <a:gd name="connsiteY36" fmla="*/ 1218879 h 2021323"/>
                <a:gd name="connsiteX37" fmla="*/ 2280322 w 2776239"/>
                <a:gd name="connsiteY37" fmla="*/ 1070781 h 2021323"/>
                <a:gd name="connsiteX38" fmla="*/ 2385097 w 2776239"/>
                <a:gd name="connsiteY38" fmla="*/ 937431 h 2021323"/>
                <a:gd name="connsiteX39" fmla="*/ 2500846 w 2776239"/>
                <a:gd name="connsiteY39" fmla="*/ 762085 h 2021323"/>
                <a:gd name="connsiteX40" fmla="*/ 2571351 w 2776239"/>
                <a:gd name="connsiteY40" fmla="*/ 632775 h 2021323"/>
                <a:gd name="connsiteX41" fmla="*/ 2620614 w 2776239"/>
                <a:gd name="connsiteY41" fmla="*/ 524725 h 2021323"/>
                <a:gd name="connsiteX42" fmla="*/ 2672739 w 2776239"/>
                <a:gd name="connsiteY42" fmla="*/ 406490 h 2021323"/>
                <a:gd name="connsiteX43" fmla="*/ 2721935 w 2776239"/>
                <a:gd name="connsiteY43" fmla="*/ 276426 h 2021323"/>
                <a:gd name="connsiteX44" fmla="*/ 2776239 w 2776239"/>
                <a:gd name="connsiteY44" fmla="*/ 104615 h 2021323"/>
                <a:gd name="connsiteX0" fmla="*/ 2776239 w 2776239"/>
                <a:gd name="connsiteY0" fmla="*/ 104615 h 2021323"/>
                <a:gd name="connsiteX1" fmla="*/ 2597223 w 2776239"/>
                <a:gd name="connsiteY1" fmla="*/ 50108 h 2021323"/>
                <a:gd name="connsiteX2" fmla="*/ 2442247 w 2776239"/>
                <a:gd name="connsiteY2" fmla="*/ 29381 h 2021323"/>
                <a:gd name="connsiteX3" fmla="*/ 2235079 w 2776239"/>
                <a:gd name="connsiteY3" fmla="*/ 6362 h 2021323"/>
                <a:gd name="connsiteX4" fmla="*/ 2032672 w 2776239"/>
                <a:gd name="connsiteY4" fmla="*/ 12 h 2021323"/>
                <a:gd name="connsiteX5" fmla="*/ 1810422 w 2776239"/>
                <a:gd name="connsiteY5" fmla="*/ 7950 h 2021323"/>
                <a:gd name="connsiteX6" fmla="*/ 1646842 w 2776239"/>
                <a:gd name="connsiteY6" fmla="*/ 32767 h 2021323"/>
                <a:gd name="connsiteX7" fmla="*/ 1463276 w 2776239"/>
                <a:gd name="connsiteY7" fmla="*/ 62071 h 2021323"/>
                <a:gd name="connsiteX8" fmla="*/ 1248560 w 2776239"/>
                <a:gd name="connsiteY8" fmla="*/ 118665 h 2021323"/>
                <a:gd name="connsiteX9" fmla="*/ 1081194 w 2776239"/>
                <a:gd name="connsiteY9" fmla="*/ 178561 h 2021323"/>
                <a:gd name="connsiteX10" fmla="*/ 935504 w 2776239"/>
                <a:gd name="connsiteY10" fmla="*/ 237627 h 2021323"/>
                <a:gd name="connsiteX11" fmla="*/ 808781 w 2776239"/>
                <a:gd name="connsiteY11" fmla="*/ 290663 h 2021323"/>
                <a:gd name="connsiteX12" fmla="*/ 666995 w 2776239"/>
                <a:gd name="connsiteY12" fmla="*/ 372166 h 2021323"/>
                <a:gd name="connsiteX13" fmla="*/ 570623 w 2776239"/>
                <a:gd name="connsiteY13" fmla="*/ 428881 h 2021323"/>
                <a:gd name="connsiteX14" fmla="*/ 455030 w 2776239"/>
                <a:gd name="connsiteY14" fmla="*/ 510384 h 2021323"/>
                <a:gd name="connsiteX15" fmla="*/ 384821 w 2776239"/>
                <a:gd name="connsiteY15" fmla="*/ 565618 h 2021323"/>
                <a:gd name="connsiteX16" fmla="*/ 294059 w 2776239"/>
                <a:gd name="connsiteY16" fmla="*/ 638459 h 2021323"/>
                <a:gd name="connsiteX17" fmla="*/ 0 w 2776239"/>
                <a:gd name="connsiteY17" fmla="*/ 661009 h 2021323"/>
                <a:gd name="connsiteX18" fmla="*/ 138890 w 2776239"/>
                <a:gd name="connsiteY18" fmla="*/ 816039 h 2021323"/>
                <a:gd name="connsiteX19" fmla="*/ 377376 w 2776239"/>
                <a:gd name="connsiteY19" fmla="*/ 852546 h 2021323"/>
                <a:gd name="connsiteX20" fmla="*/ 440462 w 2776239"/>
                <a:gd name="connsiteY20" fmla="*/ 945633 h 2021323"/>
                <a:gd name="connsiteX21" fmla="*/ 511288 w 2776239"/>
                <a:gd name="connsiteY21" fmla="*/ 1041037 h 2021323"/>
                <a:gd name="connsiteX22" fmla="*/ 581254 w 2776239"/>
                <a:gd name="connsiteY22" fmla="*/ 1157293 h 2021323"/>
                <a:gd name="connsiteX23" fmla="*/ 664089 w 2776239"/>
                <a:gd name="connsiteY23" fmla="*/ 1304754 h 2021323"/>
                <a:gd name="connsiteX24" fmla="*/ 734061 w 2776239"/>
                <a:gd name="connsiteY24" fmla="*/ 1482111 h 2021323"/>
                <a:gd name="connsiteX25" fmla="*/ 786805 w 2776239"/>
                <a:gd name="connsiteY25" fmla="*/ 1629184 h 2021323"/>
                <a:gd name="connsiteX26" fmla="*/ 820091 w 2776239"/>
                <a:gd name="connsiteY26" fmla="*/ 1717935 h 2021323"/>
                <a:gd name="connsiteX27" fmla="*/ 655058 w 2776239"/>
                <a:gd name="connsiteY27" fmla="*/ 1870415 h 2021323"/>
                <a:gd name="connsiteX28" fmla="*/ 682185 w 2776239"/>
                <a:gd name="connsiteY28" fmla="*/ 2021323 h 2021323"/>
                <a:gd name="connsiteX29" fmla="*/ 1101269 w 2776239"/>
                <a:gd name="connsiteY29" fmla="*/ 1919195 h 2021323"/>
                <a:gd name="connsiteX30" fmla="*/ 1314336 w 2776239"/>
                <a:gd name="connsiteY30" fmla="*/ 1835512 h 2021323"/>
                <a:gd name="connsiteX31" fmla="*/ 1494156 w 2776239"/>
                <a:gd name="connsiteY31" fmla="*/ 1744698 h 2021323"/>
                <a:gd name="connsiteX32" fmla="*/ 1636807 w 2776239"/>
                <a:gd name="connsiteY32" fmla="*/ 1656189 h 2021323"/>
                <a:gd name="connsiteX33" fmla="*/ 1750137 w 2776239"/>
                <a:gd name="connsiteY33" fmla="*/ 1575056 h 2021323"/>
                <a:gd name="connsiteX34" fmla="*/ 1886672 w 2776239"/>
                <a:gd name="connsiteY34" fmla="*/ 1471409 h 2021323"/>
                <a:gd name="connsiteX35" fmla="*/ 2028331 w 2776239"/>
                <a:gd name="connsiteY35" fmla="*/ 1347931 h 2021323"/>
                <a:gd name="connsiteX36" fmla="*/ 2154897 w 2776239"/>
                <a:gd name="connsiteY36" fmla="*/ 1218879 h 2021323"/>
                <a:gd name="connsiteX37" fmla="*/ 2280322 w 2776239"/>
                <a:gd name="connsiteY37" fmla="*/ 1070781 h 2021323"/>
                <a:gd name="connsiteX38" fmla="*/ 2385097 w 2776239"/>
                <a:gd name="connsiteY38" fmla="*/ 937431 h 2021323"/>
                <a:gd name="connsiteX39" fmla="*/ 2500846 w 2776239"/>
                <a:gd name="connsiteY39" fmla="*/ 762085 h 2021323"/>
                <a:gd name="connsiteX40" fmla="*/ 2571351 w 2776239"/>
                <a:gd name="connsiteY40" fmla="*/ 632775 h 2021323"/>
                <a:gd name="connsiteX41" fmla="*/ 2620614 w 2776239"/>
                <a:gd name="connsiteY41" fmla="*/ 524725 h 2021323"/>
                <a:gd name="connsiteX42" fmla="*/ 2672739 w 2776239"/>
                <a:gd name="connsiteY42" fmla="*/ 406490 h 2021323"/>
                <a:gd name="connsiteX43" fmla="*/ 2721935 w 2776239"/>
                <a:gd name="connsiteY43" fmla="*/ 276426 h 2021323"/>
                <a:gd name="connsiteX44" fmla="*/ 2776239 w 2776239"/>
                <a:gd name="connsiteY44" fmla="*/ 104615 h 2021323"/>
                <a:gd name="connsiteX0" fmla="*/ 2776239 w 2776239"/>
                <a:gd name="connsiteY0" fmla="*/ 104615 h 2021323"/>
                <a:gd name="connsiteX1" fmla="*/ 2597223 w 2776239"/>
                <a:gd name="connsiteY1" fmla="*/ 50108 h 2021323"/>
                <a:gd name="connsiteX2" fmla="*/ 2442247 w 2776239"/>
                <a:gd name="connsiteY2" fmla="*/ 29381 h 2021323"/>
                <a:gd name="connsiteX3" fmla="*/ 2235079 w 2776239"/>
                <a:gd name="connsiteY3" fmla="*/ 6362 h 2021323"/>
                <a:gd name="connsiteX4" fmla="*/ 2032672 w 2776239"/>
                <a:gd name="connsiteY4" fmla="*/ 12 h 2021323"/>
                <a:gd name="connsiteX5" fmla="*/ 1810422 w 2776239"/>
                <a:gd name="connsiteY5" fmla="*/ 7950 h 2021323"/>
                <a:gd name="connsiteX6" fmla="*/ 1646842 w 2776239"/>
                <a:gd name="connsiteY6" fmla="*/ 32767 h 2021323"/>
                <a:gd name="connsiteX7" fmla="*/ 1463276 w 2776239"/>
                <a:gd name="connsiteY7" fmla="*/ 62071 h 2021323"/>
                <a:gd name="connsiteX8" fmla="*/ 1248560 w 2776239"/>
                <a:gd name="connsiteY8" fmla="*/ 118665 h 2021323"/>
                <a:gd name="connsiteX9" fmla="*/ 1081194 w 2776239"/>
                <a:gd name="connsiteY9" fmla="*/ 178561 h 2021323"/>
                <a:gd name="connsiteX10" fmla="*/ 935504 w 2776239"/>
                <a:gd name="connsiteY10" fmla="*/ 237627 h 2021323"/>
                <a:gd name="connsiteX11" fmla="*/ 808781 w 2776239"/>
                <a:gd name="connsiteY11" fmla="*/ 290663 h 2021323"/>
                <a:gd name="connsiteX12" fmla="*/ 666995 w 2776239"/>
                <a:gd name="connsiteY12" fmla="*/ 372166 h 2021323"/>
                <a:gd name="connsiteX13" fmla="*/ 570623 w 2776239"/>
                <a:gd name="connsiteY13" fmla="*/ 428881 h 2021323"/>
                <a:gd name="connsiteX14" fmla="*/ 455030 w 2776239"/>
                <a:gd name="connsiteY14" fmla="*/ 510384 h 2021323"/>
                <a:gd name="connsiteX15" fmla="*/ 384821 w 2776239"/>
                <a:gd name="connsiteY15" fmla="*/ 565618 h 2021323"/>
                <a:gd name="connsiteX16" fmla="*/ 294059 w 2776239"/>
                <a:gd name="connsiteY16" fmla="*/ 638459 h 2021323"/>
                <a:gd name="connsiteX17" fmla="*/ 0 w 2776239"/>
                <a:gd name="connsiteY17" fmla="*/ 661009 h 2021323"/>
                <a:gd name="connsiteX18" fmla="*/ 138890 w 2776239"/>
                <a:gd name="connsiteY18" fmla="*/ 816039 h 2021323"/>
                <a:gd name="connsiteX19" fmla="*/ 215883 w 2776239"/>
                <a:gd name="connsiteY19" fmla="*/ 918434 h 2021323"/>
                <a:gd name="connsiteX20" fmla="*/ 440462 w 2776239"/>
                <a:gd name="connsiteY20" fmla="*/ 945633 h 2021323"/>
                <a:gd name="connsiteX21" fmla="*/ 511288 w 2776239"/>
                <a:gd name="connsiteY21" fmla="*/ 1041037 h 2021323"/>
                <a:gd name="connsiteX22" fmla="*/ 581254 w 2776239"/>
                <a:gd name="connsiteY22" fmla="*/ 1157293 h 2021323"/>
                <a:gd name="connsiteX23" fmla="*/ 664089 w 2776239"/>
                <a:gd name="connsiteY23" fmla="*/ 1304754 h 2021323"/>
                <a:gd name="connsiteX24" fmla="*/ 734061 w 2776239"/>
                <a:gd name="connsiteY24" fmla="*/ 1482111 h 2021323"/>
                <a:gd name="connsiteX25" fmla="*/ 786805 w 2776239"/>
                <a:gd name="connsiteY25" fmla="*/ 1629184 h 2021323"/>
                <a:gd name="connsiteX26" fmla="*/ 820091 w 2776239"/>
                <a:gd name="connsiteY26" fmla="*/ 1717935 h 2021323"/>
                <a:gd name="connsiteX27" fmla="*/ 655058 w 2776239"/>
                <a:gd name="connsiteY27" fmla="*/ 1870415 h 2021323"/>
                <a:gd name="connsiteX28" fmla="*/ 682185 w 2776239"/>
                <a:gd name="connsiteY28" fmla="*/ 2021323 h 2021323"/>
                <a:gd name="connsiteX29" fmla="*/ 1101269 w 2776239"/>
                <a:gd name="connsiteY29" fmla="*/ 1919195 h 2021323"/>
                <a:gd name="connsiteX30" fmla="*/ 1314336 w 2776239"/>
                <a:gd name="connsiteY30" fmla="*/ 1835512 h 2021323"/>
                <a:gd name="connsiteX31" fmla="*/ 1494156 w 2776239"/>
                <a:gd name="connsiteY31" fmla="*/ 1744698 h 2021323"/>
                <a:gd name="connsiteX32" fmla="*/ 1636807 w 2776239"/>
                <a:gd name="connsiteY32" fmla="*/ 1656189 h 2021323"/>
                <a:gd name="connsiteX33" fmla="*/ 1750137 w 2776239"/>
                <a:gd name="connsiteY33" fmla="*/ 1575056 h 2021323"/>
                <a:gd name="connsiteX34" fmla="*/ 1886672 w 2776239"/>
                <a:gd name="connsiteY34" fmla="*/ 1471409 h 2021323"/>
                <a:gd name="connsiteX35" fmla="*/ 2028331 w 2776239"/>
                <a:gd name="connsiteY35" fmla="*/ 1347931 h 2021323"/>
                <a:gd name="connsiteX36" fmla="*/ 2154897 w 2776239"/>
                <a:gd name="connsiteY36" fmla="*/ 1218879 h 2021323"/>
                <a:gd name="connsiteX37" fmla="*/ 2280322 w 2776239"/>
                <a:gd name="connsiteY37" fmla="*/ 1070781 h 2021323"/>
                <a:gd name="connsiteX38" fmla="*/ 2385097 w 2776239"/>
                <a:gd name="connsiteY38" fmla="*/ 937431 h 2021323"/>
                <a:gd name="connsiteX39" fmla="*/ 2500846 w 2776239"/>
                <a:gd name="connsiteY39" fmla="*/ 762085 h 2021323"/>
                <a:gd name="connsiteX40" fmla="*/ 2571351 w 2776239"/>
                <a:gd name="connsiteY40" fmla="*/ 632775 h 2021323"/>
                <a:gd name="connsiteX41" fmla="*/ 2620614 w 2776239"/>
                <a:gd name="connsiteY41" fmla="*/ 524725 h 2021323"/>
                <a:gd name="connsiteX42" fmla="*/ 2672739 w 2776239"/>
                <a:gd name="connsiteY42" fmla="*/ 406490 h 2021323"/>
                <a:gd name="connsiteX43" fmla="*/ 2721935 w 2776239"/>
                <a:gd name="connsiteY43" fmla="*/ 276426 h 2021323"/>
                <a:gd name="connsiteX44" fmla="*/ 2776239 w 2776239"/>
                <a:gd name="connsiteY44" fmla="*/ 104615 h 2021323"/>
                <a:gd name="connsiteX0" fmla="*/ 2776239 w 2776239"/>
                <a:gd name="connsiteY0" fmla="*/ 104615 h 2021323"/>
                <a:gd name="connsiteX1" fmla="*/ 2597223 w 2776239"/>
                <a:gd name="connsiteY1" fmla="*/ 50108 h 2021323"/>
                <a:gd name="connsiteX2" fmla="*/ 2442247 w 2776239"/>
                <a:gd name="connsiteY2" fmla="*/ 29381 h 2021323"/>
                <a:gd name="connsiteX3" fmla="*/ 2235079 w 2776239"/>
                <a:gd name="connsiteY3" fmla="*/ 6362 h 2021323"/>
                <a:gd name="connsiteX4" fmla="*/ 2032672 w 2776239"/>
                <a:gd name="connsiteY4" fmla="*/ 12 h 2021323"/>
                <a:gd name="connsiteX5" fmla="*/ 1810422 w 2776239"/>
                <a:gd name="connsiteY5" fmla="*/ 7950 h 2021323"/>
                <a:gd name="connsiteX6" fmla="*/ 1646842 w 2776239"/>
                <a:gd name="connsiteY6" fmla="*/ 32767 h 2021323"/>
                <a:gd name="connsiteX7" fmla="*/ 1463276 w 2776239"/>
                <a:gd name="connsiteY7" fmla="*/ 62071 h 2021323"/>
                <a:gd name="connsiteX8" fmla="*/ 1248560 w 2776239"/>
                <a:gd name="connsiteY8" fmla="*/ 118665 h 2021323"/>
                <a:gd name="connsiteX9" fmla="*/ 1081194 w 2776239"/>
                <a:gd name="connsiteY9" fmla="*/ 178561 h 2021323"/>
                <a:gd name="connsiteX10" fmla="*/ 935504 w 2776239"/>
                <a:gd name="connsiteY10" fmla="*/ 237627 h 2021323"/>
                <a:gd name="connsiteX11" fmla="*/ 808781 w 2776239"/>
                <a:gd name="connsiteY11" fmla="*/ 290663 h 2021323"/>
                <a:gd name="connsiteX12" fmla="*/ 666995 w 2776239"/>
                <a:gd name="connsiteY12" fmla="*/ 372166 h 2021323"/>
                <a:gd name="connsiteX13" fmla="*/ 570623 w 2776239"/>
                <a:gd name="connsiteY13" fmla="*/ 428881 h 2021323"/>
                <a:gd name="connsiteX14" fmla="*/ 455030 w 2776239"/>
                <a:gd name="connsiteY14" fmla="*/ 510384 h 2021323"/>
                <a:gd name="connsiteX15" fmla="*/ 384821 w 2776239"/>
                <a:gd name="connsiteY15" fmla="*/ 565618 h 2021323"/>
                <a:gd name="connsiteX16" fmla="*/ 294059 w 2776239"/>
                <a:gd name="connsiteY16" fmla="*/ 638459 h 2021323"/>
                <a:gd name="connsiteX17" fmla="*/ 0 w 2776239"/>
                <a:gd name="connsiteY17" fmla="*/ 661009 h 2021323"/>
                <a:gd name="connsiteX18" fmla="*/ 138890 w 2776239"/>
                <a:gd name="connsiteY18" fmla="*/ 816039 h 2021323"/>
                <a:gd name="connsiteX19" fmla="*/ 215883 w 2776239"/>
                <a:gd name="connsiteY19" fmla="*/ 918434 h 2021323"/>
                <a:gd name="connsiteX20" fmla="*/ 299372 w 2776239"/>
                <a:gd name="connsiteY20" fmla="*/ 1041222 h 2021323"/>
                <a:gd name="connsiteX21" fmla="*/ 511288 w 2776239"/>
                <a:gd name="connsiteY21" fmla="*/ 1041037 h 2021323"/>
                <a:gd name="connsiteX22" fmla="*/ 581254 w 2776239"/>
                <a:gd name="connsiteY22" fmla="*/ 1157293 h 2021323"/>
                <a:gd name="connsiteX23" fmla="*/ 664089 w 2776239"/>
                <a:gd name="connsiteY23" fmla="*/ 1304754 h 2021323"/>
                <a:gd name="connsiteX24" fmla="*/ 734061 w 2776239"/>
                <a:gd name="connsiteY24" fmla="*/ 1482111 h 2021323"/>
                <a:gd name="connsiteX25" fmla="*/ 786805 w 2776239"/>
                <a:gd name="connsiteY25" fmla="*/ 1629184 h 2021323"/>
                <a:gd name="connsiteX26" fmla="*/ 820091 w 2776239"/>
                <a:gd name="connsiteY26" fmla="*/ 1717935 h 2021323"/>
                <a:gd name="connsiteX27" fmla="*/ 655058 w 2776239"/>
                <a:gd name="connsiteY27" fmla="*/ 1870415 h 2021323"/>
                <a:gd name="connsiteX28" fmla="*/ 682185 w 2776239"/>
                <a:gd name="connsiteY28" fmla="*/ 2021323 h 2021323"/>
                <a:gd name="connsiteX29" fmla="*/ 1101269 w 2776239"/>
                <a:gd name="connsiteY29" fmla="*/ 1919195 h 2021323"/>
                <a:gd name="connsiteX30" fmla="*/ 1314336 w 2776239"/>
                <a:gd name="connsiteY30" fmla="*/ 1835512 h 2021323"/>
                <a:gd name="connsiteX31" fmla="*/ 1494156 w 2776239"/>
                <a:gd name="connsiteY31" fmla="*/ 1744698 h 2021323"/>
                <a:gd name="connsiteX32" fmla="*/ 1636807 w 2776239"/>
                <a:gd name="connsiteY32" fmla="*/ 1656189 h 2021323"/>
                <a:gd name="connsiteX33" fmla="*/ 1750137 w 2776239"/>
                <a:gd name="connsiteY33" fmla="*/ 1575056 h 2021323"/>
                <a:gd name="connsiteX34" fmla="*/ 1886672 w 2776239"/>
                <a:gd name="connsiteY34" fmla="*/ 1471409 h 2021323"/>
                <a:gd name="connsiteX35" fmla="*/ 2028331 w 2776239"/>
                <a:gd name="connsiteY35" fmla="*/ 1347931 h 2021323"/>
                <a:gd name="connsiteX36" fmla="*/ 2154897 w 2776239"/>
                <a:gd name="connsiteY36" fmla="*/ 1218879 h 2021323"/>
                <a:gd name="connsiteX37" fmla="*/ 2280322 w 2776239"/>
                <a:gd name="connsiteY37" fmla="*/ 1070781 h 2021323"/>
                <a:gd name="connsiteX38" fmla="*/ 2385097 w 2776239"/>
                <a:gd name="connsiteY38" fmla="*/ 937431 h 2021323"/>
                <a:gd name="connsiteX39" fmla="*/ 2500846 w 2776239"/>
                <a:gd name="connsiteY39" fmla="*/ 762085 h 2021323"/>
                <a:gd name="connsiteX40" fmla="*/ 2571351 w 2776239"/>
                <a:gd name="connsiteY40" fmla="*/ 632775 h 2021323"/>
                <a:gd name="connsiteX41" fmla="*/ 2620614 w 2776239"/>
                <a:gd name="connsiteY41" fmla="*/ 524725 h 2021323"/>
                <a:gd name="connsiteX42" fmla="*/ 2672739 w 2776239"/>
                <a:gd name="connsiteY42" fmla="*/ 406490 h 2021323"/>
                <a:gd name="connsiteX43" fmla="*/ 2721935 w 2776239"/>
                <a:gd name="connsiteY43" fmla="*/ 276426 h 2021323"/>
                <a:gd name="connsiteX44" fmla="*/ 2776239 w 2776239"/>
                <a:gd name="connsiteY44" fmla="*/ 104615 h 2021323"/>
                <a:gd name="connsiteX0" fmla="*/ 2776239 w 2776239"/>
                <a:gd name="connsiteY0" fmla="*/ 104615 h 2021323"/>
                <a:gd name="connsiteX1" fmla="*/ 2597223 w 2776239"/>
                <a:gd name="connsiteY1" fmla="*/ 50108 h 2021323"/>
                <a:gd name="connsiteX2" fmla="*/ 2442247 w 2776239"/>
                <a:gd name="connsiteY2" fmla="*/ 29381 h 2021323"/>
                <a:gd name="connsiteX3" fmla="*/ 2235079 w 2776239"/>
                <a:gd name="connsiteY3" fmla="*/ 6362 h 2021323"/>
                <a:gd name="connsiteX4" fmla="*/ 2032672 w 2776239"/>
                <a:gd name="connsiteY4" fmla="*/ 12 h 2021323"/>
                <a:gd name="connsiteX5" fmla="*/ 1810422 w 2776239"/>
                <a:gd name="connsiteY5" fmla="*/ 7950 h 2021323"/>
                <a:gd name="connsiteX6" fmla="*/ 1646842 w 2776239"/>
                <a:gd name="connsiteY6" fmla="*/ 32767 h 2021323"/>
                <a:gd name="connsiteX7" fmla="*/ 1463276 w 2776239"/>
                <a:gd name="connsiteY7" fmla="*/ 62071 h 2021323"/>
                <a:gd name="connsiteX8" fmla="*/ 1248560 w 2776239"/>
                <a:gd name="connsiteY8" fmla="*/ 118665 h 2021323"/>
                <a:gd name="connsiteX9" fmla="*/ 1081194 w 2776239"/>
                <a:gd name="connsiteY9" fmla="*/ 178561 h 2021323"/>
                <a:gd name="connsiteX10" fmla="*/ 935504 w 2776239"/>
                <a:gd name="connsiteY10" fmla="*/ 237627 h 2021323"/>
                <a:gd name="connsiteX11" fmla="*/ 808781 w 2776239"/>
                <a:gd name="connsiteY11" fmla="*/ 290663 h 2021323"/>
                <a:gd name="connsiteX12" fmla="*/ 666995 w 2776239"/>
                <a:gd name="connsiteY12" fmla="*/ 372166 h 2021323"/>
                <a:gd name="connsiteX13" fmla="*/ 570623 w 2776239"/>
                <a:gd name="connsiteY13" fmla="*/ 428881 h 2021323"/>
                <a:gd name="connsiteX14" fmla="*/ 455030 w 2776239"/>
                <a:gd name="connsiteY14" fmla="*/ 510384 h 2021323"/>
                <a:gd name="connsiteX15" fmla="*/ 384821 w 2776239"/>
                <a:gd name="connsiteY15" fmla="*/ 565618 h 2021323"/>
                <a:gd name="connsiteX16" fmla="*/ 294059 w 2776239"/>
                <a:gd name="connsiteY16" fmla="*/ 638459 h 2021323"/>
                <a:gd name="connsiteX17" fmla="*/ 0 w 2776239"/>
                <a:gd name="connsiteY17" fmla="*/ 661009 h 2021323"/>
                <a:gd name="connsiteX18" fmla="*/ 138890 w 2776239"/>
                <a:gd name="connsiteY18" fmla="*/ 816039 h 2021323"/>
                <a:gd name="connsiteX19" fmla="*/ 215883 w 2776239"/>
                <a:gd name="connsiteY19" fmla="*/ 918434 h 2021323"/>
                <a:gd name="connsiteX20" fmla="*/ 299372 w 2776239"/>
                <a:gd name="connsiteY20" fmla="*/ 1041222 h 2021323"/>
                <a:gd name="connsiteX21" fmla="*/ 376692 w 2776239"/>
                <a:gd name="connsiteY21" fmla="*/ 1154693 h 2021323"/>
                <a:gd name="connsiteX22" fmla="*/ 581254 w 2776239"/>
                <a:gd name="connsiteY22" fmla="*/ 1157293 h 2021323"/>
                <a:gd name="connsiteX23" fmla="*/ 664089 w 2776239"/>
                <a:gd name="connsiteY23" fmla="*/ 1304754 h 2021323"/>
                <a:gd name="connsiteX24" fmla="*/ 734061 w 2776239"/>
                <a:gd name="connsiteY24" fmla="*/ 1482111 h 2021323"/>
                <a:gd name="connsiteX25" fmla="*/ 786805 w 2776239"/>
                <a:gd name="connsiteY25" fmla="*/ 1629184 h 2021323"/>
                <a:gd name="connsiteX26" fmla="*/ 820091 w 2776239"/>
                <a:gd name="connsiteY26" fmla="*/ 1717935 h 2021323"/>
                <a:gd name="connsiteX27" fmla="*/ 655058 w 2776239"/>
                <a:gd name="connsiteY27" fmla="*/ 1870415 h 2021323"/>
                <a:gd name="connsiteX28" fmla="*/ 682185 w 2776239"/>
                <a:gd name="connsiteY28" fmla="*/ 2021323 h 2021323"/>
                <a:gd name="connsiteX29" fmla="*/ 1101269 w 2776239"/>
                <a:gd name="connsiteY29" fmla="*/ 1919195 h 2021323"/>
                <a:gd name="connsiteX30" fmla="*/ 1314336 w 2776239"/>
                <a:gd name="connsiteY30" fmla="*/ 1835512 h 2021323"/>
                <a:gd name="connsiteX31" fmla="*/ 1494156 w 2776239"/>
                <a:gd name="connsiteY31" fmla="*/ 1744698 h 2021323"/>
                <a:gd name="connsiteX32" fmla="*/ 1636807 w 2776239"/>
                <a:gd name="connsiteY32" fmla="*/ 1656189 h 2021323"/>
                <a:gd name="connsiteX33" fmla="*/ 1750137 w 2776239"/>
                <a:gd name="connsiteY33" fmla="*/ 1575056 h 2021323"/>
                <a:gd name="connsiteX34" fmla="*/ 1886672 w 2776239"/>
                <a:gd name="connsiteY34" fmla="*/ 1471409 h 2021323"/>
                <a:gd name="connsiteX35" fmla="*/ 2028331 w 2776239"/>
                <a:gd name="connsiteY35" fmla="*/ 1347931 h 2021323"/>
                <a:gd name="connsiteX36" fmla="*/ 2154897 w 2776239"/>
                <a:gd name="connsiteY36" fmla="*/ 1218879 h 2021323"/>
                <a:gd name="connsiteX37" fmla="*/ 2280322 w 2776239"/>
                <a:gd name="connsiteY37" fmla="*/ 1070781 h 2021323"/>
                <a:gd name="connsiteX38" fmla="*/ 2385097 w 2776239"/>
                <a:gd name="connsiteY38" fmla="*/ 937431 h 2021323"/>
                <a:gd name="connsiteX39" fmla="*/ 2500846 w 2776239"/>
                <a:gd name="connsiteY39" fmla="*/ 762085 h 2021323"/>
                <a:gd name="connsiteX40" fmla="*/ 2571351 w 2776239"/>
                <a:gd name="connsiteY40" fmla="*/ 632775 h 2021323"/>
                <a:gd name="connsiteX41" fmla="*/ 2620614 w 2776239"/>
                <a:gd name="connsiteY41" fmla="*/ 524725 h 2021323"/>
                <a:gd name="connsiteX42" fmla="*/ 2672739 w 2776239"/>
                <a:gd name="connsiteY42" fmla="*/ 406490 h 2021323"/>
                <a:gd name="connsiteX43" fmla="*/ 2721935 w 2776239"/>
                <a:gd name="connsiteY43" fmla="*/ 276426 h 2021323"/>
                <a:gd name="connsiteX44" fmla="*/ 2776239 w 2776239"/>
                <a:gd name="connsiteY44" fmla="*/ 104615 h 2021323"/>
                <a:gd name="connsiteX0" fmla="*/ 2776239 w 2776239"/>
                <a:gd name="connsiteY0" fmla="*/ 104615 h 2021323"/>
                <a:gd name="connsiteX1" fmla="*/ 2597223 w 2776239"/>
                <a:gd name="connsiteY1" fmla="*/ 50108 h 2021323"/>
                <a:gd name="connsiteX2" fmla="*/ 2442247 w 2776239"/>
                <a:gd name="connsiteY2" fmla="*/ 29381 h 2021323"/>
                <a:gd name="connsiteX3" fmla="*/ 2235079 w 2776239"/>
                <a:gd name="connsiteY3" fmla="*/ 6362 h 2021323"/>
                <a:gd name="connsiteX4" fmla="*/ 2032672 w 2776239"/>
                <a:gd name="connsiteY4" fmla="*/ 12 h 2021323"/>
                <a:gd name="connsiteX5" fmla="*/ 1810422 w 2776239"/>
                <a:gd name="connsiteY5" fmla="*/ 7950 h 2021323"/>
                <a:gd name="connsiteX6" fmla="*/ 1646842 w 2776239"/>
                <a:gd name="connsiteY6" fmla="*/ 32767 h 2021323"/>
                <a:gd name="connsiteX7" fmla="*/ 1463276 w 2776239"/>
                <a:gd name="connsiteY7" fmla="*/ 62071 h 2021323"/>
                <a:gd name="connsiteX8" fmla="*/ 1248560 w 2776239"/>
                <a:gd name="connsiteY8" fmla="*/ 118665 h 2021323"/>
                <a:gd name="connsiteX9" fmla="*/ 1081194 w 2776239"/>
                <a:gd name="connsiteY9" fmla="*/ 178561 h 2021323"/>
                <a:gd name="connsiteX10" fmla="*/ 935504 w 2776239"/>
                <a:gd name="connsiteY10" fmla="*/ 237627 h 2021323"/>
                <a:gd name="connsiteX11" fmla="*/ 808781 w 2776239"/>
                <a:gd name="connsiteY11" fmla="*/ 290663 h 2021323"/>
                <a:gd name="connsiteX12" fmla="*/ 666995 w 2776239"/>
                <a:gd name="connsiteY12" fmla="*/ 372166 h 2021323"/>
                <a:gd name="connsiteX13" fmla="*/ 570623 w 2776239"/>
                <a:gd name="connsiteY13" fmla="*/ 428881 h 2021323"/>
                <a:gd name="connsiteX14" fmla="*/ 455030 w 2776239"/>
                <a:gd name="connsiteY14" fmla="*/ 510384 h 2021323"/>
                <a:gd name="connsiteX15" fmla="*/ 384821 w 2776239"/>
                <a:gd name="connsiteY15" fmla="*/ 565618 h 2021323"/>
                <a:gd name="connsiteX16" fmla="*/ 294059 w 2776239"/>
                <a:gd name="connsiteY16" fmla="*/ 638459 h 2021323"/>
                <a:gd name="connsiteX17" fmla="*/ 0 w 2776239"/>
                <a:gd name="connsiteY17" fmla="*/ 661009 h 2021323"/>
                <a:gd name="connsiteX18" fmla="*/ 138890 w 2776239"/>
                <a:gd name="connsiteY18" fmla="*/ 816039 h 2021323"/>
                <a:gd name="connsiteX19" fmla="*/ 215883 w 2776239"/>
                <a:gd name="connsiteY19" fmla="*/ 918434 h 2021323"/>
                <a:gd name="connsiteX20" fmla="*/ 299372 w 2776239"/>
                <a:gd name="connsiteY20" fmla="*/ 1041222 h 2021323"/>
                <a:gd name="connsiteX21" fmla="*/ 376692 w 2776239"/>
                <a:gd name="connsiteY21" fmla="*/ 1154693 h 2021323"/>
                <a:gd name="connsiteX22" fmla="*/ 454349 w 2776239"/>
                <a:gd name="connsiteY22" fmla="*/ 1312438 h 2021323"/>
                <a:gd name="connsiteX23" fmla="*/ 664089 w 2776239"/>
                <a:gd name="connsiteY23" fmla="*/ 1304754 h 2021323"/>
                <a:gd name="connsiteX24" fmla="*/ 734061 w 2776239"/>
                <a:gd name="connsiteY24" fmla="*/ 1482111 h 2021323"/>
                <a:gd name="connsiteX25" fmla="*/ 786805 w 2776239"/>
                <a:gd name="connsiteY25" fmla="*/ 1629184 h 2021323"/>
                <a:gd name="connsiteX26" fmla="*/ 820091 w 2776239"/>
                <a:gd name="connsiteY26" fmla="*/ 1717935 h 2021323"/>
                <a:gd name="connsiteX27" fmla="*/ 655058 w 2776239"/>
                <a:gd name="connsiteY27" fmla="*/ 1870415 h 2021323"/>
                <a:gd name="connsiteX28" fmla="*/ 682185 w 2776239"/>
                <a:gd name="connsiteY28" fmla="*/ 2021323 h 2021323"/>
                <a:gd name="connsiteX29" fmla="*/ 1101269 w 2776239"/>
                <a:gd name="connsiteY29" fmla="*/ 1919195 h 2021323"/>
                <a:gd name="connsiteX30" fmla="*/ 1314336 w 2776239"/>
                <a:gd name="connsiteY30" fmla="*/ 1835512 h 2021323"/>
                <a:gd name="connsiteX31" fmla="*/ 1494156 w 2776239"/>
                <a:gd name="connsiteY31" fmla="*/ 1744698 h 2021323"/>
                <a:gd name="connsiteX32" fmla="*/ 1636807 w 2776239"/>
                <a:gd name="connsiteY32" fmla="*/ 1656189 h 2021323"/>
                <a:gd name="connsiteX33" fmla="*/ 1750137 w 2776239"/>
                <a:gd name="connsiteY33" fmla="*/ 1575056 h 2021323"/>
                <a:gd name="connsiteX34" fmla="*/ 1886672 w 2776239"/>
                <a:gd name="connsiteY34" fmla="*/ 1471409 h 2021323"/>
                <a:gd name="connsiteX35" fmla="*/ 2028331 w 2776239"/>
                <a:gd name="connsiteY35" fmla="*/ 1347931 h 2021323"/>
                <a:gd name="connsiteX36" fmla="*/ 2154897 w 2776239"/>
                <a:gd name="connsiteY36" fmla="*/ 1218879 h 2021323"/>
                <a:gd name="connsiteX37" fmla="*/ 2280322 w 2776239"/>
                <a:gd name="connsiteY37" fmla="*/ 1070781 h 2021323"/>
                <a:gd name="connsiteX38" fmla="*/ 2385097 w 2776239"/>
                <a:gd name="connsiteY38" fmla="*/ 937431 h 2021323"/>
                <a:gd name="connsiteX39" fmla="*/ 2500846 w 2776239"/>
                <a:gd name="connsiteY39" fmla="*/ 762085 h 2021323"/>
                <a:gd name="connsiteX40" fmla="*/ 2571351 w 2776239"/>
                <a:gd name="connsiteY40" fmla="*/ 632775 h 2021323"/>
                <a:gd name="connsiteX41" fmla="*/ 2620614 w 2776239"/>
                <a:gd name="connsiteY41" fmla="*/ 524725 h 2021323"/>
                <a:gd name="connsiteX42" fmla="*/ 2672739 w 2776239"/>
                <a:gd name="connsiteY42" fmla="*/ 406490 h 2021323"/>
                <a:gd name="connsiteX43" fmla="*/ 2721935 w 2776239"/>
                <a:gd name="connsiteY43" fmla="*/ 276426 h 2021323"/>
                <a:gd name="connsiteX44" fmla="*/ 2776239 w 2776239"/>
                <a:gd name="connsiteY44" fmla="*/ 104615 h 2021323"/>
                <a:gd name="connsiteX0" fmla="*/ 2776239 w 2776239"/>
                <a:gd name="connsiteY0" fmla="*/ 104615 h 2021323"/>
                <a:gd name="connsiteX1" fmla="*/ 2597223 w 2776239"/>
                <a:gd name="connsiteY1" fmla="*/ 50108 h 2021323"/>
                <a:gd name="connsiteX2" fmla="*/ 2442247 w 2776239"/>
                <a:gd name="connsiteY2" fmla="*/ 29381 h 2021323"/>
                <a:gd name="connsiteX3" fmla="*/ 2235079 w 2776239"/>
                <a:gd name="connsiteY3" fmla="*/ 6362 h 2021323"/>
                <a:gd name="connsiteX4" fmla="*/ 2032672 w 2776239"/>
                <a:gd name="connsiteY4" fmla="*/ 12 h 2021323"/>
                <a:gd name="connsiteX5" fmla="*/ 1810422 w 2776239"/>
                <a:gd name="connsiteY5" fmla="*/ 7950 h 2021323"/>
                <a:gd name="connsiteX6" fmla="*/ 1646842 w 2776239"/>
                <a:gd name="connsiteY6" fmla="*/ 32767 h 2021323"/>
                <a:gd name="connsiteX7" fmla="*/ 1463276 w 2776239"/>
                <a:gd name="connsiteY7" fmla="*/ 62071 h 2021323"/>
                <a:gd name="connsiteX8" fmla="*/ 1248560 w 2776239"/>
                <a:gd name="connsiteY8" fmla="*/ 118665 h 2021323"/>
                <a:gd name="connsiteX9" fmla="*/ 1081194 w 2776239"/>
                <a:gd name="connsiteY9" fmla="*/ 178561 h 2021323"/>
                <a:gd name="connsiteX10" fmla="*/ 935504 w 2776239"/>
                <a:gd name="connsiteY10" fmla="*/ 237627 h 2021323"/>
                <a:gd name="connsiteX11" fmla="*/ 808781 w 2776239"/>
                <a:gd name="connsiteY11" fmla="*/ 290663 h 2021323"/>
                <a:gd name="connsiteX12" fmla="*/ 666995 w 2776239"/>
                <a:gd name="connsiteY12" fmla="*/ 372166 h 2021323"/>
                <a:gd name="connsiteX13" fmla="*/ 570623 w 2776239"/>
                <a:gd name="connsiteY13" fmla="*/ 428881 h 2021323"/>
                <a:gd name="connsiteX14" fmla="*/ 455030 w 2776239"/>
                <a:gd name="connsiteY14" fmla="*/ 510384 h 2021323"/>
                <a:gd name="connsiteX15" fmla="*/ 384821 w 2776239"/>
                <a:gd name="connsiteY15" fmla="*/ 565618 h 2021323"/>
                <a:gd name="connsiteX16" fmla="*/ 294059 w 2776239"/>
                <a:gd name="connsiteY16" fmla="*/ 638459 h 2021323"/>
                <a:gd name="connsiteX17" fmla="*/ 0 w 2776239"/>
                <a:gd name="connsiteY17" fmla="*/ 661009 h 2021323"/>
                <a:gd name="connsiteX18" fmla="*/ 138890 w 2776239"/>
                <a:gd name="connsiteY18" fmla="*/ 816039 h 2021323"/>
                <a:gd name="connsiteX19" fmla="*/ 215883 w 2776239"/>
                <a:gd name="connsiteY19" fmla="*/ 918434 h 2021323"/>
                <a:gd name="connsiteX20" fmla="*/ 299372 w 2776239"/>
                <a:gd name="connsiteY20" fmla="*/ 1041222 h 2021323"/>
                <a:gd name="connsiteX21" fmla="*/ 376692 w 2776239"/>
                <a:gd name="connsiteY21" fmla="*/ 1154693 h 2021323"/>
                <a:gd name="connsiteX22" fmla="*/ 454349 w 2776239"/>
                <a:gd name="connsiteY22" fmla="*/ 1312438 h 2021323"/>
                <a:gd name="connsiteX23" fmla="*/ 538385 w 2776239"/>
                <a:gd name="connsiteY23" fmla="*/ 1483321 h 2021323"/>
                <a:gd name="connsiteX24" fmla="*/ 734061 w 2776239"/>
                <a:gd name="connsiteY24" fmla="*/ 1482111 h 2021323"/>
                <a:gd name="connsiteX25" fmla="*/ 786805 w 2776239"/>
                <a:gd name="connsiteY25" fmla="*/ 1629184 h 2021323"/>
                <a:gd name="connsiteX26" fmla="*/ 820091 w 2776239"/>
                <a:gd name="connsiteY26" fmla="*/ 1717935 h 2021323"/>
                <a:gd name="connsiteX27" fmla="*/ 655058 w 2776239"/>
                <a:gd name="connsiteY27" fmla="*/ 1870415 h 2021323"/>
                <a:gd name="connsiteX28" fmla="*/ 682185 w 2776239"/>
                <a:gd name="connsiteY28" fmla="*/ 2021323 h 2021323"/>
                <a:gd name="connsiteX29" fmla="*/ 1101269 w 2776239"/>
                <a:gd name="connsiteY29" fmla="*/ 1919195 h 2021323"/>
                <a:gd name="connsiteX30" fmla="*/ 1314336 w 2776239"/>
                <a:gd name="connsiteY30" fmla="*/ 1835512 h 2021323"/>
                <a:gd name="connsiteX31" fmla="*/ 1494156 w 2776239"/>
                <a:gd name="connsiteY31" fmla="*/ 1744698 h 2021323"/>
                <a:gd name="connsiteX32" fmla="*/ 1636807 w 2776239"/>
                <a:gd name="connsiteY32" fmla="*/ 1656189 h 2021323"/>
                <a:gd name="connsiteX33" fmla="*/ 1750137 w 2776239"/>
                <a:gd name="connsiteY33" fmla="*/ 1575056 h 2021323"/>
                <a:gd name="connsiteX34" fmla="*/ 1886672 w 2776239"/>
                <a:gd name="connsiteY34" fmla="*/ 1471409 h 2021323"/>
                <a:gd name="connsiteX35" fmla="*/ 2028331 w 2776239"/>
                <a:gd name="connsiteY35" fmla="*/ 1347931 h 2021323"/>
                <a:gd name="connsiteX36" fmla="*/ 2154897 w 2776239"/>
                <a:gd name="connsiteY36" fmla="*/ 1218879 h 2021323"/>
                <a:gd name="connsiteX37" fmla="*/ 2280322 w 2776239"/>
                <a:gd name="connsiteY37" fmla="*/ 1070781 h 2021323"/>
                <a:gd name="connsiteX38" fmla="*/ 2385097 w 2776239"/>
                <a:gd name="connsiteY38" fmla="*/ 937431 h 2021323"/>
                <a:gd name="connsiteX39" fmla="*/ 2500846 w 2776239"/>
                <a:gd name="connsiteY39" fmla="*/ 762085 h 2021323"/>
                <a:gd name="connsiteX40" fmla="*/ 2571351 w 2776239"/>
                <a:gd name="connsiteY40" fmla="*/ 632775 h 2021323"/>
                <a:gd name="connsiteX41" fmla="*/ 2620614 w 2776239"/>
                <a:gd name="connsiteY41" fmla="*/ 524725 h 2021323"/>
                <a:gd name="connsiteX42" fmla="*/ 2672739 w 2776239"/>
                <a:gd name="connsiteY42" fmla="*/ 406490 h 2021323"/>
                <a:gd name="connsiteX43" fmla="*/ 2721935 w 2776239"/>
                <a:gd name="connsiteY43" fmla="*/ 276426 h 2021323"/>
                <a:gd name="connsiteX44" fmla="*/ 2776239 w 2776239"/>
                <a:gd name="connsiteY44" fmla="*/ 104615 h 2021323"/>
                <a:gd name="connsiteX0" fmla="*/ 2776239 w 2776239"/>
                <a:gd name="connsiteY0" fmla="*/ 104615 h 2021323"/>
                <a:gd name="connsiteX1" fmla="*/ 2597223 w 2776239"/>
                <a:gd name="connsiteY1" fmla="*/ 50108 h 2021323"/>
                <a:gd name="connsiteX2" fmla="*/ 2442247 w 2776239"/>
                <a:gd name="connsiteY2" fmla="*/ 29381 h 2021323"/>
                <a:gd name="connsiteX3" fmla="*/ 2235079 w 2776239"/>
                <a:gd name="connsiteY3" fmla="*/ 6362 h 2021323"/>
                <a:gd name="connsiteX4" fmla="*/ 2032672 w 2776239"/>
                <a:gd name="connsiteY4" fmla="*/ 12 h 2021323"/>
                <a:gd name="connsiteX5" fmla="*/ 1810422 w 2776239"/>
                <a:gd name="connsiteY5" fmla="*/ 7950 h 2021323"/>
                <a:gd name="connsiteX6" fmla="*/ 1646842 w 2776239"/>
                <a:gd name="connsiteY6" fmla="*/ 32767 h 2021323"/>
                <a:gd name="connsiteX7" fmla="*/ 1463276 w 2776239"/>
                <a:gd name="connsiteY7" fmla="*/ 62071 h 2021323"/>
                <a:gd name="connsiteX8" fmla="*/ 1248560 w 2776239"/>
                <a:gd name="connsiteY8" fmla="*/ 118665 h 2021323"/>
                <a:gd name="connsiteX9" fmla="*/ 1081194 w 2776239"/>
                <a:gd name="connsiteY9" fmla="*/ 178561 h 2021323"/>
                <a:gd name="connsiteX10" fmla="*/ 935504 w 2776239"/>
                <a:gd name="connsiteY10" fmla="*/ 237627 h 2021323"/>
                <a:gd name="connsiteX11" fmla="*/ 808781 w 2776239"/>
                <a:gd name="connsiteY11" fmla="*/ 290663 h 2021323"/>
                <a:gd name="connsiteX12" fmla="*/ 666995 w 2776239"/>
                <a:gd name="connsiteY12" fmla="*/ 372166 h 2021323"/>
                <a:gd name="connsiteX13" fmla="*/ 570623 w 2776239"/>
                <a:gd name="connsiteY13" fmla="*/ 428881 h 2021323"/>
                <a:gd name="connsiteX14" fmla="*/ 455030 w 2776239"/>
                <a:gd name="connsiteY14" fmla="*/ 510384 h 2021323"/>
                <a:gd name="connsiteX15" fmla="*/ 384821 w 2776239"/>
                <a:gd name="connsiteY15" fmla="*/ 565618 h 2021323"/>
                <a:gd name="connsiteX16" fmla="*/ 294059 w 2776239"/>
                <a:gd name="connsiteY16" fmla="*/ 638459 h 2021323"/>
                <a:gd name="connsiteX17" fmla="*/ 0 w 2776239"/>
                <a:gd name="connsiteY17" fmla="*/ 661009 h 2021323"/>
                <a:gd name="connsiteX18" fmla="*/ 138890 w 2776239"/>
                <a:gd name="connsiteY18" fmla="*/ 816039 h 2021323"/>
                <a:gd name="connsiteX19" fmla="*/ 215883 w 2776239"/>
                <a:gd name="connsiteY19" fmla="*/ 918434 h 2021323"/>
                <a:gd name="connsiteX20" fmla="*/ 299372 w 2776239"/>
                <a:gd name="connsiteY20" fmla="*/ 1041222 h 2021323"/>
                <a:gd name="connsiteX21" fmla="*/ 376692 w 2776239"/>
                <a:gd name="connsiteY21" fmla="*/ 1154693 h 2021323"/>
                <a:gd name="connsiteX22" fmla="*/ 454349 w 2776239"/>
                <a:gd name="connsiteY22" fmla="*/ 1312438 h 2021323"/>
                <a:gd name="connsiteX23" fmla="*/ 538385 w 2776239"/>
                <a:gd name="connsiteY23" fmla="*/ 1483321 h 2021323"/>
                <a:gd name="connsiteX24" fmla="*/ 579275 w 2776239"/>
                <a:gd name="connsiteY24" fmla="*/ 1603338 h 2021323"/>
                <a:gd name="connsiteX25" fmla="*/ 786805 w 2776239"/>
                <a:gd name="connsiteY25" fmla="*/ 1629184 h 2021323"/>
                <a:gd name="connsiteX26" fmla="*/ 820091 w 2776239"/>
                <a:gd name="connsiteY26" fmla="*/ 1717935 h 2021323"/>
                <a:gd name="connsiteX27" fmla="*/ 655058 w 2776239"/>
                <a:gd name="connsiteY27" fmla="*/ 1870415 h 2021323"/>
                <a:gd name="connsiteX28" fmla="*/ 682185 w 2776239"/>
                <a:gd name="connsiteY28" fmla="*/ 2021323 h 2021323"/>
                <a:gd name="connsiteX29" fmla="*/ 1101269 w 2776239"/>
                <a:gd name="connsiteY29" fmla="*/ 1919195 h 2021323"/>
                <a:gd name="connsiteX30" fmla="*/ 1314336 w 2776239"/>
                <a:gd name="connsiteY30" fmla="*/ 1835512 h 2021323"/>
                <a:gd name="connsiteX31" fmla="*/ 1494156 w 2776239"/>
                <a:gd name="connsiteY31" fmla="*/ 1744698 h 2021323"/>
                <a:gd name="connsiteX32" fmla="*/ 1636807 w 2776239"/>
                <a:gd name="connsiteY32" fmla="*/ 1656189 h 2021323"/>
                <a:gd name="connsiteX33" fmla="*/ 1750137 w 2776239"/>
                <a:gd name="connsiteY33" fmla="*/ 1575056 h 2021323"/>
                <a:gd name="connsiteX34" fmla="*/ 1886672 w 2776239"/>
                <a:gd name="connsiteY34" fmla="*/ 1471409 h 2021323"/>
                <a:gd name="connsiteX35" fmla="*/ 2028331 w 2776239"/>
                <a:gd name="connsiteY35" fmla="*/ 1347931 h 2021323"/>
                <a:gd name="connsiteX36" fmla="*/ 2154897 w 2776239"/>
                <a:gd name="connsiteY36" fmla="*/ 1218879 h 2021323"/>
                <a:gd name="connsiteX37" fmla="*/ 2280322 w 2776239"/>
                <a:gd name="connsiteY37" fmla="*/ 1070781 h 2021323"/>
                <a:gd name="connsiteX38" fmla="*/ 2385097 w 2776239"/>
                <a:gd name="connsiteY38" fmla="*/ 937431 h 2021323"/>
                <a:gd name="connsiteX39" fmla="*/ 2500846 w 2776239"/>
                <a:gd name="connsiteY39" fmla="*/ 762085 h 2021323"/>
                <a:gd name="connsiteX40" fmla="*/ 2571351 w 2776239"/>
                <a:gd name="connsiteY40" fmla="*/ 632775 h 2021323"/>
                <a:gd name="connsiteX41" fmla="*/ 2620614 w 2776239"/>
                <a:gd name="connsiteY41" fmla="*/ 524725 h 2021323"/>
                <a:gd name="connsiteX42" fmla="*/ 2672739 w 2776239"/>
                <a:gd name="connsiteY42" fmla="*/ 406490 h 2021323"/>
                <a:gd name="connsiteX43" fmla="*/ 2721935 w 2776239"/>
                <a:gd name="connsiteY43" fmla="*/ 276426 h 2021323"/>
                <a:gd name="connsiteX44" fmla="*/ 2776239 w 2776239"/>
                <a:gd name="connsiteY44" fmla="*/ 104615 h 2021323"/>
                <a:gd name="connsiteX0" fmla="*/ 2776239 w 2776239"/>
                <a:gd name="connsiteY0" fmla="*/ 104615 h 2021323"/>
                <a:gd name="connsiteX1" fmla="*/ 2597223 w 2776239"/>
                <a:gd name="connsiteY1" fmla="*/ 50108 h 2021323"/>
                <a:gd name="connsiteX2" fmla="*/ 2442247 w 2776239"/>
                <a:gd name="connsiteY2" fmla="*/ 29381 h 2021323"/>
                <a:gd name="connsiteX3" fmla="*/ 2235079 w 2776239"/>
                <a:gd name="connsiteY3" fmla="*/ 6362 h 2021323"/>
                <a:gd name="connsiteX4" fmla="*/ 2032672 w 2776239"/>
                <a:gd name="connsiteY4" fmla="*/ 12 h 2021323"/>
                <a:gd name="connsiteX5" fmla="*/ 1810422 w 2776239"/>
                <a:gd name="connsiteY5" fmla="*/ 7950 h 2021323"/>
                <a:gd name="connsiteX6" fmla="*/ 1646842 w 2776239"/>
                <a:gd name="connsiteY6" fmla="*/ 32767 h 2021323"/>
                <a:gd name="connsiteX7" fmla="*/ 1463276 w 2776239"/>
                <a:gd name="connsiteY7" fmla="*/ 62071 h 2021323"/>
                <a:gd name="connsiteX8" fmla="*/ 1248560 w 2776239"/>
                <a:gd name="connsiteY8" fmla="*/ 118665 h 2021323"/>
                <a:gd name="connsiteX9" fmla="*/ 1081194 w 2776239"/>
                <a:gd name="connsiteY9" fmla="*/ 178561 h 2021323"/>
                <a:gd name="connsiteX10" fmla="*/ 935504 w 2776239"/>
                <a:gd name="connsiteY10" fmla="*/ 237627 h 2021323"/>
                <a:gd name="connsiteX11" fmla="*/ 808781 w 2776239"/>
                <a:gd name="connsiteY11" fmla="*/ 290663 h 2021323"/>
                <a:gd name="connsiteX12" fmla="*/ 666995 w 2776239"/>
                <a:gd name="connsiteY12" fmla="*/ 372166 h 2021323"/>
                <a:gd name="connsiteX13" fmla="*/ 570623 w 2776239"/>
                <a:gd name="connsiteY13" fmla="*/ 428881 h 2021323"/>
                <a:gd name="connsiteX14" fmla="*/ 455030 w 2776239"/>
                <a:gd name="connsiteY14" fmla="*/ 510384 h 2021323"/>
                <a:gd name="connsiteX15" fmla="*/ 384821 w 2776239"/>
                <a:gd name="connsiteY15" fmla="*/ 565618 h 2021323"/>
                <a:gd name="connsiteX16" fmla="*/ 294059 w 2776239"/>
                <a:gd name="connsiteY16" fmla="*/ 638459 h 2021323"/>
                <a:gd name="connsiteX17" fmla="*/ 0 w 2776239"/>
                <a:gd name="connsiteY17" fmla="*/ 661009 h 2021323"/>
                <a:gd name="connsiteX18" fmla="*/ 138890 w 2776239"/>
                <a:gd name="connsiteY18" fmla="*/ 816039 h 2021323"/>
                <a:gd name="connsiteX19" fmla="*/ 215883 w 2776239"/>
                <a:gd name="connsiteY19" fmla="*/ 918434 h 2021323"/>
                <a:gd name="connsiteX20" fmla="*/ 299372 w 2776239"/>
                <a:gd name="connsiteY20" fmla="*/ 1041222 h 2021323"/>
                <a:gd name="connsiteX21" fmla="*/ 376692 w 2776239"/>
                <a:gd name="connsiteY21" fmla="*/ 1154693 h 2021323"/>
                <a:gd name="connsiteX22" fmla="*/ 454349 w 2776239"/>
                <a:gd name="connsiteY22" fmla="*/ 1312438 h 2021323"/>
                <a:gd name="connsiteX23" fmla="*/ 538385 w 2776239"/>
                <a:gd name="connsiteY23" fmla="*/ 1483321 h 2021323"/>
                <a:gd name="connsiteX24" fmla="*/ 579275 w 2776239"/>
                <a:gd name="connsiteY24" fmla="*/ 1603338 h 2021323"/>
                <a:gd name="connsiteX25" fmla="*/ 617863 w 2776239"/>
                <a:gd name="connsiteY25" fmla="*/ 1696180 h 2021323"/>
                <a:gd name="connsiteX26" fmla="*/ 820091 w 2776239"/>
                <a:gd name="connsiteY26" fmla="*/ 1717935 h 2021323"/>
                <a:gd name="connsiteX27" fmla="*/ 655058 w 2776239"/>
                <a:gd name="connsiteY27" fmla="*/ 1870415 h 2021323"/>
                <a:gd name="connsiteX28" fmla="*/ 682185 w 2776239"/>
                <a:gd name="connsiteY28" fmla="*/ 2021323 h 2021323"/>
                <a:gd name="connsiteX29" fmla="*/ 1101269 w 2776239"/>
                <a:gd name="connsiteY29" fmla="*/ 1919195 h 2021323"/>
                <a:gd name="connsiteX30" fmla="*/ 1314336 w 2776239"/>
                <a:gd name="connsiteY30" fmla="*/ 1835512 h 2021323"/>
                <a:gd name="connsiteX31" fmla="*/ 1494156 w 2776239"/>
                <a:gd name="connsiteY31" fmla="*/ 1744698 h 2021323"/>
                <a:gd name="connsiteX32" fmla="*/ 1636807 w 2776239"/>
                <a:gd name="connsiteY32" fmla="*/ 1656189 h 2021323"/>
                <a:gd name="connsiteX33" fmla="*/ 1750137 w 2776239"/>
                <a:gd name="connsiteY33" fmla="*/ 1575056 h 2021323"/>
                <a:gd name="connsiteX34" fmla="*/ 1886672 w 2776239"/>
                <a:gd name="connsiteY34" fmla="*/ 1471409 h 2021323"/>
                <a:gd name="connsiteX35" fmla="*/ 2028331 w 2776239"/>
                <a:gd name="connsiteY35" fmla="*/ 1347931 h 2021323"/>
                <a:gd name="connsiteX36" fmla="*/ 2154897 w 2776239"/>
                <a:gd name="connsiteY36" fmla="*/ 1218879 h 2021323"/>
                <a:gd name="connsiteX37" fmla="*/ 2280322 w 2776239"/>
                <a:gd name="connsiteY37" fmla="*/ 1070781 h 2021323"/>
                <a:gd name="connsiteX38" fmla="*/ 2385097 w 2776239"/>
                <a:gd name="connsiteY38" fmla="*/ 937431 h 2021323"/>
                <a:gd name="connsiteX39" fmla="*/ 2500846 w 2776239"/>
                <a:gd name="connsiteY39" fmla="*/ 762085 h 2021323"/>
                <a:gd name="connsiteX40" fmla="*/ 2571351 w 2776239"/>
                <a:gd name="connsiteY40" fmla="*/ 632775 h 2021323"/>
                <a:gd name="connsiteX41" fmla="*/ 2620614 w 2776239"/>
                <a:gd name="connsiteY41" fmla="*/ 524725 h 2021323"/>
                <a:gd name="connsiteX42" fmla="*/ 2672739 w 2776239"/>
                <a:gd name="connsiteY42" fmla="*/ 406490 h 2021323"/>
                <a:gd name="connsiteX43" fmla="*/ 2721935 w 2776239"/>
                <a:gd name="connsiteY43" fmla="*/ 276426 h 2021323"/>
                <a:gd name="connsiteX44" fmla="*/ 2776239 w 2776239"/>
                <a:gd name="connsiteY44" fmla="*/ 104615 h 2021323"/>
                <a:gd name="connsiteX0" fmla="*/ 2776239 w 2776239"/>
                <a:gd name="connsiteY0" fmla="*/ 104615 h 2021323"/>
                <a:gd name="connsiteX1" fmla="*/ 2597223 w 2776239"/>
                <a:gd name="connsiteY1" fmla="*/ 50108 h 2021323"/>
                <a:gd name="connsiteX2" fmla="*/ 2442247 w 2776239"/>
                <a:gd name="connsiteY2" fmla="*/ 29381 h 2021323"/>
                <a:gd name="connsiteX3" fmla="*/ 2235079 w 2776239"/>
                <a:gd name="connsiteY3" fmla="*/ 6362 h 2021323"/>
                <a:gd name="connsiteX4" fmla="*/ 2032672 w 2776239"/>
                <a:gd name="connsiteY4" fmla="*/ 12 h 2021323"/>
                <a:gd name="connsiteX5" fmla="*/ 1810422 w 2776239"/>
                <a:gd name="connsiteY5" fmla="*/ 7950 h 2021323"/>
                <a:gd name="connsiteX6" fmla="*/ 1646842 w 2776239"/>
                <a:gd name="connsiteY6" fmla="*/ 32767 h 2021323"/>
                <a:gd name="connsiteX7" fmla="*/ 1463276 w 2776239"/>
                <a:gd name="connsiteY7" fmla="*/ 62071 h 2021323"/>
                <a:gd name="connsiteX8" fmla="*/ 1248560 w 2776239"/>
                <a:gd name="connsiteY8" fmla="*/ 118665 h 2021323"/>
                <a:gd name="connsiteX9" fmla="*/ 1081194 w 2776239"/>
                <a:gd name="connsiteY9" fmla="*/ 178561 h 2021323"/>
                <a:gd name="connsiteX10" fmla="*/ 935504 w 2776239"/>
                <a:gd name="connsiteY10" fmla="*/ 237627 h 2021323"/>
                <a:gd name="connsiteX11" fmla="*/ 808781 w 2776239"/>
                <a:gd name="connsiteY11" fmla="*/ 290663 h 2021323"/>
                <a:gd name="connsiteX12" fmla="*/ 666995 w 2776239"/>
                <a:gd name="connsiteY12" fmla="*/ 372166 h 2021323"/>
                <a:gd name="connsiteX13" fmla="*/ 570623 w 2776239"/>
                <a:gd name="connsiteY13" fmla="*/ 428881 h 2021323"/>
                <a:gd name="connsiteX14" fmla="*/ 455030 w 2776239"/>
                <a:gd name="connsiteY14" fmla="*/ 510384 h 2021323"/>
                <a:gd name="connsiteX15" fmla="*/ 384821 w 2776239"/>
                <a:gd name="connsiteY15" fmla="*/ 565618 h 2021323"/>
                <a:gd name="connsiteX16" fmla="*/ 294059 w 2776239"/>
                <a:gd name="connsiteY16" fmla="*/ 638459 h 2021323"/>
                <a:gd name="connsiteX17" fmla="*/ 0 w 2776239"/>
                <a:gd name="connsiteY17" fmla="*/ 661009 h 2021323"/>
                <a:gd name="connsiteX18" fmla="*/ 138890 w 2776239"/>
                <a:gd name="connsiteY18" fmla="*/ 816039 h 2021323"/>
                <a:gd name="connsiteX19" fmla="*/ 215883 w 2776239"/>
                <a:gd name="connsiteY19" fmla="*/ 918434 h 2021323"/>
                <a:gd name="connsiteX20" fmla="*/ 299372 w 2776239"/>
                <a:gd name="connsiteY20" fmla="*/ 1041222 h 2021323"/>
                <a:gd name="connsiteX21" fmla="*/ 376692 w 2776239"/>
                <a:gd name="connsiteY21" fmla="*/ 1154693 h 2021323"/>
                <a:gd name="connsiteX22" fmla="*/ 454349 w 2776239"/>
                <a:gd name="connsiteY22" fmla="*/ 1312438 h 2021323"/>
                <a:gd name="connsiteX23" fmla="*/ 538385 w 2776239"/>
                <a:gd name="connsiteY23" fmla="*/ 1483321 h 2021323"/>
                <a:gd name="connsiteX24" fmla="*/ 579275 w 2776239"/>
                <a:gd name="connsiteY24" fmla="*/ 1603338 h 2021323"/>
                <a:gd name="connsiteX25" fmla="*/ 617863 w 2776239"/>
                <a:gd name="connsiteY25" fmla="*/ 1696180 h 2021323"/>
                <a:gd name="connsiteX26" fmla="*/ 639394 w 2776239"/>
                <a:gd name="connsiteY26" fmla="*/ 1777544 h 2021323"/>
                <a:gd name="connsiteX27" fmla="*/ 655058 w 2776239"/>
                <a:gd name="connsiteY27" fmla="*/ 1870415 h 2021323"/>
                <a:gd name="connsiteX28" fmla="*/ 682185 w 2776239"/>
                <a:gd name="connsiteY28" fmla="*/ 2021323 h 2021323"/>
                <a:gd name="connsiteX29" fmla="*/ 1101269 w 2776239"/>
                <a:gd name="connsiteY29" fmla="*/ 1919195 h 2021323"/>
                <a:gd name="connsiteX30" fmla="*/ 1314336 w 2776239"/>
                <a:gd name="connsiteY30" fmla="*/ 1835512 h 2021323"/>
                <a:gd name="connsiteX31" fmla="*/ 1494156 w 2776239"/>
                <a:gd name="connsiteY31" fmla="*/ 1744698 h 2021323"/>
                <a:gd name="connsiteX32" fmla="*/ 1636807 w 2776239"/>
                <a:gd name="connsiteY32" fmla="*/ 1656189 h 2021323"/>
                <a:gd name="connsiteX33" fmla="*/ 1750137 w 2776239"/>
                <a:gd name="connsiteY33" fmla="*/ 1575056 h 2021323"/>
                <a:gd name="connsiteX34" fmla="*/ 1886672 w 2776239"/>
                <a:gd name="connsiteY34" fmla="*/ 1471409 h 2021323"/>
                <a:gd name="connsiteX35" fmla="*/ 2028331 w 2776239"/>
                <a:gd name="connsiteY35" fmla="*/ 1347931 h 2021323"/>
                <a:gd name="connsiteX36" fmla="*/ 2154897 w 2776239"/>
                <a:gd name="connsiteY36" fmla="*/ 1218879 h 2021323"/>
                <a:gd name="connsiteX37" fmla="*/ 2280322 w 2776239"/>
                <a:gd name="connsiteY37" fmla="*/ 1070781 h 2021323"/>
                <a:gd name="connsiteX38" fmla="*/ 2385097 w 2776239"/>
                <a:gd name="connsiteY38" fmla="*/ 937431 h 2021323"/>
                <a:gd name="connsiteX39" fmla="*/ 2500846 w 2776239"/>
                <a:gd name="connsiteY39" fmla="*/ 762085 h 2021323"/>
                <a:gd name="connsiteX40" fmla="*/ 2571351 w 2776239"/>
                <a:gd name="connsiteY40" fmla="*/ 632775 h 2021323"/>
                <a:gd name="connsiteX41" fmla="*/ 2620614 w 2776239"/>
                <a:gd name="connsiteY41" fmla="*/ 524725 h 2021323"/>
                <a:gd name="connsiteX42" fmla="*/ 2672739 w 2776239"/>
                <a:gd name="connsiteY42" fmla="*/ 406490 h 2021323"/>
                <a:gd name="connsiteX43" fmla="*/ 2721935 w 2776239"/>
                <a:gd name="connsiteY43" fmla="*/ 276426 h 2021323"/>
                <a:gd name="connsiteX44" fmla="*/ 2776239 w 2776239"/>
                <a:gd name="connsiteY44" fmla="*/ 104615 h 2021323"/>
                <a:gd name="connsiteX0" fmla="*/ 2776239 w 2776239"/>
                <a:gd name="connsiteY0" fmla="*/ 104615 h 2021323"/>
                <a:gd name="connsiteX1" fmla="*/ 2597223 w 2776239"/>
                <a:gd name="connsiteY1" fmla="*/ 50108 h 2021323"/>
                <a:gd name="connsiteX2" fmla="*/ 2442247 w 2776239"/>
                <a:gd name="connsiteY2" fmla="*/ 29381 h 2021323"/>
                <a:gd name="connsiteX3" fmla="*/ 2235079 w 2776239"/>
                <a:gd name="connsiteY3" fmla="*/ 6362 h 2021323"/>
                <a:gd name="connsiteX4" fmla="*/ 2032672 w 2776239"/>
                <a:gd name="connsiteY4" fmla="*/ 12 h 2021323"/>
                <a:gd name="connsiteX5" fmla="*/ 1810422 w 2776239"/>
                <a:gd name="connsiteY5" fmla="*/ 7950 h 2021323"/>
                <a:gd name="connsiteX6" fmla="*/ 1646842 w 2776239"/>
                <a:gd name="connsiteY6" fmla="*/ 32767 h 2021323"/>
                <a:gd name="connsiteX7" fmla="*/ 1463276 w 2776239"/>
                <a:gd name="connsiteY7" fmla="*/ 62071 h 2021323"/>
                <a:gd name="connsiteX8" fmla="*/ 1248560 w 2776239"/>
                <a:gd name="connsiteY8" fmla="*/ 118665 h 2021323"/>
                <a:gd name="connsiteX9" fmla="*/ 1081194 w 2776239"/>
                <a:gd name="connsiteY9" fmla="*/ 178561 h 2021323"/>
                <a:gd name="connsiteX10" fmla="*/ 935504 w 2776239"/>
                <a:gd name="connsiteY10" fmla="*/ 237627 h 2021323"/>
                <a:gd name="connsiteX11" fmla="*/ 808781 w 2776239"/>
                <a:gd name="connsiteY11" fmla="*/ 290663 h 2021323"/>
                <a:gd name="connsiteX12" fmla="*/ 666995 w 2776239"/>
                <a:gd name="connsiteY12" fmla="*/ 372166 h 2021323"/>
                <a:gd name="connsiteX13" fmla="*/ 570623 w 2776239"/>
                <a:gd name="connsiteY13" fmla="*/ 428881 h 2021323"/>
                <a:gd name="connsiteX14" fmla="*/ 455030 w 2776239"/>
                <a:gd name="connsiteY14" fmla="*/ 510384 h 2021323"/>
                <a:gd name="connsiteX15" fmla="*/ 384821 w 2776239"/>
                <a:gd name="connsiteY15" fmla="*/ 565618 h 2021323"/>
                <a:gd name="connsiteX16" fmla="*/ 294059 w 2776239"/>
                <a:gd name="connsiteY16" fmla="*/ 638459 h 2021323"/>
                <a:gd name="connsiteX17" fmla="*/ 0 w 2776239"/>
                <a:gd name="connsiteY17" fmla="*/ 661009 h 2021323"/>
                <a:gd name="connsiteX18" fmla="*/ 138890 w 2776239"/>
                <a:gd name="connsiteY18" fmla="*/ 816039 h 2021323"/>
                <a:gd name="connsiteX19" fmla="*/ 215883 w 2776239"/>
                <a:gd name="connsiteY19" fmla="*/ 918434 h 2021323"/>
                <a:gd name="connsiteX20" fmla="*/ 299372 w 2776239"/>
                <a:gd name="connsiteY20" fmla="*/ 1041222 h 2021323"/>
                <a:gd name="connsiteX21" fmla="*/ 376692 w 2776239"/>
                <a:gd name="connsiteY21" fmla="*/ 1154693 h 2021323"/>
                <a:gd name="connsiteX22" fmla="*/ 454349 w 2776239"/>
                <a:gd name="connsiteY22" fmla="*/ 1312438 h 2021323"/>
                <a:gd name="connsiteX23" fmla="*/ 538385 w 2776239"/>
                <a:gd name="connsiteY23" fmla="*/ 1483321 h 2021323"/>
                <a:gd name="connsiteX24" fmla="*/ 579275 w 2776239"/>
                <a:gd name="connsiteY24" fmla="*/ 1603338 h 2021323"/>
                <a:gd name="connsiteX25" fmla="*/ 617863 w 2776239"/>
                <a:gd name="connsiteY25" fmla="*/ 1696180 h 2021323"/>
                <a:gd name="connsiteX26" fmla="*/ 639394 w 2776239"/>
                <a:gd name="connsiteY26" fmla="*/ 1777544 h 2021323"/>
                <a:gd name="connsiteX27" fmla="*/ 671246 w 2776239"/>
                <a:gd name="connsiteY27" fmla="*/ 1907594 h 2021323"/>
                <a:gd name="connsiteX28" fmla="*/ 682185 w 2776239"/>
                <a:gd name="connsiteY28" fmla="*/ 2021323 h 2021323"/>
                <a:gd name="connsiteX29" fmla="*/ 1101269 w 2776239"/>
                <a:gd name="connsiteY29" fmla="*/ 1919195 h 2021323"/>
                <a:gd name="connsiteX30" fmla="*/ 1314336 w 2776239"/>
                <a:gd name="connsiteY30" fmla="*/ 1835512 h 2021323"/>
                <a:gd name="connsiteX31" fmla="*/ 1494156 w 2776239"/>
                <a:gd name="connsiteY31" fmla="*/ 1744698 h 2021323"/>
                <a:gd name="connsiteX32" fmla="*/ 1636807 w 2776239"/>
                <a:gd name="connsiteY32" fmla="*/ 1656189 h 2021323"/>
                <a:gd name="connsiteX33" fmla="*/ 1750137 w 2776239"/>
                <a:gd name="connsiteY33" fmla="*/ 1575056 h 2021323"/>
                <a:gd name="connsiteX34" fmla="*/ 1886672 w 2776239"/>
                <a:gd name="connsiteY34" fmla="*/ 1471409 h 2021323"/>
                <a:gd name="connsiteX35" fmla="*/ 2028331 w 2776239"/>
                <a:gd name="connsiteY35" fmla="*/ 1347931 h 2021323"/>
                <a:gd name="connsiteX36" fmla="*/ 2154897 w 2776239"/>
                <a:gd name="connsiteY36" fmla="*/ 1218879 h 2021323"/>
                <a:gd name="connsiteX37" fmla="*/ 2280322 w 2776239"/>
                <a:gd name="connsiteY37" fmla="*/ 1070781 h 2021323"/>
                <a:gd name="connsiteX38" fmla="*/ 2385097 w 2776239"/>
                <a:gd name="connsiteY38" fmla="*/ 937431 h 2021323"/>
                <a:gd name="connsiteX39" fmla="*/ 2500846 w 2776239"/>
                <a:gd name="connsiteY39" fmla="*/ 762085 h 2021323"/>
                <a:gd name="connsiteX40" fmla="*/ 2571351 w 2776239"/>
                <a:gd name="connsiteY40" fmla="*/ 632775 h 2021323"/>
                <a:gd name="connsiteX41" fmla="*/ 2620614 w 2776239"/>
                <a:gd name="connsiteY41" fmla="*/ 524725 h 2021323"/>
                <a:gd name="connsiteX42" fmla="*/ 2672739 w 2776239"/>
                <a:gd name="connsiteY42" fmla="*/ 406490 h 2021323"/>
                <a:gd name="connsiteX43" fmla="*/ 2721935 w 2776239"/>
                <a:gd name="connsiteY43" fmla="*/ 276426 h 2021323"/>
                <a:gd name="connsiteX44" fmla="*/ 2776239 w 2776239"/>
                <a:gd name="connsiteY44" fmla="*/ 104615 h 2021323"/>
                <a:gd name="connsiteX0" fmla="*/ 2776239 w 2776239"/>
                <a:gd name="connsiteY0" fmla="*/ 104615 h 2021323"/>
                <a:gd name="connsiteX1" fmla="*/ 2597223 w 2776239"/>
                <a:gd name="connsiteY1" fmla="*/ 50108 h 2021323"/>
                <a:gd name="connsiteX2" fmla="*/ 2442247 w 2776239"/>
                <a:gd name="connsiteY2" fmla="*/ 29381 h 2021323"/>
                <a:gd name="connsiteX3" fmla="*/ 2235079 w 2776239"/>
                <a:gd name="connsiteY3" fmla="*/ 6362 h 2021323"/>
                <a:gd name="connsiteX4" fmla="*/ 2032672 w 2776239"/>
                <a:gd name="connsiteY4" fmla="*/ 12 h 2021323"/>
                <a:gd name="connsiteX5" fmla="*/ 1810422 w 2776239"/>
                <a:gd name="connsiteY5" fmla="*/ 7950 h 2021323"/>
                <a:gd name="connsiteX6" fmla="*/ 1646842 w 2776239"/>
                <a:gd name="connsiteY6" fmla="*/ 32767 h 2021323"/>
                <a:gd name="connsiteX7" fmla="*/ 1463276 w 2776239"/>
                <a:gd name="connsiteY7" fmla="*/ 62071 h 2021323"/>
                <a:gd name="connsiteX8" fmla="*/ 1248560 w 2776239"/>
                <a:gd name="connsiteY8" fmla="*/ 118665 h 2021323"/>
                <a:gd name="connsiteX9" fmla="*/ 1081194 w 2776239"/>
                <a:gd name="connsiteY9" fmla="*/ 178561 h 2021323"/>
                <a:gd name="connsiteX10" fmla="*/ 935504 w 2776239"/>
                <a:gd name="connsiteY10" fmla="*/ 237627 h 2021323"/>
                <a:gd name="connsiteX11" fmla="*/ 808781 w 2776239"/>
                <a:gd name="connsiteY11" fmla="*/ 290663 h 2021323"/>
                <a:gd name="connsiteX12" fmla="*/ 666995 w 2776239"/>
                <a:gd name="connsiteY12" fmla="*/ 372166 h 2021323"/>
                <a:gd name="connsiteX13" fmla="*/ 570623 w 2776239"/>
                <a:gd name="connsiteY13" fmla="*/ 428881 h 2021323"/>
                <a:gd name="connsiteX14" fmla="*/ 455030 w 2776239"/>
                <a:gd name="connsiteY14" fmla="*/ 510384 h 2021323"/>
                <a:gd name="connsiteX15" fmla="*/ 384821 w 2776239"/>
                <a:gd name="connsiteY15" fmla="*/ 565618 h 2021323"/>
                <a:gd name="connsiteX16" fmla="*/ 294059 w 2776239"/>
                <a:gd name="connsiteY16" fmla="*/ 638459 h 2021323"/>
                <a:gd name="connsiteX17" fmla="*/ 0 w 2776239"/>
                <a:gd name="connsiteY17" fmla="*/ 661009 h 2021323"/>
                <a:gd name="connsiteX18" fmla="*/ 138890 w 2776239"/>
                <a:gd name="connsiteY18" fmla="*/ 816039 h 2021323"/>
                <a:gd name="connsiteX19" fmla="*/ 215883 w 2776239"/>
                <a:gd name="connsiteY19" fmla="*/ 918434 h 2021323"/>
                <a:gd name="connsiteX20" fmla="*/ 299372 w 2776239"/>
                <a:gd name="connsiteY20" fmla="*/ 1041222 h 2021323"/>
                <a:gd name="connsiteX21" fmla="*/ 376692 w 2776239"/>
                <a:gd name="connsiteY21" fmla="*/ 1154693 h 2021323"/>
                <a:gd name="connsiteX22" fmla="*/ 454349 w 2776239"/>
                <a:gd name="connsiteY22" fmla="*/ 1312438 h 2021323"/>
                <a:gd name="connsiteX23" fmla="*/ 538385 w 2776239"/>
                <a:gd name="connsiteY23" fmla="*/ 1483321 h 2021323"/>
                <a:gd name="connsiteX24" fmla="*/ 579275 w 2776239"/>
                <a:gd name="connsiteY24" fmla="*/ 1603338 h 2021323"/>
                <a:gd name="connsiteX25" fmla="*/ 609309 w 2776239"/>
                <a:gd name="connsiteY25" fmla="*/ 1689839 h 2021323"/>
                <a:gd name="connsiteX26" fmla="*/ 639394 w 2776239"/>
                <a:gd name="connsiteY26" fmla="*/ 1777544 h 2021323"/>
                <a:gd name="connsiteX27" fmla="*/ 671246 w 2776239"/>
                <a:gd name="connsiteY27" fmla="*/ 1907594 h 2021323"/>
                <a:gd name="connsiteX28" fmla="*/ 682185 w 2776239"/>
                <a:gd name="connsiteY28" fmla="*/ 2021323 h 2021323"/>
                <a:gd name="connsiteX29" fmla="*/ 1101269 w 2776239"/>
                <a:gd name="connsiteY29" fmla="*/ 1919195 h 2021323"/>
                <a:gd name="connsiteX30" fmla="*/ 1314336 w 2776239"/>
                <a:gd name="connsiteY30" fmla="*/ 1835512 h 2021323"/>
                <a:gd name="connsiteX31" fmla="*/ 1494156 w 2776239"/>
                <a:gd name="connsiteY31" fmla="*/ 1744698 h 2021323"/>
                <a:gd name="connsiteX32" fmla="*/ 1636807 w 2776239"/>
                <a:gd name="connsiteY32" fmla="*/ 1656189 h 2021323"/>
                <a:gd name="connsiteX33" fmla="*/ 1750137 w 2776239"/>
                <a:gd name="connsiteY33" fmla="*/ 1575056 h 2021323"/>
                <a:gd name="connsiteX34" fmla="*/ 1886672 w 2776239"/>
                <a:gd name="connsiteY34" fmla="*/ 1471409 h 2021323"/>
                <a:gd name="connsiteX35" fmla="*/ 2028331 w 2776239"/>
                <a:gd name="connsiteY35" fmla="*/ 1347931 h 2021323"/>
                <a:gd name="connsiteX36" fmla="*/ 2154897 w 2776239"/>
                <a:gd name="connsiteY36" fmla="*/ 1218879 h 2021323"/>
                <a:gd name="connsiteX37" fmla="*/ 2280322 w 2776239"/>
                <a:gd name="connsiteY37" fmla="*/ 1070781 h 2021323"/>
                <a:gd name="connsiteX38" fmla="*/ 2385097 w 2776239"/>
                <a:gd name="connsiteY38" fmla="*/ 937431 h 2021323"/>
                <a:gd name="connsiteX39" fmla="*/ 2500846 w 2776239"/>
                <a:gd name="connsiteY39" fmla="*/ 762085 h 2021323"/>
                <a:gd name="connsiteX40" fmla="*/ 2571351 w 2776239"/>
                <a:gd name="connsiteY40" fmla="*/ 632775 h 2021323"/>
                <a:gd name="connsiteX41" fmla="*/ 2620614 w 2776239"/>
                <a:gd name="connsiteY41" fmla="*/ 524725 h 2021323"/>
                <a:gd name="connsiteX42" fmla="*/ 2672739 w 2776239"/>
                <a:gd name="connsiteY42" fmla="*/ 406490 h 2021323"/>
                <a:gd name="connsiteX43" fmla="*/ 2721935 w 2776239"/>
                <a:gd name="connsiteY43" fmla="*/ 276426 h 2021323"/>
                <a:gd name="connsiteX44" fmla="*/ 2776239 w 2776239"/>
                <a:gd name="connsiteY44" fmla="*/ 104615 h 2021323"/>
                <a:gd name="connsiteX0" fmla="*/ 2776239 w 2776239"/>
                <a:gd name="connsiteY0" fmla="*/ 104615 h 2021323"/>
                <a:gd name="connsiteX1" fmla="*/ 2597223 w 2776239"/>
                <a:gd name="connsiteY1" fmla="*/ 50108 h 2021323"/>
                <a:gd name="connsiteX2" fmla="*/ 2442247 w 2776239"/>
                <a:gd name="connsiteY2" fmla="*/ 29381 h 2021323"/>
                <a:gd name="connsiteX3" fmla="*/ 2235079 w 2776239"/>
                <a:gd name="connsiteY3" fmla="*/ 6362 h 2021323"/>
                <a:gd name="connsiteX4" fmla="*/ 2032672 w 2776239"/>
                <a:gd name="connsiteY4" fmla="*/ 12 h 2021323"/>
                <a:gd name="connsiteX5" fmla="*/ 1810422 w 2776239"/>
                <a:gd name="connsiteY5" fmla="*/ 7950 h 2021323"/>
                <a:gd name="connsiteX6" fmla="*/ 1646842 w 2776239"/>
                <a:gd name="connsiteY6" fmla="*/ 32767 h 2021323"/>
                <a:gd name="connsiteX7" fmla="*/ 1463276 w 2776239"/>
                <a:gd name="connsiteY7" fmla="*/ 62071 h 2021323"/>
                <a:gd name="connsiteX8" fmla="*/ 1248560 w 2776239"/>
                <a:gd name="connsiteY8" fmla="*/ 118665 h 2021323"/>
                <a:gd name="connsiteX9" fmla="*/ 1081194 w 2776239"/>
                <a:gd name="connsiteY9" fmla="*/ 178561 h 2021323"/>
                <a:gd name="connsiteX10" fmla="*/ 935504 w 2776239"/>
                <a:gd name="connsiteY10" fmla="*/ 237627 h 2021323"/>
                <a:gd name="connsiteX11" fmla="*/ 808781 w 2776239"/>
                <a:gd name="connsiteY11" fmla="*/ 290663 h 2021323"/>
                <a:gd name="connsiteX12" fmla="*/ 666995 w 2776239"/>
                <a:gd name="connsiteY12" fmla="*/ 372166 h 2021323"/>
                <a:gd name="connsiteX13" fmla="*/ 570623 w 2776239"/>
                <a:gd name="connsiteY13" fmla="*/ 428881 h 2021323"/>
                <a:gd name="connsiteX14" fmla="*/ 455030 w 2776239"/>
                <a:gd name="connsiteY14" fmla="*/ 510384 h 2021323"/>
                <a:gd name="connsiteX15" fmla="*/ 384821 w 2776239"/>
                <a:gd name="connsiteY15" fmla="*/ 565618 h 2021323"/>
                <a:gd name="connsiteX16" fmla="*/ 153902 w 2776239"/>
                <a:gd name="connsiteY16" fmla="*/ 525314 h 2021323"/>
                <a:gd name="connsiteX17" fmla="*/ 0 w 2776239"/>
                <a:gd name="connsiteY17" fmla="*/ 661009 h 2021323"/>
                <a:gd name="connsiteX18" fmla="*/ 138890 w 2776239"/>
                <a:gd name="connsiteY18" fmla="*/ 816039 h 2021323"/>
                <a:gd name="connsiteX19" fmla="*/ 215883 w 2776239"/>
                <a:gd name="connsiteY19" fmla="*/ 918434 h 2021323"/>
                <a:gd name="connsiteX20" fmla="*/ 299372 w 2776239"/>
                <a:gd name="connsiteY20" fmla="*/ 1041222 h 2021323"/>
                <a:gd name="connsiteX21" fmla="*/ 376692 w 2776239"/>
                <a:gd name="connsiteY21" fmla="*/ 1154693 h 2021323"/>
                <a:gd name="connsiteX22" fmla="*/ 454349 w 2776239"/>
                <a:gd name="connsiteY22" fmla="*/ 1312438 h 2021323"/>
                <a:gd name="connsiteX23" fmla="*/ 538385 w 2776239"/>
                <a:gd name="connsiteY23" fmla="*/ 1483321 h 2021323"/>
                <a:gd name="connsiteX24" fmla="*/ 579275 w 2776239"/>
                <a:gd name="connsiteY24" fmla="*/ 1603338 h 2021323"/>
                <a:gd name="connsiteX25" fmla="*/ 609309 w 2776239"/>
                <a:gd name="connsiteY25" fmla="*/ 1689839 h 2021323"/>
                <a:gd name="connsiteX26" fmla="*/ 639394 w 2776239"/>
                <a:gd name="connsiteY26" fmla="*/ 1777544 h 2021323"/>
                <a:gd name="connsiteX27" fmla="*/ 671246 w 2776239"/>
                <a:gd name="connsiteY27" fmla="*/ 1907594 h 2021323"/>
                <a:gd name="connsiteX28" fmla="*/ 682185 w 2776239"/>
                <a:gd name="connsiteY28" fmla="*/ 2021323 h 2021323"/>
                <a:gd name="connsiteX29" fmla="*/ 1101269 w 2776239"/>
                <a:gd name="connsiteY29" fmla="*/ 1919195 h 2021323"/>
                <a:gd name="connsiteX30" fmla="*/ 1314336 w 2776239"/>
                <a:gd name="connsiteY30" fmla="*/ 1835512 h 2021323"/>
                <a:gd name="connsiteX31" fmla="*/ 1494156 w 2776239"/>
                <a:gd name="connsiteY31" fmla="*/ 1744698 h 2021323"/>
                <a:gd name="connsiteX32" fmla="*/ 1636807 w 2776239"/>
                <a:gd name="connsiteY32" fmla="*/ 1656189 h 2021323"/>
                <a:gd name="connsiteX33" fmla="*/ 1750137 w 2776239"/>
                <a:gd name="connsiteY33" fmla="*/ 1575056 h 2021323"/>
                <a:gd name="connsiteX34" fmla="*/ 1886672 w 2776239"/>
                <a:gd name="connsiteY34" fmla="*/ 1471409 h 2021323"/>
                <a:gd name="connsiteX35" fmla="*/ 2028331 w 2776239"/>
                <a:gd name="connsiteY35" fmla="*/ 1347931 h 2021323"/>
                <a:gd name="connsiteX36" fmla="*/ 2154897 w 2776239"/>
                <a:gd name="connsiteY36" fmla="*/ 1218879 h 2021323"/>
                <a:gd name="connsiteX37" fmla="*/ 2280322 w 2776239"/>
                <a:gd name="connsiteY37" fmla="*/ 1070781 h 2021323"/>
                <a:gd name="connsiteX38" fmla="*/ 2385097 w 2776239"/>
                <a:gd name="connsiteY38" fmla="*/ 937431 h 2021323"/>
                <a:gd name="connsiteX39" fmla="*/ 2500846 w 2776239"/>
                <a:gd name="connsiteY39" fmla="*/ 762085 h 2021323"/>
                <a:gd name="connsiteX40" fmla="*/ 2571351 w 2776239"/>
                <a:gd name="connsiteY40" fmla="*/ 632775 h 2021323"/>
                <a:gd name="connsiteX41" fmla="*/ 2620614 w 2776239"/>
                <a:gd name="connsiteY41" fmla="*/ 524725 h 2021323"/>
                <a:gd name="connsiteX42" fmla="*/ 2672739 w 2776239"/>
                <a:gd name="connsiteY42" fmla="*/ 406490 h 2021323"/>
                <a:gd name="connsiteX43" fmla="*/ 2721935 w 2776239"/>
                <a:gd name="connsiteY43" fmla="*/ 276426 h 2021323"/>
                <a:gd name="connsiteX44" fmla="*/ 2776239 w 2776239"/>
                <a:gd name="connsiteY44" fmla="*/ 104615 h 2021323"/>
                <a:gd name="connsiteX0" fmla="*/ 2776239 w 2776239"/>
                <a:gd name="connsiteY0" fmla="*/ 104615 h 2021323"/>
                <a:gd name="connsiteX1" fmla="*/ 2597223 w 2776239"/>
                <a:gd name="connsiteY1" fmla="*/ 50108 h 2021323"/>
                <a:gd name="connsiteX2" fmla="*/ 2442247 w 2776239"/>
                <a:gd name="connsiteY2" fmla="*/ 29381 h 2021323"/>
                <a:gd name="connsiteX3" fmla="*/ 2235079 w 2776239"/>
                <a:gd name="connsiteY3" fmla="*/ 6362 h 2021323"/>
                <a:gd name="connsiteX4" fmla="*/ 2032672 w 2776239"/>
                <a:gd name="connsiteY4" fmla="*/ 12 h 2021323"/>
                <a:gd name="connsiteX5" fmla="*/ 1810422 w 2776239"/>
                <a:gd name="connsiteY5" fmla="*/ 7950 h 2021323"/>
                <a:gd name="connsiteX6" fmla="*/ 1646842 w 2776239"/>
                <a:gd name="connsiteY6" fmla="*/ 32767 h 2021323"/>
                <a:gd name="connsiteX7" fmla="*/ 1463276 w 2776239"/>
                <a:gd name="connsiteY7" fmla="*/ 62071 h 2021323"/>
                <a:gd name="connsiteX8" fmla="*/ 1248560 w 2776239"/>
                <a:gd name="connsiteY8" fmla="*/ 118665 h 2021323"/>
                <a:gd name="connsiteX9" fmla="*/ 1081194 w 2776239"/>
                <a:gd name="connsiteY9" fmla="*/ 178561 h 2021323"/>
                <a:gd name="connsiteX10" fmla="*/ 935504 w 2776239"/>
                <a:gd name="connsiteY10" fmla="*/ 237627 h 2021323"/>
                <a:gd name="connsiteX11" fmla="*/ 808781 w 2776239"/>
                <a:gd name="connsiteY11" fmla="*/ 290663 h 2021323"/>
                <a:gd name="connsiteX12" fmla="*/ 666995 w 2776239"/>
                <a:gd name="connsiteY12" fmla="*/ 372166 h 2021323"/>
                <a:gd name="connsiteX13" fmla="*/ 570623 w 2776239"/>
                <a:gd name="connsiteY13" fmla="*/ 428881 h 2021323"/>
                <a:gd name="connsiteX14" fmla="*/ 455030 w 2776239"/>
                <a:gd name="connsiteY14" fmla="*/ 510384 h 2021323"/>
                <a:gd name="connsiteX15" fmla="*/ 263779 w 2776239"/>
                <a:gd name="connsiteY15" fmla="*/ 442779 h 2021323"/>
                <a:gd name="connsiteX16" fmla="*/ 153902 w 2776239"/>
                <a:gd name="connsiteY16" fmla="*/ 525314 h 2021323"/>
                <a:gd name="connsiteX17" fmla="*/ 0 w 2776239"/>
                <a:gd name="connsiteY17" fmla="*/ 661009 h 2021323"/>
                <a:gd name="connsiteX18" fmla="*/ 138890 w 2776239"/>
                <a:gd name="connsiteY18" fmla="*/ 816039 h 2021323"/>
                <a:gd name="connsiteX19" fmla="*/ 215883 w 2776239"/>
                <a:gd name="connsiteY19" fmla="*/ 918434 h 2021323"/>
                <a:gd name="connsiteX20" fmla="*/ 299372 w 2776239"/>
                <a:gd name="connsiteY20" fmla="*/ 1041222 h 2021323"/>
                <a:gd name="connsiteX21" fmla="*/ 376692 w 2776239"/>
                <a:gd name="connsiteY21" fmla="*/ 1154693 h 2021323"/>
                <a:gd name="connsiteX22" fmla="*/ 454349 w 2776239"/>
                <a:gd name="connsiteY22" fmla="*/ 1312438 h 2021323"/>
                <a:gd name="connsiteX23" fmla="*/ 538385 w 2776239"/>
                <a:gd name="connsiteY23" fmla="*/ 1483321 h 2021323"/>
                <a:gd name="connsiteX24" fmla="*/ 579275 w 2776239"/>
                <a:gd name="connsiteY24" fmla="*/ 1603338 h 2021323"/>
                <a:gd name="connsiteX25" fmla="*/ 609309 w 2776239"/>
                <a:gd name="connsiteY25" fmla="*/ 1689839 h 2021323"/>
                <a:gd name="connsiteX26" fmla="*/ 639394 w 2776239"/>
                <a:gd name="connsiteY26" fmla="*/ 1777544 h 2021323"/>
                <a:gd name="connsiteX27" fmla="*/ 671246 w 2776239"/>
                <a:gd name="connsiteY27" fmla="*/ 1907594 h 2021323"/>
                <a:gd name="connsiteX28" fmla="*/ 682185 w 2776239"/>
                <a:gd name="connsiteY28" fmla="*/ 2021323 h 2021323"/>
                <a:gd name="connsiteX29" fmla="*/ 1101269 w 2776239"/>
                <a:gd name="connsiteY29" fmla="*/ 1919195 h 2021323"/>
                <a:gd name="connsiteX30" fmla="*/ 1314336 w 2776239"/>
                <a:gd name="connsiteY30" fmla="*/ 1835512 h 2021323"/>
                <a:gd name="connsiteX31" fmla="*/ 1494156 w 2776239"/>
                <a:gd name="connsiteY31" fmla="*/ 1744698 h 2021323"/>
                <a:gd name="connsiteX32" fmla="*/ 1636807 w 2776239"/>
                <a:gd name="connsiteY32" fmla="*/ 1656189 h 2021323"/>
                <a:gd name="connsiteX33" fmla="*/ 1750137 w 2776239"/>
                <a:gd name="connsiteY33" fmla="*/ 1575056 h 2021323"/>
                <a:gd name="connsiteX34" fmla="*/ 1886672 w 2776239"/>
                <a:gd name="connsiteY34" fmla="*/ 1471409 h 2021323"/>
                <a:gd name="connsiteX35" fmla="*/ 2028331 w 2776239"/>
                <a:gd name="connsiteY35" fmla="*/ 1347931 h 2021323"/>
                <a:gd name="connsiteX36" fmla="*/ 2154897 w 2776239"/>
                <a:gd name="connsiteY36" fmla="*/ 1218879 h 2021323"/>
                <a:gd name="connsiteX37" fmla="*/ 2280322 w 2776239"/>
                <a:gd name="connsiteY37" fmla="*/ 1070781 h 2021323"/>
                <a:gd name="connsiteX38" fmla="*/ 2385097 w 2776239"/>
                <a:gd name="connsiteY38" fmla="*/ 937431 h 2021323"/>
                <a:gd name="connsiteX39" fmla="*/ 2500846 w 2776239"/>
                <a:gd name="connsiteY39" fmla="*/ 762085 h 2021323"/>
                <a:gd name="connsiteX40" fmla="*/ 2571351 w 2776239"/>
                <a:gd name="connsiteY40" fmla="*/ 632775 h 2021323"/>
                <a:gd name="connsiteX41" fmla="*/ 2620614 w 2776239"/>
                <a:gd name="connsiteY41" fmla="*/ 524725 h 2021323"/>
                <a:gd name="connsiteX42" fmla="*/ 2672739 w 2776239"/>
                <a:gd name="connsiteY42" fmla="*/ 406490 h 2021323"/>
                <a:gd name="connsiteX43" fmla="*/ 2721935 w 2776239"/>
                <a:gd name="connsiteY43" fmla="*/ 276426 h 2021323"/>
                <a:gd name="connsiteX44" fmla="*/ 2776239 w 2776239"/>
                <a:gd name="connsiteY44" fmla="*/ 104615 h 2021323"/>
                <a:gd name="connsiteX0" fmla="*/ 2776239 w 2776239"/>
                <a:gd name="connsiteY0" fmla="*/ 104615 h 2021323"/>
                <a:gd name="connsiteX1" fmla="*/ 2597223 w 2776239"/>
                <a:gd name="connsiteY1" fmla="*/ 50108 h 2021323"/>
                <a:gd name="connsiteX2" fmla="*/ 2442247 w 2776239"/>
                <a:gd name="connsiteY2" fmla="*/ 29381 h 2021323"/>
                <a:gd name="connsiteX3" fmla="*/ 2235079 w 2776239"/>
                <a:gd name="connsiteY3" fmla="*/ 6362 h 2021323"/>
                <a:gd name="connsiteX4" fmla="*/ 2032672 w 2776239"/>
                <a:gd name="connsiteY4" fmla="*/ 12 h 2021323"/>
                <a:gd name="connsiteX5" fmla="*/ 1810422 w 2776239"/>
                <a:gd name="connsiteY5" fmla="*/ 7950 h 2021323"/>
                <a:gd name="connsiteX6" fmla="*/ 1646842 w 2776239"/>
                <a:gd name="connsiteY6" fmla="*/ 32767 h 2021323"/>
                <a:gd name="connsiteX7" fmla="*/ 1463276 w 2776239"/>
                <a:gd name="connsiteY7" fmla="*/ 62071 h 2021323"/>
                <a:gd name="connsiteX8" fmla="*/ 1248560 w 2776239"/>
                <a:gd name="connsiteY8" fmla="*/ 118665 h 2021323"/>
                <a:gd name="connsiteX9" fmla="*/ 1081194 w 2776239"/>
                <a:gd name="connsiteY9" fmla="*/ 178561 h 2021323"/>
                <a:gd name="connsiteX10" fmla="*/ 935504 w 2776239"/>
                <a:gd name="connsiteY10" fmla="*/ 237627 h 2021323"/>
                <a:gd name="connsiteX11" fmla="*/ 808781 w 2776239"/>
                <a:gd name="connsiteY11" fmla="*/ 290663 h 2021323"/>
                <a:gd name="connsiteX12" fmla="*/ 666995 w 2776239"/>
                <a:gd name="connsiteY12" fmla="*/ 372166 h 2021323"/>
                <a:gd name="connsiteX13" fmla="*/ 570623 w 2776239"/>
                <a:gd name="connsiteY13" fmla="*/ 428881 h 2021323"/>
                <a:gd name="connsiteX14" fmla="*/ 386124 w 2776239"/>
                <a:gd name="connsiteY14" fmla="*/ 379791 h 2021323"/>
                <a:gd name="connsiteX15" fmla="*/ 263779 w 2776239"/>
                <a:gd name="connsiteY15" fmla="*/ 442779 h 2021323"/>
                <a:gd name="connsiteX16" fmla="*/ 153902 w 2776239"/>
                <a:gd name="connsiteY16" fmla="*/ 525314 h 2021323"/>
                <a:gd name="connsiteX17" fmla="*/ 0 w 2776239"/>
                <a:gd name="connsiteY17" fmla="*/ 661009 h 2021323"/>
                <a:gd name="connsiteX18" fmla="*/ 138890 w 2776239"/>
                <a:gd name="connsiteY18" fmla="*/ 816039 h 2021323"/>
                <a:gd name="connsiteX19" fmla="*/ 215883 w 2776239"/>
                <a:gd name="connsiteY19" fmla="*/ 918434 h 2021323"/>
                <a:gd name="connsiteX20" fmla="*/ 299372 w 2776239"/>
                <a:gd name="connsiteY20" fmla="*/ 1041222 h 2021323"/>
                <a:gd name="connsiteX21" fmla="*/ 376692 w 2776239"/>
                <a:gd name="connsiteY21" fmla="*/ 1154693 h 2021323"/>
                <a:gd name="connsiteX22" fmla="*/ 454349 w 2776239"/>
                <a:gd name="connsiteY22" fmla="*/ 1312438 h 2021323"/>
                <a:gd name="connsiteX23" fmla="*/ 538385 w 2776239"/>
                <a:gd name="connsiteY23" fmla="*/ 1483321 h 2021323"/>
                <a:gd name="connsiteX24" fmla="*/ 579275 w 2776239"/>
                <a:gd name="connsiteY24" fmla="*/ 1603338 h 2021323"/>
                <a:gd name="connsiteX25" fmla="*/ 609309 w 2776239"/>
                <a:gd name="connsiteY25" fmla="*/ 1689839 h 2021323"/>
                <a:gd name="connsiteX26" fmla="*/ 639394 w 2776239"/>
                <a:gd name="connsiteY26" fmla="*/ 1777544 h 2021323"/>
                <a:gd name="connsiteX27" fmla="*/ 671246 w 2776239"/>
                <a:gd name="connsiteY27" fmla="*/ 1907594 h 2021323"/>
                <a:gd name="connsiteX28" fmla="*/ 682185 w 2776239"/>
                <a:gd name="connsiteY28" fmla="*/ 2021323 h 2021323"/>
                <a:gd name="connsiteX29" fmla="*/ 1101269 w 2776239"/>
                <a:gd name="connsiteY29" fmla="*/ 1919195 h 2021323"/>
                <a:gd name="connsiteX30" fmla="*/ 1314336 w 2776239"/>
                <a:gd name="connsiteY30" fmla="*/ 1835512 h 2021323"/>
                <a:gd name="connsiteX31" fmla="*/ 1494156 w 2776239"/>
                <a:gd name="connsiteY31" fmla="*/ 1744698 h 2021323"/>
                <a:gd name="connsiteX32" fmla="*/ 1636807 w 2776239"/>
                <a:gd name="connsiteY32" fmla="*/ 1656189 h 2021323"/>
                <a:gd name="connsiteX33" fmla="*/ 1750137 w 2776239"/>
                <a:gd name="connsiteY33" fmla="*/ 1575056 h 2021323"/>
                <a:gd name="connsiteX34" fmla="*/ 1886672 w 2776239"/>
                <a:gd name="connsiteY34" fmla="*/ 1471409 h 2021323"/>
                <a:gd name="connsiteX35" fmla="*/ 2028331 w 2776239"/>
                <a:gd name="connsiteY35" fmla="*/ 1347931 h 2021323"/>
                <a:gd name="connsiteX36" fmla="*/ 2154897 w 2776239"/>
                <a:gd name="connsiteY36" fmla="*/ 1218879 h 2021323"/>
                <a:gd name="connsiteX37" fmla="*/ 2280322 w 2776239"/>
                <a:gd name="connsiteY37" fmla="*/ 1070781 h 2021323"/>
                <a:gd name="connsiteX38" fmla="*/ 2385097 w 2776239"/>
                <a:gd name="connsiteY38" fmla="*/ 937431 h 2021323"/>
                <a:gd name="connsiteX39" fmla="*/ 2500846 w 2776239"/>
                <a:gd name="connsiteY39" fmla="*/ 762085 h 2021323"/>
                <a:gd name="connsiteX40" fmla="*/ 2571351 w 2776239"/>
                <a:gd name="connsiteY40" fmla="*/ 632775 h 2021323"/>
                <a:gd name="connsiteX41" fmla="*/ 2620614 w 2776239"/>
                <a:gd name="connsiteY41" fmla="*/ 524725 h 2021323"/>
                <a:gd name="connsiteX42" fmla="*/ 2672739 w 2776239"/>
                <a:gd name="connsiteY42" fmla="*/ 406490 h 2021323"/>
                <a:gd name="connsiteX43" fmla="*/ 2721935 w 2776239"/>
                <a:gd name="connsiteY43" fmla="*/ 276426 h 2021323"/>
                <a:gd name="connsiteX44" fmla="*/ 2776239 w 2776239"/>
                <a:gd name="connsiteY44" fmla="*/ 104615 h 2021323"/>
                <a:gd name="connsiteX0" fmla="*/ 2776239 w 2776239"/>
                <a:gd name="connsiteY0" fmla="*/ 104615 h 2021323"/>
                <a:gd name="connsiteX1" fmla="*/ 2597223 w 2776239"/>
                <a:gd name="connsiteY1" fmla="*/ 50108 h 2021323"/>
                <a:gd name="connsiteX2" fmla="*/ 2442247 w 2776239"/>
                <a:gd name="connsiteY2" fmla="*/ 29381 h 2021323"/>
                <a:gd name="connsiteX3" fmla="*/ 2235079 w 2776239"/>
                <a:gd name="connsiteY3" fmla="*/ 6362 h 2021323"/>
                <a:gd name="connsiteX4" fmla="*/ 2032672 w 2776239"/>
                <a:gd name="connsiteY4" fmla="*/ 12 h 2021323"/>
                <a:gd name="connsiteX5" fmla="*/ 1810422 w 2776239"/>
                <a:gd name="connsiteY5" fmla="*/ 7950 h 2021323"/>
                <a:gd name="connsiteX6" fmla="*/ 1646842 w 2776239"/>
                <a:gd name="connsiteY6" fmla="*/ 32767 h 2021323"/>
                <a:gd name="connsiteX7" fmla="*/ 1463276 w 2776239"/>
                <a:gd name="connsiteY7" fmla="*/ 62071 h 2021323"/>
                <a:gd name="connsiteX8" fmla="*/ 1248560 w 2776239"/>
                <a:gd name="connsiteY8" fmla="*/ 118665 h 2021323"/>
                <a:gd name="connsiteX9" fmla="*/ 1081194 w 2776239"/>
                <a:gd name="connsiteY9" fmla="*/ 178561 h 2021323"/>
                <a:gd name="connsiteX10" fmla="*/ 935504 w 2776239"/>
                <a:gd name="connsiteY10" fmla="*/ 237627 h 2021323"/>
                <a:gd name="connsiteX11" fmla="*/ 808781 w 2776239"/>
                <a:gd name="connsiteY11" fmla="*/ 290663 h 2021323"/>
                <a:gd name="connsiteX12" fmla="*/ 666995 w 2776239"/>
                <a:gd name="connsiteY12" fmla="*/ 372166 h 2021323"/>
                <a:gd name="connsiteX13" fmla="*/ 486760 w 2776239"/>
                <a:gd name="connsiteY13" fmla="*/ 289854 h 2021323"/>
                <a:gd name="connsiteX14" fmla="*/ 386124 w 2776239"/>
                <a:gd name="connsiteY14" fmla="*/ 379791 h 2021323"/>
                <a:gd name="connsiteX15" fmla="*/ 263779 w 2776239"/>
                <a:gd name="connsiteY15" fmla="*/ 442779 h 2021323"/>
                <a:gd name="connsiteX16" fmla="*/ 153902 w 2776239"/>
                <a:gd name="connsiteY16" fmla="*/ 525314 h 2021323"/>
                <a:gd name="connsiteX17" fmla="*/ 0 w 2776239"/>
                <a:gd name="connsiteY17" fmla="*/ 661009 h 2021323"/>
                <a:gd name="connsiteX18" fmla="*/ 138890 w 2776239"/>
                <a:gd name="connsiteY18" fmla="*/ 816039 h 2021323"/>
                <a:gd name="connsiteX19" fmla="*/ 215883 w 2776239"/>
                <a:gd name="connsiteY19" fmla="*/ 918434 h 2021323"/>
                <a:gd name="connsiteX20" fmla="*/ 299372 w 2776239"/>
                <a:gd name="connsiteY20" fmla="*/ 1041222 h 2021323"/>
                <a:gd name="connsiteX21" fmla="*/ 376692 w 2776239"/>
                <a:gd name="connsiteY21" fmla="*/ 1154693 h 2021323"/>
                <a:gd name="connsiteX22" fmla="*/ 454349 w 2776239"/>
                <a:gd name="connsiteY22" fmla="*/ 1312438 h 2021323"/>
                <a:gd name="connsiteX23" fmla="*/ 538385 w 2776239"/>
                <a:gd name="connsiteY23" fmla="*/ 1483321 h 2021323"/>
                <a:gd name="connsiteX24" fmla="*/ 579275 w 2776239"/>
                <a:gd name="connsiteY24" fmla="*/ 1603338 h 2021323"/>
                <a:gd name="connsiteX25" fmla="*/ 609309 w 2776239"/>
                <a:gd name="connsiteY25" fmla="*/ 1689839 h 2021323"/>
                <a:gd name="connsiteX26" fmla="*/ 639394 w 2776239"/>
                <a:gd name="connsiteY26" fmla="*/ 1777544 h 2021323"/>
                <a:gd name="connsiteX27" fmla="*/ 671246 w 2776239"/>
                <a:gd name="connsiteY27" fmla="*/ 1907594 h 2021323"/>
                <a:gd name="connsiteX28" fmla="*/ 682185 w 2776239"/>
                <a:gd name="connsiteY28" fmla="*/ 2021323 h 2021323"/>
                <a:gd name="connsiteX29" fmla="*/ 1101269 w 2776239"/>
                <a:gd name="connsiteY29" fmla="*/ 1919195 h 2021323"/>
                <a:gd name="connsiteX30" fmla="*/ 1314336 w 2776239"/>
                <a:gd name="connsiteY30" fmla="*/ 1835512 h 2021323"/>
                <a:gd name="connsiteX31" fmla="*/ 1494156 w 2776239"/>
                <a:gd name="connsiteY31" fmla="*/ 1744698 h 2021323"/>
                <a:gd name="connsiteX32" fmla="*/ 1636807 w 2776239"/>
                <a:gd name="connsiteY32" fmla="*/ 1656189 h 2021323"/>
                <a:gd name="connsiteX33" fmla="*/ 1750137 w 2776239"/>
                <a:gd name="connsiteY33" fmla="*/ 1575056 h 2021323"/>
                <a:gd name="connsiteX34" fmla="*/ 1886672 w 2776239"/>
                <a:gd name="connsiteY34" fmla="*/ 1471409 h 2021323"/>
                <a:gd name="connsiteX35" fmla="*/ 2028331 w 2776239"/>
                <a:gd name="connsiteY35" fmla="*/ 1347931 h 2021323"/>
                <a:gd name="connsiteX36" fmla="*/ 2154897 w 2776239"/>
                <a:gd name="connsiteY36" fmla="*/ 1218879 h 2021323"/>
                <a:gd name="connsiteX37" fmla="*/ 2280322 w 2776239"/>
                <a:gd name="connsiteY37" fmla="*/ 1070781 h 2021323"/>
                <a:gd name="connsiteX38" fmla="*/ 2385097 w 2776239"/>
                <a:gd name="connsiteY38" fmla="*/ 937431 h 2021323"/>
                <a:gd name="connsiteX39" fmla="*/ 2500846 w 2776239"/>
                <a:gd name="connsiteY39" fmla="*/ 762085 h 2021323"/>
                <a:gd name="connsiteX40" fmla="*/ 2571351 w 2776239"/>
                <a:gd name="connsiteY40" fmla="*/ 632775 h 2021323"/>
                <a:gd name="connsiteX41" fmla="*/ 2620614 w 2776239"/>
                <a:gd name="connsiteY41" fmla="*/ 524725 h 2021323"/>
                <a:gd name="connsiteX42" fmla="*/ 2672739 w 2776239"/>
                <a:gd name="connsiteY42" fmla="*/ 406490 h 2021323"/>
                <a:gd name="connsiteX43" fmla="*/ 2721935 w 2776239"/>
                <a:gd name="connsiteY43" fmla="*/ 276426 h 2021323"/>
                <a:gd name="connsiteX44" fmla="*/ 2776239 w 2776239"/>
                <a:gd name="connsiteY44" fmla="*/ 104615 h 2021323"/>
                <a:gd name="connsiteX0" fmla="*/ 2776239 w 2776239"/>
                <a:gd name="connsiteY0" fmla="*/ 104615 h 2021323"/>
                <a:gd name="connsiteX1" fmla="*/ 2597223 w 2776239"/>
                <a:gd name="connsiteY1" fmla="*/ 50108 h 2021323"/>
                <a:gd name="connsiteX2" fmla="*/ 2442247 w 2776239"/>
                <a:gd name="connsiteY2" fmla="*/ 29381 h 2021323"/>
                <a:gd name="connsiteX3" fmla="*/ 2235079 w 2776239"/>
                <a:gd name="connsiteY3" fmla="*/ 6362 h 2021323"/>
                <a:gd name="connsiteX4" fmla="*/ 2032672 w 2776239"/>
                <a:gd name="connsiteY4" fmla="*/ 12 h 2021323"/>
                <a:gd name="connsiteX5" fmla="*/ 1810422 w 2776239"/>
                <a:gd name="connsiteY5" fmla="*/ 7950 h 2021323"/>
                <a:gd name="connsiteX6" fmla="*/ 1646842 w 2776239"/>
                <a:gd name="connsiteY6" fmla="*/ 32767 h 2021323"/>
                <a:gd name="connsiteX7" fmla="*/ 1463276 w 2776239"/>
                <a:gd name="connsiteY7" fmla="*/ 62071 h 2021323"/>
                <a:gd name="connsiteX8" fmla="*/ 1248560 w 2776239"/>
                <a:gd name="connsiteY8" fmla="*/ 118665 h 2021323"/>
                <a:gd name="connsiteX9" fmla="*/ 1081194 w 2776239"/>
                <a:gd name="connsiteY9" fmla="*/ 178561 h 2021323"/>
                <a:gd name="connsiteX10" fmla="*/ 935504 w 2776239"/>
                <a:gd name="connsiteY10" fmla="*/ 237627 h 2021323"/>
                <a:gd name="connsiteX11" fmla="*/ 808781 w 2776239"/>
                <a:gd name="connsiteY11" fmla="*/ 290663 h 2021323"/>
                <a:gd name="connsiteX12" fmla="*/ 666995 w 2776239"/>
                <a:gd name="connsiteY12" fmla="*/ 372166 h 2021323"/>
                <a:gd name="connsiteX13" fmla="*/ 480419 w 2776239"/>
                <a:gd name="connsiteY13" fmla="*/ 298409 h 2021323"/>
                <a:gd name="connsiteX14" fmla="*/ 386124 w 2776239"/>
                <a:gd name="connsiteY14" fmla="*/ 379791 h 2021323"/>
                <a:gd name="connsiteX15" fmla="*/ 263779 w 2776239"/>
                <a:gd name="connsiteY15" fmla="*/ 442779 h 2021323"/>
                <a:gd name="connsiteX16" fmla="*/ 153902 w 2776239"/>
                <a:gd name="connsiteY16" fmla="*/ 525314 h 2021323"/>
                <a:gd name="connsiteX17" fmla="*/ 0 w 2776239"/>
                <a:gd name="connsiteY17" fmla="*/ 661009 h 2021323"/>
                <a:gd name="connsiteX18" fmla="*/ 138890 w 2776239"/>
                <a:gd name="connsiteY18" fmla="*/ 816039 h 2021323"/>
                <a:gd name="connsiteX19" fmla="*/ 215883 w 2776239"/>
                <a:gd name="connsiteY19" fmla="*/ 918434 h 2021323"/>
                <a:gd name="connsiteX20" fmla="*/ 299372 w 2776239"/>
                <a:gd name="connsiteY20" fmla="*/ 1041222 h 2021323"/>
                <a:gd name="connsiteX21" fmla="*/ 376692 w 2776239"/>
                <a:gd name="connsiteY21" fmla="*/ 1154693 h 2021323"/>
                <a:gd name="connsiteX22" fmla="*/ 454349 w 2776239"/>
                <a:gd name="connsiteY22" fmla="*/ 1312438 h 2021323"/>
                <a:gd name="connsiteX23" fmla="*/ 538385 w 2776239"/>
                <a:gd name="connsiteY23" fmla="*/ 1483321 h 2021323"/>
                <a:gd name="connsiteX24" fmla="*/ 579275 w 2776239"/>
                <a:gd name="connsiteY24" fmla="*/ 1603338 h 2021323"/>
                <a:gd name="connsiteX25" fmla="*/ 609309 w 2776239"/>
                <a:gd name="connsiteY25" fmla="*/ 1689839 h 2021323"/>
                <a:gd name="connsiteX26" fmla="*/ 639394 w 2776239"/>
                <a:gd name="connsiteY26" fmla="*/ 1777544 h 2021323"/>
                <a:gd name="connsiteX27" fmla="*/ 671246 w 2776239"/>
                <a:gd name="connsiteY27" fmla="*/ 1907594 h 2021323"/>
                <a:gd name="connsiteX28" fmla="*/ 682185 w 2776239"/>
                <a:gd name="connsiteY28" fmla="*/ 2021323 h 2021323"/>
                <a:gd name="connsiteX29" fmla="*/ 1101269 w 2776239"/>
                <a:gd name="connsiteY29" fmla="*/ 1919195 h 2021323"/>
                <a:gd name="connsiteX30" fmla="*/ 1314336 w 2776239"/>
                <a:gd name="connsiteY30" fmla="*/ 1835512 h 2021323"/>
                <a:gd name="connsiteX31" fmla="*/ 1494156 w 2776239"/>
                <a:gd name="connsiteY31" fmla="*/ 1744698 h 2021323"/>
                <a:gd name="connsiteX32" fmla="*/ 1636807 w 2776239"/>
                <a:gd name="connsiteY32" fmla="*/ 1656189 h 2021323"/>
                <a:gd name="connsiteX33" fmla="*/ 1750137 w 2776239"/>
                <a:gd name="connsiteY33" fmla="*/ 1575056 h 2021323"/>
                <a:gd name="connsiteX34" fmla="*/ 1886672 w 2776239"/>
                <a:gd name="connsiteY34" fmla="*/ 1471409 h 2021323"/>
                <a:gd name="connsiteX35" fmla="*/ 2028331 w 2776239"/>
                <a:gd name="connsiteY35" fmla="*/ 1347931 h 2021323"/>
                <a:gd name="connsiteX36" fmla="*/ 2154897 w 2776239"/>
                <a:gd name="connsiteY36" fmla="*/ 1218879 h 2021323"/>
                <a:gd name="connsiteX37" fmla="*/ 2280322 w 2776239"/>
                <a:gd name="connsiteY37" fmla="*/ 1070781 h 2021323"/>
                <a:gd name="connsiteX38" fmla="*/ 2385097 w 2776239"/>
                <a:gd name="connsiteY38" fmla="*/ 937431 h 2021323"/>
                <a:gd name="connsiteX39" fmla="*/ 2500846 w 2776239"/>
                <a:gd name="connsiteY39" fmla="*/ 762085 h 2021323"/>
                <a:gd name="connsiteX40" fmla="*/ 2571351 w 2776239"/>
                <a:gd name="connsiteY40" fmla="*/ 632775 h 2021323"/>
                <a:gd name="connsiteX41" fmla="*/ 2620614 w 2776239"/>
                <a:gd name="connsiteY41" fmla="*/ 524725 h 2021323"/>
                <a:gd name="connsiteX42" fmla="*/ 2672739 w 2776239"/>
                <a:gd name="connsiteY42" fmla="*/ 406490 h 2021323"/>
                <a:gd name="connsiteX43" fmla="*/ 2721935 w 2776239"/>
                <a:gd name="connsiteY43" fmla="*/ 276426 h 2021323"/>
                <a:gd name="connsiteX44" fmla="*/ 2776239 w 2776239"/>
                <a:gd name="connsiteY44" fmla="*/ 104615 h 2021323"/>
                <a:gd name="connsiteX0" fmla="*/ 2776239 w 2776239"/>
                <a:gd name="connsiteY0" fmla="*/ 104615 h 2021323"/>
                <a:gd name="connsiteX1" fmla="*/ 2597223 w 2776239"/>
                <a:gd name="connsiteY1" fmla="*/ 50108 h 2021323"/>
                <a:gd name="connsiteX2" fmla="*/ 2442247 w 2776239"/>
                <a:gd name="connsiteY2" fmla="*/ 29381 h 2021323"/>
                <a:gd name="connsiteX3" fmla="*/ 2235079 w 2776239"/>
                <a:gd name="connsiteY3" fmla="*/ 6362 h 2021323"/>
                <a:gd name="connsiteX4" fmla="*/ 2032672 w 2776239"/>
                <a:gd name="connsiteY4" fmla="*/ 12 h 2021323"/>
                <a:gd name="connsiteX5" fmla="*/ 1810422 w 2776239"/>
                <a:gd name="connsiteY5" fmla="*/ 7950 h 2021323"/>
                <a:gd name="connsiteX6" fmla="*/ 1646842 w 2776239"/>
                <a:gd name="connsiteY6" fmla="*/ 32767 h 2021323"/>
                <a:gd name="connsiteX7" fmla="*/ 1463276 w 2776239"/>
                <a:gd name="connsiteY7" fmla="*/ 62071 h 2021323"/>
                <a:gd name="connsiteX8" fmla="*/ 1248560 w 2776239"/>
                <a:gd name="connsiteY8" fmla="*/ 118665 h 2021323"/>
                <a:gd name="connsiteX9" fmla="*/ 1081194 w 2776239"/>
                <a:gd name="connsiteY9" fmla="*/ 178561 h 2021323"/>
                <a:gd name="connsiteX10" fmla="*/ 935504 w 2776239"/>
                <a:gd name="connsiteY10" fmla="*/ 237627 h 2021323"/>
                <a:gd name="connsiteX11" fmla="*/ 808781 w 2776239"/>
                <a:gd name="connsiteY11" fmla="*/ 290663 h 2021323"/>
                <a:gd name="connsiteX12" fmla="*/ 666995 w 2776239"/>
                <a:gd name="connsiteY12" fmla="*/ 372166 h 2021323"/>
                <a:gd name="connsiteX13" fmla="*/ 480419 w 2776239"/>
                <a:gd name="connsiteY13" fmla="*/ 298409 h 2021323"/>
                <a:gd name="connsiteX14" fmla="*/ 376430 w 2776239"/>
                <a:gd name="connsiteY14" fmla="*/ 360677 h 2021323"/>
                <a:gd name="connsiteX15" fmla="*/ 263779 w 2776239"/>
                <a:gd name="connsiteY15" fmla="*/ 442779 h 2021323"/>
                <a:gd name="connsiteX16" fmla="*/ 153902 w 2776239"/>
                <a:gd name="connsiteY16" fmla="*/ 525314 h 2021323"/>
                <a:gd name="connsiteX17" fmla="*/ 0 w 2776239"/>
                <a:gd name="connsiteY17" fmla="*/ 661009 h 2021323"/>
                <a:gd name="connsiteX18" fmla="*/ 138890 w 2776239"/>
                <a:gd name="connsiteY18" fmla="*/ 816039 h 2021323"/>
                <a:gd name="connsiteX19" fmla="*/ 215883 w 2776239"/>
                <a:gd name="connsiteY19" fmla="*/ 918434 h 2021323"/>
                <a:gd name="connsiteX20" fmla="*/ 299372 w 2776239"/>
                <a:gd name="connsiteY20" fmla="*/ 1041222 h 2021323"/>
                <a:gd name="connsiteX21" fmla="*/ 376692 w 2776239"/>
                <a:gd name="connsiteY21" fmla="*/ 1154693 h 2021323"/>
                <a:gd name="connsiteX22" fmla="*/ 454349 w 2776239"/>
                <a:gd name="connsiteY22" fmla="*/ 1312438 h 2021323"/>
                <a:gd name="connsiteX23" fmla="*/ 538385 w 2776239"/>
                <a:gd name="connsiteY23" fmla="*/ 1483321 h 2021323"/>
                <a:gd name="connsiteX24" fmla="*/ 579275 w 2776239"/>
                <a:gd name="connsiteY24" fmla="*/ 1603338 h 2021323"/>
                <a:gd name="connsiteX25" fmla="*/ 609309 w 2776239"/>
                <a:gd name="connsiteY25" fmla="*/ 1689839 h 2021323"/>
                <a:gd name="connsiteX26" fmla="*/ 639394 w 2776239"/>
                <a:gd name="connsiteY26" fmla="*/ 1777544 h 2021323"/>
                <a:gd name="connsiteX27" fmla="*/ 671246 w 2776239"/>
                <a:gd name="connsiteY27" fmla="*/ 1907594 h 2021323"/>
                <a:gd name="connsiteX28" fmla="*/ 682185 w 2776239"/>
                <a:gd name="connsiteY28" fmla="*/ 2021323 h 2021323"/>
                <a:gd name="connsiteX29" fmla="*/ 1101269 w 2776239"/>
                <a:gd name="connsiteY29" fmla="*/ 1919195 h 2021323"/>
                <a:gd name="connsiteX30" fmla="*/ 1314336 w 2776239"/>
                <a:gd name="connsiteY30" fmla="*/ 1835512 h 2021323"/>
                <a:gd name="connsiteX31" fmla="*/ 1494156 w 2776239"/>
                <a:gd name="connsiteY31" fmla="*/ 1744698 h 2021323"/>
                <a:gd name="connsiteX32" fmla="*/ 1636807 w 2776239"/>
                <a:gd name="connsiteY32" fmla="*/ 1656189 h 2021323"/>
                <a:gd name="connsiteX33" fmla="*/ 1750137 w 2776239"/>
                <a:gd name="connsiteY33" fmla="*/ 1575056 h 2021323"/>
                <a:gd name="connsiteX34" fmla="*/ 1886672 w 2776239"/>
                <a:gd name="connsiteY34" fmla="*/ 1471409 h 2021323"/>
                <a:gd name="connsiteX35" fmla="*/ 2028331 w 2776239"/>
                <a:gd name="connsiteY35" fmla="*/ 1347931 h 2021323"/>
                <a:gd name="connsiteX36" fmla="*/ 2154897 w 2776239"/>
                <a:gd name="connsiteY36" fmla="*/ 1218879 h 2021323"/>
                <a:gd name="connsiteX37" fmla="*/ 2280322 w 2776239"/>
                <a:gd name="connsiteY37" fmla="*/ 1070781 h 2021323"/>
                <a:gd name="connsiteX38" fmla="*/ 2385097 w 2776239"/>
                <a:gd name="connsiteY38" fmla="*/ 937431 h 2021323"/>
                <a:gd name="connsiteX39" fmla="*/ 2500846 w 2776239"/>
                <a:gd name="connsiteY39" fmla="*/ 762085 h 2021323"/>
                <a:gd name="connsiteX40" fmla="*/ 2571351 w 2776239"/>
                <a:gd name="connsiteY40" fmla="*/ 632775 h 2021323"/>
                <a:gd name="connsiteX41" fmla="*/ 2620614 w 2776239"/>
                <a:gd name="connsiteY41" fmla="*/ 524725 h 2021323"/>
                <a:gd name="connsiteX42" fmla="*/ 2672739 w 2776239"/>
                <a:gd name="connsiteY42" fmla="*/ 406490 h 2021323"/>
                <a:gd name="connsiteX43" fmla="*/ 2721935 w 2776239"/>
                <a:gd name="connsiteY43" fmla="*/ 276426 h 2021323"/>
                <a:gd name="connsiteX44" fmla="*/ 2776239 w 2776239"/>
                <a:gd name="connsiteY44" fmla="*/ 104615 h 2021323"/>
                <a:gd name="connsiteX0" fmla="*/ 2776239 w 2776239"/>
                <a:gd name="connsiteY0" fmla="*/ 104615 h 2021323"/>
                <a:gd name="connsiteX1" fmla="*/ 2597223 w 2776239"/>
                <a:gd name="connsiteY1" fmla="*/ 50108 h 2021323"/>
                <a:gd name="connsiteX2" fmla="*/ 2442247 w 2776239"/>
                <a:gd name="connsiteY2" fmla="*/ 29381 h 2021323"/>
                <a:gd name="connsiteX3" fmla="*/ 2235079 w 2776239"/>
                <a:gd name="connsiteY3" fmla="*/ 6362 h 2021323"/>
                <a:gd name="connsiteX4" fmla="*/ 2032672 w 2776239"/>
                <a:gd name="connsiteY4" fmla="*/ 12 h 2021323"/>
                <a:gd name="connsiteX5" fmla="*/ 1810422 w 2776239"/>
                <a:gd name="connsiteY5" fmla="*/ 7950 h 2021323"/>
                <a:gd name="connsiteX6" fmla="*/ 1646842 w 2776239"/>
                <a:gd name="connsiteY6" fmla="*/ 32767 h 2021323"/>
                <a:gd name="connsiteX7" fmla="*/ 1463276 w 2776239"/>
                <a:gd name="connsiteY7" fmla="*/ 62071 h 2021323"/>
                <a:gd name="connsiteX8" fmla="*/ 1248560 w 2776239"/>
                <a:gd name="connsiteY8" fmla="*/ 118665 h 2021323"/>
                <a:gd name="connsiteX9" fmla="*/ 1081194 w 2776239"/>
                <a:gd name="connsiteY9" fmla="*/ 178561 h 2021323"/>
                <a:gd name="connsiteX10" fmla="*/ 935504 w 2776239"/>
                <a:gd name="connsiteY10" fmla="*/ 237627 h 2021323"/>
                <a:gd name="connsiteX11" fmla="*/ 808781 w 2776239"/>
                <a:gd name="connsiteY11" fmla="*/ 290663 h 2021323"/>
                <a:gd name="connsiteX12" fmla="*/ 615080 w 2776239"/>
                <a:gd name="connsiteY12" fmla="*/ 232956 h 2021323"/>
                <a:gd name="connsiteX13" fmla="*/ 480419 w 2776239"/>
                <a:gd name="connsiteY13" fmla="*/ 298409 h 2021323"/>
                <a:gd name="connsiteX14" fmla="*/ 376430 w 2776239"/>
                <a:gd name="connsiteY14" fmla="*/ 360677 h 2021323"/>
                <a:gd name="connsiteX15" fmla="*/ 263779 w 2776239"/>
                <a:gd name="connsiteY15" fmla="*/ 442779 h 2021323"/>
                <a:gd name="connsiteX16" fmla="*/ 153902 w 2776239"/>
                <a:gd name="connsiteY16" fmla="*/ 525314 h 2021323"/>
                <a:gd name="connsiteX17" fmla="*/ 0 w 2776239"/>
                <a:gd name="connsiteY17" fmla="*/ 661009 h 2021323"/>
                <a:gd name="connsiteX18" fmla="*/ 138890 w 2776239"/>
                <a:gd name="connsiteY18" fmla="*/ 816039 h 2021323"/>
                <a:gd name="connsiteX19" fmla="*/ 215883 w 2776239"/>
                <a:gd name="connsiteY19" fmla="*/ 918434 h 2021323"/>
                <a:gd name="connsiteX20" fmla="*/ 299372 w 2776239"/>
                <a:gd name="connsiteY20" fmla="*/ 1041222 h 2021323"/>
                <a:gd name="connsiteX21" fmla="*/ 376692 w 2776239"/>
                <a:gd name="connsiteY21" fmla="*/ 1154693 h 2021323"/>
                <a:gd name="connsiteX22" fmla="*/ 454349 w 2776239"/>
                <a:gd name="connsiteY22" fmla="*/ 1312438 h 2021323"/>
                <a:gd name="connsiteX23" fmla="*/ 538385 w 2776239"/>
                <a:gd name="connsiteY23" fmla="*/ 1483321 h 2021323"/>
                <a:gd name="connsiteX24" fmla="*/ 579275 w 2776239"/>
                <a:gd name="connsiteY24" fmla="*/ 1603338 h 2021323"/>
                <a:gd name="connsiteX25" fmla="*/ 609309 w 2776239"/>
                <a:gd name="connsiteY25" fmla="*/ 1689839 h 2021323"/>
                <a:gd name="connsiteX26" fmla="*/ 639394 w 2776239"/>
                <a:gd name="connsiteY26" fmla="*/ 1777544 h 2021323"/>
                <a:gd name="connsiteX27" fmla="*/ 671246 w 2776239"/>
                <a:gd name="connsiteY27" fmla="*/ 1907594 h 2021323"/>
                <a:gd name="connsiteX28" fmla="*/ 682185 w 2776239"/>
                <a:gd name="connsiteY28" fmla="*/ 2021323 h 2021323"/>
                <a:gd name="connsiteX29" fmla="*/ 1101269 w 2776239"/>
                <a:gd name="connsiteY29" fmla="*/ 1919195 h 2021323"/>
                <a:gd name="connsiteX30" fmla="*/ 1314336 w 2776239"/>
                <a:gd name="connsiteY30" fmla="*/ 1835512 h 2021323"/>
                <a:gd name="connsiteX31" fmla="*/ 1494156 w 2776239"/>
                <a:gd name="connsiteY31" fmla="*/ 1744698 h 2021323"/>
                <a:gd name="connsiteX32" fmla="*/ 1636807 w 2776239"/>
                <a:gd name="connsiteY32" fmla="*/ 1656189 h 2021323"/>
                <a:gd name="connsiteX33" fmla="*/ 1750137 w 2776239"/>
                <a:gd name="connsiteY33" fmla="*/ 1575056 h 2021323"/>
                <a:gd name="connsiteX34" fmla="*/ 1886672 w 2776239"/>
                <a:gd name="connsiteY34" fmla="*/ 1471409 h 2021323"/>
                <a:gd name="connsiteX35" fmla="*/ 2028331 w 2776239"/>
                <a:gd name="connsiteY35" fmla="*/ 1347931 h 2021323"/>
                <a:gd name="connsiteX36" fmla="*/ 2154897 w 2776239"/>
                <a:gd name="connsiteY36" fmla="*/ 1218879 h 2021323"/>
                <a:gd name="connsiteX37" fmla="*/ 2280322 w 2776239"/>
                <a:gd name="connsiteY37" fmla="*/ 1070781 h 2021323"/>
                <a:gd name="connsiteX38" fmla="*/ 2385097 w 2776239"/>
                <a:gd name="connsiteY38" fmla="*/ 937431 h 2021323"/>
                <a:gd name="connsiteX39" fmla="*/ 2500846 w 2776239"/>
                <a:gd name="connsiteY39" fmla="*/ 762085 h 2021323"/>
                <a:gd name="connsiteX40" fmla="*/ 2571351 w 2776239"/>
                <a:gd name="connsiteY40" fmla="*/ 632775 h 2021323"/>
                <a:gd name="connsiteX41" fmla="*/ 2620614 w 2776239"/>
                <a:gd name="connsiteY41" fmla="*/ 524725 h 2021323"/>
                <a:gd name="connsiteX42" fmla="*/ 2672739 w 2776239"/>
                <a:gd name="connsiteY42" fmla="*/ 406490 h 2021323"/>
                <a:gd name="connsiteX43" fmla="*/ 2721935 w 2776239"/>
                <a:gd name="connsiteY43" fmla="*/ 276426 h 2021323"/>
                <a:gd name="connsiteX44" fmla="*/ 2776239 w 2776239"/>
                <a:gd name="connsiteY44" fmla="*/ 104615 h 2021323"/>
                <a:gd name="connsiteX0" fmla="*/ 2776239 w 2776239"/>
                <a:gd name="connsiteY0" fmla="*/ 104615 h 2021323"/>
                <a:gd name="connsiteX1" fmla="*/ 2597223 w 2776239"/>
                <a:gd name="connsiteY1" fmla="*/ 50108 h 2021323"/>
                <a:gd name="connsiteX2" fmla="*/ 2442247 w 2776239"/>
                <a:gd name="connsiteY2" fmla="*/ 29381 h 2021323"/>
                <a:gd name="connsiteX3" fmla="*/ 2235079 w 2776239"/>
                <a:gd name="connsiteY3" fmla="*/ 6362 h 2021323"/>
                <a:gd name="connsiteX4" fmla="*/ 2032672 w 2776239"/>
                <a:gd name="connsiteY4" fmla="*/ 12 h 2021323"/>
                <a:gd name="connsiteX5" fmla="*/ 1810422 w 2776239"/>
                <a:gd name="connsiteY5" fmla="*/ 7950 h 2021323"/>
                <a:gd name="connsiteX6" fmla="*/ 1646842 w 2776239"/>
                <a:gd name="connsiteY6" fmla="*/ 32767 h 2021323"/>
                <a:gd name="connsiteX7" fmla="*/ 1463276 w 2776239"/>
                <a:gd name="connsiteY7" fmla="*/ 62071 h 2021323"/>
                <a:gd name="connsiteX8" fmla="*/ 1248560 w 2776239"/>
                <a:gd name="connsiteY8" fmla="*/ 118665 h 2021323"/>
                <a:gd name="connsiteX9" fmla="*/ 1081194 w 2776239"/>
                <a:gd name="connsiteY9" fmla="*/ 178561 h 2021323"/>
                <a:gd name="connsiteX10" fmla="*/ 935504 w 2776239"/>
                <a:gd name="connsiteY10" fmla="*/ 237627 h 2021323"/>
                <a:gd name="connsiteX11" fmla="*/ 773918 w 2776239"/>
                <a:gd name="connsiteY11" fmla="*/ 153485 h 2021323"/>
                <a:gd name="connsiteX12" fmla="*/ 615080 w 2776239"/>
                <a:gd name="connsiteY12" fmla="*/ 232956 h 2021323"/>
                <a:gd name="connsiteX13" fmla="*/ 480419 w 2776239"/>
                <a:gd name="connsiteY13" fmla="*/ 298409 h 2021323"/>
                <a:gd name="connsiteX14" fmla="*/ 376430 w 2776239"/>
                <a:gd name="connsiteY14" fmla="*/ 360677 h 2021323"/>
                <a:gd name="connsiteX15" fmla="*/ 263779 w 2776239"/>
                <a:gd name="connsiteY15" fmla="*/ 442779 h 2021323"/>
                <a:gd name="connsiteX16" fmla="*/ 153902 w 2776239"/>
                <a:gd name="connsiteY16" fmla="*/ 525314 h 2021323"/>
                <a:gd name="connsiteX17" fmla="*/ 0 w 2776239"/>
                <a:gd name="connsiteY17" fmla="*/ 661009 h 2021323"/>
                <a:gd name="connsiteX18" fmla="*/ 138890 w 2776239"/>
                <a:gd name="connsiteY18" fmla="*/ 816039 h 2021323"/>
                <a:gd name="connsiteX19" fmla="*/ 215883 w 2776239"/>
                <a:gd name="connsiteY19" fmla="*/ 918434 h 2021323"/>
                <a:gd name="connsiteX20" fmla="*/ 299372 w 2776239"/>
                <a:gd name="connsiteY20" fmla="*/ 1041222 h 2021323"/>
                <a:gd name="connsiteX21" fmla="*/ 376692 w 2776239"/>
                <a:gd name="connsiteY21" fmla="*/ 1154693 h 2021323"/>
                <a:gd name="connsiteX22" fmla="*/ 454349 w 2776239"/>
                <a:gd name="connsiteY22" fmla="*/ 1312438 h 2021323"/>
                <a:gd name="connsiteX23" fmla="*/ 538385 w 2776239"/>
                <a:gd name="connsiteY23" fmla="*/ 1483321 h 2021323"/>
                <a:gd name="connsiteX24" fmla="*/ 579275 w 2776239"/>
                <a:gd name="connsiteY24" fmla="*/ 1603338 h 2021323"/>
                <a:gd name="connsiteX25" fmla="*/ 609309 w 2776239"/>
                <a:gd name="connsiteY25" fmla="*/ 1689839 h 2021323"/>
                <a:gd name="connsiteX26" fmla="*/ 639394 w 2776239"/>
                <a:gd name="connsiteY26" fmla="*/ 1777544 h 2021323"/>
                <a:gd name="connsiteX27" fmla="*/ 671246 w 2776239"/>
                <a:gd name="connsiteY27" fmla="*/ 1907594 h 2021323"/>
                <a:gd name="connsiteX28" fmla="*/ 682185 w 2776239"/>
                <a:gd name="connsiteY28" fmla="*/ 2021323 h 2021323"/>
                <a:gd name="connsiteX29" fmla="*/ 1101269 w 2776239"/>
                <a:gd name="connsiteY29" fmla="*/ 1919195 h 2021323"/>
                <a:gd name="connsiteX30" fmla="*/ 1314336 w 2776239"/>
                <a:gd name="connsiteY30" fmla="*/ 1835512 h 2021323"/>
                <a:gd name="connsiteX31" fmla="*/ 1494156 w 2776239"/>
                <a:gd name="connsiteY31" fmla="*/ 1744698 h 2021323"/>
                <a:gd name="connsiteX32" fmla="*/ 1636807 w 2776239"/>
                <a:gd name="connsiteY32" fmla="*/ 1656189 h 2021323"/>
                <a:gd name="connsiteX33" fmla="*/ 1750137 w 2776239"/>
                <a:gd name="connsiteY33" fmla="*/ 1575056 h 2021323"/>
                <a:gd name="connsiteX34" fmla="*/ 1886672 w 2776239"/>
                <a:gd name="connsiteY34" fmla="*/ 1471409 h 2021323"/>
                <a:gd name="connsiteX35" fmla="*/ 2028331 w 2776239"/>
                <a:gd name="connsiteY35" fmla="*/ 1347931 h 2021323"/>
                <a:gd name="connsiteX36" fmla="*/ 2154897 w 2776239"/>
                <a:gd name="connsiteY36" fmla="*/ 1218879 h 2021323"/>
                <a:gd name="connsiteX37" fmla="*/ 2280322 w 2776239"/>
                <a:gd name="connsiteY37" fmla="*/ 1070781 h 2021323"/>
                <a:gd name="connsiteX38" fmla="*/ 2385097 w 2776239"/>
                <a:gd name="connsiteY38" fmla="*/ 937431 h 2021323"/>
                <a:gd name="connsiteX39" fmla="*/ 2500846 w 2776239"/>
                <a:gd name="connsiteY39" fmla="*/ 762085 h 2021323"/>
                <a:gd name="connsiteX40" fmla="*/ 2571351 w 2776239"/>
                <a:gd name="connsiteY40" fmla="*/ 632775 h 2021323"/>
                <a:gd name="connsiteX41" fmla="*/ 2620614 w 2776239"/>
                <a:gd name="connsiteY41" fmla="*/ 524725 h 2021323"/>
                <a:gd name="connsiteX42" fmla="*/ 2672739 w 2776239"/>
                <a:gd name="connsiteY42" fmla="*/ 406490 h 2021323"/>
                <a:gd name="connsiteX43" fmla="*/ 2721935 w 2776239"/>
                <a:gd name="connsiteY43" fmla="*/ 276426 h 2021323"/>
                <a:gd name="connsiteX44" fmla="*/ 2776239 w 2776239"/>
                <a:gd name="connsiteY44" fmla="*/ 104615 h 2021323"/>
                <a:gd name="connsiteX0" fmla="*/ 2776239 w 2776239"/>
                <a:gd name="connsiteY0" fmla="*/ 104615 h 2021323"/>
                <a:gd name="connsiteX1" fmla="*/ 2597223 w 2776239"/>
                <a:gd name="connsiteY1" fmla="*/ 50108 h 2021323"/>
                <a:gd name="connsiteX2" fmla="*/ 2442247 w 2776239"/>
                <a:gd name="connsiteY2" fmla="*/ 29381 h 2021323"/>
                <a:gd name="connsiteX3" fmla="*/ 2235079 w 2776239"/>
                <a:gd name="connsiteY3" fmla="*/ 6362 h 2021323"/>
                <a:gd name="connsiteX4" fmla="*/ 2032672 w 2776239"/>
                <a:gd name="connsiteY4" fmla="*/ 12 h 2021323"/>
                <a:gd name="connsiteX5" fmla="*/ 1810422 w 2776239"/>
                <a:gd name="connsiteY5" fmla="*/ 7950 h 2021323"/>
                <a:gd name="connsiteX6" fmla="*/ 1646842 w 2776239"/>
                <a:gd name="connsiteY6" fmla="*/ 32767 h 2021323"/>
                <a:gd name="connsiteX7" fmla="*/ 1463276 w 2776239"/>
                <a:gd name="connsiteY7" fmla="*/ 62071 h 2021323"/>
                <a:gd name="connsiteX8" fmla="*/ 1248560 w 2776239"/>
                <a:gd name="connsiteY8" fmla="*/ 118665 h 2021323"/>
                <a:gd name="connsiteX9" fmla="*/ 1081194 w 2776239"/>
                <a:gd name="connsiteY9" fmla="*/ 178561 h 2021323"/>
                <a:gd name="connsiteX10" fmla="*/ 927201 w 2776239"/>
                <a:gd name="connsiteY10" fmla="*/ 89648 h 2021323"/>
                <a:gd name="connsiteX11" fmla="*/ 773918 w 2776239"/>
                <a:gd name="connsiteY11" fmla="*/ 153485 h 2021323"/>
                <a:gd name="connsiteX12" fmla="*/ 615080 w 2776239"/>
                <a:gd name="connsiteY12" fmla="*/ 232956 h 2021323"/>
                <a:gd name="connsiteX13" fmla="*/ 480419 w 2776239"/>
                <a:gd name="connsiteY13" fmla="*/ 298409 h 2021323"/>
                <a:gd name="connsiteX14" fmla="*/ 376430 w 2776239"/>
                <a:gd name="connsiteY14" fmla="*/ 360677 h 2021323"/>
                <a:gd name="connsiteX15" fmla="*/ 263779 w 2776239"/>
                <a:gd name="connsiteY15" fmla="*/ 442779 h 2021323"/>
                <a:gd name="connsiteX16" fmla="*/ 153902 w 2776239"/>
                <a:gd name="connsiteY16" fmla="*/ 525314 h 2021323"/>
                <a:gd name="connsiteX17" fmla="*/ 0 w 2776239"/>
                <a:gd name="connsiteY17" fmla="*/ 661009 h 2021323"/>
                <a:gd name="connsiteX18" fmla="*/ 138890 w 2776239"/>
                <a:gd name="connsiteY18" fmla="*/ 816039 h 2021323"/>
                <a:gd name="connsiteX19" fmla="*/ 215883 w 2776239"/>
                <a:gd name="connsiteY19" fmla="*/ 918434 h 2021323"/>
                <a:gd name="connsiteX20" fmla="*/ 299372 w 2776239"/>
                <a:gd name="connsiteY20" fmla="*/ 1041222 h 2021323"/>
                <a:gd name="connsiteX21" fmla="*/ 376692 w 2776239"/>
                <a:gd name="connsiteY21" fmla="*/ 1154693 h 2021323"/>
                <a:gd name="connsiteX22" fmla="*/ 454349 w 2776239"/>
                <a:gd name="connsiteY22" fmla="*/ 1312438 h 2021323"/>
                <a:gd name="connsiteX23" fmla="*/ 538385 w 2776239"/>
                <a:gd name="connsiteY23" fmla="*/ 1483321 h 2021323"/>
                <a:gd name="connsiteX24" fmla="*/ 579275 w 2776239"/>
                <a:gd name="connsiteY24" fmla="*/ 1603338 h 2021323"/>
                <a:gd name="connsiteX25" fmla="*/ 609309 w 2776239"/>
                <a:gd name="connsiteY25" fmla="*/ 1689839 h 2021323"/>
                <a:gd name="connsiteX26" fmla="*/ 639394 w 2776239"/>
                <a:gd name="connsiteY26" fmla="*/ 1777544 h 2021323"/>
                <a:gd name="connsiteX27" fmla="*/ 671246 w 2776239"/>
                <a:gd name="connsiteY27" fmla="*/ 1907594 h 2021323"/>
                <a:gd name="connsiteX28" fmla="*/ 682185 w 2776239"/>
                <a:gd name="connsiteY28" fmla="*/ 2021323 h 2021323"/>
                <a:gd name="connsiteX29" fmla="*/ 1101269 w 2776239"/>
                <a:gd name="connsiteY29" fmla="*/ 1919195 h 2021323"/>
                <a:gd name="connsiteX30" fmla="*/ 1314336 w 2776239"/>
                <a:gd name="connsiteY30" fmla="*/ 1835512 h 2021323"/>
                <a:gd name="connsiteX31" fmla="*/ 1494156 w 2776239"/>
                <a:gd name="connsiteY31" fmla="*/ 1744698 h 2021323"/>
                <a:gd name="connsiteX32" fmla="*/ 1636807 w 2776239"/>
                <a:gd name="connsiteY32" fmla="*/ 1656189 h 2021323"/>
                <a:gd name="connsiteX33" fmla="*/ 1750137 w 2776239"/>
                <a:gd name="connsiteY33" fmla="*/ 1575056 h 2021323"/>
                <a:gd name="connsiteX34" fmla="*/ 1886672 w 2776239"/>
                <a:gd name="connsiteY34" fmla="*/ 1471409 h 2021323"/>
                <a:gd name="connsiteX35" fmla="*/ 2028331 w 2776239"/>
                <a:gd name="connsiteY35" fmla="*/ 1347931 h 2021323"/>
                <a:gd name="connsiteX36" fmla="*/ 2154897 w 2776239"/>
                <a:gd name="connsiteY36" fmla="*/ 1218879 h 2021323"/>
                <a:gd name="connsiteX37" fmla="*/ 2280322 w 2776239"/>
                <a:gd name="connsiteY37" fmla="*/ 1070781 h 2021323"/>
                <a:gd name="connsiteX38" fmla="*/ 2385097 w 2776239"/>
                <a:gd name="connsiteY38" fmla="*/ 937431 h 2021323"/>
                <a:gd name="connsiteX39" fmla="*/ 2500846 w 2776239"/>
                <a:gd name="connsiteY39" fmla="*/ 762085 h 2021323"/>
                <a:gd name="connsiteX40" fmla="*/ 2571351 w 2776239"/>
                <a:gd name="connsiteY40" fmla="*/ 632775 h 2021323"/>
                <a:gd name="connsiteX41" fmla="*/ 2620614 w 2776239"/>
                <a:gd name="connsiteY41" fmla="*/ 524725 h 2021323"/>
                <a:gd name="connsiteX42" fmla="*/ 2672739 w 2776239"/>
                <a:gd name="connsiteY42" fmla="*/ 406490 h 2021323"/>
                <a:gd name="connsiteX43" fmla="*/ 2721935 w 2776239"/>
                <a:gd name="connsiteY43" fmla="*/ 276426 h 2021323"/>
                <a:gd name="connsiteX44" fmla="*/ 2776239 w 2776239"/>
                <a:gd name="connsiteY44" fmla="*/ 104615 h 2021323"/>
                <a:gd name="connsiteX0" fmla="*/ 2776239 w 2776239"/>
                <a:gd name="connsiteY0" fmla="*/ 104615 h 2021323"/>
                <a:gd name="connsiteX1" fmla="*/ 2597223 w 2776239"/>
                <a:gd name="connsiteY1" fmla="*/ 50108 h 2021323"/>
                <a:gd name="connsiteX2" fmla="*/ 2442247 w 2776239"/>
                <a:gd name="connsiteY2" fmla="*/ 29381 h 2021323"/>
                <a:gd name="connsiteX3" fmla="*/ 2235079 w 2776239"/>
                <a:gd name="connsiteY3" fmla="*/ 6362 h 2021323"/>
                <a:gd name="connsiteX4" fmla="*/ 2032672 w 2776239"/>
                <a:gd name="connsiteY4" fmla="*/ 12 h 2021323"/>
                <a:gd name="connsiteX5" fmla="*/ 1810422 w 2776239"/>
                <a:gd name="connsiteY5" fmla="*/ 7950 h 2021323"/>
                <a:gd name="connsiteX6" fmla="*/ 1646842 w 2776239"/>
                <a:gd name="connsiteY6" fmla="*/ 32767 h 2021323"/>
                <a:gd name="connsiteX7" fmla="*/ 1463276 w 2776239"/>
                <a:gd name="connsiteY7" fmla="*/ 62071 h 2021323"/>
                <a:gd name="connsiteX8" fmla="*/ 1248560 w 2776239"/>
                <a:gd name="connsiteY8" fmla="*/ 118665 h 2021323"/>
                <a:gd name="connsiteX9" fmla="*/ 1070796 w 2776239"/>
                <a:gd name="connsiteY9" fmla="*/ 36983 h 2021323"/>
                <a:gd name="connsiteX10" fmla="*/ 927201 w 2776239"/>
                <a:gd name="connsiteY10" fmla="*/ 89648 h 2021323"/>
                <a:gd name="connsiteX11" fmla="*/ 773918 w 2776239"/>
                <a:gd name="connsiteY11" fmla="*/ 153485 h 2021323"/>
                <a:gd name="connsiteX12" fmla="*/ 615080 w 2776239"/>
                <a:gd name="connsiteY12" fmla="*/ 232956 h 2021323"/>
                <a:gd name="connsiteX13" fmla="*/ 480419 w 2776239"/>
                <a:gd name="connsiteY13" fmla="*/ 298409 h 2021323"/>
                <a:gd name="connsiteX14" fmla="*/ 376430 w 2776239"/>
                <a:gd name="connsiteY14" fmla="*/ 360677 h 2021323"/>
                <a:gd name="connsiteX15" fmla="*/ 263779 w 2776239"/>
                <a:gd name="connsiteY15" fmla="*/ 442779 h 2021323"/>
                <a:gd name="connsiteX16" fmla="*/ 153902 w 2776239"/>
                <a:gd name="connsiteY16" fmla="*/ 525314 h 2021323"/>
                <a:gd name="connsiteX17" fmla="*/ 0 w 2776239"/>
                <a:gd name="connsiteY17" fmla="*/ 661009 h 2021323"/>
                <a:gd name="connsiteX18" fmla="*/ 138890 w 2776239"/>
                <a:gd name="connsiteY18" fmla="*/ 816039 h 2021323"/>
                <a:gd name="connsiteX19" fmla="*/ 215883 w 2776239"/>
                <a:gd name="connsiteY19" fmla="*/ 918434 h 2021323"/>
                <a:gd name="connsiteX20" fmla="*/ 299372 w 2776239"/>
                <a:gd name="connsiteY20" fmla="*/ 1041222 h 2021323"/>
                <a:gd name="connsiteX21" fmla="*/ 376692 w 2776239"/>
                <a:gd name="connsiteY21" fmla="*/ 1154693 h 2021323"/>
                <a:gd name="connsiteX22" fmla="*/ 454349 w 2776239"/>
                <a:gd name="connsiteY22" fmla="*/ 1312438 h 2021323"/>
                <a:gd name="connsiteX23" fmla="*/ 538385 w 2776239"/>
                <a:gd name="connsiteY23" fmla="*/ 1483321 h 2021323"/>
                <a:gd name="connsiteX24" fmla="*/ 579275 w 2776239"/>
                <a:gd name="connsiteY24" fmla="*/ 1603338 h 2021323"/>
                <a:gd name="connsiteX25" fmla="*/ 609309 w 2776239"/>
                <a:gd name="connsiteY25" fmla="*/ 1689839 h 2021323"/>
                <a:gd name="connsiteX26" fmla="*/ 639394 w 2776239"/>
                <a:gd name="connsiteY26" fmla="*/ 1777544 h 2021323"/>
                <a:gd name="connsiteX27" fmla="*/ 671246 w 2776239"/>
                <a:gd name="connsiteY27" fmla="*/ 1907594 h 2021323"/>
                <a:gd name="connsiteX28" fmla="*/ 682185 w 2776239"/>
                <a:gd name="connsiteY28" fmla="*/ 2021323 h 2021323"/>
                <a:gd name="connsiteX29" fmla="*/ 1101269 w 2776239"/>
                <a:gd name="connsiteY29" fmla="*/ 1919195 h 2021323"/>
                <a:gd name="connsiteX30" fmla="*/ 1314336 w 2776239"/>
                <a:gd name="connsiteY30" fmla="*/ 1835512 h 2021323"/>
                <a:gd name="connsiteX31" fmla="*/ 1494156 w 2776239"/>
                <a:gd name="connsiteY31" fmla="*/ 1744698 h 2021323"/>
                <a:gd name="connsiteX32" fmla="*/ 1636807 w 2776239"/>
                <a:gd name="connsiteY32" fmla="*/ 1656189 h 2021323"/>
                <a:gd name="connsiteX33" fmla="*/ 1750137 w 2776239"/>
                <a:gd name="connsiteY33" fmla="*/ 1575056 h 2021323"/>
                <a:gd name="connsiteX34" fmla="*/ 1886672 w 2776239"/>
                <a:gd name="connsiteY34" fmla="*/ 1471409 h 2021323"/>
                <a:gd name="connsiteX35" fmla="*/ 2028331 w 2776239"/>
                <a:gd name="connsiteY35" fmla="*/ 1347931 h 2021323"/>
                <a:gd name="connsiteX36" fmla="*/ 2154897 w 2776239"/>
                <a:gd name="connsiteY36" fmla="*/ 1218879 h 2021323"/>
                <a:gd name="connsiteX37" fmla="*/ 2280322 w 2776239"/>
                <a:gd name="connsiteY37" fmla="*/ 1070781 h 2021323"/>
                <a:gd name="connsiteX38" fmla="*/ 2385097 w 2776239"/>
                <a:gd name="connsiteY38" fmla="*/ 937431 h 2021323"/>
                <a:gd name="connsiteX39" fmla="*/ 2500846 w 2776239"/>
                <a:gd name="connsiteY39" fmla="*/ 762085 h 2021323"/>
                <a:gd name="connsiteX40" fmla="*/ 2571351 w 2776239"/>
                <a:gd name="connsiteY40" fmla="*/ 632775 h 2021323"/>
                <a:gd name="connsiteX41" fmla="*/ 2620614 w 2776239"/>
                <a:gd name="connsiteY41" fmla="*/ 524725 h 2021323"/>
                <a:gd name="connsiteX42" fmla="*/ 2672739 w 2776239"/>
                <a:gd name="connsiteY42" fmla="*/ 406490 h 2021323"/>
                <a:gd name="connsiteX43" fmla="*/ 2721935 w 2776239"/>
                <a:gd name="connsiteY43" fmla="*/ 276426 h 2021323"/>
                <a:gd name="connsiteX44" fmla="*/ 2776239 w 2776239"/>
                <a:gd name="connsiteY44" fmla="*/ 104615 h 2021323"/>
                <a:gd name="connsiteX0" fmla="*/ 2776239 w 2776239"/>
                <a:gd name="connsiteY0" fmla="*/ 123638 h 2040346"/>
                <a:gd name="connsiteX1" fmla="*/ 2597223 w 2776239"/>
                <a:gd name="connsiteY1" fmla="*/ 69131 h 2040346"/>
                <a:gd name="connsiteX2" fmla="*/ 2442247 w 2776239"/>
                <a:gd name="connsiteY2" fmla="*/ 48404 h 2040346"/>
                <a:gd name="connsiteX3" fmla="*/ 2235079 w 2776239"/>
                <a:gd name="connsiteY3" fmla="*/ 25385 h 2040346"/>
                <a:gd name="connsiteX4" fmla="*/ 2032672 w 2776239"/>
                <a:gd name="connsiteY4" fmla="*/ 19035 h 2040346"/>
                <a:gd name="connsiteX5" fmla="*/ 1810422 w 2776239"/>
                <a:gd name="connsiteY5" fmla="*/ 26973 h 2040346"/>
                <a:gd name="connsiteX6" fmla="*/ 1646842 w 2776239"/>
                <a:gd name="connsiteY6" fmla="*/ 51790 h 2040346"/>
                <a:gd name="connsiteX7" fmla="*/ 1463276 w 2776239"/>
                <a:gd name="connsiteY7" fmla="*/ 81094 h 2040346"/>
                <a:gd name="connsiteX8" fmla="*/ 1258446 w 2776239"/>
                <a:gd name="connsiteY8" fmla="*/ 4514 h 2040346"/>
                <a:gd name="connsiteX9" fmla="*/ 1070796 w 2776239"/>
                <a:gd name="connsiteY9" fmla="*/ 56006 h 2040346"/>
                <a:gd name="connsiteX10" fmla="*/ 927201 w 2776239"/>
                <a:gd name="connsiteY10" fmla="*/ 108671 h 2040346"/>
                <a:gd name="connsiteX11" fmla="*/ 773918 w 2776239"/>
                <a:gd name="connsiteY11" fmla="*/ 172508 h 2040346"/>
                <a:gd name="connsiteX12" fmla="*/ 615080 w 2776239"/>
                <a:gd name="connsiteY12" fmla="*/ 251979 h 2040346"/>
                <a:gd name="connsiteX13" fmla="*/ 480419 w 2776239"/>
                <a:gd name="connsiteY13" fmla="*/ 317432 h 2040346"/>
                <a:gd name="connsiteX14" fmla="*/ 376430 w 2776239"/>
                <a:gd name="connsiteY14" fmla="*/ 379700 h 2040346"/>
                <a:gd name="connsiteX15" fmla="*/ 263779 w 2776239"/>
                <a:gd name="connsiteY15" fmla="*/ 461802 h 2040346"/>
                <a:gd name="connsiteX16" fmla="*/ 153902 w 2776239"/>
                <a:gd name="connsiteY16" fmla="*/ 544337 h 2040346"/>
                <a:gd name="connsiteX17" fmla="*/ 0 w 2776239"/>
                <a:gd name="connsiteY17" fmla="*/ 680032 h 2040346"/>
                <a:gd name="connsiteX18" fmla="*/ 138890 w 2776239"/>
                <a:gd name="connsiteY18" fmla="*/ 835062 h 2040346"/>
                <a:gd name="connsiteX19" fmla="*/ 215883 w 2776239"/>
                <a:gd name="connsiteY19" fmla="*/ 937457 h 2040346"/>
                <a:gd name="connsiteX20" fmla="*/ 299372 w 2776239"/>
                <a:gd name="connsiteY20" fmla="*/ 1060245 h 2040346"/>
                <a:gd name="connsiteX21" fmla="*/ 376692 w 2776239"/>
                <a:gd name="connsiteY21" fmla="*/ 1173716 h 2040346"/>
                <a:gd name="connsiteX22" fmla="*/ 454349 w 2776239"/>
                <a:gd name="connsiteY22" fmla="*/ 1331461 h 2040346"/>
                <a:gd name="connsiteX23" fmla="*/ 538385 w 2776239"/>
                <a:gd name="connsiteY23" fmla="*/ 1502344 h 2040346"/>
                <a:gd name="connsiteX24" fmla="*/ 579275 w 2776239"/>
                <a:gd name="connsiteY24" fmla="*/ 1622361 h 2040346"/>
                <a:gd name="connsiteX25" fmla="*/ 609309 w 2776239"/>
                <a:gd name="connsiteY25" fmla="*/ 1708862 h 2040346"/>
                <a:gd name="connsiteX26" fmla="*/ 639394 w 2776239"/>
                <a:gd name="connsiteY26" fmla="*/ 1796567 h 2040346"/>
                <a:gd name="connsiteX27" fmla="*/ 671246 w 2776239"/>
                <a:gd name="connsiteY27" fmla="*/ 1926617 h 2040346"/>
                <a:gd name="connsiteX28" fmla="*/ 682185 w 2776239"/>
                <a:gd name="connsiteY28" fmla="*/ 2040346 h 2040346"/>
                <a:gd name="connsiteX29" fmla="*/ 1101269 w 2776239"/>
                <a:gd name="connsiteY29" fmla="*/ 1938218 h 2040346"/>
                <a:gd name="connsiteX30" fmla="*/ 1314336 w 2776239"/>
                <a:gd name="connsiteY30" fmla="*/ 1854535 h 2040346"/>
                <a:gd name="connsiteX31" fmla="*/ 1494156 w 2776239"/>
                <a:gd name="connsiteY31" fmla="*/ 1763721 h 2040346"/>
                <a:gd name="connsiteX32" fmla="*/ 1636807 w 2776239"/>
                <a:gd name="connsiteY32" fmla="*/ 1675212 h 2040346"/>
                <a:gd name="connsiteX33" fmla="*/ 1750137 w 2776239"/>
                <a:gd name="connsiteY33" fmla="*/ 1594079 h 2040346"/>
                <a:gd name="connsiteX34" fmla="*/ 1886672 w 2776239"/>
                <a:gd name="connsiteY34" fmla="*/ 1490432 h 2040346"/>
                <a:gd name="connsiteX35" fmla="*/ 2028331 w 2776239"/>
                <a:gd name="connsiteY35" fmla="*/ 1366954 h 2040346"/>
                <a:gd name="connsiteX36" fmla="*/ 2154897 w 2776239"/>
                <a:gd name="connsiteY36" fmla="*/ 1237902 h 2040346"/>
                <a:gd name="connsiteX37" fmla="*/ 2280322 w 2776239"/>
                <a:gd name="connsiteY37" fmla="*/ 1089804 h 2040346"/>
                <a:gd name="connsiteX38" fmla="*/ 2385097 w 2776239"/>
                <a:gd name="connsiteY38" fmla="*/ 956454 h 2040346"/>
                <a:gd name="connsiteX39" fmla="*/ 2500846 w 2776239"/>
                <a:gd name="connsiteY39" fmla="*/ 781108 h 2040346"/>
                <a:gd name="connsiteX40" fmla="*/ 2571351 w 2776239"/>
                <a:gd name="connsiteY40" fmla="*/ 651798 h 2040346"/>
                <a:gd name="connsiteX41" fmla="*/ 2620614 w 2776239"/>
                <a:gd name="connsiteY41" fmla="*/ 543748 h 2040346"/>
                <a:gd name="connsiteX42" fmla="*/ 2672739 w 2776239"/>
                <a:gd name="connsiteY42" fmla="*/ 425513 h 2040346"/>
                <a:gd name="connsiteX43" fmla="*/ 2721935 w 2776239"/>
                <a:gd name="connsiteY43" fmla="*/ 295449 h 2040346"/>
                <a:gd name="connsiteX44" fmla="*/ 2776239 w 2776239"/>
                <a:gd name="connsiteY44" fmla="*/ 123638 h 2040346"/>
                <a:gd name="connsiteX0" fmla="*/ 2776239 w 2776239"/>
                <a:gd name="connsiteY0" fmla="*/ 125349 h 2042057"/>
                <a:gd name="connsiteX1" fmla="*/ 2597223 w 2776239"/>
                <a:gd name="connsiteY1" fmla="*/ 70842 h 2042057"/>
                <a:gd name="connsiteX2" fmla="*/ 2442247 w 2776239"/>
                <a:gd name="connsiteY2" fmla="*/ 50115 h 2042057"/>
                <a:gd name="connsiteX3" fmla="*/ 2235079 w 2776239"/>
                <a:gd name="connsiteY3" fmla="*/ 27096 h 2042057"/>
                <a:gd name="connsiteX4" fmla="*/ 2032672 w 2776239"/>
                <a:gd name="connsiteY4" fmla="*/ 20746 h 2042057"/>
                <a:gd name="connsiteX5" fmla="*/ 1810422 w 2776239"/>
                <a:gd name="connsiteY5" fmla="*/ 28684 h 2042057"/>
                <a:gd name="connsiteX6" fmla="*/ 1646842 w 2776239"/>
                <a:gd name="connsiteY6" fmla="*/ 53501 h 2042057"/>
                <a:gd name="connsiteX7" fmla="*/ 1469434 w 2776239"/>
                <a:gd name="connsiteY7" fmla="*/ 42302 h 2042057"/>
                <a:gd name="connsiteX8" fmla="*/ 1258446 w 2776239"/>
                <a:gd name="connsiteY8" fmla="*/ 6225 h 2042057"/>
                <a:gd name="connsiteX9" fmla="*/ 1070796 w 2776239"/>
                <a:gd name="connsiteY9" fmla="*/ 57717 h 2042057"/>
                <a:gd name="connsiteX10" fmla="*/ 927201 w 2776239"/>
                <a:gd name="connsiteY10" fmla="*/ 110382 h 2042057"/>
                <a:gd name="connsiteX11" fmla="*/ 773918 w 2776239"/>
                <a:gd name="connsiteY11" fmla="*/ 174219 h 2042057"/>
                <a:gd name="connsiteX12" fmla="*/ 615080 w 2776239"/>
                <a:gd name="connsiteY12" fmla="*/ 253690 h 2042057"/>
                <a:gd name="connsiteX13" fmla="*/ 480419 w 2776239"/>
                <a:gd name="connsiteY13" fmla="*/ 319143 h 2042057"/>
                <a:gd name="connsiteX14" fmla="*/ 376430 w 2776239"/>
                <a:gd name="connsiteY14" fmla="*/ 381411 h 2042057"/>
                <a:gd name="connsiteX15" fmla="*/ 263779 w 2776239"/>
                <a:gd name="connsiteY15" fmla="*/ 463513 h 2042057"/>
                <a:gd name="connsiteX16" fmla="*/ 153902 w 2776239"/>
                <a:gd name="connsiteY16" fmla="*/ 546048 h 2042057"/>
                <a:gd name="connsiteX17" fmla="*/ 0 w 2776239"/>
                <a:gd name="connsiteY17" fmla="*/ 681743 h 2042057"/>
                <a:gd name="connsiteX18" fmla="*/ 138890 w 2776239"/>
                <a:gd name="connsiteY18" fmla="*/ 836773 h 2042057"/>
                <a:gd name="connsiteX19" fmla="*/ 215883 w 2776239"/>
                <a:gd name="connsiteY19" fmla="*/ 939168 h 2042057"/>
                <a:gd name="connsiteX20" fmla="*/ 299372 w 2776239"/>
                <a:gd name="connsiteY20" fmla="*/ 1061956 h 2042057"/>
                <a:gd name="connsiteX21" fmla="*/ 376692 w 2776239"/>
                <a:gd name="connsiteY21" fmla="*/ 1175427 h 2042057"/>
                <a:gd name="connsiteX22" fmla="*/ 454349 w 2776239"/>
                <a:gd name="connsiteY22" fmla="*/ 1333172 h 2042057"/>
                <a:gd name="connsiteX23" fmla="*/ 538385 w 2776239"/>
                <a:gd name="connsiteY23" fmla="*/ 1504055 h 2042057"/>
                <a:gd name="connsiteX24" fmla="*/ 579275 w 2776239"/>
                <a:gd name="connsiteY24" fmla="*/ 1624072 h 2042057"/>
                <a:gd name="connsiteX25" fmla="*/ 609309 w 2776239"/>
                <a:gd name="connsiteY25" fmla="*/ 1710573 h 2042057"/>
                <a:gd name="connsiteX26" fmla="*/ 639394 w 2776239"/>
                <a:gd name="connsiteY26" fmla="*/ 1798278 h 2042057"/>
                <a:gd name="connsiteX27" fmla="*/ 671246 w 2776239"/>
                <a:gd name="connsiteY27" fmla="*/ 1928328 h 2042057"/>
                <a:gd name="connsiteX28" fmla="*/ 682185 w 2776239"/>
                <a:gd name="connsiteY28" fmla="*/ 2042057 h 2042057"/>
                <a:gd name="connsiteX29" fmla="*/ 1101269 w 2776239"/>
                <a:gd name="connsiteY29" fmla="*/ 1939929 h 2042057"/>
                <a:gd name="connsiteX30" fmla="*/ 1314336 w 2776239"/>
                <a:gd name="connsiteY30" fmla="*/ 1856246 h 2042057"/>
                <a:gd name="connsiteX31" fmla="*/ 1494156 w 2776239"/>
                <a:gd name="connsiteY31" fmla="*/ 1765432 h 2042057"/>
                <a:gd name="connsiteX32" fmla="*/ 1636807 w 2776239"/>
                <a:gd name="connsiteY32" fmla="*/ 1676923 h 2042057"/>
                <a:gd name="connsiteX33" fmla="*/ 1750137 w 2776239"/>
                <a:gd name="connsiteY33" fmla="*/ 1595790 h 2042057"/>
                <a:gd name="connsiteX34" fmla="*/ 1886672 w 2776239"/>
                <a:gd name="connsiteY34" fmla="*/ 1492143 h 2042057"/>
                <a:gd name="connsiteX35" fmla="*/ 2028331 w 2776239"/>
                <a:gd name="connsiteY35" fmla="*/ 1368665 h 2042057"/>
                <a:gd name="connsiteX36" fmla="*/ 2154897 w 2776239"/>
                <a:gd name="connsiteY36" fmla="*/ 1239613 h 2042057"/>
                <a:gd name="connsiteX37" fmla="*/ 2280322 w 2776239"/>
                <a:gd name="connsiteY37" fmla="*/ 1091515 h 2042057"/>
                <a:gd name="connsiteX38" fmla="*/ 2385097 w 2776239"/>
                <a:gd name="connsiteY38" fmla="*/ 958165 h 2042057"/>
                <a:gd name="connsiteX39" fmla="*/ 2500846 w 2776239"/>
                <a:gd name="connsiteY39" fmla="*/ 782819 h 2042057"/>
                <a:gd name="connsiteX40" fmla="*/ 2571351 w 2776239"/>
                <a:gd name="connsiteY40" fmla="*/ 653509 h 2042057"/>
                <a:gd name="connsiteX41" fmla="*/ 2620614 w 2776239"/>
                <a:gd name="connsiteY41" fmla="*/ 545459 h 2042057"/>
                <a:gd name="connsiteX42" fmla="*/ 2672739 w 2776239"/>
                <a:gd name="connsiteY42" fmla="*/ 427224 h 2042057"/>
                <a:gd name="connsiteX43" fmla="*/ 2721935 w 2776239"/>
                <a:gd name="connsiteY43" fmla="*/ 297160 h 2042057"/>
                <a:gd name="connsiteX44" fmla="*/ 2776239 w 2776239"/>
                <a:gd name="connsiteY44" fmla="*/ 125349 h 2042057"/>
                <a:gd name="connsiteX0" fmla="*/ 2776239 w 2776239"/>
                <a:gd name="connsiteY0" fmla="*/ 148904 h 2065612"/>
                <a:gd name="connsiteX1" fmla="*/ 2597223 w 2776239"/>
                <a:gd name="connsiteY1" fmla="*/ 94397 h 2065612"/>
                <a:gd name="connsiteX2" fmla="*/ 2442247 w 2776239"/>
                <a:gd name="connsiteY2" fmla="*/ 73670 h 2065612"/>
                <a:gd name="connsiteX3" fmla="*/ 2235079 w 2776239"/>
                <a:gd name="connsiteY3" fmla="*/ 50651 h 2065612"/>
                <a:gd name="connsiteX4" fmla="*/ 2032672 w 2776239"/>
                <a:gd name="connsiteY4" fmla="*/ 44301 h 2065612"/>
                <a:gd name="connsiteX5" fmla="*/ 1810422 w 2776239"/>
                <a:gd name="connsiteY5" fmla="*/ 52239 h 2065612"/>
                <a:gd name="connsiteX6" fmla="*/ 1646842 w 2776239"/>
                <a:gd name="connsiteY6" fmla="*/ 77056 h 2065612"/>
                <a:gd name="connsiteX7" fmla="*/ 1469067 w 2776239"/>
                <a:gd name="connsiteY7" fmla="*/ 1963 h 2065612"/>
                <a:gd name="connsiteX8" fmla="*/ 1258446 w 2776239"/>
                <a:gd name="connsiteY8" fmla="*/ 29780 h 2065612"/>
                <a:gd name="connsiteX9" fmla="*/ 1070796 w 2776239"/>
                <a:gd name="connsiteY9" fmla="*/ 81272 h 2065612"/>
                <a:gd name="connsiteX10" fmla="*/ 927201 w 2776239"/>
                <a:gd name="connsiteY10" fmla="*/ 133937 h 2065612"/>
                <a:gd name="connsiteX11" fmla="*/ 773918 w 2776239"/>
                <a:gd name="connsiteY11" fmla="*/ 197774 h 2065612"/>
                <a:gd name="connsiteX12" fmla="*/ 615080 w 2776239"/>
                <a:gd name="connsiteY12" fmla="*/ 277245 h 2065612"/>
                <a:gd name="connsiteX13" fmla="*/ 480419 w 2776239"/>
                <a:gd name="connsiteY13" fmla="*/ 342698 h 2065612"/>
                <a:gd name="connsiteX14" fmla="*/ 376430 w 2776239"/>
                <a:gd name="connsiteY14" fmla="*/ 404966 h 2065612"/>
                <a:gd name="connsiteX15" fmla="*/ 263779 w 2776239"/>
                <a:gd name="connsiteY15" fmla="*/ 487068 h 2065612"/>
                <a:gd name="connsiteX16" fmla="*/ 153902 w 2776239"/>
                <a:gd name="connsiteY16" fmla="*/ 569603 h 2065612"/>
                <a:gd name="connsiteX17" fmla="*/ 0 w 2776239"/>
                <a:gd name="connsiteY17" fmla="*/ 705298 h 2065612"/>
                <a:gd name="connsiteX18" fmla="*/ 138890 w 2776239"/>
                <a:gd name="connsiteY18" fmla="*/ 860328 h 2065612"/>
                <a:gd name="connsiteX19" fmla="*/ 215883 w 2776239"/>
                <a:gd name="connsiteY19" fmla="*/ 962723 h 2065612"/>
                <a:gd name="connsiteX20" fmla="*/ 299372 w 2776239"/>
                <a:gd name="connsiteY20" fmla="*/ 1085511 h 2065612"/>
                <a:gd name="connsiteX21" fmla="*/ 376692 w 2776239"/>
                <a:gd name="connsiteY21" fmla="*/ 1198982 h 2065612"/>
                <a:gd name="connsiteX22" fmla="*/ 454349 w 2776239"/>
                <a:gd name="connsiteY22" fmla="*/ 1356727 h 2065612"/>
                <a:gd name="connsiteX23" fmla="*/ 538385 w 2776239"/>
                <a:gd name="connsiteY23" fmla="*/ 1527610 h 2065612"/>
                <a:gd name="connsiteX24" fmla="*/ 579275 w 2776239"/>
                <a:gd name="connsiteY24" fmla="*/ 1647627 h 2065612"/>
                <a:gd name="connsiteX25" fmla="*/ 609309 w 2776239"/>
                <a:gd name="connsiteY25" fmla="*/ 1734128 h 2065612"/>
                <a:gd name="connsiteX26" fmla="*/ 639394 w 2776239"/>
                <a:gd name="connsiteY26" fmla="*/ 1821833 h 2065612"/>
                <a:gd name="connsiteX27" fmla="*/ 671246 w 2776239"/>
                <a:gd name="connsiteY27" fmla="*/ 1951883 h 2065612"/>
                <a:gd name="connsiteX28" fmla="*/ 682185 w 2776239"/>
                <a:gd name="connsiteY28" fmla="*/ 2065612 h 2065612"/>
                <a:gd name="connsiteX29" fmla="*/ 1101269 w 2776239"/>
                <a:gd name="connsiteY29" fmla="*/ 1963484 h 2065612"/>
                <a:gd name="connsiteX30" fmla="*/ 1314336 w 2776239"/>
                <a:gd name="connsiteY30" fmla="*/ 1879801 h 2065612"/>
                <a:gd name="connsiteX31" fmla="*/ 1494156 w 2776239"/>
                <a:gd name="connsiteY31" fmla="*/ 1788987 h 2065612"/>
                <a:gd name="connsiteX32" fmla="*/ 1636807 w 2776239"/>
                <a:gd name="connsiteY32" fmla="*/ 1700478 h 2065612"/>
                <a:gd name="connsiteX33" fmla="*/ 1750137 w 2776239"/>
                <a:gd name="connsiteY33" fmla="*/ 1619345 h 2065612"/>
                <a:gd name="connsiteX34" fmla="*/ 1886672 w 2776239"/>
                <a:gd name="connsiteY34" fmla="*/ 1515698 h 2065612"/>
                <a:gd name="connsiteX35" fmla="*/ 2028331 w 2776239"/>
                <a:gd name="connsiteY35" fmla="*/ 1392220 h 2065612"/>
                <a:gd name="connsiteX36" fmla="*/ 2154897 w 2776239"/>
                <a:gd name="connsiteY36" fmla="*/ 1263168 h 2065612"/>
                <a:gd name="connsiteX37" fmla="*/ 2280322 w 2776239"/>
                <a:gd name="connsiteY37" fmla="*/ 1115070 h 2065612"/>
                <a:gd name="connsiteX38" fmla="*/ 2385097 w 2776239"/>
                <a:gd name="connsiteY38" fmla="*/ 981720 h 2065612"/>
                <a:gd name="connsiteX39" fmla="*/ 2500846 w 2776239"/>
                <a:gd name="connsiteY39" fmla="*/ 806374 h 2065612"/>
                <a:gd name="connsiteX40" fmla="*/ 2571351 w 2776239"/>
                <a:gd name="connsiteY40" fmla="*/ 677064 h 2065612"/>
                <a:gd name="connsiteX41" fmla="*/ 2620614 w 2776239"/>
                <a:gd name="connsiteY41" fmla="*/ 569014 h 2065612"/>
                <a:gd name="connsiteX42" fmla="*/ 2672739 w 2776239"/>
                <a:gd name="connsiteY42" fmla="*/ 450779 h 2065612"/>
                <a:gd name="connsiteX43" fmla="*/ 2721935 w 2776239"/>
                <a:gd name="connsiteY43" fmla="*/ 320715 h 2065612"/>
                <a:gd name="connsiteX44" fmla="*/ 2776239 w 2776239"/>
                <a:gd name="connsiteY44" fmla="*/ 148904 h 2065612"/>
                <a:gd name="connsiteX0" fmla="*/ 2776239 w 2776239"/>
                <a:gd name="connsiteY0" fmla="*/ 148904 h 2065612"/>
                <a:gd name="connsiteX1" fmla="*/ 2597223 w 2776239"/>
                <a:gd name="connsiteY1" fmla="*/ 94397 h 2065612"/>
                <a:gd name="connsiteX2" fmla="*/ 2442247 w 2776239"/>
                <a:gd name="connsiteY2" fmla="*/ 73670 h 2065612"/>
                <a:gd name="connsiteX3" fmla="*/ 2235079 w 2776239"/>
                <a:gd name="connsiteY3" fmla="*/ 50651 h 2065612"/>
                <a:gd name="connsiteX4" fmla="*/ 2032672 w 2776239"/>
                <a:gd name="connsiteY4" fmla="*/ 44301 h 2065612"/>
                <a:gd name="connsiteX5" fmla="*/ 1810422 w 2776239"/>
                <a:gd name="connsiteY5" fmla="*/ 52239 h 2065612"/>
                <a:gd name="connsiteX6" fmla="*/ 1646842 w 2776239"/>
                <a:gd name="connsiteY6" fmla="*/ 77056 h 2065612"/>
                <a:gd name="connsiteX7" fmla="*/ 1469067 w 2776239"/>
                <a:gd name="connsiteY7" fmla="*/ 1963 h 2065612"/>
                <a:gd name="connsiteX8" fmla="*/ 1260631 w 2776239"/>
                <a:gd name="connsiteY8" fmla="*/ 39351 h 2065612"/>
                <a:gd name="connsiteX9" fmla="*/ 1070796 w 2776239"/>
                <a:gd name="connsiteY9" fmla="*/ 81272 h 2065612"/>
                <a:gd name="connsiteX10" fmla="*/ 927201 w 2776239"/>
                <a:gd name="connsiteY10" fmla="*/ 133937 h 2065612"/>
                <a:gd name="connsiteX11" fmla="*/ 773918 w 2776239"/>
                <a:gd name="connsiteY11" fmla="*/ 197774 h 2065612"/>
                <a:gd name="connsiteX12" fmla="*/ 615080 w 2776239"/>
                <a:gd name="connsiteY12" fmla="*/ 277245 h 2065612"/>
                <a:gd name="connsiteX13" fmla="*/ 480419 w 2776239"/>
                <a:gd name="connsiteY13" fmla="*/ 342698 h 2065612"/>
                <a:gd name="connsiteX14" fmla="*/ 376430 w 2776239"/>
                <a:gd name="connsiteY14" fmla="*/ 404966 h 2065612"/>
                <a:gd name="connsiteX15" fmla="*/ 263779 w 2776239"/>
                <a:gd name="connsiteY15" fmla="*/ 487068 h 2065612"/>
                <a:gd name="connsiteX16" fmla="*/ 153902 w 2776239"/>
                <a:gd name="connsiteY16" fmla="*/ 569603 h 2065612"/>
                <a:gd name="connsiteX17" fmla="*/ 0 w 2776239"/>
                <a:gd name="connsiteY17" fmla="*/ 705298 h 2065612"/>
                <a:gd name="connsiteX18" fmla="*/ 138890 w 2776239"/>
                <a:gd name="connsiteY18" fmla="*/ 860328 h 2065612"/>
                <a:gd name="connsiteX19" fmla="*/ 215883 w 2776239"/>
                <a:gd name="connsiteY19" fmla="*/ 962723 h 2065612"/>
                <a:gd name="connsiteX20" fmla="*/ 299372 w 2776239"/>
                <a:gd name="connsiteY20" fmla="*/ 1085511 h 2065612"/>
                <a:gd name="connsiteX21" fmla="*/ 376692 w 2776239"/>
                <a:gd name="connsiteY21" fmla="*/ 1198982 h 2065612"/>
                <a:gd name="connsiteX22" fmla="*/ 454349 w 2776239"/>
                <a:gd name="connsiteY22" fmla="*/ 1356727 h 2065612"/>
                <a:gd name="connsiteX23" fmla="*/ 538385 w 2776239"/>
                <a:gd name="connsiteY23" fmla="*/ 1527610 h 2065612"/>
                <a:gd name="connsiteX24" fmla="*/ 579275 w 2776239"/>
                <a:gd name="connsiteY24" fmla="*/ 1647627 h 2065612"/>
                <a:gd name="connsiteX25" fmla="*/ 609309 w 2776239"/>
                <a:gd name="connsiteY25" fmla="*/ 1734128 h 2065612"/>
                <a:gd name="connsiteX26" fmla="*/ 639394 w 2776239"/>
                <a:gd name="connsiteY26" fmla="*/ 1821833 h 2065612"/>
                <a:gd name="connsiteX27" fmla="*/ 671246 w 2776239"/>
                <a:gd name="connsiteY27" fmla="*/ 1951883 h 2065612"/>
                <a:gd name="connsiteX28" fmla="*/ 682185 w 2776239"/>
                <a:gd name="connsiteY28" fmla="*/ 2065612 h 2065612"/>
                <a:gd name="connsiteX29" fmla="*/ 1101269 w 2776239"/>
                <a:gd name="connsiteY29" fmla="*/ 1963484 h 2065612"/>
                <a:gd name="connsiteX30" fmla="*/ 1314336 w 2776239"/>
                <a:gd name="connsiteY30" fmla="*/ 1879801 h 2065612"/>
                <a:gd name="connsiteX31" fmla="*/ 1494156 w 2776239"/>
                <a:gd name="connsiteY31" fmla="*/ 1788987 h 2065612"/>
                <a:gd name="connsiteX32" fmla="*/ 1636807 w 2776239"/>
                <a:gd name="connsiteY32" fmla="*/ 1700478 h 2065612"/>
                <a:gd name="connsiteX33" fmla="*/ 1750137 w 2776239"/>
                <a:gd name="connsiteY33" fmla="*/ 1619345 h 2065612"/>
                <a:gd name="connsiteX34" fmla="*/ 1886672 w 2776239"/>
                <a:gd name="connsiteY34" fmla="*/ 1515698 h 2065612"/>
                <a:gd name="connsiteX35" fmla="*/ 2028331 w 2776239"/>
                <a:gd name="connsiteY35" fmla="*/ 1392220 h 2065612"/>
                <a:gd name="connsiteX36" fmla="*/ 2154897 w 2776239"/>
                <a:gd name="connsiteY36" fmla="*/ 1263168 h 2065612"/>
                <a:gd name="connsiteX37" fmla="*/ 2280322 w 2776239"/>
                <a:gd name="connsiteY37" fmla="*/ 1115070 h 2065612"/>
                <a:gd name="connsiteX38" fmla="*/ 2385097 w 2776239"/>
                <a:gd name="connsiteY38" fmla="*/ 981720 h 2065612"/>
                <a:gd name="connsiteX39" fmla="*/ 2500846 w 2776239"/>
                <a:gd name="connsiteY39" fmla="*/ 806374 h 2065612"/>
                <a:gd name="connsiteX40" fmla="*/ 2571351 w 2776239"/>
                <a:gd name="connsiteY40" fmla="*/ 677064 h 2065612"/>
                <a:gd name="connsiteX41" fmla="*/ 2620614 w 2776239"/>
                <a:gd name="connsiteY41" fmla="*/ 569014 h 2065612"/>
                <a:gd name="connsiteX42" fmla="*/ 2672739 w 2776239"/>
                <a:gd name="connsiteY42" fmla="*/ 450779 h 2065612"/>
                <a:gd name="connsiteX43" fmla="*/ 2721935 w 2776239"/>
                <a:gd name="connsiteY43" fmla="*/ 320715 h 2065612"/>
                <a:gd name="connsiteX44" fmla="*/ 2776239 w 2776239"/>
                <a:gd name="connsiteY44" fmla="*/ 148904 h 2065612"/>
                <a:gd name="connsiteX0" fmla="*/ 2776239 w 2776239"/>
                <a:gd name="connsiteY0" fmla="*/ 148904 h 2065612"/>
                <a:gd name="connsiteX1" fmla="*/ 2597223 w 2776239"/>
                <a:gd name="connsiteY1" fmla="*/ 94397 h 2065612"/>
                <a:gd name="connsiteX2" fmla="*/ 2442247 w 2776239"/>
                <a:gd name="connsiteY2" fmla="*/ 73670 h 2065612"/>
                <a:gd name="connsiteX3" fmla="*/ 2235079 w 2776239"/>
                <a:gd name="connsiteY3" fmla="*/ 50651 h 2065612"/>
                <a:gd name="connsiteX4" fmla="*/ 2032672 w 2776239"/>
                <a:gd name="connsiteY4" fmla="*/ 44301 h 2065612"/>
                <a:gd name="connsiteX5" fmla="*/ 1810422 w 2776239"/>
                <a:gd name="connsiteY5" fmla="*/ 52239 h 2065612"/>
                <a:gd name="connsiteX6" fmla="*/ 1646842 w 2776239"/>
                <a:gd name="connsiteY6" fmla="*/ 77056 h 2065612"/>
                <a:gd name="connsiteX7" fmla="*/ 1469067 w 2776239"/>
                <a:gd name="connsiteY7" fmla="*/ 1963 h 2065612"/>
                <a:gd name="connsiteX8" fmla="*/ 1260631 w 2776239"/>
                <a:gd name="connsiteY8" fmla="*/ 39351 h 2065612"/>
                <a:gd name="connsiteX9" fmla="*/ 1070827 w 2776239"/>
                <a:gd name="connsiteY9" fmla="*/ 86597 h 2065612"/>
                <a:gd name="connsiteX10" fmla="*/ 927201 w 2776239"/>
                <a:gd name="connsiteY10" fmla="*/ 133937 h 2065612"/>
                <a:gd name="connsiteX11" fmla="*/ 773918 w 2776239"/>
                <a:gd name="connsiteY11" fmla="*/ 197774 h 2065612"/>
                <a:gd name="connsiteX12" fmla="*/ 615080 w 2776239"/>
                <a:gd name="connsiteY12" fmla="*/ 277245 h 2065612"/>
                <a:gd name="connsiteX13" fmla="*/ 480419 w 2776239"/>
                <a:gd name="connsiteY13" fmla="*/ 342698 h 2065612"/>
                <a:gd name="connsiteX14" fmla="*/ 376430 w 2776239"/>
                <a:gd name="connsiteY14" fmla="*/ 404966 h 2065612"/>
                <a:gd name="connsiteX15" fmla="*/ 263779 w 2776239"/>
                <a:gd name="connsiteY15" fmla="*/ 487068 h 2065612"/>
                <a:gd name="connsiteX16" fmla="*/ 153902 w 2776239"/>
                <a:gd name="connsiteY16" fmla="*/ 569603 h 2065612"/>
                <a:gd name="connsiteX17" fmla="*/ 0 w 2776239"/>
                <a:gd name="connsiteY17" fmla="*/ 705298 h 2065612"/>
                <a:gd name="connsiteX18" fmla="*/ 138890 w 2776239"/>
                <a:gd name="connsiteY18" fmla="*/ 860328 h 2065612"/>
                <a:gd name="connsiteX19" fmla="*/ 215883 w 2776239"/>
                <a:gd name="connsiteY19" fmla="*/ 962723 h 2065612"/>
                <a:gd name="connsiteX20" fmla="*/ 299372 w 2776239"/>
                <a:gd name="connsiteY20" fmla="*/ 1085511 h 2065612"/>
                <a:gd name="connsiteX21" fmla="*/ 376692 w 2776239"/>
                <a:gd name="connsiteY21" fmla="*/ 1198982 h 2065612"/>
                <a:gd name="connsiteX22" fmla="*/ 454349 w 2776239"/>
                <a:gd name="connsiteY22" fmla="*/ 1356727 h 2065612"/>
                <a:gd name="connsiteX23" fmla="*/ 538385 w 2776239"/>
                <a:gd name="connsiteY23" fmla="*/ 1527610 h 2065612"/>
                <a:gd name="connsiteX24" fmla="*/ 579275 w 2776239"/>
                <a:gd name="connsiteY24" fmla="*/ 1647627 h 2065612"/>
                <a:gd name="connsiteX25" fmla="*/ 609309 w 2776239"/>
                <a:gd name="connsiteY25" fmla="*/ 1734128 h 2065612"/>
                <a:gd name="connsiteX26" fmla="*/ 639394 w 2776239"/>
                <a:gd name="connsiteY26" fmla="*/ 1821833 h 2065612"/>
                <a:gd name="connsiteX27" fmla="*/ 671246 w 2776239"/>
                <a:gd name="connsiteY27" fmla="*/ 1951883 h 2065612"/>
                <a:gd name="connsiteX28" fmla="*/ 682185 w 2776239"/>
                <a:gd name="connsiteY28" fmla="*/ 2065612 h 2065612"/>
                <a:gd name="connsiteX29" fmla="*/ 1101269 w 2776239"/>
                <a:gd name="connsiteY29" fmla="*/ 1963484 h 2065612"/>
                <a:gd name="connsiteX30" fmla="*/ 1314336 w 2776239"/>
                <a:gd name="connsiteY30" fmla="*/ 1879801 h 2065612"/>
                <a:gd name="connsiteX31" fmla="*/ 1494156 w 2776239"/>
                <a:gd name="connsiteY31" fmla="*/ 1788987 h 2065612"/>
                <a:gd name="connsiteX32" fmla="*/ 1636807 w 2776239"/>
                <a:gd name="connsiteY32" fmla="*/ 1700478 h 2065612"/>
                <a:gd name="connsiteX33" fmla="*/ 1750137 w 2776239"/>
                <a:gd name="connsiteY33" fmla="*/ 1619345 h 2065612"/>
                <a:gd name="connsiteX34" fmla="*/ 1886672 w 2776239"/>
                <a:gd name="connsiteY34" fmla="*/ 1515698 h 2065612"/>
                <a:gd name="connsiteX35" fmla="*/ 2028331 w 2776239"/>
                <a:gd name="connsiteY35" fmla="*/ 1392220 h 2065612"/>
                <a:gd name="connsiteX36" fmla="*/ 2154897 w 2776239"/>
                <a:gd name="connsiteY36" fmla="*/ 1263168 h 2065612"/>
                <a:gd name="connsiteX37" fmla="*/ 2280322 w 2776239"/>
                <a:gd name="connsiteY37" fmla="*/ 1115070 h 2065612"/>
                <a:gd name="connsiteX38" fmla="*/ 2385097 w 2776239"/>
                <a:gd name="connsiteY38" fmla="*/ 981720 h 2065612"/>
                <a:gd name="connsiteX39" fmla="*/ 2500846 w 2776239"/>
                <a:gd name="connsiteY39" fmla="*/ 806374 h 2065612"/>
                <a:gd name="connsiteX40" fmla="*/ 2571351 w 2776239"/>
                <a:gd name="connsiteY40" fmla="*/ 677064 h 2065612"/>
                <a:gd name="connsiteX41" fmla="*/ 2620614 w 2776239"/>
                <a:gd name="connsiteY41" fmla="*/ 569014 h 2065612"/>
                <a:gd name="connsiteX42" fmla="*/ 2672739 w 2776239"/>
                <a:gd name="connsiteY42" fmla="*/ 450779 h 2065612"/>
                <a:gd name="connsiteX43" fmla="*/ 2721935 w 2776239"/>
                <a:gd name="connsiteY43" fmla="*/ 320715 h 2065612"/>
                <a:gd name="connsiteX44" fmla="*/ 2776239 w 2776239"/>
                <a:gd name="connsiteY44" fmla="*/ 148904 h 2065612"/>
                <a:gd name="connsiteX0" fmla="*/ 2776239 w 2776239"/>
                <a:gd name="connsiteY0" fmla="*/ 148904 h 2065612"/>
                <a:gd name="connsiteX1" fmla="*/ 2597223 w 2776239"/>
                <a:gd name="connsiteY1" fmla="*/ 94397 h 2065612"/>
                <a:gd name="connsiteX2" fmla="*/ 2442247 w 2776239"/>
                <a:gd name="connsiteY2" fmla="*/ 73670 h 2065612"/>
                <a:gd name="connsiteX3" fmla="*/ 2235079 w 2776239"/>
                <a:gd name="connsiteY3" fmla="*/ 50651 h 2065612"/>
                <a:gd name="connsiteX4" fmla="*/ 2032672 w 2776239"/>
                <a:gd name="connsiteY4" fmla="*/ 44301 h 2065612"/>
                <a:gd name="connsiteX5" fmla="*/ 1810422 w 2776239"/>
                <a:gd name="connsiteY5" fmla="*/ 52239 h 2065612"/>
                <a:gd name="connsiteX6" fmla="*/ 1646842 w 2776239"/>
                <a:gd name="connsiteY6" fmla="*/ 77056 h 2065612"/>
                <a:gd name="connsiteX7" fmla="*/ 1469067 w 2776239"/>
                <a:gd name="connsiteY7" fmla="*/ 1963 h 2065612"/>
                <a:gd name="connsiteX8" fmla="*/ 1260631 w 2776239"/>
                <a:gd name="connsiteY8" fmla="*/ 39351 h 2065612"/>
                <a:gd name="connsiteX9" fmla="*/ 1071935 w 2776239"/>
                <a:gd name="connsiteY9" fmla="*/ 94045 h 2065612"/>
                <a:gd name="connsiteX10" fmla="*/ 927201 w 2776239"/>
                <a:gd name="connsiteY10" fmla="*/ 133937 h 2065612"/>
                <a:gd name="connsiteX11" fmla="*/ 773918 w 2776239"/>
                <a:gd name="connsiteY11" fmla="*/ 197774 h 2065612"/>
                <a:gd name="connsiteX12" fmla="*/ 615080 w 2776239"/>
                <a:gd name="connsiteY12" fmla="*/ 277245 h 2065612"/>
                <a:gd name="connsiteX13" fmla="*/ 480419 w 2776239"/>
                <a:gd name="connsiteY13" fmla="*/ 342698 h 2065612"/>
                <a:gd name="connsiteX14" fmla="*/ 376430 w 2776239"/>
                <a:gd name="connsiteY14" fmla="*/ 404966 h 2065612"/>
                <a:gd name="connsiteX15" fmla="*/ 263779 w 2776239"/>
                <a:gd name="connsiteY15" fmla="*/ 487068 h 2065612"/>
                <a:gd name="connsiteX16" fmla="*/ 153902 w 2776239"/>
                <a:gd name="connsiteY16" fmla="*/ 569603 h 2065612"/>
                <a:gd name="connsiteX17" fmla="*/ 0 w 2776239"/>
                <a:gd name="connsiteY17" fmla="*/ 705298 h 2065612"/>
                <a:gd name="connsiteX18" fmla="*/ 138890 w 2776239"/>
                <a:gd name="connsiteY18" fmla="*/ 860328 h 2065612"/>
                <a:gd name="connsiteX19" fmla="*/ 215883 w 2776239"/>
                <a:gd name="connsiteY19" fmla="*/ 962723 h 2065612"/>
                <a:gd name="connsiteX20" fmla="*/ 299372 w 2776239"/>
                <a:gd name="connsiteY20" fmla="*/ 1085511 h 2065612"/>
                <a:gd name="connsiteX21" fmla="*/ 376692 w 2776239"/>
                <a:gd name="connsiteY21" fmla="*/ 1198982 h 2065612"/>
                <a:gd name="connsiteX22" fmla="*/ 454349 w 2776239"/>
                <a:gd name="connsiteY22" fmla="*/ 1356727 h 2065612"/>
                <a:gd name="connsiteX23" fmla="*/ 538385 w 2776239"/>
                <a:gd name="connsiteY23" fmla="*/ 1527610 h 2065612"/>
                <a:gd name="connsiteX24" fmla="*/ 579275 w 2776239"/>
                <a:gd name="connsiteY24" fmla="*/ 1647627 h 2065612"/>
                <a:gd name="connsiteX25" fmla="*/ 609309 w 2776239"/>
                <a:gd name="connsiteY25" fmla="*/ 1734128 h 2065612"/>
                <a:gd name="connsiteX26" fmla="*/ 639394 w 2776239"/>
                <a:gd name="connsiteY26" fmla="*/ 1821833 h 2065612"/>
                <a:gd name="connsiteX27" fmla="*/ 671246 w 2776239"/>
                <a:gd name="connsiteY27" fmla="*/ 1951883 h 2065612"/>
                <a:gd name="connsiteX28" fmla="*/ 682185 w 2776239"/>
                <a:gd name="connsiteY28" fmla="*/ 2065612 h 2065612"/>
                <a:gd name="connsiteX29" fmla="*/ 1101269 w 2776239"/>
                <a:gd name="connsiteY29" fmla="*/ 1963484 h 2065612"/>
                <a:gd name="connsiteX30" fmla="*/ 1314336 w 2776239"/>
                <a:gd name="connsiteY30" fmla="*/ 1879801 h 2065612"/>
                <a:gd name="connsiteX31" fmla="*/ 1494156 w 2776239"/>
                <a:gd name="connsiteY31" fmla="*/ 1788987 h 2065612"/>
                <a:gd name="connsiteX32" fmla="*/ 1636807 w 2776239"/>
                <a:gd name="connsiteY32" fmla="*/ 1700478 h 2065612"/>
                <a:gd name="connsiteX33" fmla="*/ 1750137 w 2776239"/>
                <a:gd name="connsiteY33" fmla="*/ 1619345 h 2065612"/>
                <a:gd name="connsiteX34" fmla="*/ 1886672 w 2776239"/>
                <a:gd name="connsiteY34" fmla="*/ 1515698 h 2065612"/>
                <a:gd name="connsiteX35" fmla="*/ 2028331 w 2776239"/>
                <a:gd name="connsiteY35" fmla="*/ 1392220 h 2065612"/>
                <a:gd name="connsiteX36" fmla="*/ 2154897 w 2776239"/>
                <a:gd name="connsiteY36" fmla="*/ 1263168 h 2065612"/>
                <a:gd name="connsiteX37" fmla="*/ 2280322 w 2776239"/>
                <a:gd name="connsiteY37" fmla="*/ 1115070 h 2065612"/>
                <a:gd name="connsiteX38" fmla="*/ 2385097 w 2776239"/>
                <a:gd name="connsiteY38" fmla="*/ 981720 h 2065612"/>
                <a:gd name="connsiteX39" fmla="*/ 2500846 w 2776239"/>
                <a:gd name="connsiteY39" fmla="*/ 806374 h 2065612"/>
                <a:gd name="connsiteX40" fmla="*/ 2571351 w 2776239"/>
                <a:gd name="connsiteY40" fmla="*/ 677064 h 2065612"/>
                <a:gd name="connsiteX41" fmla="*/ 2620614 w 2776239"/>
                <a:gd name="connsiteY41" fmla="*/ 569014 h 2065612"/>
                <a:gd name="connsiteX42" fmla="*/ 2672739 w 2776239"/>
                <a:gd name="connsiteY42" fmla="*/ 450779 h 2065612"/>
                <a:gd name="connsiteX43" fmla="*/ 2721935 w 2776239"/>
                <a:gd name="connsiteY43" fmla="*/ 320715 h 2065612"/>
                <a:gd name="connsiteX44" fmla="*/ 2776239 w 2776239"/>
                <a:gd name="connsiteY44" fmla="*/ 148904 h 2065612"/>
                <a:gd name="connsiteX0" fmla="*/ 2776239 w 2776239"/>
                <a:gd name="connsiteY0" fmla="*/ 148904 h 2065612"/>
                <a:gd name="connsiteX1" fmla="*/ 2597223 w 2776239"/>
                <a:gd name="connsiteY1" fmla="*/ 94397 h 2065612"/>
                <a:gd name="connsiteX2" fmla="*/ 2442247 w 2776239"/>
                <a:gd name="connsiteY2" fmla="*/ 73670 h 2065612"/>
                <a:gd name="connsiteX3" fmla="*/ 2235079 w 2776239"/>
                <a:gd name="connsiteY3" fmla="*/ 50651 h 2065612"/>
                <a:gd name="connsiteX4" fmla="*/ 2032672 w 2776239"/>
                <a:gd name="connsiteY4" fmla="*/ 44301 h 2065612"/>
                <a:gd name="connsiteX5" fmla="*/ 1810422 w 2776239"/>
                <a:gd name="connsiteY5" fmla="*/ 52239 h 2065612"/>
                <a:gd name="connsiteX6" fmla="*/ 1646842 w 2776239"/>
                <a:gd name="connsiteY6" fmla="*/ 77056 h 2065612"/>
                <a:gd name="connsiteX7" fmla="*/ 1469067 w 2776239"/>
                <a:gd name="connsiteY7" fmla="*/ 1963 h 2065612"/>
                <a:gd name="connsiteX8" fmla="*/ 1293596 w 2776239"/>
                <a:gd name="connsiteY8" fmla="*/ 30642 h 2065612"/>
                <a:gd name="connsiteX9" fmla="*/ 1071935 w 2776239"/>
                <a:gd name="connsiteY9" fmla="*/ 94045 h 2065612"/>
                <a:gd name="connsiteX10" fmla="*/ 927201 w 2776239"/>
                <a:gd name="connsiteY10" fmla="*/ 133937 h 2065612"/>
                <a:gd name="connsiteX11" fmla="*/ 773918 w 2776239"/>
                <a:gd name="connsiteY11" fmla="*/ 197774 h 2065612"/>
                <a:gd name="connsiteX12" fmla="*/ 615080 w 2776239"/>
                <a:gd name="connsiteY12" fmla="*/ 277245 h 2065612"/>
                <a:gd name="connsiteX13" fmla="*/ 480419 w 2776239"/>
                <a:gd name="connsiteY13" fmla="*/ 342698 h 2065612"/>
                <a:gd name="connsiteX14" fmla="*/ 376430 w 2776239"/>
                <a:gd name="connsiteY14" fmla="*/ 404966 h 2065612"/>
                <a:gd name="connsiteX15" fmla="*/ 263779 w 2776239"/>
                <a:gd name="connsiteY15" fmla="*/ 487068 h 2065612"/>
                <a:gd name="connsiteX16" fmla="*/ 153902 w 2776239"/>
                <a:gd name="connsiteY16" fmla="*/ 569603 h 2065612"/>
                <a:gd name="connsiteX17" fmla="*/ 0 w 2776239"/>
                <a:gd name="connsiteY17" fmla="*/ 705298 h 2065612"/>
                <a:gd name="connsiteX18" fmla="*/ 138890 w 2776239"/>
                <a:gd name="connsiteY18" fmla="*/ 860328 h 2065612"/>
                <a:gd name="connsiteX19" fmla="*/ 215883 w 2776239"/>
                <a:gd name="connsiteY19" fmla="*/ 962723 h 2065612"/>
                <a:gd name="connsiteX20" fmla="*/ 299372 w 2776239"/>
                <a:gd name="connsiteY20" fmla="*/ 1085511 h 2065612"/>
                <a:gd name="connsiteX21" fmla="*/ 376692 w 2776239"/>
                <a:gd name="connsiteY21" fmla="*/ 1198982 h 2065612"/>
                <a:gd name="connsiteX22" fmla="*/ 454349 w 2776239"/>
                <a:gd name="connsiteY22" fmla="*/ 1356727 h 2065612"/>
                <a:gd name="connsiteX23" fmla="*/ 538385 w 2776239"/>
                <a:gd name="connsiteY23" fmla="*/ 1527610 h 2065612"/>
                <a:gd name="connsiteX24" fmla="*/ 579275 w 2776239"/>
                <a:gd name="connsiteY24" fmla="*/ 1647627 h 2065612"/>
                <a:gd name="connsiteX25" fmla="*/ 609309 w 2776239"/>
                <a:gd name="connsiteY25" fmla="*/ 1734128 h 2065612"/>
                <a:gd name="connsiteX26" fmla="*/ 639394 w 2776239"/>
                <a:gd name="connsiteY26" fmla="*/ 1821833 h 2065612"/>
                <a:gd name="connsiteX27" fmla="*/ 671246 w 2776239"/>
                <a:gd name="connsiteY27" fmla="*/ 1951883 h 2065612"/>
                <a:gd name="connsiteX28" fmla="*/ 682185 w 2776239"/>
                <a:gd name="connsiteY28" fmla="*/ 2065612 h 2065612"/>
                <a:gd name="connsiteX29" fmla="*/ 1101269 w 2776239"/>
                <a:gd name="connsiteY29" fmla="*/ 1963484 h 2065612"/>
                <a:gd name="connsiteX30" fmla="*/ 1314336 w 2776239"/>
                <a:gd name="connsiteY30" fmla="*/ 1879801 h 2065612"/>
                <a:gd name="connsiteX31" fmla="*/ 1494156 w 2776239"/>
                <a:gd name="connsiteY31" fmla="*/ 1788987 h 2065612"/>
                <a:gd name="connsiteX32" fmla="*/ 1636807 w 2776239"/>
                <a:gd name="connsiteY32" fmla="*/ 1700478 h 2065612"/>
                <a:gd name="connsiteX33" fmla="*/ 1750137 w 2776239"/>
                <a:gd name="connsiteY33" fmla="*/ 1619345 h 2065612"/>
                <a:gd name="connsiteX34" fmla="*/ 1886672 w 2776239"/>
                <a:gd name="connsiteY34" fmla="*/ 1515698 h 2065612"/>
                <a:gd name="connsiteX35" fmla="*/ 2028331 w 2776239"/>
                <a:gd name="connsiteY35" fmla="*/ 1392220 h 2065612"/>
                <a:gd name="connsiteX36" fmla="*/ 2154897 w 2776239"/>
                <a:gd name="connsiteY36" fmla="*/ 1263168 h 2065612"/>
                <a:gd name="connsiteX37" fmla="*/ 2280322 w 2776239"/>
                <a:gd name="connsiteY37" fmla="*/ 1115070 h 2065612"/>
                <a:gd name="connsiteX38" fmla="*/ 2385097 w 2776239"/>
                <a:gd name="connsiteY38" fmla="*/ 981720 h 2065612"/>
                <a:gd name="connsiteX39" fmla="*/ 2500846 w 2776239"/>
                <a:gd name="connsiteY39" fmla="*/ 806374 h 2065612"/>
                <a:gd name="connsiteX40" fmla="*/ 2571351 w 2776239"/>
                <a:gd name="connsiteY40" fmla="*/ 677064 h 2065612"/>
                <a:gd name="connsiteX41" fmla="*/ 2620614 w 2776239"/>
                <a:gd name="connsiteY41" fmla="*/ 569014 h 2065612"/>
                <a:gd name="connsiteX42" fmla="*/ 2672739 w 2776239"/>
                <a:gd name="connsiteY42" fmla="*/ 450779 h 2065612"/>
                <a:gd name="connsiteX43" fmla="*/ 2721935 w 2776239"/>
                <a:gd name="connsiteY43" fmla="*/ 320715 h 2065612"/>
                <a:gd name="connsiteX44" fmla="*/ 2776239 w 2776239"/>
                <a:gd name="connsiteY44" fmla="*/ 148904 h 2065612"/>
                <a:gd name="connsiteX0" fmla="*/ 2776239 w 2776239"/>
                <a:gd name="connsiteY0" fmla="*/ 166725 h 2083433"/>
                <a:gd name="connsiteX1" fmla="*/ 2597223 w 2776239"/>
                <a:gd name="connsiteY1" fmla="*/ 112218 h 2083433"/>
                <a:gd name="connsiteX2" fmla="*/ 2442247 w 2776239"/>
                <a:gd name="connsiteY2" fmla="*/ 91491 h 2083433"/>
                <a:gd name="connsiteX3" fmla="*/ 2235079 w 2776239"/>
                <a:gd name="connsiteY3" fmla="*/ 68472 h 2083433"/>
                <a:gd name="connsiteX4" fmla="*/ 2032672 w 2776239"/>
                <a:gd name="connsiteY4" fmla="*/ 62122 h 2083433"/>
                <a:gd name="connsiteX5" fmla="*/ 1810422 w 2776239"/>
                <a:gd name="connsiteY5" fmla="*/ 70060 h 2083433"/>
                <a:gd name="connsiteX6" fmla="*/ 1675069 w 2776239"/>
                <a:gd name="connsiteY6" fmla="*/ 3130 h 2083433"/>
                <a:gd name="connsiteX7" fmla="*/ 1469067 w 2776239"/>
                <a:gd name="connsiteY7" fmla="*/ 19784 h 2083433"/>
                <a:gd name="connsiteX8" fmla="*/ 1293596 w 2776239"/>
                <a:gd name="connsiteY8" fmla="*/ 48463 h 2083433"/>
                <a:gd name="connsiteX9" fmla="*/ 1071935 w 2776239"/>
                <a:gd name="connsiteY9" fmla="*/ 111866 h 2083433"/>
                <a:gd name="connsiteX10" fmla="*/ 927201 w 2776239"/>
                <a:gd name="connsiteY10" fmla="*/ 151758 h 2083433"/>
                <a:gd name="connsiteX11" fmla="*/ 773918 w 2776239"/>
                <a:gd name="connsiteY11" fmla="*/ 215595 h 2083433"/>
                <a:gd name="connsiteX12" fmla="*/ 615080 w 2776239"/>
                <a:gd name="connsiteY12" fmla="*/ 295066 h 2083433"/>
                <a:gd name="connsiteX13" fmla="*/ 480419 w 2776239"/>
                <a:gd name="connsiteY13" fmla="*/ 360519 h 2083433"/>
                <a:gd name="connsiteX14" fmla="*/ 376430 w 2776239"/>
                <a:gd name="connsiteY14" fmla="*/ 422787 h 2083433"/>
                <a:gd name="connsiteX15" fmla="*/ 263779 w 2776239"/>
                <a:gd name="connsiteY15" fmla="*/ 504889 h 2083433"/>
                <a:gd name="connsiteX16" fmla="*/ 153902 w 2776239"/>
                <a:gd name="connsiteY16" fmla="*/ 587424 h 2083433"/>
                <a:gd name="connsiteX17" fmla="*/ 0 w 2776239"/>
                <a:gd name="connsiteY17" fmla="*/ 723119 h 2083433"/>
                <a:gd name="connsiteX18" fmla="*/ 138890 w 2776239"/>
                <a:gd name="connsiteY18" fmla="*/ 878149 h 2083433"/>
                <a:gd name="connsiteX19" fmla="*/ 215883 w 2776239"/>
                <a:gd name="connsiteY19" fmla="*/ 980544 h 2083433"/>
                <a:gd name="connsiteX20" fmla="*/ 299372 w 2776239"/>
                <a:gd name="connsiteY20" fmla="*/ 1103332 h 2083433"/>
                <a:gd name="connsiteX21" fmla="*/ 376692 w 2776239"/>
                <a:gd name="connsiteY21" fmla="*/ 1216803 h 2083433"/>
                <a:gd name="connsiteX22" fmla="*/ 454349 w 2776239"/>
                <a:gd name="connsiteY22" fmla="*/ 1374548 h 2083433"/>
                <a:gd name="connsiteX23" fmla="*/ 538385 w 2776239"/>
                <a:gd name="connsiteY23" fmla="*/ 1545431 h 2083433"/>
                <a:gd name="connsiteX24" fmla="*/ 579275 w 2776239"/>
                <a:gd name="connsiteY24" fmla="*/ 1665448 h 2083433"/>
                <a:gd name="connsiteX25" fmla="*/ 609309 w 2776239"/>
                <a:gd name="connsiteY25" fmla="*/ 1751949 h 2083433"/>
                <a:gd name="connsiteX26" fmla="*/ 639394 w 2776239"/>
                <a:gd name="connsiteY26" fmla="*/ 1839654 h 2083433"/>
                <a:gd name="connsiteX27" fmla="*/ 671246 w 2776239"/>
                <a:gd name="connsiteY27" fmla="*/ 1969704 h 2083433"/>
                <a:gd name="connsiteX28" fmla="*/ 682185 w 2776239"/>
                <a:gd name="connsiteY28" fmla="*/ 2083433 h 2083433"/>
                <a:gd name="connsiteX29" fmla="*/ 1101269 w 2776239"/>
                <a:gd name="connsiteY29" fmla="*/ 1981305 h 2083433"/>
                <a:gd name="connsiteX30" fmla="*/ 1314336 w 2776239"/>
                <a:gd name="connsiteY30" fmla="*/ 1897622 h 2083433"/>
                <a:gd name="connsiteX31" fmla="*/ 1494156 w 2776239"/>
                <a:gd name="connsiteY31" fmla="*/ 1806808 h 2083433"/>
                <a:gd name="connsiteX32" fmla="*/ 1636807 w 2776239"/>
                <a:gd name="connsiteY32" fmla="*/ 1718299 h 2083433"/>
                <a:gd name="connsiteX33" fmla="*/ 1750137 w 2776239"/>
                <a:gd name="connsiteY33" fmla="*/ 1637166 h 2083433"/>
                <a:gd name="connsiteX34" fmla="*/ 1886672 w 2776239"/>
                <a:gd name="connsiteY34" fmla="*/ 1533519 h 2083433"/>
                <a:gd name="connsiteX35" fmla="*/ 2028331 w 2776239"/>
                <a:gd name="connsiteY35" fmla="*/ 1410041 h 2083433"/>
                <a:gd name="connsiteX36" fmla="*/ 2154897 w 2776239"/>
                <a:gd name="connsiteY36" fmla="*/ 1280989 h 2083433"/>
                <a:gd name="connsiteX37" fmla="*/ 2280322 w 2776239"/>
                <a:gd name="connsiteY37" fmla="*/ 1132891 h 2083433"/>
                <a:gd name="connsiteX38" fmla="*/ 2385097 w 2776239"/>
                <a:gd name="connsiteY38" fmla="*/ 999541 h 2083433"/>
                <a:gd name="connsiteX39" fmla="*/ 2500846 w 2776239"/>
                <a:gd name="connsiteY39" fmla="*/ 824195 h 2083433"/>
                <a:gd name="connsiteX40" fmla="*/ 2571351 w 2776239"/>
                <a:gd name="connsiteY40" fmla="*/ 694885 h 2083433"/>
                <a:gd name="connsiteX41" fmla="*/ 2620614 w 2776239"/>
                <a:gd name="connsiteY41" fmla="*/ 586835 h 2083433"/>
                <a:gd name="connsiteX42" fmla="*/ 2672739 w 2776239"/>
                <a:gd name="connsiteY42" fmla="*/ 468600 h 2083433"/>
                <a:gd name="connsiteX43" fmla="*/ 2721935 w 2776239"/>
                <a:gd name="connsiteY43" fmla="*/ 338536 h 2083433"/>
                <a:gd name="connsiteX44" fmla="*/ 2776239 w 2776239"/>
                <a:gd name="connsiteY44" fmla="*/ 166725 h 2083433"/>
                <a:gd name="connsiteX0" fmla="*/ 2776239 w 2776239"/>
                <a:gd name="connsiteY0" fmla="*/ 163802 h 2080510"/>
                <a:gd name="connsiteX1" fmla="*/ 2597223 w 2776239"/>
                <a:gd name="connsiteY1" fmla="*/ 109295 h 2080510"/>
                <a:gd name="connsiteX2" fmla="*/ 2442247 w 2776239"/>
                <a:gd name="connsiteY2" fmla="*/ 88568 h 2080510"/>
                <a:gd name="connsiteX3" fmla="*/ 2235079 w 2776239"/>
                <a:gd name="connsiteY3" fmla="*/ 65549 h 2080510"/>
                <a:gd name="connsiteX4" fmla="*/ 2032672 w 2776239"/>
                <a:gd name="connsiteY4" fmla="*/ 59199 h 2080510"/>
                <a:gd name="connsiteX5" fmla="*/ 1864378 w 2776239"/>
                <a:gd name="connsiteY5" fmla="*/ 5061 h 2080510"/>
                <a:gd name="connsiteX6" fmla="*/ 1675069 w 2776239"/>
                <a:gd name="connsiteY6" fmla="*/ 207 h 2080510"/>
                <a:gd name="connsiteX7" fmla="*/ 1469067 w 2776239"/>
                <a:gd name="connsiteY7" fmla="*/ 16861 h 2080510"/>
                <a:gd name="connsiteX8" fmla="*/ 1293596 w 2776239"/>
                <a:gd name="connsiteY8" fmla="*/ 45540 h 2080510"/>
                <a:gd name="connsiteX9" fmla="*/ 1071935 w 2776239"/>
                <a:gd name="connsiteY9" fmla="*/ 108943 h 2080510"/>
                <a:gd name="connsiteX10" fmla="*/ 927201 w 2776239"/>
                <a:gd name="connsiteY10" fmla="*/ 148835 h 2080510"/>
                <a:gd name="connsiteX11" fmla="*/ 773918 w 2776239"/>
                <a:gd name="connsiteY11" fmla="*/ 212672 h 2080510"/>
                <a:gd name="connsiteX12" fmla="*/ 615080 w 2776239"/>
                <a:gd name="connsiteY12" fmla="*/ 292143 h 2080510"/>
                <a:gd name="connsiteX13" fmla="*/ 480419 w 2776239"/>
                <a:gd name="connsiteY13" fmla="*/ 357596 h 2080510"/>
                <a:gd name="connsiteX14" fmla="*/ 376430 w 2776239"/>
                <a:gd name="connsiteY14" fmla="*/ 419864 h 2080510"/>
                <a:gd name="connsiteX15" fmla="*/ 263779 w 2776239"/>
                <a:gd name="connsiteY15" fmla="*/ 501966 h 2080510"/>
                <a:gd name="connsiteX16" fmla="*/ 153902 w 2776239"/>
                <a:gd name="connsiteY16" fmla="*/ 584501 h 2080510"/>
                <a:gd name="connsiteX17" fmla="*/ 0 w 2776239"/>
                <a:gd name="connsiteY17" fmla="*/ 720196 h 2080510"/>
                <a:gd name="connsiteX18" fmla="*/ 138890 w 2776239"/>
                <a:gd name="connsiteY18" fmla="*/ 875226 h 2080510"/>
                <a:gd name="connsiteX19" fmla="*/ 215883 w 2776239"/>
                <a:gd name="connsiteY19" fmla="*/ 977621 h 2080510"/>
                <a:gd name="connsiteX20" fmla="*/ 299372 w 2776239"/>
                <a:gd name="connsiteY20" fmla="*/ 1100409 h 2080510"/>
                <a:gd name="connsiteX21" fmla="*/ 376692 w 2776239"/>
                <a:gd name="connsiteY21" fmla="*/ 1213880 h 2080510"/>
                <a:gd name="connsiteX22" fmla="*/ 454349 w 2776239"/>
                <a:gd name="connsiteY22" fmla="*/ 1371625 h 2080510"/>
                <a:gd name="connsiteX23" fmla="*/ 538385 w 2776239"/>
                <a:gd name="connsiteY23" fmla="*/ 1542508 h 2080510"/>
                <a:gd name="connsiteX24" fmla="*/ 579275 w 2776239"/>
                <a:gd name="connsiteY24" fmla="*/ 1662525 h 2080510"/>
                <a:gd name="connsiteX25" fmla="*/ 609309 w 2776239"/>
                <a:gd name="connsiteY25" fmla="*/ 1749026 h 2080510"/>
                <a:gd name="connsiteX26" fmla="*/ 639394 w 2776239"/>
                <a:gd name="connsiteY26" fmla="*/ 1836731 h 2080510"/>
                <a:gd name="connsiteX27" fmla="*/ 671246 w 2776239"/>
                <a:gd name="connsiteY27" fmla="*/ 1966781 h 2080510"/>
                <a:gd name="connsiteX28" fmla="*/ 682185 w 2776239"/>
                <a:gd name="connsiteY28" fmla="*/ 2080510 h 2080510"/>
                <a:gd name="connsiteX29" fmla="*/ 1101269 w 2776239"/>
                <a:gd name="connsiteY29" fmla="*/ 1978382 h 2080510"/>
                <a:gd name="connsiteX30" fmla="*/ 1314336 w 2776239"/>
                <a:gd name="connsiteY30" fmla="*/ 1894699 h 2080510"/>
                <a:gd name="connsiteX31" fmla="*/ 1494156 w 2776239"/>
                <a:gd name="connsiteY31" fmla="*/ 1803885 h 2080510"/>
                <a:gd name="connsiteX32" fmla="*/ 1636807 w 2776239"/>
                <a:gd name="connsiteY32" fmla="*/ 1715376 h 2080510"/>
                <a:gd name="connsiteX33" fmla="*/ 1750137 w 2776239"/>
                <a:gd name="connsiteY33" fmla="*/ 1634243 h 2080510"/>
                <a:gd name="connsiteX34" fmla="*/ 1886672 w 2776239"/>
                <a:gd name="connsiteY34" fmla="*/ 1530596 h 2080510"/>
                <a:gd name="connsiteX35" fmla="*/ 2028331 w 2776239"/>
                <a:gd name="connsiteY35" fmla="*/ 1407118 h 2080510"/>
                <a:gd name="connsiteX36" fmla="*/ 2154897 w 2776239"/>
                <a:gd name="connsiteY36" fmla="*/ 1278066 h 2080510"/>
                <a:gd name="connsiteX37" fmla="*/ 2280322 w 2776239"/>
                <a:gd name="connsiteY37" fmla="*/ 1129968 h 2080510"/>
                <a:gd name="connsiteX38" fmla="*/ 2385097 w 2776239"/>
                <a:gd name="connsiteY38" fmla="*/ 996618 h 2080510"/>
                <a:gd name="connsiteX39" fmla="*/ 2500846 w 2776239"/>
                <a:gd name="connsiteY39" fmla="*/ 821272 h 2080510"/>
                <a:gd name="connsiteX40" fmla="*/ 2571351 w 2776239"/>
                <a:gd name="connsiteY40" fmla="*/ 691962 h 2080510"/>
                <a:gd name="connsiteX41" fmla="*/ 2620614 w 2776239"/>
                <a:gd name="connsiteY41" fmla="*/ 583912 h 2080510"/>
                <a:gd name="connsiteX42" fmla="*/ 2672739 w 2776239"/>
                <a:gd name="connsiteY42" fmla="*/ 465677 h 2080510"/>
                <a:gd name="connsiteX43" fmla="*/ 2721935 w 2776239"/>
                <a:gd name="connsiteY43" fmla="*/ 335613 h 2080510"/>
                <a:gd name="connsiteX44" fmla="*/ 2776239 w 2776239"/>
                <a:gd name="connsiteY44" fmla="*/ 163802 h 2080510"/>
                <a:gd name="connsiteX0" fmla="*/ 2776239 w 2776239"/>
                <a:gd name="connsiteY0" fmla="*/ 163802 h 2080510"/>
                <a:gd name="connsiteX1" fmla="*/ 2597223 w 2776239"/>
                <a:gd name="connsiteY1" fmla="*/ 109295 h 2080510"/>
                <a:gd name="connsiteX2" fmla="*/ 2442247 w 2776239"/>
                <a:gd name="connsiteY2" fmla="*/ 88568 h 2080510"/>
                <a:gd name="connsiteX3" fmla="*/ 2235079 w 2776239"/>
                <a:gd name="connsiteY3" fmla="*/ 65549 h 2080510"/>
                <a:gd name="connsiteX4" fmla="*/ 2030517 w 2776239"/>
                <a:gd name="connsiteY4" fmla="*/ 54951 h 2080510"/>
                <a:gd name="connsiteX5" fmla="*/ 1864378 w 2776239"/>
                <a:gd name="connsiteY5" fmla="*/ 5061 h 2080510"/>
                <a:gd name="connsiteX6" fmla="*/ 1675069 w 2776239"/>
                <a:gd name="connsiteY6" fmla="*/ 207 h 2080510"/>
                <a:gd name="connsiteX7" fmla="*/ 1469067 w 2776239"/>
                <a:gd name="connsiteY7" fmla="*/ 16861 h 2080510"/>
                <a:gd name="connsiteX8" fmla="*/ 1293596 w 2776239"/>
                <a:gd name="connsiteY8" fmla="*/ 45540 h 2080510"/>
                <a:gd name="connsiteX9" fmla="*/ 1071935 w 2776239"/>
                <a:gd name="connsiteY9" fmla="*/ 108943 h 2080510"/>
                <a:gd name="connsiteX10" fmla="*/ 927201 w 2776239"/>
                <a:gd name="connsiteY10" fmla="*/ 148835 h 2080510"/>
                <a:gd name="connsiteX11" fmla="*/ 773918 w 2776239"/>
                <a:gd name="connsiteY11" fmla="*/ 212672 h 2080510"/>
                <a:gd name="connsiteX12" fmla="*/ 615080 w 2776239"/>
                <a:gd name="connsiteY12" fmla="*/ 292143 h 2080510"/>
                <a:gd name="connsiteX13" fmla="*/ 480419 w 2776239"/>
                <a:gd name="connsiteY13" fmla="*/ 357596 h 2080510"/>
                <a:gd name="connsiteX14" fmla="*/ 376430 w 2776239"/>
                <a:gd name="connsiteY14" fmla="*/ 419864 h 2080510"/>
                <a:gd name="connsiteX15" fmla="*/ 263779 w 2776239"/>
                <a:gd name="connsiteY15" fmla="*/ 501966 h 2080510"/>
                <a:gd name="connsiteX16" fmla="*/ 153902 w 2776239"/>
                <a:gd name="connsiteY16" fmla="*/ 584501 h 2080510"/>
                <a:gd name="connsiteX17" fmla="*/ 0 w 2776239"/>
                <a:gd name="connsiteY17" fmla="*/ 720196 h 2080510"/>
                <a:gd name="connsiteX18" fmla="*/ 138890 w 2776239"/>
                <a:gd name="connsiteY18" fmla="*/ 875226 h 2080510"/>
                <a:gd name="connsiteX19" fmla="*/ 215883 w 2776239"/>
                <a:gd name="connsiteY19" fmla="*/ 977621 h 2080510"/>
                <a:gd name="connsiteX20" fmla="*/ 299372 w 2776239"/>
                <a:gd name="connsiteY20" fmla="*/ 1100409 h 2080510"/>
                <a:gd name="connsiteX21" fmla="*/ 376692 w 2776239"/>
                <a:gd name="connsiteY21" fmla="*/ 1213880 h 2080510"/>
                <a:gd name="connsiteX22" fmla="*/ 454349 w 2776239"/>
                <a:gd name="connsiteY22" fmla="*/ 1371625 h 2080510"/>
                <a:gd name="connsiteX23" fmla="*/ 538385 w 2776239"/>
                <a:gd name="connsiteY23" fmla="*/ 1542508 h 2080510"/>
                <a:gd name="connsiteX24" fmla="*/ 579275 w 2776239"/>
                <a:gd name="connsiteY24" fmla="*/ 1662525 h 2080510"/>
                <a:gd name="connsiteX25" fmla="*/ 609309 w 2776239"/>
                <a:gd name="connsiteY25" fmla="*/ 1749026 h 2080510"/>
                <a:gd name="connsiteX26" fmla="*/ 639394 w 2776239"/>
                <a:gd name="connsiteY26" fmla="*/ 1836731 h 2080510"/>
                <a:gd name="connsiteX27" fmla="*/ 671246 w 2776239"/>
                <a:gd name="connsiteY27" fmla="*/ 1966781 h 2080510"/>
                <a:gd name="connsiteX28" fmla="*/ 682185 w 2776239"/>
                <a:gd name="connsiteY28" fmla="*/ 2080510 h 2080510"/>
                <a:gd name="connsiteX29" fmla="*/ 1101269 w 2776239"/>
                <a:gd name="connsiteY29" fmla="*/ 1978382 h 2080510"/>
                <a:gd name="connsiteX30" fmla="*/ 1314336 w 2776239"/>
                <a:gd name="connsiteY30" fmla="*/ 1894699 h 2080510"/>
                <a:gd name="connsiteX31" fmla="*/ 1494156 w 2776239"/>
                <a:gd name="connsiteY31" fmla="*/ 1803885 h 2080510"/>
                <a:gd name="connsiteX32" fmla="*/ 1636807 w 2776239"/>
                <a:gd name="connsiteY32" fmla="*/ 1715376 h 2080510"/>
                <a:gd name="connsiteX33" fmla="*/ 1750137 w 2776239"/>
                <a:gd name="connsiteY33" fmla="*/ 1634243 h 2080510"/>
                <a:gd name="connsiteX34" fmla="*/ 1886672 w 2776239"/>
                <a:gd name="connsiteY34" fmla="*/ 1530596 h 2080510"/>
                <a:gd name="connsiteX35" fmla="*/ 2028331 w 2776239"/>
                <a:gd name="connsiteY35" fmla="*/ 1407118 h 2080510"/>
                <a:gd name="connsiteX36" fmla="*/ 2154897 w 2776239"/>
                <a:gd name="connsiteY36" fmla="*/ 1278066 h 2080510"/>
                <a:gd name="connsiteX37" fmla="*/ 2280322 w 2776239"/>
                <a:gd name="connsiteY37" fmla="*/ 1129968 h 2080510"/>
                <a:gd name="connsiteX38" fmla="*/ 2385097 w 2776239"/>
                <a:gd name="connsiteY38" fmla="*/ 996618 h 2080510"/>
                <a:gd name="connsiteX39" fmla="*/ 2500846 w 2776239"/>
                <a:gd name="connsiteY39" fmla="*/ 821272 h 2080510"/>
                <a:gd name="connsiteX40" fmla="*/ 2571351 w 2776239"/>
                <a:gd name="connsiteY40" fmla="*/ 691962 h 2080510"/>
                <a:gd name="connsiteX41" fmla="*/ 2620614 w 2776239"/>
                <a:gd name="connsiteY41" fmla="*/ 583912 h 2080510"/>
                <a:gd name="connsiteX42" fmla="*/ 2672739 w 2776239"/>
                <a:gd name="connsiteY42" fmla="*/ 465677 h 2080510"/>
                <a:gd name="connsiteX43" fmla="*/ 2721935 w 2776239"/>
                <a:gd name="connsiteY43" fmla="*/ 335613 h 2080510"/>
                <a:gd name="connsiteX44" fmla="*/ 2776239 w 2776239"/>
                <a:gd name="connsiteY44" fmla="*/ 163802 h 2080510"/>
                <a:gd name="connsiteX0" fmla="*/ 2776239 w 2776239"/>
                <a:gd name="connsiteY0" fmla="*/ 163802 h 2080510"/>
                <a:gd name="connsiteX1" fmla="*/ 2597223 w 2776239"/>
                <a:gd name="connsiteY1" fmla="*/ 109295 h 2080510"/>
                <a:gd name="connsiteX2" fmla="*/ 2430368 w 2776239"/>
                <a:gd name="connsiteY2" fmla="*/ 59883 h 2080510"/>
                <a:gd name="connsiteX3" fmla="*/ 2235079 w 2776239"/>
                <a:gd name="connsiteY3" fmla="*/ 65549 h 2080510"/>
                <a:gd name="connsiteX4" fmla="*/ 2030517 w 2776239"/>
                <a:gd name="connsiteY4" fmla="*/ 54951 h 2080510"/>
                <a:gd name="connsiteX5" fmla="*/ 1864378 w 2776239"/>
                <a:gd name="connsiteY5" fmla="*/ 5061 h 2080510"/>
                <a:gd name="connsiteX6" fmla="*/ 1675069 w 2776239"/>
                <a:gd name="connsiteY6" fmla="*/ 207 h 2080510"/>
                <a:gd name="connsiteX7" fmla="*/ 1469067 w 2776239"/>
                <a:gd name="connsiteY7" fmla="*/ 16861 h 2080510"/>
                <a:gd name="connsiteX8" fmla="*/ 1293596 w 2776239"/>
                <a:gd name="connsiteY8" fmla="*/ 45540 h 2080510"/>
                <a:gd name="connsiteX9" fmla="*/ 1071935 w 2776239"/>
                <a:gd name="connsiteY9" fmla="*/ 108943 h 2080510"/>
                <a:gd name="connsiteX10" fmla="*/ 927201 w 2776239"/>
                <a:gd name="connsiteY10" fmla="*/ 148835 h 2080510"/>
                <a:gd name="connsiteX11" fmla="*/ 773918 w 2776239"/>
                <a:gd name="connsiteY11" fmla="*/ 212672 h 2080510"/>
                <a:gd name="connsiteX12" fmla="*/ 615080 w 2776239"/>
                <a:gd name="connsiteY12" fmla="*/ 292143 h 2080510"/>
                <a:gd name="connsiteX13" fmla="*/ 480419 w 2776239"/>
                <a:gd name="connsiteY13" fmla="*/ 357596 h 2080510"/>
                <a:gd name="connsiteX14" fmla="*/ 376430 w 2776239"/>
                <a:gd name="connsiteY14" fmla="*/ 419864 h 2080510"/>
                <a:gd name="connsiteX15" fmla="*/ 263779 w 2776239"/>
                <a:gd name="connsiteY15" fmla="*/ 501966 h 2080510"/>
                <a:gd name="connsiteX16" fmla="*/ 153902 w 2776239"/>
                <a:gd name="connsiteY16" fmla="*/ 584501 h 2080510"/>
                <a:gd name="connsiteX17" fmla="*/ 0 w 2776239"/>
                <a:gd name="connsiteY17" fmla="*/ 720196 h 2080510"/>
                <a:gd name="connsiteX18" fmla="*/ 138890 w 2776239"/>
                <a:gd name="connsiteY18" fmla="*/ 875226 h 2080510"/>
                <a:gd name="connsiteX19" fmla="*/ 215883 w 2776239"/>
                <a:gd name="connsiteY19" fmla="*/ 977621 h 2080510"/>
                <a:gd name="connsiteX20" fmla="*/ 299372 w 2776239"/>
                <a:gd name="connsiteY20" fmla="*/ 1100409 h 2080510"/>
                <a:gd name="connsiteX21" fmla="*/ 376692 w 2776239"/>
                <a:gd name="connsiteY21" fmla="*/ 1213880 h 2080510"/>
                <a:gd name="connsiteX22" fmla="*/ 454349 w 2776239"/>
                <a:gd name="connsiteY22" fmla="*/ 1371625 h 2080510"/>
                <a:gd name="connsiteX23" fmla="*/ 538385 w 2776239"/>
                <a:gd name="connsiteY23" fmla="*/ 1542508 h 2080510"/>
                <a:gd name="connsiteX24" fmla="*/ 579275 w 2776239"/>
                <a:gd name="connsiteY24" fmla="*/ 1662525 h 2080510"/>
                <a:gd name="connsiteX25" fmla="*/ 609309 w 2776239"/>
                <a:gd name="connsiteY25" fmla="*/ 1749026 h 2080510"/>
                <a:gd name="connsiteX26" fmla="*/ 639394 w 2776239"/>
                <a:gd name="connsiteY26" fmla="*/ 1836731 h 2080510"/>
                <a:gd name="connsiteX27" fmla="*/ 671246 w 2776239"/>
                <a:gd name="connsiteY27" fmla="*/ 1966781 h 2080510"/>
                <a:gd name="connsiteX28" fmla="*/ 682185 w 2776239"/>
                <a:gd name="connsiteY28" fmla="*/ 2080510 h 2080510"/>
                <a:gd name="connsiteX29" fmla="*/ 1101269 w 2776239"/>
                <a:gd name="connsiteY29" fmla="*/ 1978382 h 2080510"/>
                <a:gd name="connsiteX30" fmla="*/ 1314336 w 2776239"/>
                <a:gd name="connsiteY30" fmla="*/ 1894699 h 2080510"/>
                <a:gd name="connsiteX31" fmla="*/ 1494156 w 2776239"/>
                <a:gd name="connsiteY31" fmla="*/ 1803885 h 2080510"/>
                <a:gd name="connsiteX32" fmla="*/ 1636807 w 2776239"/>
                <a:gd name="connsiteY32" fmla="*/ 1715376 h 2080510"/>
                <a:gd name="connsiteX33" fmla="*/ 1750137 w 2776239"/>
                <a:gd name="connsiteY33" fmla="*/ 1634243 h 2080510"/>
                <a:gd name="connsiteX34" fmla="*/ 1886672 w 2776239"/>
                <a:gd name="connsiteY34" fmla="*/ 1530596 h 2080510"/>
                <a:gd name="connsiteX35" fmla="*/ 2028331 w 2776239"/>
                <a:gd name="connsiteY35" fmla="*/ 1407118 h 2080510"/>
                <a:gd name="connsiteX36" fmla="*/ 2154897 w 2776239"/>
                <a:gd name="connsiteY36" fmla="*/ 1278066 h 2080510"/>
                <a:gd name="connsiteX37" fmla="*/ 2280322 w 2776239"/>
                <a:gd name="connsiteY37" fmla="*/ 1129968 h 2080510"/>
                <a:gd name="connsiteX38" fmla="*/ 2385097 w 2776239"/>
                <a:gd name="connsiteY38" fmla="*/ 996618 h 2080510"/>
                <a:gd name="connsiteX39" fmla="*/ 2500846 w 2776239"/>
                <a:gd name="connsiteY39" fmla="*/ 821272 h 2080510"/>
                <a:gd name="connsiteX40" fmla="*/ 2571351 w 2776239"/>
                <a:gd name="connsiteY40" fmla="*/ 691962 h 2080510"/>
                <a:gd name="connsiteX41" fmla="*/ 2620614 w 2776239"/>
                <a:gd name="connsiteY41" fmla="*/ 583912 h 2080510"/>
                <a:gd name="connsiteX42" fmla="*/ 2672739 w 2776239"/>
                <a:gd name="connsiteY42" fmla="*/ 465677 h 2080510"/>
                <a:gd name="connsiteX43" fmla="*/ 2721935 w 2776239"/>
                <a:gd name="connsiteY43" fmla="*/ 335613 h 2080510"/>
                <a:gd name="connsiteX44" fmla="*/ 2776239 w 2776239"/>
                <a:gd name="connsiteY44" fmla="*/ 163802 h 2080510"/>
                <a:gd name="connsiteX0" fmla="*/ 2776239 w 2776239"/>
                <a:gd name="connsiteY0" fmla="*/ 163802 h 2080510"/>
                <a:gd name="connsiteX1" fmla="*/ 2597223 w 2776239"/>
                <a:gd name="connsiteY1" fmla="*/ 109295 h 2080510"/>
                <a:gd name="connsiteX2" fmla="*/ 2430368 w 2776239"/>
                <a:gd name="connsiteY2" fmla="*/ 59883 h 2080510"/>
                <a:gd name="connsiteX3" fmla="*/ 2263581 w 2776239"/>
                <a:gd name="connsiteY3" fmla="*/ 21722 h 2080510"/>
                <a:gd name="connsiteX4" fmla="*/ 2030517 w 2776239"/>
                <a:gd name="connsiteY4" fmla="*/ 54951 h 2080510"/>
                <a:gd name="connsiteX5" fmla="*/ 1864378 w 2776239"/>
                <a:gd name="connsiteY5" fmla="*/ 5061 h 2080510"/>
                <a:gd name="connsiteX6" fmla="*/ 1675069 w 2776239"/>
                <a:gd name="connsiteY6" fmla="*/ 207 h 2080510"/>
                <a:gd name="connsiteX7" fmla="*/ 1469067 w 2776239"/>
                <a:gd name="connsiteY7" fmla="*/ 16861 h 2080510"/>
                <a:gd name="connsiteX8" fmla="*/ 1293596 w 2776239"/>
                <a:gd name="connsiteY8" fmla="*/ 45540 h 2080510"/>
                <a:gd name="connsiteX9" fmla="*/ 1071935 w 2776239"/>
                <a:gd name="connsiteY9" fmla="*/ 108943 h 2080510"/>
                <a:gd name="connsiteX10" fmla="*/ 927201 w 2776239"/>
                <a:gd name="connsiteY10" fmla="*/ 148835 h 2080510"/>
                <a:gd name="connsiteX11" fmla="*/ 773918 w 2776239"/>
                <a:gd name="connsiteY11" fmla="*/ 212672 h 2080510"/>
                <a:gd name="connsiteX12" fmla="*/ 615080 w 2776239"/>
                <a:gd name="connsiteY12" fmla="*/ 292143 h 2080510"/>
                <a:gd name="connsiteX13" fmla="*/ 480419 w 2776239"/>
                <a:gd name="connsiteY13" fmla="*/ 357596 h 2080510"/>
                <a:gd name="connsiteX14" fmla="*/ 376430 w 2776239"/>
                <a:gd name="connsiteY14" fmla="*/ 419864 h 2080510"/>
                <a:gd name="connsiteX15" fmla="*/ 263779 w 2776239"/>
                <a:gd name="connsiteY15" fmla="*/ 501966 h 2080510"/>
                <a:gd name="connsiteX16" fmla="*/ 153902 w 2776239"/>
                <a:gd name="connsiteY16" fmla="*/ 584501 h 2080510"/>
                <a:gd name="connsiteX17" fmla="*/ 0 w 2776239"/>
                <a:gd name="connsiteY17" fmla="*/ 720196 h 2080510"/>
                <a:gd name="connsiteX18" fmla="*/ 138890 w 2776239"/>
                <a:gd name="connsiteY18" fmla="*/ 875226 h 2080510"/>
                <a:gd name="connsiteX19" fmla="*/ 215883 w 2776239"/>
                <a:gd name="connsiteY19" fmla="*/ 977621 h 2080510"/>
                <a:gd name="connsiteX20" fmla="*/ 299372 w 2776239"/>
                <a:gd name="connsiteY20" fmla="*/ 1100409 h 2080510"/>
                <a:gd name="connsiteX21" fmla="*/ 376692 w 2776239"/>
                <a:gd name="connsiteY21" fmla="*/ 1213880 h 2080510"/>
                <a:gd name="connsiteX22" fmla="*/ 454349 w 2776239"/>
                <a:gd name="connsiteY22" fmla="*/ 1371625 h 2080510"/>
                <a:gd name="connsiteX23" fmla="*/ 538385 w 2776239"/>
                <a:gd name="connsiteY23" fmla="*/ 1542508 h 2080510"/>
                <a:gd name="connsiteX24" fmla="*/ 579275 w 2776239"/>
                <a:gd name="connsiteY24" fmla="*/ 1662525 h 2080510"/>
                <a:gd name="connsiteX25" fmla="*/ 609309 w 2776239"/>
                <a:gd name="connsiteY25" fmla="*/ 1749026 h 2080510"/>
                <a:gd name="connsiteX26" fmla="*/ 639394 w 2776239"/>
                <a:gd name="connsiteY26" fmla="*/ 1836731 h 2080510"/>
                <a:gd name="connsiteX27" fmla="*/ 671246 w 2776239"/>
                <a:gd name="connsiteY27" fmla="*/ 1966781 h 2080510"/>
                <a:gd name="connsiteX28" fmla="*/ 682185 w 2776239"/>
                <a:gd name="connsiteY28" fmla="*/ 2080510 h 2080510"/>
                <a:gd name="connsiteX29" fmla="*/ 1101269 w 2776239"/>
                <a:gd name="connsiteY29" fmla="*/ 1978382 h 2080510"/>
                <a:gd name="connsiteX30" fmla="*/ 1314336 w 2776239"/>
                <a:gd name="connsiteY30" fmla="*/ 1894699 h 2080510"/>
                <a:gd name="connsiteX31" fmla="*/ 1494156 w 2776239"/>
                <a:gd name="connsiteY31" fmla="*/ 1803885 h 2080510"/>
                <a:gd name="connsiteX32" fmla="*/ 1636807 w 2776239"/>
                <a:gd name="connsiteY32" fmla="*/ 1715376 h 2080510"/>
                <a:gd name="connsiteX33" fmla="*/ 1750137 w 2776239"/>
                <a:gd name="connsiteY33" fmla="*/ 1634243 h 2080510"/>
                <a:gd name="connsiteX34" fmla="*/ 1886672 w 2776239"/>
                <a:gd name="connsiteY34" fmla="*/ 1530596 h 2080510"/>
                <a:gd name="connsiteX35" fmla="*/ 2028331 w 2776239"/>
                <a:gd name="connsiteY35" fmla="*/ 1407118 h 2080510"/>
                <a:gd name="connsiteX36" fmla="*/ 2154897 w 2776239"/>
                <a:gd name="connsiteY36" fmla="*/ 1278066 h 2080510"/>
                <a:gd name="connsiteX37" fmla="*/ 2280322 w 2776239"/>
                <a:gd name="connsiteY37" fmla="*/ 1129968 h 2080510"/>
                <a:gd name="connsiteX38" fmla="*/ 2385097 w 2776239"/>
                <a:gd name="connsiteY38" fmla="*/ 996618 h 2080510"/>
                <a:gd name="connsiteX39" fmla="*/ 2500846 w 2776239"/>
                <a:gd name="connsiteY39" fmla="*/ 821272 h 2080510"/>
                <a:gd name="connsiteX40" fmla="*/ 2571351 w 2776239"/>
                <a:gd name="connsiteY40" fmla="*/ 691962 h 2080510"/>
                <a:gd name="connsiteX41" fmla="*/ 2620614 w 2776239"/>
                <a:gd name="connsiteY41" fmla="*/ 583912 h 2080510"/>
                <a:gd name="connsiteX42" fmla="*/ 2672739 w 2776239"/>
                <a:gd name="connsiteY42" fmla="*/ 465677 h 2080510"/>
                <a:gd name="connsiteX43" fmla="*/ 2721935 w 2776239"/>
                <a:gd name="connsiteY43" fmla="*/ 335613 h 2080510"/>
                <a:gd name="connsiteX44" fmla="*/ 2776239 w 2776239"/>
                <a:gd name="connsiteY44" fmla="*/ 163802 h 2080510"/>
                <a:gd name="connsiteX0" fmla="*/ 2776239 w 2776239"/>
                <a:gd name="connsiteY0" fmla="*/ 163802 h 2080510"/>
                <a:gd name="connsiteX1" fmla="*/ 2597223 w 2776239"/>
                <a:gd name="connsiteY1" fmla="*/ 109295 h 2080510"/>
                <a:gd name="connsiteX2" fmla="*/ 2430368 w 2776239"/>
                <a:gd name="connsiteY2" fmla="*/ 59883 h 2080510"/>
                <a:gd name="connsiteX3" fmla="*/ 2263581 w 2776239"/>
                <a:gd name="connsiteY3" fmla="*/ 21722 h 2080510"/>
                <a:gd name="connsiteX4" fmla="*/ 2067514 w 2776239"/>
                <a:gd name="connsiteY4" fmla="*/ 6817 h 2080510"/>
                <a:gd name="connsiteX5" fmla="*/ 1864378 w 2776239"/>
                <a:gd name="connsiteY5" fmla="*/ 5061 h 2080510"/>
                <a:gd name="connsiteX6" fmla="*/ 1675069 w 2776239"/>
                <a:gd name="connsiteY6" fmla="*/ 207 h 2080510"/>
                <a:gd name="connsiteX7" fmla="*/ 1469067 w 2776239"/>
                <a:gd name="connsiteY7" fmla="*/ 16861 h 2080510"/>
                <a:gd name="connsiteX8" fmla="*/ 1293596 w 2776239"/>
                <a:gd name="connsiteY8" fmla="*/ 45540 h 2080510"/>
                <a:gd name="connsiteX9" fmla="*/ 1071935 w 2776239"/>
                <a:gd name="connsiteY9" fmla="*/ 108943 h 2080510"/>
                <a:gd name="connsiteX10" fmla="*/ 927201 w 2776239"/>
                <a:gd name="connsiteY10" fmla="*/ 148835 h 2080510"/>
                <a:gd name="connsiteX11" fmla="*/ 773918 w 2776239"/>
                <a:gd name="connsiteY11" fmla="*/ 212672 h 2080510"/>
                <a:gd name="connsiteX12" fmla="*/ 615080 w 2776239"/>
                <a:gd name="connsiteY12" fmla="*/ 292143 h 2080510"/>
                <a:gd name="connsiteX13" fmla="*/ 480419 w 2776239"/>
                <a:gd name="connsiteY13" fmla="*/ 357596 h 2080510"/>
                <a:gd name="connsiteX14" fmla="*/ 376430 w 2776239"/>
                <a:gd name="connsiteY14" fmla="*/ 419864 h 2080510"/>
                <a:gd name="connsiteX15" fmla="*/ 263779 w 2776239"/>
                <a:gd name="connsiteY15" fmla="*/ 501966 h 2080510"/>
                <a:gd name="connsiteX16" fmla="*/ 153902 w 2776239"/>
                <a:gd name="connsiteY16" fmla="*/ 584501 h 2080510"/>
                <a:gd name="connsiteX17" fmla="*/ 0 w 2776239"/>
                <a:gd name="connsiteY17" fmla="*/ 720196 h 2080510"/>
                <a:gd name="connsiteX18" fmla="*/ 138890 w 2776239"/>
                <a:gd name="connsiteY18" fmla="*/ 875226 h 2080510"/>
                <a:gd name="connsiteX19" fmla="*/ 215883 w 2776239"/>
                <a:gd name="connsiteY19" fmla="*/ 977621 h 2080510"/>
                <a:gd name="connsiteX20" fmla="*/ 299372 w 2776239"/>
                <a:gd name="connsiteY20" fmla="*/ 1100409 h 2080510"/>
                <a:gd name="connsiteX21" fmla="*/ 376692 w 2776239"/>
                <a:gd name="connsiteY21" fmla="*/ 1213880 h 2080510"/>
                <a:gd name="connsiteX22" fmla="*/ 454349 w 2776239"/>
                <a:gd name="connsiteY22" fmla="*/ 1371625 h 2080510"/>
                <a:gd name="connsiteX23" fmla="*/ 538385 w 2776239"/>
                <a:gd name="connsiteY23" fmla="*/ 1542508 h 2080510"/>
                <a:gd name="connsiteX24" fmla="*/ 579275 w 2776239"/>
                <a:gd name="connsiteY24" fmla="*/ 1662525 h 2080510"/>
                <a:gd name="connsiteX25" fmla="*/ 609309 w 2776239"/>
                <a:gd name="connsiteY25" fmla="*/ 1749026 h 2080510"/>
                <a:gd name="connsiteX26" fmla="*/ 639394 w 2776239"/>
                <a:gd name="connsiteY26" fmla="*/ 1836731 h 2080510"/>
                <a:gd name="connsiteX27" fmla="*/ 671246 w 2776239"/>
                <a:gd name="connsiteY27" fmla="*/ 1966781 h 2080510"/>
                <a:gd name="connsiteX28" fmla="*/ 682185 w 2776239"/>
                <a:gd name="connsiteY28" fmla="*/ 2080510 h 2080510"/>
                <a:gd name="connsiteX29" fmla="*/ 1101269 w 2776239"/>
                <a:gd name="connsiteY29" fmla="*/ 1978382 h 2080510"/>
                <a:gd name="connsiteX30" fmla="*/ 1314336 w 2776239"/>
                <a:gd name="connsiteY30" fmla="*/ 1894699 h 2080510"/>
                <a:gd name="connsiteX31" fmla="*/ 1494156 w 2776239"/>
                <a:gd name="connsiteY31" fmla="*/ 1803885 h 2080510"/>
                <a:gd name="connsiteX32" fmla="*/ 1636807 w 2776239"/>
                <a:gd name="connsiteY32" fmla="*/ 1715376 h 2080510"/>
                <a:gd name="connsiteX33" fmla="*/ 1750137 w 2776239"/>
                <a:gd name="connsiteY33" fmla="*/ 1634243 h 2080510"/>
                <a:gd name="connsiteX34" fmla="*/ 1886672 w 2776239"/>
                <a:gd name="connsiteY34" fmla="*/ 1530596 h 2080510"/>
                <a:gd name="connsiteX35" fmla="*/ 2028331 w 2776239"/>
                <a:gd name="connsiteY35" fmla="*/ 1407118 h 2080510"/>
                <a:gd name="connsiteX36" fmla="*/ 2154897 w 2776239"/>
                <a:gd name="connsiteY36" fmla="*/ 1278066 h 2080510"/>
                <a:gd name="connsiteX37" fmla="*/ 2280322 w 2776239"/>
                <a:gd name="connsiteY37" fmla="*/ 1129968 h 2080510"/>
                <a:gd name="connsiteX38" fmla="*/ 2385097 w 2776239"/>
                <a:gd name="connsiteY38" fmla="*/ 996618 h 2080510"/>
                <a:gd name="connsiteX39" fmla="*/ 2500846 w 2776239"/>
                <a:gd name="connsiteY39" fmla="*/ 821272 h 2080510"/>
                <a:gd name="connsiteX40" fmla="*/ 2571351 w 2776239"/>
                <a:gd name="connsiteY40" fmla="*/ 691962 h 2080510"/>
                <a:gd name="connsiteX41" fmla="*/ 2620614 w 2776239"/>
                <a:gd name="connsiteY41" fmla="*/ 583912 h 2080510"/>
                <a:gd name="connsiteX42" fmla="*/ 2672739 w 2776239"/>
                <a:gd name="connsiteY42" fmla="*/ 465677 h 2080510"/>
                <a:gd name="connsiteX43" fmla="*/ 2721935 w 2776239"/>
                <a:gd name="connsiteY43" fmla="*/ 335613 h 2080510"/>
                <a:gd name="connsiteX44" fmla="*/ 2776239 w 2776239"/>
                <a:gd name="connsiteY44" fmla="*/ 163802 h 2080510"/>
                <a:gd name="connsiteX0" fmla="*/ 2776239 w 2776239"/>
                <a:gd name="connsiteY0" fmla="*/ 163802 h 2080510"/>
                <a:gd name="connsiteX1" fmla="*/ 2599316 w 2776239"/>
                <a:gd name="connsiteY1" fmla="*/ 102894 h 2080510"/>
                <a:gd name="connsiteX2" fmla="*/ 2430368 w 2776239"/>
                <a:gd name="connsiteY2" fmla="*/ 59883 h 2080510"/>
                <a:gd name="connsiteX3" fmla="*/ 2263581 w 2776239"/>
                <a:gd name="connsiteY3" fmla="*/ 21722 h 2080510"/>
                <a:gd name="connsiteX4" fmla="*/ 2067514 w 2776239"/>
                <a:gd name="connsiteY4" fmla="*/ 6817 h 2080510"/>
                <a:gd name="connsiteX5" fmla="*/ 1864378 w 2776239"/>
                <a:gd name="connsiteY5" fmla="*/ 5061 h 2080510"/>
                <a:gd name="connsiteX6" fmla="*/ 1675069 w 2776239"/>
                <a:gd name="connsiteY6" fmla="*/ 207 h 2080510"/>
                <a:gd name="connsiteX7" fmla="*/ 1469067 w 2776239"/>
                <a:gd name="connsiteY7" fmla="*/ 16861 h 2080510"/>
                <a:gd name="connsiteX8" fmla="*/ 1293596 w 2776239"/>
                <a:gd name="connsiteY8" fmla="*/ 45540 h 2080510"/>
                <a:gd name="connsiteX9" fmla="*/ 1071935 w 2776239"/>
                <a:gd name="connsiteY9" fmla="*/ 108943 h 2080510"/>
                <a:gd name="connsiteX10" fmla="*/ 927201 w 2776239"/>
                <a:gd name="connsiteY10" fmla="*/ 148835 h 2080510"/>
                <a:gd name="connsiteX11" fmla="*/ 773918 w 2776239"/>
                <a:gd name="connsiteY11" fmla="*/ 212672 h 2080510"/>
                <a:gd name="connsiteX12" fmla="*/ 615080 w 2776239"/>
                <a:gd name="connsiteY12" fmla="*/ 292143 h 2080510"/>
                <a:gd name="connsiteX13" fmla="*/ 480419 w 2776239"/>
                <a:gd name="connsiteY13" fmla="*/ 357596 h 2080510"/>
                <a:gd name="connsiteX14" fmla="*/ 376430 w 2776239"/>
                <a:gd name="connsiteY14" fmla="*/ 419864 h 2080510"/>
                <a:gd name="connsiteX15" fmla="*/ 263779 w 2776239"/>
                <a:gd name="connsiteY15" fmla="*/ 501966 h 2080510"/>
                <a:gd name="connsiteX16" fmla="*/ 153902 w 2776239"/>
                <a:gd name="connsiteY16" fmla="*/ 584501 h 2080510"/>
                <a:gd name="connsiteX17" fmla="*/ 0 w 2776239"/>
                <a:gd name="connsiteY17" fmla="*/ 720196 h 2080510"/>
                <a:gd name="connsiteX18" fmla="*/ 138890 w 2776239"/>
                <a:gd name="connsiteY18" fmla="*/ 875226 h 2080510"/>
                <a:gd name="connsiteX19" fmla="*/ 215883 w 2776239"/>
                <a:gd name="connsiteY19" fmla="*/ 977621 h 2080510"/>
                <a:gd name="connsiteX20" fmla="*/ 299372 w 2776239"/>
                <a:gd name="connsiteY20" fmla="*/ 1100409 h 2080510"/>
                <a:gd name="connsiteX21" fmla="*/ 376692 w 2776239"/>
                <a:gd name="connsiteY21" fmla="*/ 1213880 h 2080510"/>
                <a:gd name="connsiteX22" fmla="*/ 454349 w 2776239"/>
                <a:gd name="connsiteY22" fmla="*/ 1371625 h 2080510"/>
                <a:gd name="connsiteX23" fmla="*/ 538385 w 2776239"/>
                <a:gd name="connsiteY23" fmla="*/ 1542508 h 2080510"/>
                <a:gd name="connsiteX24" fmla="*/ 579275 w 2776239"/>
                <a:gd name="connsiteY24" fmla="*/ 1662525 h 2080510"/>
                <a:gd name="connsiteX25" fmla="*/ 609309 w 2776239"/>
                <a:gd name="connsiteY25" fmla="*/ 1749026 h 2080510"/>
                <a:gd name="connsiteX26" fmla="*/ 639394 w 2776239"/>
                <a:gd name="connsiteY26" fmla="*/ 1836731 h 2080510"/>
                <a:gd name="connsiteX27" fmla="*/ 671246 w 2776239"/>
                <a:gd name="connsiteY27" fmla="*/ 1966781 h 2080510"/>
                <a:gd name="connsiteX28" fmla="*/ 682185 w 2776239"/>
                <a:gd name="connsiteY28" fmla="*/ 2080510 h 2080510"/>
                <a:gd name="connsiteX29" fmla="*/ 1101269 w 2776239"/>
                <a:gd name="connsiteY29" fmla="*/ 1978382 h 2080510"/>
                <a:gd name="connsiteX30" fmla="*/ 1314336 w 2776239"/>
                <a:gd name="connsiteY30" fmla="*/ 1894699 h 2080510"/>
                <a:gd name="connsiteX31" fmla="*/ 1494156 w 2776239"/>
                <a:gd name="connsiteY31" fmla="*/ 1803885 h 2080510"/>
                <a:gd name="connsiteX32" fmla="*/ 1636807 w 2776239"/>
                <a:gd name="connsiteY32" fmla="*/ 1715376 h 2080510"/>
                <a:gd name="connsiteX33" fmla="*/ 1750137 w 2776239"/>
                <a:gd name="connsiteY33" fmla="*/ 1634243 h 2080510"/>
                <a:gd name="connsiteX34" fmla="*/ 1886672 w 2776239"/>
                <a:gd name="connsiteY34" fmla="*/ 1530596 h 2080510"/>
                <a:gd name="connsiteX35" fmla="*/ 2028331 w 2776239"/>
                <a:gd name="connsiteY35" fmla="*/ 1407118 h 2080510"/>
                <a:gd name="connsiteX36" fmla="*/ 2154897 w 2776239"/>
                <a:gd name="connsiteY36" fmla="*/ 1278066 h 2080510"/>
                <a:gd name="connsiteX37" fmla="*/ 2280322 w 2776239"/>
                <a:gd name="connsiteY37" fmla="*/ 1129968 h 2080510"/>
                <a:gd name="connsiteX38" fmla="*/ 2385097 w 2776239"/>
                <a:gd name="connsiteY38" fmla="*/ 996618 h 2080510"/>
                <a:gd name="connsiteX39" fmla="*/ 2500846 w 2776239"/>
                <a:gd name="connsiteY39" fmla="*/ 821272 h 2080510"/>
                <a:gd name="connsiteX40" fmla="*/ 2571351 w 2776239"/>
                <a:gd name="connsiteY40" fmla="*/ 691962 h 2080510"/>
                <a:gd name="connsiteX41" fmla="*/ 2620614 w 2776239"/>
                <a:gd name="connsiteY41" fmla="*/ 583912 h 2080510"/>
                <a:gd name="connsiteX42" fmla="*/ 2672739 w 2776239"/>
                <a:gd name="connsiteY42" fmla="*/ 465677 h 2080510"/>
                <a:gd name="connsiteX43" fmla="*/ 2721935 w 2776239"/>
                <a:gd name="connsiteY43" fmla="*/ 335613 h 2080510"/>
                <a:gd name="connsiteX44" fmla="*/ 2776239 w 2776239"/>
                <a:gd name="connsiteY44" fmla="*/ 163802 h 2080510"/>
                <a:gd name="connsiteX0" fmla="*/ 2776239 w 2776239"/>
                <a:gd name="connsiteY0" fmla="*/ 163802 h 2080510"/>
                <a:gd name="connsiteX1" fmla="*/ 2599316 w 2776239"/>
                <a:gd name="connsiteY1" fmla="*/ 102894 h 2080510"/>
                <a:gd name="connsiteX2" fmla="*/ 2430368 w 2776239"/>
                <a:gd name="connsiteY2" fmla="*/ 59883 h 2080510"/>
                <a:gd name="connsiteX3" fmla="*/ 2276384 w 2776239"/>
                <a:gd name="connsiteY3" fmla="*/ 25908 h 2080510"/>
                <a:gd name="connsiteX4" fmla="*/ 2067514 w 2776239"/>
                <a:gd name="connsiteY4" fmla="*/ 6817 h 2080510"/>
                <a:gd name="connsiteX5" fmla="*/ 1864378 w 2776239"/>
                <a:gd name="connsiteY5" fmla="*/ 5061 h 2080510"/>
                <a:gd name="connsiteX6" fmla="*/ 1675069 w 2776239"/>
                <a:gd name="connsiteY6" fmla="*/ 207 h 2080510"/>
                <a:gd name="connsiteX7" fmla="*/ 1469067 w 2776239"/>
                <a:gd name="connsiteY7" fmla="*/ 16861 h 2080510"/>
                <a:gd name="connsiteX8" fmla="*/ 1293596 w 2776239"/>
                <a:gd name="connsiteY8" fmla="*/ 45540 h 2080510"/>
                <a:gd name="connsiteX9" fmla="*/ 1071935 w 2776239"/>
                <a:gd name="connsiteY9" fmla="*/ 108943 h 2080510"/>
                <a:gd name="connsiteX10" fmla="*/ 927201 w 2776239"/>
                <a:gd name="connsiteY10" fmla="*/ 148835 h 2080510"/>
                <a:gd name="connsiteX11" fmla="*/ 773918 w 2776239"/>
                <a:gd name="connsiteY11" fmla="*/ 212672 h 2080510"/>
                <a:gd name="connsiteX12" fmla="*/ 615080 w 2776239"/>
                <a:gd name="connsiteY12" fmla="*/ 292143 h 2080510"/>
                <a:gd name="connsiteX13" fmla="*/ 480419 w 2776239"/>
                <a:gd name="connsiteY13" fmla="*/ 357596 h 2080510"/>
                <a:gd name="connsiteX14" fmla="*/ 376430 w 2776239"/>
                <a:gd name="connsiteY14" fmla="*/ 419864 h 2080510"/>
                <a:gd name="connsiteX15" fmla="*/ 263779 w 2776239"/>
                <a:gd name="connsiteY15" fmla="*/ 501966 h 2080510"/>
                <a:gd name="connsiteX16" fmla="*/ 153902 w 2776239"/>
                <a:gd name="connsiteY16" fmla="*/ 584501 h 2080510"/>
                <a:gd name="connsiteX17" fmla="*/ 0 w 2776239"/>
                <a:gd name="connsiteY17" fmla="*/ 720196 h 2080510"/>
                <a:gd name="connsiteX18" fmla="*/ 138890 w 2776239"/>
                <a:gd name="connsiteY18" fmla="*/ 875226 h 2080510"/>
                <a:gd name="connsiteX19" fmla="*/ 215883 w 2776239"/>
                <a:gd name="connsiteY19" fmla="*/ 977621 h 2080510"/>
                <a:gd name="connsiteX20" fmla="*/ 299372 w 2776239"/>
                <a:gd name="connsiteY20" fmla="*/ 1100409 h 2080510"/>
                <a:gd name="connsiteX21" fmla="*/ 376692 w 2776239"/>
                <a:gd name="connsiteY21" fmla="*/ 1213880 h 2080510"/>
                <a:gd name="connsiteX22" fmla="*/ 454349 w 2776239"/>
                <a:gd name="connsiteY22" fmla="*/ 1371625 h 2080510"/>
                <a:gd name="connsiteX23" fmla="*/ 538385 w 2776239"/>
                <a:gd name="connsiteY23" fmla="*/ 1542508 h 2080510"/>
                <a:gd name="connsiteX24" fmla="*/ 579275 w 2776239"/>
                <a:gd name="connsiteY24" fmla="*/ 1662525 h 2080510"/>
                <a:gd name="connsiteX25" fmla="*/ 609309 w 2776239"/>
                <a:gd name="connsiteY25" fmla="*/ 1749026 h 2080510"/>
                <a:gd name="connsiteX26" fmla="*/ 639394 w 2776239"/>
                <a:gd name="connsiteY26" fmla="*/ 1836731 h 2080510"/>
                <a:gd name="connsiteX27" fmla="*/ 671246 w 2776239"/>
                <a:gd name="connsiteY27" fmla="*/ 1966781 h 2080510"/>
                <a:gd name="connsiteX28" fmla="*/ 682185 w 2776239"/>
                <a:gd name="connsiteY28" fmla="*/ 2080510 h 2080510"/>
                <a:gd name="connsiteX29" fmla="*/ 1101269 w 2776239"/>
                <a:gd name="connsiteY29" fmla="*/ 1978382 h 2080510"/>
                <a:gd name="connsiteX30" fmla="*/ 1314336 w 2776239"/>
                <a:gd name="connsiteY30" fmla="*/ 1894699 h 2080510"/>
                <a:gd name="connsiteX31" fmla="*/ 1494156 w 2776239"/>
                <a:gd name="connsiteY31" fmla="*/ 1803885 h 2080510"/>
                <a:gd name="connsiteX32" fmla="*/ 1636807 w 2776239"/>
                <a:gd name="connsiteY32" fmla="*/ 1715376 h 2080510"/>
                <a:gd name="connsiteX33" fmla="*/ 1750137 w 2776239"/>
                <a:gd name="connsiteY33" fmla="*/ 1634243 h 2080510"/>
                <a:gd name="connsiteX34" fmla="*/ 1886672 w 2776239"/>
                <a:gd name="connsiteY34" fmla="*/ 1530596 h 2080510"/>
                <a:gd name="connsiteX35" fmla="*/ 2028331 w 2776239"/>
                <a:gd name="connsiteY35" fmla="*/ 1407118 h 2080510"/>
                <a:gd name="connsiteX36" fmla="*/ 2154897 w 2776239"/>
                <a:gd name="connsiteY36" fmla="*/ 1278066 h 2080510"/>
                <a:gd name="connsiteX37" fmla="*/ 2280322 w 2776239"/>
                <a:gd name="connsiteY37" fmla="*/ 1129968 h 2080510"/>
                <a:gd name="connsiteX38" fmla="*/ 2385097 w 2776239"/>
                <a:gd name="connsiteY38" fmla="*/ 996618 h 2080510"/>
                <a:gd name="connsiteX39" fmla="*/ 2500846 w 2776239"/>
                <a:gd name="connsiteY39" fmla="*/ 821272 h 2080510"/>
                <a:gd name="connsiteX40" fmla="*/ 2571351 w 2776239"/>
                <a:gd name="connsiteY40" fmla="*/ 691962 h 2080510"/>
                <a:gd name="connsiteX41" fmla="*/ 2620614 w 2776239"/>
                <a:gd name="connsiteY41" fmla="*/ 583912 h 2080510"/>
                <a:gd name="connsiteX42" fmla="*/ 2672739 w 2776239"/>
                <a:gd name="connsiteY42" fmla="*/ 465677 h 2080510"/>
                <a:gd name="connsiteX43" fmla="*/ 2721935 w 2776239"/>
                <a:gd name="connsiteY43" fmla="*/ 335613 h 2080510"/>
                <a:gd name="connsiteX44" fmla="*/ 2776239 w 2776239"/>
                <a:gd name="connsiteY44" fmla="*/ 163802 h 2080510"/>
                <a:gd name="connsiteX0" fmla="*/ 2776239 w 2776239"/>
                <a:gd name="connsiteY0" fmla="*/ 163802 h 2080510"/>
                <a:gd name="connsiteX1" fmla="*/ 2599316 w 2776239"/>
                <a:gd name="connsiteY1" fmla="*/ 102894 h 2080510"/>
                <a:gd name="connsiteX2" fmla="*/ 2430368 w 2776239"/>
                <a:gd name="connsiteY2" fmla="*/ 59883 h 2080510"/>
                <a:gd name="connsiteX3" fmla="*/ 2276384 w 2776239"/>
                <a:gd name="connsiteY3" fmla="*/ 25908 h 2080510"/>
                <a:gd name="connsiteX4" fmla="*/ 2067514 w 2776239"/>
                <a:gd name="connsiteY4" fmla="*/ 6817 h 2080510"/>
                <a:gd name="connsiteX5" fmla="*/ 1864378 w 2776239"/>
                <a:gd name="connsiteY5" fmla="*/ 5061 h 2080510"/>
                <a:gd name="connsiteX6" fmla="*/ 1675069 w 2776239"/>
                <a:gd name="connsiteY6" fmla="*/ 207 h 2080510"/>
                <a:gd name="connsiteX7" fmla="*/ 1469067 w 2776239"/>
                <a:gd name="connsiteY7" fmla="*/ 16861 h 2080510"/>
                <a:gd name="connsiteX8" fmla="*/ 1293596 w 2776239"/>
                <a:gd name="connsiteY8" fmla="*/ 45540 h 2080510"/>
                <a:gd name="connsiteX9" fmla="*/ 1071935 w 2776239"/>
                <a:gd name="connsiteY9" fmla="*/ 108943 h 2080510"/>
                <a:gd name="connsiteX10" fmla="*/ 927201 w 2776239"/>
                <a:gd name="connsiteY10" fmla="*/ 148835 h 2080510"/>
                <a:gd name="connsiteX11" fmla="*/ 773918 w 2776239"/>
                <a:gd name="connsiteY11" fmla="*/ 212672 h 2080510"/>
                <a:gd name="connsiteX12" fmla="*/ 615080 w 2776239"/>
                <a:gd name="connsiteY12" fmla="*/ 292143 h 2080510"/>
                <a:gd name="connsiteX13" fmla="*/ 480419 w 2776239"/>
                <a:gd name="connsiteY13" fmla="*/ 357596 h 2080510"/>
                <a:gd name="connsiteX14" fmla="*/ 376430 w 2776239"/>
                <a:gd name="connsiteY14" fmla="*/ 419864 h 2080510"/>
                <a:gd name="connsiteX15" fmla="*/ 263779 w 2776239"/>
                <a:gd name="connsiteY15" fmla="*/ 501966 h 2080510"/>
                <a:gd name="connsiteX16" fmla="*/ 153902 w 2776239"/>
                <a:gd name="connsiteY16" fmla="*/ 584501 h 2080510"/>
                <a:gd name="connsiteX17" fmla="*/ 0 w 2776239"/>
                <a:gd name="connsiteY17" fmla="*/ 720196 h 2080510"/>
                <a:gd name="connsiteX18" fmla="*/ 138890 w 2776239"/>
                <a:gd name="connsiteY18" fmla="*/ 875226 h 2080510"/>
                <a:gd name="connsiteX19" fmla="*/ 215883 w 2776239"/>
                <a:gd name="connsiteY19" fmla="*/ 977621 h 2080510"/>
                <a:gd name="connsiteX20" fmla="*/ 299372 w 2776239"/>
                <a:gd name="connsiteY20" fmla="*/ 1100409 h 2080510"/>
                <a:gd name="connsiteX21" fmla="*/ 376692 w 2776239"/>
                <a:gd name="connsiteY21" fmla="*/ 1213880 h 2080510"/>
                <a:gd name="connsiteX22" fmla="*/ 454349 w 2776239"/>
                <a:gd name="connsiteY22" fmla="*/ 1371625 h 2080510"/>
                <a:gd name="connsiteX23" fmla="*/ 538385 w 2776239"/>
                <a:gd name="connsiteY23" fmla="*/ 1542508 h 2080510"/>
                <a:gd name="connsiteX24" fmla="*/ 579275 w 2776239"/>
                <a:gd name="connsiteY24" fmla="*/ 1662525 h 2080510"/>
                <a:gd name="connsiteX25" fmla="*/ 609309 w 2776239"/>
                <a:gd name="connsiteY25" fmla="*/ 1749026 h 2080510"/>
                <a:gd name="connsiteX26" fmla="*/ 639394 w 2776239"/>
                <a:gd name="connsiteY26" fmla="*/ 1836731 h 2080510"/>
                <a:gd name="connsiteX27" fmla="*/ 671246 w 2776239"/>
                <a:gd name="connsiteY27" fmla="*/ 1966781 h 2080510"/>
                <a:gd name="connsiteX28" fmla="*/ 682185 w 2776239"/>
                <a:gd name="connsiteY28" fmla="*/ 2080510 h 2080510"/>
                <a:gd name="connsiteX29" fmla="*/ 1101269 w 2776239"/>
                <a:gd name="connsiteY29" fmla="*/ 1978382 h 2080510"/>
                <a:gd name="connsiteX30" fmla="*/ 1314336 w 2776239"/>
                <a:gd name="connsiteY30" fmla="*/ 1894699 h 2080510"/>
                <a:gd name="connsiteX31" fmla="*/ 1494156 w 2776239"/>
                <a:gd name="connsiteY31" fmla="*/ 1803885 h 2080510"/>
                <a:gd name="connsiteX32" fmla="*/ 1636807 w 2776239"/>
                <a:gd name="connsiteY32" fmla="*/ 1715376 h 2080510"/>
                <a:gd name="connsiteX33" fmla="*/ 1750137 w 2776239"/>
                <a:gd name="connsiteY33" fmla="*/ 1634243 h 2080510"/>
                <a:gd name="connsiteX34" fmla="*/ 1886672 w 2776239"/>
                <a:gd name="connsiteY34" fmla="*/ 1530596 h 2080510"/>
                <a:gd name="connsiteX35" fmla="*/ 2028331 w 2776239"/>
                <a:gd name="connsiteY35" fmla="*/ 1407118 h 2080510"/>
                <a:gd name="connsiteX36" fmla="*/ 2154897 w 2776239"/>
                <a:gd name="connsiteY36" fmla="*/ 1278066 h 2080510"/>
                <a:gd name="connsiteX37" fmla="*/ 2280322 w 2776239"/>
                <a:gd name="connsiteY37" fmla="*/ 1129968 h 2080510"/>
                <a:gd name="connsiteX38" fmla="*/ 2385097 w 2776239"/>
                <a:gd name="connsiteY38" fmla="*/ 996618 h 2080510"/>
                <a:gd name="connsiteX39" fmla="*/ 2500846 w 2776239"/>
                <a:gd name="connsiteY39" fmla="*/ 821272 h 2080510"/>
                <a:gd name="connsiteX40" fmla="*/ 2571351 w 2776239"/>
                <a:gd name="connsiteY40" fmla="*/ 691962 h 2080510"/>
                <a:gd name="connsiteX41" fmla="*/ 2620614 w 2776239"/>
                <a:gd name="connsiteY41" fmla="*/ 583912 h 2080510"/>
                <a:gd name="connsiteX42" fmla="*/ 2672739 w 2776239"/>
                <a:gd name="connsiteY42" fmla="*/ 465677 h 2080510"/>
                <a:gd name="connsiteX43" fmla="*/ 2721935 w 2776239"/>
                <a:gd name="connsiteY43" fmla="*/ 335613 h 2080510"/>
                <a:gd name="connsiteX44" fmla="*/ 2776239 w 2776239"/>
                <a:gd name="connsiteY44" fmla="*/ 163802 h 2080510"/>
                <a:gd name="connsiteX0" fmla="*/ 2776239 w 2776239"/>
                <a:gd name="connsiteY0" fmla="*/ 163802 h 2080510"/>
                <a:gd name="connsiteX1" fmla="*/ 2599316 w 2776239"/>
                <a:gd name="connsiteY1" fmla="*/ 102894 h 2080510"/>
                <a:gd name="connsiteX2" fmla="*/ 2430368 w 2776239"/>
                <a:gd name="connsiteY2" fmla="*/ 59883 h 2080510"/>
                <a:gd name="connsiteX3" fmla="*/ 2276384 w 2776239"/>
                <a:gd name="connsiteY3" fmla="*/ 25908 h 2080510"/>
                <a:gd name="connsiteX4" fmla="*/ 2067514 w 2776239"/>
                <a:gd name="connsiteY4" fmla="*/ 6817 h 2080510"/>
                <a:gd name="connsiteX5" fmla="*/ 1864378 w 2776239"/>
                <a:gd name="connsiteY5" fmla="*/ 5061 h 2080510"/>
                <a:gd name="connsiteX6" fmla="*/ 1675069 w 2776239"/>
                <a:gd name="connsiteY6" fmla="*/ 207 h 2080510"/>
                <a:gd name="connsiteX7" fmla="*/ 1469067 w 2776239"/>
                <a:gd name="connsiteY7" fmla="*/ 16861 h 2080510"/>
                <a:gd name="connsiteX8" fmla="*/ 1293596 w 2776239"/>
                <a:gd name="connsiteY8" fmla="*/ 45540 h 2080510"/>
                <a:gd name="connsiteX9" fmla="*/ 1071935 w 2776239"/>
                <a:gd name="connsiteY9" fmla="*/ 108943 h 2080510"/>
                <a:gd name="connsiteX10" fmla="*/ 927201 w 2776239"/>
                <a:gd name="connsiteY10" fmla="*/ 148835 h 2080510"/>
                <a:gd name="connsiteX11" fmla="*/ 773918 w 2776239"/>
                <a:gd name="connsiteY11" fmla="*/ 212672 h 2080510"/>
                <a:gd name="connsiteX12" fmla="*/ 615080 w 2776239"/>
                <a:gd name="connsiteY12" fmla="*/ 292143 h 2080510"/>
                <a:gd name="connsiteX13" fmla="*/ 480419 w 2776239"/>
                <a:gd name="connsiteY13" fmla="*/ 357596 h 2080510"/>
                <a:gd name="connsiteX14" fmla="*/ 376430 w 2776239"/>
                <a:gd name="connsiteY14" fmla="*/ 419864 h 2080510"/>
                <a:gd name="connsiteX15" fmla="*/ 263779 w 2776239"/>
                <a:gd name="connsiteY15" fmla="*/ 501966 h 2080510"/>
                <a:gd name="connsiteX16" fmla="*/ 153902 w 2776239"/>
                <a:gd name="connsiteY16" fmla="*/ 584501 h 2080510"/>
                <a:gd name="connsiteX17" fmla="*/ 0 w 2776239"/>
                <a:gd name="connsiteY17" fmla="*/ 720196 h 2080510"/>
                <a:gd name="connsiteX18" fmla="*/ 138890 w 2776239"/>
                <a:gd name="connsiteY18" fmla="*/ 875226 h 2080510"/>
                <a:gd name="connsiteX19" fmla="*/ 215883 w 2776239"/>
                <a:gd name="connsiteY19" fmla="*/ 977621 h 2080510"/>
                <a:gd name="connsiteX20" fmla="*/ 299372 w 2776239"/>
                <a:gd name="connsiteY20" fmla="*/ 1100409 h 2080510"/>
                <a:gd name="connsiteX21" fmla="*/ 376692 w 2776239"/>
                <a:gd name="connsiteY21" fmla="*/ 1213880 h 2080510"/>
                <a:gd name="connsiteX22" fmla="*/ 454349 w 2776239"/>
                <a:gd name="connsiteY22" fmla="*/ 1371625 h 2080510"/>
                <a:gd name="connsiteX23" fmla="*/ 538385 w 2776239"/>
                <a:gd name="connsiteY23" fmla="*/ 1542508 h 2080510"/>
                <a:gd name="connsiteX24" fmla="*/ 579275 w 2776239"/>
                <a:gd name="connsiteY24" fmla="*/ 1662525 h 2080510"/>
                <a:gd name="connsiteX25" fmla="*/ 609309 w 2776239"/>
                <a:gd name="connsiteY25" fmla="*/ 1749026 h 2080510"/>
                <a:gd name="connsiteX26" fmla="*/ 639394 w 2776239"/>
                <a:gd name="connsiteY26" fmla="*/ 1836731 h 2080510"/>
                <a:gd name="connsiteX27" fmla="*/ 671246 w 2776239"/>
                <a:gd name="connsiteY27" fmla="*/ 1966781 h 2080510"/>
                <a:gd name="connsiteX28" fmla="*/ 682185 w 2776239"/>
                <a:gd name="connsiteY28" fmla="*/ 2080510 h 2080510"/>
                <a:gd name="connsiteX29" fmla="*/ 1101269 w 2776239"/>
                <a:gd name="connsiteY29" fmla="*/ 1978382 h 2080510"/>
                <a:gd name="connsiteX30" fmla="*/ 1314336 w 2776239"/>
                <a:gd name="connsiteY30" fmla="*/ 1894699 h 2080510"/>
                <a:gd name="connsiteX31" fmla="*/ 1494156 w 2776239"/>
                <a:gd name="connsiteY31" fmla="*/ 1803885 h 2080510"/>
                <a:gd name="connsiteX32" fmla="*/ 1636807 w 2776239"/>
                <a:gd name="connsiteY32" fmla="*/ 1715376 h 2080510"/>
                <a:gd name="connsiteX33" fmla="*/ 1750137 w 2776239"/>
                <a:gd name="connsiteY33" fmla="*/ 1634243 h 2080510"/>
                <a:gd name="connsiteX34" fmla="*/ 1886672 w 2776239"/>
                <a:gd name="connsiteY34" fmla="*/ 1530596 h 2080510"/>
                <a:gd name="connsiteX35" fmla="*/ 2028331 w 2776239"/>
                <a:gd name="connsiteY35" fmla="*/ 1407118 h 2080510"/>
                <a:gd name="connsiteX36" fmla="*/ 2154897 w 2776239"/>
                <a:gd name="connsiteY36" fmla="*/ 1278066 h 2080510"/>
                <a:gd name="connsiteX37" fmla="*/ 2280322 w 2776239"/>
                <a:gd name="connsiteY37" fmla="*/ 1129968 h 2080510"/>
                <a:gd name="connsiteX38" fmla="*/ 2385097 w 2776239"/>
                <a:gd name="connsiteY38" fmla="*/ 996618 h 2080510"/>
                <a:gd name="connsiteX39" fmla="*/ 2500846 w 2776239"/>
                <a:gd name="connsiteY39" fmla="*/ 821272 h 2080510"/>
                <a:gd name="connsiteX40" fmla="*/ 2571351 w 2776239"/>
                <a:gd name="connsiteY40" fmla="*/ 691962 h 2080510"/>
                <a:gd name="connsiteX41" fmla="*/ 2620614 w 2776239"/>
                <a:gd name="connsiteY41" fmla="*/ 583912 h 2080510"/>
                <a:gd name="connsiteX42" fmla="*/ 2672739 w 2776239"/>
                <a:gd name="connsiteY42" fmla="*/ 465677 h 2080510"/>
                <a:gd name="connsiteX43" fmla="*/ 2721935 w 2776239"/>
                <a:gd name="connsiteY43" fmla="*/ 335613 h 2080510"/>
                <a:gd name="connsiteX44" fmla="*/ 2776239 w 2776239"/>
                <a:gd name="connsiteY44" fmla="*/ 163802 h 2080510"/>
                <a:gd name="connsiteX0" fmla="*/ 2776239 w 2776239"/>
                <a:gd name="connsiteY0" fmla="*/ 168575 h 2085283"/>
                <a:gd name="connsiteX1" fmla="*/ 2599316 w 2776239"/>
                <a:gd name="connsiteY1" fmla="*/ 107667 h 2085283"/>
                <a:gd name="connsiteX2" fmla="*/ 2430368 w 2776239"/>
                <a:gd name="connsiteY2" fmla="*/ 64656 h 2085283"/>
                <a:gd name="connsiteX3" fmla="*/ 2276384 w 2776239"/>
                <a:gd name="connsiteY3" fmla="*/ 30681 h 2085283"/>
                <a:gd name="connsiteX4" fmla="*/ 2067514 w 2776239"/>
                <a:gd name="connsiteY4" fmla="*/ 11590 h 2085283"/>
                <a:gd name="connsiteX5" fmla="*/ 1860069 w 2776239"/>
                <a:gd name="connsiteY5" fmla="*/ 1339 h 2085283"/>
                <a:gd name="connsiteX6" fmla="*/ 1675069 w 2776239"/>
                <a:gd name="connsiteY6" fmla="*/ 4980 h 2085283"/>
                <a:gd name="connsiteX7" fmla="*/ 1469067 w 2776239"/>
                <a:gd name="connsiteY7" fmla="*/ 21634 h 2085283"/>
                <a:gd name="connsiteX8" fmla="*/ 1293596 w 2776239"/>
                <a:gd name="connsiteY8" fmla="*/ 50313 h 2085283"/>
                <a:gd name="connsiteX9" fmla="*/ 1071935 w 2776239"/>
                <a:gd name="connsiteY9" fmla="*/ 113716 h 2085283"/>
                <a:gd name="connsiteX10" fmla="*/ 927201 w 2776239"/>
                <a:gd name="connsiteY10" fmla="*/ 153608 h 2085283"/>
                <a:gd name="connsiteX11" fmla="*/ 773918 w 2776239"/>
                <a:gd name="connsiteY11" fmla="*/ 217445 h 2085283"/>
                <a:gd name="connsiteX12" fmla="*/ 615080 w 2776239"/>
                <a:gd name="connsiteY12" fmla="*/ 296916 h 2085283"/>
                <a:gd name="connsiteX13" fmla="*/ 480419 w 2776239"/>
                <a:gd name="connsiteY13" fmla="*/ 362369 h 2085283"/>
                <a:gd name="connsiteX14" fmla="*/ 376430 w 2776239"/>
                <a:gd name="connsiteY14" fmla="*/ 424637 h 2085283"/>
                <a:gd name="connsiteX15" fmla="*/ 263779 w 2776239"/>
                <a:gd name="connsiteY15" fmla="*/ 506739 h 2085283"/>
                <a:gd name="connsiteX16" fmla="*/ 153902 w 2776239"/>
                <a:gd name="connsiteY16" fmla="*/ 589274 h 2085283"/>
                <a:gd name="connsiteX17" fmla="*/ 0 w 2776239"/>
                <a:gd name="connsiteY17" fmla="*/ 724969 h 2085283"/>
                <a:gd name="connsiteX18" fmla="*/ 138890 w 2776239"/>
                <a:gd name="connsiteY18" fmla="*/ 879999 h 2085283"/>
                <a:gd name="connsiteX19" fmla="*/ 215883 w 2776239"/>
                <a:gd name="connsiteY19" fmla="*/ 982394 h 2085283"/>
                <a:gd name="connsiteX20" fmla="*/ 299372 w 2776239"/>
                <a:gd name="connsiteY20" fmla="*/ 1105182 h 2085283"/>
                <a:gd name="connsiteX21" fmla="*/ 376692 w 2776239"/>
                <a:gd name="connsiteY21" fmla="*/ 1218653 h 2085283"/>
                <a:gd name="connsiteX22" fmla="*/ 454349 w 2776239"/>
                <a:gd name="connsiteY22" fmla="*/ 1376398 h 2085283"/>
                <a:gd name="connsiteX23" fmla="*/ 538385 w 2776239"/>
                <a:gd name="connsiteY23" fmla="*/ 1547281 h 2085283"/>
                <a:gd name="connsiteX24" fmla="*/ 579275 w 2776239"/>
                <a:gd name="connsiteY24" fmla="*/ 1667298 h 2085283"/>
                <a:gd name="connsiteX25" fmla="*/ 609309 w 2776239"/>
                <a:gd name="connsiteY25" fmla="*/ 1753799 h 2085283"/>
                <a:gd name="connsiteX26" fmla="*/ 639394 w 2776239"/>
                <a:gd name="connsiteY26" fmla="*/ 1841504 h 2085283"/>
                <a:gd name="connsiteX27" fmla="*/ 671246 w 2776239"/>
                <a:gd name="connsiteY27" fmla="*/ 1971554 h 2085283"/>
                <a:gd name="connsiteX28" fmla="*/ 682185 w 2776239"/>
                <a:gd name="connsiteY28" fmla="*/ 2085283 h 2085283"/>
                <a:gd name="connsiteX29" fmla="*/ 1101269 w 2776239"/>
                <a:gd name="connsiteY29" fmla="*/ 1983155 h 2085283"/>
                <a:gd name="connsiteX30" fmla="*/ 1314336 w 2776239"/>
                <a:gd name="connsiteY30" fmla="*/ 1899472 h 2085283"/>
                <a:gd name="connsiteX31" fmla="*/ 1494156 w 2776239"/>
                <a:gd name="connsiteY31" fmla="*/ 1808658 h 2085283"/>
                <a:gd name="connsiteX32" fmla="*/ 1636807 w 2776239"/>
                <a:gd name="connsiteY32" fmla="*/ 1720149 h 2085283"/>
                <a:gd name="connsiteX33" fmla="*/ 1750137 w 2776239"/>
                <a:gd name="connsiteY33" fmla="*/ 1639016 h 2085283"/>
                <a:gd name="connsiteX34" fmla="*/ 1886672 w 2776239"/>
                <a:gd name="connsiteY34" fmla="*/ 1535369 h 2085283"/>
                <a:gd name="connsiteX35" fmla="*/ 2028331 w 2776239"/>
                <a:gd name="connsiteY35" fmla="*/ 1411891 h 2085283"/>
                <a:gd name="connsiteX36" fmla="*/ 2154897 w 2776239"/>
                <a:gd name="connsiteY36" fmla="*/ 1282839 h 2085283"/>
                <a:gd name="connsiteX37" fmla="*/ 2280322 w 2776239"/>
                <a:gd name="connsiteY37" fmla="*/ 1134741 h 2085283"/>
                <a:gd name="connsiteX38" fmla="*/ 2385097 w 2776239"/>
                <a:gd name="connsiteY38" fmla="*/ 1001391 h 2085283"/>
                <a:gd name="connsiteX39" fmla="*/ 2500846 w 2776239"/>
                <a:gd name="connsiteY39" fmla="*/ 826045 h 2085283"/>
                <a:gd name="connsiteX40" fmla="*/ 2571351 w 2776239"/>
                <a:gd name="connsiteY40" fmla="*/ 696735 h 2085283"/>
                <a:gd name="connsiteX41" fmla="*/ 2620614 w 2776239"/>
                <a:gd name="connsiteY41" fmla="*/ 588685 h 2085283"/>
                <a:gd name="connsiteX42" fmla="*/ 2672739 w 2776239"/>
                <a:gd name="connsiteY42" fmla="*/ 470450 h 2085283"/>
                <a:gd name="connsiteX43" fmla="*/ 2721935 w 2776239"/>
                <a:gd name="connsiteY43" fmla="*/ 340386 h 2085283"/>
                <a:gd name="connsiteX44" fmla="*/ 2776239 w 2776239"/>
                <a:gd name="connsiteY44" fmla="*/ 168575 h 2085283"/>
                <a:gd name="connsiteX0" fmla="*/ 2776239 w 2776239"/>
                <a:gd name="connsiteY0" fmla="*/ 168617 h 2085325"/>
                <a:gd name="connsiteX1" fmla="*/ 2599316 w 2776239"/>
                <a:gd name="connsiteY1" fmla="*/ 107709 h 2085325"/>
                <a:gd name="connsiteX2" fmla="*/ 2430368 w 2776239"/>
                <a:gd name="connsiteY2" fmla="*/ 64698 h 2085325"/>
                <a:gd name="connsiteX3" fmla="*/ 2276384 w 2776239"/>
                <a:gd name="connsiteY3" fmla="*/ 30723 h 2085325"/>
                <a:gd name="connsiteX4" fmla="*/ 2067514 w 2776239"/>
                <a:gd name="connsiteY4" fmla="*/ 11632 h 2085325"/>
                <a:gd name="connsiteX5" fmla="*/ 1860069 w 2776239"/>
                <a:gd name="connsiteY5" fmla="*/ 1381 h 2085325"/>
                <a:gd name="connsiteX6" fmla="*/ 1675069 w 2776239"/>
                <a:gd name="connsiteY6" fmla="*/ 5022 h 2085325"/>
                <a:gd name="connsiteX7" fmla="*/ 1469067 w 2776239"/>
                <a:gd name="connsiteY7" fmla="*/ 21676 h 2085325"/>
                <a:gd name="connsiteX8" fmla="*/ 1293596 w 2776239"/>
                <a:gd name="connsiteY8" fmla="*/ 50355 h 2085325"/>
                <a:gd name="connsiteX9" fmla="*/ 1071935 w 2776239"/>
                <a:gd name="connsiteY9" fmla="*/ 113758 h 2085325"/>
                <a:gd name="connsiteX10" fmla="*/ 927201 w 2776239"/>
                <a:gd name="connsiteY10" fmla="*/ 153650 h 2085325"/>
                <a:gd name="connsiteX11" fmla="*/ 773918 w 2776239"/>
                <a:gd name="connsiteY11" fmla="*/ 217487 h 2085325"/>
                <a:gd name="connsiteX12" fmla="*/ 615080 w 2776239"/>
                <a:gd name="connsiteY12" fmla="*/ 296958 h 2085325"/>
                <a:gd name="connsiteX13" fmla="*/ 480419 w 2776239"/>
                <a:gd name="connsiteY13" fmla="*/ 362411 h 2085325"/>
                <a:gd name="connsiteX14" fmla="*/ 376430 w 2776239"/>
                <a:gd name="connsiteY14" fmla="*/ 424679 h 2085325"/>
                <a:gd name="connsiteX15" fmla="*/ 263779 w 2776239"/>
                <a:gd name="connsiteY15" fmla="*/ 506781 h 2085325"/>
                <a:gd name="connsiteX16" fmla="*/ 153902 w 2776239"/>
                <a:gd name="connsiteY16" fmla="*/ 589316 h 2085325"/>
                <a:gd name="connsiteX17" fmla="*/ 0 w 2776239"/>
                <a:gd name="connsiteY17" fmla="*/ 725011 h 2085325"/>
                <a:gd name="connsiteX18" fmla="*/ 138890 w 2776239"/>
                <a:gd name="connsiteY18" fmla="*/ 880041 h 2085325"/>
                <a:gd name="connsiteX19" fmla="*/ 215883 w 2776239"/>
                <a:gd name="connsiteY19" fmla="*/ 982436 h 2085325"/>
                <a:gd name="connsiteX20" fmla="*/ 299372 w 2776239"/>
                <a:gd name="connsiteY20" fmla="*/ 1105224 h 2085325"/>
                <a:gd name="connsiteX21" fmla="*/ 376692 w 2776239"/>
                <a:gd name="connsiteY21" fmla="*/ 1218695 h 2085325"/>
                <a:gd name="connsiteX22" fmla="*/ 454349 w 2776239"/>
                <a:gd name="connsiteY22" fmla="*/ 1376440 h 2085325"/>
                <a:gd name="connsiteX23" fmla="*/ 538385 w 2776239"/>
                <a:gd name="connsiteY23" fmla="*/ 1547323 h 2085325"/>
                <a:gd name="connsiteX24" fmla="*/ 579275 w 2776239"/>
                <a:gd name="connsiteY24" fmla="*/ 1667340 h 2085325"/>
                <a:gd name="connsiteX25" fmla="*/ 609309 w 2776239"/>
                <a:gd name="connsiteY25" fmla="*/ 1753841 h 2085325"/>
                <a:gd name="connsiteX26" fmla="*/ 639394 w 2776239"/>
                <a:gd name="connsiteY26" fmla="*/ 1841546 h 2085325"/>
                <a:gd name="connsiteX27" fmla="*/ 671246 w 2776239"/>
                <a:gd name="connsiteY27" fmla="*/ 1971596 h 2085325"/>
                <a:gd name="connsiteX28" fmla="*/ 682185 w 2776239"/>
                <a:gd name="connsiteY28" fmla="*/ 2085325 h 2085325"/>
                <a:gd name="connsiteX29" fmla="*/ 1101269 w 2776239"/>
                <a:gd name="connsiteY29" fmla="*/ 1983197 h 2085325"/>
                <a:gd name="connsiteX30" fmla="*/ 1314336 w 2776239"/>
                <a:gd name="connsiteY30" fmla="*/ 1899514 h 2085325"/>
                <a:gd name="connsiteX31" fmla="*/ 1494156 w 2776239"/>
                <a:gd name="connsiteY31" fmla="*/ 1808700 h 2085325"/>
                <a:gd name="connsiteX32" fmla="*/ 1636807 w 2776239"/>
                <a:gd name="connsiteY32" fmla="*/ 1720191 h 2085325"/>
                <a:gd name="connsiteX33" fmla="*/ 1750137 w 2776239"/>
                <a:gd name="connsiteY33" fmla="*/ 1639058 h 2085325"/>
                <a:gd name="connsiteX34" fmla="*/ 1886672 w 2776239"/>
                <a:gd name="connsiteY34" fmla="*/ 1535411 h 2085325"/>
                <a:gd name="connsiteX35" fmla="*/ 2028331 w 2776239"/>
                <a:gd name="connsiteY35" fmla="*/ 1411933 h 2085325"/>
                <a:gd name="connsiteX36" fmla="*/ 2154897 w 2776239"/>
                <a:gd name="connsiteY36" fmla="*/ 1282881 h 2085325"/>
                <a:gd name="connsiteX37" fmla="*/ 2280322 w 2776239"/>
                <a:gd name="connsiteY37" fmla="*/ 1134783 h 2085325"/>
                <a:gd name="connsiteX38" fmla="*/ 2385097 w 2776239"/>
                <a:gd name="connsiteY38" fmla="*/ 1001433 h 2085325"/>
                <a:gd name="connsiteX39" fmla="*/ 2500846 w 2776239"/>
                <a:gd name="connsiteY39" fmla="*/ 826087 h 2085325"/>
                <a:gd name="connsiteX40" fmla="*/ 2571351 w 2776239"/>
                <a:gd name="connsiteY40" fmla="*/ 696777 h 2085325"/>
                <a:gd name="connsiteX41" fmla="*/ 2620614 w 2776239"/>
                <a:gd name="connsiteY41" fmla="*/ 588727 h 2085325"/>
                <a:gd name="connsiteX42" fmla="*/ 2672739 w 2776239"/>
                <a:gd name="connsiteY42" fmla="*/ 470492 h 2085325"/>
                <a:gd name="connsiteX43" fmla="*/ 2721935 w 2776239"/>
                <a:gd name="connsiteY43" fmla="*/ 340428 h 2085325"/>
                <a:gd name="connsiteX44" fmla="*/ 2776239 w 2776239"/>
                <a:gd name="connsiteY44" fmla="*/ 168617 h 2085325"/>
                <a:gd name="connsiteX0" fmla="*/ 2776239 w 2776239"/>
                <a:gd name="connsiteY0" fmla="*/ 168617 h 2085325"/>
                <a:gd name="connsiteX1" fmla="*/ 2599316 w 2776239"/>
                <a:gd name="connsiteY1" fmla="*/ 107709 h 2085325"/>
                <a:gd name="connsiteX2" fmla="*/ 2430368 w 2776239"/>
                <a:gd name="connsiteY2" fmla="*/ 64698 h 2085325"/>
                <a:gd name="connsiteX3" fmla="*/ 2276384 w 2776239"/>
                <a:gd name="connsiteY3" fmla="*/ 30723 h 2085325"/>
                <a:gd name="connsiteX4" fmla="*/ 2067514 w 2776239"/>
                <a:gd name="connsiteY4" fmla="*/ 11632 h 2085325"/>
                <a:gd name="connsiteX5" fmla="*/ 1860069 w 2776239"/>
                <a:gd name="connsiteY5" fmla="*/ 1381 h 2085325"/>
                <a:gd name="connsiteX6" fmla="*/ 1675069 w 2776239"/>
                <a:gd name="connsiteY6" fmla="*/ 5022 h 2085325"/>
                <a:gd name="connsiteX7" fmla="*/ 1469067 w 2776239"/>
                <a:gd name="connsiteY7" fmla="*/ 21676 h 2085325"/>
                <a:gd name="connsiteX8" fmla="*/ 1293596 w 2776239"/>
                <a:gd name="connsiteY8" fmla="*/ 50355 h 2085325"/>
                <a:gd name="connsiteX9" fmla="*/ 1071935 w 2776239"/>
                <a:gd name="connsiteY9" fmla="*/ 113758 h 2085325"/>
                <a:gd name="connsiteX10" fmla="*/ 927201 w 2776239"/>
                <a:gd name="connsiteY10" fmla="*/ 153650 h 2085325"/>
                <a:gd name="connsiteX11" fmla="*/ 773918 w 2776239"/>
                <a:gd name="connsiteY11" fmla="*/ 217487 h 2085325"/>
                <a:gd name="connsiteX12" fmla="*/ 615080 w 2776239"/>
                <a:gd name="connsiteY12" fmla="*/ 296958 h 2085325"/>
                <a:gd name="connsiteX13" fmla="*/ 480419 w 2776239"/>
                <a:gd name="connsiteY13" fmla="*/ 362411 h 2085325"/>
                <a:gd name="connsiteX14" fmla="*/ 376430 w 2776239"/>
                <a:gd name="connsiteY14" fmla="*/ 424679 h 2085325"/>
                <a:gd name="connsiteX15" fmla="*/ 263779 w 2776239"/>
                <a:gd name="connsiteY15" fmla="*/ 506781 h 2085325"/>
                <a:gd name="connsiteX16" fmla="*/ 153902 w 2776239"/>
                <a:gd name="connsiteY16" fmla="*/ 589316 h 2085325"/>
                <a:gd name="connsiteX17" fmla="*/ 0 w 2776239"/>
                <a:gd name="connsiteY17" fmla="*/ 725011 h 2085325"/>
                <a:gd name="connsiteX18" fmla="*/ 138890 w 2776239"/>
                <a:gd name="connsiteY18" fmla="*/ 880041 h 2085325"/>
                <a:gd name="connsiteX19" fmla="*/ 215883 w 2776239"/>
                <a:gd name="connsiteY19" fmla="*/ 982436 h 2085325"/>
                <a:gd name="connsiteX20" fmla="*/ 299372 w 2776239"/>
                <a:gd name="connsiteY20" fmla="*/ 1105224 h 2085325"/>
                <a:gd name="connsiteX21" fmla="*/ 376692 w 2776239"/>
                <a:gd name="connsiteY21" fmla="*/ 1218695 h 2085325"/>
                <a:gd name="connsiteX22" fmla="*/ 454349 w 2776239"/>
                <a:gd name="connsiteY22" fmla="*/ 1376440 h 2085325"/>
                <a:gd name="connsiteX23" fmla="*/ 538385 w 2776239"/>
                <a:gd name="connsiteY23" fmla="*/ 1547323 h 2085325"/>
                <a:gd name="connsiteX24" fmla="*/ 579275 w 2776239"/>
                <a:gd name="connsiteY24" fmla="*/ 1667340 h 2085325"/>
                <a:gd name="connsiteX25" fmla="*/ 609309 w 2776239"/>
                <a:gd name="connsiteY25" fmla="*/ 1753841 h 2085325"/>
                <a:gd name="connsiteX26" fmla="*/ 639394 w 2776239"/>
                <a:gd name="connsiteY26" fmla="*/ 1841546 h 2085325"/>
                <a:gd name="connsiteX27" fmla="*/ 671246 w 2776239"/>
                <a:gd name="connsiteY27" fmla="*/ 1971596 h 2085325"/>
                <a:gd name="connsiteX28" fmla="*/ 682185 w 2776239"/>
                <a:gd name="connsiteY28" fmla="*/ 2085325 h 2085325"/>
                <a:gd name="connsiteX29" fmla="*/ 1101269 w 2776239"/>
                <a:gd name="connsiteY29" fmla="*/ 1983197 h 2085325"/>
                <a:gd name="connsiteX30" fmla="*/ 1314336 w 2776239"/>
                <a:gd name="connsiteY30" fmla="*/ 1899514 h 2085325"/>
                <a:gd name="connsiteX31" fmla="*/ 1494156 w 2776239"/>
                <a:gd name="connsiteY31" fmla="*/ 1808700 h 2085325"/>
                <a:gd name="connsiteX32" fmla="*/ 1636807 w 2776239"/>
                <a:gd name="connsiteY32" fmla="*/ 1720191 h 2085325"/>
                <a:gd name="connsiteX33" fmla="*/ 1750137 w 2776239"/>
                <a:gd name="connsiteY33" fmla="*/ 1639058 h 2085325"/>
                <a:gd name="connsiteX34" fmla="*/ 1886672 w 2776239"/>
                <a:gd name="connsiteY34" fmla="*/ 1535411 h 2085325"/>
                <a:gd name="connsiteX35" fmla="*/ 2028331 w 2776239"/>
                <a:gd name="connsiteY35" fmla="*/ 1411933 h 2085325"/>
                <a:gd name="connsiteX36" fmla="*/ 2154897 w 2776239"/>
                <a:gd name="connsiteY36" fmla="*/ 1282881 h 2085325"/>
                <a:gd name="connsiteX37" fmla="*/ 2280322 w 2776239"/>
                <a:gd name="connsiteY37" fmla="*/ 1134783 h 2085325"/>
                <a:gd name="connsiteX38" fmla="*/ 2385097 w 2776239"/>
                <a:gd name="connsiteY38" fmla="*/ 1001433 h 2085325"/>
                <a:gd name="connsiteX39" fmla="*/ 2500846 w 2776239"/>
                <a:gd name="connsiteY39" fmla="*/ 826087 h 2085325"/>
                <a:gd name="connsiteX40" fmla="*/ 2571351 w 2776239"/>
                <a:gd name="connsiteY40" fmla="*/ 696777 h 2085325"/>
                <a:gd name="connsiteX41" fmla="*/ 2620614 w 2776239"/>
                <a:gd name="connsiteY41" fmla="*/ 588727 h 2085325"/>
                <a:gd name="connsiteX42" fmla="*/ 2672739 w 2776239"/>
                <a:gd name="connsiteY42" fmla="*/ 470492 h 2085325"/>
                <a:gd name="connsiteX43" fmla="*/ 2721935 w 2776239"/>
                <a:gd name="connsiteY43" fmla="*/ 340428 h 2085325"/>
                <a:gd name="connsiteX44" fmla="*/ 2776239 w 2776239"/>
                <a:gd name="connsiteY44" fmla="*/ 168617 h 2085325"/>
                <a:gd name="connsiteX0" fmla="*/ 2776239 w 2776239"/>
                <a:gd name="connsiteY0" fmla="*/ 168617 h 2085325"/>
                <a:gd name="connsiteX1" fmla="*/ 2599316 w 2776239"/>
                <a:gd name="connsiteY1" fmla="*/ 107709 h 2085325"/>
                <a:gd name="connsiteX2" fmla="*/ 2430368 w 2776239"/>
                <a:gd name="connsiteY2" fmla="*/ 64698 h 2085325"/>
                <a:gd name="connsiteX3" fmla="*/ 2276384 w 2776239"/>
                <a:gd name="connsiteY3" fmla="*/ 30723 h 2085325"/>
                <a:gd name="connsiteX4" fmla="*/ 2067514 w 2776239"/>
                <a:gd name="connsiteY4" fmla="*/ 11632 h 2085325"/>
                <a:gd name="connsiteX5" fmla="*/ 1860069 w 2776239"/>
                <a:gd name="connsiteY5" fmla="*/ 1381 h 2085325"/>
                <a:gd name="connsiteX6" fmla="*/ 1675069 w 2776239"/>
                <a:gd name="connsiteY6" fmla="*/ 5022 h 2085325"/>
                <a:gd name="connsiteX7" fmla="*/ 1469067 w 2776239"/>
                <a:gd name="connsiteY7" fmla="*/ 21676 h 2085325"/>
                <a:gd name="connsiteX8" fmla="*/ 1293596 w 2776239"/>
                <a:gd name="connsiteY8" fmla="*/ 50355 h 2085325"/>
                <a:gd name="connsiteX9" fmla="*/ 1071935 w 2776239"/>
                <a:gd name="connsiteY9" fmla="*/ 113758 h 2085325"/>
                <a:gd name="connsiteX10" fmla="*/ 927201 w 2776239"/>
                <a:gd name="connsiteY10" fmla="*/ 153650 h 2085325"/>
                <a:gd name="connsiteX11" fmla="*/ 773918 w 2776239"/>
                <a:gd name="connsiteY11" fmla="*/ 217487 h 2085325"/>
                <a:gd name="connsiteX12" fmla="*/ 615080 w 2776239"/>
                <a:gd name="connsiteY12" fmla="*/ 296958 h 2085325"/>
                <a:gd name="connsiteX13" fmla="*/ 480419 w 2776239"/>
                <a:gd name="connsiteY13" fmla="*/ 362411 h 2085325"/>
                <a:gd name="connsiteX14" fmla="*/ 376430 w 2776239"/>
                <a:gd name="connsiteY14" fmla="*/ 424679 h 2085325"/>
                <a:gd name="connsiteX15" fmla="*/ 263779 w 2776239"/>
                <a:gd name="connsiteY15" fmla="*/ 506781 h 2085325"/>
                <a:gd name="connsiteX16" fmla="*/ 153902 w 2776239"/>
                <a:gd name="connsiteY16" fmla="*/ 589316 h 2085325"/>
                <a:gd name="connsiteX17" fmla="*/ 0 w 2776239"/>
                <a:gd name="connsiteY17" fmla="*/ 725011 h 2085325"/>
                <a:gd name="connsiteX18" fmla="*/ 138890 w 2776239"/>
                <a:gd name="connsiteY18" fmla="*/ 880041 h 2085325"/>
                <a:gd name="connsiteX19" fmla="*/ 215883 w 2776239"/>
                <a:gd name="connsiteY19" fmla="*/ 982436 h 2085325"/>
                <a:gd name="connsiteX20" fmla="*/ 299372 w 2776239"/>
                <a:gd name="connsiteY20" fmla="*/ 1105224 h 2085325"/>
                <a:gd name="connsiteX21" fmla="*/ 376692 w 2776239"/>
                <a:gd name="connsiteY21" fmla="*/ 1218695 h 2085325"/>
                <a:gd name="connsiteX22" fmla="*/ 454349 w 2776239"/>
                <a:gd name="connsiteY22" fmla="*/ 1376440 h 2085325"/>
                <a:gd name="connsiteX23" fmla="*/ 538385 w 2776239"/>
                <a:gd name="connsiteY23" fmla="*/ 1547323 h 2085325"/>
                <a:gd name="connsiteX24" fmla="*/ 579275 w 2776239"/>
                <a:gd name="connsiteY24" fmla="*/ 1667340 h 2085325"/>
                <a:gd name="connsiteX25" fmla="*/ 609309 w 2776239"/>
                <a:gd name="connsiteY25" fmla="*/ 1753841 h 2085325"/>
                <a:gd name="connsiteX26" fmla="*/ 639394 w 2776239"/>
                <a:gd name="connsiteY26" fmla="*/ 1841546 h 2085325"/>
                <a:gd name="connsiteX27" fmla="*/ 671246 w 2776239"/>
                <a:gd name="connsiteY27" fmla="*/ 1971596 h 2085325"/>
                <a:gd name="connsiteX28" fmla="*/ 682185 w 2776239"/>
                <a:gd name="connsiteY28" fmla="*/ 2085325 h 2085325"/>
                <a:gd name="connsiteX29" fmla="*/ 1101269 w 2776239"/>
                <a:gd name="connsiteY29" fmla="*/ 1983197 h 2085325"/>
                <a:gd name="connsiteX30" fmla="*/ 1314336 w 2776239"/>
                <a:gd name="connsiteY30" fmla="*/ 1899514 h 2085325"/>
                <a:gd name="connsiteX31" fmla="*/ 1494156 w 2776239"/>
                <a:gd name="connsiteY31" fmla="*/ 1808700 h 2085325"/>
                <a:gd name="connsiteX32" fmla="*/ 1636807 w 2776239"/>
                <a:gd name="connsiteY32" fmla="*/ 1720191 h 2085325"/>
                <a:gd name="connsiteX33" fmla="*/ 1750137 w 2776239"/>
                <a:gd name="connsiteY33" fmla="*/ 1639058 h 2085325"/>
                <a:gd name="connsiteX34" fmla="*/ 1886672 w 2776239"/>
                <a:gd name="connsiteY34" fmla="*/ 1535411 h 2085325"/>
                <a:gd name="connsiteX35" fmla="*/ 2028331 w 2776239"/>
                <a:gd name="connsiteY35" fmla="*/ 1411933 h 2085325"/>
                <a:gd name="connsiteX36" fmla="*/ 2154897 w 2776239"/>
                <a:gd name="connsiteY36" fmla="*/ 1282881 h 2085325"/>
                <a:gd name="connsiteX37" fmla="*/ 2280322 w 2776239"/>
                <a:gd name="connsiteY37" fmla="*/ 1134783 h 2085325"/>
                <a:gd name="connsiteX38" fmla="*/ 2385097 w 2776239"/>
                <a:gd name="connsiteY38" fmla="*/ 1001433 h 2085325"/>
                <a:gd name="connsiteX39" fmla="*/ 2500846 w 2776239"/>
                <a:gd name="connsiteY39" fmla="*/ 826087 h 2085325"/>
                <a:gd name="connsiteX40" fmla="*/ 2571351 w 2776239"/>
                <a:gd name="connsiteY40" fmla="*/ 696777 h 2085325"/>
                <a:gd name="connsiteX41" fmla="*/ 2620614 w 2776239"/>
                <a:gd name="connsiteY41" fmla="*/ 588727 h 2085325"/>
                <a:gd name="connsiteX42" fmla="*/ 2672739 w 2776239"/>
                <a:gd name="connsiteY42" fmla="*/ 470492 h 2085325"/>
                <a:gd name="connsiteX43" fmla="*/ 2721935 w 2776239"/>
                <a:gd name="connsiteY43" fmla="*/ 340428 h 2085325"/>
                <a:gd name="connsiteX44" fmla="*/ 2776239 w 2776239"/>
                <a:gd name="connsiteY44" fmla="*/ 168617 h 2085325"/>
                <a:gd name="connsiteX0" fmla="*/ 2776239 w 2776239"/>
                <a:gd name="connsiteY0" fmla="*/ 168617 h 2085325"/>
                <a:gd name="connsiteX1" fmla="*/ 2599316 w 2776239"/>
                <a:gd name="connsiteY1" fmla="*/ 107709 h 2085325"/>
                <a:gd name="connsiteX2" fmla="*/ 2430368 w 2776239"/>
                <a:gd name="connsiteY2" fmla="*/ 64698 h 2085325"/>
                <a:gd name="connsiteX3" fmla="*/ 2276384 w 2776239"/>
                <a:gd name="connsiteY3" fmla="*/ 30723 h 2085325"/>
                <a:gd name="connsiteX4" fmla="*/ 2067514 w 2776239"/>
                <a:gd name="connsiteY4" fmla="*/ 11632 h 2085325"/>
                <a:gd name="connsiteX5" fmla="*/ 1860069 w 2776239"/>
                <a:gd name="connsiteY5" fmla="*/ 1381 h 2085325"/>
                <a:gd name="connsiteX6" fmla="*/ 1675069 w 2776239"/>
                <a:gd name="connsiteY6" fmla="*/ 5022 h 2085325"/>
                <a:gd name="connsiteX7" fmla="*/ 1469067 w 2776239"/>
                <a:gd name="connsiteY7" fmla="*/ 21676 h 2085325"/>
                <a:gd name="connsiteX8" fmla="*/ 1293596 w 2776239"/>
                <a:gd name="connsiteY8" fmla="*/ 50355 h 2085325"/>
                <a:gd name="connsiteX9" fmla="*/ 1071935 w 2776239"/>
                <a:gd name="connsiteY9" fmla="*/ 113758 h 2085325"/>
                <a:gd name="connsiteX10" fmla="*/ 927201 w 2776239"/>
                <a:gd name="connsiteY10" fmla="*/ 153650 h 2085325"/>
                <a:gd name="connsiteX11" fmla="*/ 773918 w 2776239"/>
                <a:gd name="connsiteY11" fmla="*/ 217487 h 2085325"/>
                <a:gd name="connsiteX12" fmla="*/ 615080 w 2776239"/>
                <a:gd name="connsiteY12" fmla="*/ 296958 h 2085325"/>
                <a:gd name="connsiteX13" fmla="*/ 480419 w 2776239"/>
                <a:gd name="connsiteY13" fmla="*/ 362411 h 2085325"/>
                <a:gd name="connsiteX14" fmla="*/ 376430 w 2776239"/>
                <a:gd name="connsiteY14" fmla="*/ 424679 h 2085325"/>
                <a:gd name="connsiteX15" fmla="*/ 263779 w 2776239"/>
                <a:gd name="connsiteY15" fmla="*/ 506781 h 2085325"/>
                <a:gd name="connsiteX16" fmla="*/ 153902 w 2776239"/>
                <a:gd name="connsiteY16" fmla="*/ 589316 h 2085325"/>
                <a:gd name="connsiteX17" fmla="*/ 0 w 2776239"/>
                <a:gd name="connsiteY17" fmla="*/ 725011 h 2085325"/>
                <a:gd name="connsiteX18" fmla="*/ 138890 w 2776239"/>
                <a:gd name="connsiteY18" fmla="*/ 880041 h 2085325"/>
                <a:gd name="connsiteX19" fmla="*/ 215883 w 2776239"/>
                <a:gd name="connsiteY19" fmla="*/ 982436 h 2085325"/>
                <a:gd name="connsiteX20" fmla="*/ 299372 w 2776239"/>
                <a:gd name="connsiteY20" fmla="*/ 1105224 h 2085325"/>
                <a:gd name="connsiteX21" fmla="*/ 376692 w 2776239"/>
                <a:gd name="connsiteY21" fmla="*/ 1218695 h 2085325"/>
                <a:gd name="connsiteX22" fmla="*/ 454349 w 2776239"/>
                <a:gd name="connsiteY22" fmla="*/ 1376440 h 2085325"/>
                <a:gd name="connsiteX23" fmla="*/ 538385 w 2776239"/>
                <a:gd name="connsiteY23" fmla="*/ 1547323 h 2085325"/>
                <a:gd name="connsiteX24" fmla="*/ 579275 w 2776239"/>
                <a:gd name="connsiteY24" fmla="*/ 1667340 h 2085325"/>
                <a:gd name="connsiteX25" fmla="*/ 609309 w 2776239"/>
                <a:gd name="connsiteY25" fmla="*/ 1753841 h 2085325"/>
                <a:gd name="connsiteX26" fmla="*/ 639394 w 2776239"/>
                <a:gd name="connsiteY26" fmla="*/ 1841546 h 2085325"/>
                <a:gd name="connsiteX27" fmla="*/ 671246 w 2776239"/>
                <a:gd name="connsiteY27" fmla="*/ 1971596 h 2085325"/>
                <a:gd name="connsiteX28" fmla="*/ 682185 w 2776239"/>
                <a:gd name="connsiteY28" fmla="*/ 2085325 h 2085325"/>
                <a:gd name="connsiteX29" fmla="*/ 1101269 w 2776239"/>
                <a:gd name="connsiteY29" fmla="*/ 1983197 h 2085325"/>
                <a:gd name="connsiteX30" fmla="*/ 1314336 w 2776239"/>
                <a:gd name="connsiteY30" fmla="*/ 1899514 h 2085325"/>
                <a:gd name="connsiteX31" fmla="*/ 1494156 w 2776239"/>
                <a:gd name="connsiteY31" fmla="*/ 1808700 h 2085325"/>
                <a:gd name="connsiteX32" fmla="*/ 1636807 w 2776239"/>
                <a:gd name="connsiteY32" fmla="*/ 1720191 h 2085325"/>
                <a:gd name="connsiteX33" fmla="*/ 1750137 w 2776239"/>
                <a:gd name="connsiteY33" fmla="*/ 1639058 h 2085325"/>
                <a:gd name="connsiteX34" fmla="*/ 1886672 w 2776239"/>
                <a:gd name="connsiteY34" fmla="*/ 1535411 h 2085325"/>
                <a:gd name="connsiteX35" fmla="*/ 2028331 w 2776239"/>
                <a:gd name="connsiteY35" fmla="*/ 1411933 h 2085325"/>
                <a:gd name="connsiteX36" fmla="*/ 2154897 w 2776239"/>
                <a:gd name="connsiteY36" fmla="*/ 1282881 h 2085325"/>
                <a:gd name="connsiteX37" fmla="*/ 2280322 w 2776239"/>
                <a:gd name="connsiteY37" fmla="*/ 1134783 h 2085325"/>
                <a:gd name="connsiteX38" fmla="*/ 2385097 w 2776239"/>
                <a:gd name="connsiteY38" fmla="*/ 1001433 h 2085325"/>
                <a:gd name="connsiteX39" fmla="*/ 2500846 w 2776239"/>
                <a:gd name="connsiteY39" fmla="*/ 826087 h 2085325"/>
                <a:gd name="connsiteX40" fmla="*/ 2571351 w 2776239"/>
                <a:gd name="connsiteY40" fmla="*/ 696777 h 2085325"/>
                <a:gd name="connsiteX41" fmla="*/ 2620614 w 2776239"/>
                <a:gd name="connsiteY41" fmla="*/ 588727 h 2085325"/>
                <a:gd name="connsiteX42" fmla="*/ 2672739 w 2776239"/>
                <a:gd name="connsiteY42" fmla="*/ 470492 h 2085325"/>
                <a:gd name="connsiteX43" fmla="*/ 2721935 w 2776239"/>
                <a:gd name="connsiteY43" fmla="*/ 340428 h 2085325"/>
                <a:gd name="connsiteX44" fmla="*/ 2776239 w 2776239"/>
                <a:gd name="connsiteY44" fmla="*/ 168617 h 2085325"/>
                <a:gd name="connsiteX0" fmla="*/ 2776239 w 2776239"/>
                <a:gd name="connsiteY0" fmla="*/ 168617 h 2085325"/>
                <a:gd name="connsiteX1" fmla="*/ 2599316 w 2776239"/>
                <a:gd name="connsiteY1" fmla="*/ 107709 h 2085325"/>
                <a:gd name="connsiteX2" fmla="*/ 2430368 w 2776239"/>
                <a:gd name="connsiteY2" fmla="*/ 64698 h 2085325"/>
                <a:gd name="connsiteX3" fmla="*/ 2276384 w 2776239"/>
                <a:gd name="connsiteY3" fmla="*/ 30723 h 2085325"/>
                <a:gd name="connsiteX4" fmla="*/ 2067514 w 2776239"/>
                <a:gd name="connsiteY4" fmla="*/ 11632 h 2085325"/>
                <a:gd name="connsiteX5" fmla="*/ 1860069 w 2776239"/>
                <a:gd name="connsiteY5" fmla="*/ 1381 h 2085325"/>
                <a:gd name="connsiteX6" fmla="*/ 1675069 w 2776239"/>
                <a:gd name="connsiteY6" fmla="*/ 5022 h 2085325"/>
                <a:gd name="connsiteX7" fmla="*/ 1469067 w 2776239"/>
                <a:gd name="connsiteY7" fmla="*/ 21676 h 2085325"/>
                <a:gd name="connsiteX8" fmla="*/ 1293596 w 2776239"/>
                <a:gd name="connsiteY8" fmla="*/ 50355 h 2085325"/>
                <a:gd name="connsiteX9" fmla="*/ 1071935 w 2776239"/>
                <a:gd name="connsiteY9" fmla="*/ 113758 h 2085325"/>
                <a:gd name="connsiteX10" fmla="*/ 927201 w 2776239"/>
                <a:gd name="connsiteY10" fmla="*/ 153650 h 2085325"/>
                <a:gd name="connsiteX11" fmla="*/ 773918 w 2776239"/>
                <a:gd name="connsiteY11" fmla="*/ 217487 h 2085325"/>
                <a:gd name="connsiteX12" fmla="*/ 615080 w 2776239"/>
                <a:gd name="connsiteY12" fmla="*/ 296958 h 2085325"/>
                <a:gd name="connsiteX13" fmla="*/ 480419 w 2776239"/>
                <a:gd name="connsiteY13" fmla="*/ 362411 h 2085325"/>
                <a:gd name="connsiteX14" fmla="*/ 376430 w 2776239"/>
                <a:gd name="connsiteY14" fmla="*/ 424679 h 2085325"/>
                <a:gd name="connsiteX15" fmla="*/ 263779 w 2776239"/>
                <a:gd name="connsiteY15" fmla="*/ 506781 h 2085325"/>
                <a:gd name="connsiteX16" fmla="*/ 153902 w 2776239"/>
                <a:gd name="connsiteY16" fmla="*/ 589316 h 2085325"/>
                <a:gd name="connsiteX17" fmla="*/ 0 w 2776239"/>
                <a:gd name="connsiteY17" fmla="*/ 725011 h 2085325"/>
                <a:gd name="connsiteX18" fmla="*/ 138890 w 2776239"/>
                <a:gd name="connsiteY18" fmla="*/ 880041 h 2085325"/>
                <a:gd name="connsiteX19" fmla="*/ 215883 w 2776239"/>
                <a:gd name="connsiteY19" fmla="*/ 982436 h 2085325"/>
                <a:gd name="connsiteX20" fmla="*/ 299372 w 2776239"/>
                <a:gd name="connsiteY20" fmla="*/ 1105224 h 2085325"/>
                <a:gd name="connsiteX21" fmla="*/ 376692 w 2776239"/>
                <a:gd name="connsiteY21" fmla="*/ 1218695 h 2085325"/>
                <a:gd name="connsiteX22" fmla="*/ 454349 w 2776239"/>
                <a:gd name="connsiteY22" fmla="*/ 1376440 h 2085325"/>
                <a:gd name="connsiteX23" fmla="*/ 538385 w 2776239"/>
                <a:gd name="connsiteY23" fmla="*/ 1547323 h 2085325"/>
                <a:gd name="connsiteX24" fmla="*/ 579275 w 2776239"/>
                <a:gd name="connsiteY24" fmla="*/ 1667340 h 2085325"/>
                <a:gd name="connsiteX25" fmla="*/ 609309 w 2776239"/>
                <a:gd name="connsiteY25" fmla="*/ 1753841 h 2085325"/>
                <a:gd name="connsiteX26" fmla="*/ 639394 w 2776239"/>
                <a:gd name="connsiteY26" fmla="*/ 1841546 h 2085325"/>
                <a:gd name="connsiteX27" fmla="*/ 671246 w 2776239"/>
                <a:gd name="connsiteY27" fmla="*/ 1971596 h 2085325"/>
                <a:gd name="connsiteX28" fmla="*/ 682185 w 2776239"/>
                <a:gd name="connsiteY28" fmla="*/ 2085325 h 2085325"/>
                <a:gd name="connsiteX29" fmla="*/ 1101269 w 2776239"/>
                <a:gd name="connsiteY29" fmla="*/ 1983197 h 2085325"/>
                <a:gd name="connsiteX30" fmla="*/ 1314336 w 2776239"/>
                <a:gd name="connsiteY30" fmla="*/ 1899514 h 2085325"/>
                <a:gd name="connsiteX31" fmla="*/ 1494156 w 2776239"/>
                <a:gd name="connsiteY31" fmla="*/ 1808700 h 2085325"/>
                <a:gd name="connsiteX32" fmla="*/ 1636807 w 2776239"/>
                <a:gd name="connsiteY32" fmla="*/ 1720191 h 2085325"/>
                <a:gd name="connsiteX33" fmla="*/ 1750137 w 2776239"/>
                <a:gd name="connsiteY33" fmla="*/ 1639058 h 2085325"/>
                <a:gd name="connsiteX34" fmla="*/ 1886672 w 2776239"/>
                <a:gd name="connsiteY34" fmla="*/ 1535411 h 2085325"/>
                <a:gd name="connsiteX35" fmla="*/ 2028331 w 2776239"/>
                <a:gd name="connsiteY35" fmla="*/ 1411933 h 2085325"/>
                <a:gd name="connsiteX36" fmla="*/ 2154897 w 2776239"/>
                <a:gd name="connsiteY36" fmla="*/ 1282881 h 2085325"/>
                <a:gd name="connsiteX37" fmla="*/ 2280322 w 2776239"/>
                <a:gd name="connsiteY37" fmla="*/ 1134783 h 2085325"/>
                <a:gd name="connsiteX38" fmla="*/ 2385097 w 2776239"/>
                <a:gd name="connsiteY38" fmla="*/ 1001433 h 2085325"/>
                <a:gd name="connsiteX39" fmla="*/ 2500846 w 2776239"/>
                <a:gd name="connsiteY39" fmla="*/ 826087 h 2085325"/>
                <a:gd name="connsiteX40" fmla="*/ 2571351 w 2776239"/>
                <a:gd name="connsiteY40" fmla="*/ 696777 h 2085325"/>
                <a:gd name="connsiteX41" fmla="*/ 2620614 w 2776239"/>
                <a:gd name="connsiteY41" fmla="*/ 588727 h 2085325"/>
                <a:gd name="connsiteX42" fmla="*/ 2672739 w 2776239"/>
                <a:gd name="connsiteY42" fmla="*/ 470492 h 2085325"/>
                <a:gd name="connsiteX43" fmla="*/ 2721935 w 2776239"/>
                <a:gd name="connsiteY43" fmla="*/ 340428 h 2085325"/>
                <a:gd name="connsiteX44" fmla="*/ 2776239 w 2776239"/>
                <a:gd name="connsiteY44" fmla="*/ 168617 h 2085325"/>
                <a:gd name="connsiteX0" fmla="*/ 2776239 w 2776239"/>
                <a:gd name="connsiteY0" fmla="*/ 168617 h 2085325"/>
                <a:gd name="connsiteX1" fmla="*/ 2599316 w 2776239"/>
                <a:gd name="connsiteY1" fmla="*/ 107709 h 2085325"/>
                <a:gd name="connsiteX2" fmla="*/ 2430368 w 2776239"/>
                <a:gd name="connsiteY2" fmla="*/ 64698 h 2085325"/>
                <a:gd name="connsiteX3" fmla="*/ 2276384 w 2776239"/>
                <a:gd name="connsiteY3" fmla="*/ 30723 h 2085325"/>
                <a:gd name="connsiteX4" fmla="*/ 2067514 w 2776239"/>
                <a:gd name="connsiteY4" fmla="*/ 11632 h 2085325"/>
                <a:gd name="connsiteX5" fmla="*/ 1860069 w 2776239"/>
                <a:gd name="connsiteY5" fmla="*/ 1381 h 2085325"/>
                <a:gd name="connsiteX6" fmla="*/ 1675069 w 2776239"/>
                <a:gd name="connsiteY6" fmla="*/ 5022 h 2085325"/>
                <a:gd name="connsiteX7" fmla="*/ 1469067 w 2776239"/>
                <a:gd name="connsiteY7" fmla="*/ 21676 h 2085325"/>
                <a:gd name="connsiteX8" fmla="*/ 1293596 w 2776239"/>
                <a:gd name="connsiteY8" fmla="*/ 50355 h 2085325"/>
                <a:gd name="connsiteX9" fmla="*/ 1071935 w 2776239"/>
                <a:gd name="connsiteY9" fmla="*/ 113758 h 2085325"/>
                <a:gd name="connsiteX10" fmla="*/ 927201 w 2776239"/>
                <a:gd name="connsiteY10" fmla="*/ 153650 h 2085325"/>
                <a:gd name="connsiteX11" fmla="*/ 773918 w 2776239"/>
                <a:gd name="connsiteY11" fmla="*/ 217487 h 2085325"/>
                <a:gd name="connsiteX12" fmla="*/ 615080 w 2776239"/>
                <a:gd name="connsiteY12" fmla="*/ 296958 h 2085325"/>
                <a:gd name="connsiteX13" fmla="*/ 480419 w 2776239"/>
                <a:gd name="connsiteY13" fmla="*/ 362411 h 2085325"/>
                <a:gd name="connsiteX14" fmla="*/ 376430 w 2776239"/>
                <a:gd name="connsiteY14" fmla="*/ 424679 h 2085325"/>
                <a:gd name="connsiteX15" fmla="*/ 263779 w 2776239"/>
                <a:gd name="connsiteY15" fmla="*/ 506781 h 2085325"/>
                <a:gd name="connsiteX16" fmla="*/ 153902 w 2776239"/>
                <a:gd name="connsiteY16" fmla="*/ 589316 h 2085325"/>
                <a:gd name="connsiteX17" fmla="*/ 0 w 2776239"/>
                <a:gd name="connsiteY17" fmla="*/ 725011 h 2085325"/>
                <a:gd name="connsiteX18" fmla="*/ 138890 w 2776239"/>
                <a:gd name="connsiteY18" fmla="*/ 880041 h 2085325"/>
                <a:gd name="connsiteX19" fmla="*/ 215883 w 2776239"/>
                <a:gd name="connsiteY19" fmla="*/ 982436 h 2085325"/>
                <a:gd name="connsiteX20" fmla="*/ 299372 w 2776239"/>
                <a:gd name="connsiteY20" fmla="*/ 1105224 h 2085325"/>
                <a:gd name="connsiteX21" fmla="*/ 376692 w 2776239"/>
                <a:gd name="connsiteY21" fmla="*/ 1218695 h 2085325"/>
                <a:gd name="connsiteX22" fmla="*/ 454349 w 2776239"/>
                <a:gd name="connsiteY22" fmla="*/ 1376440 h 2085325"/>
                <a:gd name="connsiteX23" fmla="*/ 538385 w 2776239"/>
                <a:gd name="connsiteY23" fmla="*/ 1547323 h 2085325"/>
                <a:gd name="connsiteX24" fmla="*/ 579275 w 2776239"/>
                <a:gd name="connsiteY24" fmla="*/ 1667340 h 2085325"/>
                <a:gd name="connsiteX25" fmla="*/ 609309 w 2776239"/>
                <a:gd name="connsiteY25" fmla="*/ 1753841 h 2085325"/>
                <a:gd name="connsiteX26" fmla="*/ 639394 w 2776239"/>
                <a:gd name="connsiteY26" fmla="*/ 1841546 h 2085325"/>
                <a:gd name="connsiteX27" fmla="*/ 671246 w 2776239"/>
                <a:gd name="connsiteY27" fmla="*/ 1971596 h 2085325"/>
                <a:gd name="connsiteX28" fmla="*/ 682185 w 2776239"/>
                <a:gd name="connsiteY28" fmla="*/ 2085325 h 2085325"/>
                <a:gd name="connsiteX29" fmla="*/ 1101269 w 2776239"/>
                <a:gd name="connsiteY29" fmla="*/ 1983197 h 2085325"/>
                <a:gd name="connsiteX30" fmla="*/ 1314336 w 2776239"/>
                <a:gd name="connsiteY30" fmla="*/ 1899514 h 2085325"/>
                <a:gd name="connsiteX31" fmla="*/ 1494156 w 2776239"/>
                <a:gd name="connsiteY31" fmla="*/ 1808700 h 2085325"/>
                <a:gd name="connsiteX32" fmla="*/ 1636807 w 2776239"/>
                <a:gd name="connsiteY32" fmla="*/ 1720191 h 2085325"/>
                <a:gd name="connsiteX33" fmla="*/ 1750137 w 2776239"/>
                <a:gd name="connsiteY33" fmla="*/ 1639058 h 2085325"/>
                <a:gd name="connsiteX34" fmla="*/ 1886672 w 2776239"/>
                <a:gd name="connsiteY34" fmla="*/ 1535411 h 2085325"/>
                <a:gd name="connsiteX35" fmla="*/ 2028331 w 2776239"/>
                <a:gd name="connsiteY35" fmla="*/ 1411933 h 2085325"/>
                <a:gd name="connsiteX36" fmla="*/ 2154897 w 2776239"/>
                <a:gd name="connsiteY36" fmla="*/ 1282881 h 2085325"/>
                <a:gd name="connsiteX37" fmla="*/ 2280322 w 2776239"/>
                <a:gd name="connsiteY37" fmla="*/ 1134783 h 2085325"/>
                <a:gd name="connsiteX38" fmla="*/ 2385097 w 2776239"/>
                <a:gd name="connsiteY38" fmla="*/ 1001433 h 2085325"/>
                <a:gd name="connsiteX39" fmla="*/ 2500846 w 2776239"/>
                <a:gd name="connsiteY39" fmla="*/ 826087 h 2085325"/>
                <a:gd name="connsiteX40" fmla="*/ 2571351 w 2776239"/>
                <a:gd name="connsiteY40" fmla="*/ 696777 h 2085325"/>
                <a:gd name="connsiteX41" fmla="*/ 2620614 w 2776239"/>
                <a:gd name="connsiteY41" fmla="*/ 588727 h 2085325"/>
                <a:gd name="connsiteX42" fmla="*/ 2672739 w 2776239"/>
                <a:gd name="connsiteY42" fmla="*/ 470492 h 2085325"/>
                <a:gd name="connsiteX43" fmla="*/ 2721935 w 2776239"/>
                <a:gd name="connsiteY43" fmla="*/ 340428 h 2085325"/>
                <a:gd name="connsiteX44" fmla="*/ 2776239 w 2776239"/>
                <a:gd name="connsiteY44" fmla="*/ 168617 h 2085325"/>
                <a:gd name="connsiteX0" fmla="*/ 2776239 w 2776239"/>
                <a:gd name="connsiteY0" fmla="*/ 168617 h 2085325"/>
                <a:gd name="connsiteX1" fmla="*/ 2599316 w 2776239"/>
                <a:gd name="connsiteY1" fmla="*/ 107709 h 2085325"/>
                <a:gd name="connsiteX2" fmla="*/ 2430368 w 2776239"/>
                <a:gd name="connsiteY2" fmla="*/ 64698 h 2085325"/>
                <a:gd name="connsiteX3" fmla="*/ 2276384 w 2776239"/>
                <a:gd name="connsiteY3" fmla="*/ 30723 h 2085325"/>
                <a:gd name="connsiteX4" fmla="*/ 2067514 w 2776239"/>
                <a:gd name="connsiteY4" fmla="*/ 11632 h 2085325"/>
                <a:gd name="connsiteX5" fmla="*/ 1860069 w 2776239"/>
                <a:gd name="connsiteY5" fmla="*/ 1381 h 2085325"/>
                <a:gd name="connsiteX6" fmla="*/ 1675069 w 2776239"/>
                <a:gd name="connsiteY6" fmla="*/ 5022 h 2085325"/>
                <a:gd name="connsiteX7" fmla="*/ 1469067 w 2776239"/>
                <a:gd name="connsiteY7" fmla="*/ 21676 h 2085325"/>
                <a:gd name="connsiteX8" fmla="*/ 1293596 w 2776239"/>
                <a:gd name="connsiteY8" fmla="*/ 50355 h 2085325"/>
                <a:gd name="connsiteX9" fmla="*/ 1071935 w 2776239"/>
                <a:gd name="connsiteY9" fmla="*/ 113758 h 2085325"/>
                <a:gd name="connsiteX10" fmla="*/ 927201 w 2776239"/>
                <a:gd name="connsiteY10" fmla="*/ 153650 h 2085325"/>
                <a:gd name="connsiteX11" fmla="*/ 773918 w 2776239"/>
                <a:gd name="connsiteY11" fmla="*/ 217487 h 2085325"/>
                <a:gd name="connsiteX12" fmla="*/ 615080 w 2776239"/>
                <a:gd name="connsiteY12" fmla="*/ 296958 h 2085325"/>
                <a:gd name="connsiteX13" fmla="*/ 480419 w 2776239"/>
                <a:gd name="connsiteY13" fmla="*/ 362411 h 2085325"/>
                <a:gd name="connsiteX14" fmla="*/ 376430 w 2776239"/>
                <a:gd name="connsiteY14" fmla="*/ 424679 h 2085325"/>
                <a:gd name="connsiteX15" fmla="*/ 263779 w 2776239"/>
                <a:gd name="connsiteY15" fmla="*/ 506781 h 2085325"/>
                <a:gd name="connsiteX16" fmla="*/ 153902 w 2776239"/>
                <a:gd name="connsiteY16" fmla="*/ 589316 h 2085325"/>
                <a:gd name="connsiteX17" fmla="*/ 0 w 2776239"/>
                <a:gd name="connsiteY17" fmla="*/ 725011 h 2085325"/>
                <a:gd name="connsiteX18" fmla="*/ 106668 w 2776239"/>
                <a:gd name="connsiteY18" fmla="*/ 832303 h 2085325"/>
                <a:gd name="connsiteX19" fmla="*/ 215883 w 2776239"/>
                <a:gd name="connsiteY19" fmla="*/ 982436 h 2085325"/>
                <a:gd name="connsiteX20" fmla="*/ 299372 w 2776239"/>
                <a:gd name="connsiteY20" fmla="*/ 1105224 h 2085325"/>
                <a:gd name="connsiteX21" fmla="*/ 376692 w 2776239"/>
                <a:gd name="connsiteY21" fmla="*/ 1218695 h 2085325"/>
                <a:gd name="connsiteX22" fmla="*/ 454349 w 2776239"/>
                <a:gd name="connsiteY22" fmla="*/ 1376440 h 2085325"/>
                <a:gd name="connsiteX23" fmla="*/ 538385 w 2776239"/>
                <a:gd name="connsiteY23" fmla="*/ 1547323 h 2085325"/>
                <a:gd name="connsiteX24" fmla="*/ 579275 w 2776239"/>
                <a:gd name="connsiteY24" fmla="*/ 1667340 h 2085325"/>
                <a:gd name="connsiteX25" fmla="*/ 609309 w 2776239"/>
                <a:gd name="connsiteY25" fmla="*/ 1753841 h 2085325"/>
                <a:gd name="connsiteX26" fmla="*/ 639394 w 2776239"/>
                <a:gd name="connsiteY26" fmla="*/ 1841546 h 2085325"/>
                <a:gd name="connsiteX27" fmla="*/ 671246 w 2776239"/>
                <a:gd name="connsiteY27" fmla="*/ 1971596 h 2085325"/>
                <a:gd name="connsiteX28" fmla="*/ 682185 w 2776239"/>
                <a:gd name="connsiteY28" fmla="*/ 2085325 h 2085325"/>
                <a:gd name="connsiteX29" fmla="*/ 1101269 w 2776239"/>
                <a:gd name="connsiteY29" fmla="*/ 1983197 h 2085325"/>
                <a:gd name="connsiteX30" fmla="*/ 1314336 w 2776239"/>
                <a:gd name="connsiteY30" fmla="*/ 1899514 h 2085325"/>
                <a:gd name="connsiteX31" fmla="*/ 1494156 w 2776239"/>
                <a:gd name="connsiteY31" fmla="*/ 1808700 h 2085325"/>
                <a:gd name="connsiteX32" fmla="*/ 1636807 w 2776239"/>
                <a:gd name="connsiteY32" fmla="*/ 1720191 h 2085325"/>
                <a:gd name="connsiteX33" fmla="*/ 1750137 w 2776239"/>
                <a:gd name="connsiteY33" fmla="*/ 1639058 h 2085325"/>
                <a:gd name="connsiteX34" fmla="*/ 1886672 w 2776239"/>
                <a:gd name="connsiteY34" fmla="*/ 1535411 h 2085325"/>
                <a:gd name="connsiteX35" fmla="*/ 2028331 w 2776239"/>
                <a:gd name="connsiteY35" fmla="*/ 1411933 h 2085325"/>
                <a:gd name="connsiteX36" fmla="*/ 2154897 w 2776239"/>
                <a:gd name="connsiteY36" fmla="*/ 1282881 h 2085325"/>
                <a:gd name="connsiteX37" fmla="*/ 2280322 w 2776239"/>
                <a:gd name="connsiteY37" fmla="*/ 1134783 h 2085325"/>
                <a:gd name="connsiteX38" fmla="*/ 2385097 w 2776239"/>
                <a:gd name="connsiteY38" fmla="*/ 1001433 h 2085325"/>
                <a:gd name="connsiteX39" fmla="*/ 2500846 w 2776239"/>
                <a:gd name="connsiteY39" fmla="*/ 826087 h 2085325"/>
                <a:gd name="connsiteX40" fmla="*/ 2571351 w 2776239"/>
                <a:gd name="connsiteY40" fmla="*/ 696777 h 2085325"/>
                <a:gd name="connsiteX41" fmla="*/ 2620614 w 2776239"/>
                <a:gd name="connsiteY41" fmla="*/ 588727 h 2085325"/>
                <a:gd name="connsiteX42" fmla="*/ 2672739 w 2776239"/>
                <a:gd name="connsiteY42" fmla="*/ 470492 h 2085325"/>
                <a:gd name="connsiteX43" fmla="*/ 2721935 w 2776239"/>
                <a:gd name="connsiteY43" fmla="*/ 340428 h 2085325"/>
                <a:gd name="connsiteX44" fmla="*/ 2776239 w 2776239"/>
                <a:gd name="connsiteY44" fmla="*/ 168617 h 2085325"/>
                <a:gd name="connsiteX0" fmla="*/ 2776239 w 2776239"/>
                <a:gd name="connsiteY0" fmla="*/ 168617 h 2087357"/>
                <a:gd name="connsiteX1" fmla="*/ 2599316 w 2776239"/>
                <a:gd name="connsiteY1" fmla="*/ 107709 h 2087357"/>
                <a:gd name="connsiteX2" fmla="*/ 2430368 w 2776239"/>
                <a:gd name="connsiteY2" fmla="*/ 64698 h 2087357"/>
                <a:gd name="connsiteX3" fmla="*/ 2276384 w 2776239"/>
                <a:gd name="connsiteY3" fmla="*/ 30723 h 2087357"/>
                <a:gd name="connsiteX4" fmla="*/ 2067514 w 2776239"/>
                <a:gd name="connsiteY4" fmla="*/ 11632 h 2087357"/>
                <a:gd name="connsiteX5" fmla="*/ 1860069 w 2776239"/>
                <a:gd name="connsiteY5" fmla="*/ 1381 h 2087357"/>
                <a:gd name="connsiteX6" fmla="*/ 1675069 w 2776239"/>
                <a:gd name="connsiteY6" fmla="*/ 5022 h 2087357"/>
                <a:gd name="connsiteX7" fmla="*/ 1469067 w 2776239"/>
                <a:gd name="connsiteY7" fmla="*/ 21676 h 2087357"/>
                <a:gd name="connsiteX8" fmla="*/ 1293596 w 2776239"/>
                <a:gd name="connsiteY8" fmla="*/ 50355 h 2087357"/>
                <a:gd name="connsiteX9" fmla="*/ 1071935 w 2776239"/>
                <a:gd name="connsiteY9" fmla="*/ 113758 h 2087357"/>
                <a:gd name="connsiteX10" fmla="*/ 927201 w 2776239"/>
                <a:gd name="connsiteY10" fmla="*/ 153650 h 2087357"/>
                <a:gd name="connsiteX11" fmla="*/ 773918 w 2776239"/>
                <a:gd name="connsiteY11" fmla="*/ 217487 h 2087357"/>
                <a:gd name="connsiteX12" fmla="*/ 615080 w 2776239"/>
                <a:gd name="connsiteY12" fmla="*/ 296958 h 2087357"/>
                <a:gd name="connsiteX13" fmla="*/ 480419 w 2776239"/>
                <a:gd name="connsiteY13" fmla="*/ 362411 h 2087357"/>
                <a:gd name="connsiteX14" fmla="*/ 376430 w 2776239"/>
                <a:gd name="connsiteY14" fmla="*/ 424679 h 2087357"/>
                <a:gd name="connsiteX15" fmla="*/ 263779 w 2776239"/>
                <a:gd name="connsiteY15" fmla="*/ 506781 h 2087357"/>
                <a:gd name="connsiteX16" fmla="*/ 153902 w 2776239"/>
                <a:gd name="connsiteY16" fmla="*/ 589316 h 2087357"/>
                <a:gd name="connsiteX17" fmla="*/ 0 w 2776239"/>
                <a:gd name="connsiteY17" fmla="*/ 725011 h 2087357"/>
                <a:gd name="connsiteX18" fmla="*/ 106668 w 2776239"/>
                <a:gd name="connsiteY18" fmla="*/ 832303 h 2087357"/>
                <a:gd name="connsiteX19" fmla="*/ 215883 w 2776239"/>
                <a:gd name="connsiteY19" fmla="*/ 982436 h 2087357"/>
                <a:gd name="connsiteX20" fmla="*/ 299372 w 2776239"/>
                <a:gd name="connsiteY20" fmla="*/ 1105224 h 2087357"/>
                <a:gd name="connsiteX21" fmla="*/ 376692 w 2776239"/>
                <a:gd name="connsiteY21" fmla="*/ 1218695 h 2087357"/>
                <a:gd name="connsiteX22" fmla="*/ 454349 w 2776239"/>
                <a:gd name="connsiteY22" fmla="*/ 1376440 h 2087357"/>
                <a:gd name="connsiteX23" fmla="*/ 538385 w 2776239"/>
                <a:gd name="connsiteY23" fmla="*/ 1547323 h 2087357"/>
                <a:gd name="connsiteX24" fmla="*/ 579275 w 2776239"/>
                <a:gd name="connsiteY24" fmla="*/ 1667340 h 2087357"/>
                <a:gd name="connsiteX25" fmla="*/ 609309 w 2776239"/>
                <a:gd name="connsiteY25" fmla="*/ 1753841 h 2087357"/>
                <a:gd name="connsiteX26" fmla="*/ 639394 w 2776239"/>
                <a:gd name="connsiteY26" fmla="*/ 1841546 h 2087357"/>
                <a:gd name="connsiteX27" fmla="*/ 671246 w 2776239"/>
                <a:gd name="connsiteY27" fmla="*/ 1971596 h 2087357"/>
                <a:gd name="connsiteX28" fmla="*/ 699237 w 2776239"/>
                <a:gd name="connsiteY28" fmla="*/ 2087357 h 2087357"/>
                <a:gd name="connsiteX29" fmla="*/ 1101269 w 2776239"/>
                <a:gd name="connsiteY29" fmla="*/ 1983197 h 2087357"/>
                <a:gd name="connsiteX30" fmla="*/ 1314336 w 2776239"/>
                <a:gd name="connsiteY30" fmla="*/ 1899514 h 2087357"/>
                <a:gd name="connsiteX31" fmla="*/ 1494156 w 2776239"/>
                <a:gd name="connsiteY31" fmla="*/ 1808700 h 2087357"/>
                <a:gd name="connsiteX32" fmla="*/ 1636807 w 2776239"/>
                <a:gd name="connsiteY32" fmla="*/ 1720191 h 2087357"/>
                <a:gd name="connsiteX33" fmla="*/ 1750137 w 2776239"/>
                <a:gd name="connsiteY33" fmla="*/ 1639058 h 2087357"/>
                <a:gd name="connsiteX34" fmla="*/ 1886672 w 2776239"/>
                <a:gd name="connsiteY34" fmla="*/ 1535411 h 2087357"/>
                <a:gd name="connsiteX35" fmla="*/ 2028331 w 2776239"/>
                <a:gd name="connsiteY35" fmla="*/ 1411933 h 2087357"/>
                <a:gd name="connsiteX36" fmla="*/ 2154897 w 2776239"/>
                <a:gd name="connsiteY36" fmla="*/ 1282881 h 2087357"/>
                <a:gd name="connsiteX37" fmla="*/ 2280322 w 2776239"/>
                <a:gd name="connsiteY37" fmla="*/ 1134783 h 2087357"/>
                <a:gd name="connsiteX38" fmla="*/ 2385097 w 2776239"/>
                <a:gd name="connsiteY38" fmla="*/ 1001433 h 2087357"/>
                <a:gd name="connsiteX39" fmla="*/ 2500846 w 2776239"/>
                <a:gd name="connsiteY39" fmla="*/ 826087 h 2087357"/>
                <a:gd name="connsiteX40" fmla="*/ 2571351 w 2776239"/>
                <a:gd name="connsiteY40" fmla="*/ 696777 h 2087357"/>
                <a:gd name="connsiteX41" fmla="*/ 2620614 w 2776239"/>
                <a:gd name="connsiteY41" fmla="*/ 588727 h 2087357"/>
                <a:gd name="connsiteX42" fmla="*/ 2672739 w 2776239"/>
                <a:gd name="connsiteY42" fmla="*/ 470492 h 2087357"/>
                <a:gd name="connsiteX43" fmla="*/ 2721935 w 2776239"/>
                <a:gd name="connsiteY43" fmla="*/ 340428 h 2087357"/>
                <a:gd name="connsiteX44" fmla="*/ 2776239 w 2776239"/>
                <a:gd name="connsiteY44" fmla="*/ 168617 h 20873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2776239" h="2087357">
                  <a:moveTo>
                    <a:pt x="2776239" y="168617"/>
                  </a:moveTo>
                  <a:cubicBezTo>
                    <a:pt x="2724645" y="155388"/>
                    <a:pt x="2656961" y="125029"/>
                    <a:pt x="2599316" y="107709"/>
                  </a:cubicBezTo>
                  <a:cubicBezTo>
                    <a:pt x="2541671" y="90389"/>
                    <a:pt x="2494133" y="77927"/>
                    <a:pt x="2430368" y="64698"/>
                  </a:cubicBezTo>
                  <a:lnTo>
                    <a:pt x="2276384" y="30723"/>
                  </a:lnTo>
                  <a:cubicBezTo>
                    <a:pt x="2195373" y="19454"/>
                    <a:pt x="2136900" y="16522"/>
                    <a:pt x="2067514" y="11632"/>
                  </a:cubicBezTo>
                  <a:cubicBezTo>
                    <a:pt x="1998128" y="6742"/>
                    <a:pt x="1953202" y="-3646"/>
                    <a:pt x="1860069" y="1381"/>
                  </a:cubicBezTo>
                  <a:cubicBezTo>
                    <a:pt x="1797527" y="-2076"/>
                    <a:pt x="1740236" y="1639"/>
                    <a:pt x="1675069" y="5022"/>
                  </a:cubicBezTo>
                  <a:cubicBezTo>
                    <a:pt x="1609902" y="8405"/>
                    <a:pt x="1548484" y="14590"/>
                    <a:pt x="1469067" y="21676"/>
                  </a:cubicBezTo>
                  <a:cubicBezTo>
                    <a:pt x="1376600" y="33839"/>
                    <a:pt x="1389958" y="32183"/>
                    <a:pt x="1293596" y="50355"/>
                  </a:cubicBezTo>
                  <a:lnTo>
                    <a:pt x="1071935" y="113758"/>
                  </a:lnTo>
                  <a:lnTo>
                    <a:pt x="927201" y="153650"/>
                  </a:lnTo>
                  <a:lnTo>
                    <a:pt x="773918" y="217487"/>
                  </a:lnTo>
                  <a:cubicBezTo>
                    <a:pt x="726822" y="242887"/>
                    <a:pt x="663997" y="272804"/>
                    <a:pt x="615080" y="296958"/>
                  </a:cubicBezTo>
                  <a:cubicBezTo>
                    <a:pt x="566164" y="321112"/>
                    <a:pt x="524869" y="338069"/>
                    <a:pt x="480419" y="362411"/>
                  </a:cubicBezTo>
                  <a:lnTo>
                    <a:pt x="376430" y="424679"/>
                  </a:lnTo>
                  <a:lnTo>
                    <a:pt x="263779" y="506781"/>
                  </a:lnTo>
                  <a:lnTo>
                    <a:pt x="153902" y="589316"/>
                  </a:lnTo>
                  <a:cubicBezTo>
                    <a:pt x="124797" y="614187"/>
                    <a:pt x="38630" y="685852"/>
                    <a:pt x="0" y="725011"/>
                  </a:cubicBezTo>
                  <a:cubicBezTo>
                    <a:pt x="20848" y="745449"/>
                    <a:pt x="87618" y="815105"/>
                    <a:pt x="106668" y="832303"/>
                  </a:cubicBezTo>
                  <a:lnTo>
                    <a:pt x="215883" y="982436"/>
                  </a:lnTo>
                  <a:cubicBezTo>
                    <a:pt x="239431" y="1009423"/>
                    <a:pt x="280587" y="1078237"/>
                    <a:pt x="299372" y="1105224"/>
                  </a:cubicBezTo>
                  <a:cubicBezTo>
                    <a:pt x="326888" y="1130889"/>
                    <a:pt x="361082" y="1200174"/>
                    <a:pt x="376692" y="1218695"/>
                  </a:cubicBezTo>
                  <a:lnTo>
                    <a:pt x="454349" y="1376440"/>
                  </a:lnTo>
                  <a:cubicBezTo>
                    <a:pt x="493772" y="1431473"/>
                    <a:pt x="501343" y="1492290"/>
                    <a:pt x="538385" y="1547323"/>
                  </a:cubicBezTo>
                  <a:lnTo>
                    <a:pt x="579275" y="1667340"/>
                  </a:lnTo>
                  <a:lnTo>
                    <a:pt x="609309" y="1753841"/>
                  </a:lnTo>
                  <a:lnTo>
                    <a:pt x="639394" y="1841546"/>
                  </a:lnTo>
                  <a:lnTo>
                    <a:pt x="671246" y="1971596"/>
                  </a:lnTo>
                  <a:lnTo>
                    <a:pt x="699237" y="2087357"/>
                  </a:lnTo>
                  <a:cubicBezTo>
                    <a:pt x="772749" y="2071376"/>
                    <a:pt x="1025499" y="2011801"/>
                    <a:pt x="1101269" y="1983197"/>
                  </a:cubicBezTo>
                  <a:cubicBezTo>
                    <a:pt x="1165563" y="1960973"/>
                    <a:pt x="1250042" y="1924120"/>
                    <a:pt x="1314336" y="1899514"/>
                  </a:cubicBezTo>
                  <a:lnTo>
                    <a:pt x="1494156" y="1808700"/>
                  </a:lnTo>
                  <a:cubicBezTo>
                    <a:pt x="1538506" y="1775331"/>
                    <a:pt x="1594144" y="1748465"/>
                    <a:pt x="1636807" y="1720191"/>
                  </a:cubicBezTo>
                  <a:cubicBezTo>
                    <a:pt x="1679471" y="1691917"/>
                    <a:pt x="1709920" y="1665516"/>
                    <a:pt x="1750137" y="1639058"/>
                  </a:cubicBezTo>
                  <a:lnTo>
                    <a:pt x="1886672" y="1535411"/>
                  </a:lnTo>
                  <a:lnTo>
                    <a:pt x="2028331" y="1411933"/>
                  </a:lnTo>
                  <a:lnTo>
                    <a:pt x="2154897" y="1282881"/>
                  </a:lnTo>
                  <a:lnTo>
                    <a:pt x="2280322" y="1134783"/>
                  </a:lnTo>
                  <a:lnTo>
                    <a:pt x="2385097" y="1001433"/>
                  </a:lnTo>
                  <a:lnTo>
                    <a:pt x="2500846" y="826087"/>
                  </a:lnTo>
                  <a:lnTo>
                    <a:pt x="2571351" y="696777"/>
                  </a:lnTo>
                  <a:lnTo>
                    <a:pt x="2620614" y="588727"/>
                  </a:lnTo>
                  <a:lnTo>
                    <a:pt x="2672739" y="470492"/>
                  </a:lnTo>
                  <a:lnTo>
                    <a:pt x="2721935" y="340428"/>
                  </a:lnTo>
                  <a:cubicBezTo>
                    <a:pt x="2740456" y="282484"/>
                    <a:pt x="2760099" y="228943"/>
                    <a:pt x="2776239" y="168617"/>
                  </a:cubicBezTo>
                  <a:close/>
                </a:path>
              </a:pathLst>
            </a:custGeom>
            <a:solidFill>
              <a:schemeClr val="bg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 name="テキスト ボックス 19"/>
            <p:cNvSpPr txBox="1"/>
            <p:nvPr/>
          </p:nvSpPr>
          <p:spPr>
            <a:xfrm>
              <a:off x="10086541" y="6462026"/>
              <a:ext cx="4056961" cy="959589"/>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ctr" anchorCtr="0">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lgn="ctr"/>
              <a:r>
                <a:rPr kumimoji="1" lang="en-US" altLang="ja-JP" sz="1200" dirty="0">
                  <a:latin typeface="HGSｺﾞｼｯｸM" panose="020B0600000000000000" pitchFamily="50" charset="-128"/>
                  <a:ea typeface="HGSｺﾞｼｯｸM" panose="020B0600000000000000" pitchFamily="50" charset="-128"/>
                </a:rPr>
                <a:t>S39</a:t>
              </a:r>
              <a:r>
                <a:rPr kumimoji="1" lang="ja-JP" altLang="en-US" sz="1200" dirty="0">
                  <a:latin typeface="HGSｺﾞｼｯｸM" panose="020B0600000000000000" pitchFamily="50" charset="-128"/>
                  <a:ea typeface="HGSｺﾞｼｯｸM" panose="020B0600000000000000" pitchFamily="50" charset="-128"/>
                </a:rPr>
                <a:t>年道示</a:t>
              </a:r>
            </a:p>
          </p:txBody>
        </p:sp>
        <p:sp>
          <p:nvSpPr>
            <p:cNvPr id="21" name="テキスト ボックス 19"/>
            <p:cNvSpPr txBox="1"/>
            <p:nvPr/>
          </p:nvSpPr>
          <p:spPr>
            <a:xfrm>
              <a:off x="15346987" y="5809687"/>
              <a:ext cx="4214181" cy="2239041"/>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ctr" anchorCtr="0">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lgn="ctr"/>
              <a:r>
                <a:rPr lang="en-US" altLang="ja-JP" sz="1200" dirty="0">
                  <a:latin typeface="HGSｺﾞｼｯｸM" panose="020B0600000000000000" pitchFamily="50" charset="-128"/>
                  <a:ea typeface="HGSｺﾞｼｯｸM" panose="020B0600000000000000" pitchFamily="50" charset="-128"/>
                </a:rPr>
                <a:t>60°</a:t>
              </a:r>
              <a:r>
                <a:rPr lang="ja-JP" altLang="en-US" sz="1200" dirty="0">
                  <a:latin typeface="HGSｺﾞｼｯｸM" panose="020B0600000000000000" pitchFamily="50" charset="-128"/>
                  <a:ea typeface="HGSｺﾞｼｯｸM" panose="020B0600000000000000" pitchFamily="50" charset="-128"/>
                </a:rPr>
                <a:t>未満の</a:t>
              </a:r>
              <a:endParaRPr lang="en-US" altLang="ja-JP" sz="1200" dirty="0">
                <a:latin typeface="HGSｺﾞｼｯｸM" panose="020B0600000000000000" pitchFamily="50" charset="-128"/>
                <a:ea typeface="HGSｺﾞｼｯｸM" panose="020B0600000000000000" pitchFamily="50" charset="-128"/>
              </a:endParaRPr>
            </a:p>
            <a:p>
              <a:pPr algn="ctr"/>
              <a:r>
                <a:rPr lang="ja-JP" altLang="en-US" sz="1200" dirty="0">
                  <a:latin typeface="HGSｺﾞｼｯｸM" panose="020B0600000000000000" pitchFamily="50" charset="-128"/>
                  <a:ea typeface="HGSｺﾞｼｯｸM" panose="020B0600000000000000" pitchFamily="50" charset="-128"/>
                </a:rPr>
                <a:t>斜角を</a:t>
              </a:r>
              <a:endParaRPr lang="en-US" altLang="ja-JP" sz="1200" dirty="0">
                <a:latin typeface="HGSｺﾞｼｯｸM" panose="020B0600000000000000" pitchFamily="50" charset="-128"/>
                <a:ea typeface="HGSｺﾞｼｯｸM" panose="020B0600000000000000" pitchFamily="50" charset="-128"/>
              </a:endParaRPr>
            </a:p>
            <a:p>
              <a:pPr algn="ctr"/>
              <a:r>
                <a:rPr lang="ja-JP" altLang="en-US" sz="1200" dirty="0">
                  <a:latin typeface="HGSｺﾞｼｯｸM" panose="020B0600000000000000" pitchFamily="50" charset="-128"/>
                  <a:ea typeface="HGSｺﾞｼｯｸM" panose="020B0600000000000000" pitchFamily="50" charset="-128"/>
                </a:rPr>
                <a:t>有する橋</a:t>
              </a:r>
              <a:endParaRPr kumimoji="1" lang="ja-JP" altLang="en-US" sz="1200" dirty="0">
                <a:latin typeface="HGSｺﾞｼｯｸM" panose="020B0600000000000000" pitchFamily="50" charset="-128"/>
                <a:ea typeface="HGSｺﾞｼｯｸM" panose="020B0600000000000000" pitchFamily="50" charset="-128"/>
              </a:endParaRPr>
            </a:p>
          </p:txBody>
        </p:sp>
        <p:sp>
          <p:nvSpPr>
            <p:cNvPr id="22" name="テキスト ボックス 19"/>
            <p:cNvSpPr txBox="1"/>
            <p:nvPr/>
          </p:nvSpPr>
          <p:spPr>
            <a:xfrm>
              <a:off x="12701462" y="10320233"/>
              <a:ext cx="4944040" cy="1599315"/>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ctr" anchorCtr="0">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lgn="ctr"/>
              <a:r>
                <a:rPr kumimoji="1" lang="ja-JP" altLang="en-US" sz="1200" dirty="0">
                  <a:latin typeface="HGSｺﾞｼｯｸM" panose="020B0600000000000000" pitchFamily="50" charset="-128"/>
                  <a:ea typeface="HGSｺﾞｼｯｸM" panose="020B0600000000000000" pitchFamily="50" charset="-128"/>
                </a:rPr>
                <a:t>大型交通量</a:t>
              </a:r>
              <a:endParaRPr kumimoji="1" lang="en-US" altLang="ja-JP" sz="1200" dirty="0">
                <a:latin typeface="HGSｺﾞｼｯｸM" panose="020B0600000000000000" pitchFamily="50" charset="-128"/>
                <a:ea typeface="HGSｺﾞｼｯｸM" panose="020B0600000000000000" pitchFamily="50" charset="-128"/>
              </a:endParaRPr>
            </a:p>
            <a:p>
              <a:pPr algn="ctr"/>
              <a:r>
                <a:rPr kumimoji="1" lang="en-US" altLang="ja-JP" sz="1200" dirty="0">
                  <a:latin typeface="HGSｺﾞｼｯｸM" panose="020B0600000000000000" pitchFamily="50" charset="-128"/>
                  <a:ea typeface="HGSｺﾞｼｯｸM" panose="020B0600000000000000" pitchFamily="50" charset="-128"/>
                </a:rPr>
                <a:t>2,000</a:t>
              </a:r>
              <a:r>
                <a:rPr kumimoji="1" lang="ja-JP" altLang="en-US" sz="1200" dirty="0">
                  <a:latin typeface="HGSｺﾞｼｯｸM" panose="020B0600000000000000" pitchFamily="50" charset="-128"/>
                  <a:ea typeface="HGSｺﾞｼｯｸM" panose="020B0600000000000000" pitchFamily="50" charset="-128"/>
                </a:rPr>
                <a:t>台以上</a:t>
              </a:r>
            </a:p>
          </p:txBody>
        </p:sp>
      </p:grpSp>
      <p:sp>
        <p:nvSpPr>
          <p:cNvPr id="25" name="フッター プレースホルダー 2"/>
          <p:cNvSpPr>
            <a:spLocks noGrp="1"/>
          </p:cNvSpPr>
          <p:nvPr>
            <p:ph type="ftr" sz="quarter" idx="11"/>
          </p:nvPr>
        </p:nvSpPr>
        <p:spPr>
          <a:xfrm>
            <a:off x="5529064" y="6396567"/>
            <a:ext cx="3505200" cy="365760"/>
          </a:xfrm>
        </p:spPr>
        <p:txBody>
          <a:bodyPr/>
          <a:lstStyle/>
          <a:p>
            <a:r>
              <a:rPr kumimoji="1" lang="ja-JP" altLang="en-US" dirty="0"/>
              <a:t>資料１</a:t>
            </a:r>
          </a:p>
        </p:txBody>
      </p:sp>
      <p:sp>
        <p:nvSpPr>
          <p:cNvPr id="23" name="正方形/長方形 22"/>
          <p:cNvSpPr/>
          <p:nvPr/>
        </p:nvSpPr>
        <p:spPr>
          <a:xfrm>
            <a:off x="6580003" y="1438916"/>
            <a:ext cx="893277" cy="307777"/>
          </a:xfrm>
          <a:prstGeom prst="rect">
            <a:avLst/>
          </a:prstGeom>
        </p:spPr>
        <p:txBody>
          <a:bodyPr wrap="square">
            <a:spAutoFit/>
          </a:bodyPr>
          <a:lstStyle/>
          <a:p>
            <a:pPr algn="just">
              <a:spcAft>
                <a:spcPts val="0"/>
              </a:spcAft>
            </a:pPr>
            <a:r>
              <a:rPr lang="en-US" altLang="ja-JP" sz="1400" dirty="0">
                <a:solidFill>
                  <a:srgbClr val="FF0000"/>
                </a:solidFill>
                <a:latin typeface="HGSｺﾞｼｯｸM" panose="020B0600000000000000" pitchFamily="50" charset="-128"/>
                <a:ea typeface="HGSｺﾞｼｯｸM" panose="020B0600000000000000" pitchFamily="50" charset="-128"/>
                <a:cs typeface="Meiryo UI" panose="020B0604030504040204" pitchFamily="50" charset="-128"/>
              </a:rPr>
              <a:t>※</a:t>
            </a:r>
            <a:endParaRPr lang="ja-JP" altLang="ja-JP" sz="1400" dirty="0">
              <a:solidFill>
                <a:srgbClr val="FF0000"/>
              </a:solidFill>
              <a:latin typeface="HGSｺﾞｼｯｸM" panose="020B0600000000000000" pitchFamily="50" charset="-128"/>
              <a:ea typeface="HGSｺﾞｼｯｸM" panose="020B0600000000000000" pitchFamily="50" charset="-128"/>
              <a:cs typeface="Meiryo UI" panose="020B0604030504040204" pitchFamily="50" charset="-128"/>
            </a:endParaRPr>
          </a:p>
        </p:txBody>
      </p:sp>
      <p:cxnSp>
        <p:nvCxnSpPr>
          <p:cNvPr id="7" name="直線コネクタ 6"/>
          <p:cNvCxnSpPr/>
          <p:nvPr/>
        </p:nvCxnSpPr>
        <p:spPr>
          <a:xfrm>
            <a:off x="3008784" y="1988840"/>
            <a:ext cx="3888000"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sp>
        <p:nvSpPr>
          <p:cNvPr id="26" name="正方形/長方形 25"/>
          <p:cNvSpPr/>
          <p:nvPr/>
        </p:nvSpPr>
        <p:spPr>
          <a:xfrm>
            <a:off x="3824441" y="5873010"/>
            <a:ext cx="5871433" cy="492443"/>
          </a:xfrm>
          <a:prstGeom prst="rect">
            <a:avLst/>
          </a:prstGeom>
        </p:spPr>
        <p:txBody>
          <a:bodyPr wrap="square">
            <a:spAutoFit/>
          </a:bodyPr>
          <a:lstStyle/>
          <a:p>
            <a:pPr algn="just"/>
            <a:r>
              <a:rPr lang="en-US" altLang="ja-JP" sz="1400" dirty="0">
                <a:solidFill>
                  <a:srgbClr val="FF0000"/>
                </a:solidFill>
                <a:latin typeface="HGSｺﾞｼｯｸM" panose="020B0600000000000000" pitchFamily="50" charset="-128"/>
                <a:ea typeface="HGSｺﾞｼｯｸM" panose="020B0600000000000000" pitchFamily="50" charset="-128"/>
                <a:cs typeface="Meiryo UI" panose="020B0604030504040204" pitchFamily="50" charset="-128"/>
              </a:rPr>
              <a:t>※</a:t>
            </a:r>
            <a:r>
              <a:rPr lang="ja-JP" altLang="en-US" sz="1400" dirty="0">
                <a:solidFill>
                  <a:srgbClr val="FF0000"/>
                </a:solidFill>
                <a:latin typeface="HGSｺﾞｼｯｸM" panose="020B0600000000000000" pitchFamily="50" charset="-128"/>
                <a:ea typeface="HGSｺﾞｼｯｸM" panose="020B0600000000000000" pitchFamily="50" charset="-128"/>
                <a:cs typeface="Meiryo UI" panose="020B0604030504040204" pitchFamily="50" charset="-128"/>
              </a:rPr>
              <a:t> </a:t>
            </a:r>
            <a:r>
              <a:rPr lang="ja-JP" altLang="en-US" sz="1200" dirty="0">
                <a:solidFill>
                  <a:srgbClr val="FF0000"/>
                </a:solidFill>
                <a:latin typeface="HGSｺﾞｼｯｸM" panose="020B0600000000000000" pitchFamily="50" charset="-128"/>
                <a:ea typeface="HGSｺﾞｼｯｸM" panose="020B0600000000000000" pitchFamily="50" charset="-128"/>
                <a:cs typeface="Meiryo UI" panose="020B0604030504040204" pitchFamily="50" charset="-128"/>
              </a:rPr>
              <a:t>注記  </a:t>
            </a:r>
            <a:r>
              <a:rPr lang="ja-JP" altLang="en-US" sz="1200" dirty="0">
                <a:latin typeface="HGSｺﾞｼｯｸM" panose="020B0600000000000000" pitchFamily="50" charset="-128"/>
                <a:ea typeface="HGSｺﾞｼｯｸM" panose="020B0600000000000000" pitchFamily="50" charset="-128"/>
                <a:cs typeface="Meiryo UI" panose="020B0604030504040204" pitchFamily="50" charset="-128"/>
              </a:rPr>
              <a:t>疲労亀裂の損傷は</a:t>
            </a:r>
            <a:r>
              <a:rPr lang="ja-JP" altLang="ja-JP" sz="1200" dirty="0">
                <a:latin typeface="HGSｺﾞｼｯｸM" panose="020B0600000000000000" pitchFamily="50" charset="-128"/>
                <a:ea typeface="HGSｺﾞｼｯｸM" panose="020B0600000000000000" pitchFamily="50" charset="-128"/>
                <a:cs typeface="Meiryo UI" panose="020B0604030504040204" pitchFamily="50" charset="-128"/>
              </a:rPr>
              <a:t>鋼桁と鋼床版が代表的であるが、</a:t>
            </a:r>
            <a:r>
              <a:rPr lang="ja-JP" altLang="en-US" sz="1200" dirty="0">
                <a:latin typeface="HGSｺﾞｼｯｸM" panose="020B0600000000000000" pitchFamily="50" charset="-128"/>
                <a:ea typeface="HGSｺﾞｼｯｸM" panose="020B0600000000000000" pitchFamily="50" charset="-128"/>
                <a:cs typeface="Meiryo UI" panose="020B0604030504040204" pitchFamily="50" charset="-128"/>
              </a:rPr>
              <a:t>鋼橋</a:t>
            </a:r>
            <a:r>
              <a:rPr lang="en-US" altLang="ja-JP" sz="1200" dirty="0">
                <a:latin typeface="HGSｺﾞｼｯｸM" panose="020B0600000000000000" pitchFamily="50" charset="-128"/>
                <a:ea typeface="HGSｺﾞｼｯｸM" panose="020B0600000000000000" pitchFamily="50" charset="-128"/>
                <a:cs typeface="Meiryo UI" panose="020B0604030504040204" pitchFamily="50" charset="-128"/>
              </a:rPr>
              <a:t>(51</a:t>
            </a:r>
            <a:r>
              <a:rPr lang="ja-JP" altLang="en-US" sz="1200" dirty="0">
                <a:latin typeface="HGSｺﾞｼｯｸM" panose="020B0600000000000000" pitchFamily="50" charset="-128"/>
                <a:ea typeface="HGSｺﾞｼｯｸM" panose="020B0600000000000000" pitchFamily="50" charset="-128"/>
                <a:cs typeface="Meiryo UI" panose="020B0604030504040204" pitchFamily="50" charset="-128"/>
              </a:rPr>
              <a:t>橋</a:t>
            </a:r>
            <a:r>
              <a:rPr lang="en-US" altLang="ja-JP" sz="1200" dirty="0">
                <a:latin typeface="HGSｺﾞｼｯｸM" panose="020B0600000000000000" pitchFamily="50" charset="-128"/>
                <a:ea typeface="HGSｺﾞｼｯｸM" panose="020B0600000000000000" pitchFamily="50" charset="-128"/>
                <a:cs typeface="Meiryo UI" panose="020B0604030504040204" pitchFamily="50" charset="-128"/>
              </a:rPr>
              <a:t>)</a:t>
            </a:r>
            <a:r>
              <a:rPr lang="ja-JP" altLang="en-US" sz="1200" dirty="0">
                <a:latin typeface="HGSｺﾞｼｯｸM" panose="020B0600000000000000" pitchFamily="50" charset="-128"/>
                <a:ea typeface="HGSｺﾞｼｯｸM" panose="020B0600000000000000" pitchFamily="50" charset="-128"/>
                <a:cs typeface="Meiryo UI" panose="020B0604030504040204" pitchFamily="50" charset="-128"/>
              </a:rPr>
              <a:t>の中で</a:t>
            </a:r>
            <a:endParaRPr lang="en-US" altLang="ja-JP" sz="1200" dirty="0">
              <a:latin typeface="HGSｺﾞｼｯｸM" panose="020B0600000000000000" pitchFamily="50" charset="-128"/>
              <a:ea typeface="HGSｺﾞｼｯｸM" panose="020B0600000000000000" pitchFamily="50" charset="-128"/>
              <a:cs typeface="Meiryo UI" panose="020B0604030504040204" pitchFamily="50" charset="-128"/>
            </a:endParaRPr>
          </a:p>
          <a:p>
            <a:pPr algn="just"/>
            <a:r>
              <a:rPr lang="en-US" altLang="ja-JP" sz="1200" dirty="0">
                <a:latin typeface="HGSｺﾞｼｯｸM" panose="020B0600000000000000" pitchFamily="50" charset="-128"/>
                <a:ea typeface="HGSｺﾞｼｯｸM" panose="020B0600000000000000" pitchFamily="50" charset="-128"/>
                <a:cs typeface="Meiryo UI" panose="020B0604030504040204" pitchFamily="50" charset="-128"/>
              </a:rPr>
              <a:t>             </a:t>
            </a:r>
            <a:r>
              <a:rPr lang="ja-JP" altLang="en-US" sz="1200" dirty="0">
                <a:latin typeface="HGSｺﾞｼｯｸM" panose="020B0600000000000000" pitchFamily="50" charset="-128"/>
                <a:ea typeface="HGSｺﾞｼｯｸM" panose="020B0600000000000000" pitchFamily="50" charset="-128"/>
                <a:cs typeface="Meiryo UI" panose="020B0604030504040204" pitchFamily="50" charset="-128"/>
              </a:rPr>
              <a:t>鋼床版の橋梁は蔀屋跨道橋の</a:t>
            </a:r>
            <a:r>
              <a:rPr lang="en-US" altLang="ja-JP" sz="1200" dirty="0">
                <a:latin typeface="HGSｺﾞｼｯｸM" panose="020B0600000000000000" pitchFamily="50" charset="-128"/>
                <a:ea typeface="HGSｺﾞｼｯｸM" panose="020B0600000000000000" pitchFamily="50" charset="-128"/>
                <a:cs typeface="Meiryo UI" panose="020B0604030504040204" pitchFamily="50" charset="-128"/>
              </a:rPr>
              <a:t>1</a:t>
            </a:r>
            <a:r>
              <a:rPr lang="ja-JP" altLang="en-US" sz="1200" dirty="0">
                <a:latin typeface="HGSｺﾞｼｯｸM" panose="020B0600000000000000" pitchFamily="50" charset="-128"/>
                <a:ea typeface="HGSｺﾞｼｯｸM" panose="020B0600000000000000" pitchFamily="50" charset="-128"/>
                <a:cs typeface="Meiryo UI" panose="020B0604030504040204" pitchFamily="50" charset="-128"/>
              </a:rPr>
              <a:t>橋のみであった。</a:t>
            </a:r>
            <a:endParaRPr lang="ja-JP" altLang="ja-JP" sz="1200" dirty="0">
              <a:solidFill>
                <a:srgbClr val="FF0000"/>
              </a:solidFill>
              <a:latin typeface="HGSｺﾞｼｯｸM" panose="020B0600000000000000" pitchFamily="50" charset="-128"/>
              <a:ea typeface="HGSｺﾞｼｯｸM" panose="020B0600000000000000" pitchFamily="50" charset="-128"/>
              <a:cs typeface="Meiryo UI" panose="020B0604030504040204" pitchFamily="50" charset="-128"/>
            </a:endParaRPr>
          </a:p>
        </p:txBody>
      </p:sp>
    </p:spTree>
    <p:extLst>
      <p:ext uri="{BB962C8B-B14F-4D97-AF65-F5344CB8AC3E}">
        <p14:creationId xmlns:p14="http://schemas.microsoft.com/office/powerpoint/2010/main" val="116097445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フッター プレースホルダー 2"/>
          <p:cNvSpPr>
            <a:spLocks noGrp="1"/>
          </p:cNvSpPr>
          <p:nvPr>
            <p:ph type="ftr" sz="quarter" idx="11"/>
          </p:nvPr>
        </p:nvSpPr>
        <p:spPr>
          <a:xfrm>
            <a:off x="5529064" y="6396567"/>
            <a:ext cx="3505200" cy="365760"/>
          </a:xfrm>
        </p:spPr>
        <p:txBody>
          <a:bodyPr/>
          <a:lstStyle/>
          <a:p>
            <a:r>
              <a:rPr kumimoji="1" lang="ja-JP" altLang="en-US" dirty="0"/>
              <a:t>資料１</a:t>
            </a:r>
          </a:p>
        </p:txBody>
      </p:sp>
      <p:sp>
        <p:nvSpPr>
          <p:cNvPr id="17" name="テキスト ボックス 16"/>
          <p:cNvSpPr txBox="1"/>
          <p:nvPr/>
        </p:nvSpPr>
        <p:spPr>
          <a:xfrm>
            <a:off x="1568624" y="1700808"/>
            <a:ext cx="7200800" cy="4131900"/>
          </a:xfrm>
          <a:prstGeom prst="rect">
            <a:avLst/>
          </a:prstGeom>
          <a:noFill/>
        </p:spPr>
        <p:txBody>
          <a:bodyPr wrap="square" rtlCol="0">
            <a:spAutoFit/>
          </a:bodyPr>
          <a:lstStyle/>
          <a:p>
            <a:pPr>
              <a:lnSpc>
                <a:spcPts val="3500"/>
              </a:lnSpc>
            </a:pPr>
            <a:r>
              <a:rPr lang="ja-JP" altLang="en-US" sz="3600" dirty="0">
                <a:latin typeface="HGSｺﾞｼｯｸM" panose="020B0600000000000000" pitchFamily="50" charset="-128"/>
                <a:ea typeface="HGSｺﾞｼｯｸM" panose="020B0600000000000000" pitchFamily="50" charset="-128"/>
              </a:rPr>
              <a:t>１．更新計画の概要</a:t>
            </a:r>
            <a:endParaRPr lang="en-US" altLang="ja-JP" sz="3600" dirty="0">
              <a:latin typeface="HGSｺﾞｼｯｸM" panose="020B0600000000000000" pitchFamily="50" charset="-128"/>
              <a:ea typeface="HGSｺﾞｼｯｸM" panose="020B0600000000000000" pitchFamily="50" charset="-128"/>
            </a:endParaRPr>
          </a:p>
          <a:p>
            <a:pPr>
              <a:lnSpc>
                <a:spcPts val="3500"/>
              </a:lnSpc>
            </a:pPr>
            <a:endParaRPr lang="en-US" altLang="ja-JP" sz="3600" dirty="0">
              <a:latin typeface="HGSｺﾞｼｯｸM" panose="020B0600000000000000" pitchFamily="50" charset="-128"/>
              <a:ea typeface="HGSｺﾞｼｯｸM" panose="020B0600000000000000" pitchFamily="50" charset="-128"/>
            </a:endParaRPr>
          </a:p>
          <a:p>
            <a:pPr>
              <a:lnSpc>
                <a:spcPts val="3500"/>
              </a:lnSpc>
            </a:pPr>
            <a:r>
              <a:rPr lang="ja-JP" altLang="en-US" sz="3600" dirty="0">
                <a:latin typeface="HGSｺﾞｼｯｸM" panose="020B0600000000000000" pitchFamily="50" charset="-128"/>
                <a:ea typeface="HGSｺﾞｼｯｸM" panose="020B0600000000000000" pitchFamily="50" charset="-128"/>
              </a:rPr>
              <a:t>２．前回までの検討内容及び課題</a:t>
            </a:r>
            <a:endParaRPr lang="en-US" altLang="ja-JP" sz="3600" dirty="0">
              <a:latin typeface="HGSｺﾞｼｯｸM" panose="020B0600000000000000" pitchFamily="50" charset="-128"/>
              <a:ea typeface="HGSｺﾞｼｯｸM" panose="020B0600000000000000" pitchFamily="50" charset="-128"/>
            </a:endParaRPr>
          </a:p>
          <a:p>
            <a:pPr>
              <a:lnSpc>
                <a:spcPts val="3500"/>
              </a:lnSpc>
            </a:pPr>
            <a:endParaRPr lang="en-US" altLang="ja-JP" sz="3600" dirty="0">
              <a:latin typeface="HGSｺﾞｼｯｸM" panose="020B0600000000000000" pitchFamily="50" charset="-128"/>
              <a:ea typeface="HGSｺﾞｼｯｸM" panose="020B0600000000000000" pitchFamily="50" charset="-128"/>
            </a:endParaRPr>
          </a:p>
          <a:p>
            <a:pPr>
              <a:lnSpc>
                <a:spcPts val="3500"/>
              </a:lnSpc>
            </a:pPr>
            <a:r>
              <a:rPr lang="ja-JP" altLang="en-US" sz="3600" dirty="0">
                <a:latin typeface="HGSｺﾞｼｯｸM" panose="020B0600000000000000" pitchFamily="50" charset="-128"/>
                <a:ea typeface="HGSｺﾞｼｯｸM" panose="020B0600000000000000" pitchFamily="50" charset="-128"/>
              </a:rPr>
              <a:t>３．将来の更新判定橋梁の検討</a:t>
            </a:r>
            <a:endParaRPr lang="en-US" altLang="ja-JP" sz="3600" dirty="0">
              <a:latin typeface="HGSｺﾞｼｯｸM" panose="020B0600000000000000" pitchFamily="50" charset="-128"/>
              <a:ea typeface="HGSｺﾞｼｯｸM" panose="020B0600000000000000" pitchFamily="50" charset="-128"/>
            </a:endParaRPr>
          </a:p>
          <a:p>
            <a:pPr>
              <a:lnSpc>
                <a:spcPts val="3500"/>
              </a:lnSpc>
            </a:pPr>
            <a:endParaRPr lang="en-US" altLang="ja-JP" sz="3600" dirty="0">
              <a:latin typeface="HGSｺﾞｼｯｸM" panose="020B0600000000000000" pitchFamily="50" charset="-128"/>
              <a:ea typeface="HGSｺﾞｼｯｸM" panose="020B0600000000000000" pitchFamily="50" charset="-128"/>
            </a:endParaRPr>
          </a:p>
          <a:p>
            <a:pPr>
              <a:lnSpc>
                <a:spcPts val="3500"/>
              </a:lnSpc>
            </a:pPr>
            <a:r>
              <a:rPr lang="ja-JP" altLang="en-US" sz="3600" dirty="0">
                <a:latin typeface="HGSｺﾞｼｯｸM" panose="020B0600000000000000" pitchFamily="50" charset="-128"/>
                <a:ea typeface="HGSｺﾞｼｯｸM" panose="020B0600000000000000" pitchFamily="50" charset="-128"/>
              </a:rPr>
              <a:t>４．個別橋梁の更新判定</a:t>
            </a:r>
            <a:endParaRPr lang="en-US" altLang="ja-JP" sz="3600" dirty="0">
              <a:latin typeface="HGSｺﾞｼｯｸM" panose="020B0600000000000000" pitchFamily="50" charset="-128"/>
              <a:ea typeface="HGSｺﾞｼｯｸM" panose="020B0600000000000000" pitchFamily="50" charset="-128"/>
            </a:endParaRPr>
          </a:p>
          <a:p>
            <a:pPr>
              <a:lnSpc>
                <a:spcPts val="3500"/>
              </a:lnSpc>
            </a:pPr>
            <a:endParaRPr lang="en-US" altLang="ja-JP" sz="3600" dirty="0">
              <a:latin typeface="HGSｺﾞｼｯｸM" panose="020B0600000000000000" pitchFamily="50" charset="-128"/>
              <a:ea typeface="HGSｺﾞｼｯｸM" panose="020B0600000000000000" pitchFamily="50" charset="-128"/>
            </a:endParaRPr>
          </a:p>
          <a:p>
            <a:pPr>
              <a:lnSpc>
                <a:spcPts val="3500"/>
              </a:lnSpc>
            </a:pPr>
            <a:r>
              <a:rPr lang="ja-JP" altLang="en-US" sz="3600" dirty="0">
                <a:latin typeface="HGSｺﾞｼｯｸM" panose="020B0600000000000000" pitchFamily="50" charset="-128"/>
                <a:ea typeface="HGSｺﾞｼｯｸM" panose="020B0600000000000000" pitchFamily="50" charset="-128"/>
              </a:rPr>
              <a:t>５．検討結果とまとめ</a:t>
            </a:r>
            <a:endParaRPr lang="en-US" altLang="ja-JP" sz="3600" dirty="0">
              <a:latin typeface="HGSｺﾞｼｯｸM" panose="020B0600000000000000" pitchFamily="50" charset="-128"/>
              <a:ea typeface="HGSｺﾞｼｯｸM" panose="020B0600000000000000" pitchFamily="50" charset="-128"/>
            </a:endParaRPr>
          </a:p>
        </p:txBody>
      </p:sp>
      <p:sp>
        <p:nvSpPr>
          <p:cNvPr id="4" name="スライド番号プレースホルダー 3"/>
          <p:cNvSpPr>
            <a:spLocks noGrp="1"/>
          </p:cNvSpPr>
          <p:nvPr>
            <p:ph type="sldNum" sz="quarter" idx="12"/>
          </p:nvPr>
        </p:nvSpPr>
        <p:spPr/>
        <p:txBody>
          <a:bodyPr/>
          <a:lstStyle/>
          <a:p>
            <a:fld id="{40F85341-AB73-4280-8395-A80C95690EE8}" type="slidenum">
              <a:rPr kumimoji="1" lang="ja-JP" altLang="en-US" smtClean="0"/>
              <a:t>2</a:t>
            </a:fld>
            <a:endParaRPr kumimoji="1" lang="ja-JP" altLang="en-US"/>
          </a:p>
        </p:txBody>
      </p:sp>
    </p:spTree>
    <p:extLst>
      <p:ext uri="{BB962C8B-B14F-4D97-AF65-F5344CB8AC3E}">
        <p14:creationId xmlns:p14="http://schemas.microsoft.com/office/powerpoint/2010/main" val="330785765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正方形/長方形 16"/>
          <p:cNvSpPr/>
          <p:nvPr/>
        </p:nvSpPr>
        <p:spPr>
          <a:xfrm>
            <a:off x="848544" y="1124744"/>
            <a:ext cx="8568952" cy="400110"/>
          </a:xfrm>
          <a:prstGeom prst="rect">
            <a:avLst/>
          </a:prstGeom>
          <a:noFill/>
        </p:spPr>
        <p:txBody>
          <a:bodyPr wrap="square" rtlCol="0">
            <a:spAutoFit/>
          </a:bodyPr>
          <a:lstStyle/>
          <a:p>
            <a:r>
              <a:rPr lang="en-US" altLang="ja-JP" sz="2000" dirty="0">
                <a:latin typeface="HGSｺﾞｼｯｸM" panose="020B0600000000000000" pitchFamily="50" charset="-128"/>
                <a:ea typeface="HGSｺﾞｼｯｸM" panose="020B0600000000000000" pitchFamily="50" charset="-128"/>
                <a:cs typeface="Meiryo UI" panose="020B0604030504040204" pitchFamily="50" charset="-128"/>
              </a:rPr>
              <a:t>3-2</a:t>
            </a:r>
            <a:r>
              <a:rPr lang="ja-JP" altLang="en-US" sz="2000" dirty="0">
                <a:latin typeface="HGSｺﾞｼｯｸM" panose="020B0600000000000000" pitchFamily="50" charset="-128"/>
                <a:ea typeface="HGSｺﾞｼｯｸM" panose="020B0600000000000000" pitchFamily="50" charset="-128"/>
                <a:cs typeface="Meiryo UI" panose="020B0604030504040204" pitchFamily="50" charset="-128"/>
              </a:rPr>
              <a:t>）鋼</a:t>
            </a:r>
            <a:r>
              <a:rPr lang="ja-JP" altLang="en-US" sz="2000" dirty="0" smtClean="0">
                <a:latin typeface="HGSｺﾞｼｯｸM" panose="020B0600000000000000" pitchFamily="50" charset="-128"/>
                <a:ea typeface="HGSｺﾞｼｯｸM" panose="020B0600000000000000" pitchFamily="50" charset="-128"/>
                <a:cs typeface="Meiryo UI" panose="020B0604030504040204" pitchFamily="50" charset="-128"/>
              </a:rPr>
              <a:t>桁</a:t>
            </a:r>
            <a:r>
              <a:rPr lang="ja-JP" altLang="en-US" sz="2000" dirty="0">
                <a:latin typeface="HGSｺﾞｼｯｸM" panose="020B0600000000000000" pitchFamily="50" charset="-128"/>
                <a:ea typeface="HGSｺﾞｼｯｸM" panose="020B0600000000000000" pitchFamily="50" charset="-128"/>
                <a:cs typeface="Meiryo UI" panose="020B0604030504040204" pitchFamily="50" charset="-128"/>
              </a:rPr>
              <a:t>　</a:t>
            </a:r>
            <a:r>
              <a:rPr lang="ja-JP" altLang="en-US" dirty="0" smtClean="0">
                <a:latin typeface="HGSｺﾞｼｯｸM" panose="020B0600000000000000" pitchFamily="50" charset="-128"/>
                <a:ea typeface="HGSｺﾞｼｯｸM" panose="020B0600000000000000" pitchFamily="50" charset="-128"/>
                <a:cs typeface="Meiryo UI" panose="020B0604030504040204" pitchFamily="50" charset="-128"/>
              </a:rPr>
              <a:t>亀裂確認検査　</a:t>
            </a:r>
            <a:endParaRPr lang="en-US" altLang="ja-JP" dirty="0">
              <a:latin typeface="HGSｺﾞｼｯｸM" panose="020B0600000000000000" pitchFamily="50" charset="-128"/>
              <a:ea typeface="HGSｺﾞｼｯｸM" panose="020B0600000000000000" pitchFamily="50" charset="-128"/>
              <a:cs typeface="Meiryo UI" panose="020B0604030504040204" pitchFamily="50" charset="-128"/>
            </a:endParaRPr>
          </a:p>
        </p:txBody>
      </p:sp>
      <p:sp>
        <p:nvSpPr>
          <p:cNvPr id="4" name="スライド番号プレースホルダー 3"/>
          <p:cNvSpPr>
            <a:spLocks noGrp="1"/>
          </p:cNvSpPr>
          <p:nvPr>
            <p:ph type="sldNum" sz="quarter" idx="12"/>
          </p:nvPr>
        </p:nvSpPr>
        <p:spPr/>
        <p:txBody>
          <a:bodyPr/>
          <a:lstStyle/>
          <a:p>
            <a:fld id="{40F85341-AB73-4280-8395-A80C95690EE8}" type="slidenum">
              <a:rPr kumimoji="1" lang="ja-JP" altLang="en-US" smtClean="0"/>
              <a:t>20</a:t>
            </a:fld>
            <a:endParaRPr kumimoji="1" lang="ja-JP" altLang="en-US"/>
          </a:p>
        </p:txBody>
      </p:sp>
      <p:sp>
        <p:nvSpPr>
          <p:cNvPr id="19" name="タイトル 1"/>
          <p:cNvSpPr txBox="1">
            <a:spLocks/>
          </p:cNvSpPr>
          <p:nvPr/>
        </p:nvSpPr>
        <p:spPr>
          <a:xfrm>
            <a:off x="611832" y="238054"/>
            <a:ext cx="8716202" cy="914400"/>
          </a:xfrm>
          <a:prstGeom prst="rect">
            <a:avLst/>
          </a:prstGeom>
        </p:spPr>
        <p:txBody>
          <a:bodyPr vert="horz" anchor="b" anchorCtr="0">
            <a:noAutofit/>
          </a:bodyPr>
          <a:lstStyle>
            <a:lvl1pPr algn="l" rtl="0" eaLnBrk="1" latinLnBrk="0" hangingPunct="1">
              <a:spcBef>
                <a:spcPct val="0"/>
              </a:spcBef>
              <a:buNone/>
              <a:defRPr kumimoji="1" sz="3200" kern="1200">
                <a:solidFill>
                  <a:schemeClr val="tx2"/>
                </a:solidFill>
                <a:latin typeface="+mj-lt"/>
                <a:ea typeface="+mj-ea"/>
                <a:cs typeface="+mj-cs"/>
              </a:defRPr>
            </a:lvl1pPr>
          </a:lstStyle>
          <a:p>
            <a:r>
              <a:rPr lang="ja-JP" altLang="en-US" sz="2800" dirty="0">
                <a:latin typeface="HGSｺﾞｼｯｸM" panose="020B0600000000000000" pitchFamily="50" charset="-128"/>
                <a:ea typeface="HGSｺﾞｼｯｸM" panose="020B0600000000000000" pitchFamily="50" charset="-128"/>
              </a:rPr>
              <a:t>３</a:t>
            </a:r>
            <a:r>
              <a:rPr lang="en-US" altLang="ja-JP" sz="2800" dirty="0">
                <a:latin typeface="HGSｺﾞｼｯｸM" panose="020B0600000000000000" pitchFamily="50" charset="-128"/>
                <a:ea typeface="HGSｺﾞｼｯｸM" panose="020B0600000000000000" pitchFamily="50" charset="-128"/>
              </a:rPr>
              <a:t>.</a:t>
            </a:r>
            <a:r>
              <a:rPr lang="ja-JP" altLang="en-US" sz="2800" dirty="0">
                <a:latin typeface="HGSｺﾞｼｯｸM" panose="020B0600000000000000" pitchFamily="50" charset="-128"/>
                <a:ea typeface="HGSｺﾞｼｯｸM" panose="020B0600000000000000" pitchFamily="50" charset="-128"/>
              </a:rPr>
              <a:t>将来の更新判定橋梁検討</a:t>
            </a:r>
            <a:r>
              <a:rPr lang="en-US" altLang="ja-JP" sz="2800" dirty="0">
                <a:latin typeface="HGSｺﾞｼｯｸM" panose="020B0600000000000000" pitchFamily="50" charset="-128"/>
                <a:ea typeface="HGSｺﾞｼｯｸM" panose="020B0600000000000000" pitchFamily="50" charset="-128"/>
              </a:rPr>
              <a:t/>
            </a:r>
            <a:br>
              <a:rPr lang="en-US" altLang="ja-JP" sz="2800" dirty="0">
                <a:latin typeface="HGSｺﾞｼｯｸM" panose="020B0600000000000000" pitchFamily="50" charset="-128"/>
                <a:ea typeface="HGSｺﾞｼｯｸM" panose="020B0600000000000000" pitchFamily="50" charset="-128"/>
              </a:rPr>
            </a:br>
            <a:r>
              <a:rPr lang="ja-JP" altLang="en-US" sz="2800" dirty="0">
                <a:latin typeface="HGSｺﾞｼｯｸM" panose="020B0600000000000000" pitchFamily="50" charset="-128"/>
                <a:ea typeface="HGSｺﾞｼｯｸM" panose="020B0600000000000000" pitchFamily="50" charset="-128"/>
              </a:rPr>
              <a:t>　３</a:t>
            </a:r>
            <a:r>
              <a:rPr lang="ja-JP" altLang="en-US" sz="2400" dirty="0">
                <a:latin typeface="HGSｺﾞｼｯｸM" panose="020B0600000000000000" pitchFamily="50" charset="-128"/>
                <a:ea typeface="HGSｺﾞｼｯｸM" panose="020B0600000000000000" pitchFamily="50" charset="-128"/>
              </a:rPr>
              <a:t>）疲労損傷状況の考察　</a:t>
            </a:r>
            <a:r>
              <a:rPr lang="en-US" altLang="ja-JP" sz="2400" dirty="0">
                <a:latin typeface="HGSｺﾞｼｯｸM" panose="020B0600000000000000" pitchFamily="50" charset="-128"/>
                <a:ea typeface="HGSｺﾞｼｯｸM" panose="020B0600000000000000" pitchFamily="50" charset="-128"/>
              </a:rPr>
              <a:t>(</a:t>
            </a:r>
            <a:r>
              <a:rPr lang="en-US" altLang="ja-JP" sz="2400" dirty="0" smtClean="0">
                <a:latin typeface="HGSｺﾞｼｯｸM" panose="020B0600000000000000" pitchFamily="50" charset="-128"/>
                <a:ea typeface="HGSｺﾞｼｯｸM" panose="020B0600000000000000" pitchFamily="50" charset="-128"/>
              </a:rPr>
              <a:t>8/9)</a:t>
            </a:r>
            <a:endParaRPr lang="ja-JP" altLang="en-US" sz="2400" dirty="0">
              <a:latin typeface="HGSｺﾞｼｯｸM" panose="020B0600000000000000" pitchFamily="50" charset="-128"/>
              <a:ea typeface="HGSｺﾞｼｯｸM" panose="020B0600000000000000" pitchFamily="50" charset="-128"/>
            </a:endParaRPr>
          </a:p>
        </p:txBody>
      </p:sp>
      <p:sp>
        <p:nvSpPr>
          <p:cNvPr id="25" name="フッター プレースホルダー 2"/>
          <p:cNvSpPr>
            <a:spLocks noGrp="1"/>
          </p:cNvSpPr>
          <p:nvPr>
            <p:ph type="ftr" sz="quarter" idx="11"/>
          </p:nvPr>
        </p:nvSpPr>
        <p:spPr>
          <a:xfrm>
            <a:off x="5529064" y="6396567"/>
            <a:ext cx="3505200" cy="365760"/>
          </a:xfrm>
        </p:spPr>
        <p:txBody>
          <a:bodyPr/>
          <a:lstStyle/>
          <a:p>
            <a:r>
              <a:rPr kumimoji="1" lang="ja-JP" altLang="en-US" dirty="0"/>
              <a:t>資料１</a:t>
            </a:r>
          </a:p>
        </p:txBody>
      </p:sp>
      <p:graphicFrame>
        <p:nvGraphicFramePr>
          <p:cNvPr id="5" name="表 4"/>
          <p:cNvGraphicFramePr>
            <a:graphicFrameLocks noGrp="1"/>
          </p:cNvGraphicFramePr>
          <p:nvPr>
            <p:extLst>
              <p:ext uri="{D42A27DB-BD31-4B8C-83A1-F6EECF244321}">
                <p14:modId xmlns:p14="http://schemas.microsoft.com/office/powerpoint/2010/main" val="3424682603"/>
              </p:ext>
            </p:extLst>
          </p:nvPr>
        </p:nvGraphicFramePr>
        <p:xfrm>
          <a:off x="611832" y="1547679"/>
          <a:ext cx="8870234" cy="4761641"/>
        </p:xfrm>
        <a:graphic>
          <a:graphicData uri="http://schemas.openxmlformats.org/drawingml/2006/table">
            <a:tbl>
              <a:tblPr firstRow="1" bandRow="1">
                <a:tableStyleId>{5C22544A-7EE6-4342-B048-85BDC9FD1C3A}</a:tableStyleId>
              </a:tblPr>
              <a:tblGrid>
                <a:gridCol w="317532">
                  <a:extLst>
                    <a:ext uri="{9D8B030D-6E8A-4147-A177-3AD203B41FA5}">
                      <a16:colId xmlns:a16="http://schemas.microsoft.com/office/drawing/2014/main" xmlns="" val="20000"/>
                    </a:ext>
                  </a:extLst>
                </a:gridCol>
                <a:gridCol w="2511468"/>
                <a:gridCol w="2886582">
                  <a:extLst>
                    <a:ext uri="{9D8B030D-6E8A-4147-A177-3AD203B41FA5}">
                      <a16:colId xmlns:a16="http://schemas.microsoft.com/office/drawing/2014/main" xmlns="" val="20001"/>
                    </a:ext>
                  </a:extLst>
                </a:gridCol>
                <a:gridCol w="3154652">
                  <a:extLst>
                    <a:ext uri="{9D8B030D-6E8A-4147-A177-3AD203B41FA5}">
                      <a16:colId xmlns:a16="http://schemas.microsoft.com/office/drawing/2014/main" xmlns="" val="20002"/>
                    </a:ext>
                  </a:extLst>
                </a:gridCol>
              </a:tblGrid>
              <a:tr h="272967">
                <a:tc>
                  <a:txBody>
                    <a:bodyPr/>
                    <a:lstStyle/>
                    <a:p>
                      <a:endParaRPr kumimoji="1" lang="ja-JP" altLang="en-US" sz="1200" b="0" kern="1200" dirty="0">
                        <a:solidFill>
                          <a:schemeClr val="tx1"/>
                        </a:solidFill>
                        <a:latin typeface="HGSｺﾞｼｯｸM" panose="020B0600000000000000" pitchFamily="50" charset="-128"/>
                        <a:ea typeface="HGSｺﾞｼｯｸM" panose="020B0600000000000000" pitchFamily="50" charset="-128"/>
                        <a:cs typeface="Meiryo UI" panose="020B0604030504040204" pitchFamily="50" charset="-128"/>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1" lang="ja-JP" altLang="en-US" sz="1400" b="0" kern="1200" dirty="0" smtClean="0">
                          <a:solidFill>
                            <a:schemeClr val="tx1"/>
                          </a:solidFill>
                          <a:latin typeface="HGSｺﾞｼｯｸM" panose="020B0600000000000000" pitchFamily="50" charset="-128"/>
                          <a:ea typeface="HGSｺﾞｼｯｸM" panose="020B0600000000000000" pitchFamily="50" charset="-128"/>
                          <a:cs typeface="Meiryo UI" panose="020B0604030504040204" pitchFamily="50" charset="-128"/>
                        </a:rPr>
                        <a:t>長所</a:t>
                      </a:r>
                      <a:endParaRPr kumimoji="1" lang="ja-JP" altLang="en-US" sz="1400" b="0" kern="1200" dirty="0">
                        <a:solidFill>
                          <a:schemeClr val="tx1"/>
                        </a:solidFill>
                        <a:latin typeface="HGSｺﾞｼｯｸM" panose="020B0600000000000000" pitchFamily="50" charset="-128"/>
                        <a:ea typeface="HGSｺﾞｼｯｸM" panose="020B0600000000000000" pitchFamily="50" charset="-128"/>
                        <a:cs typeface="Meiryo UI" panose="020B0604030504040204" pitchFamily="50" charset="-128"/>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1" lang="ja-JP" altLang="en-US" sz="1400" b="0" kern="1200" dirty="0" smtClean="0">
                          <a:solidFill>
                            <a:schemeClr val="tx1"/>
                          </a:solidFill>
                          <a:latin typeface="HGSｺﾞｼｯｸM" panose="020B0600000000000000" pitchFamily="50" charset="-128"/>
                          <a:ea typeface="HGSｺﾞｼｯｸM" panose="020B0600000000000000" pitchFamily="50" charset="-128"/>
                          <a:cs typeface="Meiryo UI" panose="020B0604030504040204" pitchFamily="50" charset="-128"/>
                        </a:rPr>
                        <a:t>短所</a:t>
                      </a:r>
                      <a:endParaRPr kumimoji="1" lang="ja-JP" altLang="en-US" sz="1400" b="0" kern="1200" dirty="0">
                        <a:solidFill>
                          <a:schemeClr val="tx1"/>
                        </a:solidFill>
                        <a:latin typeface="HGSｺﾞｼｯｸM" panose="020B0600000000000000" pitchFamily="50" charset="-128"/>
                        <a:ea typeface="HGSｺﾞｼｯｸM" panose="020B0600000000000000" pitchFamily="50" charset="-128"/>
                        <a:cs typeface="Meiryo UI" panose="020B0604030504040204" pitchFamily="50" charset="-128"/>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1" lang="ja-JP" altLang="en-US" sz="1400" b="0" kern="1200" dirty="0">
                          <a:solidFill>
                            <a:schemeClr val="tx1"/>
                          </a:solidFill>
                          <a:latin typeface="HGSｺﾞｼｯｸM" panose="020B0600000000000000" pitchFamily="50" charset="-128"/>
                          <a:ea typeface="HGSｺﾞｼｯｸM" panose="020B0600000000000000" pitchFamily="50" charset="-128"/>
                          <a:cs typeface="Meiryo UI" panose="020B0604030504040204" pitchFamily="50" charset="-128"/>
                        </a:rPr>
                        <a:t>試験状況</a:t>
                      </a: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0"/>
                  </a:ext>
                </a:extLst>
              </a:tr>
              <a:tr h="1576521">
                <a:tc>
                  <a:txBody>
                    <a:bodyPr/>
                    <a:lstStyle/>
                    <a:p>
                      <a:pPr algn="ctr"/>
                      <a:r>
                        <a:rPr kumimoji="1" lang="ja-JP" altLang="en-US" sz="1400" kern="1200" dirty="0" smtClean="0">
                          <a:solidFill>
                            <a:schemeClr val="tx1"/>
                          </a:solidFill>
                          <a:latin typeface="HGSｺﾞｼｯｸM" panose="020B0600000000000000" pitchFamily="50" charset="-128"/>
                          <a:ea typeface="HGSｺﾞｼｯｸM" panose="020B0600000000000000" pitchFamily="50" charset="-128"/>
                          <a:cs typeface="Meiryo UI" panose="020B0604030504040204" pitchFamily="50" charset="-128"/>
                        </a:rPr>
                        <a:t>磁粉探傷検査</a:t>
                      </a:r>
                      <a:endParaRPr kumimoji="1" lang="ja-JP" altLang="en-US" sz="1400" kern="1200" dirty="0">
                        <a:solidFill>
                          <a:schemeClr val="tx1"/>
                        </a:solidFill>
                        <a:latin typeface="HGSｺﾞｼｯｸM" panose="020B0600000000000000" pitchFamily="50" charset="-128"/>
                        <a:ea typeface="HGSｺﾞｼｯｸM" panose="020B0600000000000000" pitchFamily="50" charset="-128"/>
                        <a:cs typeface="Meiryo UI" panose="020B0604030504040204" pitchFamily="50" charset="-128"/>
                      </a:endParaRPr>
                    </a:p>
                  </a:txBody>
                  <a:tcPr vert="eaVert">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kumimoji="1" lang="ja-JP" altLang="en-US" sz="1400" kern="1200" dirty="0" smtClean="0">
                          <a:solidFill>
                            <a:schemeClr val="tx1"/>
                          </a:solidFill>
                          <a:latin typeface="HGSｺﾞｼｯｸM" panose="020B0600000000000000" pitchFamily="50" charset="-128"/>
                          <a:ea typeface="HGSｺﾞｼｯｸM" panose="020B0600000000000000" pitchFamily="50" charset="-128"/>
                          <a:cs typeface="Meiryo UI" panose="020B0604030504040204" pitchFamily="50" charset="-128"/>
                        </a:rPr>
                        <a:t>①表面亀裂の形状及び寸法の</a:t>
                      </a:r>
                      <a:endParaRPr kumimoji="1" lang="en-US" altLang="ja-JP" sz="1400" kern="1200" dirty="0" smtClean="0">
                        <a:solidFill>
                          <a:schemeClr val="tx1"/>
                        </a:solidFill>
                        <a:latin typeface="HGSｺﾞｼｯｸM" panose="020B0600000000000000" pitchFamily="50" charset="-128"/>
                        <a:ea typeface="HGSｺﾞｼｯｸM" panose="020B0600000000000000" pitchFamily="50" charset="-128"/>
                        <a:cs typeface="Meiryo UI" panose="020B0604030504040204" pitchFamily="50" charset="-128"/>
                      </a:endParaRPr>
                    </a:p>
                    <a:p>
                      <a:r>
                        <a:rPr kumimoji="1" lang="ja-JP" altLang="en-US" sz="1400" kern="1200" dirty="0" smtClean="0">
                          <a:solidFill>
                            <a:schemeClr val="tx1"/>
                          </a:solidFill>
                          <a:latin typeface="HGSｺﾞｼｯｸM" panose="020B0600000000000000" pitchFamily="50" charset="-128"/>
                          <a:ea typeface="HGSｺﾞｼｯｸM" panose="020B0600000000000000" pitchFamily="50" charset="-128"/>
                          <a:cs typeface="Meiryo UI" panose="020B0604030504040204" pitchFamily="50" charset="-128"/>
                        </a:rPr>
                        <a:t>　測定精度に優れる</a:t>
                      </a:r>
                      <a:endParaRPr kumimoji="1" lang="en-US" altLang="ja-JP" sz="1400" kern="1200" dirty="0" smtClean="0">
                        <a:solidFill>
                          <a:schemeClr val="tx1"/>
                        </a:solidFill>
                        <a:latin typeface="HGSｺﾞｼｯｸM" panose="020B0600000000000000" pitchFamily="50" charset="-128"/>
                        <a:ea typeface="HGSｺﾞｼｯｸM" panose="020B0600000000000000" pitchFamily="50" charset="-128"/>
                        <a:cs typeface="Meiryo UI" panose="020B0604030504040204" pitchFamily="50" charset="-128"/>
                      </a:endParaRPr>
                    </a:p>
                    <a:p>
                      <a:r>
                        <a:rPr kumimoji="1" lang="ja-JP" altLang="en-US" sz="1400" kern="1200" dirty="0" smtClean="0">
                          <a:solidFill>
                            <a:schemeClr val="tx1"/>
                          </a:solidFill>
                          <a:latin typeface="HGSｺﾞｼｯｸM" panose="020B0600000000000000" pitchFamily="50" charset="-128"/>
                          <a:ea typeface="HGSｺﾞｼｯｸM" panose="020B0600000000000000" pitchFamily="50" charset="-128"/>
                          <a:cs typeface="Meiryo UI" panose="020B0604030504040204" pitchFamily="50" charset="-128"/>
                        </a:rPr>
                        <a:t>②微細な亀裂の長さを測定に</a:t>
                      </a:r>
                      <a:endParaRPr kumimoji="1" lang="en-US" altLang="ja-JP" sz="1400" kern="1200" dirty="0" smtClean="0">
                        <a:solidFill>
                          <a:schemeClr val="tx1"/>
                        </a:solidFill>
                        <a:latin typeface="HGSｺﾞｼｯｸM" panose="020B0600000000000000" pitchFamily="50" charset="-128"/>
                        <a:ea typeface="HGSｺﾞｼｯｸM" panose="020B0600000000000000" pitchFamily="50" charset="-128"/>
                        <a:cs typeface="Meiryo UI" panose="020B0604030504040204" pitchFamily="50" charset="-128"/>
                      </a:endParaRPr>
                    </a:p>
                    <a:p>
                      <a:r>
                        <a:rPr kumimoji="1" lang="ja-JP" altLang="en-US" sz="1400" kern="1200" dirty="0" smtClean="0">
                          <a:solidFill>
                            <a:schemeClr val="tx1"/>
                          </a:solidFill>
                          <a:latin typeface="HGSｺﾞｼｯｸM" panose="020B0600000000000000" pitchFamily="50" charset="-128"/>
                          <a:ea typeface="HGSｺﾞｼｯｸM" panose="020B0600000000000000" pitchFamily="50" charset="-128"/>
                          <a:cs typeface="Meiryo UI" panose="020B0604030504040204" pitchFamily="50" charset="-128"/>
                        </a:rPr>
                        <a:t>　有効</a:t>
                      </a:r>
                      <a:endParaRPr kumimoji="1" lang="en-US" altLang="ja-JP" sz="1400" kern="1200" dirty="0" smtClean="0">
                        <a:solidFill>
                          <a:schemeClr val="tx1"/>
                        </a:solidFill>
                        <a:latin typeface="HGSｺﾞｼｯｸM" panose="020B0600000000000000" pitchFamily="50" charset="-128"/>
                        <a:ea typeface="HGSｺﾞｼｯｸM" panose="020B0600000000000000" pitchFamily="50" charset="-128"/>
                        <a:cs typeface="Meiryo UI" panose="020B0604030504040204" pitchFamily="50" charset="-128"/>
                      </a:endParaRPr>
                    </a:p>
                    <a:p>
                      <a:r>
                        <a:rPr kumimoji="1" lang="ja-JP" altLang="en-US" sz="1400" kern="1200" dirty="0" smtClean="0">
                          <a:solidFill>
                            <a:schemeClr val="tx1"/>
                          </a:solidFill>
                          <a:latin typeface="HGSｺﾞｼｯｸM" panose="020B0600000000000000" pitchFamily="50" charset="-128"/>
                          <a:ea typeface="HGSｺﾞｼｯｸM" panose="020B0600000000000000" pitchFamily="50" charset="-128"/>
                          <a:cs typeface="Meiryo UI" panose="020B0604030504040204" pitchFamily="50" charset="-128"/>
                        </a:rPr>
                        <a:t>③損傷の形状や大きさを視認できるので、亀裂確認精度は</a:t>
                      </a:r>
                      <a:endParaRPr kumimoji="1" lang="en-US" altLang="ja-JP" sz="1400" kern="1200" dirty="0" smtClean="0">
                        <a:solidFill>
                          <a:schemeClr val="tx1"/>
                        </a:solidFill>
                        <a:latin typeface="HGSｺﾞｼｯｸM" panose="020B0600000000000000" pitchFamily="50" charset="-128"/>
                        <a:ea typeface="HGSｺﾞｼｯｸM" panose="020B0600000000000000" pitchFamily="50" charset="-128"/>
                        <a:cs typeface="Meiryo UI" panose="020B0604030504040204" pitchFamily="50" charset="-128"/>
                      </a:endParaRPr>
                    </a:p>
                    <a:p>
                      <a:r>
                        <a:rPr kumimoji="1" lang="ja-JP" altLang="en-US" sz="1400" kern="1200" dirty="0" smtClean="0">
                          <a:solidFill>
                            <a:schemeClr val="tx1"/>
                          </a:solidFill>
                          <a:latin typeface="HGSｺﾞｼｯｸM" panose="020B0600000000000000" pitchFamily="50" charset="-128"/>
                          <a:ea typeface="HGSｺﾞｼｯｸM" panose="020B0600000000000000" pitchFamily="50" charset="-128"/>
                          <a:cs typeface="Meiryo UI" panose="020B0604030504040204" pitchFamily="50" charset="-128"/>
                        </a:rPr>
                        <a:t>　高い</a:t>
                      </a: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kumimoji="1" lang="ja-JP" altLang="en-US" sz="1400" kern="1200" dirty="0">
                          <a:solidFill>
                            <a:schemeClr val="tx1"/>
                          </a:solidFill>
                          <a:latin typeface="HGSｺﾞｼｯｸM" panose="020B0600000000000000" pitchFamily="50" charset="-128"/>
                          <a:ea typeface="HGSｺﾞｼｯｸM" panose="020B0600000000000000" pitchFamily="50" charset="-128"/>
                          <a:cs typeface="Meiryo UI" panose="020B0604030504040204" pitchFamily="50" charset="-128"/>
                        </a:rPr>
                        <a:t>①内部亀裂は検出</a:t>
                      </a:r>
                      <a:r>
                        <a:rPr kumimoji="1" lang="ja-JP" altLang="en-US" sz="1400" kern="1200" dirty="0" smtClean="0">
                          <a:solidFill>
                            <a:schemeClr val="tx1"/>
                          </a:solidFill>
                          <a:latin typeface="HGSｺﾞｼｯｸM" panose="020B0600000000000000" pitchFamily="50" charset="-128"/>
                          <a:ea typeface="HGSｺﾞｼｯｸM" panose="020B0600000000000000" pitchFamily="50" charset="-128"/>
                          <a:cs typeface="Meiryo UI" panose="020B0604030504040204" pitchFamily="50" charset="-128"/>
                        </a:rPr>
                        <a:t>できない</a:t>
                      </a:r>
                      <a:endParaRPr kumimoji="1" lang="en-US" altLang="ja-JP" sz="1400" kern="1200" dirty="0">
                        <a:solidFill>
                          <a:schemeClr val="tx1"/>
                        </a:solidFill>
                        <a:latin typeface="HGSｺﾞｼｯｸM" panose="020B0600000000000000" pitchFamily="50" charset="-128"/>
                        <a:ea typeface="HGSｺﾞｼｯｸM" panose="020B0600000000000000" pitchFamily="50" charset="-128"/>
                        <a:cs typeface="Meiryo UI" panose="020B0604030504040204" pitchFamily="50" charset="-128"/>
                      </a:endParaRPr>
                    </a:p>
                    <a:p>
                      <a:r>
                        <a:rPr kumimoji="1" lang="ja-JP" altLang="en-US" sz="1400" kern="1200" dirty="0">
                          <a:solidFill>
                            <a:srgbClr val="FF0000"/>
                          </a:solidFill>
                          <a:latin typeface="HGSｺﾞｼｯｸM" panose="020B0600000000000000" pitchFamily="50" charset="-128"/>
                          <a:ea typeface="HGSｺﾞｼｯｸM" panose="020B0600000000000000" pitchFamily="50" charset="-128"/>
                          <a:cs typeface="Meiryo UI" panose="020B0604030504040204" pitchFamily="50" charset="-128"/>
                        </a:rPr>
                        <a:t>②塗膜を除去する必要が</a:t>
                      </a:r>
                      <a:r>
                        <a:rPr kumimoji="1" lang="ja-JP" altLang="en-US" sz="1400" kern="1200" dirty="0" smtClean="0">
                          <a:solidFill>
                            <a:srgbClr val="FF0000"/>
                          </a:solidFill>
                          <a:latin typeface="HGSｺﾞｼｯｸM" panose="020B0600000000000000" pitchFamily="50" charset="-128"/>
                          <a:ea typeface="HGSｺﾞｼｯｸM" panose="020B0600000000000000" pitchFamily="50" charset="-128"/>
                          <a:cs typeface="Meiryo UI" panose="020B0604030504040204" pitchFamily="50" charset="-128"/>
                        </a:rPr>
                        <a:t>ある</a:t>
                      </a:r>
                      <a:endParaRPr kumimoji="1" lang="en-US" altLang="ja-JP" sz="1400" kern="1200" dirty="0">
                        <a:solidFill>
                          <a:srgbClr val="FF0000"/>
                        </a:solidFill>
                        <a:latin typeface="HGSｺﾞｼｯｸM" panose="020B0600000000000000" pitchFamily="50" charset="-128"/>
                        <a:ea typeface="HGSｺﾞｼｯｸM" panose="020B0600000000000000" pitchFamily="50" charset="-128"/>
                        <a:cs typeface="Meiryo UI" panose="020B0604030504040204" pitchFamily="50" charset="-128"/>
                      </a:endParaRPr>
                    </a:p>
                    <a:p>
                      <a:r>
                        <a:rPr kumimoji="1" lang="ja-JP" altLang="en-US" sz="1400" kern="1200" dirty="0">
                          <a:solidFill>
                            <a:schemeClr val="tx1"/>
                          </a:solidFill>
                          <a:latin typeface="HGSｺﾞｼｯｸM" panose="020B0600000000000000" pitchFamily="50" charset="-128"/>
                          <a:ea typeface="HGSｺﾞｼｯｸM" panose="020B0600000000000000" pitchFamily="50" charset="-128"/>
                          <a:cs typeface="Meiryo UI" panose="020B0604030504040204" pitchFamily="50" charset="-128"/>
                        </a:rPr>
                        <a:t>③表面の凹凸が著しい場合に</a:t>
                      </a:r>
                      <a:r>
                        <a:rPr kumimoji="1" lang="ja-JP" altLang="en-US" sz="1400" kern="1200" dirty="0" smtClean="0">
                          <a:solidFill>
                            <a:schemeClr val="tx1"/>
                          </a:solidFill>
                          <a:latin typeface="HGSｺﾞｼｯｸM" panose="020B0600000000000000" pitchFamily="50" charset="-128"/>
                          <a:ea typeface="HGSｺﾞｼｯｸM" panose="020B0600000000000000" pitchFamily="50" charset="-128"/>
                          <a:cs typeface="Meiryo UI" panose="020B0604030504040204" pitchFamily="50" charset="-128"/>
                        </a:rPr>
                        <a:t>は結</a:t>
                      </a:r>
                      <a:endParaRPr kumimoji="1" lang="en-US" altLang="ja-JP" sz="1400" kern="1200" dirty="0" smtClean="0">
                        <a:solidFill>
                          <a:schemeClr val="tx1"/>
                        </a:solidFill>
                        <a:latin typeface="HGSｺﾞｼｯｸM" panose="020B0600000000000000" pitchFamily="50" charset="-128"/>
                        <a:ea typeface="HGSｺﾞｼｯｸM" panose="020B0600000000000000" pitchFamily="50" charset="-128"/>
                        <a:cs typeface="Meiryo UI" panose="020B0604030504040204" pitchFamily="50" charset="-128"/>
                      </a:endParaRPr>
                    </a:p>
                    <a:p>
                      <a:r>
                        <a:rPr kumimoji="1" lang="ja-JP" altLang="en-US" sz="1400" kern="1200" dirty="0" smtClean="0">
                          <a:solidFill>
                            <a:schemeClr val="tx1"/>
                          </a:solidFill>
                          <a:latin typeface="HGSｺﾞｼｯｸM" panose="020B0600000000000000" pitchFamily="50" charset="-128"/>
                          <a:ea typeface="HGSｺﾞｼｯｸM" panose="020B0600000000000000" pitchFamily="50" charset="-128"/>
                          <a:cs typeface="Meiryo UI" panose="020B0604030504040204" pitchFamily="50" charset="-128"/>
                        </a:rPr>
                        <a:t>　果の判定を誤りやすい</a:t>
                      </a:r>
                      <a:endParaRPr kumimoji="1" lang="en-US" altLang="ja-JP" sz="1400" kern="1200" dirty="0" smtClean="0">
                        <a:solidFill>
                          <a:schemeClr val="tx1"/>
                        </a:solidFill>
                        <a:latin typeface="HGSｺﾞｼｯｸM" panose="020B0600000000000000" pitchFamily="50" charset="-128"/>
                        <a:ea typeface="HGSｺﾞｼｯｸM" panose="020B0600000000000000" pitchFamily="50" charset="-128"/>
                        <a:cs typeface="Meiryo UI" panose="020B0604030504040204" pitchFamily="50" charset="-128"/>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400" kern="1200" dirty="0">
                        <a:solidFill>
                          <a:schemeClr val="tx1"/>
                        </a:solidFill>
                        <a:latin typeface="HGSｺﾞｼｯｸM" panose="020B0600000000000000" pitchFamily="50" charset="-128"/>
                        <a:ea typeface="HGSｺﾞｼｯｸM" panose="020B0600000000000000" pitchFamily="50" charset="-128"/>
                        <a:cs typeface="Meiryo UI" panose="020B0604030504040204" pitchFamily="50" charset="-128"/>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1"/>
                  </a:ext>
                </a:extLst>
              </a:tr>
              <a:tr h="1419429">
                <a:tc>
                  <a:txBody>
                    <a:bodyPr/>
                    <a:lstStyle/>
                    <a:p>
                      <a:pPr algn="ctr"/>
                      <a:r>
                        <a:rPr kumimoji="1" lang="ja-JP" altLang="en-US" sz="1400" kern="1200" dirty="0">
                          <a:solidFill>
                            <a:schemeClr val="tx1"/>
                          </a:solidFill>
                          <a:latin typeface="HGSｺﾞｼｯｸM" panose="020B0600000000000000" pitchFamily="50" charset="-128"/>
                          <a:ea typeface="HGSｺﾞｼｯｸM" panose="020B0600000000000000" pitchFamily="50" charset="-128"/>
                          <a:cs typeface="Meiryo UI" panose="020B0604030504040204" pitchFamily="50" charset="-128"/>
                        </a:rPr>
                        <a:t>渦流</a:t>
                      </a:r>
                      <a:r>
                        <a:rPr kumimoji="1" lang="ja-JP" altLang="en-US" sz="1400" kern="1200" dirty="0" smtClean="0">
                          <a:solidFill>
                            <a:schemeClr val="tx1"/>
                          </a:solidFill>
                          <a:latin typeface="HGSｺﾞｼｯｸM" panose="020B0600000000000000" pitchFamily="50" charset="-128"/>
                          <a:ea typeface="HGSｺﾞｼｯｸM" panose="020B0600000000000000" pitchFamily="50" charset="-128"/>
                          <a:cs typeface="Meiryo UI" panose="020B0604030504040204" pitchFamily="50" charset="-128"/>
                        </a:rPr>
                        <a:t>探傷検査</a:t>
                      </a:r>
                      <a:endParaRPr kumimoji="1" lang="en-US" altLang="ja-JP" sz="1400" kern="1200" dirty="0">
                        <a:solidFill>
                          <a:schemeClr val="tx1"/>
                        </a:solidFill>
                        <a:latin typeface="HGSｺﾞｼｯｸM" panose="020B0600000000000000" pitchFamily="50" charset="-128"/>
                        <a:ea typeface="HGSｺﾞｼｯｸM" panose="020B0600000000000000" pitchFamily="50" charset="-128"/>
                        <a:cs typeface="Meiryo UI" panose="020B0604030504040204" pitchFamily="50" charset="-128"/>
                      </a:endParaRPr>
                    </a:p>
                  </a:txBody>
                  <a:tcPr vert="eaVert">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kumimoji="1" lang="ja-JP" altLang="en-US" sz="1400" kern="1200" dirty="0" smtClean="0">
                          <a:solidFill>
                            <a:schemeClr val="tx1"/>
                          </a:solidFill>
                          <a:latin typeface="HGSｺﾞｼｯｸM" panose="020B0600000000000000" pitchFamily="50" charset="-128"/>
                          <a:ea typeface="HGSｺﾞｼｯｸM" panose="020B0600000000000000" pitchFamily="50" charset="-128"/>
                          <a:cs typeface="Meiryo UI" panose="020B0604030504040204" pitchFamily="50" charset="-128"/>
                        </a:rPr>
                        <a:t>①鋼材表面に現れた亀裂の検</a:t>
                      </a:r>
                      <a:endParaRPr kumimoji="1" lang="en-US" altLang="ja-JP" sz="1400" kern="1200" dirty="0" smtClean="0">
                        <a:solidFill>
                          <a:schemeClr val="tx1"/>
                        </a:solidFill>
                        <a:latin typeface="HGSｺﾞｼｯｸM" panose="020B0600000000000000" pitchFamily="50" charset="-128"/>
                        <a:ea typeface="HGSｺﾞｼｯｸM" panose="020B0600000000000000" pitchFamily="50" charset="-128"/>
                        <a:cs typeface="Meiryo UI" panose="020B0604030504040204" pitchFamily="50" charset="-128"/>
                      </a:endParaRPr>
                    </a:p>
                    <a:p>
                      <a:r>
                        <a:rPr kumimoji="1" lang="ja-JP" altLang="en-US" sz="1400" kern="1200" dirty="0" smtClean="0">
                          <a:solidFill>
                            <a:schemeClr val="tx1"/>
                          </a:solidFill>
                          <a:latin typeface="HGSｺﾞｼｯｸM" panose="020B0600000000000000" pitchFamily="50" charset="-128"/>
                          <a:ea typeface="HGSｺﾞｼｯｸM" panose="020B0600000000000000" pitchFamily="50" charset="-128"/>
                          <a:cs typeface="Meiryo UI" panose="020B0604030504040204" pitchFamily="50" charset="-128"/>
                        </a:rPr>
                        <a:t>　出に適している。</a:t>
                      </a:r>
                      <a:endParaRPr kumimoji="1" lang="en-US" altLang="ja-JP" sz="1400" kern="1200" dirty="0" smtClean="0">
                        <a:solidFill>
                          <a:schemeClr val="tx1"/>
                        </a:solidFill>
                        <a:latin typeface="HGSｺﾞｼｯｸM" panose="020B0600000000000000" pitchFamily="50" charset="-128"/>
                        <a:ea typeface="HGSｺﾞｼｯｸM" panose="020B0600000000000000" pitchFamily="50" charset="-128"/>
                        <a:cs typeface="Meiryo UI" panose="020B0604030504040204" pitchFamily="50" charset="-128"/>
                      </a:endParaRPr>
                    </a:p>
                    <a:p>
                      <a:r>
                        <a:rPr kumimoji="1" lang="ja-JP" altLang="en-US" sz="1400" kern="1200" dirty="0" smtClean="0">
                          <a:solidFill>
                            <a:srgbClr val="FF0000"/>
                          </a:solidFill>
                          <a:latin typeface="HGSｺﾞｼｯｸM" panose="020B0600000000000000" pitchFamily="50" charset="-128"/>
                          <a:ea typeface="HGSｺﾞｼｯｸM" panose="020B0600000000000000" pitchFamily="50" charset="-128"/>
                          <a:cs typeface="Meiryo UI" panose="020B0604030504040204" pitchFamily="50" charset="-128"/>
                        </a:rPr>
                        <a:t>②塗膜上からの検査が可能</a:t>
                      </a:r>
                      <a:endParaRPr kumimoji="1" lang="en-US" altLang="ja-JP" sz="1400" kern="1200" dirty="0" smtClean="0">
                        <a:solidFill>
                          <a:srgbClr val="FF0000"/>
                        </a:solidFill>
                        <a:latin typeface="HGSｺﾞｼｯｸM" panose="020B0600000000000000" pitchFamily="50" charset="-128"/>
                        <a:ea typeface="HGSｺﾞｼｯｸM" panose="020B0600000000000000" pitchFamily="50" charset="-128"/>
                        <a:cs typeface="Meiryo UI" panose="020B0604030504040204" pitchFamily="50" charset="-128"/>
                      </a:endParaRPr>
                    </a:p>
                    <a:p>
                      <a:r>
                        <a:rPr kumimoji="1" lang="ja-JP" altLang="en-US" sz="1400" kern="1200" dirty="0" smtClean="0">
                          <a:solidFill>
                            <a:schemeClr val="tx1"/>
                          </a:solidFill>
                          <a:latin typeface="HGSｺﾞｼｯｸM" panose="020B0600000000000000" pitchFamily="50" charset="-128"/>
                          <a:ea typeface="HGSｺﾞｼｯｸM" panose="020B0600000000000000" pitchFamily="50" charset="-128"/>
                          <a:cs typeface="Meiryo UI" panose="020B0604030504040204" pitchFamily="50" charset="-128"/>
                        </a:rPr>
                        <a:t>③検査時間が短い</a:t>
                      </a:r>
                      <a:endParaRPr kumimoji="1" lang="en-US" altLang="ja-JP" sz="1400" kern="1200" dirty="0">
                        <a:solidFill>
                          <a:schemeClr val="tx1"/>
                        </a:solidFill>
                        <a:latin typeface="HGSｺﾞｼｯｸM" panose="020B0600000000000000" pitchFamily="50" charset="-128"/>
                        <a:ea typeface="HGSｺﾞｼｯｸM" panose="020B0600000000000000" pitchFamily="50" charset="-128"/>
                        <a:cs typeface="Meiryo UI" panose="020B0604030504040204" pitchFamily="50" charset="-128"/>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kumimoji="1" lang="ja-JP" altLang="en-US" sz="1400" kern="1200" dirty="0">
                          <a:solidFill>
                            <a:schemeClr val="tx1"/>
                          </a:solidFill>
                          <a:latin typeface="HGSｺﾞｼｯｸM" panose="020B0600000000000000" pitchFamily="50" charset="-128"/>
                          <a:ea typeface="HGSｺﾞｼｯｸM" panose="020B0600000000000000" pitchFamily="50" charset="-128"/>
                          <a:cs typeface="Meiryo UI" panose="020B0604030504040204" pitchFamily="50" charset="-128"/>
                        </a:rPr>
                        <a:t>①内部欠陥は検出できない</a:t>
                      </a:r>
                      <a:endParaRPr kumimoji="1" lang="en-US" altLang="ja-JP" sz="1400" kern="1200" dirty="0">
                        <a:solidFill>
                          <a:schemeClr val="tx1"/>
                        </a:solidFill>
                        <a:latin typeface="HGSｺﾞｼｯｸM" panose="020B0600000000000000" pitchFamily="50" charset="-128"/>
                        <a:ea typeface="HGSｺﾞｼｯｸM" panose="020B0600000000000000" pitchFamily="50" charset="-128"/>
                        <a:cs typeface="Meiryo UI" panose="020B0604030504040204" pitchFamily="50" charset="-128"/>
                      </a:endParaRPr>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400" kern="1200" dirty="0" smtClean="0">
                          <a:solidFill>
                            <a:schemeClr val="tx1"/>
                          </a:solidFill>
                          <a:latin typeface="HGSｺﾞｼｯｸM" panose="020B0600000000000000" pitchFamily="50" charset="-128"/>
                          <a:ea typeface="HGSｺﾞｼｯｸM" panose="020B0600000000000000" pitchFamily="50" charset="-128"/>
                          <a:cs typeface="Meiryo UI" panose="020B0604030504040204" pitchFamily="50" charset="-128"/>
                        </a:rPr>
                        <a:t>②損傷の形状や大きさの確認には</a:t>
                      </a:r>
                      <a:endParaRPr kumimoji="1" lang="en-US" altLang="ja-JP" sz="1400" kern="1200" dirty="0" smtClean="0">
                        <a:solidFill>
                          <a:schemeClr val="tx1"/>
                        </a:solidFill>
                        <a:latin typeface="HGSｺﾞｼｯｸM" panose="020B0600000000000000" pitchFamily="50" charset="-128"/>
                        <a:ea typeface="HGSｺﾞｼｯｸM" panose="020B0600000000000000" pitchFamily="50" charset="-128"/>
                        <a:cs typeface="Meiryo UI" panose="020B0604030504040204" pitchFamily="50" charset="-128"/>
                      </a:endParaRPr>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400" kern="1200" dirty="0" smtClean="0">
                          <a:solidFill>
                            <a:schemeClr val="tx1"/>
                          </a:solidFill>
                          <a:latin typeface="HGSｺﾞｼｯｸM" panose="020B0600000000000000" pitchFamily="50" charset="-128"/>
                          <a:ea typeface="HGSｺﾞｼｯｸM" panose="020B0600000000000000" pitchFamily="50" charset="-128"/>
                          <a:cs typeface="Meiryo UI" panose="020B0604030504040204" pitchFamily="50" charset="-128"/>
                        </a:rPr>
                        <a:t>　不向き</a:t>
                      </a:r>
                      <a:endParaRPr kumimoji="1" lang="en-US" altLang="ja-JP" sz="1400" kern="1200" dirty="0" smtClean="0">
                        <a:solidFill>
                          <a:schemeClr val="tx1"/>
                        </a:solidFill>
                        <a:latin typeface="HGSｺﾞｼｯｸM" panose="020B0600000000000000" pitchFamily="50" charset="-128"/>
                        <a:ea typeface="HGSｺﾞｼｯｸM" panose="020B0600000000000000" pitchFamily="50" charset="-128"/>
                        <a:cs typeface="Meiryo UI" panose="020B0604030504040204" pitchFamily="50" charset="-128"/>
                      </a:endParaRPr>
                    </a:p>
                    <a:p>
                      <a:r>
                        <a:rPr kumimoji="1" lang="ja-JP" altLang="en-US" sz="1400" kern="1200" dirty="0" smtClean="0">
                          <a:solidFill>
                            <a:schemeClr val="tx1"/>
                          </a:solidFill>
                          <a:latin typeface="HGSｺﾞｼｯｸM" panose="020B0600000000000000" pitchFamily="50" charset="-128"/>
                          <a:ea typeface="HGSｺﾞｼｯｸM" panose="020B0600000000000000" pitchFamily="50" charset="-128"/>
                          <a:cs typeface="Meiryo UI" panose="020B0604030504040204" pitchFamily="50" charset="-128"/>
                        </a:rPr>
                        <a:t>③</a:t>
                      </a:r>
                      <a:r>
                        <a:rPr kumimoji="1" lang="ja-JP" altLang="en-US" sz="1400" kern="1200" dirty="0">
                          <a:solidFill>
                            <a:schemeClr val="tx1"/>
                          </a:solidFill>
                          <a:latin typeface="HGSｺﾞｼｯｸM" panose="020B0600000000000000" pitchFamily="50" charset="-128"/>
                          <a:ea typeface="HGSｺﾞｼｯｸM" panose="020B0600000000000000" pitchFamily="50" charset="-128"/>
                          <a:cs typeface="Meiryo UI" panose="020B0604030504040204" pitchFamily="50" charset="-128"/>
                        </a:rPr>
                        <a:t>材端より</a:t>
                      </a:r>
                      <a:r>
                        <a:rPr kumimoji="1" lang="en-US" altLang="ja-JP" sz="1400" kern="1200" dirty="0">
                          <a:solidFill>
                            <a:schemeClr val="tx1"/>
                          </a:solidFill>
                          <a:latin typeface="HGSｺﾞｼｯｸM" panose="020B0600000000000000" pitchFamily="50" charset="-128"/>
                          <a:ea typeface="HGSｺﾞｼｯｸM" panose="020B0600000000000000" pitchFamily="50" charset="-128"/>
                          <a:cs typeface="Meiryo UI" panose="020B0604030504040204" pitchFamily="50" charset="-128"/>
                        </a:rPr>
                        <a:t>10mm</a:t>
                      </a:r>
                      <a:r>
                        <a:rPr kumimoji="1" lang="ja-JP" altLang="en-US" sz="1400" kern="1200" dirty="0">
                          <a:solidFill>
                            <a:schemeClr val="tx1"/>
                          </a:solidFill>
                          <a:latin typeface="HGSｺﾞｼｯｸM" panose="020B0600000000000000" pitchFamily="50" charset="-128"/>
                          <a:ea typeface="HGSｺﾞｼｯｸM" panose="020B0600000000000000" pitchFamily="50" charset="-128"/>
                          <a:cs typeface="Meiryo UI" panose="020B0604030504040204" pitchFamily="50" charset="-128"/>
                        </a:rPr>
                        <a:t>程度の範囲</a:t>
                      </a:r>
                      <a:r>
                        <a:rPr kumimoji="1" lang="ja-JP" altLang="en-US" sz="1400" kern="1200" dirty="0" smtClean="0">
                          <a:solidFill>
                            <a:schemeClr val="tx1"/>
                          </a:solidFill>
                          <a:latin typeface="HGSｺﾞｼｯｸM" panose="020B0600000000000000" pitchFamily="50" charset="-128"/>
                          <a:ea typeface="HGSｺﾞｼｯｸM" panose="020B0600000000000000" pitchFamily="50" charset="-128"/>
                          <a:cs typeface="Meiryo UI" panose="020B0604030504040204" pitchFamily="50" charset="-128"/>
                        </a:rPr>
                        <a:t>、複</a:t>
                      </a:r>
                      <a:endParaRPr kumimoji="1" lang="en-US" altLang="ja-JP" sz="1400" kern="1200" dirty="0" smtClean="0">
                        <a:solidFill>
                          <a:schemeClr val="tx1"/>
                        </a:solidFill>
                        <a:latin typeface="HGSｺﾞｼｯｸM" panose="020B0600000000000000" pitchFamily="50" charset="-128"/>
                        <a:ea typeface="HGSｺﾞｼｯｸM" panose="020B0600000000000000" pitchFamily="50" charset="-128"/>
                        <a:cs typeface="Meiryo UI" panose="020B0604030504040204" pitchFamily="50" charset="-128"/>
                      </a:endParaRPr>
                    </a:p>
                    <a:p>
                      <a:r>
                        <a:rPr kumimoji="1" lang="ja-JP" altLang="en-US" sz="1400" kern="1200" dirty="0" smtClean="0">
                          <a:solidFill>
                            <a:schemeClr val="tx1"/>
                          </a:solidFill>
                          <a:latin typeface="HGSｺﾞｼｯｸM" panose="020B0600000000000000" pitchFamily="50" charset="-128"/>
                          <a:ea typeface="HGSｺﾞｼｯｸM" panose="020B0600000000000000" pitchFamily="50" charset="-128"/>
                          <a:cs typeface="Meiryo UI" panose="020B0604030504040204" pitchFamily="50" charset="-128"/>
                        </a:rPr>
                        <a:t>　雑</a:t>
                      </a:r>
                      <a:r>
                        <a:rPr kumimoji="1" lang="ja-JP" altLang="en-US" sz="1400" kern="1200" dirty="0">
                          <a:solidFill>
                            <a:schemeClr val="tx1"/>
                          </a:solidFill>
                          <a:latin typeface="HGSｺﾞｼｯｸM" panose="020B0600000000000000" pitchFamily="50" charset="-128"/>
                          <a:ea typeface="HGSｺﾞｼｯｸM" panose="020B0600000000000000" pitchFamily="50" charset="-128"/>
                          <a:cs typeface="Meiryo UI" panose="020B0604030504040204" pitchFamily="50" charset="-128"/>
                        </a:rPr>
                        <a:t>な</a:t>
                      </a:r>
                      <a:r>
                        <a:rPr kumimoji="1" lang="ja-JP" altLang="en-US" sz="1400" kern="1200" dirty="0" smtClean="0">
                          <a:solidFill>
                            <a:schemeClr val="tx1"/>
                          </a:solidFill>
                          <a:latin typeface="HGSｺﾞｼｯｸM" panose="020B0600000000000000" pitchFamily="50" charset="-128"/>
                          <a:ea typeface="HGSｺﾞｼｯｸM" panose="020B0600000000000000" pitchFamily="50" charset="-128"/>
                          <a:cs typeface="Meiryo UI" panose="020B0604030504040204" pitchFamily="50" charset="-128"/>
                        </a:rPr>
                        <a:t>形状の部材</a:t>
                      </a:r>
                      <a:r>
                        <a:rPr kumimoji="1" lang="ja-JP" altLang="en-US" sz="1400" kern="1200" dirty="0">
                          <a:solidFill>
                            <a:schemeClr val="tx1"/>
                          </a:solidFill>
                          <a:latin typeface="HGSｺﾞｼｯｸM" panose="020B0600000000000000" pitchFamily="50" charset="-128"/>
                          <a:ea typeface="HGSｺﾞｼｯｸM" panose="020B0600000000000000" pitchFamily="50" charset="-128"/>
                          <a:cs typeface="Meiryo UI" panose="020B0604030504040204" pitchFamily="50" charset="-128"/>
                        </a:rPr>
                        <a:t>の検査は困難</a:t>
                      </a:r>
                      <a:endParaRPr kumimoji="1" lang="en-US" altLang="ja-JP" sz="1400" kern="1200" dirty="0">
                        <a:solidFill>
                          <a:schemeClr val="tx1"/>
                        </a:solidFill>
                        <a:latin typeface="HGSｺﾞｼｯｸM" panose="020B0600000000000000" pitchFamily="50" charset="-128"/>
                        <a:ea typeface="HGSｺﾞｼｯｸM" panose="020B0600000000000000" pitchFamily="50" charset="-128"/>
                        <a:cs typeface="Meiryo UI" panose="020B0604030504040204" pitchFamily="50" charset="-128"/>
                      </a:endParaRPr>
                    </a:p>
                    <a:p>
                      <a:r>
                        <a:rPr kumimoji="1" lang="ja-JP" altLang="en-US" sz="1400" kern="1200" dirty="0" smtClean="0">
                          <a:solidFill>
                            <a:schemeClr val="tx1"/>
                          </a:solidFill>
                          <a:latin typeface="HGSｺﾞｼｯｸM" panose="020B0600000000000000" pitchFamily="50" charset="-128"/>
                          <a:ea typeface="HGSｺﾞｼｯｸM" panose="020B0600000000000000" pitchFamily="50" charset="-128"/>
                          <a:cs typeface="Meiryo UI" panose="020B0604030504040204" pitchFamily="50" charset="-128"/>
                        </a:rPr>
                        <a:t>④損傷以外の断面変化を検出する</a:t>
                      </a:r>
                      <a:endParaRPr kumimoji="1" lang="en-US" altLang="ja-JP" sz="1400" kern="1200" dirty="0" smtClean="0">
                        <a:solidFill>
                          <a:schemeClr val="tx1"/>
                        </a:solidFill>
                        <a:latin typeface="HGSｺﾞｼｯｸM" panose="020B0600000000000000" pitchFamily="50" charset="-128"/>
                        <a:ea typeface="HGSｺﾞｼｯｸM" panose="020B0600000000000000" pitchFamily="50" charset="-128"/>
                        <a:cs typeface="Meiryo UI" panose="020B0604030504040204" pitchFamily="50" charset="-128"/>
                      </a:endParaRPr>
                    </a:p>
                    <a:p>
                      <a:r>
                        <a:rPr kumimoji="1" lang="ja-JP" altLang="en-US" sz="1400" kern="1200" dirty="0" smtClean="0">
                          <a:solidFill>
                            <a:schemeClr val="tx1"/>
                          </a:solidFill>
                          <a:latin typeface="HGSｺﾞｼｯｸM" panose="020B0600000000000000" pitchFamily="50" charset="-128"/>
                          <a:ea typeface="HGSｺﾞｼｯｸM" panose="020B0600000000000000" pitchFamily="50" charset="-128"/>
                          <a:cs typeface="Meiryo UI" panose="020B0604030504040204" pitchFamily="50" charset="-128"/>
                        </a:rPr>
                        <a:t>　場合がある</a:t>
                      </a:r>
                      <a:endParaRPr kumimoji="1" lang="en-US" altLang="ja-JP" sz="1400" kern="1200" dirty="0">
                        <a:solidFill>
                          <a:schemeClr val="tx1"/>
                        </a:solidFill>
                        <a:latin typeface="HGSｺﾞｼｯｸM" panose="020B0600000000000000" pitchFamily="50" charset="-128"/>
                        <a:ea typeface="HGSｺﾞｼｯｸM" panose="020B0600000000000000" pitchFamily="50" charset="-128"/>
                        <a:cs typeface="Meiryo UI" panose="020B0604030504040204" pitchFamily="50" charset="-128"/>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600" kern="1200" dirty="0">
                        <a:solidFill>
                          <a:srgbClr val="FF0000"/>
                        </a:solidFill>
                        <a:latin typeface="HGSｺﾞｼｯｸM" panose="020B0600000000000000" pitchFamily="50" charset="-128"/>
                        <a:ea typeface="HGSｺﾞｼｯｸM" panose="020B0600000000000000" pitchFamily="50" charset="-128"/>
                        <a:cs typeface="Meiryo UI" panose="020B0604030504040204" pitchFamily="50" charset="-128"/>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2"/>
                  </a:ext>
                </a:extLst>
              </a:tr>
              <a:tr h="1286921">
                <a:tc>
                  <a:txBody>
                    <a:bodyPr/>
                    <a:lstStyle/>
                    <a:p>
                      <a:pPr algn="ctr"/>
                      <a:r>
                        <a:rPr kumimoji="1" lang="ja-JP" altLang="en-US" sz="1400" kern="1200" dirty="0" smtClean="0">
                          <a:solidFill>
                            <a:schemeClr val="tx1"/>
                          </a:solidFill>
                          <a:latin typeface="HGSｺﾞｼｯｸM" panose="020B0600000000000000" pitchFamily="50" charset="-128"/>
                          <a:ea typeface="HGSｺﾞｼｯｸM" panose="020B0600000000000000" pitchFamily="50" charset="-128"/>
                          <a:cs typeface="Meiryo UI" panose="020B0604030504040204" pitchFamily="50" charset="-128"/>
                        </a:rPr>
                        <a:t>目視検査</a:t>
                      </a:r>
                      <a:endParaRPr kumimoji="1" lang="en-US" altLang="ja-JP" sz="1400" kern="1200" dirty="0">
                        <a:solidFill>
                          <a:schemeClr val="tx1"/>
                        </a:solidFill>
                        <a:latin typeface="HGSｺﾞｼｯｸM" panose="020B0600000000000000" pitchFamily="50" charset="-128"/>
                        <a:ea typeface="HGSｺﾞｼｯｸM" panose="020B0600000000000000" pitchFamily="50" charset="-128"/>
                        <a:cs typeface="Meiryo UI" panose="020B0604030504040204" pitchFamily="50" charset="-128"/>
                      </a:endParaRPr>
                    </a:p>
                  </a:txBody>
                  <a:tcPr vert="eaVert">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kumimoji="1" lang="ja-JP" altLang="en-US" sz="1400" kern="1200" dirty="0" smtClean="0">
                          <a:solidFill>
                            <a:schemeClr val="tx1"/>
                          </a:solidFill>
                          <a:latin typeface="HGSｺﾞｼｯｸM" panose="020B0600000000000000" pitchFamily="50" charset="-128"/>
                          <a:ea typeface="HGSｺﾞｼｯｸM" panose="020B0600000000000000" pitchFamily="50" charset="-128"/>
                          <a:cs typeface="Meiryo UI" panose="020B0604030504040204" pitchFamily="50" charset="-128"/>
                        </a:rPr>
                        <a:t>①塗膜割れなどの顕在化した</a:t>
                      </a:r>
                      <a:endParaRPr kumimoji="1" lang="en-US" altLang="ja-JP" sz="1400" kern="1200" dirty="0" smtClean="0">
                        <a:solidFill>
                          <a:schemeClr val="tx1"/>
                        </a:solidFill>
                        <a:latin typeface="HGSｺﾞｼｯｸM" panose="020B0600000000000000" pitchFamily="50" charset="-128"/>
                        <a:ea typeface="HGSｺﾞｼｯｸM" panose="020B0600000000000000" pitchFamily="50" charset="-128"/>
                        <a:cs typeface="Meiryo UI" panose="020B0604030504040204" pitchFamily="50" charset="-128"/>
                      </a:endParaRPr>
                    </a:p>
                    <a:p>
                      <a:r>
                        <a:rPr kumimoji="1" lang="ja-JP" altLang="en-US" sz="1400" kern="1200" dirty="0" smtClean="0">
                          <a:solidFill>
                            <a:schemeClr val="tx1"/>
                          </a:solidFill>
                          <a:latin typeface="HGSｺﾞｼｯｸM" panose="020B0600000000000000" pitchFamily="50" charset="-128"/>
                          <a:ea typeface="HGSｺﾞｼｯｸM" panose="020B0600000000000000" pitchFamily="50" charset="-128"/>
                          <a:cs typeface="Meiryo UI" panose="020B0604030504040204" pitchFamily="50" charset="-128"/>
                        </a:rPr>
                        <a:t>　損傷や開口挙動等の顕著な</a:t>
                      </a:r>
                      <a:endParaRPr kumimoji="1" lang="en-US" altLang="ja-JP" sz="1400" kern="1200" dirty="0" smtClean="0">
                        <a:solidFill>
                          <a:schemeClr val="tx1"/>
                        </a:solidFill>
                        <a:latin typeface="HGSｺﾞｼｯｸM" panose="020B0600000000000000" pitchFamily="50" charset="-128"/>
                        <a:ea typeface="HGSｺﾞｼｯｸM" panose="020B0600000000000000" pitchFamily="50" charset="-128"/>
                        <a:cs typeface="Meiryo UI" panose="020B0604030504040204" pitchFamily="50" charset="-128"/>
                      </a:endParaRPr>
                    </a:p>
                    <a:p>
                      <a:r>
                        <a:rPr kumimoji="1" lang="ja-JP" altLang="en-US" sz="1400" kern="1200" dirty="0" smtClean="0">
                          <a:solidFill>
                            <a:schemeClr val="tx1"/>
                          </a:solidFill>
                          <a:latin typeface="HGSｺﾞｼｯｸM" panose="020B0600000000000000" pitchFamily="50" charset="-128"/>
                          <a:ea typeface="HGSｺﾞｼｯｸM" panose="020B0600000000000000" pitchFamily="50" charset="-128"/>
                          <a:cs typeface="Meiryo UI" panose="020B0604030504040204" pitchFamily="50" charset="-128"/>
                        </a:rPr>
                        <a:t>　損傷の確認に有効</a:t>
                      </a:r>
                      <a:endParaRPr kumimoji="1" lang="en-US" altLang="ja-JP" sz="1400" kern="1200" dirty="0" smtClean="0">
                        <a:solidFill>
                          <a:schemeClr val="tx1"/>
                        </a:solidFill>
                        <a:latin typeface="HGSｺﾞｼｯｸM" panose="020B0600000000000000" pitchFamily="50" charset="-128"/>
                        <a:ea typeface="HGSｺﾞｼｯｸM" panose="020B0600000000000000" pitchFamily="50" charset="-128"/>
                        <a:cs typeface="Meiryo UI" panose="020B0604030504040204" pitchFamily="50" charset="-128"/>
                      </a:endParaRPr>
                    </a:p>
                    <a:p>
                      <a:endParaRPr kumimoji="1" lang="ja-JP" altLang="en-US" sz="1400" kern="1200" dirty="0">
                        <a:solidFill>
                          <a:schemeClr val="tx1"/>
                        </a:solidFill>
                        <a:latin typeface="HGSｺﾞｼｯｸM" panose="020B0600000000000000" pitchFamily="50" charset="-128"/>
                        <a:ea typeface="HGSｺﾞｼｯｸM" panose="020B0600000000000000" pitchFamily="50" charset="-128"/>
                        <a:cs typeface="Meiryo UI" panose="020B0604030504040204" pitchFamily="50" charset="-128"/>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kumimoji="1" lang="ja-JP" altLang="en-US" sz="1400" kern="1200" dirty="0" smtClean="0">
                          <a:solidFill>
                            <a:srgbClr val="FF0000"/>
                          </a:solidFill>
                          <a:latin typeface="HGSｺﾞｼｯｸM" panose="020B0600000000000000" pitchFamily="50" charset="-128"/>
                          <a:ea typeface="HGSｺﾞｼｯｸM" panose="020B0600000000000000" pitchFamily="50" charset="-128"/>
                          <a:cs typeface="Meiryo UI" panose="020B0604030504040204" pitchFamily="50" charset="-128"/>
                        </a:rPr>
                        <a:t>①塗膜下の損傷や微細な亀裂など</a:t>
                      </a:r>
                      <a:endParaRPr kumimoji="1" lang="en-US" altLang="ja-JP" sz="1400" kern="1200" dirty="0" smtClean="0">
                        <a:solidFill>
                          <a:srgbClr val="FF0000"/>
                        </a:solidFill>
                        <a:latin typeface="HGSｺﾞｼｯｸM" panose="020B0600000000000000" pitchFamily="50" charset="-128"/>
                        <a:ea typeface="HGSｺﾞｼｯｸM" panose="020B0600000000000000" pitchFamily="50" charset="-128"/>
                        <a:cs typeface="Meiryo UI" panose="020B0604030504040204" pitchFamily="50" charset="-128"/>
                      </a:endParaRPr>
                    </a:p>
                    <a:p>
                      <a:r>
                        <a:rPr kumimoji="1" lang="ja-JP" altLang="en-US" sz="1400" kern="1200" dirty="0" smtClean="0">
                          <a:solidFill>
                            <a:srgbClr val="FF0000"/>
                          </a:solidFill>
                          <a:latin typeface="HGSｺﾞｼｯｸM" panose="020B0600000000000000" pitchFamily="50" charset="-128"/>
                          <a:ea typeface="HGSｺﾞｼｯｸM" panose="020B0600000000000000" pitchFamily="50" charset="-128"/>
                          <a:cs typeface="Meiryo UI" panose="020B0604030504040204" pitchFamily="50" charset="-128"/>
                        </a:rPr>
                        <a:t>　は検出できない</a:t>
                      </a:r>
                      <a:endParaRPr kumimoji="1" lang="en-US" altLang="ja-JP" sz="1400" kern="1200" dirty="0" smtClean="0">
                        <a:solidFill>
                          <a:srgbClr val="FF0000"/>
                        </a:solidFill>
                        <a:latin typeface="HGSｺﾞｼｯｸM" panose="020B0600000000000000" pitchFamily="50" charset="-128"/>
                        <a:ea typeface="HGSｺﾞｼｯｸM" panose="020B0600000000000000" pitchFamily="50" charset="-128"/>
                        <a:cs typeface="Meiryo UI" panose="020B0604030504040204" pitchFamily="50" charset="-128"/>
                      </a:endParaRPr>
                    </a:p>
                    <a:p>
                      <a:r>
                        <a:rPr kumimoji="1" lang="ja-JP" altLang="en-US" sz="1400" kern="1200" dirty="0" smtClean="0">
                          <a:solidFill>
                            <a:srgbClr val="FF0000"/>
                          </a:solidFill>
                          <a:latin typeface="HGSｺﾞｼｯｸM" panose="020B0600000000000000" pitchFamily="50" charset="-128"/>
                          <a:ea typeface="HGSｺﾞｼｯｸM" panose="020B0600000000000000" pitchFamily="50" charset="-128"/>
                          <a:cs typeface="Meiryo UI" panose="020B0604030504040204" pitchFamily="50" charset="-128"/>
                        </a:rPr>
                        <a:t>②点検員の経験によるところが大</a:t>
                      </a:r>
                      <a:endParaRPr kumimoji="1" lang="en-US" altLang="ja-JP" sz="1400" kern="1200" dirty="0" smtClean="0">
                        <a:solidFill>
                          <a:srgbClr val="FF0000"/>
                        </a:solidFill>
                        <a:latin typeface="HGSｺﾞｼｯｸM" panose="020B0600000000000000" pitchFamily="50" charset="-128"/>
                        <a:ea typeface="HGSｺﾞｼｯｸM" panose="020B0600000000000000" pitchFamily="50" charset="-128"/>
                        <a:cs typeface="Meiryo UI" panose="020B0604030504040204" pitchFamily="50" charset="-128"/>
                      </a:endParaRPr>
                    </a:p>
                    <a:p>
                      <a:r>
                        <a:rPr kumimoji="1" lang="ja-JP" altLang="en-US" sz="1400" kern="1200" dirty="0" smtClean="0">
                          <a:solidFill>
                            <a:srgbClr val="FF0000"/>
                          </a:solidFill>
                          <a:latin typeface="HGSｺﾞｼｯｸM" panose="020B0600000000000000" pitchFamily="50" charset="-128"/>
                          <a:ea typeface="HGSｺﾞｼｯｸM" panose="020B0600000000000000" pitchFamily="50" charset="-128"/>
                          <a:cs typeface="Meiryo UI" panose="020B0604030504040204" pitchFamily="50" charset="-128"/>
                        </a:rPr>
                        <a:t>　きく亀裂確認精度は低い</a:t>
                      </a:r>
                      <a:endParaRPr kumimoji="1" lang="ja-JP" altLang="en-US" sz="1400" kern="1200" dirty="0">
                        <a:solidFill>
                          <a:srgbClr val="FF0000"/>
                        </a:solidFill>
                        <a:latin typeface="HGSｺﾞｼｯｸM" panose="020B0600000000000000" pitchFamily="50" charset="-128"/>
                        <a:ea typeface="HGSｺﾞｼｯｸM" panose="020B0600000000000000" pitchFamily="50" charset="-128"/>
                        <a:cs typeface="Meiryo UI" panose="020B0604030504040204" pitchFamily="50" charset="-128"/>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600" kern="1200" dirty="0">
                        <a:solidFill>
                          <a:srgbClr val="FF0000"/>
                        </a:solidFill>
                        <a:latin typeface="HGSｺﾞｼｯｸM" panose="020B0600000000000000" pitchFamily="50" charset="-128"/>
                        <a:ea typeface="HGSｺﾞｼｯｸM" panose="020B0600000000000000" pitchFamily="50" charset="-128"/>
                        <a:cs typeface="Meiryo UI" panose="020B0604030504040204" pitchFamily="50" charset="-128"/>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pic>
        <p:nvPicPr>
          <p:cNvPr id="6" name="図 5"/>
          <p:cNvPicPr>
            <a:picLocks noChangeAspect="1"/>
          </p:cNvPicPr>
          <p:nvPr/>
        </p:nvPicPr>
        <p:blipFill rotWithShape="1">
          <a:blip r:embed="rId3"/>
          <a:srcRect l="909" t="1730" r="2493" b="17609"/>
          <a:stretch/>
        </p:blipFill>
        <p:spPr>
          <a:xfrm>
            <a:off x="6384998" y="2079456"/>
            <a:ext cx="1887946" cy="1205528"/>
          </a:xfrm>
          <a:prstGeom prst="rect">
            <a:avLst/>
          </a:prstGeom>
        </p:spPr>
      </p:pic>
      <p:pic>
        <p:nvPicPr>
          <p:cNvPr id="7" name="図 6"/>
          <p:cNvPicPr>
            <a:picLocks noChangeAspect="1"/>
          </p:cNvPicPr>
          <p:nvPr/>
        </p:nvPicPr>
        <p:blipFill rotWithShape="1">
          <a:blip r:embed="rId4"/>
          <a:srcRect l="5560" t="6186" r="4201" b="19440"/>
          <a:stretch/>
        </p:blipFill>
        <p:spPr>
          <a:xfrm>
            <a:off x="8386745" y="2151464"/>
            <a:ext cx="891141" cy="1082835"/>
          </a:xfrm>
          <a:prstGeom prst="rect">
            <a:avLst/>
          </a:prstGeom>
        </p:spPr>
      </p:pic>
      <p:pic>
        <p:nvPicPr>
          <p:cNvPr id="8" name="図 7"/>
          <p:cNvPicPr>
            <a:picLocks noChangeAspect="1"/>
          </p:cNvPicPr>
          <p:nvPr/>
        </p:nvPicPr>
        <p:blipFill rotWithShape="1">
          <a:blip r:embed="rId5"/>
          <a:srcRect l="7705" t="49504" r="24657" b="6809"/>
          <a:stretch/>
        </p:blipFill>
        <p:spPr>
          <a:xfrm>
            <a:off x="6369683" y="3488239"/>
            <a:ext cx="1751669" cy="1491382"/>
          </a:xfrm>
          <a:prstGeom prst="rect">
            <a:avLst/>
          </a:prstGeom>
        </p:spPr>
      </p:pic>
      <p:sp>
        <p:nvSpPr>
          <p:cNvPr id="28" name="正方形/長方形 27"/>
          <p:cNvSpPr/>
          <p:nvPr/>
        </p:nvSpPr>
        <p:spPr>
          <a:xfrm>
            <a:off x="8560976" y="3015560"/>
            <a:ext cx="695431" cy="184666"/>
          </a:xfrm>
          <a:prstGeom prst="rect">
            <a:avLst/>
          </a:prstGeom>
          <a:solidFill>
            <a:schemeClr val="bg1">
              <a:alpha val="70000"/>
            </a:schemeClr>
          </a:solidFill>
        </p:spPr>
        <p:txBody>
          <a:bodyPr wrap="square" lIns="0" tIns="0" rIns="0" bIns="0" rtlCol="0">
            <a:spAutoFit/>
          </a:bodyPr>
          <a:lstStyle/>
          <a:p>
            <a:pPr algn="ctr"/>
            <a:r>
              <a:rPr lang="ja-JP" altLang="en-US" sz="1200" dirty="0" smtClean="0">
                <a:latin typeface="HGSｺﾞｼｯｸM" panose="020B0600000000000000" pitchFamily="50" charset="-128"/>
                <a:ea typeface="HGSｺﾞｼｯｸM" panose="020B0600000000000000" pitchFamily="50" charset="-128"/>
                <a:cs typeface="Meiryo UI" panose="020B0604030504040204" pitchFamily="50" charset="-128"/>
              </a:rPr>
              <a:t>塗膜除去</a:t>
            </a:r>
            <a:endParaRPr lang="ja-JP" altLang="en-US" sz="1200" dirty="0">
              <a:latin typeface="HGSｺﾞｼｯｸM" panose="020B0600000000000000" pitchFamily="50" charset="-128"/>
              <a:ea typeface="HGSｺﾞｼｯｸM" panose="020B0600000000000000" pitchFamily="50" charset="-128"/>
              <a:cs typeface="Meiryo UI" panose="020B0604030504040204" pitchFamily="50" charset="-128"/>
            </a:endParaRPr>
          </a:p>
        </p:txBody>
      </p:sp>
      <p:sp>
        <p:nvSpPr>
          <p:cNvPr id="29" name="正方形/長方形 28"/>
          <p:cNvSpPr/>
          <p:nvPr/>
        </p:nvSpPr>
        <p:spPr>
          <a:xfrm>
            <a:off x="7073457" y="3046918"/>
            <a:ext cx="695431" cy="184666"/>
          </a:xfrm>
          <a:prstGeom prst="rect">
            <a:avLst/>
          </a:prstGeom>
          <a:solidFill>
            <a:schemeClr val="bg1">
              <a:alpha val="70000"/>
            </a:schemeClr>
          </a:solidFill>
        </p:spPr>
        <p:txBody>
          <a:bodyPr wrap="square" lIns="0" tIns="0" rIns="0" bIns="0" rtlCol="0">
            <a:spAutoFit/>
          </a:bodyPr>
          <a:lstStyle/>
          <a:p>
            <a:pPr algn="ctr"/>
            <a:r>
              <a:rPr lang="ja-JP" altLang="en-US" sz="1200" dirty="0">
                <a:latin typeface="HGSｺﾞｼｯｸM" panose="020B0600000000000000" pitchFamily="50" charset="-128"/>
                <a:ea typeface="HGSｺﾞｼｯｸM" panose="020B0600000000000000" pitchFamily="50" charset="-128"/>
                <a:cs typeface="Meiryo UI" panose="020B0604030504040204" pitchFamily="50" charset="-128"/>
              </a:rPr>
              <a:t>試験状況</a:t>
            </a:r>
          </a:p>
        </p:txBody>
      </p:sp>
      <p:sp>
        <p:nvSpPr>
          <p:cNvPr id="30" name="正方形/長方形 29"/>
          <p:cNvSpPr/>
          <p:nvPr/>
        </p:nvSpPr>
        <p:spPr>
          <a:xfrm>
            <a:off x="7005572" y="4772351"/>
            <a:ext cx="695431" cy="184666"/>
          </a:xfrm>
          <a:prstGeom prst="rect">
            <a:avLst/>
          </a:prstGeom>
          <a:solidFill>
            <a:schemeClr val="bg1">
              <a:alpha val="70000"/>
            </a:schemeClr>
          </a:solidFill>
        </p:spPr>
        <p:txBody>
          <a:bodyPr wrap="square" lIns="0" tIns="0" rIns="0" bIns="0" rtlCol="0">
            <a:spAutoFit/>
          </a:bodyPr>
          <a:lstStyle/>
          <a:p>
            <a:pPr algn="ctr"/>
            <a:r>
              <a:rPr lang="ja-JP" altLang="en-US" sz="1200" dirty="0">
                <a:latin typeface="HGSｺﾞｼｯｸM" panose="020B0600000000000000" pitchFamily="50" charset="-128"/>
                <a:ea typeface="HGSｺﾞｼｯｸM" panose="020B0600000000000000" pitchFamily="50" charset="-128"/>
                <a:cs typeface="Meiryo UI" panose="020B0604030504040204" pitchFamily="50" charset="-128"/>
              </a:rPr>
              <a:t>試験状況</a:t>
            </a:r>
          </a:p>
        </p:txBody>
      </p:sp>
      <p:grpSp>
        <p:nvGrpSpPr>
          <p:cNvPr id="2" name="グループ化 1"/>
          <p:cNvGrpSpPr/>
          <p:nvPr/>
        </p:nvGrpSpPr>
        <p:grpSpPr>
          <a:xfrm>
            <a:off x="8181116" y="3816761"/>
            <a:ext cx="1274446" cy="1140254"/>
            <a:chOff x="8473926" y="3175644"/>
            <a:chExt cx="2016279" cy="1803976"/>
          </a:xfrm>
        </p:grpSpPr>
        <p:pic>
          <p:nvPicPr>
            <p:cNvPr id="26" name="図 25"/>
            <p:cNvPicPr>
              <a:picLocks noChangeAspect="1"/>
            </p:cNvPicPr>
            <p:nvPr/>
          </p:nvPicPr>
          <p:blipFill rotWithShape="1">
            <a:blip r:embed="rId5"/>
            <a:srcRect l="14766" t="3667" r="21186" b="60900"/>
            <a:stretch/>
          </p:blipFill>
          <p:spPr>
            <a:xfrm>
              <a:off x="8473926" y="3175644"/>
              <a:ext cx="2016279" cy="1470403"/>
            </a:xfrm>
            <a:prstGeom prst="rect">
              <a:avLst/>
            </a:prstGeom>
          </p:spPr>
        </p:pic>
        <p:sp>
          <p:nvSpPr>
            <p:cNvPr id="31" name="正方形/長方形 30"/>
            <p:cNvSpPr/>
            <p:nvPr/>
          </p:nvSpPr>
          <p:spPr>
            <a:xfrm>
              <a:off x="8720377" y="4687463"/>
              <a:ext cx="1542135" cy="292157"/>
            </a:xfrm>
            <a:prstGeom prst="rect">
              <a:avLst/>
            </a:prstGeom>
            <a:solidFill>
              <a:schemeClr val="bg1">
                <a:alpha val="70000"/>
              </a:schemeClr>
            </a:solidFill>
          </p:spPr>
          <p:txBody>
            <a:bodyPr wrap="square" lIns="0" tIns="0" rIns="0" bIns="0" rtlCol="0">
              <a:spAutoFit/>
            </a:bodyPr>
            <a:lstStyle/>
            <a:p>
              <a:pPr algn="ctr"/>
              <a:r>
                <a:rPr lang="ja-JP" altLang="en-US" sz="1200" dirty="0">
                  <a:latin typeface="HGSｺﾞｼｯｸM" panose="020B0600000000000000" pitchFamily="50" charset="-128"/>
                  <a:ea typeface="HGSｺﾞｼｯｸM" panose="020B0600000000000000" pitchFamily="50" charset="-128"/>
                  <a:cs typeface="Meiryo UI" panose="020B0604030504040204" pitchFamily="50" charset="-128"/>
                </a:rPr>
                <a:t>渦流探傷装置</a:t>
              </a:r>
            </a:p>
          </p:txBody>
        </p:sp>
      </p:grpSp>
      <p:pic>
        <p:nvPicPr>
          <p:cNvPr id="1027" name="Picture 3"/>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t="20958" r="31508" b="17327"/>
          <a:stretch/>
        </p:blipFill>
        <p:spPr bwMode="auto">
          <a:xfrm>
            <a:off x="6369683" y="5066868"/>
            <a:ext cx="1811433" cy="122413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8" name="正方形/長方形 17"/>
          <p:cNvSpPr/>
          <p:nvPr/>
        </p:nvSpPr>
        <p:spPr>
          <a:xfrm>
            <a:off x="6938270" y="6100803"/>
            <a:ext cx="980389" cy="184666"/>
          </a:xfrm>
          <a:prstGeom prst="rect">
            <a:avLst/>
          </a:prstGeom>
          <a:solidFill>
            <a:schemeClr val="bg1">
              <a:alpha val="70000"/>
            </a:schemeClr>
          </a:solidFill>
        </p:spPr>
        <p:txBody>
          <a:bodyPr wrap="square" lIns="0" tIns="0" rIns="0" bIns="0" rtlCol="0">
            <a:spAutoFit/>
          </a:bodyPr>
          <a:lstStyle/>
          <a:p>
            <a:pPr algn="ctr"/>
            <a:r>
              <a:rPr lang="ja-JP" altLang="en-US" sz="1200" dirty="0" smtClean="0">
                <a:latin typeface="HGSｺﾞｼｯｸM" panose="020B0600000000000000" pitchFamily="50" charset="-128"/>
                <a:ea typeface="HGSｺﾞｼｯｸM" panose="020B0600000000000000" pitchFamily="50" charset="-128"/>
                <a:cs typeface="Meiryo UI" panose="020B0604030504040204" pitchFamily="50" charset="-128"/>
              </a:rPr>
              <a:t>目視検査</a:t>
            </a:r>
            <a:endParaRPr lang="ja-JP" altLang="en-US" sz="1200" dirty="0">
              <a:latin typeface="HGSｺﾞｼｯｸM" panose="020B0600000000000000" pitchFamily="50" charset="-128"/>
              <a:ea typeface="HGSｺﾞｼｯｸM" panose="020B0600000000000000" pitchFamily="50" charset="-128"/>
              <a:cs typeface="Meiryo UI" panose="020B0604030504040204" pitchFamily="50" charset="-128"/>
            </a:endParaRPr>
          </a:p>
        </p:txBody>
      </p:sp>
    </p:spTree>
    <p:extLst>
      <p:ext uri="{BB962C8B-B14F-4D97-AF65-F5344CB8AC3E}">
        <p14:creationId xmlns:p14="http://schemas.microsoft.com/office/powerpoint/2010/main" val="393186964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正方形/長方形 7"/>
          <p:cNvSpPr/>
          <p:nvPr/>
        </p:nvSpPr>
        <p:spPr>
          <a:xfrm>
            <a:off x="1136576" y="4223012"/>
            <a:ext cx="7725394" cy="1723548"/>
          </a:xfrm>
          <a:prstGeom prst="rec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 name="正方形/長方形 16"/>
          <p:cNvSpPr/>
          <p:nvPr/>
        </p:nvSpPr>
        <p:spPr>
          <a:xfrm>
            <a:off x="1208584" y="4222303"/>
            <a:ext cx="720080" cy="369332"/>
          </a:xfrm>
          <a:prstGeom prst="rect">
            <a:avLst/>
          </a:prstGeom>
          <a:noFill/>
        </p:spPr>
        <p:txBody>
          <a:bodyPr wrap="square" rtlCol="0">
            <a:spAutoFit/>
          </a:bodyPr>
          <a:lstStyle/>
          <a:p>
            <a:r>
              <a:rPr lang="en-US" altLang="ja-JP" b="1" dirty="0" smtClean="0">
                <a:solidFill>
                  <a:srgbClr val="FF0000"/>
                </a:solidFill>
                <a:latin typeface="HGPｺﾞｼｯｸM" panose="020B0600000000000000" pitchFamily="50" charset="-128"/>
                <a:ea typeface="HGPｺﾞｼｯｸM" panose="020B0600000000000000" pitchFamily="50" charset="-128"/>
              </a:rPr>
              <a:t>※</a:t>
            </a:r>
            <a:endParaRPr lang="en-US" altLang="ja-JP" dirty="0">
              <a:latin typeface="HGPｺﾞｼｯｸM" panose="020B0600000000000000" pitchFamily="50" charset="-128"/>
              <a:ea typeface="HGPｺﾞｼｯｸM" panose="020B0600000000000000" pitchFamily="50" charset="-128"/>
            </a:endParaRPr>
          </a:p>
        </p:txBody>
      </p:sp>
      <p:sp>
        <p:nvSpPr>
          <p:cNvPr id="4" name="スライド番号プレースホルダー 3"/>
          <p:cNvSpPr>
            <a:spLocks noGrp="1"/>
          </p:cNvSpPr>
          <p:nvPr>
            <p:ph type="sldNum" sz="quarter" idx="12"/>
          </p:nvPr>
        </p:nvSpPr>
        <p:spPr/>
        <p:txBody>
          <a:bodyPr/>
          <a:lstStyle/>
          <a:p>
            <a:fld id="{40F85341-AB73-4280-8395-A80C95690EE8}" type="slidenum">
              <a:rPr kumimoji="1" lang="ja-JP" altLang="en-US" smtClean="0"/>
              <a:t>21</a:t>
            </a:fld>
            <a:endParaRPr kumimoji="1" lang="ja-JP" altLang="en-US"/>
          </a:p>
        </p:txBody>
      </p:sp>
      <p:sp>
        <p:nvSpPr>
          <p:cNvPr id="19" name="タイトル 1"/>
          <p:cNvSpPr txBox="1">
            <a:spLocks/>
          </p:cNvSpPr>
          <p:nvPr/>
        </p:nvSpPr>
        <p:spPr>
          <a:xfrm>
            <a:off x="611832" y="238054"/>
            <a:ext cx="8716202" cy="914400"/>
          </a:xfrm>
          <a:prstGeom prst="rect">
            <a:avLst/>
          </a:prstGeom>
        </p:spPr>
        <p:txBody>
          <a:bodyPr vert="horz" anchor="b" anchorCtr="0">
            <a:noAutofit/>
          </a:bodyPr>
          <a:lstStyle>
            <a:lvl1pPr algn="l" rtl="0" eaLnBrk="1" latinLnBrk="0" hangingPunct="1">
              <a:spcBef>
                <a:spcPct val="0"/>
              </a:spcBef>
              <a:buNone/>
              <a:defRPr kumimoji="1" sz="3200" kern="1200">
                <a:solidFill>
                  <a:schemeClr val="tx2"/>
                </a:solidFill>
                <a:latin typeface="+mj-lt"/>
                <a:ea typeface="+mj-ea"/>
                <a:cs typeface="+mj-cs"/>
              </a:defRPr>
            </a:lvl1pPr>
          </a:lstStyle>
          <a:p>
            <a:r>
              <a:rPr lang="ja-JP" altLang="en-US" sz="2800" dirty="0">
                <a:latin typeface="HGSｺﾞｼｯｸM" panose="020B0600000000000000" pitchFamily="50" charset="-128"/>
                <a:ea typeface="HGSｺﾞｼｯｸM" panose="020B0600000000000000" pitchFamily="50" charset="-128"/>
              </a:rPr>
              <a:t>３</a:t>
            </a:r>
            <a:r>
              <a:rPr lang="en-US" altLang="ja-JP" sz="2800" dirty="0">
                <a:latin typeface="HGSｺﾞｼｯｸM" panose="020B0600000000000000" pitchFamily="50" charset="-128"/>
                <a:ea typeface="HGSｺﾞｼｯｸM" panose="020B0600000000000000" pitchFamily="50" charset="-128"/>
              </a:rPr>
              <a:t>.</a:t>
            </a:r>
            <a:r>
              <a:rPr lang="ja-JP" altLang="en-US" sz="2800" dirty="0">
                <a:latin typeface="HGSｺﾞｼｯｸM" panose="020B0600000000000000" pitchFamily="50" charset="-128"/>
                <a:ea typeface="HGSｺﾞｼｯｸM" panose="020B0600000000000000" pitchFamily="50" charset="-128"/>
              </a:rPr>
              <a:t>将来の更新判定橋梁検討</a:t>
            </a:r>
            <a:r>
              <a:rPr lang="en-US" altLang="ja-JP" sz="2800" dirty="0">
                <a:latin typeface="HGSｺﾞｼｯｸM" panose="020B0600000000000000" pitchFamily="50" charset="-128"/>
                <a:ea typeface="HGSｺﾞｼｯｸM" panose="020B0600000000000000" pitchFamily="50" charset="-128"/>
              </a:rPr>
              <a:t/>
            </a:r>
            <a:br>
              <a:rPr lang="en-US" altLang="ja-JP" sz="2800" dirty="0">
                <a:latin typeface="HGSｺﾞｼｯｸM" panose="020B0600000000000000" pitchFamily="50" charset="-128"/>
                <a:ea typeface="HGSｺﾞｼｯｸM" panose="020B0600000000000000" pitchFamily="50" charset="-128"/>
              </a:rPr>
            </a:br>
            <a:r>
              <a:rPr lang="ja-JP" altLang="en-US" sz="2800" dirty="0">
                <a:latin typeface="HGSｺﾞｼｯｸM" panose="020B0600000000000000" pitchFamily="50" charset="-128"/>
                <a:ea typeface="HGSｺﾞｼｯｸM" panose="020B0600000000000000" pitchFamily="50" charset="-128"/>
              </a:rPr>
              <a:t>　３</a:t>
            </a:r>
            <a:r>
              <a:rPr lang="ja-JP" altLang="en-US" sz="2400" dirty="0">
                <a:latin typeface="HGSｺﾞｼｯｸM" panose="020B0600000000000000" pitchFamily="50" charset="-128"/>
                <a:ea typeface="HGSｺﾞｼｯｸM" panose="020B0600000000000000" pitchFamily="50" charset="-128"/>
              </a:rPr>
              <a:t>）疲労損傷状況の考察　</a:t>
            </a:r>
            <a:r>
              <a:rPr lang="en-US" altLang="ja-JP" sz="2400" dirty="0" smtClean="0">
                <a:latin typeface="HGSｺﾞｼｯｸM" panose="020B0600000000000000" pitchFamily="50" charset="-128"/>
                <a:ea typeface="HGSｺﾞｼｯｸM" panose="020B0600000000000000" pitchFamily="50" charset="-128"/>
              </a:rPr>
              <a:t>(</a:t>
            </a:r>
            <a:r>
              <a:rPr lang="en-US" altLang="ja-JP" sz="2400" dirty="0">
                <a:latin typeface="HGSｺﾞｼｯｸM" panose="020B0600000000000000" pitchFamily="50" charset="-128"/>
                <a:ea typeface="HGSｺﾞｼｯｸM" panose="020B0600000000000000" pitchFamily="50" charset="-128"/>
              </a:rPr>
              <a:t>9</a:t>
            </a:r>
            <a:r>
              <a:rPr lang="en-US" altLang="ja-JP" sz="2400" dirty="0" smtClean="0">
                <a:latin typeface="HGSｺﾞｼｯｸM" panose="020B0600000000000000" pitchFamily="50" charset="-128"/>
                <a:ea typeface="HGSｺﾞｼｯｸM" panose="020B0600000000000000" pitchFamily="50" charset="-128"/>
              </a:rPr>
              <a:t>/9)</a:t>
            </a:r>
            <a:endParaRPr lang="ja-JP" altLang="en-US" sz="2400" dirty="0">
              <a:latin typeface="HGSｺﾞｼｯｸM" panose="020B0600000000000000" pitchFamily="50" charset="-128"/>
              <a:ea typeface="HGSｺﾞｼｯｸM" panose="020B0600000000000000" pitchFamily="50" charset="-128"/>
            </a:endParaRPr>
          </a:p>
        </p:txBody>
      </p:sp>
      <p:sp>
        <p:nvSpPr>
          <p:cNvPr id="25" name="フッター プレースホルダー 2"/>
          <p:cNvSpPr>
            <a:spLocks noGrp="1"/>
          </p:cNvSpPr>
          <p:nvPr>
            <p:ph type="ftr" sz="quarter" idx="11"/>
          </p:nvPr>
        </p:nvSpPr>
        <p:spPr>
          <a:xfrm>
            <a:off x="5529064" y="6396567"/>
            <a:ext cx="3505200" cy="365760"/>
          </a:xfrm>
        </p:spPr>
        <p:txBody>
          <a:bodyPr/>
          <a:lstStyle/>
          <a:p>
            <a:r>
              <a:rPr kumimoji="1" lang="ja-JP" altLang="en-US" dirty="0"/>
              <a:t>資料１</a:t>
            </a:r>
          </a:p>
        </p:txBody>
      </p:sp>
      <p:sp>
        <p:nvSpPr>
          <p:cNvPr id="2" name="テキスト ボックス 1"/>
          <p:cNvSpPr txBox="1"/>
          <p:nvPr/>
        </p:nvSpPr>
        <p:spPr>
          <a:xfrm>
            <a:off x="1409142" y="4406969"/>
            <a:ext cx="7308812" cy="1477328"/>
          </a:xfrm>
          <a:prstGeom prst="rect">
            <a:avLst/>
          </a:prstGeom>
          <a:noFill/>
        </p:spPr>
        <p:txBody>
          <a:bodyPr wrap="square" rtlCol="0">
            <a:spAutoFit/>
          </a:bodyPr>
          <a:lstStyle/>
          <a:p>
            <a:pPr indent="-342900" algn="just">
              <a:buFont typeface="Wingdings" panose="05000000000000000000" pitchFamily="2" charset="2"/>
              <a:buChar char="u"/>
            </a:pPr>
            <a:r>
              <a:rPr lang="en-US" altLang="ja-JP" dirty="0">
                <a:latin typeface="HGPｺﾞｼｯｸM" panose="020B0600000000000000" pitchFamily="50" charset="-128"/>
                <a:ea typeface="HGPｺﾞｼｯｸM" panose="020B0600000000000000" pitchFamily="50" charset="-128"/>
              </a:rPr>
              <a:t>Ⅰ</a:t>
            </a:r>
            <a:r>
              <a:rPr lang="ja-JP" altLang="en-US" dirty="0">
                <a:latin typeface="HGPｺﾞｼｯｸM" panose="020B0600000000000000" pitchFamily="50" charset="-128"/>
                <a:ea typeface="HGPｺﾞｼｯｸM" panose="020B0600000000000000" pitchFamily="50" charset="-128"/>
              </a:rPr>
              <a:t>桁橋・・・主桁ウェブガセットプレート溶接部、主桁と横桁・対傾構の</a:t>
            </a:r>
            <a:r>
              <a:rPr lang="ja-JP" altLang="en-US" dirty="0" smtClean="0">
                <a:latin typeface="HGPｺﾞｼｯｸM" panose="020B0600000000000000" pitchFamily="50" charset="-128"/>
                <a:ea typeface="HGPｺﾞｼｯｸM" panose="020B0600000000000000" pitchFamily="50" charset="-128"/>
              </a:rPr>
              <a:t>取　</a:t>
            </a:r>
            <a:endParaRPr lang="en-US" altLang="ja-JP" dirty="0" smtClean="0">
              <a:latin typeface="HGPｺﾞｼｯｸM" panose="020B0600000000000000" pitchFamily="50" charset="-128"/>
              <a:ea typeface="HGPｺﾞｼｯｸM" panose="020B0600000000000000" pitchFamily="50" charset="-128"/>
            </a:endParaRPr>
          </a:p>
          <a:p>
            <a:pPr algn="just"/>
            <a:r>
              <a:rPr lang="ja-JP" altLang="en-US" dirty="0">
                <a:latin typeface="HGPｺﾞｼｯｸM" panose="020B0600000000000000" pitchFamily="50" charset="-128"/>
                <a:ea typeface="HGPｺﾞｼｯｸM" panose="020B0600000000000000" pitchFamily="50" charset="-128"/>
              </a:rPr>
              <a:t>　</a:t>
            </a:r>
            <a:r>
              <a:rPr lang="ja-JP" altLang="en-US" dirty="0" smtClean="0">
                <a:latin typeface="HGPｺﾞｼｯｸM" panose="020B0600000000000000" pitchFamily="50" charset="-128"/>
                <a:ea typeface="HGPｺﾞｼｯｸM" panose="020B0600000000000000" pitchFamily="50" charset="-128"/>
              </a:rPr>
              <a:t>　　　　　　　　合い部、ソールプレート</a:t>
            </a:r>
            <a:r>
              <a:rPr lang="ja-JP" altLang="en-US" dirty="0">
                <a:latin typeface="HGPｺﾞｼｯｸM" panose="020B0600000000000000" pitchFamily="50" charset="-128"/>
                <a:ea typeface="HGPｺﾞｼｯｸM" panose="020B0600000000000000" pitchFamily="50" charset="-128"/>
              </a:rPr>
              <a:t>溶接部、主桁ウェブの横桁下</a:t>
            </a:r>
            <a:r>
              <a:rPr lang="ja-JP" altLang="en-US" dirty="0" smtClean="0">
                <a:latin typeface="HGPｺﾞｼｯｸM" panose="020B0600000000000000" pitchFamily="50" charset="-128"/>
                <a:ea typeface="HGPｺﾞｼｯｸM" panose="020B0600000000000000" pitchFamily="50" charset="-128"/>
              </a:rPr>
              <a:t>フランジ</a:t>
            </a:r>
            <a:endParaRPr lang="en-US" altLang="ja-JP" dirty="0" smtClean="0">
              <a:latin typeface="HGPｺﾞｼｯｸM" panose="020B0600000000000000" pitchFamily="50" charset="-128"/>
              <a:ea typeface="HGPｺﾞｼｯｸM" panose="020B0600000000000000" pitchFamily="50" charset="-128"/>
            </a:endParaRPr>
          </a:p>
          <a:p>
            <a:pPr algn="just"/>
            <a:r>
              <a:rPr lang="ja-JP" altLang="en-US" dirty="0">
                <a:latin typeface="HGPｺﾞｼｯｸM" panose="020B0600000000000000" pitchFamily="50" charset="-128"/>
                <a:ea typeface="HGPｺﾞｼｯｸM" panose="020B0600000000000000" pitchFamily="50" charset="-128"/>
              </a:rPr>
              <a:t>　</a:t>
            </a:r>
            <a:r>
              <a:rPr lang="ja-JP" altLang="en-US" dirty="0" smtClean="0">
                <a:latin typeface="HGPｺﾞｼｯｸM" panose="020B0600000000000000" pitchFamily="50" charset="-128"/>
                <a:ea typeface="HGPｺﾞｼｯｸM" panose="020B0600000000000000" pitchFamily="50" charset="-128"/>
              </a:rPr>
              <a:t>　　　　　　　　溶接部</a:t>
            </a:r>
            <a:r>
              <a:rPr lang="ja-JP" altLang="en-US" dirty="0">
                <a:latin typeface="HGPｺﾞｼｯｸM" panose="020B0600000000000000" pitchFamily="50" charset="-128"/>
                <a:ea typeface="HGPｺﾞｼｯｸM" panose="020B0600000000000000" pitchFamily="50" charset="-128"/>
              </a:rPr>
              <a:t>　</a:t>
            </a:r>
            <a:r>
              <a:rPr lang="ja-JP" altLang="en-US" dirty="0" smtClean="0">
                <a:latin typeface="HGPｺﾞｼｯｸM" panose="020B0600000000000000" pitchFamily="50" charset="-128"/>
                <a:ea typeface="HGPｺﾞｼｯｸM" panose="020B0600000000000000" pitchFamily="50" charset="-128"/>
              </a:rPr>
              <a:t>等</a:t>
            </a:r>
            <a:endParaRPr lang="en-US" altLang="ja-JP" dirty="0">
              <a:latin typeface="HGPｺﾞｼｯｸM" panose="020B0600000000000000" pitchFamily="50" charset="-128"/>
              <a:ea typeface="HGPｺﾞｼｯｸM" panose="020B0600000000000000" pitchFamily="50" charset="-128"/>
            </a:endParaRPr>
          </a:p>
          <a:p>
            <a:pPr indent="-342900" algn="just">
              <a:buFont typeface="Wingdings" panose="05000000000000000000" pitchFamily="2" charset="2"/>
              <a:buChar char="u"/>
            </a:pPr>
            <a:r>
              <a:rPr lang="ja-JP" altLang="en-US" dirty="0">
                <a:latin typeface="HGPｺﾞｼｯｸM" panose="020B0600000000000000" pitchFamily="50" charset="-128"/>
                <a:ea typeface="HGPｺﾞｼｯｸM" panose="020B0600000000000000" pitchFamily="50" charset="-128"/>
              </a:rPr>
              <a:t>鋼床版・・・デッキとＵリブの溶接部、Ｕリブ現場溶接部、横リブとＵリブの</a:t>
            </a:r>
            <a:r>
              <a:rPr lang="ja-JP" altLang="en-US" dirty="0" smtClean="0">
                <a:latin typeface="HGPｺﾞｼｯｸM" panose="020B0600000000000000" pitchFamily="50" charset="-128"/>
                <a:ea typeface="HGPｺﾞｼｯｸM" panose="020B0600000000000000" pitchFamily="50" charset="-128"/>
              </a:rPr>
              <a:t>交</a:t>
            </a:r>
            <a:endParaRPr lang="en-US" altLang="ja-JP" dirty="0" smtClean="0">
              <a:latin typeface="HGPｺﾞｼｯｸM" panose="020B0600000000000000" pitchFamily="50" charset="-128"/>
              <a:ea typeface="HGPｺﾞｼｯｸM" panose="020B0600000000000000" pitchFamily="50" charset="-128"/>
            </a:endParaRPr>
          </a:p>
          <a:p>
            <a:pPr algn="just"/>
            <a:r>
              <a:rPr lang="ja-JP" altLang="en-US" dirty="0" smtClean="0">
                <a:latin typeface="HGPｺﾞｼｯｸM" panose="020B0600000000000000" pitchFamily="50" charset="-128"/>
                <a:ea typeface="HGPｺﾞｼｯｸM" panose="020B0600000000000000" pitchFamily="50" charset="-128"/>
              </a:rPr>
              <a:t>　　</a:t>
            </a:r>
            <a:r>
              <a:rPr lang="ja-JP" altLang="en-US" dirty="0">
                <a:latin typeface="HGPｺﾞｼｯｸM" panose="020B0600000000000000" pitchFamily="50" charset="-128"/>
                <a:ea typeface="HGPｺﾞｼｯｸM" panose="020B0600000000000000" pitchFamily="50" charset="-128"/>
              </a:rPr>
              <a:t>　</a:t>
            </a:r>
            <a:r>
              <a:rPr lang="ja-JP" altLang="en-US" dirty="0" smtClean="0">
                <a:latin typeface="HGPｺﾞｼｯｸM" panose="020B0600000000000000" pitchFamily="50" charset="-128"/>
                <a:ea typeface="HGPｺﾞｼｯｸM" panose="020B0600000000000000" pitchFamily="50" charset="-128"/>
              </a:rPr>
              <a:t>　　　　　　差部デッキ</a:t>
            </a:r>
            <a:r>
              <a:rPr lang="ja-JP" altLang="en-US" dirty="0">
                <a:latin typeface="HGPｺﾞｼｯｸM" panose="020B0600000000000000" pitchFamily="50" charset="-128"/>
                <a:ea typeface="HGPｺﾞｼｯｸM" panose="020B0600000000000000" pitchFamily="50" charset="-128"/>
              </a:rPr>
              <a:t>と垂直補剛材の溶接部　等</a:t>
            </a:r>
          </a:p>
        </p:txBody>
      </p:sp>
      <p:sp>
        <p:nvSpPr>
          <p:cNvPr id="3" name="正方形/長方形 2"/>
          <p:cNvSpPr/>
          <p:nvPr/>
        </p:nvSpPr>
        <p:spPr>
          <a:xfrm>
            <a:off x="848544" y="1556792"/>
            <a:ext cx="8712968" cy="2308324"/>
          </a:xfrm>
          <a:prstGeom prst="rect">
            <a:avLst/>
          </a:prstGeom>
        </p:spPr>
        <p:txBody>
          <a:bodyPr wrap="square">
            <a:spAutoFit/>
          </a:bodyPr>
          <a:lstStyle/>
          <a:p>
            <a:pPr algn="just">
              <a:spcAft>
                <a:spcPts val="0"/>
              </a:spcAft>
            </a:pPr>
            <a:r>
              <a:rPr lang="ja-JP" altLang="ja-JP" b="1" dirty="0">
                <a:latin typeface="HGPｺﾞｼｯｸM" panose="020B0600000000000000" pitchFamily="50" charset="-128"/>
                <a:ea typeface="HGPｺﾞｼｯｸM" panose="020B0600000000000000" pitchFamily="50" charset="-128"/>
              </a:rPr>
              <a:t>定期点検における標準的な</a:t>
            </a:r>
            <a:r>
              <a:rPr lang="ja-JP" altLang="ja-JP" b="1" dirty="0" smtClean="0">
                <a:latin typeface="HGPｺﾞｼｯｸM" panose="020B0600000000000000" pitchFamily="50" charset="-128"/>
                <a:ea typeface="HGPｺﾞｼｯｸM" panose="020B0600000000000000" pitchFamily="50" charset="-128"/>
              </a:rPr>
              <a:t>手法</a:t>
            </a:r>
            <a:endParaRPr lang="en-US" altLang="ja-JP" b="1" dirty="0" smtClean="0">
              <a:latin typeface="HGPｺﾞｼｯｸM" panose="020B0600000000000000" pitchFamily="50" charset="-128"/>
              <a:ea typeface="HGPｺﾞｼｯｸM" panose="020B0600000000000000" pitchFamily="50" charset="-128"/>
            </a:endParaRPr>
          </a:p>
          <a:p>
            <a:pPr algn="just">
              <a:spcAft>
                <a:spcPts val="0"/>
              </a:spcAft>
            </a:pPr>
            <a:r>
              <a:rPr lang="en-US" altLang="ja-JP" b="1" dirty="0">
                <a:latin typeface="HGPｺﾞｼｯｸM" panose="020B0600000000000000" pitchFamily="50" charset="-128"/>
                <a:ea typeface="HGPｺﾞｼｯｸM" panose="020B0600000000000000" pitchFamily="50" charset="-128"/>
              </a:rPr>
              <a:t> </a:t>
            </a:r>
            <a:r>
              <a:rPr lang="en-US" altLang="ja-JP" b="1" dirty="0" smtClean="0">
                <a:latin typeface="HGPｺﾞｼｯｸM" panose="020B0600000000000000" pitchFamily="50" charset="-128"/>
                <a:ea typeface="HGPｺﾞｼｯｸM" panose="020B0600000000000000" pitchFamily="50" charset="-128"/>
              </a:rPr>
              <a:t>   </a:t>
            </a:r>
            <a:r>
              <a:rPr lang="ja-JP" altLang="ja-JP" dirty="0">
                <a:latin typeface="HGPｺﾞｼｯｸM" panose="020B0600000000000000" pitchFamily="50" charset="-128"/>
                <a:ea typeface="HGPｺﾞｼｯｸM" panose="020B0600000000000000" pitchFamily="50" charset="-128"/>
              </a:rPr>
              <a:t>　→　目視点検で塗膜割れが見つかった箇所</a:t>
            </a:r>
            <a:r>
              <a:rPr lang="ja-JP" altLang="ja-JP" dirty="0" smtClean="0">
                <a:latin typeface="HGPｺﾞｼｯｸM" panose="020B0600000000000000" pitchFamily="50" charset="-128"/>
                <a:ea typeface="HGPｺﾞｼｯｸM" panose="020B0600000000000000" pitchFamily="50" charset="-128"/>
              </a:rPr>
              <a:t>に、磁粉探傷試験を実施し</a:t>
            </a:r>
            <a:endParaRPr lang="en-US" altLang="ja-JP" dirty="0" smtClean="0">
              <a:latin typeface="HGPｺﾞｼｯｸM" panose="020B0600000000000000" pitchFamily="50" charset="-128"/>
              <a:ea typeface="HGPｺﾞｼｯｸM" panose="020B0600000000000000" pitchFamily="50" charset="-128"/>
            </a:endParaRPr>
          </a:p>
          <a:p>
            <a:pPr algn="just">
              <a:spcAft>
                <a:spcPts val="0"/>
              </a:spcAft>
            </a:pPr>
            <a:r>
              <a:rPr lang="en-US" altLang="ja-JP" dirty="0">
                <a:latin typeface="HGPｺﾞｼｯｸM" panose="020B0600000000000000" pitchFamily="50" charset="-128"/>
                <a:ea typeface="HGPｺﾞｼｯｸM" panose="020B0600000000000000" pitchFamily="50" charset="-128"/>
              </a:rPr>
              <a:t> </a:t>
            </a:r>
            <a:r>
              <a:rPr lang="en-US" altLang="ja-JP" dirty="0" smtClean="0">
                <a:latin typeface="HGPｺﾞｼｯｸM" panose="020B0600000000000000" pitchFamily="50" charset="-128"/>
                <a:ea typeface="HGPｺﾞｼｯｸM" panose="020B0600000000000000" pitchFamily="50" charset="-128"/>
              </a:rPr>
              <a:t>          </a:t>
            </a:r>
            <a:r>
              <a:rPr lang="ja-JP" altLang="ja-JP" dirty="0" smtClean="0">
                <a:latin typeface="HGPｺﾞｼｯｸM" panose="020B0600000000000000" pitchFamily="50" charset="-128"/>
                <a:ea typeface="HGPｺﾞｼｯｸM" panose="020B0600000000000000" pitchFamily="50" charset="-128"/>
              </a:rPr>
              <a:t>亀裂の有無を確認</a:t>
            </a:r>
          </a:p>
          <a:p>
            <a:pPr algn="just">
              <a:spcAft>
                <a:spcPts val="0"/>
              </a:spcAft>
            </a:pPr>
            <a:r>
              <a:rPr lang="en-US" altLang="ja-JP" dirty="0">
                <a:latin typeface="HGPｺﾞｼｯｸM" panose="020B0600000000000000" pitchFamily="50" charset="-128"/>
                <a:ea typeface="HGPｺﾞｼｯｸM" panose="020B0600000000000000" pitchFamily="50" charset="-128"/>
              </a:rPr>
              <a:t> </a:t>
            </a:r>
            <a:endParaRPr lang="ja-JP" altLang="ja-JP" dirty="0">
              <a:latin typeface="HGPｺﾞｼｯｸM" panose="020B0600000000000000" pitchFamily="50" charset="-128"/>
              <a:ea typeface="HGPｺﾞｼｯｸM" panose="020B0600000000000000" pitchFamily="50" charset="-128"/>
            </a:endParaRPr>
          </a:p>
          <a:p>
            <a:pPr algn="just">
              <a:spcAft>
                <a:spcPts val="0"/>
              </a:spcAft>
            </a:pPr>
            <a:r>
              <a:rPr lang="ja-JP" altLang="ja-JP" b="1" dirty="0">
                <a:latin typeface="HGPｺﾞｼｯｸM" panose="020B0600000000000000" pitchFamily="50" charset="-128"/>
                <a:ea typeface="HGPｺﾞｼｯｸM" panose="020B0600000000000000" pitchFamily="50" charset="-128"/>
              </a:rPr>
              <a:t>今回抽出した疲労亀裂の恐れがある橋梁に対する調査</a:t>
            </a:r>
            <a:r>
              <a:rPr lang="ja-JP" altLang="ja-JP" b="1" dirty="0" smtClean="0">
                <a:latin typeface="HGPｺﾞｼｯｸM" panose="020B0600000000000000" pitchFamily="50" charset="-128"/>
                <a:ea typeface="HGPｺﾞｼｯｸM" panose="020B0600000000000000" pitchFamily="50" charset="-128"/>
              </a:rPr>
              <a:t>方針</a:t>
            </a:r>
            <a:endParaRPr lang="ja-JP" altLang="ja-JP" b="1" dirty="0">
              <a:latin typeface="HGPｺﾞｼｯｸM" panose="020B0600000000000000" pitchFamily="50" charset="-128"/>
              <a:ea typeface="HGPｺﾞｼｯｸM" panose="020B0600000000000000" pitchFamily="50" charset="-128"/>
            </a:endParaRPr>
          </a:p>
          <a:p>
            <a:pPr algn="just">
              <a:spcAft>
                <a:spcPts val="0"/>
              </a:spcAft>
            </a:pPr>
            <a:r>
              <a:rPr lang="ja-JP" altLang="ja-JP" dirty="0">
                <a:latin typeface="HGPｺﾞｼｯｸM" panose="020B0600000000000000" pitchFamily="50" charset="-128"/>
                <a:ea typeface="HGPｺﾞｼｯｸM" panose="020B0600000000000000" pitchFamily="50" charset="-128"/>
              </a:rPr>
              <a:t>　</a:t>
            </a:r>
            <a:r>
              <a:rPr lang="en-US" altLang="ja-JP" dirty="0" smtClean="0">
                <a:latin typeface="HGPｺﾞｼｯｸM" panose="020B0600000000000000" pitchFamily="50" charset="-128"/>
                <a:ea typeface="HGPｺﾞｼｯｸM" panose="020B0600000000000000" pitchFamily="50" charset="-128"/>
              </a:rPr>
              <a:t>    </a:t>
            </a:r>
            <a:r>
              <a:rPr lang="ja-JP" altLang="ja-JP" dirty="0" smtClean="0">
                <a:latin typeface="HGPｺﾞｼｯｸM" panose="020B0600000000000000" pitchFamily="50" charset="-128"/>
                <a:ea typeface="HGPｺﾞｼｯｸM" panose="020B0600000000000000" pitchFamily="50" charset="-128"/>
              </a:rPr>
              <a:t>→</a:t>
            </a:r>
            <a:r>
              <a:rPr lang="ja-JP" altLang="ja-JP" dirty="0">
                <a:latin typeface="HGPｺﾞｼｯｸM" panose="020B0600000000000000" pitchFamily="50" charset="-128"/>
                <a:ea typeface="HGPｺﾞｼｯｸM" panose="020B0600000000000000" pitchFamily="50" charset="-128"/>
              </a:rPr>
              <a:t>　目視点検で塗膜割れが見つからない場合でも、</a:t>
            </a:r>
          </a:p>
          <a:p>
            <a:pPr algn="just">
              <a:spcAft>
                <a:spcPts val="0"/>
              </a:spcAft>
            </a:pPr>
            <a:r>
              <a:rPr lang="ja-JP" altLang="ja-JP" dirty="0">
                <a:latin typeface="HGPｺﾞｼｯｸM" panose="020B0600000000000000" pitchFamily="50" charset="-128"/>
                <a:ea typeface="HGPｺﾞｼｯｸM" panose="020B0600000000000000" pitchFamily="50" charset="-128"/>
              </a:rPr>
              <a:t>　</a:t>
            </a:r>
            <a:r>
              <a:rPr lang="en-US" altLang="ja-JP" dirty="0" smtClean="0">
                <a:latin typeface="HGPｺﾞｼｯｸM" panose="020B0600000000000000" pitchFamily="50" charset="-128"/>
                <a:ea typeface="HGPｺﾞｼｯｸM" panose="020B0600000000000000" pitchFamily="50" charset="-128"/>
              </a:rPr>
              <a:t>     </a:t>
            </a:r>
            <a:r>
              <a:rPr lang="ja-JP" altLang="ja-JP" dirty="0">
                <a:latin typeface="HGPｺﾞｼｯｸM" panose="020B0600000000000000" pitchFamily="50" charset="-128"/>
                <a:ea typeface="HGPｺﾞｼｯｸM" panose="020B0600000000000000" pitchFamily="50" charset="-128"/>
              </a:rPr>
              <a:t>　　</a:t>
            </a:r>
            <a:r>
              <a:rPr lang="ja-JP" altLang="ja-JP" dirty="0" smtClean="0">
                <a:latin typeface="HGPｺﾞｼｯｸM" panose="020B0600000000000000" pitchFamily="50" charset="-128"/>
                <a:ea typeface="HGPｺﾞｼｯｸM" panose="020B0600000000000000" pitchFamily="50" charset="-128"/>
              </a:rPr>
              <a:t>構造</a:t>
            </a:r>
            <a:r>
              <a:rPr lang="ja-JP" altLang="en-US" dirty="0" smtClean="0">
                <a:latin typeface="HGPｺﾞｼｯｸM" panose="020B0600000000000000" pitchFamily="50" charset="-128"/>
                <a:ea typeface="HGPｺﾞｼｯｸM" panose="020B0600000000000000" pitchFamily="50" charset="-128"/>
              </a:rPr>
              <a:t>上、繰り返し</a:t>
            </a:r>
            <a:r>
              <a:rPr lang="ja-JP" altLang="en-US" dirty="0">
                <a:latin typeface="HGPｺﾞｼｯｸM" panose="020B0600000000000000" pitchFamily="50" charset="-128"/>
                <a:ea typeface="HGPｺﾞｼｯｸM" panose="020B0600000000000000" pitchFamily="50" charset="-128"/>
              </a:rPr>
              <a:t>応力が</a:t>
            </a:r>
            <a:r>
              <a:rPr lang="ja-JP" altLang="en-US" dirty="0" smtClean="0">
                <a:latin typeface="HGPｺﾞｼｯｸM" panose="020B0600000000000000" pitchFamily="50" charset="-128"/>
                <a:ea typeface="HGPｺﾞｼｯｸM" panose="020B0600000000000000" pitchFamily="50" charset="-128"/>
              </a:rPr>
              <a:t>集中し</a:t>
            </a:r>
            <a:r>
              <a:rPr lang="ja-JP" altLang="ja-JP" dirty="0" smtClean="0">
                <a:latin typeface="HGPｺﾞｼｯｸM" panose="020B0600000000000000" pitchFamily="50" charset="-128"/>
                <a:ea typeface="HGPｺﾞｼｯｸM" panose="020B0600000000000000" pitchFamily="50" charset="-128"/>
              </a:rPr>
              <a:t>疲労</a:t>
            </a:r>
            <a:r>
              <a:rPr lang="ja-JP" altLang="ja-JP" dirty="0">
                <a:latin typeface="HGPｺﾞｼｯｸM" panose="020B0600000000000000" pitchFamily="50" charset="-128"/>
                <a:ea typeface="HGPｺﾞｼｯｸM" panose="020B0600000000000000" pitchFamily="50" charset="-128"/>
              </a:rPr>
              <a:t>亀裂が発生する恐れの高い部位に対し、</a:t>
            </a:r>
          </a:p>
          <a:p>
            <a:pPr algn="just">
              <a:spcAft>
                <a:spcPts val="0"/>
              </a:spcAft>
            </a:pPr>
            <a:r>
              <a:rPr lang="en-US" altLang="ja-JP" dirty="0" smtClean="0">
                <a:latin typeface="HGPｺﾞｼｯｸM" panose="020B0600000000000000" pitchFamily="50" charset="-128"/>
                <a:ea typeface="HGPｺﾞｼｯｸM" panose="020B0600000000000000" pitchFamily="50" charset="-128"/>
              </a:rPr>
              <a:t>     </a:t>
            </a:r>
            <a:r>
              <a:rPr lang="ja-JP" altLang="ja-JP" dirty="0">
                <a:latin typeface="HGPｺﾞｼｯｸM" panose="020B0600000000000000" pitchFamily="50" charset="-128"/>
                <a:ea typeface="HGPｺﾞｼｯｸM" panose="020B0600000000000000" pitchFamily="50" charset="-128"/>
              </a:rPr>
              <a:t>　　　塗膜の除去が不要な「渦流探傷試験」を実施し、疲労顕在化の有無を</a:t>
            </a:r>
            <a:r>
              <a:rPr lang="ja-JP" altLang="ja-JP" dirty="0" smtClean="0">
                <a:latin typeface="HGPｺﾞｼｯｸM" panose="020B0600000000000000" pitchFamily="50" charset="-128"/>
                <a:ea typeface="HGPｺﾞｼｯｸM" panose="020B0600000000000000" pitchFamily="50" charset="-128"/>
              </a:rPr>
              <a:t>確認</a:t>
            </a:r>
            <a:r>
              <a:rPr lang="ja-JP" altLang="en-US" dirty="0" smtClean="0">
                <a:latin typeface="HGPｺﾞｼｯｸM" panose="020B0600000000000000" pitchFamily="50" charset="-128"/>
                <a:ea typeface="HGPｺﾞｼｯｸM" panose="020B0600000000000000" pitchFamily="50" charset="-128"/>
              </a:rPr>
              <a:t>　</a:t>
            </a:r>
            <a:endParaRPr lang="ja-JP" altLang="ja-JP" dirty="0">
              <a:latin typeface="HGPｺﾞｼｯｸM" panose="020B0600000000000000" pitchFamily="50" charset="-128"/>
              <a:ea typeface="HGPｺﾞｼｯｸM" panose="020B0600000000000000" pitchFamily="50" charset="-128"/>
            </a:endParaRPr>
          </a:p>
        </p:txBody>
      </p:sp>
      <p:sp>
        <p:nvSpPr>
          <p:cNvPr id="10" name="正方形/長方形 9"/>
          <p:cNvSpPr/>
          <p:nvPr/>
        </p:nvSpPr>
        <p:spPr>
          <a:xfrm>
            <a:off x="848544" y="1124744"/>
            <a:ext cx="8568952" cy="400110"/>
          </a:xfrm>
          <a:prstGeom prst="rect">
            <a:avLst/>
          </a:prstGeom>
          <a:noFill/>
        </p:spPr>
        <p:txBody>
          <a:bodyPr wrap="square" rtlCol="0">
            <a:spAutoFit/>
          </a:bodyPr>
          <a:lstStyle/>
          <a:p>
            <a:r>
              <a:rPr lang="en-US" altLang="ja-JP" sz="2000" dirty="0">
                <a:latin typeface="HGSｺﾞｼｯｸM" panose="020B0600000000000000" pitchFamily="50" charset="-128"/>
                <a:ea typeface="HGSｺﾞｼｯｸM" panose="020B0600000000000000" pitchFamily="50" charset="-128"/>
                <a:cs typeface="Meiryo UI" panose="020B0604030504040204" pitchFamily="50" charset="-128"/>
              </a:rPr>
              <a:t>3-2</a:t>
            </a:r>
            <a:r>
              <a:rPr lang="ja-JP" altLang="en-US" sz="2000" dirty="0">
                <a:latin typeface="HGSｺﾞｼｯｸM" panose="020B0600000000000000" pitchFamily="50" charset="-128"/>
                <a:ea typeface="HGSｺﾞｼｯｸM" panose="020B0600000000000000" pitchFamily="50" charset="-128"/>
                <a:cs typeface="Meiryo UI" panose="020B0604030504040204" pitchFamily="50" charset="-128"/>
              </a:rPr>
              <a:t>）鋼</a:t>
            </a:r>
            <a:r>
              <a:rPr lang="ja-JP" altLang="en-US" sz="2000" dirty="0" smtClean="0">
                <a:latin typeface="HGSｺﾞｼｯｸM" panose="020B0600000000000000" pitchFamily="50" charset="-128"/>
                <a:ea typeface="HGSｺﾞｼｯｸM" panose="020B0600000000000000" pitchFamily="50" charset="-128"/>
                <a:cs typeface="Meiryo UI" panose="020B0604030504040204" pitchFamily="50" charset="-128"/>
              </a:rPr>
              <a:t>桁</a:t>
            </a:r>
            <a:r>
              <a:rPr lang="ja-JP" altLang="en-US" sz="2000" dirty="0">
                <a:latin typeface="HGSｺﾞｼｯｸM" panose="020B0600000000000000" pitchFamily="50" charset="-128"/>
                <a:ea typeface="HGSｺﾞｼｯｸM" panose="020B0600000000000000" pitchFamily="50" charset="-128"/>
                <a:cs typeface="Meiryo UI" panose="020B0604030504040204" pitchFamily="50" charset="-128"/>
              </a:rPr>
              <a:t>　</a:t>
            </a:r>
            <a:r>
              <a:rPr lang="ja-JP" altLang="en-US" dirty="0" smtClean="0">
                <a:latin typeface="HGSｺﾞｼｯｸM" panose="020B0600000000000000" pitchFamily="50" charset="-128"/>
                <a:ea typeface="HGSｺﾞｼｯｸM" panose="020B0600000000000000" pitchFamily="50" charset="-128"/>
                <a:cs typeface="Meiryo UI" panose="020B0604030504040204" pitchFamily="50" charset="-128"/>
              </a:rPr>
              <a:t>亀裂確認検査　</a:t>
            </a:r>
            <a:endParaRPr lang="en-US" altLang="ja-JP" dirty="0">
              <a:latin typeface="HGSｺﾞｼｯｸM" panose="020B0600000000000000" pitchFamily="50" charset="-128"/>
              <a:ea typeface="HGSｺﾞｼｯｸM" panose="020B0600000000000000" pitchFamily="50" charset="-128"/>
              <a:cs typeface="Meiryo UI" panose="020B0604030504040204" pitchFamily="50" charset="-128"/>
            </a:endParaRPr>
          </a:p>
        </p:txBody>
      </p:sp>
      <p:cxnSp>
        <p:nvCxnSpPr>
          <p:cNvPr id="6" name="直線コネクタ 5"/>
          <p:cNvCxnSpPr/>
          <p:nvPr/>
        </p:nvCxnSpPr>
        <p:spPr>
          <a:xfrm>
            <a:off x="1736852" y="3789040"/>
            <a:ext cx="6384500"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7" name="テキスト ボックス 6"/>
          <p:cNvSpPr txBox="1"/>
          <p:nvPr/>
        </p:nvSpPr>
        <p:spPr>
          <a:xfrm>
            <a:off x="7689304" y="3119217"/>
            <a:ext cx="432048" cy="338554"/>
          </a:xfrm>
          <a:prstGeom prst="rect">
            <a:avLst/>
          </a:prstGeom>
          <a:noFill/>
        </p:spPr>
        <p:txBody>
          <a:bodyPr wrap="square" rtlCol="0">
            <a:spAutoFit/>
          </a:bodyPr>
          <a:lstStyle/>
          <a:p>
            <a:r>
              <a:rPr lang="en-US" altLang="ja-JP" sz="1600" b="1" dirty="0">
                <a:solidFill>
                  <a:srgbClr val="FF0000"/>
                </a:solidFill>
              </a:rPr>
              <a:t>※</a:t>
            </a:r>
            <a:endParaRPr kumimoji="1" lang="ja-JP" altLang="en-US" sz="1600" b="1" dirty="0">
              <a:solidFill>
                <a:srgbClr val="FF0000"/>
              </a:solidFill>
            </a:endParaRPr>
          </a:p>
        </p:txBody>
      </p:sp>
    </p:spTree>
    <p:extLst>
      <p:ext uri="{BB962C8B-B14F-4D97-AF65-F5344CB8AC3E}">
        <p14:creationId xmlns:p14="http://schemas.microsoft.com/office/powerpoint/2010/main" val="32554081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正方形/長方形 10"/>
          <p:cNvSpPr/>
          <p:nvPr/>
        </p:nvSpPr>
        <p:spPr>
          <a:xfrm>
            <a:off x="654016" y="3734258"/>
            <a:ext cx="8623506" cy="2622092"/>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0" name="正方形/長方形 39"/>
          <p:cNvSpPr/>
          <p:nvPr/>
        </p:nvSpPr>
        <p:spPr>
          <a:xfrm>
            <a:off x="5617014" y="4106136"/>
            <a:ext cx="3540363" cy="214564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正方形/長方形 11"/>
          <p:cNvSpPr/>
          <p:nvPr/>
        </p:nvSpPr>
        <p:spPr>
          <a:xfrm>
            <a:off x="829098" y="4106136"/>
            <a:ext cx="4687948" cy="214564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 name="正方形/長方形 16"/>
          <p:cNvSpPr/>
          <p:nvPr/>
        </p:nvSpPr>
        <p:spPr>
          <a:xfrm>
            <a:off x="992293" y="1300006"/>
            <a:ext cx="6048939" cy="400110"/>
          </a:xfrm>
          <a:prstGeom prst="rect">
            <a:avLst/>
          </a:prstGeom>
          <a:noFill/>
        </p:spPr>
        <p:txBody>
          <a:bodyPr wrap="square" rtlCol="0">
            <a:spAutoFit/>
          </a:bodyPr>
          <a:lstStyle/>
          <a:p>
            <a:pPr marL="457200" indent="-457200">
              <a:buFont typeface="Wingdings" panose="05000000000000000000" pitchFamily="2" charset="2"/>
              <a:buChar char="Ø"/>
            </a:pPr>
            <a:r>
              <a:rPr lang="ja-JP" altLang="en-US" sz="2000" dirty="0">
                <a:latin typeface="HGSｺﾞｼｯｸM" panose="020B0600000000000000" pitchFamily="50" charset="-128"/>
                <a:ea typeface="HGSｺﾞｼｯｸM" panose="020B0600000000000000" pitchFamily="50" charset="-128"/>
                <a:cs typeface="Meiryo UI" panose="020B0604030504040204" pitchFamily="50" charset="-128"/>
              </a:rPr>
              <a:t>将来の更新判定橋梁の優先度</a:t>
            </a:r>
            <a:endParaRPr lang="en-US" altLang="ja-JP" sz="2000" dirty="0">
              <a:latin typeface="HGSｺﾞｼｯｸM" panose="020B0600000000000000" pitchFamily="50" charset="-128"/>
              <a:ea typeface="HGSｺﾞｼｯｸM" panose="020B0600000000000000" pitchFamily="50" charset="-128"/>
              <a:cs typeface="Meiryo UI" panose="020B0604030504040204" pitchFamily="50" charset="-128"/>
            </a:endParaRPr>
          </a:p>
        </p:txBody>
      </p:sp>
      <p:sp>
        <p:nvSpPr>
          <p:cNvPr id="4" name="スライド番号プレースホルダー 3"/>
          <p:cNvSpPr>
            <a:spLocks noGrp="1"/>
          </p:cNvSpPr>
          <p:nvPr>
            <p:ph type="sldNum" sz="quarter" idx="12"/>
          </p:nvPr>
        </p:nvSpPr>
        <p:spPr/>
        <p:txBody>
          <a:bodyPr/>
          <a:lstStyle/>
          <a:p>
            <a:r>
              <a:rPr kumimoji="1" lang="en-US" altLang="ja-JP" dirty="0"/>
              <a:t>22</a:t>
            </a:r>
          </a:p>
        </p:txBody>
      </p:sp>
      <p:sp>
        <p:nvSpPr>
          <p:cNvPr id="6" name="正方形/長方形 5"/>
          <p:cNvSpPr/>
          <p:nvPr/>
        </p:nvSpPr>
        <p:spPr>
          <a:xfrm>
            <a:off x="1518928" y="1737055"/>
            <a:ext cx="6552728" cy="369332"/>
          </a:xfrm>
          <a:prstGeom prst="rect">
            <a:avLst/>
          </a:prstGeom>
          <a:noFill/>
        </p:spPr>
        <p:txBody>
          <a:bodyPr wrap="square" rtlCol="0">
            <a:spAutoFit/>
          </a:bodyPr>
          <a:lstStyle/>
          <a:p>
            <a:r>
              <a:rPr lang="ja-JP" altLang="en-US" dirty="0">
                <a:latin typeface="HGSｺﾞｼｯｸM" panose="020B0600000000000000" pitchFamily="50" charset="-128"/>
                <a:ea typeface="HGSｺﾞｼｯｸM" panose="020B0600000000000000" pitchFamily="50" charset="-128"/>
                <a:cs typeface="Meiryo UI" panose="020B0604030504040204" pitchFamily="50" charset="-128"/>
              </a:rPr>
              <a:t>橋梁の早期劣化パラメーターを多く有する順に設定する</a:t>
            </a:r>
            <a:endParaRPr lang="en-US" altLang="ja-JP" dirty="0">
              <a:latin typeface="HGSｺﾞｼｯｸM" panose="020B0600000000000000" pitchFamily="50" charset="-128"/>
              <a:ea typeface="HGSｺﾞｼｯｸM" panose="020B0600000000000000" pitchFamily="50" charset="-128"/>
              <a:cs typeface="Meiryo UI" panose="020B0604030504040204" pitchFamily="50" charset="-128"/>
            </a:endParaRPr>
          </a:p>
        </p:txBody>
      </p:sp>
      <p:sp>
        <p:nvSpPr>
          <p:cNvPr id="21" name="タイトル 1"/>
          <p:cNvSpPr txBox="1">
            <a:spLocks/>
          </p:cNvSpPr>
          <p:nvPr/>
        </p:nvSpPr>
        <p:spPr>
          <a:xfrm>
            <a:off x="611832" y="238054"/>
            <a:ext cx="8716202" cy="914400"/>
          </a:xfrm>
          <a:prstGeom prst="rect">
            <a:avLst/>
          </a:prstGeom>
        </p:spPr>
        <p:txBody>
          <a:bodyPr vert="horz" anchor="b" anchorCtr="0">
            <a:noAutofit/>
          </a:bodyPr>
          <a:lstStyle>
            <a:lvl1pPr algn="l" rtl="0" eaLnBrk="1" latinLnBrk="0" hangingPunct="1">
              <a:spcBef>
                <a:spcPct val="0"/>
              </a:spcBef>
              <a:buNone/>
              <a:defRPr kumimoji="1" sz="3200" kern="1200">
                <a:solidFill>
                  <a:schemeClr val="tx2"/>
                </a:solidFill>
                <a:latin typeface="+mj-lt"/>
                <a:ea typeface="+mj-ea"/>
                <a:cs typeface="+mj-cs"/>
              </a:defRPr>
            </a:lvl1pPr>
          </a:lstStyle>
          <a:p>
            <a:r>
              <a:rPr lang="ja-JP" altLang="en-US" sz="2800" dirty="0">
                <a:latin typeface="HGSｺﾞｼｯｸM" panose="020B0600000000000000" pitchFamily="50" charset="-128"/>
                <a:ea typeface="HGSｺﾞｼｯｸM" panose="020B0600000000000000" pitchFamily="50" charset="-128"/>
              </a:rPr>
              <a:t>３</a:t>
            </a:r>
            <a:r>
              <a:rPr lang="en-US" altLang="ja-JP" sz="2800" dirty="0">
                <a:latin typeface="HGSｺﾞｼｯｸM" panose="020B0600000000000000" pitchFamily="50" charset="-128"/>
                <a:ea typeface="HGSｺﾞｼｯｸM" panose="020B0600000000000000" pitchFamily="50" charset="-128"/>
              </a:rPr>
              <a:t>.</a:t>
            </a:r>
            <a:r>
              <a:rPr lang="ja-JP" altLang="en-US" sz="2800" dirty="0">
                <a:latin typeface="HGSｺﾞｼｯｸM" panose="020B0600000000000000" pitchFamily="50" charset="-128"/>
                <a:ea typeface="HGSｺﾞｼｯｸM" panose="020B0600000000000000" pitchFamily="50" charset="-128"/>
              </a:rPr>
              <a:t>将来の更新判定橋梁検討</a:t>
            </a:r>
            <a:endParaRPr lang="en-US" altLang="ja-JP" sz="2800" dirty="0">
              <a:latin typeface="HGSｺﾞｼｯｸM" panose="020B0600000000000000" pitchFamily="50" charset="-128"/>
              <a:ea typeface="HGSｺﾞｼｯｸM" panose="020B0600000000000000" pitchFamily="50" charset="-128"/>
            </a:endParaRPr>
          </a:p>
          <a:p>
            <a:r>
              <a:rPr lang="ja-JP" altLang="en-US" sz="2800" dirty="0">
                <a:latin typeface="HGSｺﾞｼｯｸM" panose="020B0600000000000000" pitchFamily="50" charset="-128"/>
                <a:ea typeface="HGSｺﾞｼｯｸM" panose="020B0600000000000000" pitchFamily="50" charset="-128"/>
              </a:rPr>
              <a:t>　４</a:t>
            </a:r>
            <a:r>
              <a:rPr lang="ja-JP" altLang="en-US" sz="2400" dirty="0">
                <a:latin typeface="HGSｺﾞｼｯｸM" panose="020B0600000000000000" pitchFamily="50" charset="-128"/>
                <a:ea typeface="HGSｺﾞｼｯｸM" panose="020B0600000000000000" pitchFamily="50" charset="-128"/>
              </a:rPr>
              <a:t>）優先度の設定　</a:t>
            </a:r>
            <a:r>
              <a:rPr lang="en-US" altLang="ja-JP" sz="2400" dirty="0">
                <a:latin typeface="HGSｺﾞｼｯｸM" panose="020B0600000000000000" pitchFamily="50" charset="-128"/>
                <a:ea typeface="HGSｺﾞｼｯｸM" panose="020B0600000000000000" pitchFamily="50" charset="-128"/>
              </a:rPr>
              <a:t>(1/2)</a:t>
            </a:r>
            <a:endParaRPr lang="ja-JP" altLang="en-US" sz="2400" dirty="0">
              <a:latin typeface="HGSｺﾞｼｯｸM" panose="020B0600000000000000" pitchFamily="50" charset="-128"/>
              <a:ea typeface="HGSｺﾞｼｯｸM" panose="020B0600000000000000" pitchFamily="50" charset="-128"/>
            </a:endParaRPr>
          </a:p>
        </p:txBody>
      </p:sp>
      <p:graphicFrame>
        <p:nvGraphicFramePr>
          <p:cNvPr id="23" name="表 22"/>
          <p:cNvGraphicFramePr>
            <a:graphicFrameLocks noGrp="1"/>
          </p:cNvGraphicFramePr>
          <p:nvPr>
            <p:extLst>
              <p:ext uri="{D42A27DB-BD31-4B8C-83A1-F6EECF244321}">
                <p14:modId xmlns:p14="http://schemas.microsoft.com/office/powerpoint/2010/main" val="2866244809"/>
              </p:ext>
            </p:extLst>
          </p:nvPr>
        </p:nvGraphicFramePr>
        <p:xfrm>
          <a:off x="1352600" y="2184373"/>
          <a:ext cx="7454966" cy="1474316"/>
        </p:xfrm>
        <a:graphic>
          <a:graphicData uri="http://schemas.openxmlformats.org/drawingml/2006/table">
            <a:tbl>
              <a:tblPr firstRow="1" bandRow="1">
                <a:tableStyleId>{5C22544A-7EE6-4342-B048-85BDC9FD1C3A}</a:tableStyleId>
              </a:tblPr>
              <a:tblGrid>
                <a:gridCol w="1068922">
                  <a:extLst>
                    <a:ext uri="{9D8B030D-6E8A-4147-A177-3AD203B41FA5}">
                      <a16:colId xmlns="" xmlns:a16="http://schemas.microsoft.com/office/drawing/2014/main" val="20000"/>
                    </a:ext>
                  </a:extLst>
                </a:gridCol>
                <a:gridCol w="1596511">
                  <a:extLst>
                    <a:ext uri="{9D8B030D-6E8A-4147-A177-3AD203B41FA5}">
                      <a16:colId xmlns="" xmlns:a16="http://schemas.microsoft.com/office/drawing/2014/main" val="20001"/>
                    </a:ext>
                  </a:extLst>
                </a:gridCol>
                <a:gridCol w="1596511">
                  <a:extLst>
                    <a:ext uri="{9D8B030D-6E8A-4147-A177-3AD203B41FA5}">
                      <a16:colId xmlns="" xmlns:a16="http://schemas.microsoft.com/office/drawing/2014/main" val="20002"/>
                    </a:ext>
                  </a:extLst>
                </a:gridCol>
                <a:gridCol w="1596511">
                  <a:extLst>
                    <a:ext uri="{9D8B030D-6E8A-4147-A177-3AD203B41FA5}">
                      <a16:colId xmlns="" xmlns:a16="http://schemas.microsoft.com/office/drawing/2014/main" val="20003"/>
                    </a:ext>
                  </a:extLst>
                </a:gridCol>
                <a:gridCol w="1596511">
                  <a:extLst>
                    <a:ext uri="{9D8B030D-6E8A-4147-A177-3AD203B41FA5}">
                      <a16:colId xmlns="" xmlns:a16="http://schemas.microsoft.com/office/drawing/2014/main" val="20004"/>
                    </a:ext>
                  </a:extLst>
                </a:gridCol>
              </a:tblGrid>
              <a:tr h="317436">
                <a:tc>
                  <a:txBody>
                    <a:bodyPr/>
                    <a:lstStyle/>
                    <a:p>
                      <a:pPr algn="ctr"/>
                      <a:r>
                        <a:rPr kumimoji="1" lang="ja-JP" altLang="en-US" sz="1600" b="0" kern="1200" dirty="0">
                          <a:solidFill>
                            <a:schemeClr val="tx1"/>
                          </a:solidFill>
                          <a:latin typeface="HGSｺﾞｼｯｸM" panose="020B0600000000000000" pitchFamily="50" charset="-128"/>
                          <a:ea typeface="HGSｺﾞｼｯｸM" panose="020B0600000000000000" pitchFamily="50" charset="-128"/>
                          <a:cs typeface="Meiryo UI" panose="020B0604030504040204" pitchFamily="50" charset="-128"/>
                        </a:rPr>
                        <a:t>着目部材</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1" lang="ja-JP" altLang="en-US" sz="1600" b="0" kern="1200" dirty="0">
                          <a:solidFill>
                            <a:schemeClr val="tx1"/>
                          </a:solidFill>
                          <a:latin typeface="HGSｺﾞｼｯｸM" panose="020B0600000000000000" pitchFamily="50" charset="-128"/>
                          <a:ea typeface="HGSｺﾞｼｯｸM" panose="020B0600000000000000" pitchFamily="50" charset="-128"/>
                          <a:cs typeface="Meiryo UI" panose="020B0604030504040204" pitchFamily="50" charset="-128"/>
                        </a:rPr>
                        <a:t>大型車交通量</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1" lang="ja-JP" altLang="en-US" sz="1600" b="0" kern="1200" dirty="0">
                          <a:solidFill>
                            <a:schemeClr val="tx1"/>
                          </a:solidFill>
                          <a:latin typeface="HGSｺﾞｼｯｸM" panose="020B0600000000000000" pitchFamily="50" charset="-128"/>
                          <a:ea typeface="HGSｺﾞｼｯｸM" panose="020B0600000000000000" pitchFamily="50" charset="-128"/>
                          <a:cs typeface="Meiryo UI" panose="020B0604030504040204" pitchFamily="50" charset="-128"/>
                        </a:rPr>
                        <a:t>道示</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1" lang="ja-JP" altLang="en-US" sz="1600" b="0" kern="1200" dirty="0">
                          <a:solidFill>
                            <a:schemeClr val="tx1"/>
                          </a:solidFill>
                          <a:latin typeface="HGSｺﾞｼｯｸM" panose="020B0600000000000000" pitchFamily="50" charset="-128"/>
                          <a:ea typeface="HGSｺﾞｼｯｸM" panose="020B0600000000000000" pitchFamily="50" charset="-128"/>
                          <a:cs typeface="Meiryo UI" panose="020B0604030504040204" pitchFamily="50" charset="-128"/>
                        </a:rPr>
                        <a:t>斜角</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1" lang="ja-JP" altLang="en-US" sz="1600" b="0" kern="1200" dirty="0">
                          <a:solidFill>
                            <a:schemeClr val="tx1"/>
                          </a:solidFill>
                          <a:latin typeface="HGSｺﾞｼｯｸM" panose="020B0600000000000000" pitchFamily="50" charset="-128"/>
                          <a:ea typeface="HGSｺﾞｼｯｸM" panose="020B0600000000000000" pitchFamily="50" charset="-128"/>
                          <a:cs typeface="Meiryo UI" panose="020B0604030504040204" pitchFamily="50" charset="-128"/>
                        </a:rPr>
                        <a:t>床版支間</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10000"/>
                  </a:ext>
                </a:extLst>
              </a:tr>
              <a:tr h="56951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600" b="0" kern="1200" dirty="0">
                          <a:solidFill>
                            <a:schemeClr val="tx1"/>
                          </a:solidFill>
                          <a:latin typeface="HGSｺﾞｼｯｸM" panose="020B0600000000000000" pitchFamily="50" charset="-128"/>
                          <a:ea typeface="HGSｺﾞｼｯｸM" panose="020B0600000000000000" pitchFamily="50" charset="-128"/>
                          <a:cs typeface="Meiryo UI" panose="020B0604030504040204" pitchFamily="50" charset="-128"/>
                        </a:rPr>
                        <a:t>床版</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rowSpan="2">
                  <a:txBody>
                    <a:bodyPr/>
                    <a:lstStyle/>
                    <a:p>
                      <a:pPr algn="ctr"/>
                      <a:r>
                        <a:rPr kumimoji="1" lang="en-US" altLang="ja-JP" sz="1600" b="0" kern="1200" dirty="0">
                          <a:solidFill>
                            <a:schemeClr val="tx1"/>
                          </a:solidFill>
                          <a:latin typeface="HGSｺﾞｼｯｸM" panose="020B0600000000000000" pitchFamily="50" charset="-128"/>
                          <a:ea typeface="HGSｺﾞｼｯｸM" panose="020B0600000000000000" pitchFamily="50" charset="-128"/>
                          <a:cs typeface="Meiryo UI" panose="020B0604030504040204" pitchFamily="50" charset="-128"/>
                        </a:rPr>
                        <a:t>1</a:t>
                      </a:r>
                      <a:r>
                        <a:rPr kumimoji="1" lang="ja-JP" altLang="en-US" sz="1600" b="0" kern="1200" dirty="0">
                          <a:solidFill>
                            <a:schemeClr val="tx1"/>
                          </a:solidFill>
                          <a:latin typeface="HGSｺﾞｼｯｸM" panose="020B0600000000000000" pitchFamily="50" charset="-128"/>
                          <a:ea typeface="HGSｺﾞｼｯｸM" panose="020B0600000000000000" pitchFamily="50" charset="-128"/>
                          <a:cs typeface="Meiryo UI" panose="020B0604030504040204" pitchFamily="50" charset="-128"/>
                        </a:rPr>
                        <a:t>方向</a:t>
                      </a:r>
                      <a:endParaRPr kumimoji="1" lang="en-US" altLang="ja-JP" sz="1600" b="0" kern="1200" dirty="0">
                        <a:solidFill>
                          <a:schemeClr val="tx1"/>
                        </a:solidFill>
                        <a:latin typeface="HGSｺﾞｼｯｸM" panose="020B0600000000000000" pitchFamily="50" charset="-128"/>
                        <a:ea typeface="HGSｺﾞｼｯｸM" panose="020B0600000000000000" pitchFamily="50" charset="-128"/>
                        <a:cs typeface="Meiryo UI" panose="020B0604030504040204" pitchFamily="50" charset="-128"/>
                      </a:endParaRPr>
                    </a:p>
                    <a:p>
                      <a:pPr algn="ctr"/>
                      <a:r>
                        <a:rPr kumimoji="1" lang="en-US" altLang="ja-JP" sz="1600" b="0" kern="1200" dirty="0">
                          <a:solidFill>
                            <a:schemeClr val="tx1"/>
                          </a:solidFill>
                          <a:latin typeface="HGSｺﾞｼｯｸM" panose="020B0600000000000000" pitchFamily="50" charset="-128"/>
                          <a:ea typeface="HGSｺﾞｼｯｸM" panose="020B0600000000000000" pitchFamily="50" charset="-128"/>
                          <a:cs typeface="Meiryo UI" panose="020B0604030504040204" pitchFamily="50" charset="-128"/>
                        </a:rPr>
                        <a:t>2000</a:t>
                      </a:r>
                      <a:r>
                        <a:rPr kumimoji="1" lang="ja-JP" altLang="en-US" sz="1600" b="0" kern="1200" dirty="0">
                          <a:solidFill>
                            <a:schemeClr val="tx1"/>
                          </a:solidFill>
                          <a:latin typeface="HGSｺﾞｼｯｸM" panose="020B0600000000000000" pitchFamily="50" charset="-128"/>
                          <a:ea typeface="HGSｺﾞｼｯｸM" panose="020B0600000000000000" pitchFamily="50" charset="-128"/>
                          <a:cs typeface="Meiryo UI" panose="020B0604030504040204" pitchFamily="50" charset="-128"/>
                        </a:rPr>
                        <a:t>台</a:t>
                      </a:r>
                      <a:r>
                        <a:rPr kumimoji="1" lang="en-US" altLang="ja-JP" sz="1600" b="0" kern="1200" dirty="0">
                          <a:solidFill>
                            <a:schemeClr val="tx1"/>
                          </a:solidFill>
                          <a:latin typeface="HGSｺﾞｼｯｸM" panose="020B0600000000000000" pitchFamily="50" charset="-128"/>
                          <a:ea typeface="HGSｺﾞｼｯｸM" panose="020B0600000000000000" pitchFamily="50" charset="-128"/>
                          <a:cs typeface="Meiryo UI" panose="020B0604030504040204" pitchFamily="50" charset="-128"/>
                        </a:rPr>
                        <a:t>/</a:t>
                      </a:r>
                      <a:r>
                        <a:rPr kumimoji="1" lang="ja-JP" altLang="en-US" sz="1600" b="0" kern="1200" dirty="0">
                          <a:solidFill>
                            <a:schemeClr val="tx1"/>
                          </a:solidFill>
                          <a:latin typeface="HGSｺﾞｼｯｸM" panose="020B0600000000000000" pitchFamily="50" charset="-128"/>
                          <a:ea typeface="HGSｺﾞｼｯｸM" panose="020B0600000000000000" pitchFamily="50" charset="-128"/>
                          <a:cs typeface="Meiryo UI" panose="020B0604030504040204" pitchFamily="50" charset="-128"/>
                        </a:rPr>
                        <a:t>日以上</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rowSpan="2">
                  <a:txBody>
                    <a:bodyPr/>
                    <a:lstStyle/>
                    <a:p>
                      <a:pPr algn="ctr"/>
                      <a:r>
                        <a:rPr kumimoji="1" lang="en-US" altLang="ja-JP" sz="1600" b="0" kern="1200" dirty="0">
                          <a:solidFill>
                            <a:schemeClr val="tx1"/>
                          </a:solidFill>
                          <a:latin typeface="HGSｺﾞｼｯｸM" panose="020B0600000000000000" pitchFamily="50" charset="-128"/>
                          <a:ea typeface="HGSｺﾞｼｯｸM" panose="020B0600000000000000" pitchFamily="50" charset="-128"/>
                          <a:cs typeface="Meiryo UI" panose="020B0604030504040204" pitchFamily="50" charset="-128"/>
                        </a:rPr>
                        <a:t>S39</a:t>
                      </a:r>
                      <a:endParaRPr kumimoji="1" lang="ja-JP" altLang="en-US" sz="1600" b="0" kern="1200" dirty="0">
                        <a:solidFill>
                          <a:schemeClr val="tx1"/>
                        </a:solidFill>
                        <a:latin typeface="HGSｺﾞｼｯｸM" panose="020B0600000000000000" pitchFamily="50" charset="-128"/>
                        <a:ea typeface="HGSｺﾞｼｯｸM" panose="020B0600000000000000" pitchFamily="50" charset="-128"/>
                        <a:cs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kumimoji="1" lang="ja-JP" altLang="en-US" sz="1600" b="0" kern="1200" dirty="0">
                        <a:solidFill>
                          <a:schemeClr val="tx1"/>
                        </a:solidFill>
                        <a:latin typeface="HGSｺﾞｼｯｸM" panose="020B0600000000000000" pitchFamily="50" charset="-128"/>
                        <a:ea typeface="HGSｺﾞｼｯｸM" panose="020B0600000000000000" pitchFamily="50" charset="-128"/>
                        <a:cs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6350" cap="flat" cmpd="sng" algn="ctr">
                      <a:solidFill>
                        <a:schemeClr val="tx1"/>
                      </a:solidFill>
                      <a:prstDash val="solid"/>
                      <a:round/>
                      <a:headEnd type="none" w="med" len="med"/>
                      <a:tailEnd type="none" w="med" len="me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600" b="0" kern="1200" dirty="0">
                          <a:solidFill>
                            <a:schemeClr val="tx1"/>
                          </a:solidFill>
                          <a:latin typeface="HGSｺﾞｼｯｸM" panose="020B0600000000000000" pitchFamily="50" charset="-128"/>
                          <a:ea typeface="HGSｺﾞｼｯｸM" panose="020B0600000000000000" pitchFamily="50" charset="-128"/>
                          <a:cs typeface="Meiryo UI" panose="020B0604030504040204" pitchFamily="50" charset="-128"/>
                        </a:rPr>
                        <a:t>3m</a:t>
                      </a:r>
                      <a:r>
                        <a:rPr kumimoji="1" lang="ja-JP" altLang="en-US" sz="1600" b="0" kern="1200" dirty="0">
                          <a:solidFill>
                            <a:schemeClr val="tx1"/>
                          </a:solidFill>
                          <a:latin typeface="HGSｺﾞｼｯｸM" panose="020B0600000000000000" pitchFamily="50" charset="-128"/>
                          <a:ea typeface="HGSｺﾞｼｯｸM" panose="020B0600000000000000" pitchFamily="50" charset="-128"/>
                          <a:cs typeface="Meiryo UI" panose="020B0604030504040204" pitchFamily="50" charset="-128"/>
                        </a:rPr>
                        <a:t>以上</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ap="flat" cmpd="sng" algn="ctr">
                      <a:noFill/>
                      <a:prstDash val="solid"/>
                      <a:round/>
                      <a:headEnd type="none" w="med" len="med"/>
                      <a:tailEnd type="none" w="med" len="med"/>
                    </a:lnBlToTr>
                    <a:noFill/>
                  </a:tcPr>
                </a:tc>
                <a:extLst>
                  <a:ext uri="{0D108BD9-81ED-4DB2-BD59-A6C34878D82A}">
                    <a16:rowId xmlns="" xmlns:a16="http://schemas.microsoft.com/office/drawing/2014/main" val="10001"/>
                  </a:ext>
                </a:extLst>
              </a:tr>
              <a:tr h="569518">
                <a:tc>
                  <a:txBody>
                    <a:bodyPr/>
                    <a:lstStyle/>
                    <a:p>
                      <a:pPr algn="ctr"/>
                      <a:r>
                        <a:rPr kumimoji="1" lang="ja-JP" altLang="en-US" sz="1600" b="0" kern="1200" dirty="0">
                          <a:solidFill>
                            <a:schemeClr val="tx1"/>
                          </a:solidFill>
                          <a:latin typeface="HGSｺﾞｼｯｸM" panose="020B0600000000000000" pitchFamily="50" charset="-128"/>
                          <a:ea typeface="HGSｺﾞｼｯｸM" panose="020B0600000000000000" pitchFamily="50" charset="-128"/>
                          <a:cs typeface="Meiryo UI" panose="020B0604030504040204" pitchFamily="50" charset="-128"/>
                        </a:rPr>
                        <a:t>桁</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vMerge="1">
                  <a:txBody>
                    <a:bodyPr/>
                    <a:lstStyle/>
                    <a:p>
                      <a:pPr algn="ctr"/>
                      <a:endParaRPr kumimoji="1" lang="ja-JP" altLang="en-US" sz="1600" b="0" kern="1200" dirty="0">
                        <a:solidFill>
                          <a:schemeClr val="tx1"/>
                        </a:solidFill>
                        <a:latin typeface="HGSｺﾞｼｯｸM" panose="020B0600000000000000" pitchFamily="50" charset="-128"/>
                        <a:ea typeface="HGSｺﾞｼｯｸM" panose="020B0600000000000000" pitchFamily="50" charset="-128"/>
                        <a:cs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vMerge="1">
                  <a:txBody>
                    <a:bodyPr/>
                    <a:lstStyle/>
                    <a:p>
                      <a:pPr algn="ctr"/>
                      <a:endParaRPr kumimoji="1" lang="ja-JP" altLang="en-US" sz="1600" b="0" kern="1200" dirty="0">
                        <a:solidFill>
                          <a:schemeClr val="tx1"/>
                        </a:solidFill>
                        <a:latin typeface="HGSｺﾞｼｯｸM" panose="020B0600000000000000" pitchFamily="50" charset="-128"/>
                        <a:ea typeface="HGSｺﾞｼｯｸM" panose="020B0600000000000000" pitchFamily="50" charset="-128"/>
                        <a:cs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1" lang="en-US" altLang="ja-JP" sz="1600" b="0" kern="1200" dirty="0">
                          <a:solidFill>
                            <a:schemeClr val="tx1"/>
                          </a:solidFill>
                          <a:latin typeface="HGSｺﾞｼｯｸM" panose="020B0600000000000000" pitchFamily="50" charset="-128"/>
                          <a:ea typeface="HGSｺﾞｼｯｸM" panose="020B0600000000000000" pitchFamily="50" charset="-128"/>
                          <a:cs typeface="Meiryo UI" panose="020B0604030504040204" pitchFamily="50" charset="-128"/>
                        </a:rPr>
                        <a:t>60</a:t>
                      </a:r>
                      <a:r>
                        <a:rPr kumimoji="1" lang="ja-JP" altLang="en-US" sz="1600" b="0" kern="1200" dirty="0">
                          <a:solidFill>
                            <a:schemeClr val="tx1"/>
                          </a:solidFill>
                          <a:latin typeface="HGSｺﾞｼｯｸM" panose="020B0600000000000000" pitchFamily="50" charset="-128"/>
                          <a:ea typeface="HGSｺﾞｼｯｸM" panose="020B0600000000000000" pitchFamily="50" charset="-128"/>
                          <a:cs typeface="Meiryo UI" panose="020B0604030504040204" pitchFamily="50" charset="-128"/>
                        </a:rPr>
                        <a:t>度未満</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ap="flat" cmpd="sng" algn="ctr">
                      <a:noFill/>
                      <a:prstDash val="solid"/>
                      <a:round/>
                      <a:headEnd type="none" w="med" len="med"/>
                      <a:tailEnd type="none" w="med" len="med"/>
                    </a:lnBlToTr>
                    <a:noFill/>
                  </a:tcPr>
                </a:tc>
                <a:tc>
                  <a:txBody>
                    <a:bodyPr/>
                    <a:lstStyle/>
                    <a:p>
                      <a:pPr algn="ctr"/>
                      <a:endParaRPr lang="en-US" altLang="ja-JP" sz="1600" dirty="0">
                        <a:latin typeface="HGSｺﾞｼｯｸM" panose="020B0600000000000000" pitchFamily="50" charset="-128"/>
                        <a:ea typeface="HGSｺﾞｼｯｸM" panose="020B0600000000000000" pitchFamily="50" charset="-128"/>
                        <a:cs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ap="flat" cmpd="sng" algn="ctr">
                      <a:solidFill>
                        <a:schemeClr val="tx1"/>
                      </a:solidFill>
                      <a:prstDash val="solid"/>
                      <a:round/>
                      <a:headEnd type="none" w="med" len="med"/>
                      <a:tailEnd type="none" w="med" len="med"/>
                    </a:lnBlToTr>
                    <a:noFill/>
                  </a:tcPr>
                </a:tc>
                <a:extLst>
                  <a:ext uri="{0D108BD9-81ED-4DB2-BD59-A6C34878D82A}">
                    <a16:rowId xmlns="" xmlns:a16="http://schemas.microsoft.com/office/drawing/2014/main" val="10002"/>
                  </a:ext>
                </a:extLst>
              </a:tr>
            </a:tbl>
          </a:graphicData>
        </a:graphic>
      </p:graphicFrame>
      <p:sp>
        <p:nvSpPr>
          <p:cNvPr id="24" name="正方形/長方形 23"/>
          <p:cNvSpPr/>
          <p:nvPr/>
        </p:nvSpPr>
        <p:spPr>
          <a:xfrm>
            <a:off x="2466918" y="2814999"/>
            <a:ext cx="1512000" cy="602180"/>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7" name="正方形/長方形 26"/>
          <p:cNvSpPr/>
          <p:nvPr/>
        </p:nvSpPr>
        <p:spPr>
          <a:xfrm>
            <a:off x="5857561" y="3227885"/>
            <a:ext cx="1080120" cy="347074"/>
          </a:xfrm>
          <a:prstGeom prst="rect">
            <a:avLst/>
          </a:prstGeom>
          <a:noFill/>
          <a:ln w="2857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rgbClr val="FF0000"/>
              </a:solidFill>
            </a:endParaRPr>
          </a:p>
        </p:txBody>
      </p:sp>
      <p:sp>
        <p:nvSpPr>
          <p:cNvPr id="28" name="正方形/長方形 27"/>
          <p:cNvSpPr/>
          <p:nvPr/>
        </p:nvSpPr>
        <p:spPr>
          <a:xfrm>
            <a:off x="7514945" y="2636912"/>
            <a:ext cx="936104" cy="317181"/>
          </a:xfrm>
          <a:prstGeom prst="rect">
            <a:avLst/>
          </a:prstGeom>
          <a:noFill/>
          <a:ln w="2857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rgbClr val="FF0000"/>
              </a:solidFill>
            </a:endParaRPr>
          </a:p>
        </p:txBody>
      </p:sp>
      <p:sp>
        <p:nvSpPr>
          <p:cNvPr id="29" name="テキスト ボックス 28"/>
          <p:cNvSpPr txBox="1"/>
          <p:nvPr/>
        </p:nvSpPr>
        <p:spPr>
          <a:xfrm>
            <a:off x="2402377" y="2542330"/>
            <a:ext cx="360040" cy="338554"/>
          </a:xfrm>
          <a:prstGeom prst="rect">
            <a:avLst/>
          </a:prstGeom>
          <a:noFill/>
        </p:spPr>
        <p:txBody>
          <a:bodyPr wrap="square" rtlCol="0">
            <a:spAutoFit/>
          </a:bodyPr>
          <a:lstStyle/>
          <a:p>
            <a:r>
              <a:rPr kumimoji="1" lang="en-US" altLang="ja-JP" sz="1600" dirty="0">
                <a:solidFill>
                  <a:srgbClr val="FF0000"/>
                </a:solidFill>
              </a:rPr>
              <a:t>A</a:t>
            </a:r>
            <a:endParaRPr kumimoji="1" lang="ja-JP" altLang="en-US" sz="1600" dirty="0">
              <a:solidFill>
                <a:srgbClr val="FF0000"/>
              </a:solidFill>
            </a:endParaRPr>
          </a:p>
        </p:txBody>
      </p:sp>
      <p:sp>
        <p:nvSpPr>
          <p:cNvPr id="31" name="テキスト ボックス 30"/>
          <p:cNvSpPr txBox="1"/>
          <p:nvPr/>
        </p:nvSpPr>
        <p:spPr>
          <a:xfrm>
            <a:off x="5570729" y="3090446"/>
            <a:ext cx="360040" cy="338554"/>
          </a:xfrm>
          <a:prstGeom prst="rect">
            <a:avLst/>
          </a:prstGeom>
          <a:noFill/>
        </p:spPr>
        <p:txBody>
          <a:bodyPr wrap="square" rtlCol="0">
            <a:spAutoFit/>
          </a:bodyPr>
          <a:lstStyle/>
          <a:p>
            <a:r>
              <a:rPr lang="en-US" altLang="ja-JP" sz="1600" dirty="0">
                <a:solidFill>
                  <a:srgbClr val="0070C0"/>
                </a:solidFill>
              </a:rPr>
              <a:t>C</a:t>
            </a:r>
            <a:endParaRPr kumimoji="1" lang="ja-JP" altLang="en-US" sz="1600" dirty="0">
              <a:solidFill>
                <a:srgbClr val="0070C0"/>
              </a:solidFill>
            </a:endParaRPr>
          </a:p>
        </p:txBody>
      </p:sp>
      <p:sp>
        <p:nvSpPr>
          <p:cNvPr id="32" name="テキスト ボックス 31"/>
          <p:cNvSpPr txBox="1"/>
          <p:nvPr/>
        </p:nvSpPr>
        <p:spPr>
          <a:xfrm>
            <a:off x="7226913" y="2514382"/>
            <a:ext cx="360040" cy="338554"/>
          </a:xfrm>
          <a:prstGeom prst="rect">
            <a:avLst/>
          </a:prstGeom>
          <a:noFill/>
        </p:spPr>
        <p:txBody>
          <a:bodyPr wrap="square" rtlCol="0">
            <a:spAutoFit/>
          </a:bodyPr>
          <a:lstStyle/>
          <a:p>
            <a:r>
              <a:rPr lang="en-US" altLang="ja-JP" sz="1600" dirty="0">
                <a:solidFill>
                  <a:srgbClr val="0070C0"/>
                </a:solidFill>
              </a:rPr>
              <a:t>D</a:t>
            </a:r>
            <a:endParaRPr kumimoji="1" lang="ja-JP" altLang="en-US" sz="1600" dirty="0">
              <a:solidFill>
                <a:srgbClr val="0070C0"/>
              </a:solidFill>
            </a:endParaRPr>
          </a:p>
        </p:txBody>
      </p:sp>
      <p:sp>
        <p:nvSpPr>
          <p:cNvPr id="19" name="フッター プレースホルダー 2"/>
          <p:cNvSpPr>
            <a:spLocks noGrp="1"/>
          </p:cNvSpPr>
          <p:nvPr>
            <p:ph type="ftr" sz="quarter" idx="11"/>
          </p:nvPr>
        </p:nvSpPr>
        <p:spPr>
          <a:xfrm>
            <a:off x="5529064" y="6396567"/>
            <a:ext cx="3505200" cy="365760"/>
          </a:xfrm>
        </p:spPr>
        <p:txBody>
          <a:bodyPr/>
          <a:lstStyle/>
          <a:p>
            <a:r>
              <a:rPr kumimoji="1" lang="ja-JP" altLang="en-US" dirty="0"/>
              <a:t>資料１</a:t>
            </a:r>
          </a:p>
        </p:txBody>
      </p:sp>
      <p:sp>
        <p:nvSpPr>
          <p:cNvPr id="33" name="テキスト ボックス 32"/>
          <p:cNvSpPr txBox="1"/>
          <p:nvPr/>
        </p:nvSpPr>
        <p:spPr>
          <a:xfrm>
            <a:off x="806968" y="4086379"/>
            <a:ext cx="4652537" cy="1631216"/>
          </a:xfrm>
          <a:prstGeom prst="rect">
            <a:avLst/>
          </a:prstGeom>
          <a:noFill/>
        </p:spPr>
        <p:txBody>
          <a:bodyPr wrap="square" rtlCol="0">
            <a:spAutoFit/>
          </a:bodyPr>
          <a:lstStyle/>
          <a:p>
            <a:r>
              <a:rPr lang="ja-JP" altLang="ja-JP" sz="1600" dirty="0"/>
              <a:t>作用外力からみた要因</a:t>
            </a:r>
            <a:endParaRPr lang="en-US" altLang="ja-JP" sz="1600" dirty="0"/>
          </a:p>
          <a:p>
            <a:r>
              <a:rPr lang="ja-JP" altLang="ja-JP" sz="1600" dirty="0"/>
              <a:t>　　→　大型車交通量</a:t>
            </a:r>
            <a:r>
              <a:rPr lang="ja-JP" altLang="en-US" sz="1600" dirty="0"/>
              <a:t>　</a:t>
            </a:r>
            <a:r>
              <a:rPr lang="en-US" altLang="ja-JP" sz="1600" dirty="0"/>
              <a:t>…</a:t>
            </a:r>
            <a:r>
              <a:rPr lang="ja-JP" altLang="en-US" sz="1600" dirty="0"/>
              <a:t>　</a:t>
            </a:r>
            <a:r>
              <a:rPr lang="en-US" altLang="ja-JP" b="1" dirty="0">
                <a:solidFill>
                  <a:srgbClr val="FF0000"/>
                </a:solidFill>
              </a:rPr>
              <a:t>A</a:t>
            </a:r>
            <a:endParaRPr lang="ja-JP" altLang="ja-JP" sz="1600" b="1" dirty="0">
              <a:solidFill>
                <a:srgbClr val="FF0000"/>
              </a:solidFill>
            </a:endParaRPr>
          </a:p>
          <a:p>
            <a:r>
              <a:rPr lang="ja-JP" altLang="ja-JP" sz="1600" dirty="0"/>
              <a:t>設計・施工面からみた要因</a:t>
            </a:r>
            <a:endParaRPr lang="en-US" altLang="ja-JP" sz="1600" dirty="0"/>
          </a:p>
          <a:p>
            <a:r>
              <a:rPr lang="ja-JP" altLang="en-US" sz="1600" dirty="0"/>
              <a:t>　</a:t>
            </a:r>
            <a:r>
              <a:rPr lang="ja-JP" altLang="ja-JP" sz="1600" dirty="0"/>
              <a:t>　→　Ｓ３９道示適用橋梁</a:t>
            </a:r>
            <a:r>
              <a:rPr lang="ja-JP" altLang="en-US" sz="1600" dirty="0"/>
              <a:t>　</a:t>
            </a:r>
            <a:r>
              <a:rPr lang="en-US" altLang="ja-JP" sz="1600" dirty="0"/>
              <a:t>…</a:t>
            </a:r>
            <a:r>
              <a:rPr lang="ja-JP" altLang="en-US" sz="1600" dirty="0"/>
              <a:t>　</a:t>
            </a:r>
            <a:r>
              <a:rPr lang="en-US" altLang="ja-JP" b="1" dirty="0">
                <a:solidFill>
                  <a:srgbClr val="FF0000"/>
                </a:solidFill>
              </a:rPr>
              <a:t>B</a:t>
            </a:r>
            <a:endParaRPr lang="en-US" altLang="ja-JP" sz="1600" b="1" dirty="0">
              <a:solidFill>
                <a:srgbClr val="FF0000"/>
              </a:solidFill>
            </a:endParaRPr>
          </a:p>
          <a:p>
            <a:r>
              <a:rPr lang="ja-JP" altLang="en-US" sz="1600" dirty="0"/>
              <a:t>　　　</a:t>
            </a:r>
            <a:r>
              <a:rPr lang="ja-JP" altLang="ja-JP" sz="1600" dirty="0"/>
              <a:t>　</a:t>
            </a:r>
            <a:r>
              <a:rPr lang="ja-JP" altLang="en-US" sz="1400" dirty="0"/>
              <a:t>設計：</a:t>
            </a:r>
            <a:r>
              <a:rPr lang="en-US" altLang="ja-JP" sz="1400" dirty="0"/>
              <a:t>【</a:t>
            </a:r>
            <a:r>
              <a:rPr lang="ja-JP" altLang="en-US" sz="1400" dirty="0"/>
              <a:t>桁</a:t>
            </a:r>
            <a:r>
              <a:rPr lang="en-US" altLang="ja-JP" sz="1400" dirty="0"/>
              <a:t>】</a:t>
            </a:r>
            <a:r>
              <a:rPr lang="ja-JP" altLang="ja-JP" sz="1400" dirty="0"/>
              <a:t>たわみやすい</a:t>
            </a:r>
            <a:r>
              <a:rPr lang="ja-JP" altLang="en-US" sz="1400" dirty="0"/>
              <a:t>　</a:t>
            </a:r>
            <a:r>
              <a:rPr lang="en-US" altLang="ja-JP" sz="1400" dirty="0"/>
              <a:t>【</a:t>
            </a:r>
            <a:r>
              <a:rPr lang="ja-JP" altLang="ja-JP" sz="1400" dirty="0"/>
              <a:t>床版</a:t>
            </a:r>
            <a:r>
              <a:rPr lang="en-US" altLang="ja-JP" sz="1400" dirty="0"/>
              <a:t>】</a:t>
            </a:r>
            <a:r>
              <a:rPr lang="ja-JP" altLang="ja-JP" sz="1400" dirty="0"/>
              <a:t>厚</a:t>
            </a:r>
            <a:r>
              <a:rPr lang="ja-JP" altLang="en-US" sz="1400" dirty="0"/>
              <a:t>さ</a:t>
            </a:r>
            <a:r>
              <a:rPr lang="ja-JP" altLang="ja-JP" sz="1400" dirty="0"/>
              <a:t>薄い（</a:t>
            </a:r>
            <a:r>
              <a:rPr lang="en-US" altLang="ja-JP" sz="1400" dirty="0"/>
              <a:t>14cm</a:t>
            </a:r>
            <a:r>
              <a:rPr lang="ja-JP" altLang="ja-JP" sz="1400" dirty="0"/>
              <a:t>）</a:t>
            </a:r>
          </a:p>
          <a:p>
            <a:r>
              <a:rPr lang="ja-JP" altLang="ja-JP" sz="1600" dirty="0"/>
              <a:t>　　　　</a:t>
            </a:r>
            <a:r>
              <a:rPr lang="ja-JP" altLang="en-US" sz="1400" dirty="0"/>
              <a:t>施工：</a:t>
            </a:r>
            <a:r>
              <a:rPr lang="en-US" altLang="ja-JP" sz="1400" dirty="0"/>
              <a:t>【</a:t>
            </a:r>
            <a:r>
              <a:rPr lang="ja-JP" altLang="en-US" sz="1400" dirty="0"/>
              <a:t>桁</a:t>
            </a:r>
            <a:r>
              <a:rPr lang="en-US" altLang="ja-JP" sz="1400" dirty="0"/>
              <a:t>】</a:t>
            </a:r>
            <a:r>
              <a:rPr lang="ja-JP" altLang="ja-JP" sz="1400" dirty="0"/>
              <a:t>溶接構造初期</a:t>
            </a:r>
            <a:r>
              <a:rPr lang="ja-JP" altLang="en-US" sz="1400" dirty="0"/>
              <a:t>　</a:t>
            </a:r>
            <a:r>
              <a:rPr lang="en-US" altLang="ja-JP" sz="1400" dirty="0"/>
              <a:t>【</a:t>
            </a:r>
            <a:r>
              <a:rPr lang="ja-JP" altLang="en-US" sz="1400" dirty="0"/>
              <a:t>床版</a:t>
            </a:r>
            <a:r>
              <a:rPr lang="en-US" altLang="ja-JP" sz="1400" dirty="0"/>
              <a:t>】</a:t>
            </a:r>
            <a:r>
              <a:rPr lang="ja-JP" altLang="ja-JP" sz="1400" dirty="0"/>
              <a:t>ポンプ打設初期</a:t>
            </a:r>
          </a:p>
        </p:txBody>
      </p:sp>
      <p:sp>
        <p:nvSpPr>
          <p:cNvPr id="34" name="テキスト ボックス 33"/>
          <p:cNvSpPr txBox="1"/>
          <p:nvPr/>
        </p:nvSpPr>
        <p:spPr>
          <a:xfrm>
            <a:off x="826648" y="3717032"/>
            <a:ext cx="2843808" cy="369332"/>
          </a:xfrm>
          <a:prstGeom prst="rect">
            <a:avLst/>
          </a:prstGeom>
          <a:noFill/>
        </p:spPr>
        <p:txBody>
          <a:bodyPr wrap="square" rtlCol="0">
            <a:spAutoFit/>
          </a:bodyPr>
          <a:lstStyle/>
          <a:p>
            <a:r>
              <a:rPr lang="ja-JP" altLang="ja-JP" b="1" dirty="0"/>
              <a:t>疲労の要因</a:t>
            </a:r>
            <a:r>
              <a:rPr lang="ja-JP" altLang="en-US" b="1" dirty="0"/>
              <a:t>・管理の考察</a:t>
            </a:r>
            <a:endParaRPr kumimoji="1" lang="ja-JP" altLang="en-US" b="1" dirty="0">
              <a:solidFill>
                <a:srgbClr val="FF0000"/>
              </a:solidFill>
            </a:endParaRPr>
          </a:p>
        </p:txBody>
      </p:sp>
      <p:sp>
        <p:nvSpPr>
          <p:cNvPr id="35" name="正方形/長方形 34"/>
          <p:cNvSpPr/>
          <p:nvPr/>
        </p:nvSpPr>
        <p:spPr>
          <a:xfrm>
            <a:off x="4411300" y="2819767"/>
            <a:ext cx="765356" cy="597412"/>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6" name="テキスト ボックス 35"/>
          <p:cNvSpPr txBox="1"/>
          <p:nvPr/>
        </p:nvSpPr>
        <p:spPr>
          <a:xfrm>
            <a:off x="4209134" y="2492896"/>
            <a:ext cx="360040" cy="338554"/>
          </a:xfrm>
          <a:prstGeom prst="rect">
            <a:avLst/>
          </a:prstGeom>
          <a:noFill/>
        </p:spPr>
        <p:txBody>
          <a:bodyPr wrap="square" rtlCol="0">
            <a:spAutoFit/>
          </a:bodyPr>
          <a:lstStyle/>
          <a:p>
            <a:r>
              <a:rPr lang="en-US" altLang="ja-JP" sz="1600" dirty="0">
                <a:solidFill>
                  <a:srgbClr val="FF0000"/>
                </a:solidFill>
              </a:rPr>
              <a:t>B</a:t>
            </a:r>
            <a:endParaRPr kumimoji="1" lang="ja-JP" altLang="en-US" sz="1600" dirty="0">
              <a:solidFill>
                <a:srgbClr val="FF0000"/>
              </a:solidFill>
            </a:endParaRPr>
          </a:p>
        </p:txBody>
      </p:sp>
      <p:sp>
        <p:nvSpPr>
          <p:cNvPr id="2" name="正方形/長方形 1"/>
          <p:cNvSpPr/>
          <p:nvPr/>
        </p:nvSpPr>
        <p:spPr>
          <a:xfrm>
            <a:off x="1139025" y="5676442"/>
            <a:ext cx="4608512" cy="615553"/>
          </a:xfrm>
          <a:prstGeom prst="rect">
            <a:avLst/>
          </a:prstGeom>
        </p:spPr>
        <p:txBody>
          <a:bodyPr wrap="square">
            <a:spAutoFit/>
          </a:bodyPr>
          <a:lstStyle/>
          <a:p>
            <a:r>
              <a:rPr lang="ja-JP" altLang="ja-JP" sz="1600" dirty="0"/>
              <a:t>桁・床版の両部材ともに疲労損傷の主要因である</a:t>
            </a:r>
            <a:r>
              <a:rPr lang="en-US" altLang="ja-JP" b="1" dirty="0">
                <a:solidFill>
                  <a:srgbClr val="FF0000"/>
                </a:solidFill>
              </a:rPr>
              <a:t>A,B</a:t>
            </a:r>
            <a:r>
              <a:rPr lang="ja-JP" altLang="ja-JP" sz="1600" dirty="0" err="1"/>
              <a:t>を優</a:t>
            </a:r>
            <a:r>
              <a:rPr lang="ja-JP" altLang="ja-JP" sz="1600" dirty="0"/>
              <a:t>先順位設定における基本要素とした</a:t>
            </a:r>
          </a:p>
        </p:txBody>
      </p:sp>
      <p:sp>
        <p:nvSpPr>
          <p:cNvPr id="3" name="右矢印 2"/>
          <p:cNvSpPr/>
          <p:nvPr/>
        </p:nvSpPr>
        <p:spPr>
          <a:xfrm>
            <a:off x="922733" y="5790322"/>
            <a:ext cx="216291" cy="216024"/>
          </a:xfrm>
          <a:prstGeom prst="rightArrow">
            <a:avLst>
              <a:gd name="adj1" fmla="val 50000"/>
              <a:gd name="adj2" fmla="val 70944"/>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正方形/長方形 7"/>
          <p:cNvSpPr/>
          <p:nvPr/>
        </p:nvSpPr>
        <p:spPr>
          <a:xfrm>
            <a:off x="5674554" y="4086962"/>
            <a:ext cx="3547516" cy="1631216"/>
          </a:xfrm>
          <a:prstGeom prst="rect">
            <a:avLst/>
          </a:prstGeom>
        </p:spPr>
        <p:txBody>
          <a:bodyPr wrap="square">
            <a:spAutoFit/>
          </a:bodyPr>
          <a:lstStyle/>
          <a:p>
            <a:pPr algn="just"/>
            <a:r>
              <a:rPr lang="ja-JP" altLang="en-US" sz="1600" dirty="0"/>
              <a:t>対策の可否</a:t>
            </a:r>
            <a:endParaRPr lang="ja-JP" altLang="ja-JP" sz="1600" dirty="0"/>
          </a:p>
          <a:p>
            <a:pPr algn="just">
              <a:spcAft>
                <a:spcPts val="0"/>
              </a:spcAft>
            </a:pPr>
            <a:r>
              <a:rPr lang="ja-JP" altLang="ja-JP" sz="1600" dirty="0"/>
              <a:t>床版支間</a:t>
            </a:r>
            <a:r>
              <a:rPr lang="en-US" altLang="ja-JP" sz="1600" dirty="0"/>
              <a:t>(</a:t>
            </a:r>
            <a:r>
              <a:rPr lang="en-US" altLang="ja-JP" b="1" dirty="0">
                <a:solidFill>
                  <a:srgbClr val="0070C0"/>
                </a:solidFill>
              </a:rPr>
              <a:t>D</a:t>
            </a:r>
            <a:r>
              <a:rPr lang="en-US" altLang="ja-JP" sz="1600" dirty="0"/>
              <a:t>)</a:t>
            </a:r>
            <a:r>
              <a:rPr lang="ja-JP" altLang="ja-JP" sz="1600" dirty="0"/>
              <a:t>に対しては荷重を緩和させる補強対策（鋼板接着など）を行っている箇所が多いが、完成した橋梁の斜角</a:t>
            </a:r>
            <a:r>
              <a:rPr lang="en-US" altLang="ja-JP" sz="1600" dirty="0"/>
              <a:t>(</a:t>
            </a:r>
            <a:r>
              <a:rPr lang="en-US" altLang="ja-JP" b="1" dirty="0">
                <a:solidFill>
                  <a:srgbClr val="0070C0"/>
                </a:solidFill>
              </a:rPr>
              <a:t>C</a:t>
            </a:r>
            <a:r>
              <a:rPr lang="en-US" altLang="ja-JP" sz="1600" dirty="0"/>
              <a:t>)</a:t>
            </a:r>
            <a:r>
              <a:rPr lang="ja-JP" altLang="ja-JP" sz="1600" dirty="0"/>
              <a:t>に対しては、緩和させることはできない</a:t>
            </a:r>
            <a:r>
              <a:rPr lang="ja-JP" altLang="en-US" sz="1600" dirty="0"/>
              <a:t>。</a:t>
            </a:r>
            <a:endParaRPr lang="ja-JP" altLang="ja-JP" sz="1600" dirty="0"/>
          </a:p>
        </p:txBody>
      </p:sp>
      <p:sp>
        <p:nvSpPr>
          <p:cNvPr id="10" name="正方形/長方形 9"/>
          <p:cNvSpPr/>
          <p:nvPr/>
        </p:nvSpPr>
        <p:spPr>
          <a:xfrm>
            <a:off x="5957184" y="5727024"/>
            <a:ext cx="3118161" cy="369332"/>
          </a:xfrm>
          <a:prstGeom prst="rect">
            <a:avLst/>
          </a:prstGeom>
        </p:spPr>
        <p:txBody>
          <a:bodyPr wrap="none">
            <a:spAutoFit/>
          </a:bodyPr>
          <a:lstStyle/>
          <a:p>
            <a:pPr algn="just">
              <a:spcAft>
                <a:spcPts val="0"/>
              </a:spcAft>
            </a:pPr>
            <a:r>
              <a:rPr lang="en-US" altLang="ja-JP" b="1" dirty="0">
                <a:solidFill>
                  <a:srgbClr val="0070C0"/>
                </a:solidFill>
              </a:rPr>
              <a:t>C</a:t>
            </a:r>
            <a:r>
              <a:rPr lang="ja-JP" altLang="en-US" sz="1600" dirty="0" err="1"/>
              <a:t>の</a:t>
            </a:r>
            <a:r>
              <a:rPr lang="ja-JP" altLang="ja-JP" sz="1600" dirty="0" err="1"/>
              <a:t>優</a:t>
            </a:r>
            <a:r>
              <a:rPr lang="ja-JP" altLang="ja-JP" sz="1600" dirty="0"/>
              <a:t>先順位をより高いものとした</a:t>
            </a:r>
          </a:p>
        </p:txBody>
      </p:sp>
      <p:sp>
        <p:nvSpPr>
          <p:cNvPr id="39" name="右矢印 38"/>
          <p:cNvSpPr/>
          <p:nvPr/>
        </p:nvSpPr>
        <p:spPr>
          <a:xfrm>
            <a:off x="5772602" y="5790322"/>
            <a:ext cx="216291" cy="216024"/>
          </a:xfrm>
          <a:prstGeom prst="rightArrow">
            <a:avLst>
              <a:gd name="adj1" fmla="val 50000"/>
              <a:gd name="adj2" fmla="val 70944"/>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165544990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正方形/長方形 16"/>
          <p:cNvSpPr/>
          <p:nvPr/>
        </p:nvSpPr>
        <p:spPr>
          <a:xfrm>
            <a:off x="954448" y="1188395"/>
            <a:ext cx="6048939" cy="707886"/>
          </a:xfrm>
          <a:prstGeom prst="rect">
            <a:avLst/>
          </a:prstGeom>
          <a:noFill/>
        </p:spPr>
        <p:txBody>
          <a:bodyPr wrap="square" rtlCol="0">
            <a:spAutoFit/>
          </a:bodyPr>
          <a:lstStyle/>
          <a:p>
            <a:pPr marL="457200" indent="-457200">
              <a:buFont typeface="Wingdings" panose="05000000000000000000" pitchFamily="2" charset="2"/>
              <a:buChar char="Ø"/>
            </a:pPr>
            <a:r>
              <a:rPr lang="ja-JP" altLang="en-US" sz="2000" dirty="0">
                <a:latin typeface="HGSｺﾞｼｯｸM" panose="020B0600000000000000" pitchFamily="50" charset="-128"/>
                <a:ea typeface="HGSｺﾞｼｯｸM" panose="020B0600000000000000" pitchFamily="50" charset="-128"/>
                <a:cs typeface="Meiryo UI" panose="020B0604030504040204" pitchFamily="50" charset="-128"/>
              </a:rPr>
              <a:t>将来の更新判定橋梁の優先度</a:t>
            </a:r>
            <a:endParaRPr lang="en-US" altLang="ja-JP" sz="2000" dirty="0">
              <a:latin typeface="HGSｺﾞｼｯｸM" panose="020B0600000000000000" pitchFamily="50" charset="-128"/>
              <a:ea typeface="HGSｺﾞｼｯｸM" panose="020B0600000000000000" pitchFamily="50" charset="-128"/>
              <a:cs typeface="Meiryo UI" panose="020B0604030504040204" pitchFamily="50" charset="-128"/>
            </a:endParaRPr>
          </a:p>
          <a:p>
            <a:endParaRPr lang="en-US" altLang="ja-JP" sz="2000" dirty="0">
              <a:latin typeface="HGSｺﾞｼｯｸM" panose="020B0600000000000000" pitchFamily="50" charset="-128"/>
              <a:ea typeface="HGSｺﾞｼｯｸM" panose="020B0600000000000000" pitchFamily="50" charset="-128"/>
              <a:cs typeface="Meiryo UI" panose="020B0604030504040204" pitchFamily="50" charset="-128"/>
            </a:endParaRPr>
          </a:p>
        </p:txBody>
      </p:sp>
      <p:sp>
        <p:nvSpPr>
          <p:cNvPr id="4" name="スライド番号プレースホルダー 3"/>
          <p:cNvSpPr>
            <a:spLocks noGrp="1"/>
          </p:cNvSpPr>
          <p:nvPr>
            <p:ph type="sldNum" sz="quarter" idx="12"/>
          </p:nvPr>
        </p:nvSpPr>
        <p:spPr/>
        <p:txBody>
          <a:bodyPr/>
          <a:lstStyle/>
          <a:p>
            <a:r>
              <a:rPr kumimoji="1" lang="en-US" altLang="ja-JP" dirty="0"/>
              <a:t>23</a:t>
            </a:r>
          </a:p>
        </p:txBody>
      </p:sp>
      <p:sp>
        <p:nvSpPr>
          <p:cNvPr id="6" name="正方形/長方形 5"/>
          <p:cNvSpPr/>
          <p:nvPr/>
        </p:nvSpPr>
        <p:spPr>
          <a:xfrm>
            <a:off x="1517614" y="1693436"/>
            <a:ext cx="6552728" cy="369332"/>
          </a:xfrm>
          <a:prstGeom prst="rect">
            <a:avLst/>
          </a:prstGeom>
          <a:noFill/>
        </p:spPr>
        <p:txBody>
          <a:bodyPr wrap="square" rtlCol="0">
            <a:spAutoFit/>
          </a:bodyPr>
          <a:lstStyle/>
          <a:p>
            <a:r>
              <a:rPr lang="ja-JP" altLang="en-US" dirty="0">
                <a:latin typeface="HGSｺﾞｼｯｸM" panose="020B0600000000000000" pitchFamily="50" charset="-128"/>
                <a:ea typeface="HGSｺﾞｼｯｸM" panose="020B0600000000000000" pitchFamily="50" charset="-128"/>
                <a:cs typeface="Meiryo UI" panose="020B0604030504040204" pitchFamily="50" charset="-128"/>
              </a:rPr>
              <a:t>橋梁の早期劣化パラメーターを多く有する順に設定する</a:t>
            </a:r>
            <a:endParaRPr lang="en-US" altLang="ja-JP" dirty="0">
              <a:latin typeface="HGSｺﾞｼｯｸM" panose="020B0600000000000000" pitchFamily="50" charset="-128"/>
              <a:ea typeface="HGSｺﾞｼｯｸM" panose="020B0600000000000000" pitchFamily="50" charset="-128"/>
              <a:cs typeface="Meiryo UI" panose="020B0604030504040204" pitchFamily="50" charset="-128"/>
            </a:endParaRPr>
          </a:p>
        </p:txBody>
      </p:sp>
      <p:sp>
        <p:nvSpPr>
          <p:cNvPr id="20" name="正方形/長方形 19"/>
          <p:cNvSpPr/>
          <p:nvPr/>
        </p:nvSpPr>
        <p:spPr>
          <a:xfrm>
            <a:off x="1610290" y="4142567"/>
            <a:ext cx="1152127" cy="369332"/>
          </a:xfrm>
          <a:prstGeom prst="rect">
            <a:avLst/>
          </a:prstGeom>
          <a:noFill/>
        </p:spPr>
        <p:txBody>
          <a:bodyPr wrap="square" rtlCol="0">
            <a:spAutoFit/>
          </a:bodyPr>
          <a:lstStyle/>
          <a:p>
            <a:r>
              <a:rPr lang="ja-JP" altLang="en-US" dirty="0">
                <a:latin typeface="HGSｺﾞｼｯｸM" panose="020B0600000000000000" pitchFamily="50" charset="-128"/>
                <a:ea typeface="HGSｺﾞｼｯｸM" panose="020B0600000000000000" pitchFamily="50" charset="-128"/>
                <a:cs typeface="Meiryo UI" panose="020B0604030504040204" pitchFamily="50" charset="-128"/>
              </a:rPr>
              <a:t>優先順位</a:t>
            </a:r>
            <a:endParaRPr lang="en-US" altLang="ja-JP" dirty="0">
              <a:latin typeface="HGSｺﾞｼｯｸM" panose="020B0600000000000000" pitchFamily="50" charset="-128"/>
              <a:ea typeface="HGSｺﾞｼｯｸM" panose="020B0600000000000000" pitchFamily="50" charset="-128"/>
              <a:cs typeface="Meiryo UI" panose="020B0604030504040204" pitchFamily="50" charset="-128"/>
            </a:endParaRPr>
          </a:p>
        </p:txBody>
      </p:sp>
      <p:sp>
        <p:nvSpPr>
          <p:cNvPr id="22" name="正方形/長方形 21"/>
          <p:cNvSpPr/>
          <p:nvPr/>
        </p:nvSpPr>
        <p:spPr>
          <a:xfrm>
            <a:off x="2866878" y="4142567"/>
            <a:ext cx="6148942" cy="1754326"/>
          </a:xfrm>
          <a:prstGeom prst="rect">
            <a:avLst/>
          </a:prstGeom>
          <a:noFill/>
        </p:spPr>
        <p:txBody>
          <a:bodyPr wrap="square" rtlCol="0">
            <a:spAutoFit/>
          </a:bodyPr>
          <a:lstStyle/>
          <a:p>
            <a:r>
              <a:rPr lang="ja-JP" altLang="en-US" dirty="0">
                <a:latin typeface="HGSｺﾞｼｯｸM" panose="020B0600000000000000" pitchFamily="50" charset="-128"/>
                <a:ea typeface="HGSｺﾞｼｯｸM" panose="020B0600000000000000" pitchFamily="50" charset="-128"/>
                <a:cs typeface="Meiryo UI" panose="020B0604030504040204" pitchFamily="50" charset="-128"/>
              </a:rPr>
              <a:t>最優先 ：</a:t>
            </a:r>
            <a:r>
              <a:rPr lang="en-US" altLang="ja-JP" dirty="0">
                <a:latin typeface="HGSｺﾞｼｯｸM" panose="020B0600000000000000" pitchFamily="50" charset="-128"/>
                <a:ea typeface="HGSｺﾞｼｯｸM" panose="020B0600000000000000" pitchFamily="50" charset="-128"/>
                <a:cs typeface="Meiryo UI" panose="020B0604030504040204" pitchFamily="50" charset="-128"/>
              </a:rPr>
              <a:t>H28</a:t>
            </a:r>
            <a:r>
              <a:rPr lang="ja-JP" altLang="en-US" dirty="0">
                <a:latin typeface="HGSｺﾞｼｯｸM" panose="020B0600000000000000" pitchFamily="50" charset="-128"/>
                <a:ea typeface="HGSｺﾞｼｯｸM" panose="020B0600000000000000" pitchFamily="50" charset="-128"/>
                <a:cs typeface="Meiryo UI" panose="020B0604030504040204" pitchFamily="50" charset="-128"/>
              </a:rPr>
              <a:t>マトリクスより抽出された橋梁（</a:t>
            </a:r>
            <a:r>
              <a:rPr lang="en-US" altLang="ja-JP" dirty="0">
                <a:latin typeface="HGSｺﾞｼｯｸM" panose="020B0600000000000000" pitchFamily="50" charset="-128"/>
                <a:ea typeface="HGSｺﾞｼｯｸM" panose="020B0600000000000000" pitchFamily="50" charset="-128"/>
                <a:cs typeface="Meiryo UI" panose="020B0604030504040204" pitchFamily="50" charset="-128"/>
              </a:rPr>
              <a:t>9</a:t>
            </a:r>
            <a:r>
              <a:rPr lang="ja-JP" altLang="en-US" dirty="0">
                <a:latin typeface="HGSｺﾞｼｯｸM" panose="020B0600000000000000" pitchFamily="50" charset="-128"/>
                <a:ea typeface="HGSｺﾞｼｯｸM" panose="020B0600000000000000" pitchFamily="50" charset="-128"/>
                <a:cs typeface="Meiryo UI" panose="020B0604030504040204" pitchFamily="50" charset="-128"/>
              </a:rPr>
              <a:t>橋）</a:t>
            </a:r>
            <a:endParaRPr lang="en-US" altLang="ja-JP" dirty="0">
              <a:latin typeface="HGSｺﾞｼｯｸM" panose="020B0600000000000000" pitchFamily="50" charset="-128"/>
              <a:ea typeface="HGSｺﾞｼｯｸM" panose="020B0600000000000000" pitchFamily="50" charset="-128"/>
              <a:cs typeface="Meiryo UI" panose="020B0604030504040204" pitchFamily="50" charset="-128"/>
            </a:endParaRPr>
          </a:p>
          <a:p>
            <a:r>
              <a:rPr lang="ja-JP" altLang="en-US" dirty="0">
                <a:latin typeface="HGSｺﾞｼｯｸM" panose="020B0600000000000000" pitchFamily="50" charset="-128"/>
                <a:ea typeface="HGSｺﾞｼｯｸM" panose="020B0600000000000000" pitchFamily="50" charset="-128"/>
                <a:cs typeface="Meiryo UI" panose="020B0604030504040204" pitchFamily="50" charset="-128"/>
              </a:rPr>
              <a:t>第１位 ：</a:t>
            </a:r>
            <a:r>
              <a:rPr lang="en-US" altLang="ja-JP" dirty="0">
                <a:solidFill>
                  <a:srgbClr val="FF0000"/>
                </a:solidFill>
              </a:rPr>
              <a:t>A B </a:t>
            </a:r>
            <a:r>
              <a:rPr lang="en-US" altLang="ja-JP" dirty="0">
                <a:solidFill>
                  <a:srgbClr val="0070C0"/>
                </a:solidFill>
              </a:rPr>
              <a:t>C D</a:t>
            </a:r>
            <a:r>
              <a:rPr lang="en-US" altLang="ja-JP" dirty="0">
                <a:solidFill>
                  <a:srgbClr val="FF0000"/>
                </a:solidFill>
              </a:rPr>
              <a:t> </a:t>
            </a:r>
            <a:r>
              <a:rPr lang="ja-JP" altLang="en-US" dirty="0">
                <a:latin typeface="HGSｺﾞｼｯｸM" panose="020B0600000000000000" pitchFamily="50" charset="-128"/>
                <a:ea typeface="HGSｺﾞｼｯｸM" panose="020B0600000000000000" pitchFamily="50" charset="-128"/>
                <a:cs typeface="Meiryo UI" panose="020B0604030504040204" pitchFamily="50" charset="-128"/>
              </a:rPr>
              <a:t>に当てはまる橋梁  </a:t>
            </a:r>
            <a:r>
              <a:rPr lang="en-US" altLang="ja-JP" dirty="0">
                <a:latin typeface="HGSｺﾞｼｯｸM" panose="020B0600000000000000" pitchFamily="50" charset="-128"/>
                <a:ea typeface="HGSｺﾞｼｯｸM" panose="020B0600000000000000" pitchFamily="50" charset="-128"/>
                <a:cs typeface="Meiryo UI" panose="020B0604030504040204" pitchFamily="50" charset="-128"/>
              </a:rPr>
              <a:t>(5</a:t>
            </a:r>
            <a:r>
              <a:rPr lang="ja-JP" altLang="en-US" dirty="0">
                <a:latin typeface="HGSｺﾞｼｯｸM" panose="020B0600000000000000" pitchFamily="50" charset="-128"/>
                <a:ea typeface="HGSｺﾞｼｯｸM" panose="020B0600000000000000" pitchFamily="50" charset="-128"/>
                <a:cs typeface="Meiryo UI" panose="020B0604030504040204" pitchFamily="50" charset="-128"/>
              </a:rPr>
              <a:t>橋</a:t>
            </a:r>
            <a:r>
              <a:rPr lang="en-US" altLang="ja-JP" dirty="0">
                <a:latin typeface="HGSｺﾞｼｯｸM" panose="020B0600000000000000" pitchFamily="50" charset="-128"/>
                <a:ea typeface="HGSｺﾞｼｯｸM" panose="020B0600000000000000" pitchFamily="50" charset="-128"/>
                <a:cs typeface="Meiryo UI" panose="020B0604030504040204" pitchFamily="50" charset="-128"/>
              </a:rPr>
              <a:t>)</a:t>
            </a:r>
          </a:p>
          <a:p>
            <a:r>
              <a:rPr lang="ja-JP" altLang="en-US" dirty="0">
                <a:latin typeface="HGSｺﾞｼｯｸM" panose="020B0600000000000000" pitchFamily="50" charset="-128"/>
                <a:ea typeface="HGSｺﾞｼｯｸM" panose="020B0600000000000000" pitchFamily="50" charset="-128"/>
                <a:cs typeface="Meiryo UI" panose="020B0604030504040204" pitchFamily="50" charset="-128"/>
              </a:rPr>
              <a:t>第２位 ：</a:t>
            </a:r>
            <a:r>
              <a:rPr lang="en-US" altLang="ja-JP" dirty="0">
                <a:solidFill>
                  <a:srgbClr val="FF0000"/>
                </a:solidFill>
              </a:rPr>
              <a:t>A B </a:t>
            </a:r>
            <a:r>
              <a:rPr lang="en-US" altLang="ja-JP" dirty="0">
                <a:solidFill>
                  <a:srgbClr val="0070C0"/>
                </a:solidFill>
              </a:rPr>
              <a:t>C</a:t>
            </a:r>
            <a:r>
              <a:rPr lang="en-US" altLang="ja-JP" dirty="0">
                <a:solidFill>
                  <a:srgbClr val="FF0000"/>
                </a:solidFill>
              </a:rPr>
              <a:t>    </a:t>
            </a:r>
            <a:r>
              <a:rPr lang="ja-JP" altLang="en-US" dirty="0">
                <a:latin typeface="HGSｺﾞｼｯｸM" panose="020B0600000000000000" pitchFamily="50" charset="-128"/>
                <a:ea typeface="HGSｺﾞｼｯｸM" panose="020B0600000000000000" pitchFamily="50" charset="-128"/>
                <a:cs typeface="Meiryo UI" panose="020B0604030504040204" pitchFamily="50" charset="-128"/>
              </a:rPr>
              <a:t>に当てはまる橋梁  </a:t>
            </a:r>
            <a:r>
              <a:rPr lang="en-US" altLang="ja-JP" dirty="0">
                <a:latin typeface="HGSｺﾞｼｯｸM" panose="020B0600000000000000" pitchFamily="50" charset="-128"/>
                <a:ea typeface="HGSｺﾞｼｯｸM" panose="020B0600000000000000" pitchFamily="50" charset="-128"/>
                <a:cs typeface="Meiryo UI" panose="020B0604030504040204" pitchFamily="50" charset="-128"/>
              </a:rPr>
              <a:t>(5</a:t>
            </a:r>
            <a:r>
              <a:rPr lang="ja-JP" altLang="en-US" dirty="0">
                <a:latin typeface="HGSｺﾞｼｯｸM" panose="020B0600000000000000" pitchFamily="50" charset="-128"/>
                <a:ea typeface="HGSｺﾞｼｯｸM" panose="020B0600000000000000" pitchFamily="50" charset="-128"/>
                <a:cs typeface="Meiryo UI" panose="020B0604030504040204" pitchFamily="50" charset="-128"/>
              </a:rPr>
              <a:t>橋</a:t>
            </a:r>
            <a:r>
              <a:rPr lang="en-US" altLang="ja-JP" dirty="0">
                <a:latin typeface="HGSｺﾞｼｯｸM" panose="020B0600000000000000" pitchFamily="50" charset="-128"/>
                <a:ea typeface="HGSｺﾞｼｯｸM" panose="020B0600000000000000" pitchFamily="50" charset="-128"/>
                <a:cs typeface="Meiryo UI" panose="020B0604030504040204" pitchFamily="50" charset="-128"/>
              </a:rPr>
              <a:t>)</a:t>
            </a:r>
          </a:p>
          <a:p>
            <a:r>
              <a:rPr lang="ja-JP" altLang="en-US" dirty="0">
                <a:latin typeface="HGSｺﾞｼｯｸM" panose="020B0600000000000000" pitchFamily="50" charset="-128"/>
                <a:ea typeface="HGSｺﾞｼｯｸM" panose="020B0600000000000000" pitchFamily="50" charset="-128"/>
                <a:cs typeface="Meiryo UI" panose="020B0604030504040204" pitchFamily="50" charset="-128"/>
              </a:rPr>
              <a:t>第３位 ：</a:t>
            </a:r>
            <a:r>
              <a:rPr lang="en-US" altLang="ja-JP" dirty="0">
                <a:solidFill>
                  <a:srgbClr val="FF0000"/>
                </a:solidFill>
              </a:rPr>
              <a:t>A B </a:t>
            </a:r>
            <a:r>
              <a:rPr lang="en-US" altLang="ja-JP" dirty="0">
                <a:solidFill>
                  <a:srgbClr val="0070C0"/>
                </a:solidFill>
              </a:rPr>
              <a:t>D</a:t>
            </a:r>
            <a:r>
              <a:rPr lang="en-US" altLang="ja-JP" dirty="0">
                <a:solidFill>
                  <a:srgbClr val="FF0000"/>
                </a:solidFill>
              </a:rPr>
              <a:t>    </a:t>
            </a:r>
            <a:r>
              <a:rPr lang="ja-JP" altLang="en-US" dirty="0">
                <a:latin typeface="HGSｺﾞｼｯｸM" panose="020B0600000000000000" pitchFamily="50" charset="-128"/>
                <a:ea typeface="HGSｺﾞｼｯｸM" panose="020B0600000000000000" pitchFamily="50" charset="-128"/>
                <a:cs typeface="Meiryo UI" panose="020B0604030504040204" pitchFamily="50" charset="-128"/>
              </a:rPr>
              <a:t>に当てはまる橋梁  </a:t>
            </a:r>
            <a:r>
              <a:rPr lang="en-US" altLang="ja-JP" dirty="0">
                <a:latin typeface="HGSｺﾞｼｯｸM" panose="020B0600000000000000" pitchFamily="50" charset="-128"/>
                <a:ea typeface="HGSｺﾞｼｯｸM" panose="020B0600000000000000" pitchFamily="50" charset="-128"/>
                <a:cs typeface="Meiryo UI" panose="020B0604030504040204" pitchFamily="50" charset="-128"/>
              </a:rPr>
              <a:t>(11</a:t>
            </a:r>
            <a:r>
              <a:rPr lang="ja-JP" altLang="en-US" dirty="0">
                <a:latin typeface="HGSｺﾞｼｯｸM" panose="020B0600000000000000" pitchFamily="50" charset="-128"/>
                <a:ea typeface="HGSｺﾞｼｯｸM" panose="020B0600000000000000" pitchFamily="50" charset="-128"/>
                <a:cs typeface="Meiryo UI" panose="020B0604030504040204" pitchFamily="50" charset="-128"/>
              </a:rPr>
              <a:t>橋</a:t>
            </a:r>
            <a:r>
              <a:rPr lang="en-US" altLang="ja-JP" dirty="0">
                <a:latin typeface="HGSｺﾞｼｯｸM" panose="020B0600000000000000" pitchFamily="50" charset="-128"/>
                <a:ea typeface="HGSｺﾞｼｯｸM" panose="020B0600000000000000" pitchFamily="50" charset="-128"/>
                <a:cs typeface="Meiryo UI" panose="020B0604030504040204" pitchFamily="50" charset="-128"/>
              </a:rPr>
              <a:t>)</a:t>
            </a:r>
          </a:p>
          <a:p>
            <a:r>
              <a:rPr lang="ja-JP" altLang="en-US" dirty="0">
                <a:latin typeface="HGSｺﾞｼｯｸM" panose="020B0600000000000000" pitchFamily="50" charset="-128"/>
                <a:ea typeface="HGSｺﾞｼｯｸM" panose="020B0600000000000000" pitchFamily="50" charset="-128"/>
                <a:cs typeface="Meiryo UI" panose="020B0604030504040204" pitchFamily="50" charset="-128"/>
              </a:rPr>
              <a:t>第４位 ：</a:t>
            </a:r>
            <a:r>
              <a:rPr lang="en-US" altLang="ja-JP" dirty="0">
                <a:solidFill>
                  <a:srgbClr val="FF0000"/>
                </a:solidFill>
              </a:rPr>
              <a:t>A B</a:t>
            </a:r>
            <a:r>
              <a:rPr lang="ja-JP" altLang="en-US" dirty="0">
                <a:solidFill>
                  <a:srgbClr val="FF0000"/>
                </a:solidFill>
              </a:rPr>
              <a:t>　</a:t>
            </a:r>
            <a:r>
              <a:rPr lang="en-US" altLang="ja-JP" dirty="0">
                <a:solidFill>
                  <a:srgbClr val="FF0000"/>
                </a:solidFill>
              </a:rPr>
              <a:t>    </a:t>
            </a:r>
            <a:r>
              <a:rPr lang="ja-JP" altLang="en-US" dirty="0">
                <a:latin typeface="HGSｺﾞｼｯｸM" panose="020B0600000000000000" pitchFamily="50" charset="-128"/>
                <a:ea typeface="HGSｺﾞｼｯｸM" panose="020B0600000000000000" pitchFamily="50" charset="-128"/>
                <a:cs typeface="Meiryo UI" panose="020B0604030504040204" pitchFamily="50" charset="-128"/>
              </a:rPr>
              <a:t>に当てはまる橋梁   </a:t>
            </a:r>
            <a:r>
              <a:rPr lang="en-US" altLang="ja-JP" dirty="0">
                <a:latin typeface="HGSｺﾞｼｯｸM" panose="020B0600000000000000" pitchFamily="50" charset="-128"/>
                <a:ea typeface="HGSｺﾞｼｯｸM" panose="020B0600000000000000" pitchFamily="50" charset="-128"/>
                <a:cs typeface="Meiryo UI" panose="020B0604030504040204" pitchFamily="50" charset="-128"/>
              </a:rPr>
              <a:t>(14</a:t>
            </a:r>
            <a:r>
              <a:rPr lang="ja-JP" altLang="en-US" dirty="0">
                <a:latin typeface="HGSｺﾞｼｯｸM" panose="020B0600000000000000" pitchFamily="50" charset="-128"/>
                <a:ea typeface="HGSｺﾞｼｯｸM" panose="020B0600000000000000" pitchFamily="50" charset="-128"/>
                <a:cs typeface="Meiryo UI" panose="020B0604030504040204" pitchFamily="50" charset="-128"/>
              </a:rPr>
              <a:t>橋</a:t>
            </a:r>
            <a:r>
              <a:rPr lang="en-US" altLang="ja-JP" dirty="0">
                <a:latin typeface="HGSｺﾞｼｯｸM" panose="020B0600000000000000" pitchFamily="50" charset="-128"/>
                <a:ea typeface="HGSｺﾞｼｯｸM" panose="020B0600000000000000" pitchFamily="50" charset="-128"/>
                <a:cs typeface="Meiryo UI" panose="020B0604030504040204" pitchFamily="50" charset="-128"/>
              </a:rPr>
              <a:t>)</a:t>
            </a:r>
          </a:p>
          <a:p>
            <a:r>
              <a:rPr lang="ja-JP" altLang="en-US" dirty="0">
                <a:latin typeface="HGSｺﾞｼｯｸM" panose="020B0600000000000000" pitchFamily="50" charset="-128"/>
                <a:ea typeface="HGSｺﾞｼｯｸM" panose="020B0600000000000000" pitchFamily="50" charset="-128"/>
                <a:cs typeface="Meiryo UI" panose="020B0604030504040204" pitchFamily="50" charset="-128"/>
              </a:rPr>
              <a:t>第５位 ：上記以外の橋梁　　　　　 </a:t>
            </a:r>
            <a:r>
              <a:rPr lang="en-US" altLang="ja-JP" dirty="0">
                <a:latin typeface="HGSｺﾞｼｯｸM" panose="020B0600000000000000" pitchFamily="50" charset="-128"/>
                <a:ea typeface="HGSｺﾞｼｯｸM" panose="020B0600000000000000" pitchFamily="50" charset="-128"/>
                <a:cs typeface="Meiryo UI" panose="020B0604030504040204" pitchFamily="50" charset="-128"/>
              </a:rPr>
              <a:t>(10</a:t>
            </a:r>
            <a:r>
              <a:rPr lang="ja-JP" altLang="en-US" dirty="0">
                <a:latin typeface="HGSｺﾞｼｯｸM" panose="020B0600000000000000" pitchFamily="50" charset="-128"/>
                <a:ea typeface="HGSｺﾞｼｯｸM" panose="020B0600000000000000" pitchFamily="50" charset="-128"/>
                <a:cs typeface="Meiryo UI" panose="020B0604030504040204" pitchFamily="50" charset="-128"/>
              </a:rPr>
              <a:t>橋</a:t>
            </a:r>
            <a:r>
              <a:rPr lang="en-US" altLang="ja-JP" dirty="0">
                <a:latin typeface="HGSｺﾞｼｯｸM" panose="020B0600000000000000" pitchFamily="50" charset="-128"/>
                <a:ea typeface="HGSｺﾞｼｯｸM" panose="020B0600000000000000" pitchFamily="50" charset="-128"/>
                <a:cs typeface="Meiryo UI" panose="020B0604030504040204" pitchFamily="50" charset="-128"/>
              </a:rPr>
              <a:t>)</a:t>
            </a:r>
          </a:p>
        </p:txBody>
      </p:sp>
      <p:sp>
        <p:nvSpPr>
          <p:cNvPr id="21" name="タイトル 1"/>
          <p:cNvSpPr txBox="1">
            <a:spLocks/>
          </p:cNvSpPr>
          <p:nvPr/>
        </p:nvSpPr>
        <p:spPr>
          <a:xfrm>
            <a:off x="611832" y="238054"/>
            <a:ext cx="8716202" cy="914400"/>
          </a:xfrm>
          <a:prstGeom prst="rect">
            <a:avLst/>
          </a:prstGeom>
        </p:spPr>
        <p:txBody>
          <a:bodyPr vert="horz" anchor="b" anchorCtr="0">
            <a:noAutofit/>
          </a:bodyPr>
          <a:lstStyle>
            <a:lvl1pPr algn="l" rtl="0" eaLnBrk="1" latinLnBrk="0" hangingPunct="1">
              <a:spcBef>
                <a:spcPct val="0"/>
              </a:spcBef>
              <a:buNone/>
              <a:defRPr kumimoji="1" sz="3200" kern="1200">
                <a:solidFill>
                  <a:schemeClr val="tx2"/>
                </a:solidFill>
                <a:latin typeface="+mj-lt"/>
                <a:ea typeface="+mj-ea"/>
                <a:cs typeface="+mj-cs"/>
              </a:defRPr>
            </a:lvl1pPr>
          </a:lstStyle>
          <a:p>
            <a:r>
              <a:rPr lang="ja-JP" altLang="en-US" sz="2800" dirty="0">
                <a:latin typeface="HGSｺﾞｼｯｸM" panose="020B0600000000000000" pitchFamily="50" charset="-128"/>
                <a:ea typeface="HGSｺﾞｼｯｸM" panose="020B0600000000000000" pitchFamily="50" charset="-128"/>
              </a:rPr>
              <a:t>３</a:t>
            </a:r>
            <a:r>
              <a:rPr lang="en-US" altLang="ja-JP" sz="2800" dirty="0">
                <a:latin typeface="HGSｺﾞｼｯｸM" panose="020B0600000000000000" pitchFamily="50" charset="-128"/>
                <a:ea typeface="HGSｺﾞｼｯｸM" panose="020B0600000000000000" pitchFamily="50" charset="-128"/>
              </a:rPr>
              <a:t>.</a:t>
            </a:r>
            <a:r>
              <a:rPr lang="ja-JP" altLang="en-US" sz="2800" dirty="0">
                <a:latin typeface="HGSｺﾞｼｯｸM" panose="020B0600000000000000" pitchFamily="50" charset="-128"/>
                <a:ea typeface="HGSｺﾞｼｯｸM" panose="020B0600000000000000" pitchFamily="50" charset="-128"/>
              </a:rPr>
              <a:t>将来の更新判定橋梁検討</a:t>
            </a:r>
            <a:endParaRPr lang="en-US" altLang="ja-JP" sz="2800" dirty="0">
              <a:latin typeface="HGSｺﾞｼｯｸM" panose="020B0600000000000000" pitchFamily="50" charset="-128"/>
              <a:ea typeface="HGSｺﾞｼｯｸM" panose="020B0600000000000000" pitchFamily="50" charset="-128"/>
            </a:endParaRPr>
          </a:p>
          <a:p>
            <a:r>
              <a:rPr lang="ja-JP" altLang="en-US" sz="2800" dirty="0">
                <a:latin typeface="HGSｺﾞｼｯｸM" panose="020B0600000000000000" pitchFamily="50" charset="-128"/>
                <a:ea typeface="HGSｺﾞｼｯｸM" panose="020B0600000000000000" pitchFamily="50" charset="-128"/>
              </a:rPr>
              <a:t>　４</a:t>
            </a:r>
            <a:r>
              <a:rPr lang="ja-JP" altLang="en-US" sz="2400" dirty="0">
                <a:latin typeface="HGSｺﾞｼｯｸM" panose="020B0600000000000000" pitchFamily="50" charset="-128"/>
                <a:ea typeface="HGSｺﾞｼｯｸM" panose="020B0600000000000000" pitchFamily="50" charset="-128"/>
              </a:rPr>
              <a:t>）優先度の設定　</a:t>
            </a:r>
            <a:r>
              <a:rPr lang="en-US" altLang="ja-JP" sz="2400" dirty="0">
                <a:latin typeface="HGSｺﾞｼｯｸM" panose="020B0600000000000000" pitchFamily="50" charset="-128"/>
                <a:ea typeface="HGSｺﾞｼｯｸM" panose="020B0600000000000000" pitchFamily="50" charset="-128"/>
              </a:rPr>
              <a:t>(2/2)</a:t>
            </a:r>
            <a:endParaRPr lang="ja-JP" altLang="en-US" sz="2400" dirty="0">
              <a:latin typeface="HGSｺﾞｼｯｸM" panose="020B0600000000000000" pitchFamily="50" charset="-128"/>
              <a:ea typeface="HGSｺﾞｼｯｸM" panose="020B0600000000000000" pitchFamily="50" charset="-128"/>
            </a:endParaRPr>
          </a:p>
        </p:txBody>
      </p:sp>
      <p:sp>
        <p:nvSpPr>
          <p:cNvPr id="19" name="フッター プレースホルダー 2"/>
          <p:cNvSpPr>
            <a:spLocks noGrp="1"/>
          </p:cNvSpPr>
          <p:nvPr>
            <p:ph type="ftr" sz="quarter" idx="11"/>
          </p:nvPr>
        </p:nvSpPr>
        <p:spPr>
          <a:xfrm>
            <a:off x="5529064" y="6396567"/>
            <a:ext cx="3505200" cy="365760"/>
          </a:xfrm>
        </p:spPr>
        <p:txBody>
          <a:bodyPr/>
          <a:lstStyle/>
          <a:p>
            <a:r>
              <a:rPr kumimoji="1" lang="ja-JP" altLang="en-US" dirty="0"/>
              <a:t>資料１</a:t>
            </a:r>
          </a:p>
        </p:txBody>
      </p:sp>
      <p:graphicFrame>
        <p:nvGraphicFramePr>
          <p:cNvPr id="18" name="表 17"/>
          <p:cNvGraphicFramePr>
            <a:graphicFrameLocks noGrp="1"/>
          </p:cNvGraphicFramePr>
          <p:nvPr>
            <p:extLst>
              <p:ext uri="{D42A27DB-BD31-4B8C-83A1-F6EECF244321}">
                <p14:modId xmlns:p14="http://schemas.microsoft.com/office/powerpoint/2010/main" val="391668177"/>
              </p:ext>
            </p:extLst>
          </p:nvPr>
        </p:nvGraphicFramePr>
        <p:xfrm>
          <a:off x="1352600" y="2132856"/>
          <a:ext cx="7454966" cy="1474316"/>
        </p:xfrm>
        <a:graphic>
          <a:graphicData uri="http://schemas.openxmlformats.org/drawingml/2006/table">
            <a:tbl>
              <a:tblPr firstRow="1" bandRow="1">
                <a:tableStyleId>{5C22544A-7EE6-4342-B048-85BDC9FD1C3A}</a:tableStyleId>
              </a:tblPr>
              <a:tblGrid>
                <a:gridCol w="1068922">
                  <a:extLst>
                    <a:ext uri="{9D8B030D-6E8A-4147-A177-3AD203B41FA5}">
                      <a16:colId xmlns="" xmlns:a16="http://schemas.microsoft.com/office/drawing/2014/main" val="20000"/>
                    </a:ext>
                  </a:extLst>
                </a:gridCol>
                <a:gridCol w="1596511">
                  <a:extLst>
                    <a:ext uri="{9D8B030D-6E8A-4147-A177-3AD203B41FA5}">
                      <a16:colId xmlns="" xmlns:a16="http://schemas.microsoft.com/office/drawing/2014/main" val="20001"/>
                    </a:ext>
                  </a:extLst>
                </a:gridCol>
                <a:gridCol w="1596511">
                  <a:extLst>
                    <a:ext uri="{9D8B030D-6E8A-4147-A177-3AD203B41FA5}">
                      <a16:colId xmlns="" xmlns:a16="http://schemas.microsoft.com/office/drawing/2014/main" val="20002"/>
                    </a:ext>
                  </a:extLst>
                </a:gridCol>
                <a:gridCol w="1596511">
                  <a:extLst>
                    <a:ext uri="{9D8B030D-6E8A-4147-A177-3AD203B41FA5}">
                      <a16:colId xmlns="" xmlns:a16="http://schemas.microsoft.com/office/drawing/2014/main" val="20003"/>
                    </a:ext>
                  </a:extLst>
                </a:gridCol>
                <a:gridCol w="1596511">
                  <a:extLst>
                    <a:ext uri="{9D8B030D-6E8A-4147-A177-3AD203B41FA5}">
                      <a16:colId xmlns="" xmlns:a16="http://schemas.microsoft.com/office/drawing/2014/main" val="20004"/>
                    </a:ext>
                  </a:extLst>
                </a:gridCol>
              </a:tblGrid>
              <a:tr h="317436">
                <a:tc>
                  <a:txBody>
                    <a:bodyPr/>
                    <a:lstStyle/>
                    <a:p>
                      <a:pPr algn="ctr"/>
                      <a:r>
                        <a:rPr kumimoji="1" lang="ja-JP" altLang="en-US" sz="1600" b="0" kern="1200" dirty="0">
                          <a:solidFill>
                            <a:schemeClr val="tx1"/>
                          </a:solidFill>
                          <a:latin typeface="HGSｺﾞｼｯｸM" panose="020B0600000000000000" pitchFamily="50" charset="-128"/>
                          <a:ea typeface="HGSｺﾞｼｯｸM" panose="020B0600000000000000" pitchFamily="50" charset="-128"/>
                          <a:cs typeface="Meiryo UI" panose="020B0604030504040204" pitchFamily="50" charset="-128"/>
                        </a:rPr>
                        <a:t>着目部材</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1" lang="ja-JP" altLang="en-US" sz="1600" b="0" kern="1200" dirty="0">
                          <a:solidFill>
                            <a:schemeClr val="tx1"/>
                          </a:solidFill>
                          <a:latin typeface="HGSｺﾞｼｯｸM" panose="020B0600000000000000" pitchFamily="50" charset="-128"/>
                          <a:ea typeface="HGSｺﾞｼｯｸM" panose="020B0600000000000000" pitchFamily="50" charset="-128"/>
                          <a:cs typeface="Meiryo UI" panose="020B0604030504040204" pitchFamily="50" charset="-128"/>
                        </a:rPr>
                        <a:t>大型車交通量</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1" lang="ja-JP" altLang="en-US" sz="1600" b="0" kern="1200" dirty="0">
                          <a:solidFill>
                            <a:schemeClr val="tx1"/>
                          </a:solidFill>
                          <a:latin typeface="HGSｺﾞｼｯｸM" panose="020B0600000000000000" pitchFamily="50" charset="-128"/>
                          <a:ea typeface="HGSｺﾞｼｯｸM" panose="020B0600000000000000" pitchFamily="50" charset="-128"/>
                          <a:cs typeface="Meiryo UI" panose="020B0604030504040204" pitchFamily="50" charset="-128"/>
                        </a:rPr>
                        <a:t>道示</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1" lang="ja-JP" altLang="en-US" sz="1600" b="0" kern="1200" dirty="0">
                          <a:solidFill>
                            <a:schemeClr val="tx1"/>
                          </a:solidFill>
                          <a:latin typeface="HGSｺﾞｼｯｸM" panose="020B0600000000000000" pitchFamily="50" charset="-128"/>
                          <a:ea typeface="HGSｺﾞｼｯｸM" panose="020B0600000000000000" pitchFamily="50" charset="-128"/>
                          <a:cs typeface="Meiryo UI" panose="020B0604030504040204" pitchFamily="50" charset="-128"/>
                        </a:rPr>
                        <a:t>斜角</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1" lang="ja-JP" altLang="en-US" sz="1600" b="0" kern="1200" dirty="0">
                          <a:solidFill>
                            <a:schemeClr val="tx1"/>
                          </a:solidFill>
                          <a:latin typeface="HGSｺﾞｼｯｸM" panose="020B0600000000000000" pitchFamily="50" charset="-128"/>
                          <a:ea typeface="HGSｺﾞｼｯｸM" panose="020B0600000000000000" pitchFamily="50" charset="-128"/>
                          <a:cs typeface="Meiryo UI" panose="020B0604030504040204" pitchFamily="50" charset="-128"/>
                        </a:rPr>
                        <a:t>床版支間</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10000"/>
                  </a:ext>
                </a:extLst>
              </a:tr>
              <a:tr h="56951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600" b="0" kern="1200" dirty="0">
                          <a:solidFill>
                            <a:schemeClr val="tx1"/>
                          </a:solidFill>
                          <a:latin typeface="HGSｺﾞｼｯｸM" panose="020B0600000000000000" pitchFamily="50" charset="-128"/>
                          <a:ea typeface="HGSｺﾞｼｯｸM" panose="020B0600000000000000" pitchFamily="50" charset="-128"/>
                          <a:cs typeface="Meiryo UI" panose="020B0604030504040204" pitchFamily="50" charset="-128"/>
                        </a:rPr>
                        <a:t>床版</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rowSpan="2">
                  <a:txBody>
                    <a:bodyPr/>
                    <a:lstStyle/>
                    <a:p>
                      <a:pPr algn="ctr"/>
                      <a:r>
                        <a:rPr kumimoji="1" lang="en-US" altLang="ja-JP" sz="1600" b="0" kern="1200" dirty="0">
                          <a:solidFill>
                            <a:schemeClr val="tx1"/>
                          </a:solidFill>
                          <a:latin typeface="HGSｺﾞｼｯｸM" panose="020B0600000000000000" pitchFamily="50" charset="-128"/>
                          <a:ea typeface="HGSｺﾞｼｯｸM" panose="020B0600000000000000" pitchFamily="50" charset="-128"/>
                          <a:cs typeface="Meiryo UI" panose="020B0604030504040204" pitchFamily="50" charset="-128"/>
                        </a:rPr>
                        <a:t>1</a:t>
                      </a:r>
                      <a:r>
                        <a:rPr kumimoji="1" lang="ja-JP" altLang="en-US" sz="1600" b="0" kern="1200" dirty="0">
                          <a:solidFill>
                            <a:schemeClr val="tx1"/>
                          </a:solidFill>
                          <a:latin typeface="HGSｺﾞｼｯｸM" panose="020B0600000000000000" pitchFamily="50" charset="-128"/>
                          <a:ea typeface="HGSｺﾞｼｯｸM" panose="020B0600000000000000" pitchFamily="50" charset="-128"/>
                          <a:cs typeface="Meiryo UI" panose="020B0604030504040204" pitchFamily="50" charset="-128"/>
                        </a:rPr>
                        <a:t>方向</a:t>
                      </a:r>
                      <a:endParaRPr kumimoji="1" lang="en-US" altLang="ja-JP" sz="1600" b="0" kern="1200" dirty="0">
                        <a:solidFill>
                          <a:schemeClr val="tx1"/>
                        </a:solidFill>
                        <a:latin typeface="HGSｺﾞｼｯｸM" panose="020B0600000000000000" pitchFamily="50" charset="-128"/>
                        <a:ea typeface="HGSｺﾞｼｯｸM" panose="020B0600000000000000" pitchFamily="50" charset="-128"/>
                        <a:cs typeface="Meiryo UI" panose="020B0604030504040204" pitchFamily="50" charset="-128"/>
                      </a:endParaRPr>
                    </a:p>
                    <a:p>
                      <a:pPr algn="ctr"/>
                      <a:r>
                        <a:rPr kumimoji="1" lang="en-US" altLang="ja-JP" sz="1600" b="0" kern="1200" dirty="0">
                          <a:solidFill>
                            <a:schemeClr val="tx1"/>
                          </a:solidFill>
                          <a:latin typeface="HGSｺﾞｼｯｸM" panose="020B0600000000000000" pitchFamily="50" charset="-128"/>
                          <a:ea typeface="HGSｺﾞｼｯｸM" panose="020B0600000000000000" pitchFamily="50" charset="-128"/>
                          <a:cs typeface="Meiryo UI" panose="020B0604030504040204" pitchFamily="50" charset="-128"/>
                        </a:rPr>
                        <a:t>2000</a:t>
                      </a:r>
                      <a:r>
                        <a:rPr kumimoji="1" lang="ja-JP" altLang="en-US" sz="1600" b="0" kern="1200" dirty="0">
                          <a:solidFill>
                            <a:schemeClr val="tx1"/>
                          </a:solidFill>
                          <a:latin typeface="HGSｺﾞｼｯｸM" panose="020B0600000000000000" pitchFamily="50" charset="-128"/>
                          <a:ea typeface="HGSｺﾞｼｯｸM" panose="020B0600000000000000" pitchFamily="50" charset="-128"/>
                          <a:cs typeface="Meiryo UI" panose="020B0604030504040204" pitchFamily="50" charset="-128"/>
                        </a:rPr>
                        <a:t>台</a:t>
                      </a:r>
                      <a:r>
                        <a:rPr kumimoji="1" lang="en-US" altLang="ja-JP" sz="1600" b="0" kern="1200" dirty="0">
                          <a:solidFill>
                            <a:schemeClr val="tx1"/>
                          </a:solidFill>
                          <a:latin typeface="HGSｺﾞｼｯｸM" panose="020B0600000000000000" pitchFamily="50" charset="-128"/>
                          <a:ea typeface="HGSｺﾞｼｯｸM" panose="020B0600000000000000" pitchFamily="50" charset="-128"/>
                          <a:cs typeface="Meiryo UI" panose="020B0604030504040204" pitchFamily="50" charset="-128"/>
                        </a:rPr>
                        <a:t>/</a:t>
                      </a:r>
                      <a:r>
                        <a:rPr kumimoji="1" lang="ja-JP" altLang="en-US" sz="1600" b="0" kern="1200" dirty="0">
                          <a:solidFill>
                            <a:schemeClr val="tx1"/>
                          </a:solidFill>
                          <a:latin typeface="HGSｺﾞｼｯｸM" panose="020B0600000000000000" pitchFamily="50" charset="-128"/>
                          <a:ea typeface="HGSｺﾞｼｯｸM" panose="020B0600000000000000" pitchFamily="50" charset="-128"/>
                          <a:cs typeface="Meiryo UI" panose="020B0604030504040204" pitchFamily="50" charset="-128"/>
                        </a:rPr>
                        <a:t>日以上</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rowSpan="2">
                  <a:txBody>
                    <a:bodyPr/>
                    <a:lstStyle/>
                    <a:p>
                      <a:pPr algn="ctr"/>
                      <a:r>
                        <a:rPr kumimoji="1" lang="en-US" altLang="ja-JP" sz="1600" b="0" kern="1200" dirty="0">
                          <a:solidFill>
                            <a:schemeClr val="tx1"/>
                          </a:solidFill>
                          <a:latin typeface="HGSｺﾞｼｯｸM" panose="020B0600000000000000" pitchFamily="50" charset="-128"/>
                          <a:ea typeface="HGSｺﾞｼｯｸM" panose="020B0600000000000000" pitchFamily="50" charset="-128"/>
                          <a:cs typeface="Meiryo UI" panose="020B0604030504040204" pitchFamily="50" charset="-128"/>
                        </a:rPr>
                        <a:t>S39</a:t>
                      </a:r>
                      <a:endParaRPr kumimoji="1" lang="ja-JP" altLang="en-US" sz="1600" b="0" kern="1200" dirty="0">
                        <a:solidFill>
                          <a:schemeClr val="tx1"/>
                        </a:solidFill>
                        <a:latin typeface="HGSｺﾞｼｯｸM" panose="020B0600000000000000" pitchFamily="50" charset="-128"/>
                        <a:ea typeface="HGSｺﾞｼｯｸM" panose="020B0600000000000000" pitchFamily="50" charset="-128"/>
                        <a:cs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kumimoji="1" lang="ja-JP" altLang="en-US" sz="1600" b="0" kern="1200" dirty="0">
                        <a:solidFill>
                          <a:schemeClr val="tx1"/>
                        </a:solidFill>
                        <a:latin typeface="HGSｺﾞｼｯｸM" panose="020B0600000000000000" pitchFamily="50" charset="-128"/>
                        <a:ea typeface="HGSｺﾞｼｯｸM" panose="020B0600000000000000" pitchFamily="50" charset="-128"/>
                        <a:cs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6350" cap="flat" cmpd="sng" algn="ctr">
                      <a:solidFill>
                        <a:schemeClr val="tx1"/>
                      </a:solidFill>
                      <a:prstDash val="solid"/>
                      <a:round/>
                      <a:headEnd type="none" w="med" len="med"/>
                      <a:tailEnd type="none" w="med" len="me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600" b="0" kern="1200" dirty="0">
                          <a:solidFill>
                            <a:schemeClr val="tx1"/>
                          </a:solidFill>
                          <a:latin typeface="HGSｺﾞｼｯｸM" panose="020B0600000000000000" pitchFamily="50" charset="-128"/>
                          <a:ea typeface="HGSｺﾞｼｯｸM" panose="020B0600000000000000" pitchFamily="50" charset="-128"/>
                          <a:cs typeface="Meiryo UI" panose="020B0604030504040204" pitchFamily="50" charset="-128"/>
                        </a:rPr>
                        <a:t>3m</a:t>
                      </a:r>
                      <a:r>
                        <a:rPr kumimoji="1" lang="ja-JP" altLang="en-US" sz="1600" b="0" kern="1200" dirty="0">
                          <a:solidFill>
                            <a:schemeClr val="tx1"/>
                          </a:solidFill>
                          <a:latin typeface="HGSｺﾞｼｯｸM" panose="020B0600000000000000" pitchFamily="50" charset="-128"/>
                          <a:ea typeface="HGSｺﾞｼｯｸM" panose="020B0600000000000000" pitchFamily="50" charset="-128"/>
                          <a:cs typeface="Meiryo UI" panose="020B0604030504040204" pitchFamily="50" charset="-128"/>
                        </a:rPr>
                        <a:t>以上</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ap="flat" cmpd="sng" algn="ctr">
                      <a:noFill/>
                      <a:prstDash val="solid"/>
                      <a:round/>
                      <a:headEnd type="none" w="med" len="med"/>
                      <a:tailEnd type="none" w="med" len="med"/>
                    </a:lnBlToTr>
                    <a:noFill/>
                  </a:tcPr>
                </a:tc>
                <a:extLst>
                  <a:ext uri="{0D108BD9-81ED-4DB2-BD59-A6C34878D82A}">
                    <a16:rowId xmlns="" xmlns:a16="http://schemas.microsoft.com/office/drawing/2014/main" val="10001"/>
                  </a:ext>
                </a:extLst>
              </a:tr>
              <a:tr h="569518">
                <a:tc>
                  <a:txBody>
                    <a:bodyPr/>
                    <a:lstStyle/>
                    <a:p>
                      <a:pPr algn="ctr"/>
                      <a:r>
                        <a:rPr kumimoji="1" lang="ja-JP" altLang="en-US" sz="1600" b="0" kern="1200" dirty="0">
                          <a:solidFill>
                            <a:schemeClr val="tx1"/>
                          </a:solidFill>
                          <a:latin typeface="HGSｺﾞｼｯｸM" panose="020B0600000000000000" pitchFamily="50" charset="-128"/>
                          <a:ea typeface="HGSｺﾞｼｯｸM" panose="020B0600000000000000" pitchFamily="50" charset="-128"/>
                          <a:cs typeface="Meiryo UI" panose="020B0604030504040204" pitchFamily="50" charset="-128"/>
                        </a:rPr>
                        <a:t>桁</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vMerge="1">
                  <a:txBody>
                    <a:bodyPr/>
                    <a:lstStyle/>
                    <a:p>
                      <a:pPr algn="ctr"/>
                      <a:endParaRPr kumimoji="1" lang="ja-JP" altLang="en-US" sz="1600" b="0" kern="1200" dirty="0">
                        <a:solidFill>
                          <a:schemeClr val="tx1"/>
                        </a:solidFill>
                        <a:latin typeface="HGSｺﾞｼｯｸM" panose="020B0600000000000000" pitchFamily="50" charset="-128"/>
                        <a:ea typeface="HGSｺﾞｼｯｸM" panose="020B0600000000000000" pitchFamily="50" charset="-128"/>
                        <a:cs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vMerge="1">
                  <a:txBody>
                    <a:bodyPr/>
                    <a:lstStyle/>
                    <a:p>
                      <a:pPr algn="ctr"/>
                      <a:endParaRPr kumimoji="1" lang="ja-JP" altLang="en-US" sz="1600" b="0" kern="1200" dirty="0">
                        <a:solidFill>
                          <a:schemeClr val="tx1"/>
                        </a:solidFill>
                        <a:latin typeface="HGSｺﾞｼｯｸM" panose="020B0600000000000000" pitchFamily="50" charset="-128"/>
                        <a:ea typeface="HGSｺﾞｼｯｸM" panose="020B0600000000000000" pitchFamily="50" charset="-128"/>
                        <a:cs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1" lang="en-US" altLang="ja-JP" sz="1600" b="0" kern="1200" dirty="0">
                          <a:solidFill>
                            <a:schemeClr val="tx1"/>
                          </a:solidFill>
                          <a:latin typeface="HGSｺﾞｼｯｸM" panose="020B0600000000000000" pitchFamily="50" charset="-128"/>
                          <a:ea typeface="HGSｺﾞｼｯｸM" panose="020B0600000000000000" pitchFamily="50" charset="-128"/>
                          <a:cs typeface="Meiryo UI" panose="020B0604030504040204" pitchFamily="50" charset="-128"/>
                        </a:rPr>
                        <a:t>60</a:t>
                      </a:r>
                      <a:r>
                        <a:rPr kumimoji="1" lang="ja-JP" altLang="en-US" sz="1600" b="0" kern="1200" dirty="0">
                          <a:solidFill>
                            <a:schemeClr val="tx1"/>
                          </a:solidFill>
                          <a:latin typeface="HGSｺﾞｼｯｸM" panose="020B0600000000000000" pitchFamily="50" charset="-128"/>
                          <a:ea typeface="HGSｺﾞｼｯｸM" panose="020B0600000000000000" pitchFamily="50" charset="-128"/>
                          <a:cs typeface="Meiryo UI" panose="020B0604030504040204" pitchFamily="50" charset="-128"/>
                        </a:rPr>
                        <a:t>度未満</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ap="flat" cmpd="sng" algn="ctr">
                      <a:noFill/>
                      <a:prstDash val="solid"/>
                      <a:round/>
                      <a:headEnd type="none" w="med" len="med"/>
                      <a:tailEnd type="none" w="med" len="med"/>
                    </a:lnBlToTr>
                    <a:noFill/>
                  </a:tcPr>
                </a:tc>
                <a:tc>
                  <a:txBody>
                    <a:bodyPr/>
                    <a:lstStyle/>
                    <a:p>
                      <a:pPr algn="ctr"/>
                      <a:endParaRPr lang="en-US" altLang="ja-JP" sz="1600" dirty="0">
                        <a:latin typeface="HGSｺﾞｼｯｸM" panose="020B0600000000000000" pitchFamily="50" charset="-128"/>
                        <a:ea typeface="HGSｺﾞｼｯｸM" panose="020B0600000000000000" pitchFamily="50" charset="-128"/>
                        <a:cs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ap="flat" cmpd="sng" algn="ctr">
                      <a:solidFill>
                        <a:schemeClr val="tx1"/>
                      </a:solidFill>
                      <a:prstDash val="solid"/>
                      <a:round/>
                      <a:headEnd type="none" w="med" len="med"/>
                      <a:tailEnd type="none" w="med" len="med"/>
                    </a:lnBlToTr>
                    <a:noFill/>
                  </a:tcPr>
                </a:tc>
                <a:extLst>
                  <a:ext uri="{0D108BD9-81ED-4DB2-BD59-A6C34878D82A}">
                    <a16:rowId xmlns="" xmlns:a16="http://schemas.microsoft.com/office/drawing/2014/main" val="10002"/>
                  </a:ext>
                </a:extLst>
              </a:tr>
            </a:tbl>
          </a:graphicData>
        </a:graphic>
      </p:graphicFrame>
      <p:sp>
        <p:nvSpPr>
          <p:cNvPr id="26" name="正方形/長方形 25"/>
          <p:cNvSpPr/>
          <p:nvPr/>
        </p:nvSpPr>
        <p:spPr>
          <a:xfrm>
            <a:off x="2466918" y="2763482"/>
            <a:ext cx="1512000" cy="602180"/>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3" name="正方形/長方形 32"/>
          <p:cNvSpPr/>
          <p:nvPr/>
        </p:nvSpPr>
        <p:spPr>
          <a:xfrm>
            <a:off x="5857561" y="3176368"/>
            <a:ext cx="1080120" cy="347074"/>
          </a:xfrm>
          <a:prstGeom prst="rect">
            <a:avLst/>
          </a:prstGeom>
          <a:noFill/>
          <a:ln w="2857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rgbClr val="FF0000"/>
              </a:solidFill>
            </a:endParaRPr>
          </a:p>
        </p:txBody>
      </p:sp>
      <p:sp>
        <p:nvSpPr>
          <p:cNvPr id="34" name="正方形/長方形 33"/>
          <p:cNvSpPr/>
          <p:nvPr/>
        </p:nvSpPr>
        <p:spPr>
          <a:xfrm>
            <a:off x="7514945" y="2585395"/>
            <a:ext cx="936104" cy="317181"/>
          </a:xfrm>
          <a:prstGeom prst="rect">
            <a:avLst/>
          </a:prstGeom>
          <a:noFill/>
          <a:ln w="2857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rgbClr val="FF0000"/>
              </a:solidFill>
            </a:endParaRPr>
          </a:p>
        </p:txBody>
      </p:sp>
      <p:sp>
        <p:nvSpPr>
          <p:cNvPr id="35" name="テキスト ボックス 34"/>
          <p:cNvSpPr txBox="1"/>
          <p:nvPr/>
        </p:nvSpPr>
        <p:spPr>
          <a:xfrm>
            <a:off x="2402377" y="2490813"/>
            <a:ext cx="360040" cy="338554"/>
          </a:xfrm>
          <a:prstGeom prst="rect">
            <a:avLst/>
          </a:prstGeom>
          <a:noFill/>
        </p:spPr>
        <p:txBody>
          <a:bodyPr wrap="square" rtlCol="0">
            <a:spAutoFit/>
          </a:bodyPr>
          <a:lstStyle/>
          <a:p>
            <a:r>
              <a:rPr kumimoji="1" lang="en-US" altLang="ja-JP" sz="1600" dirty="0">
                <a:solidFill>
                  <a:srgbClr val="FF0000"/>
                </a:solidFill>
              </a:rPr>
              <a:t>A</a:t>
            </a:r>
            <a:endParaRPr kumimoji="1" lang="ja-JP" altLang="en-US" sz="1600" dirty="0">
              <a:solidFill>
                <a:srgbClr val="FF0000"/>
              </a:solidFill>
            </a:endParaRPr>
          </a:p>
        </p:txBody>
      </p:sp>
      <p:sp>
        <p:nvSpPr>
          <p:cNvPr id="36" name="テキスト ボックス 35"/>
          <p:cNvSpPr txBox="1"/>
          <p:nvPr/>
        </p:nvSpPr>
        <p:spPr>
          <a:xfrm>
            <a:off x="5570729" y="3038929"/>
            <a:ext cx="360040" cy="338554"/>
          </a:xfrm>
          <a:prstGeom prst="rect">
            <a:avLst/>
          </a:prstGeom>
          <a:noFill/>
        </p:spPr>
        <p:txBody>
          <a:bodyPr wrap="square" rtlCol="0">
            <a:spAutoFit/>
          </a:bodyPr>
          <a:lstStyle/>
          <a:p>
            <a:r>
              <a:rPr lang="en-US" altLang="ja-JP" sz="1600" dirty="0">
                <a:solidFill>
                  <a:srgbClr val="0070C0"/>
                </a:solidFill>
              </a:rPr>
              <a:t>C</a:t>
            </a:r>
            <a:endParaRPr kumimoji="1" lang="ja-JP" altLang="en-US" sz="1600" dirty="0">
              <a:solidFill>
                <a:srgbClr val="0070C0"/>
              </a:solidFill>
            </a:endParaRPr>
          </a:p>
        </p:txBody>
      </p:sp>
      <p:sp>
        <p:nvSpPr>
          <p:cNvPr id="37" name="テキスト ボックス 36"/>
          <p:cNvSpPr txBox="1"/>
          <p:nvPr/>
        </p:nvSpPr>
        <p:spPr>
          <a:xfrm>
            <a:off x="7226913" y="2462865"/>
            <a:ext cx="360040" cy="338554"/>
          </a:xfrm>
          <a:prstGeom prst="rect">
            <a:avLst/>
          </a:prstGeom>
          <a:noFill/>
        </p:spPr>
        <p:txBody>
          <a:bodyPr wrap="square" rtlCol="0">
            <a:spAutoFit/>
          </a:bodyPr>
          <a:lstStyle/>
          <a:p>
            <a:r>
              <a:rPr lang="en-US" altLang="ja-JP" sz="1600" dirty="0">
                <a:solidFill>
                  <a:srgbClr val="0070C0"/>
                </a:solidFill>
              </a:rPr>
              <a:t>D</a:t>
            </a:r>
            <a:endParaRPr kumimoji="1" lang="ja-JP" altLang="en-US" sz="1600" dirty="0">
              <a:solidFill>
                <a:srgbClr val="0070C0"/>
              </a:solidFill>
            </a:endParaRPr>
          </a:p>
        </p:txBody>
      </p:sp>
      <p:sp>
        <p:nvSpPr>
          <p:cNvPr id="38" name="正方形/長方形 37"/>
          <p:cNvSpPr/>
          <p:nvPr/>
        </p:nvSpPr>
        <p:spPr>
          <a:xfrm>
            <a:off x="4411300" y="2768250"/>
            <a:ext cx="765356" cy="597412"/>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9" name="テキスト ボックス 38"/>
          <p:cNvSpPr txBox="1"/>
          <p:nvPr/>
        </p:nvSpPr>
        <p:spPr>
          <a:xfrm>
            <a:off x="4209134" y="2441379"/>
            <a:ext cx="360040" cy="338554"/>
          </a:xfrm>
          <a:prstGeom prst="rect">
            <a:avLst/>
          </a:prstGeom>
          <a:noFill/>
        </p:spPr>
        <p:txBody>
          <a:bodyPr wrap="square" rtlCol="0">
            <a:spAutoFit/>
          </a:bodyPr>
          <a:lstStyle/>
          <a:p>
            <a:r>
              <a:rPr lang="en-US" altLang="ja-JP" sz="1600" dirty="0">
                <a:solidFill>
                  <a:srgbClr val="FF0000"/>
                </a:solidFill>
              </a:rPr>
              <a:t>B</a:t>
            </a:r>
            <a:endParaRPr kumimoji="1" lang="ja-JP" altLang="en-US" sz="1600" dirty="0">
              <a:solidFill>
                <a:srgbClr val="FF0000"/>
              </a:solidFill>
            </a:endParaRPr>
          </a:p>
        </p:txBody>
      </p:sp>
      <p:sp>
        <p:nvSpPr>
          <p:cNvPr id="23" name="正方形/長方形 22"/>
          <p:cNvSpPr/>
          <p:nvPr/>
        </p:nvSpPr>
        <p:spPr>
          <a:xfrm>
            <a:off x="5941349" y="5906277"/>
            <a:ext cx="3577285" cy="338554"/>
          </a:xfrm>
          <a:prstGeom prst="rect">
            <a:avLst/>
          </a:prstGeom>
          <a:noFill/>
        </p:spPr>
        <p:txBody>
          <a:bodyPr wrap="square" rtlCol="0">
            <a:spAutoFit/>
          </a:bodyPr>
          <a:lstStyle/>
          <a:p>
            <a:r>
              <a:rPr lang="en-US" altLang="ja-JP" sz="1600" dirty="0">
                <a:latin typeface="HGSｺﾞｼｯｸM" panose="020B0600000000000000" pitchFamily="50" charset="-128"/>
                <a:ea typeface="HGSｺﾞｼｯｸM" panose="020B0600000000000000" pitchFamily="50" charset="-128"/>
                <a:cs typeface="Meiryo UI" panose="020B0604030504040204" pitchFamily="50" charset="-128"/>
              </a:rPr>
              <a:t>※</a:t>
            </a:r>
            <a:r>
              <a:rPr lang="ja-JP" altLang="en-US" sz="1600" dirty="0">
                <a:latin typeface="HGSｺﾞｼｯｸM" panose="020B0600000000000000" pitchFamily="50" charset="-128"/>
                <a:ea typeface="HGSｺﾞｼｯｸM" panose="020B0600000000000000" pitchFamily="50" charset="-128"/>
                <a:cs typeface="Meiryo UI" panose="020B0604030504040204" pitchFamily="50" charset="-128"/>
              </a:rPr>
              <a:t> 橋梁のリストを参考資料１に示す　</a:t>
            </a:r>
            <a:endParaRPr lang="en-US" altLang="ja-JP" sz="1600" dirty="0">
              <a:latin typeface="HGSｺﾞｼｯｸM" panose="020B0600000000000000" pitchFamily="50" charset="-128"/>
              <a:ea typeface="HGSｺﾞｼｯｸM" panose="020B0600000000000000" pitchFamily="50" charset="-128"/>
              <a:cs typeface="Meiryo UI" panose="020B0604030504040204" pitchFamily="50" charset="-128"/>
            </a:endParaRPr>
          </a:p>
        </p:txBody>
      </p:sp>
      <p:sp>
        <p:nvSpPr>
          <p:cNvPr id="24" name="正方形/長方形 23"/>
          <p:cNvSpPr/>
          <p:nvPr/>
        </p:nvSpPr>
        <p:spPr>
          <a:xfrm>
            <a:off x="1352600" y="3694543"/>
            <a:ext cx="4800058" cy="369332"/>
          </a:xfrm>
          <a:prstGeom prst="rect">
            <a:avLst/>
          </a:prstGeom>
          <a:noFill/>
        </p:spPr>
        <p:txBody>
          <a:bodyPr wrap="square" rtlCol="0">
            <a:spAutoFit/>
          </a:bodyPr>
          <a:lstStyle/>
          <a:p>
            <a:r>
              <a:rPr lang="ja-JP" altLang="en-US" dirty="0">
                <a:latin typeface="HGSｺﾞｼｯｸM" panose="020B0600000000000000" pitchFamily="50" charset="-128"/>
                <a:ea typeface="HGSｺﾞｼｯｸM" panose="020B0600000000000000" pitchFamily="50" charset="-128"/>
                <a:cs typeface="Meiryo UI" panose="020B0604030504040204" pitchFamily="50" charset="-128"/>
              </a:rPr>
              <a:t>・将来の更新判定橋梁</a:t>
            </a:r>
            <a:r>
              <a:rPr lang="en-US" altLang="ja-JP" dirty="0">
                <a:latin typeface="HGSｺﾞｼｯｸM" panose="020B0600000000000000" pitchFamily="50" charset="-128"/>
                <a:ea typeface="HGSｺﾞｼｯｸM" panose="020B0600000000000000" pitchFamily="50" charset="-128"/>
                <a:cs typeface="Meiryo UI" panose="020B0604030504040204" pitchFamily="50" charset="-128"/>
              </a:rPr>
              <a:t>(54</a:t>
            </a:r>
            <a:r>
              <a:rPr lang="ja-JP" altLang="en-US" dirty="0">
                <a:latin typeface="HGSｺﾞｼｯｸM" panose="020B0600000000000000" pitchFamily="50" charset="-128"/>
                <a:ea typeface="HGSｺﾞｼｯｸM" panose="020B0600000000000000" pitchFamily="50" charset="-128"/>
                <a:cs typeface="Meiryo UI" panose="020B0604030504040204" pitchFamily="50" charset="-128"/>
              </a:rPr>
              <a:t>橋</a:t>
            </a:r>
            <a:r>
              <a:rPr lang="en-US" altLang="ja-JP" dirty="0">
                <a:latin typeface="HGSｺﾞｼｯｸM" panose="020B0600000000000000" pitchFamily="50" charset="-128"/>
                <a:ea typeface="HGSｺﾞｼｯｸM" panose="020B0600000000000000" pitchFamily="50" charset="-128"/>
                <a:cs typeface="Meiryo UI" panose="020B0604030504040204" pitchFamily="50" charset="-128"/>
              </a:rPr>
              <a:t>)</a:t>
            </a:r>
            <a:r>
              <a:rPr lang="ja-JP" altLang="en-US" dirty="0" err="1">
                <a:latin typeface="HGSｺﾞｼｯｸM" panose="020B0600000000000000" pitchFamily="50" charset="-128"/>
                <a:ea typeface="HGSｺﾞｼｯｸM" panose="020B0600000000000000" pitchFamily="50" charset="-128"/>
                <a:cs typeface="Meiryo UI" panose="020B0604030504040204" pitchFamily="50" charset="-128"/>
              </a:rPr>
              <a:t>の優</a:t>
            </a:r>
            <a:r>
              <a:rPr lang="ja-JP" altLang="en-US" dirty="0">
                <a:latin typeface="HGSｺﾞｼｯｸM" panose="020B0600000000000000" pitchFamily="50" charset="-128"/>
                <a:ea typeface="HGSｺﾞｼｯｸM" panose="020B0600000000000000" pitchFamily="50" charset="-128"/>
                <a:cs typeface="Meiryo UI" panose="020B0604030504040204" pitchFamily="50" charset="-128"/>
              </a:rPr>
              <a:t>先順位</a:t>
            </a:r>
            <a:endParaRPr lang="en-US" altLang="ja-JP" dirty="0">
              <a:latin typeface="HGSｺﾞｼｯｸM" panose="020B0600000000000000" pitchFamily="50" charset="-128"/>
              <a:ea typeface="HGSｺﾞｼｯｸM" panose="020B0600000000000000" pitchFamily="50" charset="-128"/>
              <a:cs typeface="Meiryo UI" panose="020B0604030504040204" pitchFamily="50" charset="-128"/>
            </a:endParaRPr>
          </a:p>
        </p:txBody>
      </p:sp>
    </p:spTree>
    <p:extLst>
      <p:ext uri="{BB962C8B-B14F-4D97-AF65-F5344CB8AC3E}">
        <p14:creationId xmlns:p14="http://schemas.microsoft.com/office/powerpoint/2010/main" val="273304547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720231" y="1196752"/>
            <a:ext cx="7344816" cy="4464496"/>
          </a:xfrm>
        </p:spPr>
        <p:txBody>
          <a:bodyPr>
            <a:normAutofit fontScale="90000"/>
          </a:bodyPr>
          <a:lstStyle/>
          <a:p>
            <a:r>
              <a:rPr lang="ja-JP" altLang="en-US" sz="4900" dirty="0">
                <a:latin typeface="HGSｺﾞｼｯｸM" panose="020B0600000000000000" pitchFamily="50" charset="-128"/>
                <a:ea typeface="HGSｺﾞｼｯｸM" panose="020B0600000000000000" pitchFamily="50" charset="-128"/>
              </a:rPr>
              <a:t>４</a:t>
            </a:r>
            <a:r>
              <a:rPr lang="en-US" altLang="ja-JP" sz="4900" dirty="0">
                <a:latin typeface="HGSｺﾞｼｯｸM" panose="020B0600000000000000" pitchFamily="50" charset="-128"/>
                <a:ea typeface="HGSｺﾞｼｯｸM" panose="020B0600000000000000" pitchFamily="50" charset="-128"/>
              </a:rPr>
              <a:t>.</a:t>
            </a:r>
            <a:r>
              <a:rPr lang="ja-JP" altLang="en-US" sz="4900" dirty="0">
                <a:latin typeface="HGSｺﾞｼｯｸM" panose="020B0600000000000000" pitchFamily="50" charset="-128"/>
                <a:ea typeface="HGSｺﾞｼｯｸM" panose="020B0600000000000000" pitchFamily="50" charset="-128"/>
              </a:rPr>
              <a:t>個別橋梁の更新判定</a:t>
            </a:r>
            <a:r>
              <a:rPr lang="en-US" altLang="ja-JP" sz="4900" dirty="0">
                <a:latin typeface="HGSｺﾞｼｯｸM" panose="020B0600000000000000" pitchFamily="50" charset="-128"/>
                <a:ea typeface="HGSｺﾞｼｯｸM" panose="020B0600000000000000" pitchFamily="50" charset="-128"/>
              </a:rPr>
              <a:t/>
            </a:r>
            <a:br>
              <a:rPr lang="en-US" altLang="ja-JP" sz="4900" dirty="0">
                <a:latin typeface="HGSｺﾞｼｯｸM" panose="020B0600000000000000" pitchFamily="50" charset="-128"/>
                <a:ea typeface="HGSｺﾞｼｯｸM" panose="020B0600000000000000" pitchFamily="50" charset="-128"/>
              </a:rPr>
            </a:br>
            <a:r>
              <a:rPr lang="en-US" altLang="ja-JP" sz="4900" dirty="0">
                <a:latin typeface="HGSｺﾞｼｯｸM" panose="020B0600000000000000" pitchFamily="50" charset="-128"/>
                <a:ea typeface="HGSｺﾞｼｯｸM" panose="020B0600000000000000" pitchFamily="50" charset="-128"/>
              </a:rPr>
              <a:t/>
            </a:r>
            <a:br>
              <a:rPr lang="en-US" altLang="ja-JP" sz="4900" dirty="0">
                <a:latin typeface="HGSｺﾞｼｯｸM" panose="020B0600000000000000" pitchFamily="50" charset="-128"/>
                <a:ea typeface="HGSｺﾞｼｯｸM" panose="020B0600000000000000" pitchFamily="50" charset="-128"/>
              </a:rPr>
            </a:br>
            <a:r>
              <a:rPr lang="en-US" altLang="ja-JP" sz="4900" dirty="0">
                <a:latin typeface="HGSｺﾞｼｯｸM" panose="020B0600000000000000" pitchFamily="50" charset="-128"/>
                <a:ea typeface="HGSｺﾞｼｯｸM" panose="020B0600000000000000" pitchFamily="50" charset="-128"/>
              </a:rPr>
              <a:t>   </a:t>
            </a:r>
            <a:r>
              <a:rPr lang="ja-JP" altLang="en-US" sz="4900" dirty="0">
                <a:latin typeface="HGSｺﾞｼｯｸM" panose="020B0600000000000000" pitchFamily="50" charset="-128"/>
                <a:ea typeface="HGSｺﾞｼｯｸM" panose="020B0600000000000000" pitchFamily="50" charset="-128"/>
              </a:rPr>
              <a:t>　</a:t>
            </a:r>
            <a:r>
              <a:rPr lang="ja-JP" altLang="en-US" sz="3600" dirty="0">
                <a:latin typeface="HGSｺﾞｼｯｸM" panose="020B0600000000000000" pitchFamily="50" charset="-128"/>
                <a:ea typeface="HGSｺﾞｼｯｸM" panose="020B0600000000000000" pitchFamily="50" charset="-128"/>
              </a:rPr>
              <a:t>１）判定方法</a:t>
            </a:r>
            <a:r>
              <a:rPr lang="en-US" altLang="ja-JP" sz="3600" dirty="0">
                <a:latin typeface="HGSｺﾞｼｯｸM" panose="020B0600000000000000" pitchFamily="50" charset="-128"/>
                <a:ea typeface="HGSｺﾞｼｯｸM" panose="020B0600000000000000" pitchFamily="50" charset="-128"/>
              </a:rPr>
              <a:t/>
            </a:r>
            <a:br>
              <a:rPr lang="en-US" altLang="ja-JP" sz="3600" dirty="0">
                <a:latin typeface="HGSｺﾞｼｯｸM" panose="020B0600000000000000" pitchFamily="50" charset="-128"/>
                <a:ea typeface="HGSｺﾞｼｯｸM" panose="020B0600000000000000" pitchFamily="50" charset="-128"/>
              </a:rPr>
            </a:br>
            <a:r>
              <a:rPr lang="ja-JP" altLang="en-US" sz="3600" dirty="0">
                <a:latin typeface="HGSｺﾞｼｯｸM" panose="020B0600000000000000" pitchFamily="50" charset="-128"/>
                <a:ea typeface="HGSｺﾞｼｯｸM" panose="020B0600000000000000" pitchFamily="50" charset="-128"/>
              </a:rPr>
              <a:t>　　</a:t>
            </a:r>
            <a:r>
              <a:rPr lang="en-US" altLang="ja-JP" sz="3600" dirty="0">
                <a:latin typeface="HGSｺﾞｼｯｸM" panose="020B0600000000000000" pitchFamily="50" charset="-128"/>
                <a:ea typeface="HGSｺﾞｼｯｸM" panose="020B0600000000000000" pitchFamily="50" charset="-128"/>
              </a:rPr>
              <a:t/>
            </a:r>
            <a:br>
              <a:rPr lang="en-US" altLang="ja-JP" sz="3600" dirty="0">
                <a:latin typeface="HGSｺﾞｼｯｸM" panose="020B0600000000000000" pitchFamily="50" charset="-128"/>
                <a:ea typeface="HGSｺﾞｼｯｸM" panose="020B0600000000000000" pitchFamily="50" charset="-128"/>
              </a:rPr>
            </a:br>
            <a:r>
              <a:rPr lang="ja-JP" altLang="en-US" sz="3600" dirty="0">
                <a:latin typeface="HGSｺﾞｼｯｸM" panose="020B0600000000000000" pitchFamily="50" charset="-128"/>
                <a:ea typeface="HGSｺﾞｼｯｸM" panose="020B0600000000000000" pitchFamily="50" charset="-128"/>
              </a:rPr>
              <a:t>　　　２）判定結果</a:t>
            </a:r>
            <a:r>
              <a:rPr lang="en-US" altLang="ja-JP" sz="3600" dirty="0">
                <a:latin typeface="HGSｺﾞｼｯｸM" panose="020B0600000000000000" pitchFamily="50" charset="-128"/>
                <a:ea typeface="HGSｺﾞｼｯｸM" panose="020B0600000000000000" pitchFamily="50" charset="-128"/>
              </a:rPr>
              <a:t/>
            </a:r>
            <a:br>
              <a:rPr lang="en-US" altLang="ja-JP" sz="3600" dirty="0">
                <a:latin typeface="HGSｺﾞｼｯｸM" panose="020B0600000000000000" pitchFamily="50" charset="-128"/>
                <a:ea typeface="HGSｺﾞｼｯｸM" panose="020B0600000000000000" pitchFamily="50" charset="-128"/>
              </a:rPr>
            </a:br>
            <a:r>
              <a:rPr lang="ja-JP" altLang="en-US" sz="3600" dirty="0">
                <a:latin typeface="HGSｺﾞｼｯｸM" panose="020B0600000000000000" pitchFamily="50" charset="-128"/>
                <a:ea typeface="HGSｺﾞｼｯｸM" panose="020B0600000000000000" pitchFamily="50" charset="-128"/>
              </a:rPr>
              <a:t>　　</a:t>
            </a:r>
            <a:r>
              <a:rPr lang="en-US" altLang="ja-JP" sz="3600" dirty="0">
                <a:latin typeface="HGSｺﾞｼｯｸM" panose="020B0600000000000000" pitchFamily="50" charset="-128"/>
                <a:ea typeface="HGSｺﾞｼｯｸM" panose="020B0600000000000000" pitchFamily="50" charset="-128"/>
              </a:rPr>
              <a:t/>
            </a:r>
            <a:br>
              <a:rPr lang="en-US" altLang="ja-JP" sz="3600" dirty="0">
                <a:latin typeface="HGSｺﾞｼｯｸM" panose="020B0600000000000000" pitchFamily="50" charset="-128"/>
                <a:ea typeface="HGSｺﾞｼｯｸM" panose="020B0600000000000000" pitchFamily="50" charset="-128"/>
              </a:rPr>
            </a:br>
            <a:r>
              <a:rPr lang="ja-JP" altLang="en-US" sz="3600" dirty="0">
                <a:latin typeface="HGSｺﾞｼｯｸM" panose="020B0600000000000000" pitchFamily="50" charset="-128"/>
                <a:ea typeface="HGSｺﾞｼｯｸM" panose="020B0600000000000000" pitchFamily="50" charset="-128"/>
              </a:rPr>
              <a:t>　　　</a:t>
            </a:r>
            <a:r>
              <a:rPr lang="en-US" altLang="ja-JP" sz="3100" dirty="0">
                <a:latin typeface="HGSｺﾞｼｯｸM" panose="020B0600000000000000" pitchFamily="50" charset="-128"/>
                <a:ea typeface="HGSｺﾞｼｯｸM" panose="020B0600000000000000" pitchFamily="50" charset="-128"/>
              </a:rPr>
              <a:t/>
            </a:r>
            <a:br>
              <a:rPr lang="en-US" altLang="ja-JP" sz="3100" dirty="0">
                <a:latin typeface="HGSｺﾞｼｯｸM" panose="020B0600000000000000" pitchFamily="50" charset="-128"/>
                <a:ea typeface="HGSｺﾞｼｯｸM" panose="020B0600000000000000" pitchFamily="50" charset="-128"/>
              </a:rPr>
            </a:br>
            <a:r>
              <a:rPr lang="en-US" altLang="ja-JP" sz="3100" dirty="0">
                <a:latin typeface="HGSｺﾞｼｯｸM" panose="020B0600000000000000" pitchFamily="50" charset="-128"/>
                <a:ea typeface="HGSｺﾞｼｯｸM" panose="020B0600000000000000" pitchFamily="50" charset="-128"/>
              </a:rPr>
              <a:t>    </a:t>
            </a:r>
            <a:endParaRPr kumimoji="1" lang="ja-JP" altLang="en-US" sz="3100" dirty="0"/>
          </a:p>
        </p:txBody>
      </p:sp>
      <p:sp>
        <p:nvSpPr>
          <p:cNvPr id="3" name="フッター プレースホルダー 2"/>
          <p:cNvSpPr>
            <a:spLocks noGrp="1"/>
          </p:cNvSpPr>
          <p:nvPr>
            <p:ph type="ftr" sz="quarter" idx="11"/>
          </p:nvPr>
        </p:nvSpPr>
        <p:spPr>
          <a:xfrm>
            <a:off x="5601072" y="6348797"/>
            <a:ext cx="3797300" cy="365760"/>
          </a:xfrm>
        </p:spPr>
        <p:txBody>
          <a:bodyPr/>
          <a:lstStyle/>
          <a:p>
            <a:r>
              <a:rPr kumimoji="1" lang="ja-JP" altLang="en-US" dirty="0"/>
              <a:t>資料１</a:t>
            </a:r>
          </a:p>
        </p:txBody>
      </p:sp>
      <p:sp>
        <p:nvSpPr>
          <p:cNvPr id="4" name="スライド番号プレースホルダー 3"/>
          <p:cNvSpPr>
            <a:spLocks noGrp="1"/>
          </p:cNvSpPr>
          <p:nvPr>
            <p:ph type="sldNum" sz="quarter" idx="12"/>
          </p:nvPr>
        </p:nvSpPr>
        <p:spPr/>
        <p:txBody>
          <a:bodyPr/>
          <a:lstStyle/>
          <a:p>
            <a:fld id="{40F85341-AB73-4280-8395-A80C95690EE8}" type="slidenum">
              <a:rPr kumimoji="1" lang="ja-JP" altLang="en-US" smtClean="0"/>
              <a:t>24</a:t>
            </a:fld>
            <a:endParaRPr kumimoji="1" lang="ja-JP" altLang="en-US"/>
          </a:p>
        </p:txBody>
      </p:sp>
    </p:spTree>
    <p:extLst>
      <p:ext uri="{BB962C8B-B14F-4D97-AF65-F5344CB8AC3E}">
        <p14:creationId xmlns:p14="http://schemas.microsoft.com/office/powerpoint/2010/main" val="349514498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2"/>
          </p:nvPr>
        </p:nvSpPr>
        <p:spPr/>
        <p:txBody>
          <a:bodyPr/>
          <a:lstStyle/>
          <a:p>
            <a:fld id="{40F85341-AB73-4280-8395-A80C95690EE8}" type="slidenum">
              <a:rPr kumimoji="1" lang="ja-JP" altLang="en-US" smtClean="0"/>
              <a:t>25</a:t>
            </a:fld>
            <a:endParaRPr kumimoji="1" lang="ja-JP" altLang="en-US"/>
          </a:p>
        </p:txBody>
      </p:sp>
      <p:sp>
        <p:nvSpPr>
          <p:cNvPr id="19" name="タイトル 1"/>
          <p:cNvSpPr txBox="1">
            <a:spLocks/>
          </p:cNvSpPr>
          <p:nvPr/>
        </p:nvSpPr>
        <p:spPr>
          <a:xfrm>
            <a:off x="611832" y="238054"/>
            <a:ext cx="8716202" cy="914400"/>
          </a:xfrm>
          <a:prstGeom prst="rect">
            <a:avLst/>
          </a:prstGeom>
        </p:spPr>
        <p:txBody>
          <a:bodyPr vert="horz" anchor="b" anchorCtr="0">
            <a:noAutofit/>
          </a:bodyPr>
          <a:lstStyle>
            <a:lvl1pPr algn="l" rtl="0" eaLnBrk="1" latinLnBrk="0" hangingPunct="1">
              <a:spcBef>
                <a:spcPct val="0"/>
              </a:spcBef>
              <a:buNone/>
              <a:defRPr kumimoji="1" sz="3200" kern="1200">
                <a:solidFill>
                  <a:schemeClr val="tx2"/>
                </a:solidFill>
                <a:latin typeface="+mj-lt"/>
                <a:ea typeface="+mj-ea"/>
                <a:cs typeface="+mj-cs"/>
              </a:defRPr>
            </a:lvl1pPr>
          </a:lstStyle>
          <a:p>
            <a:r>
              <a:rPr lang="ja-JP" altLang="en-US" sz="2800" dirty="0">
                <a:latin typeface="HGSｺﾞｼｯｸM" panose="020B0600000000000000" pitchFamily="50" charset="-128"/>
                <a:ea typeface="HGSｺﾞｼｯｸM" panose="020B0600000000000000" pitchFamily="50" charset="-128"/>
              </a:rPr>
              <a:t>４</a:t>
            </a:r>
            <a:r>
              <a:rPr lang="en-US" altLang="ja-JP" sz="2800" dirty="0">
                <a:latin typeface="HGSｺﾞｼｯｸM" panose="020B0600000000000000" pitchFamily="50" charset="-128"/>
                <a:ea typeface="HGSｺﾞｼｯｸM" panose="020B0600000000000000" pitchFamily="50" charset="-128"/>
              </a:rPr>
              <a:t>.</a:t>
            </a:r>
            <a:r>
              <a:rPr lang="ja-JP" altLang="en-US" sz="2800" dirty="0">
                <a:latin typeface="HGSｺﾞｼｯｸM" panose="020B0600000000000000" pitchFamily="50" charset="-128"/>
                <a:ea typeface="HGSｺﾞｼｯｸM" panose="020B0600000000000000" pitchFamily="50" charset="-128"/>
              </a:rPr>
              <a:t>個別橋梁の更新判定</a:t>
            </a:r>
            <a:endParaRPr lang="en-US" altLang="ja-JP" sz="2800" dirty="0">
              <a:latin typeface="HGSｺﾞｼｯｸM" panose="020B0600000000000000" pitchFamily="50" charset="-128"/>
              <a:ea typeface="HGSｺﾞｼｯｸM" panose="020B0600000000000000" pitchFamily="50" charset="-128"/>
            </a:endParaRPr>
          </a:p>
          <a:p>
            <a:r>
              <a:rPr lang="ja-JP" altLang="en-US" sz="2400" dirty="0">
                <a:latin typeface="HGSｺﾞｼｯｸM" panose="020B0600000000000000" pitchFamily="50" charset="-128"/>
                <a:ea typeface="HGSｺﾞｼｯｸM" panose="020B0600000000000000" pitchFamily="50" charset="-128"/>
              </a:rPr>
              <a:t>　</a:t>
            </a:r>
            <a:r>
              <a:rPr lang="ja-JP" altLang="en-US" sz="2800" dirty="0">
                <a:latin typeface="HGSｺﾞｼｯｸM" panose="020B0600000000000000" pitchFamily="50" charset="-128"/>
                <a:ea typeface="HGSｺﾞｼｯｸM" panose="020B0600000000000000" pitchFamily="50" charset="-128"/>
              </a:rPr>
              <a:t>１）判定方法　</a:t>
            </a:r>
            <a:r>
              <a:rPr lang="en-US" altLang="ja-JP" sz="2800" dirty="0">
                <a:latin typeface="HGSｺﾞｼｯｸM" panose="020B0600000000000000" pitchFamily="50" charset="-128"/>
                <a:ea typeface="HGSｺﾞｼｯｸM" panose="020B0600000000000000" pitchFamily="50" charset="-128"/>
              </a:rPr>
              <a:t>(1/4)</a:t>
            </a:r>
            <a:endParaRPr lang="ja-JP" altLang="en-US" sz="2800" dirty="0">
              <a:latin typeface="HGSｺﾞｼｯｸM" panose="020B0600000000000000" pitchFamily="50" charset="-128"/>
              <a:ea typeface="HGSｺﾞｼｯｸM" panose="020B0600000000000000" pitchFamily="50" charset="-128"/>
            </a:endParaRPr>
          </a:p>
        </p:txBody>
      </p:sp>
      <p:sp>
        <p:nvSpPr>
          <p:cNvPr id="6" name="フッター プレースホルダー 2"/>
          <p:cNvSpPr>
            <a:spLocks noGrp="1"/>
          </p:cNvSpPr>
          <p:nvPr>
            <p:ph type="ftr" sz="quarter" idx="11"/>
          </p:nvPr>
        </p:nvSpPr>
        <p:spPr>
          <a:xfrm>
            <a:off x="5529064" y="6396567"/>
            <a:ext cx="3505200" cy="365760"/>
          </a:xfrm>
        </p:spPr>
        <p:txBody>
          <a:bodyPr/>
          <a:lstStyle/>
          <a:p>
            <a:r>
              <a:rPr kumimoji="1" lang="ja-JP" altLang="en-US" dirty="0"/>
              <a:t>資料１</a:t>
            </a:r>
          </a:p>
        </p:txBody>
      </p:sp>
      <p:sp>
        <p:nvSpPr>
          <p:cNvPr id="81" name="正方形/長方形 80"/>
          <p:cNvSpPr/>
          <p:nvPr/>
        </p:nvSpPr>
        <p:spPr>
          <a:xfrm>
            <a:off x="1075843" y="1183488"/>
            <a:ext cx="1917513" cy="400110"/>
          </a:xfrm>
          <a:prstGeom prst="rect">
            <a:avLst/>
          </a:prstGeom>
        </p:spPr>
        <p:txBody>
          <a:bodyPr wrap="none">
            <a:spAutoFit/>
          </a:bodyPr>
          <a:lstStyle/>
          <a:p>
            <a:r>
              <a:rPr lang="en-US" altLang="ja-JP" sz="2000" dirty="0">
                <a:latin typeface="HGSｺﾞｼｯｸM" panose="020B0600000000000000" pitchFamily="50" charset="-128"/>
                <a:ea typeface="HGSｺﾞｼｯｸM" panose="020B0600000000000000" pitchFamily="50" charset="-128"/>
                <a:cs typeface="Meiryo UI" panose="020B0604030504040204" pitchFamily="50" charset="-128"/>
              </a:rPr>
              <a:t>2-1)  </a:t>
            </a:r>
            <a:r>
              <a:rPr lang="ja-JP" altLang="en-US" sz="2000" dirty="0">
                <a:latin typeface="HGSｺﾞｼｯｸM" panose="020B0600000000000000" pitchFamily="50" charset="-128"/>
                <a:ea typeface="HGSｺﾞｼｯｸM" panose="020B0600000000000000" pitchFamily="50" charset="-128"/>
                <a:cs typeface="Meiryo UI" panose="020B0604030504040204" pitchFamily="50" charset="-128"/>
              </a:rPr>
              <a:t>判定方法</a:t>
            </a:r>
            <a:endParaRPr lang="en-US" altLang="ja-JP" sz="2000" dirty="0">
              <a:latin typeface="HGSｺﾞｼｯｸM" panose="020B0600000000000000" pitchFamily="50" charset="-128"/>
              <a:ea typeface="HGSｺﾞｼｯｸM" panose="020B0600000000000000" pitchFamily="50" charset="-128"/>
              <a:cs typeface="Meiryo UI" panose="020B0604030504040204" pitchFamily="50" charset="-128"/>
            </a:endParaRPr>
          </a:p>
        </p:txBody>
      </p:sp>
      <p:grpSp>
        <p:nvGrpSpPr>
          <p:cNvPr id="42" name="グループ化 41"/>
          <p:cNvGrpSpPr/>
          <p:nvPr/>
        </p:nvGrpSpPr>
        <p:grpSpPr>
          <a:xfrm>
            <a:off x="6249144" y="1857098"/>
            <a:ext cx="3259615" cy="2078249"/>
            <a:chOff x="6733945" y="1383543"/>
            <a:chExt cx="3259615" cy="2078249"/>
          </a:xfrm>
        </p:grpSpPr>
        <p:sp>
          <p:nvSpPr>
            <p:cNvPr id="41" name="正方形/長方形 40"/>
            <p:cNvSpPr/>
            <p:nvPr/>
          </p:nvSpPr>
          <p:spPr>
            <a:xfrm>
              <a:off x="6825208" y="1383543"/>
              <a:ext cx="3168352" cy="2078249"/>
            </a:xfrm>
            <a:prstGeom prst="rect">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40" name="グループ化 39"/>
            <p:cNvGrpSpPr/>
            <p:nvPr/>
          </p:nvGrpSpPr>
          <p:grpSpPr>
            <a:xfrm>
              <a:off x="6733945" y="1421654"/>
              <a:ext cx="3223571" cy="2040138"/>
              <a:chOff x="1667479" y="6409353"/>
              <a:chExt cx="3223571" cy="2040138"/>
            </a:xfrm>
          </p:grpSpPr>
          <p:sp>
            <p:nvSpPr>
              <p:cNvPr id="15" name="右矢印 14"/>
              <p:cNvSpPr/>
              <p:nvPr/>
            </p:nvSpPr>
            <p:spPr>
              <a:xfrm>
                <a:off x="2517756" y="7113013"/>
                <a:ext cx="876961" cy="288032"/>
              </a:xfrm>
              <a:prstGeom prst="rightArrow">
                <a:avLst>
                  <a:gd name="adj1" fmla="val 50000"/>
                  <a:gd name="adj2" fmla="val 81416"/>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9" name="右矢印 68"/>
              <p:cNvSpPr/>
              <p:nvPr/>
            </p:nvSpPr>
            <p:spPr>
              <a:xfrm>
                <a:off x="2517757" y="7512131"/>
                <a:ext cx="876960" cy="288032"/>
              </a:xfrm>
              <a:prstGeom prst="rightArrow">
                <a:avLst>
                  <a:gd name="adj1" fmla="val 50000"/>
                  <a:gd name="adj2" fmla="val 0"/>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 name="右矢印 69"/>
              <p:cNvSpPr/>
              <p:nvPr/>
            </p:nvSpPr>
            <p:spPr>
              <a:xfrm>
                <a:off x="2517757" y="7908877"/>
                <a:ext cx="876960" cy="288032"/>
              </a:xfrm>
              <a:prstGeom prst="rightArrow">
                <a:avLst>
                  <a:gd name="adj1" fmla="val 50000"/>
                  <a:gd name="adj2" fmla="val 0"/>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9" name="右矢印 78"/>
              <p:cNvSpPr/>
              <p:nvPr/>
            </p:nvSpPr>
            <p:spPr>
              <a:xfrm>
                <a:off x="3394716" y="7113013"/>
                <a:ext cx="1436327" cy="288032"/>
              </a:xfrm>
              <a:prstGeom prst="rightArrow">
                <a:avLst>
                  <a:gd name="adj1" fmla="val 50000"/>
                  <a:gd name="adj2" fmla="val 81416"/>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17" name="直線コネクタ 16"/>
              <p:cNvCxnSpPr/>
              <p:nvPr/>
            </p:nvCxnSpPr>
            <p:spPr>
              <a:xfrm flipV="1">
                <a:off x="3394717" y="6762329"/>
                <a:ext cx="0" cy="1445579"/>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20" name="テキスト ボックス 19"/>
              <p:cNvSpPr txBox="1"/>
              <p:nvPr/>
            </p:nvSpPr>
            <p:spPr>
              <a:xfrm>
                <a:off x="3150338" y="8203270"/>
                <a:ext cx="488755" cy="246221"/>
              </a:xfrm>
              <a:prstGeom prst="rect">
                <a:avLst/>
              </a:prstGeom>
              <a:noFill/>
            </p:spPr>
            <p:txBody>
              <a:bodyPr wrap="square" lIns="0" tIns="0" rIns="0" bIns="0" rtlCol="0">
                <a:spAutoFit/>
              </a:bodyPr>
              <a:lstStyle/>
              <a:p>
                <a:pPr algn="ctr"/>
                <a:r>
                  <a:rPr kumimoji="1" lang="ja-JP" altLang="en-US" sz="1600" dirty="0"/>
                  <a:t>現在</a:t>
                </a:r>
              </a:p>
            </p:txBody>
          </p:sp>
          <p:sp>
            <p:nvSpPr>
              <p:cNvPr id="83" name="右矢印 82"/>
              <p:cNvSpPr/>
              <p:nvPr/>
            </p:nvSpPr>
            <p:spPr>
              <a:xfrm>
                <a:off x="3394716" y="7509759"/>
                <a:ext cx="800764" cy="288032"/>
              </a:xfrm>
              <a:prstGeom prst="rightArrow">
                <a:avLst>
                  <a:gd name="adj1" fmla="val 50000"/>
                  <a:gd name="adj2" fmla="val 81416"/>
                </a:avLst>
              </a:prstGeom>
              <a:solidFill>
                <a:srgbClr val="FF9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8" name="右矢印 87"/>
              <p:cNvSpPr/>
              <p:nvPr/>
            </p:nvSpPr>
            <p:spPr>
              <a:xfrm>
                <a:off x="3394717" y="7908877"/>
                <a:ext cx="1436326" cy="288032"/>
              </a:xfrm>
              <a:prstGeom prst="rightArrow">
                <a:avLst>
                  <a:gd name="adj1" fmla="val 50000"/>
                  <a:gd name="adj2" fmla="val 81416"/>
                </a:avLst>
              </a:prstGeom>
              <a:solidFill>
                <a:srgbClr val="FF9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0" name="右矢印 89"/>
              <p:cNvSpPr/>
              <p:nvPr/>
            </p:nvSpPr>
            <p:spPr>
              <a:xfrm>
                <a:off x="4195480" y="7509759"/>
                <a:ext cx="635564" cy="288032"/>
              </a:xfrm>
              <a:prstGeom prst="rightArrow">
                <a:avLst>
                  <a:gd name="adj1" fmla="val 50000"/>
                  <a:gd name="adj2" fmla="val 81416"/>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2" name="テキスト ボックス 91"/>
              <p:cNvSpPr txBox="1"/>
              <p:nvPr/>
            </p:nvSpPr>
            <p:spPr>
              <a:xfrm>
                <a:off x="3663930" y="6942138"/>
                <a:ext cx="622457" cy="215444"/>
              </a:xfrm>
              <a:prstGeom prst="rect">
                <a:avLst/>
              </a:prstGeom>
              <a:noFill/>
            </p:spPr>
            <p:txBody>
              <a:bodyPr wrap="square" lIns="0" tIns="0" rIns="0" bIns="0" rtlCol="0">
                <a:spAutoFit/>
              </a:bodyPr>
              <a:lstStyle/>
              <a:p>
                <a:pPr algn="ctr"/>
                <a:r>
                  <a:rPr kumimoji="1" lang="en-US" altLang="ja-JP" sz="1400" dirty="0">
                    <a:solidFill>
                      <a:srgbClr val="00B050"/>
                    </a:solidFill>
                  </a:rPr>
                  <a:t>100</a:t>
                </a:r>
                <a:r>
                  <a:rPr lang="ja-JP" altLang="en-US" sz="1400" dirty="0">
                    <a:solidFill>
                      <a:srgbClr val="00B050"/>
                    </a:solidFill>
                  </a:rPr>
                  <a:t>年</a:t>
                </a:r>
                <a:endParaRPr kumimoji="1" lang="ja-JP" altLang="en-US" sz="1400" dirty="0">
                  <a:solidFill>
                    <a:srgbClr val="00B050"/>
                  </a:solidFill>
                </a:endParaRPr>
              </a:p>
            </p:txBody>
          </p:sp>
          <p:sp>
            <p:nvSpPr>
              <p:cNvPr id="93" name="テキスト ボックス 92"/>
              <p:cNvSpPr txBox="1"/>
              <p:nvPr/>
            </p:nvSpPr>
            <p:spPr>
              <a:xfrm>
                <a:off x="3148133" y="7366911"/>
                <a:ext cx="622457" cy="215444"/>
              </a:xfrm>
              <a:prstGeom prst="rect">
                <a:avLst/>
              </a:prstGeom>
              <a:noFill/>
            </p:spPr>
            <p:txBody>
              <a:bodyPr wrap="square" lIns="0" tIns="0" rIns="0" bIns="0" rtlCol="0">
                <a:spAutoFit/>
              </a:bodyPr>
              <a:lstStyle/>
              <a:p>
                <a:pPr algn="ctr"/>
                <a:r>
                  <a:rPr kumimoji="1" lang="en-US" altLang="ja-JP" sz="1400" dirty="0">
                    <a:solidFill>
                      <a:srgbClr val="FF9900"/>
                    </a:solidFill>
                  </a:rPr>
                  <a:t>120</a:t>
                </a:r>
                <a:r>
                  <a:rPr lang="ja-JP" altLang="en-US" sz="1400" dirty="0">
                    <a:solidFill>
                      <a:srgbClr val="FF9900"/>
                    </a:solidFill>
                  </a:rPr>
                  <a:t>年</a:t>
                </a:r>
                <a:endParaRPr kumimoji="1" lang="ja-JP" altLang="en-US" sz="1400" dirty="0">
                  <a:solidFill>
                    <a:srgbClr val="FF9900"/>
                  </a:solidFill>
                </a:endParaRPr>
              </a:p>
            </p:txBody>
          </p:sp>
          <p:sp>
            <p:nvSpPr>
              <p:cNvPr id="97" name="テキスト ボックス 96"/>
              <p:cNvSpPr txBox="1"/>
              <p:nvPr/>
            </p:nvSpPr>
            <p:spPr>
              <a:xfrm>
                <a:off x="3663930" y="7765089"/>
                <a:ext cx="622457" cy="215444"/>
              </a:xfrm>
              <a:prstGeom prst="rect">
                <a:avLst/>
              </a:prstGeom>
              <a:noFill/>
            </p:spPr>
            <p:txBody>
              <a:bodyPr wrap="square" lIns="0" tIns="0" rIns="0" bIns="0" rtlCol="0">
                <a:spAutoFit/>
              </a:bodyPr>
              <a:lstStyle/>
              <a:p>
                <a:pPr algn="ctr"/>
                <a:r>
                  <a:rPr kumimoji="1" lang="en-US" altLang="ja-JP" sz="1400" dirty="0">
                    <a:solidFill>
                      <a:srgbClr val="FF9900"/>
                    </a:solidFill>
                  </a:rPr>
                  <a:t>100</a:t>
                </a:r>
                <a:r>
                  <a:rPr lang="ja-JP" altLang="en-US" sz="1400" dirty="0">
                    <a:solidFill>
                      <a:srgbClr val="FF9900"/>
                    </a:solidFill>
                  </a:rPr>
                  <a:t>年</a:t>
                </a:r>
                <a:endParaRPr kumimoji="1" lang="ja-JP" altLang="en-US" sz="1400" dirty="0">
                  <a:solidFill>
                    <a:srgbClr val="FF9900"/>
                  </a:solidFill>
                </a:endParaRPr>
              </a:p>
            </p:txBody>
          </p:sp>
          <p:sp>
            <p:nvSpPr>
              <p:cNvPr id="98" name="テキスト ボックス 97"/>
              <p:cNvSpPr txBox="1"/>
              <p:nvPr/>
            </p:nvSpPr>
            <p:spPr>
              <a:xfrm>
                <a:off x="2623681" y="6942138"/>
                <a:ext cx="622457" cy="215444"/>
              </a:xfrm>
              <a:prstGeom prst="rect">
                <a:avLst/>
              </a:prstGeom>
              <a:noFill/>
            </p:spPr>
            <p:txBody>
              <a:bodyPr wrap="square" lIns="0" tIns="0" rIns="0" bIns="0" rtlCol="0">
                <a:spAutoFit/>
              </a:bodyPr>
              <a:lstStyle/>
              <a:p>
                <a:pPr algn="ctr"/>
                <a:r>
                  <a:rPr lang="en-US" altLang="ja-JP" sz="1400" dirty="0"/>
                  <a:t>62</a:t>
                </a:r>
                <a:r>
                  <a:rPr lang="ja-JP" altLang="en-US" sz="1400" dirty="0"/>
                  <a:t>年</a:t>
                </a:r>
                <a:endParaRPr kumimoji="1" lang="ja-JP" altLang="en-US" sz="1400" dirty="0"/>
              </a:p>
            </p:txBody>
          </p:sp>
          <p:cxnSp>
            <p:nvCxnSpPr>
              <p:cNvPr id="99" name="直線コネクタ 98"/>
              <p:cNvCxnSpPr/>
              <p:nvPr/>
            </p:nvCxnSpPr>
            <p:spPr>
              <a:xfrm flipV="1">
                <a:off x="4831045" y="6762329"/>
                <a:ext cx="0" cy="1440941"/>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100" name="テキスト ボックス 99"/>
              <p:cNvSpPr txBox="1"/>
              <p:nvPr/>
            </p:nvSpPr>
            <p:spPr>
              <a:xfrm>
                <a:off x="1667479" y="7130712"/>
                <a:ext cx="955359" cy="215444"/>
              </a:xfrm>
              <a:prstGeom prst="rect">
                <a:avLst/>
              </a:prstGeom>
              <a:noFill/>
            </p:spPr>
            <p:txBody>
              <a:bodyPr wrap="square" lIns="0" tIns="0" rIns="0" bIns="0" rtlCol="0">
                <a:spAutoFit/>
              </a:bodyPr>
              <a:lstStyle/>
              <a:p>
                <a:pPr algn="ctr"/>
                <a:r>
                  <a:rPr kumimoji="1" lang="ja-JP" altLang="en-US" sz="1400" dirty="0"/>
                  <a:t>ケース１</a:t>
                </a:r>
              </a:p>
            </p:txBody>
          </p:sp>
          <p:sp>
            <p:nvSpPr>
              <p:cNvPr id="101" name="テキスト ボックス 100"/>
              <p:cNvSpPr txBox="1"/>
              <p:nvPr/>
            </p:nvSpPr>
            <p:spPr>
              <a:xfrm>
                <a:off x="1667479" y="7530664"/>
                <a:ext cx="955359" cy="215444"/>
              </a:xfrm>
              <a:prstGeom prst="rect">
                <a:avLst/>
              </a:prstGeom>
              <a:noFill/>
            </p:spPr>
            <p:txBody>
              <a:bodyPr wrap="square" lIns="0" tIns="0" rIns="0" bIns="0" rtlCol="0">
                <a:spAutoFit/>
              </a:bodyPr>
              <a:lstStyle/>
              <a:p>
                <a:pPr algn="ctr"/>
                <a:r>
                  <a:rPr kumimoji="1" lang="ja-JP" altLang="en-US" sz="1400" dirty="0"/>
                  <a:t>ケース２</a:t>
                </a:r>
              </a:p>
            </p:txBody>
          </p:sp>
          <p:sp>
            <p:nvSpPr>
              <p:cNvPr id="102" name="テキスト ボックス 101"/>
              <p:cNvSpPr txBox="1"/>
              <p:nvPr/>
            </p:nvSpPr>
            <p:spPr>
              <a:xfrm>
                <a:off x="1667479" y="7930616"/>
                <a:ext cx="955359" cy="215444"/>
              </a:xfrm>
              <a:prstGeom prst="rect">
                <a:avLst/>
              </a:prstGeom>
              <a:noFill/>
            </p:spPr>
            <p:txBody>
              <a:bodyPr wrap="square" lIns="0" tIns="0" rIns="0" bIns="0" rtlCol="0">
                <a:spAutoFit/>
              </a:bodyPr>
              <a:lstStyle/>
              <a:p>
                <a:pPr algn="ctr"/>
                <a:r>
                  <a:rPr kumimoji="1" lang="ja-JP" altLang="en-US" sz="1400" dirty="0"/>
                  <a:t>ケース３</a:t>
                </a:r>
              </a:p>
            </p:txBody>
          </p:sp>
          <p:sp>
            <p:nvSpPr>
              <p:cNvPr id="104" name="テキスト ボックス 103"/>
              <p:cNvSpPr txBox="1"/>
              <p:nvPr/>
            </p:nvSpPr>
            <p:spPr>
              <a:xfrm>
                <a:off x="4131092" y="7366911"/>
                <a:ext cx="609046" cy="215444"/>
              </a:xfrm>
              <a:prstGeom prst="rect">
                <a:avLst/>
              </a:prstGeom>
              <a:noFill/>
            </p:spPr>
            <p:txBody>
              <a:bodyPr wrap="square" lIns="0" tIns="0" rIns="0" bIns="0" rtlCol="0">
                <a:spAutoFit/>
              </a:bodyPr>
              <a:lstStyle/>
              <a:p>
                <a:pPr algn="ctr"/>
                <a:r>
                  <a:rPr lang="en-US" altLang="ja-JP" sz="1400" dirty="0">
                    <a:solidFill>
                      <a:srgbClr val="0070C0"/>
                    </a:solidFill>
                  </a:rPr>
                  <a:t>42</a:t>
                </a:r>
                <a:r>
                  <a:rPr lang="ja-JP" altLang="en-US" sz="1400" dirty="0">
                    <a:solidFill>
                      <a:srgbClr val="0070C0"/>
                    </a:solidFill>
                  </a:rPr>
                  <a:t>年</a:t>
                </a:r>
                <a:endParaRPr kumimoji="1" lang="ja-JP" altLang="en-US" sz="1400" dirty="0">
                  <a:solidFill>
                    <a:srgbClr val="0070C0"/>
                  </a:solidFill>
                </a:endParaRPr>
              </a:p>
            </p:txBody>
          </p:sp>
          <p:sp>
            <p:nvSpPr>
              <p:cNvPr id="105" name="テキスト ボックス 104"/>
              <p:cNvSpPr txBox="1"/>
              <p:nvPr/>
            </p:nvSpPr>
            <p:spPr>
              <a:xfrm>
                <a:off x="3334707" y="6409353"/>
                <a:ext cx="1556343" cy="430887"/>
              </a:xfrm>
              <a:prstGeom prst="rect">
                <a:avLst/>
              </a:prstGeom>
              <a:noFill/>
            </p:spPr>
            <p:txBody>
              <a:bodyPr wrap="square" lIns="0" tIns="0" rIns="0" bIns="0" rtlCol="0">
                <a:spAutoFit/>
              </a:bodyPr>
              <a:lstStyle/>
              <a:p>
                <a:pPr algn="ctr"/>
                <a:r>
                  <a:rPr kumimoji="1" lang="ja-JP" altLang="en-US" sz="1400" dirty="0"/>
                  <a:t>比較期間</a:t>
                </a:r>
                <a:endParaRPr kumimoji="1" lang="en-US" altLang="ja-JP" sz="1400" dirty="0"/>
              </a:p>
              <a:p>
                <a:pPr algn="ctr"/>
                <a:r>
                  <a:rPr kumimoji="1" lang="en-US" altLang="ja-JP" sz="1400" dirty="0"/>
                  <a:t>100</a:t>
                </a:r>
                <a:r>
                  <a:rPr lang="ja-JP" altLang="en-US" sz="1400" dirty="0"/>
                  <a:t>年</a:t>
                </a:r>
                <a:endParaRPr kumimoji="1" lang="ja-JP" altLang="en-US" sz="1400" dirty="0"/>
              </a:p>
            </p:txBody>
          </p:sp>
          <p:cxnSp>
            <p:nvCxnSpPr>
              <p:cNvPr id="22" name="直線矢印コネクタ 21"/>
              <p:cNvCxnSpPr/>
              <p:nvPr/>
            </p:nvCxnSpPr>
            <p:spPr>
              <a:xfrm>
                <a:off x="3394716" y="6856297"/>
                <a:ext cx="1436327" cy="0"/>
              </a:xfrm>
              <a:prstGeom prst="straightConnector1">
                <a:avLst/>
              </a:prstGeom>
              <a:ln w="9525">
                <a:solidFill>
                  <a:schemeClr val="tx1"/>
                </a:solidFill>
                <a:headEnd type="arrow" w="sm" len="med"/>
                <a:tailEnd type="arrow" w="sm" len="med"/>
              </a:ln>
            </p:spPr>
            <p:style>
              <a:lnRef idx="1">
                <a:schemeClr val="accent1"/>
              </a:lnRef>
              <a:fillRef idx="0">
                <a:schemeClr val="accent1"/>
              </a:fillRef>
              <a:effectRef idx="0">
                <a:schemeClr val="accent1"/>
              </a:effectRef>
              <a:fontRef idx="minor">
                <a:schemeClr val="tx1"/>
              </a:fontRef>
            </p:style>
          </p:cxnSp>
          <p:sp>
            <p:nvSpPr>
              <p:cNvPr id="109" name="テキスト ボックス 108"/>
              <p:cNvSpPr txBox="1"/>
              <p:nvPr/>
            </p:nvSpPr>
            <p:spPr>
              <a:xfrm>
                <a:off x="1809511" y="6422243"/>
                <a:ext cx="1677423" cy="246221"/>
              </a:xfrm>
              <a:prstGeom prst="rect">
                <a:avLst/>
              </a:prstGeom>
              <a:noFill/>
            </p:spPr>
            <p:txBody>
              <a:bodyPr wrap="square" lIns="0" tIns="0" rIns="0" bIns="0" rtlCol="0">
                <a:spAutoFit/>
              </a:bodyPr>
              <a:lstStyle/>
              <a:p>
                <a:pPr algn="ctr"/>
                <a:r>
                  <a:rPr kumimoji="1" lang="en-US" altLang="ja-JP" sz="1600" dirty="0"/>
                  <a:t>《</a:t>
                </a:r>
                <a:r>
                  <a:rPr kumimoji="1" lang="ja-JP" altLang="en-US" sz="1600" dirty="0"/>
                  <a:t>大正大橋の例</a:t>
                </a:r>
                <a:r>
                  <a:rPr kumimoji="1" lang="en-US" altLang="ja-JP" sz="1600" dirty="0"/>
                  <a:t>》</a:t>
                </a:r>
                <a:endParaRPr kumimoji="1" lang="ja-JP" altLang="en-US" sz="1600" dirty="0"/>
              </a:p>
            </p:txBody>
          </p:sp>
        </p:grpSp>
      </p:grpSp>
      <p:sp>
        <p:nvSpPr>
          <p:cNvPr id="3" name="正方形/長方形 2"/>
          <p:cNvSpPr/>
          <p:nvPr/>
        </p:nvSpPr>
        <p:spPr>
          <a:xfrm>
            <a:off x="997551" y="1813938"/>
            <a:ext cx="5365496" cy="3877985"/>
          </a:xfrm>
          <a:prstGeom prst="rect">
            <a:avLst/>
          </a:prstGeom>
        </p:spPr>
        <p:txBody>
          <a:bodyPr wrap="square">
            <a:spAutoFit/>
          </a:bodyPr>
          <a:lstStyle/>
          <a:p>
            <a:pPr algn="just">
              <a:spcAft>
                <a:spcPts val="0"/>
              </a:spcAft>
            </a:pPr>
            <a:r>
              <a:rPr lang="ja-JP" altLang="ja-JP" b="1" dirty="0">
                <a:latin typeface="+mn-ea"/>
              </a:rPr>
              <a:t>【</a:t>
            </a:r>
            <a:r>
              <a:rPr lang="ja-JP" altLang="en-US" b="1" dirty="0">
                <a:latin typeface="+mn-ea"/>
              </a:rPr>
              <a:t>ＬＣＣ</a:t>
            </a:r>
            <a:r>
              <a:rPr lang="ja-JP" altLang="ja-JP" b="1" dirty="0">
                <a:latin typeface="+mn-ea"/>
              </a:rPr>
              <a:t>比較検討ケース】</a:t>
            </a:r>
          </a:p>
          <a:p>
            <a:pPr indent="266700" algn="just">
              <a:spcAft>
                <a:spcPts val="0"/>
              </a:spcAft>
            </a:pPr>
            <a:r>
              <a:rPr lang="ja-JP" altLang="ja-JP" sz="1600" dirty="0">
                <a:latin typeface="+mn-ea"/>
              </a:rPr>
              <a:t>ケース１：現時点の架け替え</a:t>
            </a:r>
          </a:p>
          <a:p>
            <a:pPr indent="266700" algn="just">
              <a:spcAft>
                <a:spcPts val="0"/>
              </a:spcAft>
            </a:pPr>
            <a:r>
              <a:rPr lang="ja-JP" altLang="ja-JP" sz="1600" dirty="0">
                <a:latin typeface="+mn-ea"/>
              </a:rPr>
              <a:t>ケース２：現橋を橋齢</a:t>
            </a:r>
            <a:r>
              <a:rPr lang="en-US" altLang="ja-JP" sz="1600" dirty="0">
                <a:latin typeface="+mn-ea"/>
              </a:rPr>
              <a:t>120</a:t>
            </a:r>
            <a:r>
              <a:rPr lang="ja-JP" altLang="ja-JP" sz="1600" dirty="0">
                <a:latin typeface="+mn-ea"/>
              </a:rPr>
              <a:t>年まで存続させた後に架け替え</a:t>
            </a:r>
          </a:p>
          <a:p>
            <a:pPr indent="266700" algn="just">
              <a:spcAft>
                <a:spcPts val="0"/>
              </a:spcAft>
            </a:pPr>
            <a:r>
              <a:rPr lang="ja-JP" altLang="ja-JP" sz="1600" dirty="0">
                <a:latin typeface="+mn-ea"/>
              </a:rPr>
              <a:t>ケース３：架け替え無しの延命化案</a:t>
            </a:r>
            <a:endParaRPr lang="en-US" altLang="ja-JP" sz="1600" dirty="0">
              <a:latin typeface="+mn-ea"/>
            </a:endParaRPr>
          </a:p>
          <a:p>
            <a:pPr indent="266700" algn="just">
              <a:spcAft>
                <a:spcPts val="0"/>
              </a:spcAft>
            </a:pPr>
            <a:endParaRPr lang="ja-JP" altLang="ja-JP" sz="1600" dirty="0">
              <a:latin typeface="+mn-ea"/>
            </a:endParaRPr>
          </a:p>
          <a:p>
            <a:pPr algn="just">
              <a:spcAft>
                <a:spcPts val="0"/>
              </a:spcAft>
            </a:pPr>
            <a:r>
              <a:rPr lang="ja-JP" altLang="ja-JP" b="1" dirty="0">
                <a:latin typeface="+mn-ea"/>
              </a:rPr>
              <a:t>【評価項目】</a:t>
            </a:r>
          </a:p>
          <a:p>
            <a:pPr algn="just">
              <a:spcAft>
                <a:spcPts val="0"/>
              </a:spcAft>
            </a:pPr>
            <a:r>
              <a:rPr lang="ja-JP" altLang="ja-JP" sz="1600" dirty="0">
                <a:latin typeface="+mn-ea"/>
              </a:rPr>
              <a:t>　</a:t>
            </a:r>
            <a:r>
              <a:rPr lang="ja-JP" altLang="en-US" sz="1600" dirty="0">
                <a:latin typeface="+mn-ea"/>
              </a:rPr>
              <a:t>　</a:t>
            </a:r>
            <a:r>
              <a:rPr lang="ja-JP" altLang="ja-JP" sz="1600" dirty="0">
                <a:latin typeface="+mn-ea"/>
              </a:rPr>
              <a:t>①　経済性（ＬＣＣ</a:t>
            </a:r>
            <a:r>
              <a:rPr lang="ja-JP" altLang="en-US" sz="1600" dirty="0">
                <a:latin typeface="+mn-ea"/>
              </a:rPr>
              <a:t>：比較期間</a:t>
            </a:r>
            <a:r>
              <a:rPr lang="en-US" altLang="ja-JP" sz="1600" dirty="0">
                <a:latin typeface="+mn-ea"/>
              </a:rPr>
              <a:t>100</a:t>
            </a:r>
            <a:r>
              <a:rPr lang="ja-JP" altLang="en-US" sz="1600" dirty="0">
                <a:latin typeface="+mn-ea"/>
              </a:rPr>
              <a:t>年</a:t>
            </a:r>
            <a:r>
              <a:rPr lang="ja-JP" altLang="ja-JP" sz="1600" dirty="0">
                <a:latin typeface="+mn-ea"/>
              </a:rPr>
              <a:t>）</a:t>
            </a:r>
          </a:p>
          <a:p>
            <a:pPr algn="just">
              <a:spcAft>
                <a:spcPts val="0"/>
              </a:spcAft>
            </a:pPr>
            <a:r>
              <a:rPr lang="ja-JP" altLang="en-US" sz="1600" dirty="0">
                <a:latin typeface="+mn-ea"/>
              </a:rPr>
              <a:t>　</a:t>
            </a:r>
            <a:r>
              <a:rPr lang="ja-JP" altLang="ja-JP" sz="1600" dirty="0">
                <a:latin typeface="+mn-ea"/>
              </a:rPr>
              <a:t>　②　使用性</a:t>
            </a:r>
          </a:p>
          <a:p>
            <a:pPr algn="just">
              <a:spcAft>
                <a:spcPts val="0"/>
              </a:spcAft>
            </a:pPr>
            <a:r>
              <a:rPr lang="ja-JP" altLang="en-US" sz="1600" dirty="0">
                <a:latin typeface="+mn-ea"/>
              </a:rPr>
              <a:t>　</a:t>
            </a:r>
            <a:r>
              <a:rPr lang="ja-JP" altLang="ja-JP" sz="1600" dirty="0">
                <a:latin typeface="+mn-ea"/>
              </a:rPr>
              <a:t>　③　維持管理性</a:t>
            </a:r>
          </a:p>
          <a:p>
            <a:pPr algn="just">
              <a:spcAft>
                <a:spcPts val="0"/>
              </a:spcAft>
            </a:pPr>
            <a:r>
              <a:rPr lang="ja-JP" altLang="en-US" sz="1600" dirty="0">
                <a:latin typeface="+mn-ea"/>
              </a:rPr>
              <a:t>　</a:t>
            </a:r>
            <a:r>
              <a:rPr lang="ja-JP" altLang="ja-JP" sz="1600" dirty="0">
                <a:latin typeface="+mn-ea"/>
              </a:rPr>
              <a:t>　④　社会的影響度</a:t>
            </a:r>
          </a:p>
          <a:p>
            <a:pPr algn="just">
              <a:spcAft>
                <a:spcPts val="0"/>
              </a:spcAft>
            </a:pPr>
            <a:r>
              <a:rPr lang="ja-JP" altLang="ja-JP" sz="1600" dirty="0">
                <a:latin typeface="+mn-ea"/>
              </a:rPr>
              <a:t>　　※用途別</a:t>
            </a:r>
            <a:r>
              <a:rPr lang="ja-JP" altLang="en-US" sz="1600" dirty="0">
                <a:latin typeface="+mn-ea"/>
              </a:rPr>
              <a:t>（渡河橋・跨道橋）</a:t>
            </a:r>
            <a:r>
              <a:rPr lang="ja-JP" altLang="ja-JP" sz="1600" dirty="0">
                <a:latin typeface="+mn-ea"/>
              </a:rPr>
              <a:t>に詳細の項目を設定する</a:t>
            </a:r>
            <a:endParaRPr lang="en-US" altLang="ja-JP" sz="1600" dirty="0">
              <a:latin typeface="+mn-ea"/>
            </a:endParaRPr>
          </a:p>
          <a:p>
            <a:pPr algn="just">
              <a:spcAft>
                <a:spcPts val="0"/>
              </a:spcAft>
            </a:pPr>
            <a:endParaRPr lang="ja-JP" altLang="ja-JP" sz="1600" dirty="0">
              <a:latin typeface="+mn-ea"/>
            </a:endParaRPr>
          </a:p>
          <a:p>
            <a:pPr algn="just">
              <a:spcAft>
                <a:spcPts val="0"/>
              </a:spcAft>
            </a:pPr>
            <a:r>
              <a:rPr lang="ja-JP" altLang="ja-JP" b="1" dirty="0">
                <a:latin typeface="+mn-ea"/>
              </a:rPr>
              <a:t>【総合評価手法】</a:t>
            </a:r>
          </a:p>
          <a:p>
            <a:pPr algn="just">
              <a:spcAft>
                <a:spcPts val="0"/>
              </a:spcAft>
            </a:pPr>
            <a:r>
              <a:rPr lang="ja-JP" altLang="en-US" sz="1600" dirty="0">
                <a:latin typeface="+mn-ea"/>
              </a:rPr>
              <a:t>　</a:t>
            </a:r>
            <a:r>
              <a:rPr lang="ja-JP" altLang="ja-JP" sz="1600" dirty="0">
                <a:latin typeface="+mn-ea"/>
              </a:rPr>
              <a:t>　①～④の項目を点数評価して、合計</a:t>
            </a:r>
            <a:r>
              <a:rPr lang="en-US" altLang="ja-JP" sz="1600" dirty="0">
                <a:latin typeface="+mn-ea"/>
              </a:rPr>
              <a:t>100</a:t>
            </a:r>
            <a:r>
              <a:rPr lang="ja-JP" altLang="ja-JP" sz="1600" dirty="0">
                <a:latin typeface="+mn-ea"/>
              </a:rPr>
              <a:t>点満点とする</a:t>
            </a:r>
          </a:p>
          <a:p>
            <a:pPr indent="133350" algn="just">
              <a:spcAft>
                <a:spcPts val="0"/>
              </a:spcAft>
            </a:pPr>
            <a:r>
              <a:rPr lang="ja-JP" altLang="en-US" sz="1600" dirty="0">
                <a:latin typeface="+mn-ea"/>
              </a:rPr>
              <a:t>　</a:t>
            </a:r>
            <a:r>
              <a:rPr lang="ja-JP" altLang="ja-JP" sz="1600" dirty="0">
                <a:latin typeface="+mn-ea"/>
              </a:rPr>
              <a:t>都市部と山間部で点数配分を変更</a:t>
            </a:r>
          </a:p>
        </p:txBody>
      </p:sp>
      <p:graphicFrame>
        <p:nvGraphicFramePr>
          <p:cNvPr id="36" name="表 35"/>
          <p:cNvGraphicFramePr>
            <a:graphicFrameLocks noGrp="1"/>
          </p:cNvGraphicFramePr>
          <p:nvPr>
            <p:extLst>
              <p:ext uri="{D42A27DB-BD31-4B8C-83A1-F6EECF244321}">
                <p14:modId xmlns:p14="http://schemas.microsoft.com/office/powerpoint/2010/main" val="3542564520"/>
              </p:ext>
            </p:extLst>
          </p:nvPr>
        </p:nvGraphicFramePr>
        <p:xfrm>
          <a:off x="6340407" y="4208120"/>
          <a:ext cx="3168351" cy="1468147"/>
        </p:xfrm>
        <a:graphic>
          <a:graphicData uri="http://schemas.openxmlformats.org/drawingml/2006/table">
            <a:tbl>
              <a:tblPr/>
              <a:tblGrid>
                <a:gridCol w="1597001">
                  <a:extLst>
                    <a:ext uri="{9D8B030D-6E8A-4147-A177-3AD203B41FA5}">
                      <a16:colId xmlns="" xmlns:a16="http://schemas.microsoft.com/office/drawing/2014/main" val="20000"/>
                    </a:ext>
                  </a:extLst>
                </a:gridCol>
                <a:gridCol w="785675">
                  <a:extLst>
                    <a:ext uri="{9D8B030D-6E8A-4147-A177-3AD203B41FA5}">
                      <a16:colId xmlns="" xmlns:a16="http://schemas.microsoft.com/office/drawing/2014/main" val="20003"/>
                    </a:ext>
                  </a:extLst>
                </a:gridCol>
                <a:gridCol w="785675">
                  <a:extLst>
                    <a:ext uri="{9D8B030D-6E8A-4147-A177-3AD203B41FA5}">
                      <a16:colId xmlns="" xmlns:a16="http://schemas.microsoft.com/office/drawing/2014/main" val="20004"/>
                    </a:ext>
                  </a:extLst>
                </a:gridCol>
              </a:tblGrid>
              <a:tr h="157798">
                <a:tc rowSpan="2">
                  <a:txBody>
                    <a:bodyPr/>
                    <a:lstStyle/>
                    <a:p>
                      <a:pPr algn="ctr" fontAlgn="ctr"/>
                      <a:r>
                        <a:rPr kumimoji="1" lang="ja-JP" altLang="en-US" sz="1200" b="0" i="0" u="none" strike="noStrike" kern="1200" dirty="0">
                          <a:solidFill>
                            <a:srgbClr val="000000"/>
                          </a:solidFill>
                          <a:effectLst/>
                          <a:latin typeface="ＭＳ Ｐゴシック" panose="020B0600070205080204" pitchFamily="50" charset="-128"/>
                          <a:ea typeface="ＭＳ Ｐゴシック" panose="020B0600070205080204" pitchFamily="50" charset="-128"/>
                          <a:cs typeface="+mn-cs"/>
                        </a:rPr>
                        <a:t>評価指標</a:t>
                      </a:r>
                    </a:p>
                  </a:txBody>
                  <a:tcPr marL="6761" marR="6761" marT="676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tc gridSpan="2">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1" lang="ja-JP" altLang="en-US" sz="1200" b="0" i="0" u="none" strike="noStrike" kern="1200" dirty="0">
                          <a:solidFill>
                            <a:srgbClr val="000000"/>
                          </a:solidFill>
                          <a:effectLst/>
                          <a:latin typeface="ＭＳ Ｐゴシック" panose="020B0600070205080204" pitchFamily="50" charset="-128"/>
                          <a:ea typeface="ＭＳ Ｐゴシック" panose="020B0600070205080204" pitchFamily="50" charset="-128"/>
                          <a:cs typeface="+mn-cs"/>
                        </a:rPr>
                        <a:t>配点</a:t>
                      </a:r>
                    </a:p>
                  </a:txBody>
                  <a:tcPr marL="6761" marR="6761" marT="676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tc hMerge="1">
                  <a:txBody>
                    <a:bodyPr/>
                    <a:lstStyle/>
                    <a:p>
                      <a:pPr algn="ctr" fontAlgn="ctr"/>
                      <a:endParaRPr kumimoji="1" lang="zh-TW" altLang="en-US" sz="1400" b="0" i="0" u="none" strike="noStrike" kern="1200" dirty="0">
                        <a:solidFill>
                          <a:srgbClr val="000000"/>
                        </a:solidFill>
                        <a:effectLst/>
                        <a:latin typeface="Meiryo UI" panose="020B0604030504040204" pitchFamily="50" charset="-128"/>
                        <a:ea typeface="Meiryo UI" panose="020B0604030504040204" pitchFamily="50" charset="-128"/>
                        <a:cs typeface="+mn-cs"/>
                      </a:endParaRPr>
                    </a:p>
                  </a:txBody>
                  <a:tcPr marL="6761" marR="6761" marT="676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extLst>
                  <a:ext uri="{0D108BD9-81ED-4DB2-BD59-A6C34878D82A}">
                    <a16:rowId xmlns="" xmlns:a16="http://schemas.microsoft.com/office/drawing/2014/main" val="10000"/>
                  </a:ext>
                </a:extLst>
              </a:tr>
              <a:tr h="101569">
                <a:tc vMerge="1">
                  <a:txBody>
                    <a:bodyPr/>
                    <a:lstStyle/>
                    <a:p>
                      <a:pPr algn="ctr" fontAlgn="ctr"/>
                      <a:endParaRPr kumimoji="1" lang="ja-JP" altLang="en-US" sz="1200" b="1" i="0" u="none" strike="noStrike" kern="1200" dirty="0">
                        <a:solidFill>
                          <a:srgbClr val="000000"/>
                        </a:solidFill>
                        <a:effectLst/>
                        <a:latin typeface="ＭＳ Ｐゴシック" panose="020B0600070205080204" pitchFamily="50" charset="-128"/>
                        <a:ea typeface="ＭＳ Ｐゴシック" panose="020B0600070205080204" pitchFamily="50" charset="-128"/>
                        <a:cs typeface="+mn-cs"/>
                      </a:endParaRPr>
                    </a:p>
                  </a:txBody>
                  <a:tcPr marL="6761" marR="6761" marT="676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kumimoji="1" lang="ja-JP" altLang="en-US" sz="1200" b="0" i="0" u="none" strike="noStrike" kern="1200" dirty="0">
                          <a:solidFill>
                            <a:srgbClr val="000000"/>
                          </a:solidFill>
                          <a:effectLst/>
                          <a:latin typeface="ＭＳ Ｐゴシック" panose="020B0600070205080204" pitchFamily="50" charset="-128"/>
                          <a:ea typeface="ＭＳ Ｐゴシック" panose="020B0600070205080204" pitchFamily="50" charset="-128"/>
                          <a:cs typeface="+mn-cs"/>
                        </a:rPr>
                        <a:t>都市部</a:t>
                      </a:r>
                      <a:endParaRPr kumimoji="1" lang="en-US" altLang="ja-JP" sz="1200" b="0" i="0" u="none" strike="noStrike" kern="1200" dirty="0">
                        <a:solidFill>
                          <a:srgbClr val="000000"/>
                        </a:solidFill>
                        <a:effectLst/>
                        <a:latin typeface="ＭＳ Ｐゴシック" panose="020B0600070205080204" pitchFamily="50" charset="-128"/>
                        <a:ea typeface="ＭＳ Ｐゴシック" panose="020B0600070205080204" pitchFamily="50" charset="-128"/>
                        <a:cs typeface="+mn-cs"/>
                      </a:endParaRPr>
                    </a:p>
                  </a:txBody>
                  <a:tcPr marL="6761" marR="6761" marT="676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fontAlgn="ctr"/>
                      <a:r>
                        <a:rPr kumimoji="1" lang="ja-JP" altLang="en-US" sz="1200" b="0" i="0" u="none" strike="noStrike" kern="1200" dirty="0">
                          <a:solidFill>
                            <a:srgbClr val="000000"/>
                          </a:solidFill>
                          <a:effectLst/>
                          <a:latin typeface="ＭＳ Ｐゴシック" panose="020B0600070205080204" pitchFamily="50" charset="-128"/>
                          <a:ea typeface="ＭＳ Ｐゴシック" panose="020B0600070205080204" pitchFamily="50" charset="-128"/>
                          <a:cs typeface="+mn-cs"/>
                        </a:rPr>
                        <a:t>山間部</a:t>
                      </a:r>
                      <a:endParaRPr kumimoji="1" lang="en-US" altLang="ja-JP" sz="1200" b="0" i="0" u="none" strike="noStrike" kern="1200" dirty="0">
                        <a:solidFill>
                          <a:srgbClr val="000000"/>
                        </a:solidFill>
                        <a:effectLst/>
                        <a:latin typeface="ＭＳ Ｐゴシック" panose="020B0600070205080204" pitchFamily="50" charset="-128"/>
                        <a:ea typeface="ＭＳ Ｐゴシック" panose="020B0600070205080204" pitchFamily="50" charset="-128"/>
                        <a:cs typeface="+mn-cs"/>
                      </a:endParaRPr>
                    </a:p>
                  </a:txBody>
                  <a:tcPr marL="6761" marR="6761" marT="676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extLst>
                  <a:ext uri="{0D108BD9-81ED-4DB2-BD59-A6C34878D82A}">
                    <a16:rowId xmlns="" xmlns:a16="http://schemas.microsoft.com/office/drawing/2014/main" val="10003"/>
                  </a:ext>
                </a:extLst>
              </a:tr>
              <a:tr h="34681">
                <a:tc>
                  <a:txBody>
                    <a:bodyPr/>
                    <a:lstStyle/>
                    <a:p>
                      <a:pPr algn="ctr" fontAlgn="ctr"/>
                      <a:r>
                        <a:rPr kumimoji="1" lang="ja-JP" altLang="en-US" sz="1200" b="1" i="0" u="none" strike="noStrike" kern="1200" dirty="0">
                          <a:solidFill>
                            <a:srgbClr val="000000"/>
                          </a:solidFill>
                          <a:effectLst/>
                          <a:latin typeface="ＭＳ Ｐゴシック" panose="020B0600070205080204" pitchFamily="50" charset="-128"/>
                          <a:ea typeface="ＭＳ Ｐゴシック" panose="020B0600070205080204" pitchFamily="50" charset="-128"/>
                          <a:cs typeface="+mn-cs"/>
                        </a:rPr>
                        <a:t>経済性</a:t>
                      </a:r>
                    </a:p>
                  </a:txBody>
                  <a:tcPr marL="6761" marR="6761" marT="676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kumimoji="1" lang="en-US" altLang="ja-JP" sz="1200" b="1" i="0" u="none" strike="noStrike" kern="1200" dirty="0">
                          <a:solidFill>
                            <a:srgbClr val="000000"/>
                          </a:solidFill>
                          <a:effectLst/>
                          <a:latin typeface="ＭＳ Ｐゴシック" panose="020B0600070205080204" pitchFamily="50" charset="-128"/>
                          <a:ea typeface="ＭＳ Ｐゴシック" panose="020B0600070205080204" pitchFamily="50" charset="-128"/>
                          <a:cs typeface="+mn-cs"/>
                        </a:rPr>
                        <a:t>50</a:t>
                      </a:r>
                    </a:p>
                  </a:txBody>
                  <a:tcPr marL="6761" marR="6761" marT="676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marL="0" algn="ctr" rtl="0" eaLnBrk="1" fontAlgn="ctr" latinLnBrk="0" hangingPunct="1"/>
                      <a:r>
                        <a:rPr kumimoji="1" lang="en-US" altLang="ja-JP" sz="1200" b="1" i="0" u="none" strike="noStrike" kern="1200" dirty="0">
                          <a:solidFill>
                            <a:srgbClr val="000000"/>
                          </a:solidFill>
                          <a:effectLst/>
                          <a:latin typeface="ＭＳ Ｐゴシック" panose="020B0600070205080204" pitchFamily="50" charset="-128"/>
                          <a:ea typeface="ＭＳ Ｐゴシック" panose="020B0600070205080204" pitchFamily="50" charset="-128"/>
                          <a:cs typeface="+mn-cs"/>
                        </a:rPr>
                        <a:t>60</a:t>
                      </a:r>
                    </a:p>
                  </a:txBody>
                  <a:tcPr marL="5730" marR="5730" marT="57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 xmlns:a16="http://schemas.microsoft.com/office/drawing/2014/main" val="10001"/>
                  </a:ext>
                </a:extLst>
              </a:tr>
              <a:tr h="97926">
                <a:tc>
                  <a:txBody>
                    <a:bodyPr/>
                    <a:lstStyle/>
                    <a:p>
                      <a:pPr algn="ctr" fontAlgn="ctr"/>
                      <a:r>
                        <a:rPr kumimoji="1" lang="ja-JP" altLang="en-US" sz="1200" b="1" i="0" u="none" strike="noStrike" kern="1200" dirty="0">
                          <a:solidFill>
                            <a:srgbClr val="000000"/>
                          </a:solidFill>
                          <a:effectLst/>
                          <a:latin typeface="ＭＳ Ｐゴシック" panose="020B0600070205080204" pitchFamily="50" charset="-128"/>
                          <a:ea typeface="ＭＳ Ｐゴシック" panose="020B0600070205080204" pitchFamily="50" charset="-128"/>
                          <a:cs typeface="+mn-cs"/>
                        </a:rPr>
                        <a:t>使用性</a:t>
                      </a:r>
                    </a:p>
                  </a:txBody>
                  <a:tcPr marL="6761" marR="6761" marT="676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kumimoji="1" lang="en-US" altLang="ja-JP" sz="1200" b="1" i="0" u="none" strike="noStrike" kern="1200" dirty="0">
                          <a:solidFill>
                            <a:srgbClr val="000000"/>
                          </a:solidFill>
                          <a:effectLst/>
                          <a:latin typeface="ＭＳ Ｐゴシック" panose="020B0600070205080204" pitchFamily="50" charset="-128"/>
                          <a:ea typeface="ＭＳ Ｐゴシック" panose="020B0600070205080204" pitchFamily="50" charset="-128"/>
                          <a:cs typeface="+mn-cs"/>
                        </a:rPr>
                        <a:t>10</a:t>
                      </a:r>
                      <a:endParaRPr kumimoji="1" lang="ja-JP" altLang="en-US" sz="1200" b="1" i="0" u="none" strike="noStrike" kern="1200" dirty="0">
                        <a:solidFill>
                          <a:srgbClr val="000000"/>
                        </a:solidFill>
                        <a:effectLst/>
                        <a:latin typeface="ＭＳ Ｐゴシック" panose="020B0600070205080204" pitchFamily="50" charset="-128"/>
                        <a:ea typeface="ＭＳ Ｐゴシック" panose="020B0600070205080204" pitchFamily="50" charset="-128"/>
                        <a:cs typeface="+mn-cs"/>
                      </a:endParaRPr>
                    </a:p>
                  </a:txBody>
                  <a:tcPr marL="6761" marR="6761" marT="676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marL="0" algn="ctr" rtl="0" eaLnBrk="1" fontAlgn="ctr" latinLnBrk="0" hangingPunct="1"/>
                      <a:r>
                        <a:rPr kumimoji="1" lang="en-US" altLang="ja-JP" sz="1200" b="1" i="0" u="none" strike="noStrike" kern="1200" dirty="0">
                          <a:solidFill>
                            <a:srgbClr val="000000"/>
                          </a:solidFill>
                          <a:effectLst/>
                          <a:latin typeface="ＭＳ Ｐゴシック" panose="020B0600070205080204" pitchFamily="50" charset="-128"/>
                          <a:ea typeface="ＭＳ Ｐゴシック" panose="020B0600070205080204" pitchFamily="50" charset="-128"/>
                          <a:cs typeface="+mn-cs"/>
                        </a:rPr>
                        <a:t>5</a:t>
                      </a:r>
                    </a:p>
                  </a:txBody>
                  <a:tcPr marL="5730" marR="5730" marT="57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 xmlns:a16="http://schemas.microsoft.com/office/drawing/2014/main" val="10002"/>
                  </a:ext>
                </a:extLst>
              </a:tr>
              <a:tr h="292613">
                <a:tc>
                  <a:txBody>
                    <a:bodyPr/>
                    <a:lstStyle/>
                    <a:p>
                      <a:pPr algn="ctr" fontAlgn="ctr"/>
                      <a:r>
                        <a:rPr kumimoji="1" lang="ja-JP" altLang="en-US" sz="1200" b="1" i="0" u="none" strike="noStrike" kern="1200" dirty="0">
                          <a:solidFill>
                            <a:srgbClr val="000000"/>
                          </a:solidFill>
                          <a:effectLst/>
                          <a:latin typeface="ＭＳ Ｐゴシック" panose="020B0600070205080204" pitchFamily="50" charset="-128"/>
                          <a:ea typeface="ＭＳ Ｐゴシック" panose="020B0600070205080204" pitchFamily="50" charset="-128"/>
                          <a:cs typeface="+mn-cs"/>
                        </a:rPr>
                        <a:t>維持管理性</a:t>
                      </a:r>
                    </a:p>
                  </a:txBody>
                  <a:tcPr marL="6761" marR="6761" marT="676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kumimoji="1" lang="en-US" altLang="ja-JP" sz="1200" b="1" i="0" u="none" strike="noStrike" kern="1200" dirty="0">
                          <a:solidFill>
                            <a:srgbClr val="000000"/>
                          </a:solidFill>
                          <a:effectLst/>
                          <a:latin typeface="ＭＳ Ｐゴシック" panose="020B0600070205080204" pitchFamily="50" charset="-128"/>
                          <a:ea typeface="ＭＳ Ｐゴシック" panose="020B0600070205080204" pitchFamily="50" charset="-128"/>
                          <a:cs typeface="+mn-cs"/>
                        </a:rPr>
                        <a:t>20</a:t>
                      </a:r>
                      <a:endParaRPr kumimoji="1" lang="ja-JP" altLang="en-US" sz="1200" b="1" i="0" u="none" strike="noStrike" kern="1200" dirty="0">
                        <a:solidFill>
                          <a:srgbClr val="000000"/>
                        </a:solidFill>
                        <a:effectLst/>
                        <a:latin typeface="ＭＳ Ｐゴシック" panose="020B0600070205080204" pitchFamily="50" charset="-128"/>
                        <a:ea typeface="ＭＳ Ｐゴシック" panose="020B0600070205080204" pitchFamily="50" charset="-128"/>
                        <a:cs typeface="+mn-cs"/>
                      </a:endParaRPr>
                    </a:p>
                  </a:txBody>
                  <a:tcPr marL="6761" marR="6761" marT="676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marL="0" algn="ctr" rtl="0" eaLnBrk="1" fontAlgn="ctr" latinLnBrk="0" hangingPunct="1"/>
                      <a:r>
                        <a:rPr kumimoji="1" lang="en-US" altLang="ja-JP" sz="1200" b="1" i="0" u="none" strike="noStrike" kern="1200" dirty="0">
                          <a:solidFill>
                            <a:srgbClr val="000000"/>
                          </a:solidFill>
                          <a:effectLst/>
                          <a:latin typeface="ＭＳ Ｐゴシック" panose="020B0600070205080204" pitchFamily="50" charset="-128"/>
                          <a:ea typeface="ＭＳ Ｐゴシック" panose="020B0600070205080204" pitchFamily="50" charset="-128"/>
                          <a:cs typeface="+mn-cs"/>
                        </a:rPr>
                        <a:t>20</a:t>
                      </a:r>
                      <a:endParaRPr kumimoji="1" lang="ja-JP" altLang="en-US" sz="1200" b="1" i="0" u="none" strike="noStrike" kern="1200" dirty="0">
                        <a:solidFill>
                          <a:srgbClr val="000000"/>
                        </a:solidFill>
                        <a:effectLst/>
                        <a:latin typeface="ＭＳ Ｐゴシック" panose="020B0600070205080204" pitchFamily="50" charset="-128"/>
                        <a:ea typeface="ＭＳ Ｐゴシック" panose="020B0600070205080204" pitchFamily="50" charset="-128"/>
                        <a:cs typeface="+mn-cs"/>
                      </a:endParaRPr>
                    </a:p>
                  </a:txBody>
                  <a:tcPr marL="5730" marR="5730" marT="57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 xmlns:a16="http://schemas.microsoft.com/office/drawing/2014/main" val="10005"/>
                  </a:ext>
                </a:extLst>
              </a:tr>
              <a:tr h="227329">
                <a:tc>
                  <a:txBody>
                    <a:bodyPr/>
                    <a:lstStyle/>
                    <a:p>
                      <a:pPr algn="ctr" fontAlgn="ctr"/>
                      <a:r>
                        <a:rPr kumimoji="1" lang="ja-JP" altLang="en-US" sz="1200" b="1" i="0" u="none" strike="noStrike" kern="1200" dirty="0">
                          <a:solidFill>
                            <a:srgbClr val="000000"/>
                          </a:solidFill>
                          <a:effectLst/>
                          <a:latin typeface="ＭＳ Ｐゴシック" panose="020B0600070205080204" pitchFamily="50" charset="-128"/>
                          <a:ea typeface="ＭＳ Ｐゴシック" panose="020B0600070205080204" pitchFamily="50" charset="-128"/>
                          <a:cs typeface="+mn-cs"/>
                        </a:rPr>
                        <a:t>社会的影響</a:t>
                      </a:r>
                    </a:p>
                  </a:txBody>
                  <a:tcPr marL="6761" marR="6761" marT="676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FFFFF"/>
                    </a:solidFill>
                  </a:tcPr>
                </a:tc>
                <a:tc>
                  <a:txBody>
                    <a:bodyPr/>
                    <a:lstStyle/>
                    <a:p>
                      <a:pPr algn="ctr" fontAlgn="ctr"/>
                      <a:r>
                        <a:rPr kumimoji="1" lang="en-US" altLang="ja-JP" sz="1200" b="1" i="0" u="none" strike="noStrike" kern="1200" dirty="0">
                          <a:solidFill>
                            <a:srgbClr val="000000"/>
                          </a:solidFill>
                          <a:effectLst/>
                          <a:latin typeface="ＭＳ Ｐゴシック" panose="020B0600070205080204" pitchFamily="50" charset="-128"/>
                          <a:ea typeface="ＭＳ Ｐゴシック" panose="020B0600070205080204" pitchFamily="50" charset="-128"/>
                          <a:cs typeface="+mn-cs"/>
                        </a:rPr>
                        <a:t>20</a:t>
                      </a:r>
                      <a:endParaRPr kumimoji="1" lang="ja-JP" altLang="en-US" sz="1200" b="1" i="0" u="none" strike="noStrike" kern="1200" dirty="0">
                        <a:solidFill>
                          <a:srgbClr val="000000"/>
                        </a:solidFill>
                        <a:effectLst/>
                        <a:latin typeface="ＭＳ Ｐゴシック" panose="020B0600070205080204" pitchFamily="50" charset="-128"/>
                        <a:ea typeface="ＭＳ Ｐゴシック" panose="020B0600070205080204" pitchFamily="50" charset="-128"/>
                        <a:cs typeface="+mn-cs"/>
                      </a:endParaRPr>
                    </a:p>
                  </a:txBody>
                  <a:tcPr marL="6761" marR="6761" marT="676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marL="0" algn="ctr" rtl="0" eaLnBrk="1" fontAlgn="ctr" latinLnBrk="0" hangingPunct="1"/>
                      <a:r>
                        <a:rPr kumimoji="1" lang="en-US" altLang="ja-JP" sz="1200" b="1" i="0" u="none" strike="noStrike" kern="1200" dirty="0">
                          <a:solidFill>
                            <a:srgbClr val="000000"/>
                          </a:solidFill>
                          <a:effectLst/>
                          <a:latin typeface="ＭＳ Ｐゴシック" panose="020B0600070205080204" pitchFamily="50" charset="-128"/>
                          <a:ea typeface="ＭＳ Ｐゴシック" panose="020B0600070205080204" pitchFamily="50" charset="-128"/>
                          <a:cs typeface="+mn-cs"/>
                        </a:rPr>
                        <a:t>15</a:t>
                      </a:r>
                      <a:endParaRPr kumimoji="1" lang="ja-JP" altLang="en-US" sz="1200" b="1" i="0" u="none" strike="noStrike" kern="1200" dirty="0">
                        <a:solidFill>
                          <a:srgbClr val="000000"/>
                        </a:solidFill>
                        <a:effectLst/>
                        <a:latin typeface="ＭＳ Ｐゴシック" panose="020B0600070205080204" pitchFamily="50" charset="-128"/>
                        <a:ea typeface="ＭＳ Ｐゴシック" panose="020B0600070205080204" pitchFamily="50" charset="-128"/>
                        <a:cs typeface="+mn-cs"/>
                      </a:endParaRPr>
                    </a:p>
                  </a:txBody>
                  <a:tcPr marL="5730" marR="5730" marT="57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extLst>
                  <a:ext uri="{0D108BD9-81ED-4DB2-BD59-A6C34878D82A}">
                    <a16:rowId xmlns="" xmlns:a16="http://schemas.microsoft.com/office/drawing/2014/main" val="10013"/>
                  </a:ext>
                </a:extLst>
              </a:tr>
              <a:tr h="34681">
                <a:tc>
                  <a:txBody>
                    <a:bodyPr/>
                    <a:lstStyle/>
                    <a:p>
                      <a:pPr algn="ctr" fontAlgn="ctr"/>
                      <a:r>
                        <a:rPr kumimoji="1" lang="ja-JP" altLang="en-US" sz="1200" b="0" i="0" u="none" strike="noStrike" kern="1200" dirty="0">
                          <a:solidFill>
                            <a:srgbClr val="000000"/>
                          </a:solidFill>
                          <a:effectLst/>
                          <a:latin typeface="ＭＳ Ｐゴシック" panose="020B0600070205080204" pitchFamily="50" charset="-128"/>
                          <a:ea typeface="ＭＳ Ｐゴシック" panose="020B0600070205080204" pitchFamily="50" charset="-128"/>
                          <a:cs typeface="+mn-cs"/>
                        </a:rPr>
                        <a:t>合計</a:t>
                      </a:r>
                    </a:p>
                  </a:txBody>
                  <a:tcPr marL="6761" marR="6761" marT="6761"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lumMod val="95000"/>
                      </a:schemeClr>
                    </a:solidFill>
                  </a:tcPr>
                </a:tc>
                <a:tc gridSpan="2">
                  <a:txBody>
                    <a:bodyPr/>
                    <a:lstStyle/>
                    <a:p>
                      <a:pPr algn="ctr" fontAlgn="ctr"/>
                      <a:r>
                        <a:rPr kumimoji="1" lang="en-US" altLang="ja-JP" sz="1200" b="1" i="0" u="none" strike="noStrike" kern="1200" dirty="0">
                          <a:solidFill>
                            <a:srgbClr val="000000"/>
                          </a:solidFill>
                          <a:effectLst/>
                          <a:latin typeface="ＭＳ Ｐゴシック" panose="020B0600070205080204" pitchFamily="50" charset="-128"/>
                          <a:ea typeface="ＭＳ Ｐゴシック" panose="020B0600070205080204" pitchFamily="50" charset="-128"/>
                          <a:cs typeface="+mn-cs"/>
                        </a:rPr>
                        <a:t>100</a:t>
                      </a:r>
                    </a:p>
                  </a:txBody>
                  <a:tcPr marL="6761" marR="6761" marT="6761"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lumMod val="95000"/>
                      </a:schemeClr>
                    </a:solidFill>
                  </a:tcPr>
                </a:tc>
                <a:tc hMerge="1">
                  <a:txBody>
                    <a:bodyPr/>
                    <a:lstStyle/>
                    <a:p>
                      <a:pPr algn="l" fontAlgn="ctr"/>
                      <a:endParaRPr kumimoji="1" lang="ja-JP" altLang="en-US" sz="1400" b="0" i="0" u="none" strike="noStrike" kern="1200" dirty="0">
                        <a:solidFill>
                          <a:srgbClr val="000000"/>
                        </a:solidFill>
                        <a:effectLst/>
                        <a:latin typeface="Meiryo UI" panose="020B0604030504040204" pitchFamily="50" charset="-128"/>
                        <a:ea typeface="Meiryo UI" panose="020B0604030504040204" pitchFamily="50" charset="-128"/>
                        <a:cs typeface="+mn-cs"/>
                      </a:endParaRPr>
                    </a:p>
                  </a:txBody>
                  <a:tcPr marL="6761" marR="6761" marT="6761"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19"/>
                  </a:ext>
                </a:extLst>
              </a:tr>
            </a:tbl>
          </a:graphicData>
        </a:graphic>
      </p:graphicFrame>
    </p:spTree>
    <p:extLst>
      <p:ext uri="{BB962C8B-B14F-4D97-AF65-F5344CB8AC3E}">
        <p14:creationId xmlns:p14="http://schemas.microsoft.com/office/powerpoint/2010/main" val="248655944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正方形/長方形 10"/>
          <p:cNvSpPr/>
          <p:nvPr/>
        </p:nvSpPr>
        <p:spPr>
          <a:xfrm>
            <a:off x="6843211" y="4365104"/>
            <a:ext cx="2808312" cy="1057746"/>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正方形/長方形 1"/>
          <p:cNvSpPr/>
          <p:nvPr/>
        </p:nvSpPr>
        <p:spPr>
          <a:xfrm>
            <a:off x="416497" y="1484784"/>
            <a:ext cx="8203921" cy="3847207"/>
          </a:xfrm>
          <a:prstGeom prst="rect">
            <a:avLst/>
          </a:prstGeom>
        </p:spPr>
        <p:txBody>
          <a:bodyPr wrap="square">
            <a:spAutoFit/>
          </a:bodyPr>
          <a:lstStyle/>
          <a:p>
            <a:pPr indent="266700" algn="just"/>
            <a:r>
              <a:rPr lang="ja-JP" altLang="ja-JP" b="1" dirty="0">
                <a:latin typeface="+mn-ea"/>
              </a:rPr>
              <a:t>【比較検討ケースに関する類似事例など】</a:t>
            </a:r>
          </a:p>
          <a:p>
            <a:pPr indent="266700" algn="just"/>
            <a:r>
              <a:rPr lang="ja-JP" altLang="ja-JP" sz="1600" dirty="0">
                <a:latin typeface="+mn-ea"/>
              </a:rPr>
              <a:t>　　寿命の考え方</a:t>
            </a:r>
          </a:p>
          <a:p>
            <a:pPr indent="266700" algn="just"/>
            <a:r>
              <a:rPr lang="ja-JP" altLang="ja-JP" sz="1600" dirty="0">
                <a:latin typeface="+mn-ea"/>
              </a:rPr>
              <a:t>　　　１．適切な補修をすることで、現橋の</a:t>
            </a:r>
            <a:r>
              <a:rPr lang="ja-JP" altLang="ja-JP" sz="1600" dirty="0">
                <a:solidFill>
                  <a:srgbClr val="FF0000"/>
                </a:solidFill>
                <a:latin typeface="+mn-ea"/>
              </a:rPr>
              <a:t>耐用年数を</a:t>
            </a:r>
            <a:r>
              <a:rPr lang="en-US" altLang="ja-JP" sz="1600" dirty="0">
                <a:solidFill>
                  <a:srgbClr val="FF0000"/>
                </a:solidFill>
                <a:latin typeface="+mn-ea"/>
              </a:rPr>
              <a:t>120</a:t>
            </a:r>
            <a:r>
              <a:rPr lang="ja-JP" altLang="ja-JP" sz="1600" dirty="0">
                <a:solidFill>
                  <a:srgbClr val="FF0000"/>
                </a:solidFill>
                <a:latin typeface="+mn-ea"/>
              </a:rPr>
              <a:t>年</a:t>
            </a:r>
            <a:r>
              <a:rPr lang="ja-JP" altLang="ja-JP" sz="1600" dirty="0">
                <a:latin typeface="+mn-ea"/>
              </a:rPr>
              <a:t>とする　→　ケース２</a:t>
            </a:r>
            <a:endParaRPr lang="en-US" altLang="ja-JP" sz="1600" dirty="0">
              <a:latin typeface="+mn-ea"/>
            </a:endParaRPr>
          </a:p>
          <a:p>
            <a:pPr indent="266700" algn="just"/>
            <a:r>
              <a:rPr lang="ja-JP" altLang="en-US" sz="1600" dirty="0">
                <a:latin typeface="+mn-ea"/>
              </a:rPr>
              <a:t>　　　　　 </a:t>
            </a:r>
            <a:r>
              <a:rPr lang="en-US" altLang="ja-JP" sz="1600" dirty="0">
                <a:solidFill>
                  <a:srgbClr val="0070C0"/>
                </a:solidFill>
                <a:latin typeface="+mn-ea"/>
              </a:rPr>
              <a:t>  </a:t>
            </a:r>
            <a:r>
              <a:rPr lang="ja-JP" altLang="ja-JP" sz="1600" dirty="0">
                <a:solidFill>
                  <a:srgbClr val="0070C0"/>
                </a:solidFill>
                <a:latin typeface="+mn-ea"/>
              </a:rPr>
              <a:t>採用事例</a:t>
            </a:r>
            <a:r>
              <a:rPr lang="en-US" altLang="ja-JP" sz="1600" dirty="0">
                <a:solidFill>
                  <a:srgbClr val="0070C0"/>
                </a:solidFill>
                <a:latin typeface="+mn-ea"/>
              </a:rPr>
              <a:t> </a:t>
            </a:r>
            <a:r>
              <a:rPr lang="ja-JP" altLang="ja-JP" sz="1600" dirty="0">
                <a:solidFill>
                  <a:srgbClr val="0070C0"/>
                </a:solidFill>
                <a:latin typeface="+mn-ea"/>
              </a:rPr>
              <a:t>：</a:t>
            </a:r>
            <a:r>
              <a:rPr lang="en-US" altLang="ja-JP" sz="1600" dirty="0">
                <a:solidFill>
                  <a:srgbClr val="0070C0"/>
                </a:solidFill>
                <a:latin typeface="+mn-ea"/>
              </a:rPr>
              <a:t> </a:t>
            </a:r>
            <a:r>
              <a:rPr lang="ja-JP" altLang="ja-JP" sz="1600" dirty="0">
                <a:solidFill>
                  <a:srgbClr val="0070C0"/>
                </a:solidFill>
                <a:latin typeface="+mn-ea"/>
              </a:rPr>
              <a:t>大阪市、静岡県</a:t>
            </a:r>
          </a:p>
          <a:p>
            <a:pPr indent="266700" algn="just"/>
            <a:r>
              <a:rPr lang="ja-JP" altLang="ja-JP" sz="1600" dirty="0">
                <a:latin typeface="+mn-ea"/>
              </a:rPr>
              <a:t>　　　２．</a:t>
            </a:r>
            <a:r>
              <a:rPr lang="en-US" altLang="ja-JP" sz="1600" dirty="0">
                <a:latin typeface="+mn-ea"/>
              </a:rPr>
              <a:t>100</a:t>
            </a:r>
            <a:r>
              <a:rPr lang="ja-JP" altLang="ja-JP" sz="1600" dirty="0">
                <a:latin typeface="+mn-ea"/>
              </a:rPr>
              <a:t>年以上の延命を目標とする</a:t>
            </a:r>
            <a:r>
              <a:rPr lang="ja-JP" altLang="ja-JP" sz="1600" dirty="0">
                <a:solidFill>
                  <a:srgbClr val="FF0000"/>
                </a:solidFill>
                <a:latin typeface="+mn-ea"/>
              </a:rPr>
              <a:t>長寿命化対象橋梁</a:t>
            </a:r>
            <a:r>
              <a:rPr lang="ja-JP" altLang="ja-JP" sz="1600" dirty="0">
                <a:latin typeface="+mn-ea"/>
              </a:rPr>
              <a:t>　</a:t>
            </a:r>
            <a:r>
              <a:rPr lang="en-US" altLang="ja-JP" sz="1600" dirty="0">
                <a:latin typeface="+mn-ea"/>
              </a:rPr>
              <a:t>         </a:t>
            </a:r>
            <a:r>
              <a:rPr lang="ja-JP" altLang="ja-JP" sz="1600" dirty="0">
                <a:latin typeface="+mn-ea"/>
              </a:rPr>
              <a:t>→　ケース３</a:t>
            </a:r>
            <a:endParaRPr lang="en-US" altLang="ja-JP" sz="1600" dirty="0">
              <a:latin typeface="+mn-ea"/>
            </a:endParaRPr>
          </a:p>
          <a:p>
            <a:pPr indent="266700" algn="just"/>
            <a:r>
              <a:rPr lang="ja-JP" altLang="en-US" sz="1600" dirty="0">
                <a:latin typeface="+mn-ea"/>
              </a:rPr>
              <a:t>　　　　　   </a:t>
            </a:r>
            <a:r>
              <a:rPr lang="ja-JP" altLang="ja-JP" sz="1600" dirty="0">
                <a:solidFill>
                  <a:srgbClr val="0070C0"/>
                </a:solidFill>
                <a:latin typeface="+mn-ea"/>
              </a:rPr>
              <a:t>類似事例</a:t>
            </a:r>
            <a:r>
              <a:rPr lang="en-US" altLang="ja-JP" sz="1600" dirty="0">
                <a:solidFill>
                  <a:srgbClr val="0070C0"/>
                </a:solidFill>
                <a:latin typeface="+mn-ea"/>
              </a:rPr>
              <a:t> </a:t>
            </a:r>
            <a:r>
              <a:rPr lang="ja-JP" altLang="ja-JP" sz="1600" dirty="0">
                <a:solidFill>
                  <a:srgbClr val="0070C0"/>
                </a:solidFill>
                <a:latin typeface="+mn-ea"/>
              </a:rPr>
              <a:t>：</a:t>
            </a:r>
            <a:r>
              <a:rPr lang="en-US" altLang="ja-JP" sz="1600" dirty="0">
                <a:solidFill>
                  <a:srgbClr val="0070C0"/>
                </a:solidFill>
                <a:latin typeface="+mn-ea"/>
              </a:rPr>
              <a:t> </a:t>
            </a:r>
            <a:r>
              <a:rPr lang="ja-JP" altLang="ja-JP" sz="1600" dirty="0">
                <a:solidFill>
                  <a:srgbClr val="0070C0"/>
                </a:solidFill>
                <a:latin typeface="+mn-ea"/>
              </a:rPr>
              <a:t>東京都</a:t>
            </a:r>
            <a:endParaRPr lang="en-US" altLang="ja-JP" sz="1600" dirty="0">
              <a:solidFill>
                <a:srgbClr val="0070C0"/>
              </a:solidFill>
              <a:latin typeface="+mn-ea"/>
            </a:endParaRPr>
          </a:p>
          <a:p>
            <a:pPr indent="266700" algn="just"/>
            <a:endParaRPr lang="ja-JP" altLang="ja-JP" sz="1050" dirty="0">
              <a:latin typeface="+mn-ea"/>
            </a:endParaRPr>
          </a:p>
          <a:p>
            <a:pPr indent="266700" algn="just"/>
            <a:r>
              <a:rPr lang="ja-JP" altLang="ja-JP" b="1" dirty="0">
                <a:latin typeface="+mn-ea"/>
              </a:rPr>
              <a:t>【ＬＣＣ評価に関する手法と類似事例】</a:t>
            </a:r>
          </a:p>
          <a:p>
            <a:pPr indent="266700" algn="just"/>
            <a:r>
              <a:rPr lang="ja-JP" altLang="en-US" sz="1600" dirty="0">
                <a:latin typeface="+mn-ea"/>
              </a:rPr>
              <a:t>　</a:t>
            </a:r>
            <a:r>
              <a:rPr lang="ja-JP" altLang="ja-JP" sz="1600" dirty="0">
                <a:latin typeface="+mn-ea"/>
              </a:rPr>
              <a:t>　</a:t>
            </a:r>
            <a:r>
              <a:rPr lang="ja-JP" altLang="en-US" sz="1600" dirty="0">
                <a:latin typeface="+mn-ea"/>
              </a:rPr>
              <a:t>１．</a:t>
            </a:r>
            <a:r>
              <a:rPr lang="ja-JP" altLang="ja-JP" sz="1600" dirty="0">
                <a:latin typeface="+mn-ea"/>
              </a:rPr>
              <a:t>比較期間　</a:t>
            </a:r>
            <a:r>
              <a:rPr lang="en-US" altLang="ja-JP" sz="1600" dirty="0">
                <a:solidFill>
                  <a:srgbClr val="FF0000"/>
                </a:solidFill>
                <a:latin typeface="+mn-ea"/>
              </a:rPr>
              <a:t>100</a:t>
            </a:r>
            <a:r>
              <a:rPr lang="ja-JP" altLang="ja-JP" sz="1600" dirty="0">
                <a:solidFill>
                  <a:srgbClr val="FF0000"/>
                </a:solidFill>
                <a:latin typeface="+mn-ea"/>
              </a:rPr>
              <a:t>年</a:t>
            </a:r>
          </a:p>
          <a:p>
            <a:pPr indent="266700" algn="just"/>
            <a:r>
              <a:rPr lang="ja-JP" altLang="ja-JP" sz="1600" dirty="0">
                <a:latin typeface="+mn-ea"/>
              </a:rPr>
              <a:t>　　　</a:t>
            </a:r>
            <a:r>
              <a:rPr lang="ja-JP" altLang="en-US" sz="1600" dirty="0">
                <a:latin typeface="+mn-ea"/>
              </a:rPr>
              <a:t>　</a:t>
            </a:r>
            <a:r>
              <a:rPr lang="ja-JP" altLang="ja-JP" sz="1600" dirty="0">
                <a:latin typeface="+mn-ea"/>
              </a:rPr>
              <a:t>新橋において確実に耐用させる年数</a:t>
            </a:r>
            <a:r>
              <a:rPr lang="en-US" altLang="ja-JP" sz="1600" dirty="0">
                <a:latin typeface="+mn-ea"/>
              </a:rPr>
              <a:t>  </a:t>
            </a:r>
            <a:r>
              <a:rPr lang="ja-JP" altLang="ja-JP" sz="1600" dirty="0">
                <a:latin typeface="+mn-ea"/>
              </a:rPr>
              <a:t>【※現行道示で設計上目標とする年数】</a:t>
            </a:r>
            <a:endParaRPr lang="en-US" altLang="ja-JP" sz="1600" dirty="0">
              <a:latin typeface="+mn-ea"/>
            </a:endParaRPr>
          </a:p>
          <a:p>
            <a:pPr indent="266700" algn="just"/>
            <a:r>
              <a:rPr lang="en-US" altLang="ja-JP" sz="1600" dirty="0">
                <a:latin typeface="+mn-ea"/>
              </a:rPr>
              <a:t>               </a:t>
            </a:r>
            <a:r>
              <a:rPr lang="ja-JP" altLang="en-US" sz="1600" dirty="0">
                <a:solidFill>
                  <a:srgbClr val="0070C0"/>
                </a:solidFill>
                <a:latin typeface="+mn-ea"/>
              </a:rPr>
              <a:t>・</a:t>
            </a:r>
            <a:r>
              <a:rPr lang="en-US" altLang="ja-JP" sz="1600" dirty="0">
                <a:solidFill>
                  <a:srgbClr val="0070C0"/>
                </a:solidFill>
                <a:latin typeface="+mn-ea"/>
              </a:rPr>
              <a:t> </a:t>
            </a:r>
            <a:r>
              <a:rPr lang="ja-JP" altLang="ja-JP" sz="1600" dirty="0">
                <a:solidFill>
                  <a:srgbClr val="0070C0"/>
                </a:solidFill>
                <a:latin typeface="+mn-ea"/>
              </a:rPr>
              <a:t>ＬＣＣ比較期間の事例</a:t>
            </a:r>
            <a:r>
              <a:rPr lang="en-US" altLang="ja-JP" sz="1600" dirty="0">
                <a:solidFill>
                  <a:srgbClr val="0070C0"/>
                </a:solidFill>
                <a:latin typeface="+mn-ea"/>
              </a:rPr>
              <a:t>               </a:t>
            </a:r>
            <a:r>
              <a:rPr lang="ja-JP" altLang="en-US" sz="1600" dirty="0">
                <a:solidFill>
                  <a:srgbClr val="0070C0"/>
                </a:solidFill>
                <a:latin typeface="+mn-ea"/>
              </a:rPr>
              <a:t>：</a:t>
            </a:r>
            <a:r>
              <a:rPr lang="ja-JP" altLang="ja-JP" sz="1600" dirty="0">
                <a:solidFill>
                  <a:srgbClr val="0070C0"/>
                </a:solidFill>
                <a:latin typeface="+mn-ea"/>
              </a:rPr>
              <a:t>山口県、埼玉県、山梨県</a:t>
            </a:r>
            <a:endParaRPr lang="en-US" altLang="ja-JP" sz="1600" dirty="0">
              <a:solidFill>
                <a:srgbClr val="0070C0"/>
              </a:solidFill>
              <a:latin typeface="+mn-ea"/>
            </a:endParaRPr>
          </a:p>
          <a:p>
            <a:pPr indent="266700" algn="just"/>
            <a:r>
              <a:rPr lang="en-US" altLang="ja-JP" sz="1600" dirty="0">
                <a:solidFill>
                  <a:srgbClr val="0070C0"/>
                </a:solidFill>
                <a:latin typeface="+mn-ea"/>
              </a:rPr>
              <a:t>               </a:t>
            </a:r>
            <a:r>
              <a:rPr lang="ja-JP" altLang="en-US" sz="1600" dirty="0">
                <a:solidFill>
                  <a:srgbClr val="0070C0"/>
                </a:solidFill>
                <a:latin typeface="+mn-ea"/>
              </a:rPr>
              <a:t>・ </a:t>
            </a:r>
            <a:r>
              <a:rPr lang="ja-JP" altLang="ja-JP" sz="1600" dirty="0">
                <a:solidFill>
                  <a:srgbClr val="0070C0"/>
                </a:solidFill>
                <a:latin typeface="+mn-ea"/>
              </a:rPr>
              <a:t>延命化の目標</a:t>
            </a:r>
            <a:r>
              <a:rPr lang="en-US" altLang="ja-JP" sz="1600" dirty="0">
                <a:solidFill>
                  <a:srgbClr val="0070C0"/>
                </a:solidFill>
                <a:latin typeface="+mn-ea"/>
              </a:rPr>
              <a:t>100</a:t>
            </a:r>
            <a:r>
              <a:rPr lang="ja-JP" altLang="ja-JP" sz="1600" dirty="0">
                <a:solidFill>
                  <a:srgbClr val="0070C0"/>
                </a:solidFill>
                <a:latin typeface="+mn-ea"/>
              </a:rPr>
              <a:t>年以上</a:t>
            </a:r>
            <a:r>
              <a:rPr lang="ja-JP" altLang="en-US" sz="1600" dirty="0">
                <a:solidFill>
                  <a:srgbClr val="0070C0"/>
                </a:solidFill>
                <a:latin typeface="+mn-ea"/>
              </a:rPr>
              <a:t>の事例 ：東京都</a:t>
            </a:r>
            <a:endParaRPr lang="en-US" altLang="ja-JP" sz="1600" dirty="0">
              <a:solidFill>
                <a:srgbClr val="0070C0"/>
              </a:solidFill>
              <a:latin typeface="+mn-ea"/>
            </a:endParaRPr>
          </a:p>
          <a:p>
            <a:pPr indent="266700" algn="just"/>
            <a:r>
              <a:rPr lang="en-US" altLang="ja-JP" sz="1600" dirty="0">
                <a:latin typeface="+mn-ea"/>
              </a:rPr>
              <a:t>     </a:t>
            </a:r>
            <a:r>
              <a:rPr lang="ja-JP" altLang="en-US" sz="1600" dirty="0">
                <a:latin typeface="+mn-ea"/>
              </a:rPr>
              <a:t>２．</a:t>
            </a:r>
            <a:r>
              <a:rPr lang="ja-JP" altLang="ja-JP" sz="1600" dirty="0">
                <a:latin typeface="+mn-ea"/>
              </a:rPr>
              <a:t>時期に応じた架設費の取り扱い</a:t>
            </a:r>
            <a:r>
              <a:rPr lang="ja-JP" altLang="en-US" sz="1600" dirty="0">
                <a:latin typeface="+mn-ea"/>
              </a:rPr>
              <a:t>（比較期間内での費用勘案）</a:t>
            </a:r>
          </a:p>
          <a:p>
            <a:pPr indent="266700" algn="just"/>
            <a:r>
              <a:rPr lang="ja-JP" altLang="en-US" sz="1600" dirty="0">
                <a:latin typeface="+mn-ea"/>
              </a:rPr>
              <a:t>　　     </a:t>
            </a:r>
            <a:r>
              <a:rPr lang="ja-JP" altLang="en-US" sz="1600" dirty="0">
                <a:solidFill>
                  <a:srgbClr val="FF0000"/>
                </a:solidFill>
                <a:latin typeface="+mn-ea"/>
              </a:rPr>
              <a:t>新設橋梁の架設費は、</a:t>
            </a:r>
            <a:r>
              <a:rPr lang="en-US" altLang="ja-JP" sz="1600" dirty="0">
                <a:solidFill>
                  <a:srgbClr val="FF0000"/>
                </a:solidFill>
                <a:latin typeface="+mn-ea"/>
              </a:rPr>
              <a:t>100</a:t>
            </a:r>
            <a:r>
              <a:rPr lang="ja-JP" altLang="en-US" sz="1600" dirty="0">
                <a:solidFill>
                  <a:srgbClr val="FF0000"/>
                </a:solidFill>
                <a:latin typeface="+mn-ea"/>
              </a:rPr>
              <a:t>年後までの供用年数を按分</a:t>
            </a:r>
            <a:r>
              <a:rPr lang="en-US" altLang="ja-JP" sz="1200" dirty="0">
                <a:latin typeface="+mn-ea"/>
              </a:rPr>
              <a:t>※</a:t>
            </a:r>
            <a:r>
              <a:rPr lang="ja-JP" altLang="en-US" sz="1600" dirty="0">
                <a:solidFill>
                  <a:srgbClr val="FF0000"/>
                </a:solidFill>
                <a:latin typeface="+mn-ea"/>
              </a:rPr>
              <a:t>する。</a:t>
            </a:r>
            <a:endParaRPr lang="en-US" altLang="ja-JP" sz="1600" dirty="0">
              <a:latin typeface="+mn-ea"/>
            </a:endParaRPr>
          </a:p>
          <a:p>
            <a:pPr indent="266700" algn="just"/>
            <a:r>
              <a:rPr lang="ja-JP" altLang="en-US" sz="1600" dirty="0">
                <a:latin typeface="+mn-ea"/>
              </a:rPr>
              <a:t>　　　　　</a:t>
            </a:r>
            <a:r>
              <a:rPr lang="en-US" altLang="ja-JP" sz="1600" dirty="0">
                <a:latin typeface="+mn-ea"/>
              </a:rPr>
              <a:t>    </a:t>
            </a:r>
            <a:r>
              <a:rPr lang="ja-JP" altLang="en-US" sz="1600" dirty="0">
                <a:solidFill>
                  <a:srgbClr val="0070C0"/>
                </a:solidFill>
                <a:latin typeface="+mn-ea"/>
              </a:rPr>
              <a:t>採用</a:t>
            </a:r>
            <a:r>
              <a:rPr lang="ja-JP" altLang="ja-JP" sz="1600" dirty="0">
                <a:solidFill>
                  <a:srgbClr val="0070C0"/>
                </a:solidFill>
                <a:latin typeface="+mn-ea"/>
              </a:rPr>
              <a:t>事例</a:t>
            </a:r>
            <a:r>
              <a:rPr lang="en-US" altLang="ja-JP" sz="1600" dirty="0">
                <a:solidFill>
                  <a:srgbClr val="0070C0"/>
                </a:solidFill>
                <a:latin typeface="+mn-ea"/>
              </a:rPr>
              <a:t> </a:t>
            </a:r>
            <a:r>
              <a:rPr lang="ja-JP" altLang="en-US" sz="1600" dirty="0">
                <a:solidFill>
                  <a:srgbClr val="0070C0"/>
                </a:solidFill>
                <a:latin typeface="+mn-ea"/>
              </a:rPr>
              <a:t>： </a:t>
            </a:r>
            <a:r>
              <a:rPr lang="ja-JP" altLang="ja-JP" sz="1600" dirty="0">
                <a:solidFill>
                  <a:srgbClr val="0070C0"/>
                </a:solidFill>
                <a:latin typeface="+mn-ea"/>
              </a:rPr>
              <a:t>山口県</a:t>
            </a:r>
          </a:p>
        </p:txBody>
      </p:sp>
      <p:sp>
        <p:nvSpPr>
          <p:cNvPr id="4" name="スライド番号プレースホルダー 3"/>
          <p:cNvSpPr>
            <a:spLocks noGrp="1"/>
          </p:cNvSpPr>
          <p:nvPr>
            <p:ph type="sldNum" sz="quarter" idx="12"/>
          </p:nvPr>
        </p:nvSpPr>
        <p:spPr/>
        <p:txBody>
          <a:bodyPr/>
          <a:lstStyle/>
          <a:p>
            <a:fld id="{40F85341-AB73-4280-8395-A80C95690EE8}" type="slidenum">
              <a:rPr kumimoji="1" lang="ja-JP" altLang="en-US" smtClean="0"/>
              <a:t>26</a:t>
            </a:fld>
            <a:endParaRPr kumimoji="1" lang="ja-JP" altLang="en-US"/>
          </a:p>
        </p:txBody>
      </p:sp>
      <p:sp>
        <p:nvSpPr>
          <p:cNvPr id="19" name="タイトル 1"/>
          <p:cNvSpPr txBox="1">
            <a:spLocks/>
          </p:cNvSpPr>
          <p:nvPr/>
        </p:nvSpPr>
        <p:spPr>
          <a:xfrm>
            <a:off x="611832" y="238054"/>
            <a:ext cx="8716202" cy="914400"/>
          </a:xfrm>
          <a:prstGeom prst="rect">
            <a:avLst/>
          </a:prstGeom>
        </p:spPr>
        <p:txBody>
          <a:bodyPr vert="horz" anchor="b" anchorCtr="0">
            <a:noAutofit/>
          </a:bodyPr>
          <a:lstStyle>
            <a:lvl1pPr algn="l" rtl="0" eaLnBrk="1" latinLnBrk="0" hangingPunct="1">
              <a:spcBef>
                <a:spcPct val="0"/>
              </a:spcBef>
              <a:buNone/>
              <a:defRPr kumimoji="1" sz="3200" kern="1200">
                <a:solidFill>
                  <a:schemeClr val="tx2"/>
                </a:solidFill>
                <a:latin typeface="+mj-lt"/>
                <a:ea typeface="+mj-ea"/>
                <a:cs typeface="+mj-cs"/>
              </a:defRPr>
            </a:lvl1pPr>
          </a:lstStyle>
          <a:p>
            <a:r>
              <a:rPr lang="ja-JP" altLang="en-US" sz="2800" dirty="0">
                <a:latin typeface="HGSｺﾞｼｯｸM" panose="020B0600000000000000" pitchFamily="50" charset="-128"/>
                <a:ea typeface="HGSｺﾞｼｯｸM" panose="020B0600000000000000" pitchFamily="50" charset="-128"/>
              </a:rPr>
              <a:t>４</a:t>
            </a:r>
            <a:r>
              <a:rPr lang="en-US" altLang="ja-JP" sz="2800" dirty="0">
                <a:latin typeface="HGSｺﾞｼｯｸM" panose="020B0600000000000000" pitchFamily="50" charset="-128"/>
                <a:ea typeface="HGSｺﾞｼｯｸM" panose="020B0600000000000000" pitchFamily="50" charset="-128"/>
              </a:rPr>
              <a:t>.</a:t>
            </a:r>
            <a:r>
              <a:rPr lang="ja-JP" altLang="en-US" sz="2800" dirty="0">
                <a:latin typeface="HGSｺﾞｼｯｸM" panose="020B0600000000000000" pitchFamily="50" charset="-128"/>
                <a:ea typeface="HGSｺﾞｼｯｸM" panose="020B0600000000000000" pitchFamily="50" charset="-128"/>
              </a:rPr>
              <a:t>個別橋梁の更新判定</a:t>
            </a:r>
            <a:endParaRPr lang="en-US" altLang="ja-JP" sz="2800" dirty="0">
              <a:latin typeface="HGSｺﾞｼｯｸM" panose="020B0600000000000000" pitchFamily="50" charset="-128"/>
              <a:ea typeface="HGSｺﾞｼｯｸM" panose="020B0600000000000000" pitchFamily="50" charset="-128"/>
            </a:endParaRPr>
          </a:p>
          <a:p>
            <a:r>
              <a:rPr lang="ja-JP" altLang="en-US" sz="2800" dirty="0">
                <a:latin typeface="HGSｺﾞｼｯｸM" panose="020B0600000000000000" pitchFamily="50" charset="-128"/>
                <a:ea typeface="HGSｺﾞｼｯｸM" panose="020B0600000000000000" pitchFamily="50" charset="-128"/>
              </a:rPr>
              <a:t>　１）判定方法　</a:t>
            </a:r>
            <a:r>
              <a:rPr lang="en-US" altLang="ja-JP" sz="2800" dirty="0">
                <a:latin typeface="HGSｺﾞｼｯｸM" panose="020B0600000000000000" pitchFamily="50" charset="-128"/>
                <a:ea typeface="HGSｺﾞｼｯｸM" panose="020B0600000000000000" pitchFamily="50" charset="-128"/>
              </a:rPr>
              <a:t>(2/4)</a:t>
            </a:r>
            <a:endParaRPr lang="ja-JP" altLang="en-US" sz="2800" dirty="0">
              <a:latin typeface="HGSｺﾞｼｯｸM" panose="020B0600000000000000" pitchFamily="50" charset="-128"/>
              <a:ea typeface="HGSｺﾞｼｯｸM" panose="020B0600000000000000" pitchFamily="50" charset="-128"/>
            </a:endParaRPr>
          </a:p>
        </p:txBody>
      </p:sp>
      <p:sp>
        <p:nvSpPr>
          <p:cNvPr id="6" name="フッター プレースホルダー 2"/>
          <p:cNvSpPr>
            <a:spLocks noGrp="1"/>
          </p:cNvSpPr>
          <p:nvPr>
            <p:ph type="ftr" sz="quarter" idx="11"/>
          </p:nvPr>
        </p:nvSpPr>
        <p:spPr>
          <a:xfrm>
            <a:off x="5529064" y="6396567"/>
            <a:ext cx="3505200" cy="365760"/>
          </a:xfrm>
        </p:spPr>
        <p:txBody>
          <a:bodyPr/>
          <a:lstStyle/>
          <a:p>
            <a:r>
              <a:rPr kumimoji="1" lang="ja-JP" altLang="en-US" dirty="0"/>
              <a:t>資料１</a:t>
            </a:r>
          </a:p>
        </p:txBody>
      </p:sp>
      <p:sp>
        <p:nvSpPr>
          <p:cNvPr id="81" name="正方形/長方形 80"/>
          <p:cNvSpPr/>
          <p:nvPr/>
        </p:nvSpPr>
        <p:spPr>
          <a:xfrm>
            <a:off x="1075843" y="1183488"/>
            <a:ext cx="3199915" cy="400110"/>
          </a:xfrm>
          <a:prstGeom prst="rect">
            <a:avLst/>
          </a:prstGeom>
        </p:spPr>
        <p:txBody>
          <a:bodyPr wrap="none">
            <a:spAutoFit/>
          </a:bodyPr>
          <a:lstStyle/>
          <a:p>
            <a:r>
              <a:rPr lang="en-US" altLang="ja-JP" sz="2000" dirty="0">
                <a:latin typeface="HGSｺﾞｼｯｸM" panose="020B0600000000000000" pitchFamily="50" charset="-128"/>
                <a:ea typeface="HGSｺﾞｼｯｸM" panose="020B0600000000000000" pitchFamily="50" charset="-128"/>
                <a:cs typeface="Meiryo UI" panose="020B0604030504040204" pitchFamily="50" charset="-128"/>
              </a:rPr>
              <a:t>2-2)  </a:t>
            </a:r>
            <a:r>
              <a:rPr lang="ja-JP" altLang="en-US" sz="2000" dirty="0">
                <a:latin typeface="HGSｺﾞｼｯｸM" panose="020B0600000000000000" pitchFamily="50" charset="-128"/>
                <a:ea typeface="HGSｺﾞｼｯｸM" panose="020B0600000000000000" pitchFamily="50" charset="-128"/>
                <a:cs typeface="Meiryo UI" panose="020B0604030504040204" pitchFamily="50" charset="-128"/>
              </a:rPr>
              <a:t>判定方法の参考事例</a:t>
            </a:r>
            <a:endParaRPr lang="en-US" altLang="ja-JP" sz="2000" dirty="0">
              <a:latin typeface="HGSｺﾞｼｯｸM" panose="020B0600000000000000" pitchFamily="50" charset="-128"/>
              <a:ea typeface="HGSｺﾞｼｯｸM" panose="020B0600000000000000" pitchFamily="50" charset="-128"/>
              <a:cs typeface="Meiryo UI" panose="020B0604030504040204" pitchFamily="50" charset="-128"/>
            </a:endParaRPr>
          </a:p>
        </p:txBody>
      </p:sp>
      <p:sp>
        <p:nvSpPr>
          <p:cNvPr id="7" name="正方形/長方形 6"/>
          <p:cNvSpPr/>
          <p:nvPr/>
        </p:nvSpPr>
        <p:spPr>
          <a:xfrm>
            <a:off x="6573180" y="4429150"/>
            <a:ext cx="3096345" cy="830997"/>
          </a:xfrm>
          <a:prstGeom prst="rect">
            <a:avLst/>
          </a:prstGeom>
        </p:spPr>
        <p:txBody>
          <a:bodyPr wrap="square">
            <a:spAutoFit/>
          </a:bodyPr>
          <a:lstStyle/>
          <a:p>
            <a:pPr indent="266700" algn="just"/>
            <a:r>
              <a:rPr lang="en-US" altLang="ja-JP" sz="1200" dirty="0">
                <a:latin typeface="+mn-ea"/>
              </a:rPr>
              <a:t>※</a:t>
            </a:r>
            <a:r>
              <a:rPr lang="ja-JP" altLang="en-US" sz="1200" dirty="0">
                <a:latin typeface="+mn-ea"/>
              </a:rPr>
              <a:t>按分の例</a:t>
            </a:r>
            <a:endParaRPr lang="en-US" altLang="ja-JP" sz="1200" dirty="0">
              <a:latin typeface="+mn-ea"/>
            </a:endParaRPr>
          </a:p>
          <a:p>
            <a:pPr indent="266700" algn="just"/>
            <a:r>
              <a:rPr lang="ja-JP" altLang="en-US" sz="1200" dirty="0">
                <a:latin typeface="+mn-ea"/>
              </a:rPr>
              <a:t>　　　</a:t>
            </a:r>
            <a:r>
              <a:rPr lang="en-US" altLang="ja-JP" sz="1200" dirty="0">
                <a:latin typeface="+mn-ea"/>
              </a:rPr>
              <a:t>30</a:t>
            </a:r>
            <a:r>
              <a:rPr lang="ja-JP" altLang="en-US" sz="1200" dirty="0">
                <a:latin typeface="+mn-ea"/>
              </a:rPr>
              <a:t>年後に架け替えた場合のコストは、</a:t>
            </a:r>
            <a:endParaRPr lang="en-US" altLang="ja-JP" sz="1200" dirty="0">
              <a:latin typeface="+mn-ea"/>
            </a:endParaRPr>
          </a:p>
          <a:p>
            <a:pPr indent="266700" algn="just"/>
            <a:r>
              <a:rPr lang="ja-JP" altLang="en-US" sz="1200" dirty="0">
                <a:latin typeface="+mn-ea"/>
              </a:rPr>
              <a:t> 　　 架替のトータルコストを</a:t>
            </a:r>
            <a:r>
              <a:rPr lang="en-US" altLang="ja-JP" sz="1200" dirty="0">
                <a:latin typeface="+mn-ea"/>
              </a:rPr>
              <a:t>100</a:t>
            </a:r>
            <a:r>
              <a:rPr lang="ja-JP" altLang="en-US" sz="1200" dirty="0">
                <a:latin typeface="+mn-ea"/>
              </a:rPr>
              <a:t>とすると、</a:t>
            </a:r>
          </a:p>
          <a:p>
            <a:pPr indent="266700" algn="just"/>
            <a:r>
              <a:rPr lang="ja-JP" altLang="en-US" sz="1200" dirty="0">
                <a:latin typeface="+mn-ea"/>
              </a:rPr>
              <a:t>      </a:t>
            </a:r>
            <a:r>
              <a:rPr lang="en-US" altLang="ja-JP" sz="1200" dirty="0">
                <a:latin typeface="+mn-ea"/>
              </a:rPr>
              <a:t>100×</a:t>
            </a:r>
            <a:r>
              <a:rPr lang="ja-JP" altLang="en-US" sz="1200" dirty="0">
                <a:latin typeface="+mn-ea"/>
              </a:rPr>
              <a:t>（</a:t>
            </a:r>
            <a:r>
              <a:rPr lang="en-US" altLang="ja-JP" sz="1200" dirty="0">
                <a:latin typeface="+mn-ea"/>
              </a:rPr>
              <a:t>70</a:t>
            </a:r>
            <a:r>
              <a:rPr lang="ja-JP" altLang="en-US" sz="1200" dirty="0">
                <a:latin typeface="+mn-ea"/>
              </a:rPr>
              <a:t>年</a:t>
            </a:r>
            <a:r>
              <a:rPr lang="en-US" altLang="ja-JP" sz="1200" dirty="0">
                <a:latin typeface="+mn-ea"/>
              </a:rPr>
              <a:t>/100</a:t>
            </a:r>
            <a:r>
              <a:rPr lang="ja-JP" altLang="en-US" sz="1200" dirty="0">
                <a:latin typeface="+mn-ea"/>
              </a:rPr>
              <a:t>年）＝</a:t>
            </a:r>
            <a:r>
              <a:rPr lang="en-US" altLang="ja-JP" sz="1200" dirty="0">
                <a:latin typeface="+mn-ea"/>
              </a:rPr>
              <a:t>70</a:t>
            </a:r>
            <a:r>
              <a:rPr lang="ja-JP" altLang="en-US" sz="1200" dirty="0">
                <a:latin typeface="+mn-ea"/>
              </a:rPr>
              <a:t>となる。</a:t>
            </a:r>
          </a:p>
        </p:txBody>
      </p:sp>
      <p:sp>
        <p:nvSpPr>
          <p:cNvPr id="8" name="正方形/長方形 7"/>
          <p:cNvSpPr/>
          <p:nvPr/>
        </p:nvSpPr>
        <p:spPr>
          <a:xfrm>
            <a:off x="416497" y="5197267"/>
            <a:ext cx="9217024" cy="892552"/>
          </a:xfrm>
          <a:prstGeom prst="rect">
            <a:avLst/>
          </a:prstGeom>
        </p:spPr>
        <p:txBody>
          <a:bodyPr wrap="square">
            <a:spAutoFit/>
          </a:bodyPr>
          <a:lstStyle/>
          <a:p>
            <a:pPr indent="266700" algn="just"/>
            <a:r>
              <a:rPr lang="ja-JP" altLang="ja-JP" b="1" dirty="0">
                <a:latin typeface="+mn-ea"/>
              </a:rPr>
              <a:t>【架け替え判定の判断材料】</a:t>
            </a:r>
          </a:p>
          <a:p>
            <a:pPr indent="266700" algn="just"/>
            <a:r>
              <a:rPr lang="ja-JP" altLang="ja-JP" dirty="0">
                <a:latin typeface="+mn-ea"/>
              </a:rPr>
              <a:t>　</a:t>
            </a:r>
            <a:r>
              <a:rPr lang="ja-JP" altLang="ja-JP" sz="1600" dirty="0">
                <a:latin typeface="+mn-ea"/>
              </a:rPr>
              <a:t>フローや管理区分の設定により、架け替えの判断を行う考え方が示されているものの、個別橋梁に</a:t>
            </a:r>
            <a:endParaRPr lang="en-US" altLang="ja-JP" sz="1600" dirty="0">
              <a:latin typeface="+mn-ea"/>
            </a:endParaRPr>
          </a:p>
          <a:p>
            <a:pPr indent="266700" algn="just"/>
            <a:r>
              <a:rPr lang="ja-JP" altLang="en-US" sz="1600" dirty="0">
                <a:latin typeface="+mn-ea"/>
              </a:rPr>
              <a:t>　</a:t>
            </a:r>
            <a:r>
              <a:rPr lang="ja-JP" altLang="ja-JP" sz="1600" dirty="0">
                <a:latin typeface="+mn-ea"/>
              </a:rPr>
              <a:t>対して、具体的にＬＣＣ以外の評価を総合的に行っているものが無く、他の評価は独自に設定し</a:t>
            </a:r>
            <a:r>
              <a:rPr lang="ja-JP" altLang="en-US" sz="1600" dirty="0">
                <a:latin typeface="+mn-ea"/>
              </a:rPr>
              <a:t>た</a:t>
            </a:r>
            <a:r>
              <a:rPr lang="ja-JP" altLang="ja-JP" sz="1600" dirty="0">
                <a:latin typeface="+mn-ea"/>
              </a:rPr>
              <a:t>。</a:t>
            </a:r>
          </a:p>
        </p:txBody>
      </p:sp>
      <p:sp>
        <p:nvSpPr>
          <p:cNvPr id="10" name="正方形/長方形 9"/>
          <p:cNvSpPr/>
          <p:nvPr/>
        </p:nvSpPr>
        <p:spPr>
          <a:xfrm>
            <a:off x="4214917" y="3203491"/>
            <a:ext cx="3546395" cy="297517"/>
          </a:xfrm>
          <a:prstGeom prst="rect">
            <a:avLst/>
          </a:prstGeom>
        </p:spPr>
        <p:txBody>
          <a:bodyPr wrap="square">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marL="269240" indent="-135890" algn="just">
              <a:lnSpc>
                <a:spcPts val="1600"/>
              </a:lnSpc>
              <a:spcAft>
                <a:spcPts val="0"/>
              </a:spcAft>
            </a:pPr>
            <a:r>
              <a:rPr lang="en-US" altLang="ja-JP" sz="1400" dirty="0"/>
              <a:t>※ </a:t>
            </a:r>
            <a:r>
              <a:rPr lang="ja-JP" altLang="en-US" sz="1400" dirty="0"/>
              <a:t>参考資料２に収集結果の詳細を示す</a:t>
            </a:r>
            <a:endParaRPr lang="ja-JP" altLang="ja-JP" sz="1400" dirty="0"/>
          </a:p>
        </p:txBody>
      </p:sp>
      <p:sp>
        <p:nvSpPr>
          <p:cNvPr id="12" name="正方形/長方形 11"/>
          <p:cNvSpPr/>
          <p:nvPr/>
        </p:nvSpPr>
        <p:spPr>
          <a:xfrm>
            <a:off x="4592960" y="1544944"/>
            <a:ext cx="3546395" cy="297517"/>
          </a:xfrm>
          <a:prstGeom prst="rect">
            <a:avLst/>
          </a:prstGeom>
        </p:spPr>
        <p:txBody>
          <a:bodyPr wrap="square">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marL="269240" indent="-135890" algn="just">
              <a:lnSpc>
                <a:spcPts val="1600"/>
              </a:lnSpc>
              <a:spcAft>
                <a:spcPts val="0"/>
              </a:spcAft>
            </a:pPr>
            <a:r>
              <a:rPr lang="en-US" altLang="ja-JP" sz="1400" dirty="0"/>
              <a:t>※ </a:t>
            </a:r>
            <a:r>
              <a:rPr lang="ja-JP" altLang="en-US" sz="1400" dirty="0"/>
              <a:t>参考資料２に収集結果の詳細を示す</a:t>
            </a:r>
            <a:endParaRPr lang="ja-JP" altLang="ja-JP" sz="1400" dirty="0"/>
          </a:p>
        </p:txBody>
      </p:sp>
    </p:spTree>
    <p:extLst>
      <p:ext uri="{BB962C8B-B14F-4D97-AF65-F5344CB8AC3E}">
        <p14:creationId xmlns:p14="http://schemas.microsoft.com/office/powerpoint/2010/main" val="186435438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2"/>
          </p:nvPr>
        </p:nvSpPr>
        <p:spPr/>
        <p:txBody>
          <a:bodyPr/>
          <a:lstStyle/>
          <a:p>
            <a:fld id="{40F85341-AB73-4280-8395-A80C95690EE8}" type="slidenum">
              <a:rPr kumimoji="1" lang="ja-JP" altLang="en-US" smtClean="0"/>
              <a:t>27</a:t>
            </a:fld>
            <a:endParaRPr kumimoji="1" lang="ja-JP" altLang="en-US"/>
          </a:p>
        </p:txBody>
      </p:sp>
      <p:sp>
        <p:nvSpPr>
          <p:cNvPr id="19" name="タイトル 1"/>
          <p:cNvSpPr txBox="1">
            <a:spLocks/>
          </p:cNvSpPr>
          <p:nvPr/>
        </p:nvSpPr>
        <p:spPr>
          <a:xfrm>
            <a:off x="611832" y="238054"/>
            <a:ext cx="8716202" cy="914400"/>
          </a:xfrm>
          <a:prstGeom prst="rect">
            <a:avLst/>
          </a:prstGeom>
        </p:spPr>
        <p:txBody>
          <a:bodyPr vert="horz" anchor="b" anchorCtr="0">
            <a:noAutofit/>
          </a:bodyPr>
          <a:lstStyle>
            <a:lvl1pPr algn="l" rtl="0" eaLnBrk="1" latinLnBrk="0" hangingPunct="1">
              <a:spcBef>
                <a:spcPct val="0"/>
              </a:spcBef>
              <a:buNone/>
              <a:defRPr kumimoji="1" sz="3200" kern="1200">
                <a:solidFill>
                  <a:schemeClr val="tx2"/>
                </a:solidFill>
                <a:latin typeface="+mj-lt"/>
                <a:ea typeface="+mj-ea"/>
                <a:cs typeface="+mj-cs"/>
              </a:defRPr>
            </a:lvl1pPr>
          </a:lstStyle>
          <a:p>
            <a:r>
              <a:rPr lang="ja-JP" altLang="en-US" sz="2800" dirty="0">
                <a:latin typeface="HGSｺﾞｼｯｸM" panose="020B0600000000000000" pitchFamily="50" charset="-128"/>
                <a:ea typeface="HGSｺﾞｼｯｸM" panose="020B0600000000000000" pitchFamily="50" charset="-128"/>
              </a:rPr>
              <a:t>４</a:t>
            </a:r>
            <a:r>
              <a:rPr lang="en-US" altLang="ja-JP" sz="2800" dirty="0">
                <a:latin typeface="HGSｺﾞｼｯｸM" panose="020B0600000000000000" pitchFamily="50" charset="-128"/>
                <a:ea typeface="HGSｺﾞｼｯｸM" panose="020B0600000000000000" pitchFamily="50" charset="-128"/>
              </a:rPr>
              <a:t>.</a:t>
            </a:r>
            <a:r>
              <a:rPr lang="ja-JP" altLang="en-US" sz="2800" dirty="0">
                <a:latin typeface="HGSｺﾞｼｯｸM" panose="020B0600000000000000" pitchFamily="50" charset="-128"/>
                <a:ea typeface="HGSｺﾞｼｯｸM" panose="020B0600000000000000" pitchFamily="50" charset="-128"/>
              </a:rPr>
              <a:t>個別橋梁の更新判定</a:t>
            </a:r>
            <a:endParaRPr lang="en-US" altLang="ja-JP" sz="2800" dirty="0">
              <a:latin typeface="HGSｺﾞｼｯｸM" panose="020B0600000000000000" pitchFamily="50" charset="-128"/>
              <a:ea typeface="HGSｺﾞｼｯｸM" panose="020B0600000000000000" pitchFamily="50" charset="-128"/>
            </a:endParaRPr>
          </a:p>
          <a:p>
            <a:r>
              <a:rPr lang="ja-JP" altLang="en-US" sz="2800" dirty="0">
                <a:latin typeface="HGSｺﾞｼｯｸM" panose="020B0600000000000000" pitchFamily="50" charset="-128"/>
                <a:ea typeface="HGSｺﾞｼｯｸM" panose="020B0600000000000000" pitchFamily="50" charset="-128"/>
              </a:rPr>
              <a:t>　１）判定方法　</a:t>
            </a:r>
            <a:r>
              <a:rPr lang="en-US" altLang="ja-JP" sz="2800" dirty="0">
                <a:latin typeface="HGSｺﾞｼｯｸM" panose="020B0600000000000000" pitchFamily="50" charset="-128"/>
                <a:ea typeface="HGSｺﾞｼｯｸM" panose="020B0600000000000000" pitchFamily="50" charset="-128"/>
              </a:rPr>
              <a:t>(3/4)</a:t>
            </a:r>
            <a:endParaRPr lang="ja-JP" altLang="en-US" sz="2800" dirty="0">
              <a:latin typeface="HGSｺﾞｼｯｸM" panose="020B0600000000000000" pitchFamily="50" charset="-128"/>
              <a:ea typeface="HGSｺﾞｼｯｸM" panose="020B0600000000000000" pitchFamily="50" charset="-128"/>
            </a:endParaRPr>
          </a:p>
        </p:txBody>
      </p:sp>
      <p:sp>
        <p:nvSpPr>
          <p:cNvPr id="81" name="正方形/長方形 80"/>
          <p:cNvSpPr/>
          <p:nvPr/>
        </p:nvSpPr>
        <p:spPr>
          <a:xfrm>
            <a:off x="1075843" y="1183488"/>
            <a:ext cx="3307316" cy="400110"/>
          </a:xfrm>
          <a:prstGeom prst="rect">
            <a:avLst/>
          </a:prstGeom>
        </p:spPr>
        <p:txBody>
          <a:bodyPr wrap="none">
            <a:spAutoFit/>
          </a:bodyPr>
          <a:lstStyle/>
          <a:p>
            <a:r>
              <a:rPr lang="en-US" altLang="ja-JP" sz="2000" dirty="0">
                <a:latin typeface="HGSｺﾞｼｯｸM" panose="020B0600000000000000" pitchFamily="50" charset="-128"/>
                <a:ea typeface="HGSｺﾞｼｯｸM" panose="020B0600000000000000" pitchFamily="50" charset="-128"/>
                <a:cs typeface="Meiryo UI" panose="020B0604030504040204" pitchFamily="50" charset="-128"/>
              </a:rPr>
              <a:t>2-3)  </a:t>
            </a:r>
            <a:r>
              <a:rPr lang="ja-JP" altLang="en-US" sz="2000" dirty="0">
                <a:latin typeface="HGSｺﾞｼｯｸM" panose="020B0600000000000000" pitchFamily="50" charset="-128"/>
                <a:ea typeface="HGSｺﾞｼｯｸM" panose="020B0600000000000000" pitchFamily="50" charset="-128"/>
                <a:cs typeface="Meiryo UI" panose="020B0604030504040204" pitchFamily="50" charset="-128"/>
              </a:rPr>
              <a:t>総合評価項目の設定</a:t>
            </a:r>
            <a:endParaRPr lang="en-US" altLang="ja-JP" sz="2000" dirty="0">
              <a:latin typeface="HGSｺﾞｼｯｸM" panose="020B0600000000000000" pitchFamily="50" charset="-128"/>
              <a:ea typeface="HGSｺﾞｼｯｸM" panose="020B0600000000000000" pitchFamily="50" charset="-128"/>
              <a:cs typeface="Meiryo UI" panose="020B0604030504040204" pitchFamily="50" charset="-128"/>
            </a:endParaRPr>
          </a:p>
        </p:txBody>
      </p:sp>
      <p:sp>
        <p:nvSpPr>
          <p:cNvPr id="59" name="テキスト ボックス 58"/>
          <p:cNvSpPr txBox="1"/>
          <p:nvPr/>
        </p:nvSpPr>
        <p:spPr>
          <a:xfrm>
            <a:off x="512232" y="1547500"/>
            <a:ext cx="3796671" cy="369332"/>
          </a:xfrm>
          <a:prstGeom prst="rect">
            <a:avLst/>
          </a:prstGeom>
          <a:noFill/>
        </p:spPr>
        <p:txBody>
          <a:bodyPr wrap="square" rtlCol="0">
            <a:spAutoFit/>
          </a:bodyPr>
          <a:lstStyle/>
          <a:p>
            <a:r>
              <a:rPr lang="en-US" altLang="ja-JP" b="1" dirty="0"/>
              <a:t>【</a:t>
            </a:r>
            <a:r>
              <a:rPr lang="ja-JP" altLang="en-US" b="1" dirty="0"/>
              <a:t>総合評価の評価項目</a:t>
            </a:r>
            <a:r>
              <a:rPr lang="en-US" altLang="ja-JP" b="1" dirty="0"/>
              <a:t>】</a:t>
            </a:r>
            <a:r>
              <a:rPr lang="ja-JP" altLang="en-US" b="1" dirty="0"/>
              <a:t>　　渡河橋</a:t>
            </a:r>
            <a:endParaRPr kumimoji="1" lang="ja-JP" altLang="en-US" b="1" dirty="0"/>
          </a:p>
        </p:txBody>
      </p:sp>
      <p:sp>
        <p:nvSpPr>
          <p:cNvPr id="8" name="フッター プレースホルダー 2"/>
          <p:cNvSpPr>
            <a:spLocks noGrp="1"/>
          </p:cNvSpPr>
          <p:nvPr>
            <p:ph type="ftr" sz="quarter" idx="11"/>
          </p:nvPr>
        </p:nvSpPr>
        <p:spPr>
          <a:xfrm>
            <a:off x="5529064" y="6396567"/>
            <a:ext cx="3505200" cy="365760"/>
          </a:xfrm>
        </p:spPr>
        <p:txBody>
          <a:bodyPr/>
          <a:lstStyle/>
          <a:p>
            <a:r>
              <a:rPr kumimoji="1" lang="ja-JP" altLang="en-US" dirty="0"/>
              <a:t>資料１</a:t>
            </a:r>
          </a:p>
        </p:txBody>
      </p:sp>
      <p:graphicFrame>
        <p:nvGraphicFramePr>
          <p:cNvPr id="3" name="表 2"/>
          <p:cNvGraphicFramePr>
            <a:graphicFrameLocks noGrp="1"/>
          </p:cNvGraphicFramePr>
          <p:nvPr>
            <p:extLst/>
          </p:nvPr>
        </p:nvGraphicFramePr>
        <p:xfrm>
          <a:off x="512232" y="2104400"/>
          <a:ext cx="4358443" cy="4158580"/>
        </p:xfrm>
        <a:graphic>
          <a:graphicData uri="http://schemas.openxmlformats.org/drawingml/2006/table">
            <a:tbl>
              <a:tblPr/>
              <a:tblGrid>
                <a:gridCol w="721349">
                  <a:extLst>
                    <a:ext uri="{9D8B030D-6E8A-4147-A177-3AD203B41FA5}">
                      <a16:colId xmlns="" xmlns:a16="http://schemas.microsoft.com/office/drawing/2014/main" val="20000"/>
                    </a:ext>
                  </a:extLst>
                </a:gridCol>
                <a:gridCol w="1118892">
                  <a:extLst>
                    <a:ext uri="{9D8B030D-6E8A-4147-A177-3AD203B41FA5}">
                      <a16:colId xmlns="" xmlns:a16="http://schemas.microsoft.com/office/drawing/2014/main" val="20001"/>
                    </a:ext>
                  </a:extLst>
                </a:gridCol>
                <a:gridCol w="1808439">
                  <a:extLst>
                    <a:ext uri="{9D8B030D-6E8A-4147-A177-3AD203B41FA5}">
                      <a16:colId xmlns="" xmlns:a16="http://schemas.microsoft.com/office/drawing/2014/main" val="20002"/>
                    </a:ext>
                  </a:extLst>
                </a:gridCol>
                <a:gridCol w="298371">
                  <a:extLst>
                    <a:ext uri="{9D8B030D-6E8A-4147-A177-3AD203B41FA5}">
                      <a16:colId xmlns="" xmlns:a16="http://schemas.microsoft.com/office/drawing/2014/main" val="20003"/>
                    </a:ext>
                  </a:extLst>
                </a:gridCol>
                <a:gridCol w="411392">
                  <a:extLst>
                    <a:ext uri="{9D8B030D-6E8A-4147-A177-3AD203B41FA5}">
                      <a16:colId xmlns="" xmlns:a16="http://schemas.microsoft.com/office/drawing/2014/main" val="20004"/>
                    </a:ext>
                  </a:extLst>
                </a:gridCol>
              </a:tblGrid>
              <a:tr h="178492">
                <a:tc>
                  <a:txBody>
                    <a:bodyPr/>
                    <a:lstStyle/>
                    <a:p>
                      <a:pPr algn="ctr" fontAlgn="ctr"/>
                      <a:r>
                        <a:rPr kumimoji="1" lang="ja-JP" altLang="en-US" sz="1200" b="0" i="0" u="none" strike="noStrike" kern="1200" dirty="0">
                          <a:solidFill>
                            <a:srgbClr val="000000"/>
                          </a:solidFill>
                          <a:effectLst/>
                          <a:latin typeface="ＭＳ Ｐゴシック" panose="020B0600070205080204" pitchFamily="50" charset="-128"/>
                          <a:ea typeface="ＭＳ Ｐゴシック" panose="020B0600070205080204" pitchFamily="50" charset="-128"/>
                          <a:cs typeface="+mn-cs"/>
                        </a:rPr>
                        <a:t>評価指標</a:t>
                      </a:r>
                    </a:p>
                  </a:txBody>
                  <a:tcPr marL="6761" marR="6761" marT="676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fontAlgn="ctr"/>
                      <a:r>
                        <a:rPr kumimoji="1" lang="ja-JP" altLang="en-US" sz="1200" b="0" i="0" u="none" strike="noStrike" kern="1200" dirty="0">
                          <a:solidFill>
                            <a:srgbClr val="000000"/>
                          </a:solidFill>
                          <a:effectLst/>
                          <a:latin typeface="ＭＳ Ｐゴシック" panose="020B0600070205080204" pitchFamily="50" charset="-128"/>
                          <a:ea typeface="ＭＳ Ｐゴシック" panose="020B0600070205080204" pitchFamily="50" charset="-128"/>
                          <a:cs typeface="+mn-cs"/>
                        </a:rPr>
                        <a:t>項目</a:t>
                      </a:r>
                    </a:p>
                  </a:txBody>
                  <a:tcPr marL="6761" marR="6761" marT="676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fontAlgn="ctr"/>
                      <a:r>
                        <a:rPr kumimoji="1" lang="ja-JP" altLang="en-US" sz="1200" b="0" i="0" u="none" strike="noStrike" kern="1200" dirty="0">
                          <a:solidFill>
                            <a:srgbClr val="000000"/>
                          </a:solidFill>
                          <a:effectLst/>
                          <a:latin typeface="ＭＳ Ｐゴシック" panose="020B0600070205080204" pitchFamily="50" charset="-128"/>
                          <a:ea typeface="ＭＳ Ｐゴシック" panose="020B0600070205080204" pitchFamily="50" charset="-128"/>
                          <a:cs typeface="+mn-cs"/>
                        </a:rPr>
                        <a:t>細目</a:t>
                      </a:r>
                    </a:p>
                  </a:txBody>
                  <a:tcPr marL="6761" marR="6761" marT="676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tc gridSpan="2">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1" lang="ja-JP" altLang="en-US" sz="1200" b="0" i="0" u="none" strike="noStrike" kern="1200" dirty="0">
                          <a:solidFill>
                            <a:srgbClr val="000000"/>
                          </a:solidFill>
                          <a:effectLst/>
                          <a:latin typeface="ＭＳ Ｐゴシック" panose="020B0600070205080204" pitchFamily="50" charset="-128"/>
                          <a:ea typeface="ＭＳ Ｐゴシック" panose="020B0600070205080204" pitchFamily="50" charset="-128"/>
                          <a:cs typeface="+mn-cs"/>
                        </a:rPr>
                        <a:t>配点</a:t>
                      </a:r>
                    </a:p>
                  </a:txBody>
                  <a:tcPr marL="6761" marR="6761" marT="676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tc hMerge="1">
                  <a:txBody>
                    <a:bodyPr/>
                    <a:lstStyle/>
                    <a:p>
                      <a:pPr algn="ctr" fontAlgn="ctr"/>
                      <a:endParaRPr kumimoji="1" lang="zh-TW" altLang="en-US" sz="1400" b="0" i="0" u="none" strike="noStrike" kern="1200" dirty="0">
                        <a:solidFill>
                          <a:srgbClr val="000000"/>
                        </a:solidFill>
                        <a:effectLst/>
                        <a:latin typeface="Meiryo UI" panose="020B0604030504040204" pitchFamily="50" charset="-128"/>
                        <a:ea typeface="Meiryo UI" panose="020B0604030504040204" pitchFamily="50" charset="-128"/>
                        <a:cs typeface="+mn-cs"/>
                      </a:endParaRPr>
                    </a:p>
                  </a:txBody>
                  <a:tcPr marL="6761" marR="6761" marT="676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extLst>
                  <a:ext uri="{0D108BD9-81ED-4DB2-BD59-A6C34878D82A}">
                    <a16:rowId xmlns="" xmlns:a16="http://schemas.microsoft.com/office/drawing/2014/main" val="10000"/>
                  </a:ext>
                </a:extLst>
              </a:tr>
              <a:tr h="178492">
                <a:tc>
                  <a:txBody>
                    <a:bodyPr/>
                    <a:lstStyle/>
                    <a:p>
                      <a:pPr algn="ctr" fontAlgn="ctr"/>
                      <a:r>
                        <a:rPr kumimoji="1" lang="ja-JP" altLang="en-US" sz="1200" b="1" i="0" u="none" strike="noStrike" kern="1200" dirty="0">
                          <a:solidFill>
                            <a:srgbClr val="000000"/>
                          </a:solidFill>
                          <a:effectLst/>
                          <a:latin typeface="ＭＳ Ｐゴシック" panose="020B0600070205080204" pitchFamily="50" charset="-128"/>
                          <a:ea typeface="ＭＳ Ｐゴシック" panose="020B0600070205080204" pitchFamily="50" charset="-128"/>
                          <a:cs typeface="+mn-cs"/>
                        </a:rPr>
                        <a:t>経済性</a:t>
                      </a:r>
                    </a:p>
                  </a:txBody>
                  <a:tcPr marL="6761" marR="6761" marT="676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gridSpan="2">
                  <a:txBody>
                    <a:bodyPr/>
                    <a:lstStyle/>
                    <a:p>
                      <a:pPr algn="ctr" fontAlgn="ctr"/>
                      <a:r>
                        <a:rPr kumimoji="1" lang="en-US" sz="1200" b="0" i="0" u="none" strike="noStrike" kern="1200" dirty="0">
                          <a:solidFill>
                            <a:srgbClr val="000000"/>
                          </a:solidFill>
                          <a:effectLst/>
                          <a:latin typeface="ＭＳ Ｐゴシック" panose="020B0600070205080204" pitchFamily="50" charset="-128"/>
                          <a:ea typeface="ＭＳ Ｐゴシック" panose="020B0600070205080204" pitchFamily="50" charset="-128"/>
                          <a:cs typeface="+mn-cs"/>
                        </a:rPr>
                        <a:t>ＬＣＣ</a:t>
                      </a:r>
                    </a:p>
                  </a:txBody>
                  <a:tcPr marL="6761" marR="6761" marT="676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hMerge="1">
                  <a:txBody>
                    <a:bodyPr/>
                    <a:lstStyle/>
                    <a:p>
                      <a:endParaRPr kumimoji="1" lang="ja-JP" altLang="en-US"/>
                    </a:p>
                  </a:txBody>
                  <a:tcPr/>
                </a:tc>
                <a:tc>
                  <a:txBody>
                    <a:bodyPr/>
                    <a:lstStyle/>
                    <a:p>
                      <a:pPr algn="ctr" fontAlgn="ctr"/>
                      <a:r>
                        <a:rPr kumimoji="1" lang="en-US" altLang="ja-JP" sz="1200" b="1" i="0" u="none" strike="noStrike" kern="1200" dirty="0">
                          <a:solidFill>
                            <a:srgbClr val="000000"/>
                          </a:solidFill>
                          <a:effectLst/>
                          <a:latin typeface="ＭＳ Ｐゴシック" panose="020B0600070205080204" pitchFamily="50" charset="-128"/>
                          <a:ea typeface="ＭＳ Ｐゴシック" panose="020B0600070205080204" pitchFamily="50" charset="-128"/>
                          <a:cs typeface="+mn-cs"/>
                        </a:rPr>
                        <a:t>50</a:t>
                      </a:r>
                    </a:p>
                  </a:txBody>
                  <a:tcPr marL="6761" marR="6761" marT="676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40000"/>
                        <a:lumOff val="60000"/>
                      </a:schemeClr>
                    </a:solidFill>
                  </a:tcPr>
                </a:tc>
                <a:tc>
                  <a:txBody>
                    <a:bodyPr/>
                    <a:lstStyle/>
                    <a:p>
                      <a:pPr algn="ctr" fontAlgn="ctr"/>
                      <a:r>
                        <a:rPr kumimoji="1" lang="en-US" altLang="ja-JP" sz="1200" b="1" i="0" u="none" strike="noStrike" kern="1200" dirty="0">
                          <a:solidFill>
                            <a:srgbClr val="000000"/>
                          </a:solidFill>
                          <a:effectLst/>
                          <a:latin typeface="ＭＳ Ｐゴシック" panose="020B0600070205080204" pitchFamily="50" charset="-128"/>
                          <a:ea typeface="ＭＳ Ｐゴシック" panose="020B0600070205080204" pitchFamily="50" charset="-128"/>
                          <a:cs typeface="+mn-cs"/>
                        </a:rPr>
                        <a:t>50</a:t>
                      </a:r>
                    </a:p>
                  </a:txBody>
                  <a:tcPr marL="6761" marR="6761" marT="676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40000"/>
                        <a:lumOff val="60000"/>
                      </a:schemeClr>
                    </a:solidFill>
                  </a:tcPr>
                </a:tc>
                <a:extLst>
                  <a:ext uri="{0D108BD9-81ED-4DB2-BD59-A6C34878D82A}">
                    <a16:rowId xmlns="" xmlns:a16="http://schemas.microsoft.com/office/drawing/2014/main" val="10001"/>
                  </a:ext>
                </a:extLst>
              </a:tr>
              <a:tr h="178492">
                <a:tc rowSpan="3">
                  <a:txBody>
                    <a:bodyPr/>
                    <a:lstStyle/>
                    <a:p>
                      <a:pPr algn="ctr" fontAlgn="ctr"/>
                      <a:r>
                        <a:rPr kumimoji="1" lang="ja-JP" altLang="en-US" sz="1200" b="1" i="0" u="none" strike="noStrike" kern="1200" dirty="0">
                          <a:solidFill>
                            <a:srgbClr val="000000"/>
                          </a:solidFill>
                          <a:effectLst/>
                          <a:latin typeface="ＭＳ Ｐゴシック" panose="020B0600070205080204" pitchFamily="50" charset="-128"/>
                          <a:ea typeface="ＭＳ Ｐゴシック" panose="020B0600070205080204" pitchFamily="50" charset="-128"/>
                          <a:cs typeface="+mn-cs"/>
                        </a:rPr>
                        <a:t>使用性</a:t>
                      </a:r>
                    </a:p>
                  </a:txBody>
                  <a:tcPr marL="6761" marR="6761" marT="676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rowSpan="3">
                  <a:txBody>
                    <a:bodyPr/>
                    <a:lstStyle/>
                    <a:p>
                      <a:pPr algn="ctr" fontAlgn="ctr"/>
                      <a:r>
                        <a:rPr kumimoji="1" lang="ja-JP" altLang="en-US" sz="1200" b="0" i="0" u="none" strike="noStrike" kern="1200" dirty="0">
                          <a:solidFill>
                            <a:srgbClr val="000000"/>
                          </a:solidFill>
                          <a:effectLst/>
                          <a:latin typeface="ＭＳ Ｐゴシック" panose="020B0600070205080204" pitchFamily="50" charset="-128"/>
                          <a:ea typeface="ＭＳ Ｐゴシック" panose="020B0600070205080204" pitchFamily="50" charset="-128"/>
                          <a:cs typeface="+mn-cs"/>
                        </a:rPr>
                        <a:t>道路機能</a:t>
                      </a:r>
                    </a:p>
                  </a:txBody>
                  <a:tcPr marL="6761" marR="6761" marT="676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kumimoji="1" lang="ja-JP" altLang="en-US" sz="1200" b="0" i="0" u="none" strike="noStrike" kern="1200" dirty="0">
                          <a:solidFill>
                            <a:srgbClr val="000000"/>
                          </a:solidFill>
                          <a:effectLst/>
                          <a:latin typeface="ＭＳ Ｐゴシック" panose="020B0600070205080204" pitchFamily="50" charset="-128"/>
                          <a:ea typeface="ＭＳ Ｐゴシック" panose="020B0600070205080204" pitchFamily="50" charset="-128"/>
                          <a:cs typeface="+mn-cs"/>
                        </a:rPr>
                        <a:t>車道幅員</a:t>
                      </a:r>
                    </a:p>
                  </a:txBody>
                  <a:tcPr marL="6761" marR="6761" marT="676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kumimoji="1" lang="en-US" altLang="ja-JP" sz="1200" b="1" i="0" u="none" strike="noStrike" kern="1200" dirty="0">
                          <a:solidFill>
                            <a:srgbClr val="000000"/>
                          </a:solidFill>
                          <a:effectLst/>
                          <a:latin typeface="ＭＳ Ｐゴシック" panose="020B0600070205080204" pitchFamily="50" charset="-128"/>
                          <a:ea typeface="ＭＳ Ｐゴシック" panose="020B0600070205080204" pitchFamily="50" charset="-128"/>
                          <a:cs typeface="+mn-cs"/>
                        </a:rPr>
                        <a:t>4</a:t>
                      </a:r>
                    </a:p>
                  </a:txBody>
                  <a:tcPr marL="6761" marR="6761" marT="676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40000"/>
                        <a:lumOff val="60000"/>
                      </a:schemeClr>
                    </a:solidFill>
                  </a:tcPr>
                </a:tc>
                <a:tc rowSpan="3">
                  <a:txBody>
                    <a:bodyPr/>
                    <a:lstStyle/>
                    <a:p>
                      <a:pPr algn="ctr" fontAlgn="ctr"/>
                      <a:r>
                        <a:rPr kumimoji="1" lang="en-US" altLang="ja-JP" sz="1200" b="1" i="0" u="none" strike="noStrike" kern="1200" dirty="0">
                          <a:solidFill>
                            <a:srgbClr val="000000"/>
                          </a:solidFill>
                          <a:effectLst/>
                          <a:latin typeface="ＭＳ Ｐゴシック" panose="020B0600070205080204" pitchFamily="50" charset="-128"/>
                          <a:ea typeface="ＭＳ Ｐゴシック" panose="020B0600070205080204" pitchFamily="50" charset="-128"/>
                          <a:cs typeface="+mn-cs"/>
                        </a:rPr>
                        <a:t>10</a:t>
                      </a:r>
                      <a:endParaRPr kumimoji="1" lang="ja-JP" altLang="en-US" sz="1200" b="1" i="0" u="none" strike="noStrike" kern="1200" dirty="0">
                        <a:solidFill>
                          <a:srgbClr val="000000"/>
                        </a:solidFill>
                        <a:effectLst/>
                        <a:latin typeface="ＭＳ Ｐゴシック" panose="020B0600070205080204" pitchFamily="50" charset="-128"/>
                        <a:ea typeface="ＭＳ Ｐゴシック" panose="020B0600070205080204" pitchFamily="50" charset="-128"/>
                        <a:cs typeface="+mn-cs"/>
                      </a:endParaRPr>
                    </a:p>
                  </a:txBody>
                  <a:tcPr marL="6761" marR="6761" marT="676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40000"/>
                        <a:lumOff val="60000"/>
                      </a:schemeClr>
                    </a:solidFill>
                  </a:tcPr>
                </a:tc>
                <a:extLst>
                  <a:ext uri="{0D108BD9-81ED-4DB2-BD59-A6C34878D82A}">
                    <a16:rowId xmlns="" xmlns:a16="http://schemas.microsoft.com/office/drawing/2014/main" val="10002"/>
                  </a:ext>
                </a:extLst>
              </a:tr>
              <a:tr h="178492">
                <a:tc vMerge="1">
                  <a:txBody>
                    <a:bodyPr/>
                    <a:lstStyle/>
                    <a:p>
                      <a:pPr algn="ctr" fontAlgn="ctr"/>
                      <a:endParaRPr kumimoji="1" lang="ja-JP" altLang="en-US" sz="1400" b="0" i="0" u="none" strike="noStrike" kern="1200" dirty="0">
                        <a:solidFill>
                          <a:srgbClr val="000000"/>
                        </a:solidFill>
                        <a:effectLst/>
                        <a:latin typeface="Meiryo UI" panose="020B0604030504040204" pitchFamily="50" charset="-128"/>
                        <a:ea typeface="Meiryo UI" panose="020B0604030504040204" pitchFamily="50" charset="-128"/>
                        <a:cs typeface="+mn-cs"/>
                      </a:endParaRPr>
                    </a:p>
                  </a:txBody>
                  <a:tcPr marL="6761" marR="6761" marT="676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vMerge="1">
                  <a:txBody>
                    <a:bodyPr/>
                    <a:lstStyle/>
                    <a:p>
                      <a:pPr algn="ctr" fontAlgn="ctr"/>
                      <a:endParaRPr kumimoji="1" lang="ja-JP" altLang="en-US" sz="1400" b="0" i="0" u="none" strike="noStrike" kern="1200" dirty="0">
                        <a:solidFill>
                          <a:srgbClr val="000000"/>
                        </a:solidFill>
                        <a:effectLst/>
                        <a:latin typeface="Meiryo UI" panose="020B0604030504040204" pitchFamily="50" charset="-128"/>
                        <a:ea typeface="Meiryo UI" panose="020B0604030504040204" pitchFamily="50" charset="-128"/>
                        <a:cs typeface="+mn-cs"/>
                      </a:endParaRPr>
                    </a:p>
                  </a:txBody>
                  <a:tcPr marL="6761" marR="6761" marT="676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l" fontAlgn="ctr"/>
                      <a:r>
                        <a:rPr kumimoji="1" lang="ja-JP" altLang="en-US" sz="1200" b="0" i="0" u="none" strike="noStrike" kern="1200" dirty="0">
                          <a:solidFill>
                            <a:srgbClr val="000000"/>
                          </a:solidFill>
                          <a:effectLst/>
                          <a:latin typeface="ＭＳ Ｐゴシック" panose="020B0600070205080204" pitchFamily="50" charset="-128"/>
                          <a:ea typeface="ＭＳ Ｐゴシック" panose="020B0600070205080204" pitchFamily="50" charset="-128"/>
                          <a:cs typeface="+mn-cs"/>
                        </a:rPr>
                        <a:t>歩道幅員</a:t>
                      </a:r>
                    </a:p>
                  </a:txBody>
                  <a:tcPr marL="6761" marR="6761" marT="676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kumimoji="1" lang="en-US" altLang="ja-JP" sz="1200" b="1" i="0" u="none" strike="noStrike" kern="1200" dirty="0">
                          <a:solidFill>
                            <a:srgbClr val="000000"/>
                          </a:solidFill>
                          <a:effectLst/>
                          <a:latin typeface="ＭＳ Ｐゴシック" panose="020B0600070205080204" pitchFamily="50" charset="-128"/>
                          <a:ea typeface="ＭＳ Ｐゴシック" panose="020B0600070205080204" pitchFamily="50" charset="-128"/>
                          <a:cs typeface="+mn-cs"/>
                        </a:rPr>
                        <a:t>3</a:t>
                      </a:r>
                    </a:p>
                  </a:txBody>
                  <a:tcPr marL="6761" marR="6761" marT="676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40000"/>
                        <a:lumOff val="60000"/>
                      </a:schemeClr>
                    </a:solidFill>
                  </a:tcPr>
                </a:tc>
                <a:tc vMerge="1">
                  <a:txBody>
                    <a:bodyPr/>
                    <a:lstStyle/>
                    <a:p>
                      <a:pPr algn="ctr" fontAlgn="ctr"/>
                      <a:endParaRPr kumimoji="1" lang="ja-JP" altLang="en-US" sz="1400" b="0" i="0" u="none" strike="noStrike" kern="1200" dirty="0">
                        <a:solidFill>
                          <a:srgbClr val="000000"/>
                        </a:solidFill>
                        <a:effectLst/>
                        <a:latin typeface="Meiryo UI" panose="020B0604030504040204" pitchFamily="50" charset="-128"/>
                        <a:ea typeface="Meiryo UI" panose="020B0604030504040204" pitchFamily="50" charset="-128"/>
                        <a:cs typeface="+mn-cs"/>
                      </a:endParaRPr>
                    </a:p>
                  </a:txBody>
                  <a:tcPr marL="6761" marR="6761" marT="676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 xmlns:a16="http://schemas.microsoft.com/office/drawing/2014/main" val="10003"/>
                  </a:ext>
                </a:extLst>
              </a:tr>
              <a:tr h="178492">
                <a:tc vMerge="1">
                  <a:txBody>
                    <a:bodyPr/>
                    <a:lstStyle/>
                    <a:p>
                      <a:pPr algn="ctr" fontAlgn="ctr"/>
                      <a:endParaRPr kumimoji="1" lang="ja-JP" altLang="en-US" sz="1400" b="0" i="0" u="none" strike="noStrike" kern="1200" dirty="0">
                        <a:solidFill>
                          <a:srgbClr val="000000"/>
                        </a:solidFill>
                        <a:effectLst/>
                        <a:latin typeface="Meiryo UI" panose="020B0604030504040204" pitchFamily="50" charset="-128"/>
                        <a:ea typeface="Meiryo UI" panose="020B0604030504040204" pitchFamily="50" charset="-128"/>
                        <a:cs typeface="+mn-cs"/>
                      </a:endParaRPr>
                    </a:p>
                  </a:txBody>
                  <a:tcPr marL="6761" marR="6761" marT="676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FFFFF"/>
                    </a:solidFill>
                  </a:tcPr>
                </a:tc>
                <a:tc vMerge="1">
                  <a:txBody>
                    <a:bodyPr/>
                    <a:lstStyle/>
                    <a:p>
                      <a:pPr algn="ctr" fontAlgn="ctr"/>
                      <a:endParaRPr kumimoji="1" lang="ja-JP" altLang="en-US" sz="1400" b="0" i="0" u="none" strike="noStrike" kern="1200" dirty="0">
                        <a:solidFill>
                          <a:srgbClr val="000000"/>
                        </a:solidFill>
                        <a:effectLst/>
                        <a:latin typeface="Meiryo UI" panose="020B0604030504040204" pitchFamily="50" charset="-128"/>
                        <a:ea typeface="Meiryo UI" panose="020B0604030504040204" pitchFamily="50" charset="-128"/>
                        <a:cs typeface="+mn-cs"/>
                      </a:endParaRPr>
                    </a:p>
                  </a:txBody>
                  <a:tcPr marL="6761" marR="6761" marT="676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kumimoji="1" lang="ja-JP" altLang="en-US" sz="1200" b="0" i="0" u="none" strike="noStrike" kern="1200" dirty="0">
                          <a:solidFill>
                            <a:srgbClr val="000000"/>
                          </a:solidFill>
                          <a:effectLst/>
                          <a:latin typeface="ＭＳ Ｐゴシック" panose="020B0600070205080204" pitchFamily="50" charset="-128"/>
                          <a:ea typeface="ＭＳ Ｐゴシック" panose="020B0600070205080204" pitchFamily="50" charset="-128"/>
                          <a:cs typeface="+mn-cs"/>
                        </a:rPr>
                        <a:t>自転車レーン</a:t>
                      </a:r>
                    </a:p>
                  </a:txBody>
                  <a:tcPr marL="6761" marR="6761" marT="676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kumimoji="1" lang="en-US" altLang="ja-JP" sz="1200" b="1" i="0" u="none" strike="noStrike" kern="1200" dirty="0">
                          <a:solidFill>
                            <a:srgbClr val="000000"/>
                          </a:solidFill>
                          <a:effectLst/>
                          <a:latin typeface="ＭＳ Ｐゴシック" panose="020B0600070205080204" pitchFamily="50" charset="-128"/>
                          <a:ea typeface="ＭＳ Ｐゴシック" panose="020B0600070205080204" pitchFamily="50" charset="-128"/>
                          <a:cs typeface="+mn-cs"/>
                        </a:rPr>
                        <a:t>3</a:t>
                      </a:r>
                    </a:p>
                  </a:txBody>
                  <a:tcPr marL="6761" marR="6761" marT="676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40000"/>
                        <a:lumOff val="60000"/>
                      </a:schemeClr>
                    </a:solidFill>
                  </a:tcPr>
                </a:tc>
                <a:tc vMerge="1">
                  <a:txBody>
                    <a:bodyPr/>
                    <a:lstStyle/>
                    <a:p>
                      <a:pPr algn="ctr" fontAlgn="ctr"/>
                      <a:endParaRPr kumimoji="1" lang="ja-JP" altLang="en-US" sz="1400" b="0" i="0" u="none" strike="noStrike" kern="1200" dirty="0">
                        <a:solidFill>
                          <a:srgbClr val="000000"/>
                        </a:solidFill>
                        <a:effectLst/>
                        <a:latin typeface="Meiryo UI" panose="020B0604030504040204" pitchFamily="50" charset="-128"/>
                        <a:ea typeface="Meiryo UI" panose="020B0604030504040204" pitchFamily="50" charset="-128"/>
                        <a:cs typeface="+mn-cs"/>
                      </a:endParaRPr>
                    </a:p>
                  </a:txBody>
                  <a:tcPr marL="6761" marR="6761" marT="676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 xmlns:a16="http://schemas.microsoft.com/office/drawing/2014/main" val="10004"/>
                  </a:ext>
                </a:extLst>
              </a:tr>
              <a:tr h="178492">
                <a:tc rowSpan="8">
                  <a:txBody>
                    <a:bodyPr/>
                    <a:lstStyle/>
                    <a:p>
                      <a:pPr algn="ctr" fontAlgn="ctr"/>
                      <a:r>
                        <a:rPr kumimoji="1" lang="ja-JP" altLang="en-US" sz="1200" b="1" i="0" u="none" strike="noStrike" kern="1200" dirty="0">
                          <a:solidFill>
                            <a:srgbClr val="000000"/>
                          </a:solidFill>
                          <a:effectLst/>
                          <a:latin typeface="ＭＳ Ｐゴシック" panose="020B0600070205080204" pitchFamily="50" charset="-128"/>
                          <a:ea typeface="ＭＳ Ｐゴシック" panose="020B0600070205080204" pitchFamily="50" charset="-128"/>
                          <a:cs typeface="+mn-cs"/>
                        </a:rPr>
                        <a:t>維持</a:t>
                      </a:r>
                      <a:endParaRPr kumimoji="1" lang="en-US" altLang="ja-JP" sz="1200" b="1" i="0" u="none" strike="noStrike" kern="1200" dirty="0">
                        <a:solidFill>
                          <a:srgbClr val="000000"/>
                        </a:solidFill>
                        <a:effectLst/>
                        <a:latin typeface="ＭＳ Ｐゴシック" panose="020B0600070205080204" pitchFamily="50" charset="-128"/>
                        <a:ea typeface="ＭＳ Ｐゴシック" panose="020B0600070205080204" pitchFamily="50" charset="-128"/>
                        <a:cs typeface="+mn-cs"/>
                      </a:endParaRPr>
                    </a:p>
                    <a:p>
                      <a:pPr algn="ctr" fontAlgn="ctr"/>
                      <a:r>
                        <a:rPr kumimoji="1" lang="ja-JP" altLang="en-US" sz="1200" b="1" i="0" u="none" strike="noStrike" kern="1200" dirty="0">
                          <a:solidFill>
                            <a:srgbClr val="000000"/>
                          </a:solidFill>
                          <a:effectLst/>
                          <a:latin typeface="ＭＳ Ｐゴシック" panose="020B0600070205080204" pitchFamily="50" charset="-128"/>
                          <a:ea typeface="ＭＳ Ｐゴシック" panose="020B0600070205080204" pitchFamily="50" charset="-128"/>
                          <a:cs typeface="+mn-cs"/>
                        </a:rPr>
                        <a:t>管理性</a:t>
                      </a:r>
                    </a:p>
                  </a:txBody>
                  <a:tcPr marL="6761" marR="6761" marT="676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rowSpan="3">
                  <a:txBody>
                    <a:bodyPr/>
                    <a:lstStyle/>
                    <a:p>
                      <a:pPr algn="ctr" fontAlgn="ctr"/>
                      <a:r>
                        <a:rPr kumimoji="1" lang="ja-JP" altLang="en-US" sz="1200" b="0" i="0" u="none" strike="noStrike" kern="1200" dirty="0">
                          <a:solidFill>
                            <a:srgbClr val="000000"/>
                          </a:solidFill>
                          <a:effectLst/>
                          <a:latin typeface="ＭＳ Ｐゴシック" panose="020B0600070205080204" pitchFamily="50" charset="-128"/>
                          <a:ea typeface="ＭＳ Ｐゴシック" panose="020B0600070205080204" pitchFamily="50" charset="-128"/>
                          <a:cs typeface="+mn-cs"/>
                        </a:rPr>
                        <a:t>構造の簡易さ</a:t>
                      </a:r>
                    </a:p>
                  </a:txBody>
                  <a:tcPr marL="6761" marR="6761" marT="676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kumimoji="1" lang="ja-JP" altLang="en-US" sz="1200" b="0" i="0" u="none" strike="noStrike" kern="1200" dirty="0">
                          <a:solidFill>
                            <a:srgbClr val="000000"/>
                          </a:solidFill>
                          <a:effectLst/>
                          <a:latin typeface="ＭＳ Ｐゴシック" panose="020B0600070205080204" pitchFamily="50" charset="-128"/>
                          <a:ea typeface="ＭＳ Ｐゴシック" panose="020B0600070205080204" pitchFamily="50" charset="-128"/>
                          <a:cs typeface="+mn-cs"/>
                        </a:rPr>
                        <a:t>歩車道の構造</a:t>
                      </a:r>
                    </a:p>
                  </a:txBody>
                  <a:tcPr marL="6761" marR="6761" marT="676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kumimoji="1" lang="en-US" altLang="ja-JP" sz="1200" b="1" i="0" u="none" strike="noStrike" kern="1200" dirty="0">
                          <a:solidFill>
                            <a:srgbClr val="000000"/>
                          </a:solidFill>
                          <a:effectLst/>
                          <a:latin typeface="ＭＳ Ｐゴシック" panose="020B0600070205080204" pitchFamily="50" charset="-128"/>
                          <a:ea typeface="ＭＳ Ｐゴシック" panose="020B0600070205080204" pitchFamily="50" charset="-128"/>
                          <a:cs typeface="+mn-cs"/>
                        </a:rPr>
                        <a:t>2</a:t>
                      </a:r>
                    </a:p>
                  </a:txBody>
                  <a:tcPr marL="6761" marR="6761" marT="676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rowSpan="8">
                  <a:txBody>
                    <a:bodyPr/>
                    <a:lstStyle/>
                    <a:p>
                      <a:pPr algn="ctr" fontAlgn="ctr"/>
                      <a:r>
                        <a:rPr kumimoji="1" lang="en-US" altLang="ja-JP" sz="1200" b="1" i="0" u="none" strike="noStrike" kern="1200" dirty="0">
                          <a:solidFill>
                            <a:srgbClr val="000000"/>
                          </a:solidFill>
                          <a:effectLst/>
                          <a:latin typeface="ＭＳ Ｐゴシック" panose="020B0600070205080204" pitchFamily="50" charset="-128"/>
                          <a:ea typeface="ＭＳ Ｐゴシック" panose="020B0600070205080204" pitchFamily="50" charset="-128"/>
                          <a:cs typeface="+mn-cs"/>
                        </a:rPr>
                        <a:t>20</a:t>
                      </a:r>
                      <a:endParaRPr kumimoji="1" lang="ja-JP" altLang="en-US" sz="1200" b="1" i="0" u="none" strike="noStrike" kern="1200" dirty="0">
                        <a:solidFill>
                          <a:srgbClr val="000000"/>
                        </a:solidFill>
                        <a:effectLst/>
                        <a:latin typeface="ＭＳ Ｐゴシック" panose="020B0600070205080204" pitchFamily="50" charset="-128"/>
                        <a:ea typeface="ＭＳ Ｐゴシック" panose="020B0600070205080204" pitchFamily="50" charset="-128"/>
                        <a:cs typeface="+mn-cs"/>
                      </a:endParaRPr>
                    </a:p>
                  </a:txBody>
                  <a:tcPr marL="6761" marR="6761" marT="676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 xmlns:a16="http://schemas.microsoft.com/office/drawing/2014/main" val="10005"/>
                  </a:ext>
                </a:extLst>
              </a:tr>
              <a:tr h="178492">
                <a:tc vMerge="1">
                  <a:txBody>
                    <a:bodyPr/>
                    <a:lstStyle/>
                    <a:p>
                      <a:pPr algn="ctr" fontAlgn="ctr"/>
                      <a:endParaRPr kumimoji="1" lang="ja-JP" altLang="en-US" sz="1400" b="0" i="0" u="none" strike="noStrike" kern="1200" dirty="0">
                        <a:solidFill>
                          <a:srgbClr val="000000"/>
                        </a:solidFill>
                        <a:effectLst/>
                        <a:latin typeface="Meiryo UI" panose="020B0604030504040204" pitchFamily="50" charset="-128"/>
                        <a:ea typeface="Meiryo UI" panose="020B0604030504040204" pitchFamily="50" charset="-128"/>
                        <a:cs typeface="+mn-cs"/>
                      </a:endParaRPr>
                    </a:p>
                  </a:txBody>
                  <a:tcPr marL="6761" marR="6761" marT="676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vMerge="1">
                  <a:txBody>
                    <a:bodyPr/>
                    <a:lstStyle/>
                    <a:p>
                      <a:pPr algn="ctr" fontAlgn="ctr"/>
                      <a:endParaRPr kumimoji="1" lang="ja-JP" altLang="en-US" sz="1400" b="0" i="0" u="none" strike="noStrike" kern="1200" dirty="0">
                        <a:solidFill>
                          <a:srgbClr val="000000"/>
                        </a:solidFill>
                        <a:effectLst/>
                        <a:latin typeface="Meiryo UI" panose="020B0604030504040204" pitchFamily="50" charset="-128"/>
                        <a:ea typeface="Meiryo UI" panose="020B0604030504040204" pitchFamily="50" charset="-128"/>
                        <a:cs typeface="+mn-cs"/>
                      </a:endParaRPr>
                    </a:p>
                  </a:txBody>
                  <a:tcPr marL="6761" marR="6761" marT="676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l" fontAlgn="ctr"/>
                      <a:r>
                        <a:rPr kumimoji="1" lang="ja-JP" altLang="en-US" sz="1200" b="0" i="0" u="none" strike="noStrike" kern="1200" dirty="0">
                          <a:solidFill>
                            <a:srgbClr val="000000"/>
                          </a:solidFill>
                          <a:effectLst/>
                          <a:latin typeface="ＭＳ Ｐゴシック" panose="020B0600070205080204" pitchFamily="50" charset="-128"/>
                          <a:ea typeface="ＭＳ Ｐゴシック" panose="020B0600070205080204" pitchFamily="50" charset="-128"/>
                          <a:cs typeface="+mn-cs"/>
                        </a:rPr>
                        <a:t>支承・耐震補強構造の数</a:t>
                      </a:r>
                    </a:p>
                  </a:txBody>
                  <a:tcPr marL="6761" marR="6761" marT="676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kumimoji="1" lang="en-US" altLang="ja-JP" sz="1200" b="1" i="0" u="none" strike="noStrike" kern="1200" dirty="0">
                          <a:solidFill>
                            <a:srgbClr val="000000"/>
                          </a:solidFill>
                          <a:effectLst/>
                          <a:latin typeface="ＭＳ Ｐゴシック" panose="020B0600070205080204" pitchFamily="50" charset="-128"/>
                          <a:ea typeface="ＭＳ Ｐゴシック" panose="020B0600070205080204" pitchFamily="50" charset="-128"/>
                          <a:cs typeface="+mn-cs"/>
                        </a:rPr>
                        <a:t>3</a:t>
                      </a:r>
                    </a:p>
                  </a:txBody>
                  <a:tcPr marL="6761" marR="6761" marT="676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vMerge="1">
                  <a:txBody>
                    <a:bodyPr/>
                    <a:lstStyle/>
                    <a:p>
                      <a:pPr algn="ctr" fontAlgn="ctr"/>
                      <a:endParaRPr kumimoji="1" lang="ja-JP" altLang="en-US" sz="1400" b="0" i="0" u="none" strike="noStrike" kern="1200" dirty="0">
                        <a:solidFill>
                          <a:srgbClr val="000000"/>
                        </a:solidFill>
                        <a:effectLst/>
                        <a:latin typeface="Meiryo UI" panose="020B0604030504040204" pitchFamily="50" charset="-128"/>
                        <a:ea typeface="Meiryo UI" panose="020B0604030504040204" pitchFamily="50" charset="-128"/>
                        <a:cs typeface="+mn-cs"/>
                      </a:endParaRPr>
                    </a:p>
                  </a:txBody>
                  <a:tcPr marL="6761" marR="6761" marT="676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 xmlns:a16="http://schemas.microsoft.com/office/drawing/2014/main" val="10006"/>
                  </a:ext>
                </a:extLst>
              </a:tr>
              <a:tr h="178492">
                <a:tc vMerge="1">
                  <a:txBody>
                    <a:bodyPr/>
                    <a:lstStyle/>
                    <a:p>
                      <a:pPr algn="ctr" fontAlgn="ctr"/>
                      <a:endParaRPr kumimoji="1" lang="ja-JP" altLang="en-US" sz="1400" b="0" i="0" u="none" strike="noStrike" kern="1200" dirty="0">
                        <a:solidFill>
                          <a:srgbClr val="000000"/>
                        </a:solidFill>
                        <a:effectLst/>
                        <a:latin typeface="Meiryo UI" panose="020B0604030504040204" pitchFamily="50" charset="-128"/>
                        <a:ea typeface="Meiryo UI" panose="020B0604030504040204" pitchFamily="50" charset="-128"/>
                        <a:cs typeface="+mn-cs"/>
                      </a:endParaRPr>
                    </a:p>
                  </a:txBody>
                  <a:tcPr marL="6761" marR="6761" marT="676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vMerge="1">
                  <a:txBody>
                    <a:bodyPr/>
                    <a:lstStyle/>
                    <a:p>
                      <a:pPr algn="ctr" fontAlgn="ctr"/>
                      <a:endParaRPr kumimoji="1" lang="ja-JP" altLang="en-US" sz="1400" b="0" i="0" u="none" strike="noStrike" kern="1200" dirty="0">
                        <a:solidFill>
                          <a:srgbClr val="000000"/>
                        </a:solidFill>
                        <a:effectLst/>
                        <a:latin typeface="Meiryo UI" panose="020B0604030504040204" pitchFamily="50" charset="-128"/>
                        <a:ea typeface="Meiryo UI" panose="020B0604030504040204" pitchFamily="50" charset="-128"/>
                        <a:cs typeface="+mn-cs"/>
                      </a:endParaRPr>
                    </a:p>
                  </a:txBody>
                  <a:tcPr marL="6761" marR="6761" marT="676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kumimoji="1" lang="ja-JP" altLang="en-US" sz="1200" b="0" i="0" u="none" strike="noStrike" kern="1200" dirty="0">
                          <a:solidFill>
                            <a:srgbClr val="000000"/>
                          </a:solidFill>
                          <a:effectLst/>
                          <a:latin typeface="ＭＳ Ｐゴシック" panose="020B0600070205080204" pitchFamily="50" charset="-128"/>
                          <a:ea typeface="ＭＳ Ｐゴシック" panose="020B0600070205080204" pitchFamily="50" charset="-128"/>
                          <a:cs typeface="+mn-cs"/>
                        </a:rPr>
                        <a:t>伸縮装置の数</a:t>
                      </a:r>
                    </a:p>
                  </a:txBody>
                  <a:tcPr marL="6761" marR="6761" marT="676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kumimoji="1" lang="en-US" altLang="ja-JP" sz="1200" b="1" i="0" u="none" strike="noStrike" kern="1200" dirty="0">
                          <a:solidFill>
                            <a:srgbClr val="000000"/>
                          </a:solidFill>
                          <a:effectLst/>
                          <a:latin typeface="ＭＳ Ｐゴシック" panose="020B0600070205080204" pitchFamily="50" charset="-128"/>
                          <a:ea typeface="ＭＳ Ｐゴシック" panose="020B0600070205080204" pitchFamily="50" charset="-128"/>
                          <a:cs typeface="+mn-cs"/>
                        </a:rPr>
                        <a:t>3</a:t>
                      </a:r>
                    </a:p>
                  </a:txBody>
                  <a:tcPr marL="6761" marR="6761" marT="676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vMerge="1">
                  <a:txBody>
                    <a:bodyPr/>
                    <a:lstStyle/>
                    <a:p>
                      <a:pPr algn="ctr" fontAlgn="ctr"/>
                      <a:endParaRPr kumimoji="1" lang="ja-JP" altLang="en-US" sz="1400" b="0" i="0" u="none" strike="noStrike" kern="1200" dirty="0">
                        <a:solidFill>
                          <a:srgbClr val="000000"/>
                        </a:solidFill>
                        <a:effectLst/>
                        <a:latin typeface="Meiryo UI" panose="020B0604030504040204" pitchFamily="50" charset="-128"/>
                        <a:ea typeface="Meiryo UI" panose="020B0604030504040204" pitchFamily="50" charset="-128"/>
                        <a:cs typeface="+mn-cs"/>
                      </a:endParaRPr>
                    </a:p>
                  </a:txBody>
                  <a:tcPr marL="6761" marR="6761" marT="676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 xmlns:a16="http://schemas.microsoft.com/office/drawing/2014/main" val="10007"/>
                  </a:ext>
                </a:extLst>
              </a:tr>
              <a:tr h="178492">
                <a:tc vMerge="1">
                  <a:txBody>
                    <a:bodyPr/>
                    <a:lstStyle/>
                    <a:p>
                      <a:pPr algn="ctr" fontAlgn="ctr"/>
                      <a:endParaRPr kumimoji="1" lang="ja-JP" altLang="en-US" sz="1400" b="0" i="0" u="none" strike="noStrike" kern="1200" dirty="0">
                        <a:solidFill>
                          <a:srgbClr val="000000"/>
                        </a:solidFill>
                        <a:effectLst/>
                        <a:latin typeface="Meiryo UI" panose="020B0604030504040204" pitchFamily="50" charset="-128"/>
                        <a:ea typeface="Meiryo UI" panose="020B0604030504040204" pitchFamily="50" charset="-128"/>
                        <a:cs typeface="+mn-cs"/>
                      </a:endParaRPr>
                    </a:p>
                  </a:txBody>
                  <a:tcPr marL="6761" marR="6761" marT="676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rowSpan="3">
                  <a:txBody>
                    <a:bodyPr/>
                    <a:lstStyle/>
                    <a:p>
                      <a:pPr algn="ctr" fontAlgn="ctr"/>
                      <a:r>
                        <a:rPr kumimoji="1" lang="ja-JP" altLang="en-US" sz="1200" b="0" i="0" u="none" strike="noStrike" kern="1200" dirty="0">
                          <a:solidFill>
                            <a:srgbClr val="000000"/>
                          </a:solidFill>
                          <a:effectLst/>
                          <a:latin typeface="ＭＳ Ｐゴシック" panose="020B0600070205080204" pitchFamily="50" charset="-128"/>
                          <a:ea typeface="ＭＳ Ｐゴシック" panose="020B0600070205080204" pitchFamily="50" charset="-128"/>
                          <a:cs typeface="+mn-cs"/>
                        </a:rPr>
                        <a:t>点検のしやすさ</a:t>
                      </a:r>
                      <a:endParaRPr kumimoji="1" lang="en-US" altLang="ja-JP" sz="1200" b="0" i="0" u="none" strike="noStrike" kern="1200" dirty="0">
                        <a:solidFill>
                          <a:srgbClr val="000000"/>
                        </a:solidFill>
                        <a:effectLst/>
                        <a:latin typeface="ＭＳ Ｐゴシック" panose="020B0600070205080204" pitchFamily="50" charset="-128"/>
                        <a:ea typeface="ＭＳ Ｐゴシック" panose="020B0600070205080204" pitchFamily="50" charset="-128"/>
                        <a:cs typeface="+mn-cs"/>
                      </a:endParaRPr>
                    </a:p>
                    <a:p>
                      <a:pPr algn="ctr" fontAlgn="ctr"/>
                      <a:r>
                        <a:rPr kumimoji="1" lang="en-US" altLang="ja-JP" sz="1100" b="0" i="0" u="none" strike="noStrike" kern="1200" dirty="0">
                          <a:solidFill>
                            <a:srgbClr val="000000"/>
                          </a:solidFill>
                          <a:effectLst/>
                          <a:latin typeface="ＭＳ Ｐゴシック" panose="020B0600070205080204" pitchFamily="50" charset="-128"/>
                          <a:ea typeface="ＭＳ Ｐゴシック" panose="020B0600070205080204" pitchFamily="50" charset="-128"/>
                          <a:cs typeface="+mn-cs"/>
                        </a:rPr>
                        <a:t>(</a:t>
                      </a:r>
                      <a:r>
                        <a:rPr kumimoji="1" lang="ja-JP" altLang="en-US" sz="1100" b="0" i="0" u="none" strike="noStrike" kern="1200" dirty="0">
                          <a:solidFill>
                            <a:srgbClr val="000000"/>
                          </a:solidFill>
                          <a:effectLst/>
                          <a:latin typeface="ＭＳ Ｐゴシック" panose="020B0600070205080204" pitchFamily="50" charset="-128"/>
                          <a:ea typeface="ＭＳ Ｐゴシック" panose="020B0600070205080204" pitchFamily="50" charset="-128"/>
                          <a:cs typeface="+mn-cs"/>
                        </a:rPr>
                        <a:t>見やすさ、近接困難箇所の多少</a:t>
                      </a:r>
                      <a:r>
                        <a:rPr kumimoji="1" lang="en-US" altLang="ja-JP" sz="1100" b="0" i="0" u="none" strike="noStrike" kern="1200" dirty="0">
                          <a:solidFill>
                            <a:srgbClr val="000000"/>
                          </a:solidFill>
                          <a:effectLst/>
                          <a:latin typeface="ＭＳ Ｐゴシック" panose="020B0600070205080204" pitchFamily="50" charset="-128"/>
                          <a:ea typeface="ＭＳ Ｐゴシック" panose="020B0600070205080204" pitchFamily="50" charset="-128"/>
                          <a:cs typeface="+mn-cs"/>
                        </a:rPr>
                        <a:t>)</a:t>
                      </a:r>
                      <a:endParaRPr kumimoji="1" lang="ja-JP" altLang="en-US" sz="1100" b="0" i="0" u="none" strike="noStrike" kern="1200" dirty="0">
                        <a:solidFill>
                          <a:srgbClr val="000000"/>
                        </a:solidFill>
                        <a:effectLst/>
                        <a:latin typeface="ＭＳ Ｐゴシック" panose="020B0600070205080204" pitchFamily="50" charset="-128"/>
                        <a:ea typeface="ＭＳ Ｐゴシック" panose="020B0600070205080204" pitchFamily="50" charset="-128"/>
                        <a:cs typeface="+mn-cs"/>
                      </a:endParaRPr>
                    </a:p>
                  </a:txBody>
                  <a:tcPr marL="6761" marR="6761" marT="676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kumimoji="1" lang="ja-JP" altLang="en-US" sz="1200" b="0" i="0" u="none" strike="noStrike" kern="1200" dirty="0">
                          <a:solidFill>
                            <a:srgbClr val="000000"/>
                          </a:solidFill>
                          <a:effectLst/>
                          <a:latin typeface="ＭＳ Ｐゴシック" panose="020B0600070205080204" pitchFamily="50" charset="-128"/>
                          <a:ea typeface="ＭＳ Ｐゴシック" panose="020B0600070205080204" pitchFamily="50" charset="-128"/>
                          <a:cs typeface="+mn-cs"/>
                        </a:rPr>
                        <a:t>動線の確保</a:t>
                      </a:r>
                    </a:p>
                  </a:txBody>
                  <a:tcPr marL="6761" marR="6761" marT="676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kumimoji="1" lang="en-US" altLang="ja-JP" sz="1200" b="1" i="0" u="none" strike="noStrike" kern="1200" dirty="0">
                          <a:solidFill>
                            <a:srgbClr val="000000"/>
                          </a:solidFill>
                          <a:effectLst/>
                          <a:latin typeface="ＭＳ Ｐゴシック" panose="020B0600070205080204" pitchFamily="50" charset="-128"/>
                          <a:ea typeface="ＭＳ Ｐゴシック" panose="020B0600070205080204" pitchFamily="50" charset="-128"/>
                          <a:cs typeface="+mn-cs"/>
                        </a:rPr>
                        <a:t>2</a:t>
                      </a:r>
                    </a:p>
                  </a:txBody>
                  <a:tcPr marL="6761" marR="6761" marT="676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vMerge="1">
                  <a:txBody>
                    <a:bodyPr/>
                    <a:lstStyle/>
                    <a:p>
                      <a:pPr algn="ctr" fontAlgn="ctr"/>
                      <a:endParaRPr kumimoji="1" lang="ja-JP" altLang="en-US" sz="1400" b="0" i="0" u="none" strike="noStrike" kern="1200" dirty="0">
                        <a:solidFill>
                          <a:srgbClr val="000000"/>
                        </a:solidFill>
                        <a:effectLst/>
                        <a:latin typeface="Meiryo UI" panose="020B0604030504040204" pitchFamily="50" charset="-128"/>
                        <a:ea typeface="Meiryo UI" panose="020B0604030504040204" pitchFamily="50" charset="-128"/>
                        <a:cs typeface="+mn-cs"/>
                      </a:endParaRPr>
                    </a:p>
                  </a:txBody>
                  <a:tcPr marL="6761" marR="6761" marT="676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 xmlns:a16="http://schemas.microsoft.com/office/drawing/2014/main" val="10008"/>
                  </a:ext>
                </a:extLst>
              </a:tr>
              <a:tr h="178492">
                <a:tc vMerge="1">
                  <a:txBody>
                    <a:bodyPr/>
                    <a:lstStyle/>
                    <a:p>
                      <a:pPr algn="ctr" fontAlgn="ctr"/>
                      <a:endParaRPr kumimoji="1" lang="ja-JP" altLang="en-US" sz="1400" b="0" i="0" u="none" strike="noStrike" kern="1200" dirty="0">
                        <a:solidFill>
                          <a:srgbClr val="000000"/>
                        </a:solidFill>
                        <a:effectLst/>
                        <a:latin typeface="Meiryo UI" panose="020B0604030504040204" pitchFamily="50" charset="-128"/>
                        <a:ea typeface="Meiryo UI" panose="020B0604030504040204" pitchFamily="50" charset="-128"/>
                        <a:cs typeface="+mn-cs"/>
                      </a:endParaRPr>
                    </a:p>
                  </a:txBody>
                  <a:tcPr marL="6761" marR="6761" marT="676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vMerge="1">
                  <a:txBody>
                    <a:bodyPr/>
                    <a:lstStyle/>
                    <a:p>
                      <a:pPr algn="l" fontAlgn="ctr"/>
                      <a:endParaRPr kumimoji="1" lang="ja-JP" altLang="en-US" sz="1400" b="0" i="0" u="none" strike="noStrike" kern="1200" dirty="0">
                        <a:solidFill>
                          <a:srgbClr val="000000"/>
                        </a:solidFill>
                        <a:effectLst/>
                        <a:latin typeface="Meiryo UI" panose="020B0604030504040204" pitchFamily="50" charset="-128"/>
                        <a:ea typeface="Meiryo UI" panose="020B0604030504040204" pitchFamily="50" charset="-128"/>
                        <a:cs typeface="+mn-cs"/>
                      </a:endParaRPr>
                    </a:p>
                  </a:txBody>
                  <a:tcPr marL="6761" marR="6761" marT="676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ctr"/>
                      <a:r>
                        <a:rPr kumimoji="1" lang="ja-JP" altLang="en-US" sz="1200" b="0" i="0" u="none" strike="noStrike" kern="1200" dirty="0">
                          <a:solidFill>
                            <a:srgbClr val="000000"/>
                          </a:solidFill>
                          <a:effectLst/>
                          <a:latin typeface="ＭＳ Ｐゴシック" panose="020B0600070205080204" pitchFamily="50" charset="-128"/>
                          <a:ea typeface="ＭＳ Ｐゴシック" panose="020B0600070205080204" pitchFamily="50" charset="-128"/>
                          <a:cs typeface="+mn-cs"/>
                        </a:rPr>
                        <a:t>点検空間</a:t>
                      </a:r>
                    </a:p>
                  </a:txBody>
                  <a:tcPr marL="6761" marR="6761" marT="676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kumimoji="1" lang="en-US" altLang="ja-JP" sz="1200" b="1" i="0" u="none" strike="noStrike" kern="1200" dirty="0">
                          <a:solidFill>
                            <a:srgbClr val="000000"/>
                          </a:solidFill>
                          <a:effectLst/>
                          <a:latin typeface="ＭＳ Ｐゴシック" panose="020B0600070205080204" pitchFamily="50" charset="-128"/>
                          <a:ea typeface="ＭＳ Ｐゴシック" panose="020B0600070205080204" pitchFamily="50" charset="-128"/>
                          <a:cs typeface="+mn-cs"/>
                        </a:rPr>
                        <a:t>3</a:t>
                      </a:r>
                    </a:p>
                  </a:txBody>
                  <a:tcPr marL="6761" marR="6761" marT="676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vMerge="1">
                  <a:txBody>
                    <a:bodyPr/>
                    <a:lstStyle/>
                    <a:p>
                      <a:pPr algn="ctr" fontAlgn="ctr"/>
                      <a:endParaRPr kumimoji="1" lang="ja-JP" altLang="en-US" sz="1400" b="0" i="0" u="none" strike="noStrike" kern="1200" dirty="0">
                        <a:solidFill>
                          <a:srgbClr val="000000"/>
                        </a:solidFill>
                        <a:effectLst/>
                        <a:latin typeface="Meiryo UI" panose="020B0604030504040204" pitchFamily="50" charset="-128"/>
                        <a:ea typeface="Meiryo UI" panose="020B0604030504040204" pitchFamily="50" charset="-128"/>
                        <a:cs typeface="+mn-cs"/>
                      </a:endParaRPr>
                    </a:p>
                  </a:txBody>
                  <a:tcPr marL="6761" marR="6761" marT="676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 xmlns:a16="http://schemas.microsoft.com/office/drawing/2014/main" val="10009"/>
                  </a:ext>
                </a:extLst>
              </a:tr>
              <a:tr h="178492">
                <a:tc vMerge="1">
                  <a:txBody>
                    <a:bodyPr/>
                    <a:lstStyle/>
                    <a:p>
                      <a:pPr algn="ctr" fontAlgn="ctr"/>
                      <a:endParaRPr kumimoji="1" lang="ja-JP" altLang="en-US" sz="1400" b="0" i="0" u="none" strike="noStrike" kern="1200" dirty="0">
                        <a:solidFill>
                          <a:srgbClr val="000000"/>
                        </a:solidFill>
                        <a:effectLst/>
                        <a:latin typeface="Meiryo UI" panose="020B0604030504040204" pitchFamily="50" charset="-128"/>
                        <a:ea typeface="Meiryo UI" panose="020B0604030504040204" pitchFamily="50" charset="-128"/>
                        <a:cs typeface="+mn-cs"/>
                      </a:endParaRPr>
                    </a:p>
                  </a:txBody>
                  <a:tcPr marL="6761" marR="6761" marT="676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vMerge="1">
                  <a:txBody>
                    <a:bodyPr/>
                    <a:lstStyle/>
                    <a:p>
                      <a:pPr algn="ctr" fontAlgn="ctr"/>
                      <a:endParaRPr kumimoji="1" lang="ja-JP" altLang="en-US" sz="1400" b="0" i="0" u="none" strike="noStrike" kern="1200" dirty="0">
                        <a:solidFill>
                          <a:srgbClr val="000000"/>
                        </a:solidFill>
                        <a:effectLst/>
                        <a:latin typeface="Meiryo UI" panose="020B0604030504040204" pitchFamily="50" charset="-128"/>
                        <a:ea typeface="Meiryo UI" panose="020B0604030504040204" pitchFamily="50" charset="-128"/>
                        <a:cs typeface="+mn-cs"/>
                      </a:endParaRPr>
                    </a:p>
                  </a:txBody>
                  <a:tcPr marL="6761" marR="6761" marT="676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kumimoji="1" lang="ja-JP" altLang="en-US" sz="1200" b="0" i="0" u="none" strike="noStrike" kern="1200" dirty="0">
                          <a:solidFill>
                            <a:srgbClr val="000000"/>
                          </a:solidFill>
                          <a:effectLst/>
                          <a:latin typeface="ＭＳ Ｐゴシック" panose="020B0600070205080204" pitchFamily="50" charset="-128"/>
                          <a:ea typeface="ＭＳ Ｐゴシック" panose="020B0600070205080204" pitchFamily="50" charset="-128"/>
                          <a:cs typeface="+mn-cs"/>
                        </a:rPr>
                        <a:t>桁下空間</a:t>
                      </a:r>
                    </a:p>
                  </a:txBody>
                  <a:tcPr marL="6761" marR="6761" marT="676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kumimoji="1" lang="en-US" altLang="ja-JP" sz="1200" b="1" i="0" u="none" strike="noStrike" kern="1200" dirty="0">
                          <a:solidFill>
                            <a:srgbClr val="000000"/>
                          </a:solidFill>
                          <a:effectLst/>
                          <a:latin typeface="ＭＳ Ｐゴシック" panose="020B0600070205080204" pitchFamily="50" charset="-128"/>
                          <a:ea typeface="ＭＳ Ｐゴシック" panose="020B0600070205080204" pitchFamily="50" charset="-128"/>
                          <a:cs typeface="+mn-cs"/>
                        </a:rPr>
                        <a:t>3</a:t>
                      </a:r>
                    </a:p>
                  </a:txBody>
                  <a:tcPr marL="6761" marR="6761" marT="676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vMerge="1">
                  <a:txBody>
                    <a:bodyPr/>
                    <a:lstStyle/>
                    <a:p>
                      <a:pPr algn="ctr" fontAlgn="ctr"/>
                      <a:endParaRPr kumimoji="1" lang="ja-JP" altLang="en-US" sz="1400" b="0" i="0" u="none" strike="noStrike" kern="1200" dirty="0">
                        <a:solidFill>
                          <a:srgbClr val="000000"/>
                        </a:solidFill>
                        <a:effectLst/>
                        <a:latin typeface="Meiryo UI" panose="020B0604030504040204" pitchFamily="50" charset="-128"/>
                        <a:ea typeface="Meiryo UI" panose="020B0604030504040204" pitchFamily="50" charset="-128"/>
                        <a:cs typeface="+mn-cs"/>
                      </a:endParaRPr>
                    </a:p>
                  </a:txBody>
                  <a:tcPr marL="6761" marR="6761" marT="676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 xmlns:a16="http://schemas.microsoft.com/office/drawing/2014/main" val="10010"/>
                  </a:ext>
                </a:extLst>
              </a:tr>
              <a:tr h="350621">
                <a:tc vMerge="1">
                  <a:txBody>
                    <a:bodyPr/>
                    <a:lstStyle/>
                    <a:p>
                      <a:pPr algn="ctr" fontAlgn="ctr"/>
                      <a:endParaRPr kumimoji="1" lang="ja-JP" altLang="en-US" sz="1400" b="0" i="0" u="none" strike="noStrike" kern="1200" dirty="0">
                        <a:solidFill>
                          <a:srgbClr val="000000"/>
                        </a:solidFill>
                        <a:effectLst/>
                        <a:latin typeface="Meiryo UI" panose="020B0604030504040204" pitchFamily="50" charset="-128"/>
                        <a:ea typeface="Meiryo UI" panose="020B0604030504040204" pitchFamily="50" charset="-128"/>
                        <a:cs typeface="+mn-cs"/>
                      </a:endParaRPr>
                    </a:p>
                  </a:txBody>
                  <a:tcPr marL="6761" marR="6761" marT="676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ctr"/>
                      <a:r>
                        <a:rPr kumimoji="1" lang="ja-JP" altLang="en-US" sz="1200" b="0" i="0" u="none" strike="noStrike" kern="1200" dirty="0">
                          <a:solidFill>
                            <a:srgbClr val="000000"/>
                          </a:solidFill>
                          <a:effectLst/>
                          <a:latin typeface="ＭＳ Ｐゴシック" panose="020B0600070205080204" pitchFamily="50" charset="-128"/>
                          <a:ea typeface="ＭＳ Ｐゴシック" panose="020B0600070205080204" pitchFamily="50" charset="-128"/>
                          <a:cs typeface="+mn-cs"/>
                        </a:rPr>
                        <a:t>滞水防止・</a:t>
                      </a:r>
                      <a:endParaRPr kumimoji="1" lang="en-US" altLang="ja-JP" sz="1200" b="0" i="0" u="none" strike="noStrike" kern="1200" dirty="0">
                        <a:solidFill>
                          <a:srgbClr val="000000"/>
                        </a:solidFill>
                        <a:effectLst/>
                        <a:latin typeface="ＭＳ Ｐゴシック" panose="020B0600070205080204" pitchFamily="50" charset="-128"/>
                        <a:ea typeface="ＭＳ Ｐゴシック" panose="020B0600070205080204" pitchFamily="50" charset="-128"/>
                        <a:cs typeface="+mn-cs"/>
                      </a:endParaRPr>
                    </a:p>
                    <a:p>
                      <a:pPr algn="ctr" fontAlgn="ctr"/>
                      <a:r>
                        <a:rPr kumimoji="1" lang="ja-JP" altLang="en-US" sz="1200" b="0" i="0" u="none" strike="noStrike" kern="1200" dirty="0">
                          <a:solidFill>
                            <a:srgbClr val="000000"/>
                          </a:solidFill>
                          <a:effectLst/>
                          <a:latin typeface="ＭＳ Ｐゴシック" panose="020B0600070205080204" pitchFamily="50" charset="-128"/>
                          <a:ea typeface="ＭＳ Ｐゴシック" panose="020B0600070205080204" pitchFamily="50" charset="-128"/>
                          <a:cs typeface="+mn-cs"/>
                        </a:rPr>
                        <a:t>湿潤防止</a:t>
                      </a:r>
                    </a:p>
                  </a:txBody>
                  <a:tcPr marL="6761" marR="6761" marT="676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kumimoji="1" lang="ja-JP" altLang="en-US" sz="1200" b="0" i="0" u="none" strike="noStrike" kern="1200" dirty="0">
                          <a:solidFill>
                            <a:srgbClr val="000000"/>
                          </a:solidFill>
                          <a:effectLst/>
                          <a:latin typeface="ＭＳ Ｐゴシック" panose="020B0600070205080204" pitchFamily="50" charset="-128"/>
                          <a:ea typeface="ＭＳ Ｐゴシック" panose="020B0600070205080204" pitchFamily="50" charset="-128"/>
                          <a:cs typeface="+mn-cs"/>
                        </a:rPr>
                        <a:t>橋座及び支承台座</a:t>
                      </a:r>
                    </a:p>
                  </a:txBody>
                  <a:tcPr marL="6761" marR="6761" marT="676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kumimoji="1" lang="en-US" altLang="ja-JP" sz="1200" b="1" i="0" u="none" strike="noStrike" kern="1200" dirty="0">
                          <a:solidFill>
                            <a:srgbClr val="000000"/>
                          </a:solidFill>
                          <a:effectLst/>
                          <a:latin typeface="ＭＳ Ｐゴシック" panose="020B0600070205080204" pitchFamily="50" charset="-128"/>
                          <a:ea typeface="ＭＳ Ｐゴシック" panose="020B0600070205080204" pitchFamily="50" charset="-128"/>
                          <a:cs typeface="+mn-cs"/>
                        </a:rPr>
                        <a:t>2</a:t>
                      </a:r>
                    </a:p>
                  </a:txBody>
                  <a:tcPr marL="6761" marR="6761" marT="676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vMerge="1">
                  <a:txBody>
                    <a:bodyPr/>
                    <a:lstStyle/>
                    <a:p>
                      <a:pPr algn="ctr" fontAlgn="ctr"/>
                      <a:endParaRPr kumimoji="1" lang="ja-JP" altLang="en-US" sz="1400" b="0" i="0" u="none" strike="noStrike" kern="1200" dirty="0">
                        <a:solidFill>
                          <a:srgbClr val="000000"/>
                        </a:solidFill>
                        <a:effectLst/>
                        <a:latin typeface="Meiryo UI" panose="020B0604030504040204" pitchFamily="50" charset="-128"/>
                        <a:ea typeface="Meiryo UI" panose="020B0604030504040204" pitchFamily="50" charset="-128"/>
                        <a:cs typeface="+mn-cs"/>
                      </a:endParaRPr>
                    </a:p>
                  </a:txBody>
                  <a:tcPr marL="6761" marR="6761" marT="676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 xmlns:a16="http://schemas.microsoft.com/office/drawing/2014/main" val="10011"/>
                  </a:ext>
                </a:extLst>
              </a:tr>
              <a:tr h="178492">
                <a:tc vMerge="1">
                  <a:txBody>
                    <a:bodyPr/>
                    <a:lstStyle/>
                    <a:p>
                      <a:pPr algn="ctr" fontAlgn="ctr"/>
                      <a:endParaRPr kumimoji="1" lang="ja-JP" altLang="en-US" sz="1400" b="0" i="0" u="none" strike="noStrike" kern="1200" dirty="0">
                        <a:solidFill>
                          <a:srgbClr val="000000"/>
                        </a:solidFill>
                        <a:effectLst/>
                        <a:latin typeface="Meiryo UI" panose="020B0604030504040204" pitchFamily="50" charset="-128"/>
                        <a:ea typeface="Meiryo UI" panose="020B0604030504040204" pitchFamily="50" charset="-128"/>
                        <a:cs typeface="+mn-cs"/>
                      </a:endParaRPr>
                    </a:p>
                  </a:txBody>
                  <a:tcPr marL="6761" marR="6761" marT="676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kumimoji="1" lang="ja-JP" altLang="en-US" sz="1200" b="0" i="0" u="none" strike="noStrike" kern="1200" dirty="0">
                          <a:solidFill>
                            <a:srgbClr val="000000"/>
                          </a:solidFill>
                          <a:effectLst/>
                          <a:latin typeface="ＭＳ Ｐゴシック" panose="020B0600070205080204" pitchFamily="50" charset="-128"/>
                          <a:ea typeface="ＭＳ Ｐゴシック" panose="020B0600070205080204" pitchFamily="50" charset="-128"/>
                          <a:cs typeface="+mn-cs"/>
                        </a:rPr>
                        <a:t>交換のしやすさ</a:t>
                      </a:r>
                    </a:p>
                  </a:txBody>
                  <a:tcPr marL="6761" marR="6761" marT="676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kumimoji="1" lang="ja-JP" altLang="en-US" sz="1200" b="0" i="0" u="none" strike="noStrike" kern="1200" dirty="0">
                          <a:solidFill>
                            <a:srgbClr val="000000"/>
                          </a:solidFill>
                          <a:effectLst/>
                          <a:latin typeface="ＭＳ Ｐゴシック" panose="020B0600070205080204" pitchFamily="50" charset="-128"/>
                          <a:ea typeface="ＭＳ Ｐゴシック" panose="020B0600070205080204" pitchFamily="50" charset="-128"/>
                          <a:cs typeface="+mn-cs"/>
                        </a:rPr>
                        <a:t>支承取替え</a:t>
                      </a:r>
                    </a:p>
                  </a:txBody>
                  <a:tcPr marL="6761" marR="6761" marT="676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kumimoji="1" lang="en-US" altLang="ja-JP" sz="1200" b="1" i="0" u="none" strike="noStrike" kern="1200" dirty="0">
                          <a:solidFill>
                            <a:srgbClr val="000000"/>
                          </a:solidFill>
                          <a:effectLst/>
                          <a:latin typeface="ＭＳ Ｐゴシック" panose="020B0600070205080204" pitchFamily="50" charset="-128"/>
                          <a:ea typeface="ＭＳ Ｐゴシック" panose="020B0600070205080204" pitchFamily="50" charset="-128"/>
                          <a:cs typeface="+mn-cs"/>
                        </a:rPr>
                        <a:t>2</a:t>
                      </a:r>
                    </a:p>
                  </a:txBody>
                  <a:tcPr marL="6761" marR="6761" marT="676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vMerge="1">
                  <a:txBody>
                    <a:bodyPr/>
                    <a:lstStyle/>
                    <a:p>
                      <a:pPr algn="ctr" fontAlgn="ctr"/>
                      <a:endParaRPr kumimoji="1" lang="ja-JP" altLang="en-US" sz="1400" b="0" i="0" u="none" strike="noStrike" kern="1200" dirty="0">
                        <a:solidFill>
                          <a:srgbClr val="000000"/>
                        </a:solidFill>
                        <a:effectLst/>
                        <a:latin typeface="Meiryo UI" panose="020B0604030504040204" pitchFamily="50" charset="-128"/>
                        <a:ea typeface="Meiryo UI" panose="020B0604030504040204" pitchFamily="50" charset="-128"/>
                        <a:cs typeface="+mn-cs"/>
                      </a:endParaRPr>
                    </a:p>
                  </a:txBody>
                  <a:tcPr marL="6761" marR="6761" marT="676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 xmlns:a16="http://schemas.microsoft.com/office/drawing/2014/main" val="10012"/>
                  </a:ext>
                </a:extLst>
              </a:tr>
              <a:tr h="178492">
                <a:tc rowSpan="6">
                  <a:txBody>
                    <a:bodyPr/>
                    <a:lstStyle/>
                    <a:p>
                      <a:pPr algn="ctr" fontAlgn="ctr"/>
                      <a:r>
                        <a:rPr kumimoji="1" lang="ja-JP" altLang="en-US" sz="1200" b="1" i="0" u="none" strike="noStrike" kern="1200" dirty="0">
                          <a:solidFill>
                            <a:srgbClr val="000000"/>
                          </a:solidFill>
                          <a:effectLst/>
                          <a:latin typeface="ＭＳ Ｐゴシック" panose="020B0600070205080204" pitchFamily="50" charset="-128"/>
                          <a:ea typeface="ＭＳ Ｐゴシック" panose="020B0600070205080204" pitchFamily="50" charset="-128"/>
                          <a:cs typeface="+mn-cs"/>
                        </a:rPr>
                        <a:t>社会的</a:t>
                      </a:r>
                      <a:endParaRPr kumimoji="1" lang="en-US" altLang="ja-JP" sz="1200" b="1" i="0" u="none" strike="noStrike" kern="1200" dirty="0">
                        <a:solidFill>
                          <a:srgbClr val="000000"/>
                        </a:solidFill>
                        <a:effectLst/>
                        <a:latin typeface="ＭＳ Ｐゴシック" panose="020B0600070205080204" pitchFamily="50" charset="-128"/>
                        <a:ea typeface="ＭＳ Ｐゴシック" panose="020B0600070205080204" pitchFamily="50" charset="-128"/>
                        <a:cs typeface="+mn-cs"/>
                      </a:endParaRPr>
                    </a:p>
                    <a:p>
                      <a:pPr algn="ctr" fontAlgn="ctr"/>
                      <a:r>
                        <a:rPr kumimoji="1" lang="ja-JP" altLang="en-US" sz="1200" b="1" i="0" u="none" strike="noStrike" kern="1200" dirty="0">
                          <a:solidFill>
                            <a:srgbClr val="000000"/>
                          </a:solidFill>
                          <a:effectLst/>
                          <a:latin typeface="ＭＳ Ｐゴシック" panose="020B0600070205080204" pitchFamily="50" charset="-128"/>
                          <a:ea typeface="ＭＳ Ｐゴシック" panose="020B0600070205080204" pitchFamily="50" charset="-128"/>
                          <a:cs typeface="+mn-cs"/>
                        </a:rPr>
                        <a:t>影響</a:t>
                      </a:r>
                    </a:p>
                  </a:txBody>
                  <a:tcPr marL="6761" marR="6761" marT="676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FFFFF"/>
                    </a:solidFill>
                  </a:tcPr>
                </a:tc>
                <a:tc rowSpan="3">
                  <a:txBody>
                    <a:bodyPr/>
                    <a:lstStyle/>
                    <a:p>
                      <a:pPr algn="ctr" fontAlgn="ctr"/>
                      <a:r>
                        <a:rPr kumimoji="1" lang="ja-JP" altLang="en-US" sz="1200" b="0" i="0" u="none" strike="noStrike" kern="1200" dirty="0">
                          <a:solidFill>
                            <a:srgbClr val="000000"/>
                          </a:solidFill>
                          <a:effectLst/>
                          <a:latin typeface="ＭＳ Ｐゴシック" panose="020B0600070205080204" pitchFamily="50" charset="-128"/>
                          <a:ea typeface="ＭＳ Ｐゴシック" panose="020B0600070205080204" pitchFamily="50" charset="-128"/>
                          <a:cs typeface="+mn-cs"/>
                        </a:rPr>
                        <a:t>事業の難易度</a:t>
                      </a:r>
                    </a:p>
                  </a:txBody>
                  <a:tcPr marL="6761" marR="6761" marT="676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kumimoji="1" lang="ja-JP" altLang="en-US" sz="1200" b="0" i="0" u="none" strike="noStrike" kern="1200" dirty="0">
                          <a:solidFill>
                            <a:srgbClr val="000000"/>
                          </a:solidFill>
                          <a:effectLst/>
                          <a:latin typeface="ＭＳ Ｐゴシック" panose="020B0600070205080204" pitchFamily="50" charset="-128"/>
                          <a:ea typeface="ＭＳ Ｐゴシック" panose="020B0600070205080204" pitchFamily="50" charset="-128"/>
                          <a:cs typeface="+mn-cs"/>
                        </a:rPr>
                        <a:t>用地（借地）取得・補償</a:t>
                      </a:r>
                    </a:p>
                  </a:txBody>
                  <a:tcPr marL="6761" marR="6761" marT="676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kumimoji="1" lang="en-US" altLang="ja-JP" sz="1200" b="1" i="0" u="none" strike="noStrike" kern="1200" dirty="0">
                          <a:solidFill>
                            <a:srgbClr val="000000"/>
                          </a:solidFill>
                          <a:effectLst/>
                          <a:latin typeface="ＭＳ Ｐゴシック" panose="020B0600070205080204" pitchFamily="50" charset="-128"/>
                          <a:ea typeface="ＭＳ Ｐゴシック" panose="020B0600070205080204" pitchFamily="50" charset="-128"/>
                          <a:cs typeface="+mn-cs"/>
                        </a:rPr>
                        <a:t>3</a:t>
                      </a:r>
                    </a:p>
                  </a:txBody>
                  <a:tcPr marL="6761" marR="6761" marT="676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40000"/>
                        <a:lumOff val="60000"/>
                      </a:schemeClr>
                    </a:solidFill>
                  </a:tcPr>
                </a:tc>
                <a:tc rowSpan="6">
                  <a:txBody>
                    <a:bodyPr/>
                    <a:lstStyle/>
                    <a:p>
                      <a:pPr algn="ctr" fontAlgn="ctr"/>
                      <a:r>
                        <a:rPr kumimoji="1" lang="en-US" altLang="ja-JP" sz="1200" b="1" i="0" u="none" strike="noStrike" kern="1200" dirty="0">
                          <a:solidFill>
                            <a:srgbClr val="000000"/>
                          </a:solidFill>
                          <a:effectLst/>
                          <a:latin typeface="ＭＳ Ｐゴシック" panose="020B0600070205080204" pitchFamily="50" charset="-128"/>
                          <a:ea typeface="ＭＳ Ｐゴシック" panose="020B0600070205080204" pitchFamily="50" charset="-128"/>
                          <a:cs typeface="+mn-cs"/>
                        </a:rPr>
                        <a:t>20</a:t>
                      </a:r>
                      <a:endParaRPr kumimoji="1" lang="ja-JP" altLang="en-US" sz="1200" b="1" i="0" u="none" strike="noStrike" kern="1200" dirty="0">
                        <a:solidFill>
                          <a:srgbClr val="000000"/>
                        </a:solidFill>
                        <a:effectLst/>
                        <a:latin typeface="ＭＳ Ｐゴシック" panose="020B0600070205080204" pitchFamily="50" charset="-128"/>
                        <a:ea typeface="ＭＳ Ｐゴシック" panose="020B0600070205080204" pitchFamily="50" charset="-128"/>
                        <a:cs typeface="+mn-cs"/>
                      </a:endParaRPr>
                    </a:p>
                  </a:txBody>
                  <a:tcPr marL="6761" marR="6761" marT="676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2">
                        <a:lumMod val="40000"/>
                        <a:lumOff val="60000"/>
                      </a:schemeClr>
                    </a:solidFill>
                  </a:tcPr>
                </a:tc>
                <a:extLst>
                  <a:ext uri="{0D108BD9-81ED-4DB2-BD59-A6C34878D82A}">
                    <a16:rowId xmlns="" xmlns:a16="http://schemas.microsoft.com/office/drawing/2014/main" val="10013"/>
                  </a:ext>
                </a:extLst>
              </a:tr>
              <a:tr h="178492">
                <a:tc vMerge="1">
                  <a:txBody>
                    <a:bodyPr/>
                    <a:lstStyle/>
                    <a:p>
                      <a:pPr algn="ctr" fontAlgn="ctr"/>
                      <a:endParaRPr kumimoji="1" lang="ja-JP" altLang="en-US" sz="1400" b="0" i="0" u="none" strike="noStrike" kern="1200" dirty="0">
                        <a:solidFill>
                          <a:srgbClr val="000000"/>
                        </a:solidFill>
                        <a:effectLst/>
                        <a:latin typeface="Meiryo UI" panose="020B0604030504040204" pitchFamily="50" charset="-128"/>
                        <a:ea typeface="Meiryo UI" panose="020B0604030504040204" pitchFamily="50" charset="-128"/>
                        <a:cs typeface="+mn-cs"/>
                      </a:endParaRPr>
                    </a:p>
                  </a:txBody>
                  <a:tcPr marL="6761" marR="6761" marT="676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vMerge="1">
                  <a:txBody>
                    <a:bodyPr/>
                    <a:lstStyle/>
                    <a:p>
                      <a:pPr algn="ctr" fontAlgn="ctr"/>
                      <a:endParaRPr kumimoji="1" lang="ja-JP" altLang="en-US" sz="1400" b="0" i="0" u="none" strike="noStrike" kern="1200" dirty="0">
                        <a:solidFill>
                          <a:srgbClr val="000000"/>
                        </a:solidFill>
                        <a:effectLst/>
                        <a:latin typeface="Meiryo UI" panose="020B0604030504040204" pitchFamily="50" charset="-128"/>
                        <a:ea typeface="Meiryo UI" panose="020B0604030504040204" pitchFamily="50" charset="-128"/>
                        <a:cs typeface="+mn-cs"/>
                      </a:endParaRPr>
                    </a:p>
                  </a:txBody>
                  <a:tcPr marL="6761" marR="6761" marT="676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l" fontAlgn="ctr"/>
                      <a:r>
                        <a:rPr kumimoji="1" lang="zh-TW" altLang="en-US" sz="1200" b="0" i="0" u="none" strike="noStrike" kern="1200" dirty="0">
                          <a:solidFill>
                            <a:srgbClr val="000000"/>
                          </a:solidFill>
                          <a:effectLst/>
                          <a:latin typeface="ＭＳ Ｐゴシック" panose="020B0600070205080204" pitchFamily="50" charset="-128"/>
                          <a:ea typeface="ＭＳ Ｐゴシック" panose="020B0600070205080204" pitchFamily="50" charset="-128"/>
                          <a:cs typeface="+mn-cs"/>
                        </a:rPr>
                        <a:t>施工期間</a:t>
                      </a:r>
                      <a:r>
                        <a:rPr kumimoji="1" lang="en-US" altLang="ja-JP" sz="1200" b="0" i="0" u="none" strike="noStrike" kern="1200" dirty="0">
                          <a:solidFill>
                            <a:srgbClr val="000000"/>
                          </a:solidFill>
                          <a:effectLst/>
                          <a:latin typeface="ＭＳ Ｐゴシック" panose="020B0600070205080204" pitchFamily="50" charset="-128"/>
                          <a:ea typeface="ＭＳ Ｐゴシック" panose="020B0600070205080204" pitchFamily="50" charset="-128"/>
                          <a:cs typeface="+mn-cs"/>
                        </a:rPr>
                        <a:t>(</a:t>
                      </a:r>
                      <a:r>
                        <a:rPr kumimoji="1" lang="zh-TW" altLang="en-US" sz="1200" b="0" i="0" u="none" strike="noStrike" kern="1200" dirty="0">
                          <a:solidFill>
                            <a:srgbClr val="000000"/>
                          </a:solidFill>
                          <a:effectLst/>
                          <a:latin typeface="ＭＳ Ｐゴシック" panose="020B0600070205080204" pitchFamily="50" charset="-128"/>
                          <a:ea typeface="ＭＳ Ｐゴシック" panose="020B0600070205080204" pitchFamily="50" charset="-128"/>
                          <a:cs typeface="+mn-cs"/>
                        </a:rPr>
                        <a:t>事業期間</a:t>
                      </a:r>
                      <a:r>
                        <a:rPr kumimoji="1" lang="en-US" altLang="ja-JP" sz="1200" b="0" i="0" u="none" strike="noStrike" kern="1200" dirty="0">
                          <a:solidFill>
                            <a:srgbClr val="000000"/>
                          </a:solidFill>
                          <a:effectLst/>
                          <a:latin typeface="ＭＳ Ｐゴシック" panose="020B0600070205080204" pitchFamily="50" charset="-128"/>
                          <a:ea typeface="ＭＳ Ｐゴシック" panose="020B0600070205080204" pitchFamily="50" charset="-128"/>
                          <a:cs typeface="+mn-cs"/>
                        </a:rPr>
                        <a:t>)</a:t>
                      </a:r>
                      <a:endParaRPr kumimoji="1" lang="zh-TW" altLang="en-US" sz="1200" b="0" i="0" u="none" strike="noStrike" kern="1200" dirty="0">
                        <a:solidFill>
                          <a:srgbClr val="000000"/>
                        </a:solidFill>
                        <a:effectLst/>
                        <a:latin typeface="ＭＳ Ｐゴシック" panose="020B0600070205080204" pitchFamily="50" charset="-128"/>
                        <a:ea typeface="ＭＳ Ｐゴシック" panose="020B0600070205080204" pitchFamily="50" charset="-128"/>
                        <a:cs typeface="+mn-cs"/>
                      </a:endParaRPr>
                    </a:p>
                  </a:txBody>
                  <a:tcPr marL="6761" marR="6761" marT="676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kumimoji="1" lang="en-US" altLang="ja-JP" sz="1200" b="1" i="0" u="none" strike="noStrike" kern="1200" dirty="0">
                          <a:solidFill>
                            <a:srgbClr val="000000"/>
                          </a:solidFill>
                          <a:effectLst/>
                          <a:latin typeface="ＭＳ Ｐゴシック" panose="020B0600070205080204" pitchFamily="50" charset="-128"/>
                          <a:ea typeface="ＭＳ Ｐゴシック" panose="020B0600070205080204" pitchFamily="50" charset="-128"/>
                          <a:cs typeface="+mn-cs"/>
                        </a:rPr>
                        <a:t>3</a:t>
                      </a:r>
                    </a:p>
                  </a:txBody>
                  <a:tcPr marL="6761" marR="6761" marT="676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40000"/>
                        <a:lumOff val="60000"/>
                      </a:schemeClr>
                    </a:solidFill>
                  </a:tcPr>
                </a:tc>
                <a:tc vMerge="1">
                  <a:txBody>
                    <a:bodyPr/>
                    <a:lstStyle/>
                    <a:p>
                      <a:pPr algn="ctr" fontAlgn="ctr"/>
                      <a:endParaRPr kumimoji="1" lang="ja-JP" altLang="en-US" sz="1400" b="0" i="0" u="none" strike="noStrike" kern="1200" dirty="0">
                        <a:solidFill>
                          <a:srgbClr val="000000"/>
                        </a:solidFill>
                        <a:effectLst/>
                        <a:latin typeface="Meiryo UI" panose="020B0604030504040204" pitchFamily="50" charset="-128"/>
                        <a:ea typeface="Meiryo UI" panose="020B0604030504040204" pitchFamily="50" charset="-128"/>
                        <a:cs typeface="+mn-cs"/>
                      </a:endParaRPr>
                    </a:p>
                  </a:txBody>
                  <a:tcPr marL="6761" marR="6761" marT="676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14"/>
                  </a:ext>
                </a:extLst>
              </a:tr>
              <a:tr h="178492">
                <a:tc vMerge="1">
                  <a:txBody>
                    <a:bodyPr/>
                    <a:lstStyle/>
                    <a:p>
                      <a:pPr algn="ctr" fontAlgn="ctr"/>
                      <a:endParaRPr kumimoji="1" lang="ja-JP" altLang="en-US" sz="1400" b="0" i="0" u="none" strike="noStrike" kern="1200" dirty="0">
                        <a:solidFill>
                          <a:srgbClr val="000000"/>
                        </a:solidFill>
                        <a:effectLst/>
                        <a:latin typeface="Meiryo UI" panose="020B0604030504040204" pitchFamily="50" charset="-128"/>
                        <a:ea typeface="Meiryo UI" panose="020B0604030504040204" pitchFamily="50" charset="-128"/>
                        <a:cs typeface="+mn-cs"/>
                      </a:endParaRPr>
                    </a:p>
                  </a:txBody>
                  <a:tcPr marL="6761" marR="6761" marT="676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vMerge="1">
                  <a:txBody>
                    <a:bodyPr/>
                    <a:lstStyle/>
                    <a:p>
                      <a:pPr algn="ctr" fontAlgn="ctr"/>
                      <a:endParaRPr kumimoji="1" lang="ja-JP" altLang="en-US" sz="1400" b="0" i="0" u="none" strike="noStrike" kern="1200" dirty="0">
                        <a:solidFill>
                          <a:srgbClr val="000000"/>
                        </a:solidFill>
                        <a:effectLst/>
                        <a:latin typeface="Meiryo UI" panose="020B0604030504040204" pitchFamily="50" charset="-128"/>
                        <a:ea typeface="Meiryo UI" panose="020B0604030504040204" pitchFamily="50" charset="-128"/>
                        <a:cs typeface="+mn-cs"/>
                      </a:endParaRPr>
                    </a:p>
                  </a:txBody>
                  <a:tcPr marL="6761" marR="6761" marT="676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kumimoji="1" lang="ja-JP" altLang="en-US" sz="1200" b="0" i="0" u="none" strike="noStrike" kern="1200" dirty="0">
                          <a:solidFill>
                            <a:srgbClr val="000000"/>
                          </a:solidFill>
                          <a:effectLst/>
                          <a:latin typeface="ＭＳ Ｐゴシック" panose="020B0600070205080204" pitchFamily="50" charset="-128"/>
                          <a:ea typeface="ＭＳ Ｐゴシック" panose="020B0600070205080204" pitchFamily="50" charset="-128"/>
                          <a:cs typeface="+mn-cs"/>
                        </a:rPr>
                        <a:t>関係機関との協議</a:t>
                      </a:r>
                    </a:p>
                  </a:txBody>
                  <a:tcPr marL="6761" marR="6761" marT="676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kumimoji="1" lang="en-US" altLang="ja-JP" sz="1200" b="1" i="0" u="none" strike="noStrike" kern="1200" dirty="0">
                          <a:solidFill>
                            <a:srgbClr val="000000"/>
                          </a:solidFill>
                          <a:effectLst/>
                          <a:latin typeface="ＭＳ Ｐゴシック" panose="020B0600070205080204" pitchFamily="50" charset="-128"/>
                          <a:ea typeface="ＭＳ Ｐゴシック" panose="020B0600070205080204" pitchFamily="50" charset="-128"/>
                          <a:cs typeface="+mn-cs"/>
                        </a:rPr>
                        <a:t>3</a:t>
                      </a:r>
                    </a:p>
                  </a:txBody>
                  <a:tcPr marL="6761" marR="6761" marT="676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40000"/>
                        <a:lumOff val="60000"/>
                      </a:schemeClr>
                    </a:solidFill>
                  </a:tcPr>
                </a:tc>
                <a:tc vMerge="1">
                  <a:txBody>
                    <a:bodyPr/>
                    <a:lstStyle/>
                    <a:p>
                      <a:pPr algn="ctr" fontAlgn="ctr"/>
                      <a:endParaRPr kumimoji="1" lang="ja-JP" altLang="en-US" sz="1400" b="0" i="0" u="none" strike="noStrike" kern="1200" dirty="0">
                        <a:solidFill>
                          <a:srgbClr val="000000"/>
                        </a:solidFill>
                        <a:effectLst/>
                        <a:latin typeface="Meiryo UI" panose="020B0604030504040204" pitchFamily="50" charset="-128"/>
                        <a:ea typeface="Meiryo UI" panose="020B0604030504040204" pitchFamily="50" charset="-128"/>
                        <a:cs typeface="+mn-cs"/>
                      </a:endParaRPr>
                    </a:p>
                  </a:txBody>
                  <a:tcPr marL="6761" marR="6761" marT="676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15"/>
                  </a:ext>
                </a:extLst>
              </a:tr>
              <a:tr h="350621">
                <a:tc vMerge="1">
                  <a:txBody>
                    <a:bodyPr/>
                    <a:lstStyle/>
                    <a:p>
                      <a:pPr algn="ctr" fontAlgn="ctr"/>
                      <a:endParaRPr kumimoji="1" lang="ja-JP" altLang="en-US" sz="1400" b="0" i="0" u="none" strike="noStrike" kern="1200" dirty="0">
                        <a:solidFill>
                          <a:srgbClr val="000000"/>
                        </a:solidFill>
                        <a:effectLst/>
                        <a:latin typeface="Meiryo UI" panose="020B0604030504040204" pitchFamily="50" charset="-128"/>
                        <a:ea typeface="Meiryo UI" panose="020B0604030504040204" pitchFamily="50" charset="-128"/>
                        <a:cs typeface="+mn-cs"/>
                      </a:endParaRPr>
                    </a:p>
                  </a:txBody>
                  <a:tcPr marL="6761" marR="6761" marT="676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ctr"/>
                      <a:r>
                        <a:rPr kumimoji="1" lang="ja-JP" altLang="en-US" sz="1200" b="0" i="0" u="none" strike="noStrike" kern="1200" dirty="0">
                          <a:solidFill>
                            <a:srgbClr val="000000"/>
                          </a:solidFill>
                          <a:effectLst/>
                          <a:latin typeface="ＭＳ Ｐゴシック" panose="020B0600070205080204" pitchFamily="50" charset="-128"/>
                          <a:ea typeface="ＭＳ Ｐゴシック" panose="020B0600070205080204" pitchFamily="50" charset="-128"/>
                          <a:cs typeface="+mn-cs"/>
                        </a:rPr>
                        <a:t>更新期間中の</a:t>
                      </a:r>
                      <a:endParaRPr kumimoji="1" lang="en-US" altLang="ja-JP" sz="1200" b="0" i="0" u="none" strike="noStrike" kern="1200" dirty="0">
                        <a:solidFill>
                          <a:srgbClr val="000000"/>
                        </a:solidFill>
                        <a:effectLst/>
                        <a:latin typeface="ＭＳ Ｐゴシック" panose="020B0600070205080204" pitchFamily="50" charset="-128"/>
                        <a:ea typeface="ＭＳ Ｐゴシック" panose="020B0600070205080204" pitchFamily="50" charset="-128"/>
                        <a:cs typeface="+mn-cs"/>
                      </a:endParaRPr>
                    </a:p>
                    <a:p>
                      <a:pPr algn="ctr" fontAlgn="ctr"/>
                      <a:r>
                        <a:rPr kumimoji="1" lang="ja-JP" altLang="en-US" sz="1200" b="0" i="0" u="none" strike="noStrike" kern="1200" dirty="0">
                          <a:solidFill>
                            <a:srgbClr val="000000"/>
                          </a:solidFill>
                          <a:effectLst/>
                          <a:latin typeface="ＭＳ Ｐゴシック" panose="020B0600070205080204" pitchFamily="50" charset="-128"/>
                          <a:ea typeface="ＭＳ Ｐゴシック" panose="020B0600070205080204" pitchFamily="50" charset="-128"/>
                          <a:cs typeface="+mn-cs"/>
                        </a:rPr>
                        <a:t>交通規制</a:t>
                      </a:r>
                    </a:p>
                  </a:txBody>
                  <a:tcPr marL="6761" marR="6761" marT="676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kumimoji="1" lang="ja-JP" altLang="en-US" sz="1200" b="0" i="0" u="none" strike="noStrike" kern="1200" dirty="0">
                          <a:solidFill>
                            <a:srgbClr val="000000"/>
                          </a:solidFill>
                          <a:effectLst/>
                          <a:latin typeface="ＭＳ Ｐゴシック" panose="020B0600070205080204" pitchFamily="50" charset="-128"/>
                          <a:ea typeface="ＭＳ Ｐゴシック" panose="020B0600070205080204" pitchFamily="50" charset="-128"/>
                          <a:cs typeface="+mn-cs"/>
                        </a:rPr>
                        <a:t>負の便益</a:t>
                      </a:r>
                    </a:p>
                  </a:txBody>
                  <a:tcPr marL="6761" marR="6761" marT="676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kumimoji="1" lang="en-US" altLang="ja-JP" sz="1200" b="1" i="0" u="none" strike="noStrike" kern="1200" dirty="0">
                          <a:solidFill>
                            <a:srgbClr val="000000"/>
                          </a:solidFill>
                          <a:effectLst/>
                          <a:latin typeface="ＭＳ Ｐゴシック" panose="020B0600070205080204" pitchFamily="50" charset="-128"/>
                          <a:ea typeface="ＭＳ Ｐゴシック" panose="020B0600070205080204" pitchFamily="50" charset="-128"/>
                          <a:cs typeface="+mn-cs"/>
                        </a:rPr>
                        <a:t>5</a:t>
                      </a:r>
                    </a:p>
                  </a:txBody>
                  <a:tcPr marL="6761" marR="6761" marT="676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40000"/>
                        <a:lumOff val="60000"/>
                      </a:schemeClr>
                    </a:solidFill>
                  </a:tcPr>
                </a:tc>
                <a:tc vMerge="1">
                  <a:txBody>
                    <a:bodyPr/>
                    <a:lstStyle/>
                    <a:p>
                      <a:pPr algn="ctr" fontAlgn="ctr"/>
                      <a:endParaRPr kumimoji="1" lang="ja-JP" altLang="en-US" sz="1400" b="0" i="0" u="none" strike="noStrike" kern="1200" dirty="0">
                        <a:solidFill>
                          <a:srgbClr val="000000"/>
                        </a:solidFill>
                        <a:effectLst/>
                        <a:latin typeface="Meiryo UI" panose="020B0604030504040204" pitchFamily="50" charset="-128"/>
                        <a:ea typeface="Meiryo UI" panose="020B0604030504040204" pitchFamily="50" charset="-128"/>
                        <a:cs typeface="+mn-cs"/>
                      </a:endParaRPr>
                    </a:p>
                  </a:txBody>
                  <a:tcPr marL="6761" marR="6761" marT="676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16"/>
                  </a:ext>
                </a:extLst>
              </a:tr>
              <a:tr h="178492">
                <a:tc vMerge="1">
                  <a:txBody>
                    <a:bodyPr/>
                    <a:lstStyle/>
                    <a:p>
                      <a:pPr algn="ctr" fontAlgn="ctr"/>
                      <a:endParaRPr kumimoji="1" lang="ja-JP" altLang="en-US" sz="1400" b="0" i="0" u="none" strike="noStrike" kern="1200" dirty="0">
                        <a:solidFill>
                          <a:srgbClr val="000000"/>
                        </a:solidFill>
                        <a:effectLst/>
                        <a:latin typeface="Meiryo UI" panose="020B0604030504040204" pitchFamily="50" charset="-128"/>
                        <a:ea typeface="Meiryo UI" panose="020B0604030504040204" pitchFamily="50" charset="-128"/>
                        <a:cs typeface="+mn-cs"/>
                      </a:endParaRPr>
                    </a:p>
                  </a:txBody>
                  <a:tcPr marL="6761" marR="6761" marT="676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rowSpan="2">
                  <a:txBody>
                    <a:bodyPr/>
                    <a:lstStyle/>
                    <a:p>
                      <a:pPr algn="ctr" fontAlgn="ctr"/>
                      <a:r>
                        <a:rPr kumimoji="1" lang="ja-JP" altLang="en-US" sz="1200" b="0" i="0" u="none" strike="noStrike" kern="1200" dirty="0">
                          <a:solidFill>
                            <a:srgbClr val="000000"/>
                          </a:solidFill>
                          <a:effectLst/>
                          <a:latin typeface="ＭＳ Ｐゴシック" panose="020B0600070205080204" pitchFamily="50" charset="-128"/>
                          <a:ea typeface="ＭＳ Ｐゴシック" panose="020B0600070205080204" pitchFamily="50" charset="-128"/>
                          <a:cs typeface="+mn-cs"/>
                        </a:rPr>
                        <a:t>防災</a:t>
                      </a:r>
                      <a:r>
                        <a:rPr kumimoji="1" lang="en-US" altLang="ja-JP" sz="1100" b="0" i="0" u="none" strike="noStrike" kern="1200" dirty="0">
                          <a:solidFill>
                            <a:srgbClr val="000000"/>
                          </a:solidFill>
                          <a:effectLst/>
                          <a:latin typeface="ＭＳ Ｐゴシック" panose="020B0600070205080204" pitchFamily="50" charset="-128"/>
                          <a:ea typeface="ＭＳ Ｐゴシック" panose="020B0600070205080204" pitchFamily="50" charset="-128"/>
                          <a:cs typeface="+mn-cs"/>
                        </a:rPr>
                        <a:t>(</a:t>
                      </a:r>
                      <a:r>
                        <a:rPr kumimoji="1" lang="ja-JP" altLang="en-US" sz="1100" b="0" i="0" u="none" strike="noStrike" kern="1200" dirty="0">
                          <a:solidFill>
                            <a:srgbClr val="000000"/>
                          </a:solidFill>
                          <a:effectLst/>
                          <a:latin typeface="ＭＳ Ｐゴシック" panose="020B0600070205080204" pitchFamily="50" charset="-128"/>
                          <a:ea typeface="ＭＳ Ｐゴシック" panose="020B0600070205080204" pitchFamily="50" charset="-128"/>
                          <a:cs typeface="+mn-cs"/>
                        </a:rPr>
                        <a:t>治水リスク</a:t>
                      </a:r>
                      <a:r>
                        <a:rPr kumimoji="1" lang="en-US" altLang="ja-JP" sz="1100" b="0" i="0" u="none" strike="noStrike" kern="1200" dirty="0">
                          <a:solidFill>
                            <a:srgbClr val="000000"/>
                          </a:solidFill>
                          <a:effectLst/>
                          <a:latin typeface="ＭＳ Ｐゴシック" panose="020B0600070205080204" pitchFamily="50" charset="-128"/>
                          <a:ea typeface="ＭＳ Ｐゴシック" panose="020B0600070205080204" pitchFamily="50" charset="-128"/>
                          <a:cs typeface="+mn-cs"/>
                        </a:rPr>
                        <a:t>)</a:t>
                      </a:r>
                      <a:endParaRPr kumimoji="1" lang="ja-JP" altLang="en-US" sz="1100" b="0" i="0" u="none" strike="noStrike" kern="1200" dirty="0">
                        <a:solidFill>
                          <a:srgbClr val="000000"/>
                        </a:solidFill>
                        <a:effectLst/>
                        <a:latin typeface="ＭＳ Ｐゴシック" panose="020B0600070205080204" pitchFamily="50" charset="-128"/>
                        <a:ea typeface="ＭＳ Ｐゴシック" panose="020B0600070205080204" pitchFamily="50" charset="-128"/>
                        <a:cs typeface="+mn-cs"/>
                      </a:endParaRPr>
                    </a:p>
                  </a:txBody>
                  <a:tcPr marL="6761" marR="6761" marT="676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FFFFF"/>
                    </a:solidFill>
                  </a:tcPr>
                </a:tc>
                <a:tc>
                  <a:txBody>
                    <a:bodyPr/>
                    <a:lstStyle/>
                    <a:p>
                      <a:pPr algn="l" fontAlgn="ctr"/>
                      <a:r>
                        <a:rPr kumimoji="1" lang="ja-JP" altLang="en-US" sz="1200" b="0" i="0" u="none" strike="noStrike" kern="1200" dirty="0">
                          <a:solidFill>
                            <a:srgbClr val="000000"/>
                          </a:solidFill>
                          <a:effectLst/>
                          <a:latin typeface="ＭＳ Ｐゴシック" panose="020B0600070205080204" pitchFamily="50" charset="-128"/>
                          <a:ea typeface="ＭＳ Ｐゴシック" panose="020B0600070205080204" pitchFamily="50" charset="-128"/>
                          <a:cs typeface="+mn-cs"/>
                        </a:rPr>
                        <a:t>基準径間長</a:t>
                      </a:r>
                    </a:p>
                  </a:txBody>
                  <a:tcPr marL="6761" marR="6761" marT="676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kumimoji="1" lang="en-US" altLang="ja-JP" sz="1200" b="1" i="0" u="none" strike="noStrike" kern="1200" dirty="0">
                          <a:solidFill>
                            <a:srgbClr val="000000"/>
                          </a:solidFill>
                          <a:effectLst/>
                          <a:latin typeface="ＭＳ Ｐゴシック" panose="020B0600070205080204" pitchFamily="50" charset="-128"/>
                          <a:ea typeface="ＭＳ Ｐゴシック" panose="020B0600070205080204" pitchFamily="50" charset="-128"/>
                          <a:cs typeface="+mn-cs"/>
                        </a:rPr>
                        <a:t>3</a:t>
                      </a:r>
                    </a:p>
                  </a:txBody>
                  <a:tcPr marL="6761" marR="6761" marT="676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vMerge="1">
                  <a:txBody>
                    <a:bodyPr/>
                    <a:lstStyle/>
                    <a:p>
                      <a:pPr algn="ctr" fontAlgn="ctr"/>
                      <a:endParaRPr kumimoji="1" lang="ja-JP" altLang="en-US" sz="1400" b="0" i="0" u="none" strike="noStrike" kern="1200" dirty="0">
                        <a:solidFill>
                          <a:srgbClr val="000000"/>
                        </a:solidFill>
                        <a:effectLst/>
                        <a:latin typeface="Meiryo UI" panose="020B0604030504040204" pitchFamily="50" charset="-128"/>
                        <a:ea typeface="Meiryo UI" panose="020B0604030504040204" pitchFamily="50" charset="-128"/>
                        <a:cs typeface="+mn-cs"/>
                      </a:endParaRPr>
                    </a:p>
                  </a:txBody>
                  <a:tcPr marL="6761" marR="6761" marT="676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 xmlns:a16="http://schemas.microsoft.com/office/drawing/2014/main" val="10017"/>
                  </a:ext>
                </a:extLst>
              </a:tr>
              <a:tr h="178492">
                <a:tc vMerge="1">
                  <a:txBody>
                    <a:bodyPr/>
                    <a:lstStyle/>
                    <a:p>
                      <a:pPr algn="ctr" fontAlgn="ctr"/>
                      <a:endParaRPr kumimoji="1" lang="ja-JP" altLang="en-US" sz="1400" b="0" i="0" u="none" strike="noStrike" kern="1200" dirty="0">
                        <a:solidFill>
                          <a:srgbClr val="000000"/>
                        </a:solidFill>
                        <a:effectLst/>
                        <a:latin typeface="Meiryo UI" panose="020B0604030504040204" pitchFamily="50" charset="-128"/>
                        <a:ea typeface="Meiryo UI" panose="020B0604030504040204" pitchFamily="50" charset="-128"/>
                        <a:cs typeface="+mn-cs"/>
                      </a:endParaRPr>
                    </a:p>
                  </a:txBody>
                  <a:tcPr marL="6761" marR="6761" marT="676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FFFFF"/>
                    </a:solidFill>
                  </a:tcPr>
                </a:tc>
                <a:tc vMerge="1">
                  <a:txBody>
                    <a:bodyPr/>
                    <a:lstStyle/>
                    <a:p>
                      <a:pPr algn="ctr" fontAlgn="ctr"/>
                      <a:endParaRPr kumimoji="1" lang="ja-JP" altLang="en-US" sz="1400" b="0" i="0" u="none" strike="noStrike" kern="1200" dirty="0">
                        <a:solidFill>
                          <a:srgbClr val="000000"/>
                        </a:solidFill>
                        <a:effectLst/>
                        <a:latin typeface="Meiryo UI" panose="020B0604030504040204" pitchFamily="50" charset="-128"/>
                        <a:ea typeface="Meiryo UI" panose="020B0604030504040204" pitchFamily="50" charset="-128"/>
                        <a:cs typeface="+mn-cs"/>
                      </a:endParaRPr>
                    </a:p>
                  </a:txBody>
                  <a:tcPr marL="6761" marR="6761" marT="676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kumimoji="1" lang="ja-JP" altLang="en-US" sz="1200" b="0" i="0" u="none" strike="noStrike" kern="1200" dirty="0">
                          <a:solidFill>
                            <a:srgbClr val="000000"/>
                          </a:solidFill>
                          <a:effectLst/>
                          <a:latin typeface="ＭＳ Ｐゴシック" panose="020B0600070205080204" pitchFamily="50" charset="-128"/>
                          <a:ea typeface="ＭＳ Ｐゴシック" panose="020B0600070205080204" pitchFamily="50" charset="-128"/>
                          <a:cs typeface="+mn-cs"/>
                        </a:rPr>
                        <a:t>河積阻害率</a:t>
                      </a:r>
                    </a:p>
                  </a:txBody>
                  <a:tcPr marL="6761" marR="6761" marT="676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FFFFF"/>
                    </a:solidFill>
                  </a:tcPr>
                </a:tc>
                <a:tc>
                  <a:txBody>
                    <a:bodyPr/>
                    <a:lstStyle/>
                    <a:p>
                      <a:pPr algn="ctr" fontAlgn="ctr"/>
                      <a:r>
                        <a:rPr kumimoji="1" lang="en-US" altLang="ja-JP" sz="1200" b="1" i="0" u="none" strike="noStrike" kern="1200" dirty="0">
                          <a:solidFill>
                            <a:srgbClr val="000000"/>
                          </a:solidFill>
                          <a:effectLst/>
                          <a:latin typeface="ＭＳ Ｐゴシック" panose="020B0600070205080204" pitchFamily="50" charset="-128"/>
                          <a:ea typeface="ＭＳ Ｐゴシック" panose="020B0600070205080204" pitchFamily="50" charset="-128"/>
                          <a:cs typeface="+mn-cs"/>
                        </a:rPr>
                        <a:t>3</a:t>
                      </a:r>
                    </a:p>
                  </a:txBody>
                  <a:tcPr marL="6761" marR="6761" marT="676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FFFFF"/>
                    </a:solidFill>
                  </a:tcPr>
                </a:tc>
                <a:tc vMerge="1">
                  <a:txBody>
                    <a:bodyPr/>
                    <a:lstStyle/>
                    <a:p>
                      <a:pPr algn="ctr" fontAlgn="ctr"/>
                      <a:endParaRPr kumimoji="1" lang="ja-JP" altLang="en-US" sz="1400" b="0" i="0" u="none" strike="noStrike" kern="1200" dirty="0">
                        <a:solidFill>
                          <a:srgbClr val="000000"/>
                        </a:solidFill>
                        <a:effectLst/>
                        <a:latin typeface="Meiryo UI" panose="020B0604030504040204" pitchFamily="50" charset="-128"/>
                        <a:ea typeface="Meiryo UI" panose="020B0604030504040204" pitchFamily="50" charset="-128"/>
                        <a:cs typeface="+mn-cs"/>
                      </a:endParaRPr>
                    </a:p>
                  </a:txBody>
                  <a:tcPr marL="6761" marR="6761" marT="676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 xmlns:a16="http://schemas.microsoft.com/office/drawing/2014/main" val="10018"/>
                  </a:ext>
                </a:extLst>
              </a:tr>
              <a:tr h="178492">
                <a:tc gridSpan="3">
                  <a:txBody>
                    <a:bodyPr/>
                    <a:lstStyle/>
                    <a:p>
                      <a:pPr algn="ctr" fontAlgn="ctr"/>
                      <a:r>
                        <a:rPr kumimoji="1" lang="ja-JP" altLang="en-US" sz="1200" b="0" i="0" u="none" strike="noStrike" kern="1200" dirty="0">
                          <a:solidFill>
                            <a:srgbClr val="000000"/>
                          </a:solidFill>
                          <a:effectLst/>
                          <a:latin typeface="ＭＳ Ｐゴシック" panose="020B0600070205080204" pitchFamily="50" charset="-128"/>
                          <a:ea typeface="ＭＳ Ｐゴシック" panose="020B0600070205080204" pitchFamily="50" charset="-128"/>
                          <a:cs typeface="+mn-cs"/>
                        </a:rPr>
                        <a:t>合計</a:t>
                      </a:r>
                    </a:p>
                  </a:txBody>
                  <a:tcPr marL="6761" marR="6761" marT="6761"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lumMod val="95000"/>
                      </a:schemeClr>
                    </a:solidFill>
                  </a:tcPr>
                </a:tc>
                <a:tc hMerge="1">
                  <a:txBody>
                    <a:bodyPr/>
                    <a:lstStyle/>
                    <a:p>
                      <a:pPr algn="l" fontAlgn="ctr"/>
                      <a:endParaRPr kumimoji="1" lang="ja-JP" altLang="en-US" sz="1400" b="0" i="0" u="none" strike="noStrike" kern="1200" dirty="0">
                        <a:solidFill>
                          <a:srgbClr val="000000"/>
                        </a:solidFill>
                        <a:effectLst/>
                        <a:latin typeface="Meiryo UI" panose="020B0604030504040204" pitchFamily="50" charset="-128"/>
                        <a:ea typeface="Meiryo UI" panose="020B0604030504040204" pitchFamily="50" charset="-128"/>
                        <a:cs typeface="+mn-cs"/>
                      </a:endParaRPr>
                    </a:p>
                  </a:txBody>
                  <a:tcPr marL="6761" marR="6761" marT="6761"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kumimoji="1" lang="ja-JP" altLang="en-US"/>
                    </a:p>
                  </a:txBody>
                  <a:tcPr/>
                </a:tc>
                <a:tc gridSpan="2">
                  <a:txBody>
                    <a:bodyPr/>
                    <a:lstStyle/>
                    <a:p>
                      <a:pPr algn="l" fontAlgn="ctr"/>
                      <a:r>
                        <a:rPr kumimoji="1" lang="ja-JP" altLang="en-US" sz="1200" b="1" i="0" u="none" strike="noStrike" kern="1200" dirty="0">
                          <a:solidFill>
                            <a:srgbClr val="000000"/>
                          </a:solidFill>
                          <a:effectLst/>
                          <a:latin typeface="ＭＳ Ｐゴシック" panose="020B0600070205080204" pitchFamily="50" charset="-128"/>
                          <a:ea typeface="ＭＳ Ｐゴシック" panose="020B0600070205080204" pitchFamily="50" charset="-128"/>
                          <a:cs typeface="+mn-cs"/>
                        </a:rPr>
                        <a:t>　</a:t>
                      </a:r>
                      <a:r>
                        <a:rPr kumimoji="1" lang="en-US" altLang="ja-JP" sz="1200" b="1" i="0" u="none" strike="noStrike" kern="1200" dirty="0">
                          <a:solidFill>
                            <a:srgbClr val="000000"/>
                          </a:solidFill>
                          <a:effectLst/>
                          <a:latin typeface="ＭＳ Ｐゴシック" panose="020B0600070205080204" pitchFamily="50" charset="-128"/>
                          <a:ea typeface="ＭＳ Ｐゴシック" panose="020B0600070205080204" pitchFamily="50" charset="-128"/>
                          <a:cs typeface="+mn-cs"/>
                        </a:rPr>
                        <a:t>100</a:t>
                      </a:r>
                      <a:endParaRPr kumimoji="1" lang="ja-JP" altLang="en-US" sz="1200" b="1" i="0" u="none" strike="noStrike" kern="1200" dirty="0">
                        <a:solidFill>
                          <a:srgbClr val="000000"/>
                        </a:solidFill>
                        <a:effectLst/>
                        <a:latin typeface="ＭＳ Ｐゴシック" panose="020B0600070205080204" pitchFamily="50" charset="-128"/>
                        <a:ea typeface="ＭＳ Ｐゴシック" panose="020B0600070205080204" pitchFamily="50" charset="-128"/>
                        <a:cs typeface="+mn-cs"/>
                      </a:endParaRPr>
                    </a:p>
                  </a:txBody>
                  <a:tcPr marL="6761" marR="6761" marT="6761"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lumMod val="95000"/>
                      </a:schemeClr>
                    </a:solidFill>
                  </a:tcPr>
                </a:tc>
                <a:tc hMerge="1">
                  <a:txBody>
                    <a:bodyPr/>
                    <a:lstStyle/>
                    <a:p>
                      <a:pPr algn="l" fontAlgn="ctr"/>
                      <a:endParaRPr kumimoji="1" lang="ja-JP" altLang="en-US" sz="1400" b="0" i="0" u="none" strike="noStrike" kern="1200" dirty="0">
                        <a:solidFill>
                          <a:srgbClr val="000000"/>
                        </a:solidFill>
                        <a:effectLst/>
                        <a:latin typeface="Meiryo UI" panose="020B0604030504040204" pitchFamily="50" charset="-128"/>
                        <a:ea typeface="Meiryo UI" panose="020B0604030504040204" pitchFamily="50" charset="-128"/>
                        <a:cs typeface="+mn-cs"/>
                      </a:endParaRPr>
                    </a:p>
                  </a:txBody>
                  <a:tcPr marL="6761" marR="6761" marT="6761"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19"/>
                  </a:ext>
                </a:extLst>
              </a:tr>
            </a:tbl>
          </a:graphicData>
        </a:graphic>
      </p:graphicFrame>
      <p:graphicFrame>
        <p:nvGraphicFramePr>
          <p:cNvPr id="10" name="表 9"/>
          <p:cNvGraphicFramePr>
            <a:graphicFrameLocks noGrp="1"/>
          </p:cNvGraphicFramePr>
          <p:nvPr>
            <p:extLst/>
          </p:nvPr>
        </p:nvGraphicFramePr>
        <p:xfrm>
          <a:off x="5054556" y="2104400"/>
          <a:ext cx="4358443" cy="4158580"/>
        </p:xfrm>
        <a:graphic>
          <a:graphicData uri="http://schemas.openxmlformats.org/drawingml/2006/table">
            <a:tbl>
              <a:tblPr/>
              <a:tblGrid>
                <a:gridCol w="721349">
                  <a:extLst>
                    <a:ext uri="{9D8B030D-6E8A-4147-A177-3AD203B41FA5}">
                      <a16:colId xmlns="" xmlns:a16="http://schemas.microsoft.com/office/drawing/2014/main" val="20000"/>
                    </a:ext>
                  </a:extLst>
                </a:gridCol>
                <a:gridCol w="1118892">
                  <a:extLst>
                    <a:ext uri="{9D8B030D-6E8A-4147-A177-3AD203B41FA5}">
                      <a16:colId xmlns="" xmlns:a16="http://schemas.microsoft.com/office/drawing/2014/main" val="20001"/>
                    </a:ext>
                  </a:extLst>
                </a:gridCol>
                <a:gridCol w="1808439">
                  <a:extLst>
                    <a:ext uri="{9D8B030D-6E8A-4147-A177-3AD203B41FA5}">
                      <a16:colId xmlns="" xmlns:a16="http://schemas.microsoft.com/office/drawing/2014/main" val="20002"/>
                    </a:ext>
                  </a:extLst>
                </a:gridCol>
                <a:gridCol w="298371">
                  <a:extLst>
                    <a:ext uri="{9D8B030D-6E8A-4147-A177-3AD203B41FA5}">
                      <a16:colId xmlns="" xmlns:a16="http://schemas.microsoft.com/office/drawing/2014/main" val="20003"/>
                    </a:ext>
                  </a:extLst>
                </a:gridCol>
                <a:gridCol w="411392">
                  <a:extLst>
                    <a:ext uri="{9D8B030D-6E8A-4147-A177-3AD203B41FA5}">
                      <a16:colId xmlns="" xmlns:a16="http://schemas.microsoft.com/office/drawing/2014/main" val="20004"/>
                    </a:ext>
                  </a:extLst>
                </a:gridCol>
              </a:tblGrid>
              <a:tr h="162073">
                <a:tc>
                  <a:txBody>
                    <a:bodyPr/>
                    <a:lstStyle/>
                    <a:p>
                      <a:pPr algn="ctr" fontAlgn="ctr"/>
                      <a:r>
                        <a:rPr kumimoji="1" lang="ja-JP" altLang="en-US" sz="1200" b="0" i="0" u="none" strike="noStrike" kern="1200" dirty="0">
                          <a:solidFill>
                            <a:srgbClr val="000000"/>
                          </a:solidFill>
                          <a:effectLst/>
                          <a:latin typeface="ＭＳ Ｐゴシック" panose="020B0600070205080204" pitchFamily="50" charset="-128"/>
                          <a:ea typeface="ＭＳ Ｐゴシック" panose="020B0600070205080204" pitchFamily="50" charset="-128"/>
                          <a:cs typeface="+mn-cs"/>
                        </a:rPr>
                        <a:t>評価指標</a:t>
                      </a:r>
                    </a:p>
                  </a:txBody>
                  <a:tcPr marL="6761" marR="6761" marT="676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fontAlgn="ctr"/>
                      <a:r>
                        <a:rPr kumimoji="1" lang="ja-JP" altLang="en-US" sz="1200" b="0" i="0" u="none" strike="noStrike" kern="1200" dirty="0">
                          <a:solidFill>
                            <a:srgbClr val="000000"/>
                          </a:solidFill>
                          <a:effectLst/>
                          <a:latin typeface="ＭＳ Ｐゴシック" panose="020B0600070205080204" pitchFamily="50" charset="-128"/>
                          <a:ea typeface="ＭＳ Ｐゴシック" panose="020B0600070205080204" pitchFamily="50" charset="-128"/>
                          <a:cs typeface="+mn-cs"/>
                        </a:rPr>
                        <a:t>項目</a:t>
                      </a:r>
                    </a:p>
                  </a:txBody>
                  <a:tcPr marL="6761" marR="6761" marT="676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fontAlgn="ctr"/>
                      <a:r>
                        <a:rPr kumimoji="1" lang="ja-JP" altLang="en-US" sz="1200" b="0" i="0" u="none" strike="noStrike" kern="1200" dirty="0">
                          <a:solidFill>
                            <a:srgbClr val="000000"/>
                          </a:solidFill>
                          <a:effectLst/>
                          <a:latin typeface="ＭＳ Ｐゴシック" panose="020B0600070205080204" pitchFamily="50" charset="-128"/>
                          <a:ea typeface="ＭＳ Ｐゴシック" panose="020B0600070205080204" pitchFamily="50" charset="-128"/>
                          <a:cs typeface="+mn-cs"/>
                        </a:rPr>
                        <a:t>細目</a:t>
                      </a:r>
                    </a:p>
                  </a:txBody>
                  <a:tcPr marL="6761" marR="6761" marT="676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tc gridSpan="2">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1" lang="ja-JP" altLang="en-US" sz="1200" b="0" i="0" u="none" strike="noStrike" kern="1200" dirty="0">
                          <a:solidFill>
                            <a:srgbClr val="000000"/>
                          </a:solidFill>
                          <a:effectLst/>
                          <a:latin typeface="ＭＳ Ｐゴシック" panose="020B0600070205080204" pitchFamily="50" charset="-128"/>
                          <a:ea typeface="ＭＳ Ｐゴシック" panose="020B0600070205080204" pitchFamily="50" charset="-128"/>
                          <a:cs typeface="+mn-cs"/>
                        </a:rPr>
                        <a:t>配点</a:t>
                      </a:r>
                    </a:p>
                  </a:txBody>
                  <a:tcPr marL="6761" marR="6761" marT="676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tc hMerge="1">
                  <a:txBody>
                    <a:bodyPr/>
                    <a:lstStyle/>
                    <a:p>
                      <a:pPr algn="ctr" fontAlgn="ctr"/>
                      <a:endParaRPr kumimoji="1" lang="zh-TW" altLang="en-US" sz="1400" b="0" i="0" u="none" strike="noStrike" kern="1200" dirty="0">
                        <a:solidFill>
                          <a:srgbClr val="000000"/>
                        </a:solidFill>
                        <a:effectLst/>
                        <a:latin typeface="Meiryo UI" panose="020B0604030504040204" pitchFamily="50" charset="-128"/>
                        <a:ea typeface="Meiryo UI" panose="020B0604030504040204" pitchFamily="50" charset="-128"/>
                        <a:cs typeface="+mn-cs"/>
                      </a:endParaRPr>
                    </a:p>
                  </a:txBody>
                  <a:tcPr marL="6761" marR="6761" marT="676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extLst>
                  <a:ext uri="{0D108BD9-81ED-4DB2-BD59-A6C34878D82A}">
                    <a16:rowId xmlns="" xmlns:a16="http://schemas.microsoft.com/office/drawing/2014/main" val="10000"/>
                  </a:ext>
                </a:extLst>
              </a:tr>
              <a:tr h="162073">
                <a:tc>
                  <a:txBody>
                    <a:bodyPr/>
                    <a:lstStyle/>
                    <a:p>
                      <a:pPr algn="ctr" fontAlgn="ctr"/>
                      <a:r>
                        <a:rPr kumimoji="1" lang="ja-JP" altLang="en-US" sz="1200" b="1" i="0" u="none" strike="noStrike" kern="1200" dirty="0">
                          <a:solidFill>
                            <a:srgbClr val="000000"/>
                          </a:solidFill>
                          <a:effectLst/>
                          <a:latin typeface="ＭＳ Ｐゴシック" panose="020B0600070205080204" pitchFamily="50" charset="-128"/>
                          <a:ea typeface="ＭＳ Ｐゴシック" panose="020B0600070205080204" pitchFamily="50" charset="-128"/>
                          <a:cs typeface="+mn-cs"/>
                        </a:rPr>
                        <a:t>経済性</a:t>
                      </a:r>
                    </a:p>
                  </a:txBody>
                  <a:tcPr marL="6761" marR="6761" marT="676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gridSpan="2">
                  <a:txBody>
                    <a:bodyPr/>
                    <a:lstStyle/>
                    <a:p>
                      <a:pPr algn="ctr" fontAlgn="ctr"/>
                      <a:r>
                        <a:rPr kumimoji="1" lang="en-US" sz="1200" b="0" i="0" u="none" strike="noStrike" kern="1200" dirty="0">
                          <a:solidFill>
                            <a:srgbClr val="000000"/>
                          </a:solidFill>
                          <a:effectLst/>
                          <a:latin typeface="ＭＳ Ｐゴシック" panose="020B0600070205080204" pitchFamily="50" charset="-128"/>
                          <a:ea typeface="ＭＳ Ｐゴシック" panose="020B0600070205080204" pitchFamily="50" charset="-128"/>
                          <a:cs typeface="+mn-cs"/>
                        </a:rPr>
                        <a:t>ＬＣＣ</a:t>
                      </a:r>
                    </a:p>
                  </a:txBody>
                  <a:tcPr marL="6761" marR="6761" marT="676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hMerge="1">
                  <a:txBody>
                    <a:bodyPr/>
                    <a:lstStyle/>
                    <a:p>
                      <a:endParaRPr kumimoji="1" lang="ja-JP" altLang="en-US"/>
                    </a:p>
                  </a:txBody>
                  <a:tcPr/>
                </a:tc>
                <a:tc>
                  <a:txBody>
                    <a:bodyPr/>
                    <a:lstStyle/>
                    <a:p>
                      <a:pPr algn="ctr" fontAlgn="ctr"/>
                      <a:r>
                        <a:rPr kumimoji="1" lang="en-US" altLang="ja-JP" sz="1200" b="1" i="0" u="none" strike="noStrike" kern="1200" dirty="0">
                          <a:solidFill>
                            <a:srgbClr val="000000"/>
                          </a:solidFill>
                          <a:effectLst/>
                          <a:latin typeface="ＭＳ Ｐゴシック" panose="020B0600070205080204" pitchFamily="50" charset="-128"/>
                          <a:ea typeface="ＭＳ Ｐゴシック" panose="020B0600070205080204" pitchFamily="50" charset="-128"/>
                          <a:cs typeface="+mn-cs"/>
                        </a:rPr>
                        <a:t>60</a:t>
                      </a:r>
                    </a:p>
                  </a:txBody>
                  <a:tcPr marL="6761" marR="6761" marT="676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kumimoji="1" lang="en-US" altLang="ja-JP" sz="1200" b="1" i="0" u="none" strike="noStrike" kern="1200" dirty="0">
                          <a:solidFill>
                            <a:srgbClr val="000000"/>
                          </a:solidFill>
                          <a:effectLst/>
                          <a:latin typeface="ＭＳ Ｐゴシック" panose="020B0600070205080204" pitchFamily="50" charset="-128"/>
                          <a:ea typeface="ＭＳ Ｐゴシック" panose="020B0600070205080204" pitchFamily="50" charset="-128"/>
                          <a:cs typeface="+mn-cs"/>
                        </a:rPr>
                        <a:t>60</a:t>
                      </a:r>
                    </a:p>
                  </a:txBody>
                  <a:tcPr marL="6761" marR="6761" marT="676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extLst>
                  <a:ext uri="{0D108BD9-81ED-4DB2-BD59-A6C34878D82A}">
                    <a16:rowId xmlns="" xmlns:a16="http://schemas.microsoft.com/office/drawing/2014/main" val="10001"/>
                  </a:ext>
                </a:extLst>
              </a:tr>
              <a:tr h="162073">
                <a:tc rowSpan="3">
                  <a:txBody>
                    <a:bodyPr/>
                    <a:lstStyle/>
                    <a:p>
                      <a:pPr algn="ctr" fontAlgn="ctr"/>
                      <a:r>
                        <a:rPr kumimoji="1" lang="ja-JP" altLang="en-US" sz="1200" b="1" i="0" u="none" strike="noStrike" kern="1200" dirty="0">
                          <a:solidFill>
                            <a:srgbClr val="000000"/>
                          </a:solidFill>
                          <a:effectLst/>
                          <a:latin typeface="ＭＳ Ｐゴシック" panose="020B0600070205080204" pitchFamily="50" charset="-128"/>
                          <a:ea typeface="ＭＳ Ｐゴシック" panose="020B0600070205080204" pitchFamily="50" charset="-128"/>
                          <a:cs typeface="+mn-cs"/>
                        </a:rPr>
                        <a:t>使用性</a:t>
                      </a:r>
                    </a:p>
                  </a:txBody>
                  <a:tcPr marL="6761" marR="6761" marT="676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rowSpan="3">
                  <a:txBody>
                    <a:bodyPr/>
                    <a:lstStyle/>
                    <a:p>
                      <a:pPr algn="ctr" fontAlgn="ctr"/>
                      <a:r>
                        <a:rPr kumimoji="1" lang="ja-JP" altLang="en-US" sz="1200" b="0" i="0" u="none" strike="noStrike" kern="1200" dirty="0">
                          <a:solidFill>
                            <a:srgbClr val="000000"/>
                          </a:solidFill>
                          <a:effectLst/>
                          <a:latin typeface="ＭＳ Ｐゴシック" panose="020B0600070205080204" pitchFamily="50" charset="-128"/>
                          <a:ea typeface="ＭＳ Ｐゴシック" panose="020B0600070205080204" pitchFamily="50" charset="-128"/>
                          <a:cs typeface="+mn-cs"/>
                        </a:rPr>
                        <a:t>道路機能</a:t>
                      </a:r>
                    </a:p>
                  </a:txBody>
                  <a:tcPr marL="6761" marR="6761" marT="676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kumimoji="1" lang="ja-JP" altLang="en-US" sz="1200" b="0" i="0" u="none" strike="noStrike" kern="1200" dirty="0">
                          <a:solidFill>
                            <a:srgbClr val="000000"/>
                          </a:solidFill>
                          <a:effectLst/>
                          <a:latin typeface="ＭＳ Ｐゴシック" panose="020B0600070205080204" pitchFamily="50" charset="-128"/>
                          <a:ea typeface="ＭＳ Ｐゴシック" panose="020B0600070205080204" pitchFamily="50" charset="-128"/>
                          <a:cs typeface="+mn-cs"/>
                        </a:rPr>
                        <a:t>車道幅員</a:t>
                      </a:r>
                    </a:p>
                  </a:txBody>
                  <a:tcPr marL="6761" marR="6761" marT="676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kumimoji="1" lang="en-US" altLang="ja-JP" sz="1200" b="1" i="0" u="none" strike="noStrike" kern="1200" dirty="0">
                          <a:solidFill>
                            <a:srgbClr val="000000"/>
                          </a:solidFill>
                          <a:effectLst/>
                          <a:latin typeface="ＭＳ Ｐゴシック" panose="020B0600070205080204" pitchFamily="50" charset="-128"/>
                          <a:ea typeface="ＭＳ Ｐゴシック" panose="020B0600070205080204" pitchFamily="50" charset="-128"/>
                          <a:cs typeface="+mn-cs"/>
                        </a:rPr>
                        <a:t>3</a:t>
                      </a:r>
                    </a:p>
                  </a:txBody>
                  <a:tcPr marL="6761" marR="6761" marT="676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rowSpan="3">
                  <a:txBody>
                    <a:bodyPr/>
                    <a:lstStyle/>
                    <a:p>
                      <a:pPr algn="ctr" fontAlgn="ctr"/>
                      <a:r>
                        <a:rPr kumimoji="1" lang="en-US" altLang="ja-JP" sz="1200" b="1" i="0" u="none" strike="noStrike" kern="1200" dirty="0">
                          <a:solidFill>
                            <a:srgbClr val="000000"/>
                          </a:solidFill>
                          <a:effectLst/>
                          <a:latin typeface="ＭＳ Ｐゴシック" panose="020B0600070205080204" pitchFamily="50" charset="-128"/>
                          <a:ea typeface="ＭＳ Ｐゴシック" panose="020B0600070205080204" pitchFamily="50" charset="-128"/>
                          <a:cs typeface="+mn-cs"/>
                        </a:rPr>
                        <a:t>5</a:t>
                      </a:r>
                      <a:endParaRPr kumimoji="1" lang="ja-JP" altLang="en-US" sz="1200" b="1" i="0" u="none" strike="noStrike" kern="1200" dirty="0">
                        <a:solidFill>
                          <a:srgbClr val="000000"/>
                        </a:solidFill>
                        <a:effectLst/>
                        <a:latin typeface="ＭＳ Ｐゴシック" panose="020B0600070205080204" pitchFamily="50" charset="-128"/>
                        <a:ea typeface="ＭＳ Ｐゴシック" panose="020B0600070205080204" pitchFamily="50" charset="-128"/>
                        <a:cs typeface="+mn-cs"/>
                      </a:endParaRPr>
                    </a:p>
                  </a:txBody>
                  <a:tcPr marL="6761" marR="6761" marT="676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extLst>
                  <a:ext uri="{0D108BD9-81ED-4DB2-BD59-A6C34878D82A}">
                    <a16:rowId xmlns="" xmlns:a16="http://schemas.microsoft.com/office/drawing/2014/main" val="10002"/>
                  </a:ext>
                </a:extLst>
              </a:tr>
              <a:tr h="162073">
                <a:tc vMerge="1">
                  <a:txBody>
                    <a:bodyPr/>
                    <a:lstStyle/>
                    <a:p>
                      <a:pPr algn="ctr" fontAlgn="ctr"/>
                      <a:endParaRPr kumimoji="1" lang="ja-JP" altLang="en-US" sz="1400" b="0" i="0" u="none" strike="noStrike" kern="1200" dirty="0">
                        <a:solidFill>
                          <a:srgbClr val="000000"/>
                        </a:solidFill>
                        <a:effectLst/>
                        <a:latin typeface="Meiryo UI" panose="020B0604030504040204" pitchFamily="50" charset="-128"/>
                        <a:ea typeface="Meiryo UI" panose="020B0604030504040204" pitchFamily="50" charset="-128"/>
                        <a:cs typeface="+mn-cs"/>
                      </a:endParaRPr>
                    </a:p>
                  </a:txBody>
                  <a:tcPr marL="6761" marR="6761" marT="676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vMerge="1">
                  <a:txBody>
                    <a:bodyPr/>
                    <a:lstStyle/>
                    <a:p>
                      <a:pPr algn="ctr" fontAlgn="ctr"/>
                      <a:endParaRPr kumimoji="1" lang="ja-JP" altLang="en-US" sz="1400" b="0" i="0" u="none" strike="noStrike" kern="1200" dirty="0">
                        <a:solidFill>
                          <a:srgbClr val="000000"/>
                        </a:solidFill>
                        <a:effectLst/>
                        <a:latin typeface="Meiryo UI" panose="020B0604030504040204" pitchFamily="50" charset="-128"/>
                        <a:ea typeface="Meiryo UI" panose="020B0604030504040204" pitchFamily="50" charset="-128"/>
                        <a:cs typeface="+mn-cs"/>
                      </a:endParaRPr>
                    </a:p>
                  </a:txBody>
                  <a:tcPr marL="6761" marR="6761" marT="676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l" fontAlgn="ctr"/>
                      <a:r>
                        <a:rPr kumimoji="1" lang="ja-JP" altLang="en-US" sz="1200" b="0" i="0" u="none" strike="noStrike" kern="1200" dirty="0">
                          <a:solidFill>
                            <a:srgbClr val="000000"/>
                          </a:solidFill>
                          <a:effectLst/>
                          <a:latin typeface="ＭＳ Ｐゴシック" panose="020B0600070205080204" pitchFamily="50" charset="-128"/>
                          <a:ea typeface="ＭＳ Ｐゴシック" panose="020B0600070205080204" pitchFamily="50" charset="-128"/>
                          <a:cs typeface="+mn-cs"/>
                        </a:rPr>
                        <a:t>歩道幅員</a:t>
                      </a:r>
                    </a:p>
                  </a:txBody>
                  <a:tcPr marL="6761" marR="6761" marT="676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kumimoji="1" lang="en-US" altLang="ja-JP" sz="1200" b="1" i="0" u="none" strike="noStrike" kern="1200" dirty="0">
                          <a:solidFill>
                            <a:srgbClr val="000000"/>
                          </a:solidFill>
                          <a:effectLst/>
                          <a:latin typeface="ＭＳ Ｐゴシック" panose="020B0600070205080204" pitchFamily="50" charset="-128"/>
                          <a:ea typeface="ＭＳ Ｐゴシック" panose="020B0600070205080204" pitchFamily="50" charset="-128"/>
                          <a:cs typeface="+mn-cs"/>
                        </a:rPr>
                        <a:t>2</a:t>
                      </a:r>
                    </a:p>
                  </a:txBody>
                  <a:tcPr marL="6761" marR="6761" marT="676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vMerge="1">
                  <a:txBody>
                    <a:bodyPr/>
                    <a:lstStyle/>
                    <a:p>
                      <a:pPr algn="ctr" fontAlgn="ctr"/>
                      <a:endParaRPr kumimoji="1" lang="ja-JP" altLang="en-US" sz="1400" b="0" i="0" u="none" strike="noStrike" kern="1200" dirty="0">
                        <a:solidFill>
                          <a:srgbClr val="000000"/>
                        </a:solidFill>
                        <a:effectLst/>
                        <a:latin typeface="Meiryo UI" panose="020B0604030504040204" pitchFamily="50" charset="-128"/>
                        <a:ea typeface="Meiryo UI" panose="020B0604030504040204" pitchFamily="50" charset="-128"/>
                        <a:cs typeface="+mn-cs"/>
                      </a:endParaRPr>
                    </a:p>
                  </a:txBody>
                  <a:tcPr marL="6761" marR="6761" marT="676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 xmlns:a16="http://schemas.microsoft.com/office/drawing/2014/main" val="10003"/>
                  </a:ext>
                </a:extLst>
              </a:tr>
              <a:tr h="162073">
                <a:tc vMerge="1">
                  <a:txBody>
                    <a:bodyPr/>
                    <a:lstStyle/>
                    <a:p>
                      <a:pPr algn="ctr" fontAlgn="ctr"/>
                      <a:endParaRPr kumimoji="1" lang="ja-JP" altLang="en-US" sz="1400" b="0" i="0" u="none" strike="noStrike" kern="1200" dirty="0">
                        <a:solidFill>
                          <a:srgbClr val="000000"/>
                        </a:solidFill>
                        <a:effectLst/>
                        <a:latin typeface="Meiryo UI" panose="020B0604030504040204" pitchFamily="50" charset="-128"/>
                        <a:ea typeface="Meiryo UI" panose="020B0604030504040204" pitchFamily="50" charset="-128"/>
                        <a:cs typeface="+mn-cs"/>
                      </a:endParaRPr>
                    </a:p>
                  </a:txBody>
                  <a:tcPr marL="6761" marR="6761" marT="676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FFFFF"/>
                    </a:solidFill>
                  </a:tcPr>
                </a:tc>
                <a:tc vMerge="1">
                  <a:txBody>
                    <a:bodyPr/>
                    <a:lstStyle/>
                    <a:p>
                      <a:pPr algn="ctr" fontAlgn="ctr"/>
                      <a:endParaRPr kumimoji="1" lang="ja-JP" altLang="en-US" sz="1400" b="0" i="0" u="none" strike="noStrike" kern="1200" dirty="0">
                        <a:solidFill>
                          <a:srgbClr val="000000"/>
                        </a:solidFill>
                        <a:effectLst/>
                        <a:latin typeface="Meiryo UI" panose="020B0604030504040204" pitchFamily="50" charset="-128"/>
                        <a:ea typeface="Meiryo UI" panose="020B0604030504040204" pitchFamily="50" charset="-128"/>
                        <a:cs typeface="+mn-cs"/>
                      </a:endParaRPr>
                    </a:p>
                  </a:txBody>
                  <a:tcPr marL="6761" marR="6761" marT="676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kumimoji="1" lang="ja-JP" altLang="en-US" sz="1200" b="0" i="0" u="none" strike="noStrike" kern="1200" dirty="0">
                          <a:solidFill>
                            <a:srgbClr val="000000"/>
                          </a:solidFill>
                          <a:effectLst/>
                          <a:latin typeface="ＭＳ Ｐゴシック" panose="020B0600070205080204" pitchFamily="50" charset="-128"/>
                          <a:ea typeface="ＭＳ Ｐゴシック" panose="020B0600070205080204" pitchFamily="50" charset="-128"/>
                          <a:cs typeface="+mn-cs"/>
                        </a:rPr>
                        <a:t>自転車レーン</a:t>
                      </a:r>
                    </a:p>
                  </a:txBody>
                  <a:tcPr marL="6761" marR="6761" marT="676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kumimoji="1" lang="en-US" altLang="ja-JP" sz="1200" b="1" i="0" u="none" strike="noStrike" kern="1200" dirty="0">
                          <a:solidFill>
                            <a:srgbClr val="000000"/>
                          </a:solidFill>
                          <a:effectLst/>
                          <a:latin typeface="ＭＳ Ｐゴシック" panose="020B0600070205080204" pitchFamily="50" charset="-128"/>
                          <a:ea typeface="ＭＳ Ｐゴシック" panose="020B0600070205080204" pitchFamily="50" charset="-128"/>
                          <a:cs typeface="+mn-cs"/>
                        </a:rPr>
                        <a:t>0</a:t>
                      </a:r>
                    </a:p>
                  </a:txBody>
                  <a:tcPr marL="6761" marR="6761" marT="676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vMerge="1">
                  <a:txBody>
                    <a:bodyPr/>
                    <a:lstStyle/>
                    <a:p>
                      <a:pPr algn="ctr" fontAlgn="ctr"/>
                      <a:endParaRPr kumimoji="1" lang="ja-JP" altLang="en-US" sz="1400" b="0" i="0" u="none" strike="noStrike" kern="1200" dirty="0">
                        <a:solidFill>
                          <a:srgbClr val="000000"/>
                        </a:solidFill>
                        <a:effectLst/>
                        <a:latin typeface="Meiryo UI" panose="020B0604030504040204" pitchFamily="50" charset="-128"/>
                        <a:ea typeface="Meiryo UI" panose="020B0604030504040204" pitchFamily="50" charset="-128"/>
                        <a:cs typeface="+mn-cs"/>
                      </a:endParaRPr>
                    </a:p>
                  </a:txBody>
                  <a:tcPr marL="6761" marR="6761" marT="676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 xmlns:a16="http://schemas.microsoft.com/office/drawing/2014/main" val="10004"/>
                  </a:ext>
                </a:extLst>
              </a:tr>
              <a:tr h="162073">
                <a:tc rowSpan="8">
                  <a:txBody>
                    <a:bodyPr/>
                    <a:lstStyle/>
                    <a:p>
                      <a:pPr algn="ctr" fontAlgn="ctr"/>
                      <a:r>
                        <a:rPr kumimoji="1" lang="ja-JP" altLang="en-US" sz="1200" b="1" i="0" u="none" strike="noStrike" kern="1200" dirty="0">
                          <a:solidFill>
                            <a:srgbClr val="000000"/>
                          </a:solidFill>
                          <a:effectLst/>
                          <a:latin typeface="ＭＳ Ｐゴシック" panose="020B0600070205080204" pitchFamily="50" charset="-128"/>
                          <a:ea typeface="ＭＳ Ｐゴシック" panose="020B0600070205080204" pitchFamily="50" charset="-128"/>
                          <a:cs typeface="+mn-cs"/>
                        </a:rPr>
                        <a:t>維持</a:t>
                      </a:r>
                      <a:endParaRPr kumimoji="1" lang="en-US" altLang="ja-JP" sz="1200" b="1" i="0" u="none" strike="noStrike" kern="1200" dirty="0">
                        <a:solidFill>
                          <a:srgbClr val="000000"/>
                        </a:solidFill>
                        <a:effectLst/>
                        <a:latin typeface="ＭＳ Ｐゴシック" panose="020B0600070205080204" pitchFamily="50" charset="-128"/>
                        <a:ea typeface="ＭＳ Ｐゴシック" panose="020B0600070205080204" pitchFamily="50" charset="-128"/>
                        <a:cs typeface="+mn-cs"/>
                      </a:endParaRPr>
                    </a:p>
                    <a:p>
                      <a:pPr algn="ctr" fontAlgn="ctr"/>
                      <a:r>
                        <a:rPr kumimoji="1" lang="ja-JP" altLang="en-US" sz="1200" b="1" i="0" u="none" strike="noStrike" kern="1200" dirty="0">
                          <a:solidFill>
                            <a:srgbClr val="000000"/>
                          </a:solidFill>
                          <a:effectLst/>
                          <a:latin typeface="ＭＳ Ｐゴシック" panose="020B0600070205080204" pitchFamily="50" charset="-128"/>
                          <a:ea typeface="ＭＳ Ｐゴシック" panose="020B0600070205080204" pitchFamily="50" charset="-128"/>
                          <a:cs typeface="+mn-cs"/>
                        </a:rPr>
                        <a:t>管理性</a:t>
                      </a:r>
                    </a:p>
                  </a:txBody>
                  <a:tcPr marL="6761" marR="6761" marT="676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rowSpan="3">
                  <a:txBody>
                    <a:bodyPr/>
                    <a:lstStyle/>
                    <a:p>
                      <a:pPr algn="ctr" fontAlgn="ctr"/>
                      <a:r>
                        <a:rPr kumimoji="1" lang="ja-JP" altLang="en-US" sz="1200" b="0" i="0" u="none" strike="noStrike" kern="1200" dirty="0">
                          <a:solidFill>
                            <a:srgbClr val="000000"/>
                          </a:solidFill>
                          <a:effectLst/>
                          <a:latin typeface="ＭＳ Ｐゴシック" panose="020B0600070205080204" pitchFamily="50" charset="-128"/>
                          <a:ea typeface="ＭＳ Ｐゴシック" panose="020B0600070205080204" pitchFamily="50" charset="-128"/>
                          <a:cs typeface="+mn-cs"/>
                        </a:rPr>
                        <a:t>構造の簡易さ</a:t>
                      </a:r>
                    </a:p>
                  </a:txBody>
                  <a:tcPr marL="6761" marR="6761" marT="676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kumimoji="1" lang="ja-JP" altLang="en-US" sz="1200" b="0" i="0" u="none" strike="noStrike" kern="1200" dirty="0">
                          <a:solidFill>
                            <a:srgbClr val="000000"/>
                          </a:solidFill>
                          <a:effectLst/>
                          <a:latin typeface="ＭＳ Ｐゴシック" panose="020B0600070205080204" pitchFamily="50" charset="-128"/>
                          <a:ea typeface="ＭＳ Ｐゴシック" panose="020B0600070205080204" pitchFamily="50" charset="-128"/>
                          <a:cs typeface="+mn-cs"/>
                        </a:rPr>
                        <a:t>歩車道の構造</a:t>
                      </a:r>
                    </a:p>
                  </a:txBody>
                  <a:tcPr marL="6761" marR="6761" marT="676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kumimoji="1" lang="en-US" altLang="ja-JP" sz="1200" b="1" i="0" u="none" strike="noStrike" kern="1200" dirty="0">
                          <a:solidFill>
                            <a:srgbClr val="000000"/>
                          </a:solidFill>
                          <a:effectLst/>
                          <a:latin typeface="ＭＳ Ｐゴシック" panose="020B0600070205080204" pitchFamily="50" charset="-128"/>
                          <a:ea typeface="ＭＳ Ｐゴシック" panose="020B0600070205080204" pitchFamily="50" charset="-128"/>
                          <a:cs typeface="+mn-cs"/>
                        </a:rPr>
                        <a:t>2</a:t>
                      </a:r>
                    </a:p>
                  </a:txBody>
                  <a:tcPr marL="6761" marR="6761" marT="676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rowSpan="8">
                  <a:txBody>
                    <a:bodyPr/>
                    <a:lstStyle/>
                    <a:p>
                      <a:pPr algn="ctr" fontAlgn="ctr"/>
                      <a:r>
                        <a:rPr kumimoji="1" lang="en-US" altLang="ja-JP" sz="1200" b="1" i="0" u="none" strike="noStrike" kern="1200" dirty="0">
                          <a:solidFill>
                            <a:srgbClr val="000000"/>
                          </a:solidFill>
                          <a:effectLst/>
                          <a:latin typeface="ＭＳ Ｐゴシック" panose="020B0600070205080204" pitchFamily="50" charset="-128"/>
                          <a:ea typeface="ＭＳ Ｐゴシック" panose="020B0600070205080204" pitchFamily="50" charset="-128"/>
                          <a:cs typeface="+mn-cs"/>
                        </a:rPr>
                        <a:t>20</a:t>
                      </a:r>
                      <a:endParaRPr kumimoji="1" lang="ja-JP" altLang="en-US" sz="1200" b="1" i="0" u="none" strike="noStrike" kern="1200" dirty="0">
                        <a:solidFill>
                          <a:srgbClr val="000000"/>
                        </a:solidFill>
                        <a:effectLst/>
                        <a:latin typeface="ＭＳ Ｐゴシック" panose="020B0600070205080204" pitchFamily="50" charset="-128"/>
                        <a:ea typeface="ＭＳ Ｐゴシック" panose="020B0600070205080204" pitchFamily="50" charset="-128"/>
                        <a:cs typeface="+mn-cs"/>
                      </a:endParaRPr>
                    </a:p>
                  </a:txBody>
                  <a:tcPr marL="6761" marR="6761" marT="676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 xmlns:a16="http://schemas.microsoft.com/office/drawing/2014/main" val="10005"/>
                  </a:ext>
                </a:extLst>
              </a:tr>
              <a:tr h="162073">
                <a:tc vMerge="1">
                  <a:txBody>
                    <a:bodyPr/>
                    <a:lstStyle/>
                    <a:p>
                      <a:pPr algn="ctr" fontAlgn="ctr"/>
                      <a:endParaRPr kumimoji="1" lang="ja-JP" altLang="en-US" sz="1400" b="0" i="0" u="none" strike="noStrike" kern="1200" dirty="0">
                        <a:solidFill>
                          <a:srgbClr val="000000"/>
                        </a:solidFill>
                        <a:effectLst/>
                        <a:latin typeface="Meiryo UI" panose="020B0604030504040204" pitchFamily="50" charset="-128"/>
                        <a:ea typeface="Meiryo UI" panose="020B0604030504040204" pitchFamily="50" charset="-128"/>
                        <a:cs typeface="+mn-cs"/>
                      </a:endParaRPr>
                    </a:p>
                  </a:txBody>
                  <a:tcPr marL="6761" marR="6761" marT="676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vMerge="1">
                  <a:txBody>
                    <a:bodyPr/>
                    <a:lstStyle/>
                    <a:p>
                      <a:pPr algn="ctr" fontAlgn="ctr"/>
                      <a:endParaRPr kumimoji="1" lang="ja-JP" altLang="en-US" sz="1400" b="0" i="0" u="none" strike="noStrike" kern="1200" dirty="0">
                        <a:solidFill>
                          <a:srgbClr val="000000"/>
                        </a:solidFill>
                        <a:effectLst/>
                        <a:latin typeface="Meiryo UI" panose="020B0604030504040204" pitchFamily="50" charset="-128"/>
                        <a:ea typeface="Meiryo UI" panose="020B0604030504040204" pitchFamily="50" charset="-128"/>
                        <a:cs typeface="+mn-cs"/>
                      </a:endParaRPr>
                    </a:p>
                  </a:txBody>
                  <a:tcPr marL="6761" marR="6761" marT="676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l" fontAlgn="ctr"/>
                      <a:r>
                        <a:rPr kumimoji="1" lang="ja-JP" altLang="en-US" sz="1200" b="0" i="0" u="none" strike="noStrike" kern="1200" dirty="0">
                          <a:solidFill>
                            <a:srgbClr val="000000"/>
                          </a:solidFill>
                          <a:effectLst/>
                          <a:latin typeface="ＭＳ Ｐゴシック" panose="020B0600070205080204" pitchFamily="50" charset="-128"/>
                          <a:ea typeface="ＭＳ Ｐゴシック" panose="020B0600070205080204" pitchFamily="50" charset="-128"/>
                          <a:cs typeface="+mn-cs"/>
                        </a:rPr>
                        <a:t>支承・耐震補強構造の数</a:t>
                      </a:r>
                    </a:p>
                  </a:txBody>
                  <a:tcPr marL="6761" marR="6761" marT="676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kumimoji="1" lang="en-US" altLang="ja-JP" sz="1200" b="1" i="0" u="none" strike="noStrike" kern="1200" dirty="0">
                          <a:solidFill>
                            <a:srgbClr val="000000"/>
                          </a:solidFill>
                          <a:effectLst/>
                          <a:latin typeface="ＭＳ Ｐゴシック" panose="020B0600070205080204" pitchFamily="50" charset="-128"/>
                          <a:ea typeface="ＭＳ Ｐゴシック" panose="020B0600070205080204" pitchFamily="50" charset="-128"/>
                          <a:cs typeface="+mn-cs"/>
                        </a:rPr>
                        <a:t>3</a:t>
                      </a:r>
                    </a:p>
                  </a:txBody>
                  <a:tcPr marL="6761" marR="6761" marT="676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vMerge="1">
                  <a:txBody>
                    <a:bodyPr/>
                    <a:lstStyle/>
                    <a:p>
                      <a:pPr algn="ctr" fontAlgn="ctr"/>
                      <a:endParaRPr kumimoji="1" lang="ja-JP" altLang="en-US" sz="1400" b="0" i="0" u="none" strike="noStrike" kern="1200" dirty="0">
                        <a:solidFill>
                          <a:srgbClr val="000000"/>
                        </a:solidFill>
                        <a:effectLst/>
                        <a:latin typeface="Meiryo UI" panose="020B0604030504040204" pitchFamily="50" charset="-128"/>
                        <a:ea typeface="Meiryo UI" panose="020B0604030504040204" pitchFamily="50" charset="-128"/>
                        <a:cs typeface="+mn-cs"/>
                      </a:endParaRPr>
                    </a:p>
                  </a:txBody>
                  <a:tcPr marL="6761" marR="6761" marT="676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 xmlns:a16="http://schemas.microsoft.com/office/drawing/2014/main" val="10006"/>
                  </a:ext>
                </a:extLst>
              </a:tr>
              <a:tr h="162073">
                <a:tc vMerge="1">
                  <a:txBody>
                    <a:bodyPr/>
                    <a:lstStyle/>
                    <a:p>
                      <a:pPr algn="ctr" fontAlgn="ctr"/>
                      <a:endParaRPr kumimoji="1" lang="ja-JP" altLang="en-US" sz="1400" b="0" i="0" u="none" strike="noStrike" kern="1200" dirty="0">
                        <a:solidFill>
                          <a:srgbClr val="000000"/>
                        </a:solidFill>
                        <a:effectLst/>
                        <a:latin typeface="Meiryo UI" panose="020B0604030504040204" pitchFamily="50" charset="-128"/>
                        <a:ea typeface="Meiryo UI" panose="020B0604030504040204" pitchFamily="50" charset="-128"/>
                        <a:cs typeface="+mn-cs"/>
                      </a:endParaRPr>
                    </a:p>
                  </a:txBody>
                  <a:tcPr marL="6761" marR="6761" marT="676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vMerge="1">
                  <a:txBody>
                    <a:bodyPr/>
                    <a:lstStyle/>
                    <a:p>
                      <a:pPr algn="ctr" fontAlgn="ctr"/>
                      <a:endParaRPr kumimoji="1" lang="ja-JP" altLang="en-US" sz="1400" b="0" i="0" u="none" strike="noStrike" kern="1200" dirty="0">
                        <a:solidFill>
                          <a:srgbClr val="000000"/>
                        </a:solidFill>
                        <a:effectLst/>
                        <a:latin typeface="Meiryo UI" panose="020B0604030504040204" pitchFamily="50" charset="-128"/>
                        <a:ea typeface="Meiryo UI" panose="020B0604030504040204" pitchFamily="50" charset="-128"/>
                        <a:cs typeface="+mn-cs"/>
                      </a:endParaRPr>
                    </a:p>
                  </a:txBody>
                  <a:tcPr marL="6761" marR="6761" marT="676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kumimoji="1" lang="ja-JP" altLang="en-US" sz="1200" b="0" i="0" u="none" strike="noStrike" kern="1200" dirty="0">
                          <a:solidFill>
                            <a:srgbClr val="000000"/>
                          </a:solidFill>
                          <a:effectLst/>
                          <a:latin typeface="ＭＳ Ｐゴシック" panose="020B0600070205080204" pitchFamily="50" charset="-128"/>
                          <a:ea typeface="ＭＳ Ｐゴシック" panose="020B0600070205080204" pitchFamily="50" charset="-128"/>
                          <a:cs typeface="+mn-cs"/>
                        </a:rPr>
                        <a:t>伸縮装置の数</a:t>
                      </a:r>
                    </a:p>
                  </a:txBody>
                  <a:tcPr marL="6761" marR="6761" marT="676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kumimoji="1" lang="en-US" altLang="ja-JP" sz="1200" b="1" i="0" u="none" strike="noStrike" kern="1200" dirty="0">
                          <a:solidFill>
                            <a:srgbClr val="000000"/>
                          </a:solidFill>
                          <a:effectLst/>
                          <a:latin typeface="ＭＳ Ｐゴシック" panose="020B0600070205080204" pitchFamily="50" charset="-128"/>
                          <a:ea typeface="ＭＳ Ｐゴシック" panose="020B0600070205080204" pitchFamily="50" charset="-128"/>
                          <a:cs typeface="+mn-cs"/>
                        </a:rPr>
                        <a:t>3</a:t>
                      </a:r>
                    </a:p>
                  </a:txBody>
                  <a:tcPr marL="6761" marR="6761" marT="676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vMerge="1">
                  <a:txBody>
                    <a:bodyPr/>
                    <a:lstStyle/>
                    <a:p>
                      <a:pPr algn="ctr" fontAlgn="ctr"/>
                      <a:endParaRPr kumimoji="1" lang="ja-JP" altLang="en-US" sz="1400" b="0" i="0" u="none" strike="noStrike" kern="1200" dirty="0">
                        <a:solidFill>
                          <a:srgbClr val="000000"/>
                        </a:solidFill>
                        <a:effectLst/>
                        <a:latin typeface="Meiryo UI" panose="020B0604030504040204" pitchFamily="50" charset="-128"/>
                        <a:ea typeface="Meiryo UI" panose="020B0604030504040204" pitchFamily="50" charset="-128"/>
                        <a:cs typeface="+mn-cs"/>
                      </a:endParaRPr>
                    </a:p>
                  </a:txBody>
                  <a:tcPr marL="6761" marR="6761" marT="676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 xmlns:a16="http://schemas.microsoft.com/office/drawing/2014/main" val="10007"/>
                  </a:ext>
                </a:extLst>
              </a:tr>
              <a:tr h="162073">
                <a:tc vMerge="1">
                  <a:txBody>
                    <a:bodyPr/>
                    <a:lstStyle/>
                    <a:p>
                      <a:pPr algn="ctr" fontAlgn="ctr"/>
                      <a:endParaRPr kumimoji="1" lang="ja-JP" altLang="en-US" sz="1400" b="0" i="0" u="none" strike="noStrike" kern="1200" dirty="0">
                        <a:solidFill>
                          <a:srgbClr val="000000"/>
                        </a:solidFill>
                        <a:effectLst/>
                        <a:latin typeface="Meiryo UI" panose="020B0604030504040204" pitchFamily="50" charset="-128"/>
                        <a:ea typeface="Meiryo UI" panose="020B0604030504040204" pitchFamily="50" charset="-128"/>
                        <a:cs typeface="+mn-cs"/>
                      </a:endParaRPr>
                    </a:p>
                  </a:txBody>
                  <a:tcPr marL="6761" marR="6761" marT="676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rowSpan="3">
                  <a:txBody>
                    <a:bodyPr/>
                    <a:lstStyle/>
                    <a:p>
                      <a:pPr algn="ctr" fontAlgn="ctr"/>
                      <a:r>
                        <a:rPr kumimoji="1" lang="ja-JP" altLang="en-US" sz="1200" b="0" i="0" u="none" strike="noStrike" kern="1200" dirty="0">
                          <a:solidFill>
                            <a:srgbClr val="000000"/>
                          </a:solidFill>
                          <a:effectLst/>
                          <a:latin typeface="ＭＳ Ｐゴシック" panose="020B0600070205080204" pitchFamily="50" charset="-128"/>
                          <a:ea typeface="ＭＳ Ｐゴシック" panose="020B0600070205080204" pitchFamily="50" charset="-128"/>
                          <a:cs typeface="+mn-cs"/>
                        </a:rPr>
                        <a:t>点検のしやすさ</a:t>
                      </a:r>
                      <a:endParaRPr kumimoji="1" lang="en-US" altLang="ja-JP" sz="1200" b="0" i="0" u="none" strike="noStrike" kern="1200" dirty="0">
                        <a:solidFill>
                          <a:srgbClr val="000000"/>
                        </a:solidFill>
                        <a:effectLst/>
                        <a:latin typeface="ＭＳ Ｐゴシック" panose="020B0600070205080204" pitchFamily="50" charset="-128"/>
                        <a:ea typeface="ＭＳ Ｐゴシック" panose="020B0600070205080204" pitchFamily="50" charset="-128"/>
                        <a:cs typeface="+mn-cs"/>
                      </a:endParaRPr>
                    </a:p>
                    <a:p>
                      <a:pPr algn="ctr" fontAlgn="ctr"/>
                      <a:r>
                        <a:rPr kumimoji="1" lang="en-US" altLang="ja-JP" sz="1100" b="0" i="0" u="none" strike="noStrike" kern="1200" dirty="0">
                          <a:solidFill>
                            <a:srgbClr val="000000"/>
                          </a:solidFill>
                          <a:effectLst/>
                          <a:latin typeface="ＭＳ Ｐゴシック" panose="020B0600070205080204" pitchFamily="50" charset="-128"/>
                          <a:ea typeface="ＭＳ Ｐゴシック" panose="020B0600070205080204" pitchFamily="50" charset="-128"/>
                          <a:cs typeface="+mn-cs"/>
                        </a:rPr>
                        <a:t>(</a:t>
                      </a:r>
                      <a:r>
                        <a:rPr kumimoji="1" lang="ja-JP" altLang="en-US" sz="1100" b="0" i="0" u="none" strike="noStrike" kern="1200" dirty="0">
                          <a:solidFill>
                            <a:srgbClr val="000000"/>
                          </a:solidFill>
                          <a:effectLst/>
                          <a:latin typeface="ＭＳ Ｐゴシック" panose="020B0600070205080204" pitchFamily="50" charset="-128"/>
                          <a:ea typeface="ＭＳ Ｐゴシック" panose="020B0600070205080204" pitchFamily="50" charset="-128"/>
                          <a:cs typeface="+mn-cs"/>
                        </a:rPr>
                        <a:t>見やすさ、近接困難箇所の多少</a:t>
                      </a:r>
                      <a:r>
                        <a:rPr kumimoji="1" lang="en-US" altLang="ja-JP" sz="1100" b="0" i="0" u="none" strike="noStrike" kern="1200" dirty="0">
                          <a:solidFill>
                            <a:srgbClr val="000000"/>
                          </a:solidFill>
                          <a:effectLst/>
                          <a:latin typeface="ＭＳ Ｐゴシック" panose="020B0600070205080204" pitchFamily="50" charset="-128"/>
                          <a:ea typeface="ＭＳ Ｐゴシック" panose="020B0600070205080204" pitchFamily="50" charset="-128"/>
                          <a:cs typeface="+mn-cs"/>
                        </a:rPr>
                        <a:t>)</a:t>
                      </a:r>
                      <a:endParaRPr kumimoji="1" lang="ja-JP" altLang="en-US" sz="1100" b="0" i="0" u="none" strike="noStrike" kern="1200" dirty="0">
                        <a:solidFill>
                          <a:srgbClr val="000000"/>
                        </a:solidFill>
                        <a:effectLst/>
                        <a:latin typeface="ＭＳ Ｐゴシック" panose="020B0600070205080204" pitchFamily="50" charset="-128"/>
                        <a:ea typeface="ＭＳ Ｐゴシック" panose="020B0600070205080204" pitchFamily="50" charset="-128"/>
                        <a:cs typeface="+mn-cs"/>
                      </a:endParaRPr>
                    </a:p>
                  </a:txBody>
                  <a:tcPr marL="6761" marR="6761" marT="676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kumimoji="1" lang="ja-JP" altLang="en-US" sz="1200" b="0" i="0" u="none" strike="noStrike" kern="1200" dirty="0">
                          <a:solidFill>
                            <a:srgbClr val="000000"/>
                          </a:solidFill>
                          <a:effectLst/>
                          <a:latin typeface="ＭＳ Ｐゴシック" panose="020B0600070205080204" pitchFamily="50" charset="-128"/>
                          <a:ea typeface="ＭＳ Ｐゴシック" panose="020B0600070205080204" pitchFamily="50" charset="-128"/>
                          <a:cs typeface="+mn-cs"/>
                        </a:rPr>
                        <a:t>動線の確保</a:t>
                      </a:r>
                    </a:p>
                  </a:txBody>
                  <a:tcPr marL="6761" marR="6761" marT="676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kumimoji="1" lang="en-US" altLang="ja-JP" sz="1200" b="1" i="0" u="none" strike="noStrike" kern="1200" dirty="0">
                          <a:solidFill>
                            <a:srgbClr val="000000"/>
                          </a:solidFill>
                          <a:effectLst/>
                          <a:latin typeface="ＭＳ Ｐゴシック" panose="020B0600070205080204" pitchFamily="50" charset="-128"/>
                          <a:ea typeface="ＭＳ Ｐゴシック" panose="020B0600070205080204" pitchFamily="50" charset="-128"/>
                          <a:cs typeface="+mn-cs"/>
                        </a:rPr>
                        <a:t>2</a:t>
                      </a:r>
                    </a:p>
                  </a:txBody>
                  <a:tcPr marL="6761" marR="6761" marT="676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vMerge="1">
                  <a:txBody>
                    <a:bodyPr/>
                    <a:lstStyle/>
                    <a:p>
                      <a:pPr algn="ctr" fontAlgn="ctr"/>
                      <a:endParaRPr kumimoji="1" lang="ja-JP" altLang="en-US" sz="1400" b="0" i="0" u="none" strike="noStrike" kern="1200" dirty="0">
                        <a:solidFill>
                          <a:srgbClr val="000000"/>
                        </a:solidFill>
                        <a:effectLst/>
                        <a:latin typeface="Meiryo UI" panose="020B0604030504040204" pitchFamily="50" charset="-128"/>
                        <a:ea typeface="Meiryo UI" panose="020B0604030504040204" pitchFamily="50" charset="-128"/>
                        <a:cs typeface="+mn-cs"/>
                      </a:endParaRPr>
                    </a:p>
                  </a:txBody>
                  <a:tcPr marL="6761" marR="6761" marT="676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 xmlns:a16="http://schemas.microsoft.com/office/drawing/2014/main" val="10008"/>
                  </a:ext>
                </a:extLst>
              </a:tr>
              <a:tr h="162073">
                <a:tc vMerge="1">
                  <a:txBody>
                    <a:bodyPr/>
                    <a:lstStyle/>
                    <a:p>
                      <a:pPr algn="ctr" fontAlgn="ctr"/>
                      <a:endParaRPr kumimoji="1" lang="ja-JP" altLang="en-US" sz="1400" b="0" i="0" u="none" strike="noStrike" kern="1200" dirty="0">
                        <a:solidFill>
                          <a:srgbClr val="000000"/>
                        </a:solidFill>
                        <a:effectLst/>
                        <a:latin typeface="Meiryo UI" panose="020B0604030504040204" pitchFamily="50" charset="-128"/>
                        <a:ea typeface="Meiryo UI" panose="020B0604030504040204" pitchFamily="50" charset="-128"/>
                        <a:cs typeface="+mn-cs"/>
                      </a:endParaRPr>
                    </a:p>
                  </a:txBody>
                  <a:tcPr marL="6761" marR="6761" marT="676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vMerge="1">
                  <a:txBody>
                    <a:bodyPr/>
                    <a:lstStyle/>
                    <a:p>
                      <a:pPr algn="l" fontAlgn="ctr"/>
                      <a:endParaRPr kumimoji="1" lang="ja-JP" altLang="en-US" sz="1400" b="0" i="0" u="none" strike="noStrike" kern="1200" dirty="0">
                        <a:solidFill>
                          <a:srgbClr val="000000"/>
                        </a:solidFill>
                        <a:effectLst/>
                        <a:latin typeface="Meiryo UI" panose="020B0604030504040204" pitchFamily="50" charset="-128"/>
                        <a:ea typeface="Meiryo UI" panose="020B0604030504040204" pitchFamily="50" charset="-128"/>
                        <a:cs typeface="+mn-cs"/>
                      </a:endParaRPr>
                    </a:p>
                  </a:txBody>
                  <a:tcPr marL="6761" marR="6761" marT="676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ctr"/>
                      <a:r>
                        <a:rPr kumimoji="1" lang="ja-JP" altLang="en-US" sz="1200" b="0" i="0" u="none" strike="noStrike" kern="1200" dirty="0">
                          <a:solidFill>
                            <a:srgbClr val="000000"/>
                          </a:solidFill>
                          <a:effectLst/>
                          <a:latin typeface="ＭＳ Ｐゴシック" panose="020B0600070205080204" pitchFamily="50" charset="-128"/>
                          <a:ea typeface="ＭＳ Ｐゴシック" panose="020B0600070205080204" pitchFamily="50" charset="-128"/>
                          <a:cs typeface="+mn-cs"/>
                        </a:rPr>
                        <a:t>点検空間</a:t>
                      </a:r>
                    </a:p>
                  </a:txBody>
                  <a:tcPr marL="6761" marR="6761" marT="676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kumimoji="1" lang="en-US" altLang="ja-JP" sz="1200" b="1" i="0" u="none" strike="noStrike" kern="1200" dirty="0">
                          <a:solidFill>
                            <a:srgbClr val="000000"/>
                          </a:solidFill>
                          <a:effectLst/>
                          <a:latin typeface="ＭＳ Ｐゴシック" panose="020B0600070205080204" pitchFamily="50" charset="-128"/>
                          <a:ea typeface="ＭＳ Ｐゴシック" panose="020B0600070205080204" pitchFamily="50" charset="-128"/>
                          <a:cs typeface="+mn-cs"/>
                        </a:rPr>
                        <a:t>3</a:t>
                      </a:r>
                    </a:p>
                  </a:txBody>
                  <a:tcPr marL="6761" marR="6761" marT="676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vMerge="1">
                  <a:txBody>
                    <a:bodyPr/>
                    <a:lstStyle/>
                    <a:p>
                      <a:pPr algn="ctr" fontAlgn="ctr"/>
                      <a:endParaRPr kumimoji="1" lang="ja-JP" altLang="en-US" sz="1400" b="0" i="0" u="none" strike="noStrike" kern="1200" dirty="0">
                        <a:solidFill>
                          <a:srgbClr val="000000"/>
                        </a:solidFill>
                        <a:effectLst/>
                        <a:latin typeface="Meiryo UI" panose="020B0604030504040204" pitchFamily="50" charset="-128"/>
                        <a:ea typeface="Meiryo UI" panose="020B0604030504040204" pitchFamily="50" charset="-128"/>
                        <a:cs typeface="+mn-cs"/>
                      </a:endParaRPr>
                    </a:p>
                  </a:txBody>
                  <a:tcPr marL="6761" marR="6761" marT="676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 xmlns:a16="http://schemas.microsoft.com/office/drawing/2014/main" val="10009"/>
                  </a:ext>
                </a:extLst>
              </a:tr>
              <a:tr h="162073">
                <a:tc vMerge="1">
                  <a:txBody>
                    <a:bodyPr/>
                    <a:lstStyle/>
                    <a:p>
                      <a:pPr algn="ctr" fontAlgn="ctr"/>
                      <a:endParaRPr kumimoji="1" lang="ja-JP" altLang="en-US" sz="1400" b="0" i="0" u="none" strike="noStrike" kern="1200" dirty="0">
                        <a:solidFill>
                          <a:srgbClr val="000000"/>
                        </a:solidFill>
                        <a:effectLst/>
                        <a:latin typeface="Meiryo UI" panose="020B0604030504040204" pitchFamily="50" charset="-128"/>
                        <a:ea typeface="Meiryo UI" panose="020B0604030504040204" pitchFamily="50" charset="-128"/>
                        <a:cs typeface="+mn-cs"/>
                      </a:endParaRPr>
                    </a:p>
                  </a:txBody>
                  <a:tcPr marL="6761" marR="6761" marT="676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vMerge="1">
                  <a:txBody>
                    <a:bodyPr/>
                    <a:lstStyle/>
                    <a:p>
                      <a:pPr algn="ctr" fontAlgn="ctr"/>
                      <a:endParaRPr kumimoji="1" lang="ja-JP" altLang="en-US" sz="1400" b="0" i="0" u="none" strike="noStrike" kern="1200" dirty="0">
                        <a:solidFill>
                          <a:srgbClr val="000000"/>
                        </a:solidFill>
                        <a:effectLst/>
                        <a:latin typeface="Meiryo UI" panose="020B0604030504040204" pitchFamily="50" charset="-128"/>
                        <a:ea typeface="Meiryo UI" panose="020B0604030504040204" pitchFamily="50" charset="-128"/>
                        <a:cs typeface="+mn-cs"/>
                      </a:endParaRPr>
                    </a:p>
                  </a:txBody>
                  <a:tcPr marL="6761" marR="6761" marT="676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kumimoji="1" lang="ja-JP" altLang="en-US" sz="1200" b="0" i="0" u="none" strike="noStrike" kern="1200" dirty="0">
                          <a:solidFill>
                            <a:srgbClr val="000000"/>
                          </a:solidFill>
                          <a:effectLst/>
                          <a:latin typeface="ＭＳ Ｐゴシック" panose="020B0600070205080204" pitchFamily="50" charset="-128"/>
                          <a:ea typeface="ＭＳ Ｐゴシック" panose="020B0600070205080204" pitchFamily="50" charset="-128"/>
                          <a:cs typeface="+mn-cs"/>
                        </a:rPr>
                        <a:t>桁下空間</a:t>
                      </a:r>
                    </a:p>
                  </a:txBody>
                  <a:tcPr marL="6761" marR="6761" marT="676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kumimoji="1" lang="en-US" altLang="ja-JP" sz="1200" b="1" i="0" u="none" strike="noStrike" kern="1200" dirty="0">
                          <a:solidFill>
                            <a:srgbClr val="000000"/>
                          </a:solidFill>
                          <a:effectLst/>
                          <a:latin typeface="ＭＳ Ｐゴシック" panose="020B0600070205080204" pitchFamily="50" charset="-128"/>
                          <a:ea typeface="ＭＳ Ｐゴシック" panose="020B0600070205080204" pitchFamily="50" charset="-128"/>
                          <a:cs typeface="+mn-cs"/>
                        </a:rPr>
                        <a:t>3</a:t>
                      </a:r>
                    </a:p>
                  </a:txBody>
                  <a:tcPr marL="6761" marR="6761" marT="676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vMerge="1">
                  <a:txBody>
                    <a:bodyPr/>
                    <a:lstStyle/>
                    <a:p>
                      <a:pPr algn="ctr" fontAlgn="ctr"/>
                      <a:endParaRPr kumimoji="1" lang="ja-JP" altLang="en-US" sz="1400" b="0" i="0" u="none" strike="noStrike" kern="1200" dirty="0">
                        <a:solidFill>
                          <a:srgbClr val="000000"/>
                        </a:solidFill>
                        <a:effectLst/>
                        <a:latin typeface="Meiryo UI" panose="020B0604030504040204" pitchFamily="50" charset="-128"/>
                        <a:ea typeface="Meiryo UI" panose="020B0604030504040204" pitchFamily="50" charset="-128"/>
                        <a:cs typeface="+mn-cs"/>
                      </a:endParaRPr>
                    </a:p>
                  </a:txBody>
                  <a:tcPr marL="6761" marR="6761" marT="676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 xmlns:a16="http://schemas.microsoft.com/office/drawing/2014/main" val="10010"/>
                  </a:ext>
                </a:extLst>
              </a:tr>
              <a:tr h="318369">
                <a:tc vMerge="1">
                  <a:txBody>
                    <a:bodyPr/>
                    <a:lstStyle/>
                    <a:p>
                      <a:pPr algn="ctr" fontAlgn="ctr"/>
                      <a:endParaRPr kumimoji="1" lang="ja-JP" altLang="en-US" sz="1400" b="0" i="0" u="none" strike="noStrike" kern="1200" dirty="0">
                        <a:solidFill>
                          <a:srgbClr val="000000"/>
                        </a:solidFill>
                        <a:effectLst/>
                        <a:latin typeface="Meiryo UI" panose="020B0604030504040204" pitchFamily="50" charset="-128"/>
                        <a:ea typeface="Meiryo UI" panose="020B0604030504040204" pitchFamily="50" charset="-128"/>
                        <a:cs typeface="+mn-cs"/>
                      </a:endParaRPr>
                    </a:p>
                  </a:txBody>
                  <a:tcPr marL="6761" marR="6761" marT="676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ctr"/>
                      <a:r>
                        <a:rPr kumimoji="1" lang="ja-JP" altLang="en-US" sz="1200" b="0" i="0" u="none" strike="noStrike" kern="1200" dirty="0">
                          <a:solidFill>
                            <a:srgbClr val="000000"/>
                          </a:solidFill>
                          <a:effectLst/>
                          <a:latin typeface="ＭＳ Ｐゴシック" panose="020B0600070205080204" pitchFamily="50" charset="-128"/>
                          <a:ea typeface="ＭＳ Ｐゴシック" panose="020B0600070205080204" pitchFamily="50" charset="-128"/>
                          <a:cs typeface="+mn-cs"/>
                        </a:rPr>
                        <a:t>滞水防止・</a:t>
                      </a:r>
                      <a:endParaRPr kumimoji="1" lang="en-US" altLang="ja-JP" sz="1200" b="0" i="0" u="none" strike="noStrike" kern="1200" dirty="0">
                        <a:solidFill>
                          <a:srgbClr val="000000"/>
                        </a:solidFill>
                        <a:effectLst/>
                        <a:latin typeface="ＭＳ Ｐゴシック" panose="020B0600070205080204" pitchFamily="50" charset="-128"/>
                        <a:ea typeface="ＭＳ Ｐゴシック" panose="020B0600070205080204" pitchFamily="50" charset="-128"/>
                        <a:cs typeface="+mn-cs"/>
                      </a:endParaRPr>
                    </a:p>
                    <a:p>
                      <a:pPr algn="ctr" fontAlgn="ctr"/>
                      <a:r>
                        <a:rPr kumimoji="1" lang="ja-JP" altLang="en-US" sz="1200" b="0" i="0" u="none" strike="noStrike" kern="1200" dirty="0">
                          <a:solidFill>
                            <a:srgbClr val="000000"/>
                          </a:solidFill>
                          <a:effectLst/>
                          <a:latin typeface="ＭＳ Ｐゴシック" panose="020B0600070205080204" pitchFamily="50" charset="-128"/>
                          <a:ea typeface="ＭＳ Ｐゴシック" panose="020B0600070205080204" pitchFamily="50" charset="-128"/>
                          <a:cs typeface="+mn-cs"/>
                        </a:rPr>
                        <a:t>湿潤防止</a:t>
                      </a:r>
                    </a:p>
                  </a:txBody>
                  <a:tcPr marL="6761" marR="6761" marT="676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kumimoji="1" lang="ja-JP" altLang="en-US" sz="1200" b="0" i="0" u="none" strike="noStrike" kern="1200" dirty="0">
                          <a:solidFill>
                            <a:srgbClr val="000000"/>
                          </a:solidFill>
                          <a:effectLst/>
                          <a:latin typeface="ＭＳ Ｐゴシック" panose="020B0600070205080204" pitchFamily="50" charset="-128"/>
                          <a:ea typeface="ＭＳ Ｐゴシック" panose="020B0600070205080204" pitchFamily="50" charset="-128"/>
                          <a:cs typeface="+mn-cs"/>
                        </a:rPr>
                        <a:t>橋座及び支承台座</a:t>
                      </a:r>
                    </a:p>
                  </a:txBody>
                  <a:tcPr marL="6761" marR="6761" marT="676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kumimoji="1" lang="en-US" altLang="ja-JP" sz="1200" b="1" i="0" u="none" strike="noStrike" kern="1200" dirty="0">
                          <a:solidFill>
                            <a:srgbClr val="000000"/>
                          </a:solidFill>
                          <a:effectLst/>
                          <a:latin typeface="ＭＳ Ｐゴシック" panose="020B0600070205080204" pitchFamily="50" charset="-128"/>
                          <a:ea typeface="ＭＳ Ｐゴシック" panose="020B0600070205080204" pitchFamily="50" charset="-128"/>
                          <a:cs typeface="+mn-cs"/>
                        </a:rPr>
                        <a:t>2</a:t>
                      </a:r>
                    </a:p>
                  </a:txBody>
                  <a:tcPr marL="6761" marR="6761" marT="676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vMerge="1">
                  <a:txBody>
                    <a:bodyPr/>
                    <a:lstStyle/>
                    <a:p>
                      <a:pPr algn="ctr" fontAlgn="ctr"/>
                      <a:endParaRPr kumimoji="1" lang="ja-JP" altLang="en-US" sz="1400" b="0" i="0" u="none" strike="noStrike" kern="1200" dirty="0">
                        <a:solidFill>
                          <a:srgbClr val="000000"/>
                        </a:solidFill>
                        <a:effectLst/>
                        <a:latin typeface="Meiryo UI" panose="020B0604030504040204" pitchFamily="50" charset="-128"/>
                        <a:ea typeface="Meiryo UI" panose="020B0604030504040204" pitchFamily="50" charset="-128"/>
                        <a:cs typeface="+mn-cs"/>
                      </a:endParaRPr>
                    </a:p>
                  </a:txBody>
                  <a:tcPr marL="6761" marR="6761" marT="676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 xmlns:a16="http://schemas.microsoft.com/office/drawing/2014/main" val="10011"/>
                  </a:ext>
                </a:extLst>
              </a:tr>
              <a:tr h="162073">
                <a:tc vMerge="1">
                  <a:txBody>
                    <a:bodyPr/>
                    <a:lstStyle/>
                    <a:p>
                      <a:pPr algn="ctr" fontAlgn="ctr"/>
                      <a:endParaRPr kumimoji="1" lang="ja-JP" altLang="en-US" sz="1400" b="0" i="0" u="none" strike="noStrike" kern="1200" dirty="0">
                        <a:solidFill>
                          <a:srgbClr val="000000"/>
                        </a:solidFill>
                        <a:effectLst/>
                        <a:latin typeface="Meiryo UI" panose="020B0604030504040204" pitchFamily="50" charset="-128"/>
                        <a:ea typeface="Meiryo UI" panose="020B0604030504040204" pitchFamily="50" charset="-128"/>
                        <a:cs typeface="+mn-cs"/>
                      </a:endParaRPr>
                    </a:p>
                  </a:txBody>
                  <a:tcPr marL="6761" marR="6761" marT="676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kumimoji="1" lang="ja-JP" altLang="en-US" sz="1200" b="0" i="0" u="none" strike="noStrike" kern="1200" dirty="0">
                          <a:solidFill>
                            <a:srgbClr val="000000"/>
                          </a:solidFill>
                          <a:effectLst/>
                          <a:latin typeface="ＭＳ Ｐゴシック" panose="020B0600070205080204" pitchFamily="50" charset="-128"/>
                          <a:ea typeface="ＭＳ Ｐゴシック" panose="020B0600070205080204" pitchFamily="50" charset="-128"/>
                          <a:cs typeface="+mn-cs"/>
                        </a:rPr>
                        <a:t>交換のしやすさ</a:t>
                      </a:r>
                    </a:p>
                  </a:txBody>
                  <a:tcPr marL="6761" marR="6761" marT="676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kumimoji="1" lang="ja-JP" altLang="en-US" sz="1200" b="0" i="0" u="none" strike="noStrike" kern="1200" dirty="0">
                          <a:solidFill>
                            <a:srgbClr val="000000"/>
                          </a:solidFill>
                          <a:effectLst/>
                          <a:latin typeface="ＭＳ Ｐゴシック" panose="020B0600070205080204" pitchFamily="50" charset="-128"/>
                          <a:ea typeface="ＭＳ Ｐゴシック" panose="020B0600070205080204" pitchFamily="50" charset="-128"/>
                          <a:cs typeface="+mn-cs"/>
                        </a:rPr>
                        <a:t>支承取替え</a:t>
                      </a:r>
                    </a:p>
                  </a:txBody>
                  <a:tcPr marL="6761" marR="6761" marT="676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kumimoji="1" lang="en-US" altLang="ja-JP" sz="1200" b="1" i="0" u="none" strike="noStrike" kern="1200" dirty="0">
                          <a:solidFill>
                            <a:srgbClr val="000000"/>
                          </a:solidFill>
                          <a:effectLst/>
                          <a:latin typeface="ＭＳ Ｐゴシック" panose="020B0600070205080204" pitchFamily="50" charset="-128"/>
                          <a:ea typeface="ＭＳ Ｐゴシック" panose="020B0600070205080204" pitchFamily="50" charset="-128"/>
                          <a:cs typeface="+mn-cs"/>
                        </a:rPr>
                        <a:t>2</a:t>
                      </a:r>
                    </a:p>
                  </a:txBody>
                  <a:tcPr marL="6761" marR="6761" marT="676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vMerge="1">
                  <a:txBody>
                    <a:bodyPr/>
                    <a:lstStyle/>
                    <a:p>
                      <a:pPr algn="ctr" fontAlgn="ctr"/>
                      <a:endParaRPr kumimoji="1" lang="ja-JP" altLang="en-US" sz="1400" b="0" i="0" u="none" strike="noStrike" kern="1200" dirty="0">
                        <a:solidFill>
                          <a:srgbClr val="000000"/>
                        </a:solidFill>
                        <a:effectLst/>
                        <a:latin typeface="Meiryo UI" panose="020B0604030504040204" pitchFamily="50" charset="-128"/>
                        <a:ea typeface="Meiryo UI" panose="020B0604030504040204" pitchFamily="50" charset="-128"/>
                        <a:cs typeface="+mn-cs"/>
                      </a:endParaRPr>
                    </a:p>
                  </a:txBody>
                  <a:tcPr marL="6761" marR="6761" marT="676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 xmlns:a16="http://schemas.microsoft.com/office/drawing/2014/main" val="10012"/>
                  </a:ext>
                </a:extLst>
              </a:tr>
              <a:tr h="162073">
                <a:tc rowSpan="6">
                  <a:txBody>
                    <a:bodyPr/>
                    <a:lstStyle/>
                    <a:p>
                      <a:pPr algn="ctr" fontAlgn="ctr"/>
                      <a:r>
                        <a:rPr kumimoji="1" lang="ja-JP" altLang="en-US" sz="1200" b="1" i="0" u="none" strike="noStrike" kern="1200" dirty="0">
                          <a:solidFill>
                            <a:srgbClr val="000000"/>
                          </a:solidFill>
                          <a:effectLst/>
                          <a:latin typeface="ＭＳ Ｐゴシック" panose="020B0600070205080204" pitchFamily="50" charset="-128"/>
                          <a:ea typeface="ＭＳ Ｐゴシック" panose="020B0600070205080204" pitchFamily="50" charset="-128"/>
                          <a:cs typeface="+mn-cs"/>
                        </a:rPr>
                        <a:t>社会的</a:t>
                      </a:r>
                      <a:endParaRPr kumimoji="1" lang="en-US" altLang="ja-JP" sz="1200" b="1" i="0" u="none" strike="noStrike" kern="1200" dirty="0">
                        <a:solidFill>
                          <a:srgbClr val="000000"/>
                        </a:solidFill>
                        <a:effectLst/>
                        <a:latin typeface="ＭＳ Ｐゴシック" panose="020B0600070205080204" pitchFamily="50" charset="-128"/>
                        <a:ea typeface="ＭＳ Ｐゴシック" panose="020B0600070205080204" pitchFamily="50" charset="-128"/>
                        <a:cs typeface="+mn-cs"/>
                      </a:endParaRPr>
                    </a:p>
                    <a:p>
                      <a:pPr algn="ctr" fontAlgn="ctr"/>
                      <a:r>
                        <a:rPr kumimoji="1" lang="ja-JP" altLang="en-US" sz="1200" b="1" i="0" u="none" strike="noStrike" kern="1200" dirty="0">
                          <a:solidFill>
                            <a:srgbClr val="000000"/>
                          </a:solidFill>
                          <a:effectLst/>
                          <a:latin typeface="ＭＳ Ｐゴシック" panose="020B0600070205080204" pitchFamily="50" charset="-128"/>
                          <a:ea typeface="ＭＳ Ｐゴシック" panose="020B0600070205080204" pitchFamily="50" charset="-128"/>
                          <a:cs typeface="+mn-cs"/>
                        </a:rPr>
                        <a:t>影響</a:t>
                      </a:r>
                    </a:p>
                  </a:txBody>
                  <a:tcPr marL="6761" marR="6761" marT="676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FFFFF"/>
                    </a:solidFill>
                  </a:tcPr>
                </a:tc>
                <a:tc rowSpan="3">
                  <a:txBody>
                    <a:bodyPr/>
                    <a:lstStyle/>
                    <a:p>
                      <a:pPr algn="ctr" fontAlgn="ctr"/>
                      <a:r>
                        <a:rPr kumimoji="1" lang="ja-JP" altLang="en-US" sz="1200" b="0" i="0" u="none" strike="noStrike" kern="1200" dirty="0">
                          <a:solidFill>
                            <a:srgbClr val="000000"/>
                          </a:solidFill>
                          <a:effectLst/>
                          <a:latin typeface="ＭＳ Ｐゴシック" panose="020B0600070205080204" pitchFamily="50" charset="-128"/>
                          <a:ea typeface="ＭＳ Ｐゴシック" panose="020B0600070205080204" pitchFamily="50" charset="-128"/>
                          <a:cs typeface="+mn-cs"/>
                        </a:rPr>
                        <a:t>事業の難易度</a:t>
                      </a:r>
                    </a:p>
                  </a:txBody>
                  <a:tcPr marL="6761" marR="6761" marT="676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kumimoji="1" lang="ja-JP" altLang="en-US" sz="1200" b="0" i="0" u="none" strike="noStrike" kern="1200" dirty="0">
                          <a:solidFill>
                            <a:srgbClr val="000000"/>
                          </a:solidFill>
                          <a:effectLst/>
                          <a:latin typeface="ＭＳ Ｐゴシック" panose="020B0600070205080204" pitchFamily="50" charset="-128"/>
                          <a:ea typeface="ＭＳ Ｐゴシック" panose="020B0600070205080204" pitchFamily="50" charset="-128"/>
                          <a:cs typeface="+mn-cs"/>
                        </a:rPr>
                        <a:t>用地（借地）取得・補償</a:t>
                      </a:r>
                    </a:p>
                  </a:txBody>
                  <a:tcPr marL="6761" marR="6761" marT="676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kumimoji="1" lang="en-US" altLang="ja-JP" sz="1200" b="1" i="0" u="none" strike="noStrike" kern="1200" dirty="0">
                          <a:solidFill>
                            <a:srgbClr val="000000"/>
                          </a:solidFill>
                          <a:effectLst/>
                          <a:latin typeface="ＭＳ Ｐゴシック" panose="020B0600070205080204" pitchFamily="50" charset="-128"/>
                          <a:ea typeface="ＭＳ Ｐゴシック" panose="020B0600070205080204" pitchFamily="50" charset="-128"/>
                          <a:cs typeface="+mn-cs"/>
                        </a:rPr>
                        <a:t>2</a:t>
                      </a:r>
                    </a:p>
                  </a:txBody>
                  <a:tcPr marL="6761" marR="6761" marT="676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rowSpan="6">
                  <a:txBody>
                    <a:bodyPr/>
                    <a:lstStyle/>
                    <a:p>
                      <a:pPr algn="ctr" fontAlgn="ctr"/>
                      <a:r>
                        <a:rPr kumimoji="1" lang="en-US" altLang="ja-JP" sz="1200" b="1" i="0" u="none" strike="noStrike" kern="1200" dirty="0">
                          <a:solidFill>
                            <a:srgbClr val="000000"/>
                          </a:solidFill>
                          <a:effectLst/>
                          <a:latin typeface="ＭＳ Ｐゴシック" panose="020B0600070205080204" pitchFamily="50" charset="-128"/>
                          <a:ea typeface="ＭＳ Ｐゴシック" panose="020B0600070205080204" pitchFamily="50" charset="-128"/>
                          <a:cs typeface="+mn-cs"/>
                        </a:rPr>
                        <a:t>15</a:t>
                      </a:r>
                      <a:endParaRPr kumimoji="1" lang="ja-JP" altLang="en-US" sz="1200" b="1" i="0" u="none" strike="noStrike" kern="1200" dirty="0">
                        <a:solidFill>
                          <a:srgbClr val="000000"/>
                        </a:solidFill>
                        <a:effectLst/>
                        <a:latin typeface="ＭＳ Ｐゴシック" panose="020B0600070205080204" pitchFamily="50" charset="-128"/>
                        <a:ea typeface="ＭＳ Ｐゴシック" panose="020B0600070205080204" pitchFamily="50" charset="-128"/>
                        <a:cs typeface="+mn-cs"/>
                      </a:endParaRPr>
                    </a:p>
                  </a:txBody>
                  <a:tcPr marL="6761" marR="6761" marT="676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FFF00"/>
                    </a:solidFill>
                  </a:tcPr>
                </a:tc>
                <a:extLst>
                  <a:ext uri="{0D108BD9-81ED-4DB2-BD59-A6C34878D82A}">
                    <a16:rowId xmlns="" xmlns:a16="http://schemas.microsoft.com/office/drawing/2014/main" val="10013"/>
                  </a:ext>
                </a:extLst>
              </a:tr>
              <a:tr h="162073">
                <a:tc vMerge="1">
                  <a:txBody>
                    <a:bodyPr/>
                    <a:lstStyle/>
                    <a:p>
                      <a:pPr algn="ctr" fontAlgn="ctr"/>
                      <a:endParaRPr kumimoji="1" lang="ja-JP" altLang="en-US" sz="1400" b="0" i="0" u="none" strike="noStrike" kern="1200" dirty="0">
                        <a:solidFill>
                          <a:srgbClr val="000000"/>
                        </a:solidFill>
                        <a:effectLst/>
                        <a:latin typeface="Meiryo UI" panose="020B0604030504040204" pitchFamily="50" charset="-128"/>
                        <a:ea typeface="Meiryo UI" panose="020B0604030504040204" pitchFamily="50" charset="-128"/>
                        <a:cs typeface="+mn-cs"/>
                      </a:endParaRPr>
                    </a:p>
                  </a:txBody>
                  <a:tcPr marL="6761" marR="6761" marT="676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vMerge="1">
                  <a:txBody>
                    <a:bodyPr/>
                    <a:lstStyle/>
                    <a:p>
                      <a:pPr algn="ctr" fontAlgn="ctr"/>
                      <a:endParaRPr kumimoji="1" lang="ja-JP" altLang="en-US" sz="1400" b="0" i="0" u="none" strike="noStrike" kern="1200" dirty="0">
                        <a:solidFill>
                          <a:srgbClr val="000000"/>
                        </a:solidFill>
                        <a:effectLst/>
                        <a:latin typeface="Meiryo UI" panose="020B0604030504040204" pitchFamily="50" charset="-128"/>
                        <a:ea typeface="Meiryo UI" panose="020B0604030504040204" pitchFamily="50" charset="-128"/>
                        <a:cs typeface="+mn-cs"/>
                      </a:endParaRPr>
                    </a:p>
                  </a:txBody>
                  <a:tcPr marL="6761" marR="6761" marT="676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l" fontAlgn="ctr"/>
                      <a:r>
                        <a:rPr kumimoji="1" lang="zh-TW" altLang="en-US" sz="1200" b="0" i="0" u="none" strike="noStrike" kern="1200" dirty="0">
                          <a:solidFill>
                            <a:srgbClr val="000000"/>
                          </a:solidFill>
                          <a:effectLst/>
                          <a:latin typeface="ＭＳ Ｐゴシック" panose="020B0600070205080204" pitchFamily="50" charset="-128"/>
                          <a:ea typeface="ＭＳ Ｐゴシック" panose="020B0600070205080204" pitchFamily="50" charset="-128"/>
                          <a:cs typeface="+mn-cs"/>
                        </a:rPr>
                        <a:t>施工期間</a:t>
                      </a:r>
                      <a:r>
                        <a:rPr kumimoji="1" lang="en-US" altLang="ja-JP" sz="1200" b="0" i="0" u="none" strike="noStrike" kern="1200" dirty="0">
                          <a:solidFill>
                            <a:srgbClr val="000000"/>
                          </a:solidFill>
                          <a:effectLst/>
                          <a:latin typeface="ＭＳ Ｐゴシック" panose="020B0600070205080204" pitchFamily="50" charset="-128"/>
                          <a:ea typeface="ＭＳ Ｐゴシック" panose="020B0600070205080204" pitchFamily="50" charset="-128"/>
                          <a:cs typeface="+mn-cs"/>
                        </a:rPr>
                        <a:t>(</a:t>
                      </a:r>
                      <a:r>
                        <a:rPr kumimoji="1" lang="zh-TW" altLang="en-US" sz="1200" b="0" i="0" u="none" strike="noStrike" kern="1200" dirty="0">
                          <a:solidFill>
                            <a:srgbClr val="000000"/>
                          </a:solidFill>
                          <a:effectLst/>
                          <a:latin typeface="ＭＳ Ｐゴシック" panose="020B0600070205080204" pitchFamily="50" charset="-128"/>
                          <a:ea typeface="ＭＳ Ｐゴシック" panose="020B0600070205080204" pitchFamily="50" charset="-128"/>
                          <a:cs typeface="+mn-cs"/>
                        </a:rPr>
                        <a:t>事業期間</a:t>
                      </a:r>
                      <a:r>
                        <a:rPr kumimoji="1" lang="en-US" altLang="ja-JP" sz="1200" b="0" i="0" u="none" strike="noStrike" kern="1200" dirty="0">
                          <a:solidFill>
                            <a:srgbClr val="000000"/>
                          </a:solidFill>
                          <a:effectLst/>
                          <a:latin typeface="ＭＳ Ｐゴシック" panose="020B0600070205080204" pitchFamily="50" charset="-128"/>
                          <a:ea typeface="ＭＳ Ｐゴシック" panose="020B0600070205080204" pitchFamily="50" charset="-128"/>
                          <a:cs typeface="+mn-cs"/>
                        </a:rPr>
                        <a:t>)</a:t>
                      </a:r>
                      <a:endParaRPr kumimoji="1" lang="zh-TW" altLang="en-US" sz="1200" b="0" i="0" u="none" strike="noStrike" kern="1200" dirty="0">
                        <a:solidFill>
                          <a:srgbClr val="000000"/>
                        </a:solidFill>
                        <a:effectLst/>
                        <a:latin typeface="ＭＳ Ｐゴシック" panose="020B0600070205080204" pitchFamily="50" charset="-128"/>
                        <a:ea typeface="ＭＳ Ｐゴシック" panose="020B0600070205080204" pitchFamily="50" charset="-128"/>
                        <a:cs typeface="+mn-cs"/>
                      </a:endParaRPr>
                    </a:p>
                  </a:txBody>
                  <a:tcPr marL="6761" marR="6761" marT="676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kumimoji="1" lang="en-US" altLang="ja-JP" sz="1200" b="1" i="0" u="none" strike="noStrike" kern="1200" dirty="0">
                          <a:solidFill>
                            <a:srgbClr val="000000"/>
                          </a:solidFill>
                          <a:effectLst/>
                          <a:latin typeface="ＭＳ Ｐゴシック" panose="020B0600070205080204" pitchFamily="50" charset="-128"/>
                          <a:ea typeface="ＭＳ Ｐゴシック" panose="020B0600070205080204" pitchFamily="50" charset="-128"/>
                          <a:cs typeface="+mn-cs"/>
                        </a:rPr>
                        <a:t>2</a:t>
                      </a:r>
                    </a:p>
                  </a:txBody>
                  <a:tcPr marL="6761" marR="6761" marT="676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vMerge="1">
                  <a:txBody>
                    <a:bodyPr/>
                    <a:lstStyle/>
                    <a:p>
                      <a:pPr algn="ctr" fontAlgn="ctr"/>
                      <a:endParaRPr kumimoji="1" lang="ja-JP" altLang="en-US" sz="1400" b="0" i="0" u="none" strike="noStrike" kern="1200" dirty="0">
                        <a:solidFill>
                          <a:srgbClr val="000000"/>
                        </a:solidFill>
                        <a:effectLst/>
                        <a:latin typeface="Meiryo UI" panose="020B0604030504040204" pitchFamily="50" charset="-128"/>
                        <a:ea typeface="Meiryo UI" panose="020B0604030504040204" pitchFamily="50" charset="-128"/>
                        <a:cs typeface="+mn-cs"/>
                      </a:endParaRPr>
                    </a:p>
                  </a:txBody>
                  <a:tcPr marL="6761" marR="6761" marT="676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14"/>
                  </a:ext>
                </a:extLst>
              </a:tr>
              <a:tr h="162073">
                <a:tc vMerge="1">
                  <a:txBody>
                    <a:bodyPr/>
                    <a:lstStyle/>
                    <a:p>
                      <a:pPr algn="ctr" fontAlgn="ctr"/>
                      <a:endParaRPr kumimoji="1" lang="ja-JP" altLang="en-US" sz="1400" b="0" i="0" u="none" strike="noStrike" kern="1200" dirty="0">
                        <a:solidFill>
                          <a:srgbClr val="000000"/>
                        </a:solidFill>
                        <a:effectLst/>
                        <a:latin typeface="Meiryo UI" panose="020B0604030504040204" pitchFamily="50" charset="-128"/>
                        <a:ea typeface="Meiryo UI" panose="020B0604030504040204" pitchFamily="50" charset="-128"/>
                        <a:cs typeface="+mn-cs"/>
                      </a:endParaRPr>
                    </a:p>
                  </a:txBody>
                  <a:tcPr marL="6761" marR="6761" marT="676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vMerge="1">
                  <a:txBody>
                    <a:bodyPr/>
                    <a:lstStyle/>
                    <a:p>
                      <a:pPr algn="ctr" fontAlgn="ctr"/>
                      <a:endParaRPr kumimoji="1" lang="ja-JP" altLang="en-US" sz="1400" b="0" i="0" u="none" strike="noStrike" kern="1200" dirty="0">
                        <a:solidFill>
                          <a:srgbClr val="000000"/>
                        </a:solidFill>
                        <a:effectLst/>
                        <a:latin typeface="Meiryo UI" panose="020B0604030504040204" pitchFamily="50" charset="-128"/>
                        <a:ea typeface="Meiryo UI" panose="020B0604030504040204" pitchFamily="50" charset="-128"/>
                        <a:cs typeface="+mn-cs"/>
                      </a:endParaRPr>
                    </a:p>
                  </a:txBody>
                  <a:tcPr marL="6761" marR="6761" marT="676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kumimoji="1" lang="ja-JP" altLang="en-US" sz="1200" b="0" i="0" u="none" strike="noStrike" kern="1200" dirty="0">
                          <a:solidFill>
                            <a:srgbClr val="000000"/>
                          </a:solidFill>
                          <a:effectLst/>
                          <a:latin typeface="ＭＳ Ｐゴシック" panose="020B0600070205080204" pitchFamily="50" charset="-128"/>
                          <a:ea typeface="ＭＳ Ｐゴシック" panose="020B0600070205080204" pitchFamily="50" charset="-128"/>
                          <a:cs typeface="+mn-cs"/>
                        </a:rPr>
                        <a:t>関係機関との協議</a:t>
                      </a:r>
                    </a:p>
                  </a:txBody>
                  <a:tcPr marL="6761" marR="6761" marT="676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kumimoji="1" lang="en-US" altLang="ja-JP" sz="1200" b="1" i="0" u="none" strike="noStrike" kern="1200" dirty="0">
                          <a:solidFill>
                            <a:srgbClr val="000000"/>
                          </a:solidFill>
                          <a:effectLst/>
                          <a:latin typeface="ＭＳ Ｐゴシック" panose="020B0600070205080204" pitchFamily="50" charset="-128"/>
                          <a:ea typeface="ＭＳ Ｐゴシック" panose="020B0600070205080204" pitchFamily="50" charset="-128"/>
                          <a:cs typeface="+mn-cs"/>
                        </a:rPr>
                        <a:t>2</a:t>
                      </a:r>
                    </a:p>
                  </a:txBody>
                  <a:tcPr marL="6761" marR="6761" marT="676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vMerge="1">
                  <a:txBody>
                    <a:bodyPr/>
                    <a:lstStyle/>
                    <a:p>
                      <a:pPr algn="ctr" fontAlgn="ctr"/>
                      <a:endParaRPr kumimoji="1" lang="ja-JP" altLang="en-US" sz="1400" b="0" i="0" u="none" strike="noStrike" kern="1200" dirty="0">
                        <a:solidFill>
                          <a:srgbClr val="000000"/>
                        </a:solidFill>
                        <a:effectLst/>
                        <a:latin typeface="Meiryo UI" panose="020B0604030504040204" pitchFamily="50" charset="-128"/>
                        <a:ea typeface="Meiryo UI" panose="020B0604030504040204" pitchFamily="50" charset="-128"/>
                        <a:cs typeface="+mn-cs"/>
                      </a:endParaRPr>
                    </a:p>
                  </a:txBody>
                  <a:tcPr marL="6761" marR="6761" marT="676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15"/>
                  </a:ext>
                </a:extLst>
              </a:tr>
              <a:tr h="318369">
                <a:tc vMerge="1">
                  <a:txBody>
                    <a:bodyPr/>
                    <a:lstStyle/>
                    <a:p>
                      <a:pPr algn="ctr" fontAlgn="ctr"/>
                      <a:endParaRPr kumimoji="1" lang="ja-JP" altLang="en-US" sz="1400" b="0" i="0" u="none" strike="noStrike" kern="1200" dirty="0">
                        <a:solidFill>
                          <a:srgbClr val="000000"/>
                        </a:solidFill>
                        <a:effectLst/>
                        <a:latin typeface="Meiryo UI" panose="020B0604030504040204" pitchFamily="50" charset="-128"/>
                        <a:ea typeface="Meiryo UI" panose="020B0604030504040204" pitchFamily="50" charset="-128"/>
                        <a:cs typeface="+mn-cs"/>
                      </a:endParaRPr>
                    </a:p>
                  </a:txBody>
                  <a:tcPr marL="6761" marR="6761" marT="676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ctr"/>
                      <a:r>
                        <a:rPr kumimoji="1" lang="ja-JP" altLang="en-US" sz="1200" b="0" i="0" u="none" strike="noStrike" kern="1200" dirty="0">
                          <a:solidFill>
                            <a:srgbClr val="000000"/>
                          </a:solidFill>
                          <a:effectLst/>
                          <a:latin typeface="ＭＳ Ｐゴシック" panose="020B0600070205080204" pitchFamily="50" charset="-128"/>
                          <a:ea typeface="ＭＳ Ｐゴシック" panose="020B0600070205080204" pitchFamily="50" charset="-128"/>
                          <a:cs typeface="+mn-cs"/>
                        </a:rPr>
                        <a:t>更新期間中の</a:t>
                      </a:r>
                      <a:endParaRPr kumimoji="1" lang="en-US" altLang="ja-JP" sz="1200" b="0" i="0" u="none" strike="noStrike" kern="1200" dirty="0">
                        <a:solidFill>
                          <a:srgbClr val="000000"/>
                        </a:solidFill>
                        <a:effectLst/>
                        <a:latin typeface="ＭＳ Ｐゴシック" panose="020B0600070205080204" pitchFamily="50" charset="-128"/>
                        <a:ea typeface="ＭＳ Ｐゴシック" panose="020B0600070205080204" pitchFamily="50" charset="-128"/>
                        <a:cs typeface="+mn-cs"/>
                      </a:endParaRPr>
                    </a:p>
                    <a:p>
                      <a:pPr algn="ctr" fontAlgn="ctr"/>
                      <a:r>
                        <a:rPr kumimoji="1" lang="ja-JP" altLang="en-US" sz="1200" b="0" i="0" u="none" strike="noStrike" kern="1200" dirty="0">
                          <a:solidFill>
                            <a:srgbClr val="000000"/>
                          </a:solidFill>
                          <a:effectLst/>
                          <a:latin typeface="ＭＳ Ｐゴシック" panose="020B0600070205080204" pitchFamily="50" charset="-128"/>
                          <a:ea typeface="ＭＳ Ｐゴシック" panose="020B0600070205080204" pitchFamily="50" charset="-128"/>
                          <a:cs typeface="+mn-cs"/>
                        </a:rPr>
                        <a:t>交通規制</a:t>
                      </a:r>
                    </a:p>
                  </a:txBody>
                  <a:tcPr marL="6761" marR="6761" marT="676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kumimoji="1" lang="ja-JP" altLang="en-US" sz="1200" b="0" i="0" u="none" strike="noStrike" kern="1200" dirty="0">
                          <a:solidFill>
                            <a:srgbClr val="000000"/>
                          </a:solidFill>
                          <a:effectLst/>
                          <a:latin typeface="ＭＳ Ｐゴシック" panose="020B0600070205080204" pitchFamily="50" charset="-128"/>
                          <a:ea typeface="ＭＳ Ｐゴシック" panose="020B0600070205080204" pitchFamily="50" charset="-128"/>
                          <a:cs typeface="+mn-cs"/>
                        </a:rPr>
                        <a:t>負の便益</a:t>
                      </a:r>
                    </a:p>
                  </a:txBody>
                  <a:tcPr marL="6761" marR="6761" marT="676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kumimoji="1" lang="en-US" altLang="ja-JP" sz="1200" b="1" i="0" u="none" strike="noStrike" kern="1200" dirty="0">
                          <a:solidFill>
                            <a:srgbClr val="000000"/>
                          </a:solidFill>
                          <a:effectLst/>
                          <a:latin typeface="ＭＳ Ｐゴシック" panose="020B0600070205080204" pitchFamily="50" charset="-128"/>
                          <a:ea typeface="ＭＳ Ｐゴシック" panose="020B0600070205080204" pitchFamily="50" charset="-128"/>
                          <a:cs typeface="+mn-cs"/>
                        </a:rPr>
                        <a:t>3</a:t>
                      </a:r>
                    </a:p>
                  </a:txBody>
                  <a:tcPr marL="6761" marR="6761" marT="676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vMerge="1">
                  <a:txBody>
                    <a:bodyPr/>
                    <a:lstStyle/>
                    <a:p>
                      <a:pPr algn="ctr" fontAlgn="ctr"/>
                      <a:endParaRPr kumimoji="1" lang="ja-JP" altLang="en-US" sz="1400" b="0" i="0" u="none" strike="noStrike" kern="1200" dirty="0">
                        <a:solidFill>
                          <a:srgbClr val="000000"/>
                        </a:solidFill>
                        <a:effectLst/>
                        <a:latin typeface="Meiryo UI" panose="020B0604030504040204" pitchFamily="50" charset="-128"/>
                        <a:ea typeface="Meiryo UI" panose="020B0604030504040204" pitchFamily="50" charset="-128"/>
                        <a:cs typeface="+mn-cs"/>
                      </a:endParaRPr>
                    </a:p>
                  </a:txBody>
                  <a:tcPr marL="6761" marR="6761" marT="676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16"/>
                  </a:ext>
                </a:extLst>
              </a:tr>
              <a:tr h="162073">
                <a:tc vMerge="1">
                  <a:txBody>
                    <a:bodyPr/>
                    <a:lstStyle/>
                    <a:p>
                      <a:pPr algn="ctr" fontAlgn="ctr"/>
                      <a:endParaRPr kumimoji="1" lang="ja-JP" altLang="en-US" sz="1400" b="0" i="0" u="none" strike="noStrike" kern="1200" dirty="0">
                        <a:solidFill>
                          <a:srgbClr val="000000"/>
                        </a:solidFill>
                        <a:effectLst/>
                        <a:latin typeface="Meiryo UI" panose="020B0604030504040204" pitchFamily="50" charset="-128"/>
                        <a:ea typeface="Meiryo UI" panose="020B0604030504040204" pitchFamily="50" charset="-128"/>
                        <a:cs typeface="+mn-cs"/>
                      </a:endParaRPr>
                    </a:p>
                  </a:txBody>
                  <a:tcPr marL="6761" marR="6761" marT="676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rowSpan="2">
                  <a:txBody>
                    <a:bodyPr/>
                    <a:lstStyle/>
                    <a:p>
                      <a:pPr algn="ctr" fontAlgn="ctr"/>
                      <a:r>
                        <a:rPr kumimoji="1" lang="ja-JP" altLang="en-US" sz="1200" b="0" i="0" u="none" strike="noStrike" kern="1200" dirty="0">
                          <a:solidFill>
                            <a:srgbClr val="000000"/>
                          </a:solidFill>
                          <a:effectLst/>
                          <a:latin typeface="ＭＳ Ｐゴシック" panose="020B0600070205080204" pitchFamily="50" charset="-128"/>
                          <a:ea typeface="ＭＳ Ｐゴシック" panose="020B0600070205080204" pitchFamily="50" charset="-128"/>
                          <a:cs typeface="+mn-cs"/>
                        </a:rPr>
                        <a:t>防災</a:t>
                      </a:r>
                      <a:r>
                        <a:rPr kumimoji="1" lang="en-US" altLang="ja-JP" sz="1100" b="0" i="0" u="none" strike="noStrike" kern="1200" dirty="0">
                          <a:solidFill>
                            <a:srgbClr val="000000"/>
                          </a:solidFill>
                          <a:effectLst/>
                          <a:latin typeface="ＭＳ Ｐゴシック" panose="020B0600070205080204" pitchFamily="50" charset="-128"/>
                          <a:ea typeface="ＭＳ Ｐゴシック" panose="020B0600070205080204" pitchFamily="50" charset="-128"/>
                          <a:cs typeface="+mn-cs"/>
                        </a:rPr>
                        <a:t>(</a:t>
                      </a:r>
                      <a:r>
                        <a:rPr kumimoji="1" lang="ja-JP" altLang="en-US" sz="1100" b="0" i="0" u="none" strike="noStrike" kern="1200" dirty="0">
                          <a:solidFill>
                            <a:srgbClr val="000000"/>
                          </a:solidFill>
                          <a:effectLst/>
                          <a:latin typeface="ＭＳ Ｐゴシック" panose="020B0600070205080204" pitchFamily="50" charset="-128"/>
                          <a:ea typeface="ＭＳ Ｐゴシック" panose="020B0600070205080204" pitchFamily="50" charset="-128"/>
                          <a:cs typeface="+mn-cs"/>
                        </a:rPr>
                        <a:t>治水リスク</a:t>
                      </a:r>
                      <a:r>
                        <a:rPr kumimoji="1" lang="en-US" altLang="ja-JP" sz="1100" b="0" i="0" u="none" strike="noStrike" kern="1200" dirty="0">
                          <a:solidFill>
                            <a:srgbClr val="000000"/>
                          </a:solidFill>
                          <a:effectLst/>
                          <a:latin typeface="ＭＳ Ｐゴシック" panose="020B0600070205080204" pitchFamily="50" charset="-128"/>
                          <a:ea typeface="ＭＳ Ｐゴシック" panose="020B0600070205080204" pitchFamily="50" charset="-128"/>
                          <a:cs typeface="+mn-cs"/>
                        </a:rPr>
                        <a:t>)</a:t>
                      </a:r>
                      <a:endParaRPr kumimoji="1" lang="ja-JP" altLang="en-US" sz="1100" b="0" i="0" u="none" strike="noStrike" kern="1200" dirty="0">
                        <a:solidFill>
                          <a:srgbClr val="000000"/>
                        </a:solidFill>
                        <a:effectLst/>
                        <a:latin typeface="ＭＳ Ｐゴシック" panose="020B0600070205080204" pitchFamily="50" charset="-128"/>
                        <a:ea typeface="ＭＳ Ｐゴシック" panose="020B0600070205080204" pitchFamily="50" charset="-128"/>
                        <a:cs typeface="+mn-cs"/>
                      </a:endParaRPr>
                    </a:p>
                  </a:txBody>
                  <a:tcPr marL="6761" marR="6761" marT="676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FFFFF"/>
                    </a:solidFill>
                  </a:tcPr>
                </a:tc>
                <a:tc>
                  <a:txBody>
                    <a:bodyPr/>
                    <a:lstStyle/>
                    <a:p>
                      <a:pPr algn="l" fontAlgn="ctr"/>
                      <a:r>
                        <a:rPr kumimoji="1" lang="ja-JP" altLang="en-US" sz="1200" b="0" i="0" u="none" strike="noStrike" kern="1200" dirty="0">
                          <a:solidFill>
                            <a:srgbClr val="000000"/>
                          </a:solidFill>
                          <a:effectLst/>
                          <a:latin typeface="ＭＳ Ｐゴシック" panose="020B0600070205080204" pitchFamily="50" charset="-128"/>
                          <a:ea typeface="ＭＳ Ｐゴシック" panose="020B0600070205080204" pitchFamily="50" charset="-128"/>
                          <a:cs typeface="+mn-cs"/>
                        </a:rPr>
                        <a:t>基準径間長</a:t>
                      </a:r>
                    </a:p>
                  </a:txBody>
                  <a:tcPr marL="6761" marR="6761" marT="676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kumimoji="1" lang="en-US" altLang="ja-JP" sz="1200" b="1" i="0" u="none" strike="noStrike" kern="1200" dirty="0">
                          <a:solidFill>
                            <a:srgbClr val="000000"/>
                          </a:solidFill>
                          <a:effectLst/>
                          <a:latin typeface="ＭＳ Ｐゴシック" panose="020B0600070205080204" pitchFamily="50" charset="-128"/>
                          <a:ea typeface="ＭＳ Ｐゴシック" panose="020B0600070205080204" pitchFamily="50" charset="-128"/>
                          <a:cs typeface="+mn-cs"/>
                        </a:rPr>
                        <a:t>3</a:t>
                      </a:r>
                    </a:p>
                  </a:txBody>
                  <a:tcPr marL="6761" marR="6761" marT="676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vMerge="1">
                  <a:txBody>
                    <a:bodyPr/>
                    <a:lstStyle/>
                    <a:p>
                      <a:pPr algn="ctr" fontAlgn="ctr"/>
                      <a:endParaRPr kumimoji="1" lang="ja-JP" altLang="en-US" sz="1400" b="0" i="0" u="none" strike="noStrike" kern="1200" dirty="0">
                        <a:solidFill>
                          <a:srgbClr val="000000"/>
                        </a:solidFill>
                        <a:effectLst/>
                        <a:latin typeface="Meiryo UI" panose="020B0604030504040204" pitchFamily="50" charset="-128"/>
                        <a:ea typeface="Meiryo UI" panose="020B0604030504040204" pitchFamily="50" charset="-128"/>
                        <a:cs typeface="+mn-cs"/>
                      </a:endParaRPr>
                    </a:p>
                  </a:txBody>
                  <a:tcPr marL="6761" marR="6761" marT="676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 xmlns:a16="http://schemas.microsoft.com/office/drawing/2014/main" val="10017"/>
                  </a:ext>
                </a:extLst>
              </a:tr>
              <a:tr h="162073">
                <a:tc vMerge="1">
                  <a:txBody>
                    <a:bodyPr/>
                    <a:lstStyle/>
                    <a:p>
                      <a:pPr algn="ctr" fontAlgn="ctr"/>
                      <a:endParaRPr kumimoji="1" lang="ja-JP" altLang="en-US" sz="1400" b="0" i="0" u="none" strike="noStrike" kern="1200" dirty="0">
                        <a:solidFill>
                          <a:srgbClr val="000000"/>
                        </a:solidFill>
                        <a:effectLst/>
                        <a:latin typeface="Meiryo UI" panose="020B0604030504040204" pitchFamily="50" charset="-128"/>
                        <a:ea typeface="Meiryo UI" panose="020B0604030504040204" pitchFamily="50" charset="-128"/>
                        <a:cs typeface="+mn-cs"/>
                      </a:endParaRPr>
                    </a:p>
                  </a:txBody>
                  <a:tcPr marL="6761" marR="6761" marT="676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FFFFF"/>
                    </a:solidFill>
                  </a:tcPr>
                </a:tc>
                <a:tc vMerge="1">
                  <a:txBody>
                    <a:bodyPr/>
                    <a:lstStyle/>
                    <a:p>
                      <a:pPr algn="ctr" fontAlgn="ctr"/>
                      <a:endParaRPr kumimoji="1" lang="ja-JP" altLang="en-US" sz="1400" b="0" i="0" u="none" strike="noStrike" kern="1200" dirty="0">
                        <a:solidFill>
                          <a:srgbClr val="000000"/>
                        </a:solidFill>
                        <a:effectLst/>
                        <a:latin typeface="Meiryo UI" panose="020B0604030504040204" pitchFamily="50" charset="-128"/>
                        <a:ea typeface="Meiryo UI" panose="020B0604030504040204" pitchFamily="50" charset="-128"/>
                        <a:cs typeface="+mn-cs"/>
                      </a:endParaRPr>
                    </a:p>
                  </a:txBody>
                  <a:tcPr marL="6761" marR="6761" marT="676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kumimoji="1" lang="ja-JP" altLang="en-US" sz="1200" b="0" i="0" u="none" strike="noStrike" kern="1200" dirty="0">
                          <a:solidFill>
                            <a:srgbClr val="000000"/>
                          </a:solidFill>
                          <a:effectLst/>
                          <a:latin typeface="ＭＳ Ｐゴシック" panose="020B0600070205080204" pitchFamily="50" charset="-128"/>
                          <a:ea typeface="ＭＳ Ｐゴシック" panose="020B0600070205080204" pitchFamily="50" charset="-128"/>
                          <a:cs typeface="+mn-cs"/>
                        </a:rPr>
                        <a:t>河積阻害率</a:t>
                      </a:r>
                    </a:p>
                  </a:txBody>
                  <a:tcPr marL="6761" marR="6761" marT="676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FFFFF"/>
                    </a:solidFill>
                  </a:tcPr>
                </a:tc>
                <a:tc>
                  <a:txBody>
                    <a:bodyPr/>
                    <a:lstStyle/>
                    <a:p>
                      <a:pPr algn="ctr" fontAlgn="ctr"/>
                      <a:r>
                        <a:rPr kumimoji="1" lang="en-US" altLang="ja-JP" sz="1200" b="1" i="0" u="none" strike="noStrike" kern="1200" dirty="0">
                          <a:solidFill>
                            <a:srgbClr val="000000"/>
                          </a:solidFill>
                          <a:effectLst/>
                          <a:latin typeface="ＭＳ Ｐゴシック" panose="020B0600070205080204" pitchFamily="50" charset="-128"/>
                          <a:ea typeface="ＭＳ Ｐゴシック" panose="020B0600070205080204" pitchFamily="50" charset="-128"/>
                          <a:cs typeface="+mn-cs"/>
                        </a:rPr>
                        <a:t>3</a:t>
                      </a:r>
                    </a:p>
                  </a:txBody>
                  <a:tcPr marL="6761" marR="6761" marT="676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FFFFF"/>
                    </a:solidFill>
                  </a:tcPr>
                </a:tc>
                <a:tc vMerge="1">
                  <a:txBody>
                    <a:bodyPr/>
                    <a:lstStyle/>
                    <a:p>
                      <a:pPr algn="ctr" fontAlgn="ctr"/>
                      <a:endParaRPr kumimoji="1" lang="ja-JP" altLang="en-US" sz="1400" b="0" i="0" u="none" strike="noStrike" kern="1200" dirty="0">
                        <a:solidFill>
                          <a:srgbClr val="000000"/>
                        </a:solidFill>
                        <a:effectLst/>
                        <a:latin typeface="Meiryo UI" panose="020B0604030504040204" pitchFamily="50" charset="-128"/>
                        <a:ea typeface="Meiryo UI" panose="020B0604030504040204" pitchFamily="50" charset="-128"/>
                        <a:cs typeface="+mn-cs"/>
                      </a:endParaRPr>
                    </a:p>
                  </a:txBody>
                  <a:tcPr marL="6761" marR="6761" marT="676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 xmlns:a16="http://schemas.microsoft.com/office/drawing/2014/main" val="10018"/>
                  </a:ext>
                </a:extLst>
              </a:tr>
              <a:tr h="162073">
                <a:tc gridSpan="3">
                  <a:txBody>
                    <a:bodyPr/>
                    <a:lstStyle/>
                    <a:p>
                      <a:pPr algn="ctr" fontAlgn="ctr"/>
                      <a:r>
                        <a:rPr kumimoji="1" lang="ja-JP" altLang="en-US" sz="1200" b="0" i="0" u="none" strike="noStrike" kern="1200" dirty="0">
                          <a:solidFill>
                            <a:srgbClr val="000000"/>
                          </a:solidFill>
                          <a:effectLst/>
                          <a:latin typeface="ＭＳ Ｐゴシック" panose="020B0600070205080204" pitchFamily="50" charset="-128"/>
                          <a:ea typeface="ＭＳ Ｐゴシック" panose="020B0600070205080204" pitchFamily="50" charset="-128"/>
                          <a:cs typeface="+mn-cs"/>
                        </a:rPr>
                        <a:t>合計</a:t>
                      </a:r>
                    </a:p>
                  </a:txBody>
                  <a:tcPr marL="6761" marR="6761" marT="6761"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lumMod val="95000"/>
                      </a:schemeClr>
                    </a:solidFill>
                  </a:tcPr>
                </a:tc>
                <a:tc hMerge="1">
                  <a:txBody>
                    <a:bodyPr/>
                    <a:lstStyle/>
                    <a:p>
                      <a:pPr algn="l" fontAlgn="ctr"/>
                      <a:endParaRPr kumimoji="1" lang="ja-JP" altLang="en-US" sz="1400" b="0" i="0" u="none" strike="noStrike" kern="1200" dirty="0">
                        <a:solidFill>
                          <a:srgbClr val="000000"/>
                        </a:solidFill>
                        <a:effectLst/>
                        <a:latin typeface="Meiryo UI" panose="020B0604030504040204" pitchFamily="50" charset="-128"/>
                        <a:ea typeface="Meiryo UI" panose="020B0604030504040204" pitchFamily="50" charset="-128"/>
                        <a:cs typeface="+mn-cs"/>
                      </a:endParaRPr>
                    </a:p>
                  </a:txBody>
                  <a:tcPr marL="6761" marR="6761" marT="6761"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kumimoji="1" lang="ja-JP" altLang="en-US"/>
                    </a:p>
                  </a:txBody>
                  <a:tcPr/>
                </a:tc>
                <a:tc gridSpan="2">
                  <a:txBody>
                    <a:bodyPr/>
                    <a:lstStyle/>
                    <a:p>
                      <a:pPr algn="l" fontAlgn="ctr"/>
                      <a:r>
                        <a:rPr kumimoji="1" lang="ja-JP" altLang="en-US" sz="1200" b="1" i="0" u="none" strike="noStrike" kern="1200" dirty="0">
                          <a:solidFill>
                            <a:srgbClr val="000000"/>
                          </a:solidFill>
                          <a:effectLst/>
                          <a:latin typeface="ＭＳ Ｐゴシック" panose="020B0600070205080204" pitchFamily="50" charset="-128"/>
                          <a:ea typeface="ＭＳ Ｐゴシック" panose="020B0600070205080204" pitchFamily="50" charset="-128"/>
                          <a:cs typeface="+mn-cs"/>
                        </a:rPr>
                        <a:t>　</a:t>
                      </a:r>
                      <a:r>
                        <a:rPr kumimoji="1" lang="en-US" altLang="ja-JP" sz="1200" b="1" i="0" u="none" strike="noStrike" kern="1200" dirty="0">
                          <a:solidFill>
                            <a:srgbClr val="000000"/>
                          </a:solidFill>
                          <a:effectLst/>
                          <a:latin typeface="ＭＳ Ｐゴシック" panose="020B0600070205080204" pitchFamily="50" charset="-128"/>
                          <a:ea typeface="ＭＳ Ｐゴシック" panose="020B0600070205080204" pitchFamily="50" charset="-128"/>
                          <a:cs typeface="+mn-cs"/>
                        </a:rPr>
                        <a:t>100</a:t>
                      </a:r>
                      <a:endParaRPr kumimoji="1" lang="ja-JP" altLang="en-US" sz="1200" b="1" i="0" u="none" strike="noStrike" kern="1200" dirty="0">
                        <a:solidFill>
                          <a:srgbClr val="000000"/>
                        </a:solidFill>
                        <a:effectLst/>
                        <a:latin typeface="ＭＳ Ｐゴシック" panose="020B0600070205080204" pitchFamily="50" charset="-128"/>
                        <a:ea typeface="ＭＳ Ｐゴシック" panose="020B0600070205080204" pitchFamily="50" charset="-128"/>
                        <a:cs typeface="+mn-cs"/>
                      </a:endParaRPr>
                    </a:p>
                  </a:txBody>
                  <a:tcPr marL="6761" marR="6761" marT="6761"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lumMod val="95000"/>
                      </a:schemeClr>
                    </a:solidFill>
                  </a:tcPr>
                </a:tc>
                <a:tc hMerge="1">
                  <a:txBody>
                    <a:bodyPr/>
                    <a:lstStyle/>
                    <a:p>
                      <a:pPr algn="l" fontAlgn="ctr"/>
                      <a:endParaRPr kumimoji="1" lang="ja-JP" altLang="en-US" sz="1400" b="0" i="0" u="none" strike="noStrike" kern="1200" dirty="0">
                        <a:solidFill>
                          <a:srgbClr val="000000"/>
                        </a:solidFill>
                        <a:effectLst/>
                        <a:latin typeface="Meiryo UI" panose="020B0604030504040204" pitchFamily="50" charset="-128"/>
                        <a:ea typeface="Meiryo UI" panose="020B0604030504040204" pitchFamily="50" charset="-128"/>
                        <a:cs typeface="+mn-cs"/>
                      </a:endParaRPr>
                    </a:p>
                  </a:txBody>
                  <a:tcPr marL="6761" marR="6761" marT="6761"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19"/>
                  </a:ext>
                </a:extLst>
              </a:tr>
            </a:tbl>
          </a:graphicData>
        </a:graphic>
      </p:graphicFrame>
      <p:sp>
        <p:nvSpPr>
          <p:cNvPr id="12" name="テキスト ボックス 11"/>
          <p:cNvSpPr txBox="1"/>
          <p:nvPr/>
        </p:nvSpPr>
        <p:spPr>
          <a:xfrm>
            <a:off x="512232" y="1801944"/>
            <a:ext cx="934765" cy="338554"/>
          </a:xfrm>
          <a:prstGeom prst="rect">
            <a:avLst/>
          </a:prstGeom>
          <a:noFill/>
        </p:spPr>
        <p:txBody>
          <a:bodyPr wrap="square" rtlCol="0">
            <a:spAutoFit/>
          </a:bodyPr>
          <a:lstStyle/>
          <a:p>
            <a:r>
              <a:rPr lang="ja-JP" altLang="en-US" sz="1600" dirty="0"/>
              <a:t>都市部</a:t>
            </a:r>
            <a:endParaRPr kumimoji="1" lang="ja-JP" altLang="en-US" sz="1600" dirty="0"/>
          </a:p>
        </p:txBody>
      </p:sp>
      <p:sp>
        <p:nvSpPr>
          <p:cNvPr id="13" name="テキスト ボックス 12"/>
          <p:cNvSpPr txBox="1"/>
          <p:nvPr/>
        </p:nvSpPr>
        <p:spPr>
          <a:xfrm>
            <a:off x="5052743" y="1803914"/>
            <a:ext cx="934765" cy="338554"/>
          </a:xfrm>
          <a:prstGeom prst="rect">
            <a:avLst/>
          </a:prstGeom>
          <a:noFill/>
        </p:spPr>
        <p:txBody>
          <a:bodyPr wrap="square" rtlCol="0">
            <a:spAutoFit/>
          </a:bodyPr>
          <a:lstStyle/>
          <a:p>
            <a:r>
              <a:rPr lang="ja-JP" altLang="en-US" sz="1600" dirty="0"/>
              <a:t>山間部</a:t>
            </a:r>
            <a:endParaRPr kumimoji="1" lang="ja-JP" altLang="en-US" sz="1600" dirty="0"/>
          </a:p>
        </p:txBody>
      </p:sp>
      <p:sp>
        <p:nvSpPr>
          <p:cNvPr id="14" name="テキスト ボックス 13"/>
          <p:cNvSpPr txBox="1"/>
          <p:nvPr/>
        </p:nvSpPr>
        <p:spPr>
          <a:xfrm>
            <a:off x="2286389" y="1864422"/>
            <a:ext cx="2584286" cy="261610"/>
          </a:xfrm>
          <a:prstGeom prst="rect">
            <a:avLst/>
          </a:prstGeom>
          <a:noFill/>
        </p:spPr>
        <p:txBody>
          <a:bodyPr wrap="square" rtlCol="0">
            <a:spAutoFit/>
          </a:bodyPr>
          <a:lstStyle/>
          <a:p>
            <a:r>
              <a:rPr kumimoji="1" lang="en-US" altLang="ja-JP" sz="1100" dirty="0"/>
              <a:t>※</a:t>
            </a:r>
            <a:r>
              <a:rPr kumimoji="1" lang="ja-JP" altLang="en-US" sz="1100" dirty="0"/>
              <a:t>都市</a:t>
            </a:r>
            <a:r>
              <a:rPr lang="ja-JP" altLang="en-US" sz="1100" dirty="0"/>
              <a:t>部の判断基準は</a:t>
            </a:r>
            <a:r>
              <a:rPr lang="en-US" altLang="ja-JP" sz="1100" dirty="0"/>
              <a:t>DID</a:t>
            </a:r>
            <a:r>
              <a:rPr lang="ja-JP" altLang="en-US" sz="1100" dirty="0"/>
              <a:t>地区とした</a:t>
            </a:r>
            <a:endParaRPr kumimoji="1" lang="ja-JP" altLang="en-US" sz="1100" dirty="0"/>
          </a:p>
        </p:txBody>
      </p:sp>
    </p:spTree>
    <p:extLst>
      <p:ext uri="{BB962C8B-B14F-4D97-AF65-F5344CB8AC3E}">
        <p14:creationId xmlns:p14="http://schemas.microsoft.com/office/powerpoint/2010/main" val="317589593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表 5"/>
          <p:cNvGraphicFramePr>
            <a:graphicFrameLocks noGrp="1"/>
          </p:cNvGraphicFramePr>
          <p:nvPr>
            <p:extLst/>
          </p:nvPr>
        </p:nvGraphicFramePr>
        <p:xfrm>
          <a:off x="512232" y="2104406"/>
          <a:ext cx="4351304" cy="4158574"/>
        </p:xfrm>
        <a:graphic>
          <a:graphicData uri="http://schemas.openxmlformats.org/drawingml/2006/table">
            <a:tbl>
              <a:tblPr/>
              <a:tblGrid>
                <a:gridCol w="768360">
                  <a:extLst>
                    <a:ext uri="{9D8B030D-6E8A-4147-A177-3AD203B41FA5}">
                      <a16:colId xmlns="" xmlns:a16="http://schemas.microsoft.com/office/drawing/2014/main" val="20000"/>
                    </a:ext>
                  </a:extLst>
                </a:gridCol>
                <a:gridCol w="1080120">
                  <a:extLst>
                    <a:ext uri="{9D8B030D-6E8A-4147-A177-3AD203B41FA5}">
                      <a16:colId xmlns="" xmlns:a16="http://schemas.microsoft.com/office/drawing/2014/main" val="20001"/>
                    </a:ext>
                  </a:extLst>
                </a:gridCol>
                <a:gridCol w="1800200">
                  <a:extLst>
                    <a:ext uri="{9D8B030D-6E8A-4147-A177-3AD203B41FA5}">
                      <a16:colId xmlns="" xmlns:a16="http://schemas.microsoft.com/office/drawing/2014/main" val="20002"/>
                    </a:ext>
                  </a:extLst>
                </a:gridCol>
                <a:gridCol w="288032">
                  <a:extLst>
                    <a:ext uri="{9D8B030D-6E8A-4147-A177-3AD203B41FA5}">
                      <a16:colId xmlns="" xmlns:a16="http://schemas.microsoft.com/office/drawing/2014/main" val="20003"/>
                    </a:ext>
                  </a:extLst>
                </a:gridCol>
                <a:gridCol w="414592">
                  <a:extLst>
                    <a:ext uri="{9D8B030D-6E8A-4147-A177-3AD203B41FA5}">
                      <a16:colId xmlns="" xmlns:a16="http://schemas.microsoft.com/office/drawing/2014/main" val="20004"/>
                    </a:ext>
                  </a:extLst>
                </a:gridCol>
              </a:tblGrid>
              <a:tr h="189338">
                <a:tc>
                  <a:txBody>
                    <a:bodyPr/>
                    <a:lstStyle/>
                    <a:p>
                      <a:pPr marL="0" algn="ctr" rtl="0" eaLnBrk="1" fontAlgn="ctr" latinLnBrk="0" hangingPunct="1"/>
                      <a:r>
                        <a:rPr kumimoji="1" lang="ja-JP" altLang="en-US" sz="1200" b="0" i="0" u="none" strike="noStrike" kern="1200" dirty="0">
                          <a:solidFill>
                            <a:srgbClr val="000000"/>
                          </a:solidFill>
                          <a:effectLst/>
                          <a:latin typeface="ＭＳ Ｐゴシック" panose="020B0600070205080204" pitchFamily="50" charset="-128"/>
                          <a:ea typeface="ＭＳ Ｐゴシック" panose="020B0600070205080204" pitchFamily="50" charset="-128"/>
                          <a:cs typeface="+mn-cs"/>
                        </a:rPr>
                        <a:t>評価指標</a:t>
                      </a:r>
                    </a:p>
                  </a:txBody>
                  <a:tcPr marL="5730" marR="5730" marT="57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tc>
                  <a:txBody>
                    <a:bodyPr/>
                    <a:lstStyle/>
                    <a:p>
                      <a:pPr marL="0" algn="ctr" rtl="0" eaLnBrk="1" fontAlgn="ctr" latinLnBrk="0" hangingPunct="1"/>
                      <a:r>
                        <a:rPr kumimoji="1" lang="ja-JP" altLang="en-US" sz="1200" b="0" i="0" u="none" strike="noStrike" kern="1200" dirty="0">
                          <a:solidFill>
                            <a:srgbClr val="000000"/>
                          </a:solidFill>
                          <a:effectLst/>
                          <a:latin typeface="ＭＳ Ｐゴシック" panose="020B0600070205080204" pitchFamily="50" charset="-128"/>
                          <a:ea typeface="ＭＳ Ｐゴシック" panose="020B0600070205080204" pitchFamily="50" charset="-128"/>
                          <a:cs typeface="+mn-cs"/>
                        </a:rPr>
                        <a:t>項目</a:t>
                      </a:r>
                    </a:p>
                  </a:txBody>
                  <a:tcPr marL="5730" marR="5730" marT="57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tc>
                  <a:txBody>
                    <a:bodyPr/>
                    <a:lstStyle/>
                    <a:p>
                      <a:pPr marL="0" algn="ctr" rtl="0" eaLnBrk="1" fontAlgn="ctr" latinLnBrk="0" hangingPunct="1"/>
                      <a:r>
                        <a:rPr kumimoji="1" lang="ja-JP" altLang="en-US" sz="1200" b="0" i="0" u="none" strike="noStrike" kern="1200" dirty="0">
                          <a:solidFill>
                            <a:srgbClr val="000000"/>
                          </a:solidFill>
                          <a:effectLst/>
                          <a:latin typeface="ＭＳ Ｐゴシック" panose="020B0600070205080204" pitchFamily="50" charset="-128"/>
                          <a:ea typeface="ＭＳ Ｐゴシック" panose="020B0600070205080204" pitchFamily="50" charset="-128"/>
                          <a:cs typeface="+mn-cs"/>
                        </a:rPr>
                        <a:t>細目</a:t>
                      </a:r>
                    </a:p>
                  </a:txBody>
                  <a:tcPr marL="5730" marR="5730" marT="57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tc gridSpan="2">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1" lang="ja-JP" altLang="en-US" sz="1200" b="0" i="0" u="none" strike="noStrike" kern="1200" dirty="0">
                          <a:solidFill>
                            <a:srgbClr val="000000"/>
                          </a:solidFill>
                          <a:effectLst/>
                          <a:latin typeface="ＭＳ Ｐゴシック" panose="020B0600070205080204" pitchFamily="50" charset="-128"/>
                          <a:ea typeface="ＭＳ Ｐゴシック" panose="020B0600070205080204" pitchFamily="50" charset="-128"/>
                          <a:cs typeface="+mn-cs"/>
                        </a:rPr>
                        <a:t>配点</a:t>
                      </a:r>
                    </a:p>
                  </a:txBody>
                  <a:tcPr marL="5730" marR="5730" marT="57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tc hMerge="1">
                  <a:txBody>
                    <a:bodyPr/>
                    <a:lstStyle/>
                    <a:p>
                      <a:pPr marL="0" algn="l" rtl="0" eaLnBrk="1" fontAlgn="ctr" latinLnBrk="0" hangingPunct="1"/>
                      <a:endParaRPr kumimoji="1" lang="zh-TW" altLang="en-US" sz="1400" b="0" i="0" u="none" strike="noStrike" kern="1200" dirty="0">
                        <a:solidFill>
                          <a:srgbClr val="000000"/>
                        </a:solidFill>
                        <a:effectLst/>
                        <a:latin typeface="Meiryo UI" panose="020B0604030504040204" pitchFamily="50" charset="-128"/>
                        <a:ea typeface="Meiryo UI" panose="020B0604030504040204" pitchFamily="50" charset="-128"/>
                        <a:cs typeface="+mn-cs"/>
                      </a:endParaRPr>
                    </a:p>
                  </a:txBody>
                  <a:tcPr marL="5730" marR="5730" marT="57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extLst>
                  <a:ext uri="{0D108BD9-81ED-4DB2-BD59-A6C34878D82A}">
                    <a16:rowId xmlns="" xmlns:a16="http://schemas.microsoft.com/office/drawing/2014/main" val="10000"/>
                  </a:ext>
                </a:extLst>
              </a:tr>
              <a:tr h="189338">
                <a:tc>
                  <a:txBody>
                    <a:bodyPr/>
                    <a:lstStyle/>
                    <a:p>
                      <a:pPr marL="0" algn="ctr" rtl="0" eaLnBrk="1" fontAlgn="ctr" latinLnBrk="0" hangingPunct="1"/>
                      <a:r>
                        <a:rPr kumimoji="1" lang="ja-JP" altLang="en-US" sz="1200" b="1" i="0" u="none" strike="noStrike" kern="1200" dirty="0">
                          <a:solidFill>
                            <a:srgbClr val="000000"/>
                          </a:solidFill>
                          <a:effectLst/>
                          <a:latin typeface="ＭＳ Ｐゴシック" panose="020B0600070205080204" pitchFamily="50" charset="-128"/>
                          <a:ea typeface="ＭＳ Ｐゴシック" panose="020B0600070205080204" pitchFamily="50" charset="-128"/>
                          <a:cs typeface="+mn-cs"/>
                        </a:rPr>
                        <a:t>経済性</a:t>
                      </a:r>
                    </a:p>
                  </a:txBody>
                  <a:tcPr marL="5730" marR="5730" marT="57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gridSpan="2">
                  <a:txBody>
                    <a:bodyPr/>
                    <a:lstStyle/>
                    <a:p>
                      <a:pPr marL="0" algn="ctr" rtl="0" eaLnBrk="1" fontAlgn="ctr" latinLnBrk="0" hangingPunct="1"/>
                      <a:r>
                        <a:rPr kumimoji="1" lang="en-US" sz="1200" b="0" i="0" u="none" strike="noStrike" kern="1200" dirty="0">
                          <a:solidFill>
                            <a:srgbClr val="000000"/>
                          </a:solidFill>
                          <a:effectLst/>
                          <a:latin typeface="ＭＳ Ｐゴシック" panose="020B0600070205080204" pitchFamily="50" charset="-128"/>
                          <a:ea typeface="ＭＳ Ｐゴシック" panose="020B0600070205080204" pitchFamily="50" charset="-128"/>
                          <a:cs typeface="+mn-cs"/>
                        </a:rPr>
                        <a:t>ＬＣＣ</a:t>
                      </a:r>
                    </a:p>
                  </a:txBody>
                  <a:tcPr marL="5730" marR="5730" marT="57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hMerge="1">
                  <a:txBody>
                    <a:bodyPr/>
                    <a:lstStyle/>
                    <a:p>
                      <a:pPr marL="0" algn="l" rtl="0" eaLnBrk="1" fontAlgn="ctr" latinLnBrk="0" hangingPunct="1"/>
                      <a:endParaRPr kumimoji="1" lang="ja-JP" altLang="en-US" sz="1200" b="0" i="0" u="none" strike="noStrike" kern="1200" dirty="0">
                        <a:solidFill>
                          <a:srgbClr val="000000"/>
                        </a:solidFill>
                        <a:effectLst/>
                        <a:latin typeface="Meiryo UI" panose="020B0604030504040204" pitchFamily="50" charset="-128"/>
                        <a:ea typeface="Meiryo UI" panose="020B0604030504040204" pitchFamily="50" charset="-128"/>
                        <a:cs typeface="+mn-cs"/>
                      </a:endParaRPr>
                    </a:p>
                  </a:txBody>
                  <a:tcPr marL="5730" marR="5730" marT="5730"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L="0" algn="ctr" rtl="0" eaLnBrk="1" fontAlgn="ctr" latinLnBrk="0" hangingPunct="1"/>
                      <a:r>
                        <a:rPr kumimoji="1" lang="en-US" altLang="ja-JP" sz="1200" b="1" i="0" u="none" strike="noStrike" kern="1200" dirty="0">
                          <a:solidFill>
                            <a:srgbClr val="000000"/>
                          </a:solidFill>
                          <a:effectLst/>
                          <a:latin typeface="ＭＳ Ｐゴシック" panose="020B0600070205080204" pitchFamily="50" charset="-128"/>
                          <a:ea typeface="ＭＳ Ｐゴシック" panose="020B0600070205080204" pitchFamily="50" charset="-128"/>
                          <a:cs typeface="+mn-cs"/>
                        </a:rPr>
                        <a:t>50</a:t>
                      </a:r>
                    </a:p>
                  </a:txBody>
                  <a:tcPr marL="5730" marR="5730" marT="57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40000"/>
                        <a:lumOff val="60000"/>
                      </a:schemeClr>
                    </a:solidFill>
                  </a:tcPr>
                </a:tc>
                <a:tc>
                  <a:txBody>
                    <a:bodyPr/>
                    <a:lstStyle/>
                    <a:p>
                      <a:pPr marL="0" algn="ctr" rtl="0" eaLnBrk="1" fontAlgn="ctr" latinLnBrk="0" hangingPunct="1"/>
                      <a:r>
                        <a:rPr kumimoji="1" lang="en-US" altLang="ja-JP" sz="1200" b="1" i="0" u="none" strike="noStrike" kern="1200" dirty="0">
                          <a:solidFill>
                            <a:srgbClr val="000000"/>
                          </a:solidFill>
                          <a:effectLst/>
                          <a:latin typeface="ＭＳ Ｐゴシック" panose="020B0600070205080204" pitchFamily="50" charset="-128"/>
                          <a:ea typeface="ＭＳ Ｐゴシック" panose="020B0600070205080204" pitchFamily="50" charset="-128"/>
                          <a:cs typeface="+mn-cs"/>
                        </a:rPr>
                        <a:t>50</a:t>
                      </a:r>
                    </a:p>
                  </a:txBody>
                  <a:tcPr marL="5730" marR="5730" marT="57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40000"/>
                        <a:lumOff val="60000"/>
                      </a:schemeClr>
                    </a:solidFill>
                  </a:tcPr>
                </a:tc>
                <a:extLst>
                  <a:ext uri="{0D108BD9-81ED-4DB2-BD59-A6C34878D82A}">
                    <a16:rowId xmlns="" xmlns:a16="http://schemas.microsoft.com/office/drawing/2014/main" val="10001"/>
                  </a:ext>
                </a:extLst>
              </a:tr>
              <a:tr h="189338">
                <a:tc rowSpan="3">
                  <a:txBody>
                    <a:bodyPr/>
                    <a:lstStyle/>
                    <a:p>
                      <a:pPr marL="0" algn="ctr" rtl="0" eaLnBrk="1" fontAlgn="ctr" latinLnBrk="0" hangingPunct="1"/>
                      <a:r>
                        <a:rPr kumimoji="1" lang="ja-JP" altLang="en-US" sz="1200" b="1" i="0" u="none" strike="noStrike" kern="1200" dirty="0">
                          <a:solidFill>
                            <a:srgbClr val="000000"/>
                          </a:solidFill>
                          <a:effectLst/>
                          <a:latin typeface="ＭＳ Ｐゴシック" panose="020B0600070205080204" pitchFamily="50" charset="-128"/>
                          <a:ea typeface="ＭＳ Ｐゴシック" panose="020B0600070205080204" pitchFamily="50" charset="-128"/>
                          <a:cs typeface="+mn-cs"/>
                        </a:rPr>
                        <a:t>使用性</a:t>
                      </a:r>
                    </a:p>
                  </a:txBody>
                  <a:tcPr marL="5730" marR="5730" marT="57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L="0" algn="ctr" rtl="0" eaLnBrk="1" fontAlgn="ctr" latinLnBrk="0" hangingPunct="1"/>
                      <a:r>
                        <a:rPr kumimoji="1" lang="ja-JP" altLang="en-US" sz="1200" b="0" i="0" u="none" strike="noStrike" kern="1200" dirty="0">
                          <a:solidFill>
                            <a:srgbClr val="000000"/>
                          </a:solidFill>
                          <a:effectLst/>
                          <a:latin typeface="ＭＳ Ｐゴシック" panose="020B0600070205080204" pitchFamily="50" charset="-128"/>
                          <a:ea typeface="ＭＳ Ｐゴシック" panose="020B0600070205080204" pitchFamily="50" charset="-128"/>
                          <a:cs typeface="+mn-cs"/>
                        </a:rPr>
                        <a:t>道路機能</a:t>
                      </a:r>
                    </a:p>
                  </a:txBody>
                  <a:tcPr marL="5730" marR="5730" marT="57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L="0" algn="l" rtl="0" eaLnBrk="1" fontAlgn="ctr" latinLnBrk="0" hangingPunct="1"/>
                      <a:r>
                        <a:rPr kumimoji="1" lang="ja-JP" altLang="en-US" sz="1200" b="0" i="0" u="none" strike="noStrike" kern="1200">
                          <a:solidFill>
                            <a:srgbClr val="000000"/>
                          </a:solidFill>
                          <a:effectLst/>
                          <a:latin typeface="ＭＳ Ｐゴシック" panose="020B0600070205080204" pitchFamily="50" charset="-128"/>
                          <a:ea typeface="ＭＳ Ｐゴシック" panose="020B0600070205080204" pitchFamily="50" charset="-128"/>
                          <a:cs typeface="+mn-cs"/>
                        </a:rPr>
                        <a:t>車道幅員</a:t>
                      </a:r>
                    </a:p>
                  </a:txBody>
                  <a:tcPr marL="5730" marR="5730" marT="57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L="0" algn="ctr" rtl="0" eaLnBrk="1" fontAlgn="ctr" latinLnBrk="0" hangingPunct="1"/>
                      <a:r>
                        <a:rPr kumimoji="1" lang="en-US" altLang="ja-JP" sz="1200" b="1" i="0" u="none" strike="noStrike" kern="1200" dirty="0">
                          <a:solidFill>
                            <a:srgbClr val="000000"/>
                          </a:solidFill>
                          <a:effectLst/>
                          <a:latin typeface="ＭＳ Ｐゴシック" panose="020B0600070205080204" pitchFamily="50" charset="-128"/>
                          <a:ea typeface="ＭＳ Ｐゴシック" panose="020B0600070205080204" pitchFamily="50" charset="-128"/>
                          <a:cs typeface="+mn-cs"/>
                        </a:rPr>
                        <a:t>4</a:t>
                      </a:r>
                    </a:p>
                  </a:txBody>
                  <a:tcPr marL="5730" marR="5730" marT="57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40000"/>
                        <a:lumOff val="60000"/>
                      </a:schemeClr>
                    </a:solidFill>
                  </a:tcPr>
                </a:tc>
                <a:tc rowSpan="3">
                  <a:txBody>
                    <a:bodyPr/>
                    <a:lstStyle/>
                    <a:p>
                      <a:pPr marL="0" algn="ctr" rtl="0" eaLnBrk="1" fontAlgn="ctr" latinLnBrk="0" hangingPunct="1"/>
                      <a:r>
                        <a:rPr kumimoji="1" lang="en-US" altLang="ja-JP" sz="1200" b="1" i="0" u="none" strike="noStrike" kern="1200" dirty="0">
                          <a:solidFill>
                            <a:srgbClr val="000000"/>
                          </a:solidFill>
                          <a:effectLst/>
                          <a:latin typeface="ＭＳ Ｐゴシック" panose="020B0600070205080204" pitchFamily="50" charset="-128"/>
                          <a:ea typeface="ＭＳ Ｐゴシック" panose="020B0600070205080204" pitchFamily="50" charset="-128"/>
                          <a:cs typeface="+mn-cs"/>
                        </a:rPr>
                        <a:t>10</a:t>
                      </a:r>
                    </a:p>
                  </a:txBody>
                  <a:tcPr marL="5730" marR="5730" marT="57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40000"/>
                        <a:lumOff val="60000"/>
                      </a:schemeClr>
                    </a:solidFill>
                  </a:tcPr>
                </a:tc>
                <a:extLst>
                  <a:ext uri="{0D108BD9-81ED-4DB2-BD59-A6C34878D82A}">
                    <a16:rowId xmlns="" xmlns:a16="http://schemas.microsoft.com/office/drawing/2014/main" val="10002"/>
                  </a:ext>
                </a:extLst>
              </a:tr>
              <a:tr h="189338">
                <a:tc vMerge="1">
                  <a:txBody>
                    <a:bodyPr/>
                    <a:lstStyle/>
                    <a:p>
                      <a:pPr marL="0" algn="l" rtl="0" eaLnBrk="1" fontAlgn="ctr" latinLnBrk="0" hangingPunct="1"/>
                      <a:endParaRPr kumimoji="1" lang="ja-JP" altLang="en-US" sz="1400" b="0" i="0" u="none" strike="noStrike" kern="1200" dirty="0">
                        <a:solidFill>
                          <a:srgbClr val="000000"/>
                        </a:solidFill>
                        <a:effectLst/>
                        <a:latin typeface="Meiryo UI" panose="020B0604030504040204" pitchFamily="50" charset="-128"/>
                        <a:ea typeface="Meiryo UI" panose="020B0604030504040204" pitchFamily="50" charset="-128"/>
                        <a:cs typeface="+mn-cs"/>
                      </a:endParaRPr>
                    </a:p>
                  </a:txBody>
                  <a:tcPr marL="5730" marR="5730" marT="57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algn="ctr" rtl="0" eaLnBrk="1" fontAlgn="ctr" latinLnBrk="0" hangingPunct="1"/>
                      <a:r>
                        <a:rPr kumimoji="1" lang="ja-JP" altLang="en-US" sz="1200" b="0" i="0" u="none" strike="noStrike" kern="1200" dirty="0">
                          <a:solidFill>
                            <a:srgbClr val="000000"/>
                          </a:solidFill>
                          <a:effectLst/>
                          <a:latin typeface="ＭＳ Ｐゴシック" panose="020B0600070205080204" pitchFamily="50" charset="-128"/>
                          <a:ea typeface="ＭＳ Ｐゴシック" panose="020B0600070205080204" pitchFamily="50" charset="-128"/>
                          <a:cs typeface="+mn-cs"/>
                        </a:rPr>
                        <a:t>走行性</a:t>
                      </a:r>
                    </a:p>
                  </a:txBody>
                  <a:tcPr marL="5730" marR="5730" marT="57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L="0" algn="l" rtl="0" eaLnBrk="1" fontAlgn="ctr" latinLnBrk="0" hangingPunct="1"/>
                      <a:r>
                        <a:rPr kumimoji="1" lang="ja-JP" altLang="en-US" sz="1200" b="0" i="0" u="none" strike="noStrike" kern="1200">
                          <a:solidFill>
                            <a:srgbClr val="000000"/>
                          </a:solidFill>
                          <a:effectLst/>
                          <a:latin typeface="ＭＳ Ｐゴシック" panose="020B0600070205080204" pitchFamily="50" charset="-128"/>
                          <a:ea typeface="ＭＳ Ｐゴシック" panose="020B0600070205080204" pitchFamily="50" charset="-128"/>
                          <a:cs typeface="+mn-cs"/>
                        </a:rPr>
                        <a:t>伸縮装置の数</a:t>
                      </a:r>
                    </a:p>
                  </a:txBody>
                  <a:tcPr marL="5730" marR="5730" marT="57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L="0" algn="ctr" rtl="0" eaLnBrk="1" fontAlgn="ctr" latinLnBrk="0" hangingPunct="1"/>
                      <a:r>
                        <a:rPr kumimoji="1" lang="en-US" altLang="ja-JP" sz="1200" b="1" i="0" u="none" strike="noStrike" kern="1200" dirty="0">
                          <a:solidFill>
                            <a:srgbClr val="000000"/>
                          </a:solidFill>
                          <a:effectLst/>
                          <a:latin typeface="ＭＳ Ｐゴシック" panose="020B0600070205080204" pitchFamily="50" charset="-128"/>
                          <a:ea typeface="ＭＳ Ｐゴシック" panose="020B0600070205080204" pitchFamily="50" charset="-128"/>
                          <a:cs typeface="+mn-cs"/>
                        </a:rPr>
                        <a:t>3</a:t>
                      </a:r>
                    </a:p>
                  </a:txBody>
                  <a:tcPr marL="5730" marR="5730" marT="57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40000"/>
                        <a:lumOff val="60000"/>
                      </a:schemeClr>
                    </a:solidFill>
                  </a:tcPr>
                </a:tc>
                <a:tc vMerge="1">
                  <a:txBody>
                    <a:bodyPr/>
                    <a:lstStyle/>
                    <a:p>
                      <a:pPr marL="0" algn="l" rtl="0" eaLnBrk="1" fontAlgn="ctr" latinLnBrk="0" hangingPunct="1"/>
                      <a:endParaRPr kumimoji="1" lang="ja-JP" altLang="en-US" sz="1400" b="0" i="0" u="none" strike="noStrike" kern="1200" dirty="0">
                        <a:solidFill>
                          <a:srgbClr val="000000"/>
                        </a:solidFill>
                        <a:effectLst/>
                        <a:latin typeface="Meiryo UI" panose="020B0604030504040204" pitchFamily="50" charset="-128"/>
                        <a:ea typeface="Meiryo UI" panose="020B0604030504040204" pitchFamily="50" charset="-128"/>
                        <a:cs typeface="+mn-cs"/>
                      </a:endParaRPr>
                    </a:p>
                  </a:txBody>
                  <a:tcPr marL="5730" marR="5730" marT="57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 xmlns:a16="http://schemas.microsoft.com/office/drawing/2014/main" val="10003"/>
                  </a:ext>
                </a:extLst>
              </a:tr>
              <a:tr h="189338">
                <a:tc vMerge="1">
                  <a:txBody>
                    <a:bodyPr/>
                    <a:lstStyle/>
                    <a:p>
                      <a:pPr marL="0" algn="l" rtl="0" eaLnBrk="1" fontAlgn="ctr" latinLnBrk="0" hangingPunct="1"/>
                      <a:endParaRPr kumimoji="1" lang="ja-JP" altLang="en-US" sz="1400" b="0" i="0" u="none" strike="noStrike" kern="1200" dirty="0">
                        <a:solidFill>
                          <a:srgbClr val="000000"/>
                        </a:solidFill>
                        <a:effectLst/>
                        <a:latin typeface="Meiryo UI" panose="020B0604030504040204" pitchFamily="50" charset="-128"/>
                        <a:ea typeface="Meiryo UI" panose="020B0604030504040204" pitchFamily="50" charset="-128"/>
                        <a:cs typeface="+mn-cs"/>
                      </a:endParaRPr>
                    </a:p>
                  </a:txBody>
                  <a:tcPr marL="5730" marR="5730" marT="57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marL="0" algn="ctr" rtl="0" eaLnBrk="1" fontAlgn="ctr" latinLnBrk="0" hangingPunct="1"/>
                      <a:r>
                        <a:rPr kumimoji="1" lang="ja-JP" altLang="en-US" sz="1200" b="0" i="0" u="none" strike="noStrike" kern="1200" dirty="0">
                          <a:solidFill>
                            <a:srgbClr val="000000"/>
                          </a:solidFill>
                          <a:effectLst/>
                          <a:latin typeface="ＭＳ Ｐゴシック" panose="020B0600070205080204" pitchFamily="50" charset="-128"/>
                          <a:ea typeface="ＭＳ Ｐゴシック" panose="020B0600070205080204" pitchFamily="50" charset="-128"/>
                          <a:cs typeface="+mn-cs"/>
                        </a:rPr>
                        <a:t>景観</a:t>
                      </a:r>
                    </a:p>
                  </a:txBody>
                  <a:tcPr marL="5730" marR="5730" marT="57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L="0" algn="l" rtl="0" eaLnBrk="1" fontAlgn="ctr" latinLnBrk="0" hangingPunct="1"/>
                      <a:r>
                        <a:rPr kumimoji="1" lang="ja-JP" altLang="en-US" sz="1200" b="0" i="0" u="none" strike="noStrike" kern="1200" dirty="0">
                          <a:solidFill>
                            <a:srgbClr val="000000"/>
                          </a:solidFill>
                          <a:effectLst/>
                          <a:latin typeface="ＭＳ Ｐゴシック" panose="020B0600070205080204" pitchFamily="50" charset="-128"/>
                          <a:ea typeface="ＭＳ Ｐゴシック" panose="020B0600070205080204" pitchFamily="50" charset="-128"/>
                          <a:cs typeface="+mn-cs"/>
                        </a:rPr>
                        <a:t>別付構造の多少</a:t>
                      </a:r>
                    </a:p>
                  </a:txBody>
                  <a:tcPr marL="5730" marR="5730" marT="57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L="0" algn="ctr" rtl="0" eaLnBrk="1" fontAlgn="ctr" latinLnBrk="0" hangingPunct="1"/>
                      <a:r>
                        <a:rPr kumimoji="1" lang="en-US" altLang="ja-JP" sz="1200" b="1" i="0" u="none" strike="noStrike" kern="1200" dirty="0">
                          <a:solidFill>
                            <a:srgbClr val="000000"/>
                          </a:solidFill>
                          <a:effectLst/>
                          <a:latin typeface="ＭＳ Ｐゴシック" panose="020B0600070205080204" pitchFamily="50" charset="-128"/>
                          <a:ea typeface="ＭＳ Ｐゴシック" panose="020B0600070205080204" pitchFamily="50" charset="-128"/>
                          <a:cs typeface="+mn-cs"/>
                        </a:rPr>
                        <a:t>3</a:t>
                      </a:r>
                    </a:p>
                  </a:txBody>
                  <a:tcPr marL="5730" marR="5730" marT="57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40000"/>
                        <a:lumOff val="60000"/>
                      </a:schemeClr>
                    </a:solidFill>
                  </a:tcPr>
                </a:tc>
                <a:tc vMerge="1">
                  <a:txBody>
                    <a:bodyPr/>
                    <a:lstStyle/>
                    <a:p>
                      <a:pPr marL="0" algn="l" rtl="0" eaLnBrk="1" fontAlgn="ctr" latinLnBrk="0" hangingPunct="1"/>
                      <a:endParaRPr kumimoji="1" lang="ja-JP" altLang="en-US" sz="1400" b="0" i="0" u="none" strike="noStrike" kern="1200" dirty="0">
                        <a:solidFill>
                          <a:srgbClr val="000000"/>
                        </a:solidFill>
                        <a:effectLst/>
                        <a:latin typeface="Meiryo UI" panose="020B0604030504040204" pitchFamily="50" charset="-128"/>
                        <a:ea typeface="Meiryo UI" panose="020B0604030504040204" pitchFamily="50" charset="-128"/>
                        <a:cs typeface="+mn-cs"/>
                      </a:endParaRPr>
                    </a:p>
                  </a:txBody>
                  <a:tcPr marL="5730" marR="5730" marT="57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 xmlns:a16="http://schemas.microsoft.com/office/drawing/2014/main" val="10004"/>
                  </a:ext>
                </a:extLst>
              </a:tr>
              <a:tr h="189338">
                <a:tc rowSpan="8">
                  <a:txBody>
                    <a:bodyPr/>
                    <a:lstStyle/>
                    <a:p>
                      <a:pPr marL="0" algn="ctr" rtl="0" eaLnBrk="1" fontAlgn="ctr" latinLnBrk="0" hangingPunct="1"/>
                      <a:r>
                        <a:rPr kumimoji="1" lang="ja-JP" altLang="en-US" sz="1200" b="1" i="0" u="none" strike="noStrike" kern="1200" dirty="0">
                          <a:solidFill>
                            <a:srgbClr val="000000"/>
                          </a:solidFill>
                          <a:effectLst/>
                          <a:latin typeface="ＭＳ Ｐゴシック" panose="020B0600070205080204" pitchFamily="50" charset="-128"/>
                          <a:ea typeface="ＭＳ Ｐゴシック" panose="020B0600070205080204" pitchFamily="50" charset="-128"/>
                          <a:cs typeface="+mn-cs"/>
                        </a:rPr>
                        <a:t>維持</a:t>
                      </a:r>
                      <a:endParaRPr kumimoji="1" lang="en-US" altLang="ja-JP" sz="1200" b="1" i="0" u="none" strike="noStrike" kern="1200" dirty="0">
                        <a:solidFill>
                          <a:srgbClr val="000000"/>
                        </a:solidFill>
                        <a:effectLst/>
                        <a:latin typeface="ＭＳ Ｐゴシック" panose="020B0600070205080204" pitchFamily="50" charset="-128"/>
                        <a:ea typeface="ＭＳ Ｐゴシック" panose="020B0600070205080204" pitchFamily="50" charset="-128"/>
                        <a:cs typeface="+mn-cs"/>
                      </a:endParaRPr>
                    </a:p>
                    <a:p>
                      <a:pPr marL="0" algn="ctr" rtl="0" eaLnBrk="1" fontAlgn="ctr" latinLnBrk="0" hangingPunct="1"/>
                      <a:r>
                        <a:rPr kumimoji="1" lang="ja-JP" altLang="en-US" sz="1200" b="1" i="0" u="none" strike="noStrike" kern="1200" dirty="0">
                          <a:solidFill>
                            <a:srgbClr val="000000"/>
                          </a:solidFill>
                          <a:effectLst/>
                          <a:latin typeface="ＭＳ Ｐゴシック" panose="020B0600070205080204" pitchFamily="50" charset="-128"/>
                          <a:ea typeface="ＭＳ Ｐゴシック" panose="020B0600070205080204" pitchFamily="50" charset="-128"/>
                          <a:cs typeface="+mn-cs"/>
                        </a:rPr>
                        <a:t>管理性</a:t>
                      </a:r>
                    </a:p>
                  </a:txBody>
                  <a:tcPr marL="5730" marR="5730" marT="57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rowSpan="3">
                  <a:txBody>
                    <a:bodyPr/>
                    <a:lstStyle/>
                    <a:p>
                      <a:pPr marL="0" algn="ctr" rtl="0" eaLnBrk="1" fontAlgn="ctr" latinLnBrk="0" hangingPunct="1"/>
                      <a:r>
                        <a:rPr kumimoji="1" lang="ja-JP" altLang="en-US" sz="1200" b="0" i="0" u="none" strike="noStrike" kern="1200" dirty="0">
                          <a:solidFill>
                            <a:srgbClr val="000000"/>
                          </a:solidFill>
                          <a:effectLst/>
                          <a:latin typeface="ＭＳ Ｐゴシック" panose="020B0600070205080204" pitchFamily="50" charset="-128"/>
                          <a:ea typeface="ＭＳ Ｐゴシック" panose="020B0600070205080204" pitchFamily="50" charset="-128"/>
                          <a:cs typeface="+mn-cs"/>
                        </a:rPr>
                        <a:t>構造の簡易さ</a:t>
                      </a:r>
                    </a:p>
                  </a:txBody>
                  <a:tcPr marL="5730" marR="5730" marT="57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L="0" algn="l" rtl="0" eaLnBrk="1" fontAlgn="ctr" latinLnBrk="0" hangingPunct="1"/>
                      <a:r>
                        <a:rPr kumimoji="1" lang="ja-JP" altLang="en-US" sz="1200" b="0" i="0" u="none" strike="noStrike" kern="1200" dirty="0">
                          <a:solidFill>
                            <a:srgbClr val="000000"/>
                          </a:solidFill>
                          <a:effectLst/>
                          <a:latin typeface="ＭＳ Ｐゴシック" panose="020B0600070205080204" pitchFamily="50" charset="-128"/>
                          <a:ea typeface="ＭＳ Ｐゴシック" panose="020B0600070205080204" pitchFamily="50" charset="-128"/>
                          <a:cs typeface="+mn-cs"/>
                        </a:rPr>
                        <a:t>同形式の連続性</a:t>
                      </a:r>
                    </a:p>
                  </a:txBody>
                  <a:tcPr marL="5730" marR="5730" marT="57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L="0" algn="ctr" rtl="0" eaLnBrk="1" fontAlgn="ctr" latinLnBrk="0" hangingPunct="1"/>
                      <a:r>
                        <a:rPr kumimoji="1" lang="en-US" altLang="ja-JP" sz="1200" b="1" i="0" u="none" strike="noStrike" kern="1200" dirty="0">
                          <a:solidFill>
                            <a:srgbClr val="000000"/>
                          </a:solidFill>
                          <a:effectLst/>
                          <a:latin typeface="ＭＳ Ｐゴシック" panose="020B0600070205080204" pitchFamily="50" charset="-128"/>
                          <a:ea typeface="ＭＳ Ｐゴシック" panose="020B0600070205080204" pitchFamily="50" charset="-128"/>
                          <a:cs typeface="+mn-cs"/>
                        </a:rPr>
                        <a:t>2</a:t>
                      </a:r>
                    </a:p>
                  </a:txBody>
                  <a:tcPr marL="5730" marR="5730" marT="57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rowSpan="8">
                  <a:txBody>
                    <a:bodyPr/>
                    <a:lstStyle/>
                    <a:p>
                      <a:pPr marL="0" algn="ctr" rtl="0" eaLnBrk="1" fontAlgn="ctr" latinLnBrk="0" hangingPunct="1"/>
                      <a:r>
                        <a:rPr kumimoji="1" lang="en-US" altLang="ja-JP" sz="1200" b="1" i="0" u="none" strike="noStrike" kern="1200" dirty="0">
                          <a:solidFill>
                            <a:srgbClr val="000000"/>
                          </a:solidFill>
                          <a:effectLst/>
                          <a:latin typeface="ＭＳ Ｐゴシック" panose="020B0600070205080204" pitchFamily="50" charset="-128"/>
                          <a:ea typeface="ＭＳ Ｐゴシック" panose="020B0600070205080204" pitchFamily="50" charset="-128"/>
                          <a:cs typeface="+mn-cs"/>
                        </a:rPr>
                        <a:t>20</a:t>
                      </a:r>
                    </a:p>
                  </a:txBody>
                  <a:tcPr marL="5730" marR="5730" marT="57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 xmlns:a16="http://schemas.microsoft.com/office/drawing/2014/main" val="10005"/>
                  </a:ext>
                </a:extLst>
              </a:tr>
              <a:tr h="189338">
                <a:tc vMerge="1">
                  <a:txBody>
                    <a:bodyPr/>
                    <a:lstStyle/>
                    <a:p>
                      <a:pPr marL="0" algn="l" rtl="0" eaLnBrk="1" fontAlgn="ctr" latinLnBrk="0" hangingPunct="1"/>
                      <a:endParaRPr kumimoji="1" lang="ja-JP" altLang="en-US" sz="1400" b="0" i="0" u="none" strike="noStrike" kern="1200" dirty="0">
                        <a:solidFill>
                          <a:srgbClr val="000000"/>
                        </a:solidFill>
                        <a:effectLst/>
                        <a:latin typeface="Meiryo UI" panose="020B0604030504040204" pitchFamily="50" charset="-128"/>
                        <a:ea typeface="Meiryo UI" panose="020B0604030504040204" pitchFamily="50" charset="-128"/>
                        <a:cs typeface="+mn-cs"/>
                      </a:endParaRPr>
                    </a:p>
                  </a:txBody>
                  <a:tcPr marL="5730" marR="5730" marT="57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vMerge="1">
                  <a:txBody>
                    <a:bodyPr/>
                    <a:lstStyle/>
                    <a:p>
                      <a:pPr marL="0" algn="l" rtl="0" eaLnBrk="1" fontAlgn="ctr" latinLnBrk="0" hangingPunct="1"/>
                      <a:endParaRPr kumimoji="1" lang="ja-JP" altLang="en-US" sz="1400" b="0" i="0" u="none" strike="noStrike" kern="1200" dirty="0">
                        <a:solidFill>
                          <a:srgbClr val="000000"/>
                        </a:solidFill>
                        <a:effectLst/>
                        <a:latin typeface="Meiryo UI" panose="020B0604030504040204" pitchFamily="50" charset="-128"/>
                        <a:ea typeface="Meiryo UI" panose="020B0604030504040204" pitchFamily="50" charset="-128"/>
                        <a:cs typeface="+mn-cs"/>
                      </a:endParaRPr>
                    </a:p>
                  </a:txBody>
                  <a:tcPr marL="5730" marR="5730" marT="57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algn="l" rtl="0" eaLnBrk="1" fontAlgn="ctr" latinLnBrk="0" hangingPunct="1"/>
                      <a:r>
                        <a:rPr kumimoji="1" lang="ja-JP" altLang="en-US" sz="1200" b="0" i="0" u="none" strike="noStrike" kern="1200" dirty="0">
                          <a:solidFill>
                            <a:srgbClr val="000000"/>
                          </a:solidFill>
                          <a:effectLst/>
                          <a:latin typeface="ＭＳ Ｐゴシック" panose="020B0600070205080204" pitchFamily="50" charset="-128"/>
                          <a:ea typeface="ＭＳ Ｐゴシック" panose="020B0600070205080204" pitchFamily="50" charset="-128"/>
                          <a:cs typeface="+mn-cs"/>
                        </a:rPr>
                        <a:t>支承・耐震補強構造の数</a:t>
                      </a:r>
                    </a:p>
                  </a:txBody>
                  <a:tcPr marL="5730" marR="5730" marT="57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L="0" algn="ctr" rtl="0" eaLnBrk="1" fontAlgn="ctr" latinLnBrk="0" hangingPunct="1"/>
                      <a:r>
                        <a:rPr kumimoji="1" lang="en-US" altLang="ja-JP" sz="1200" b="1" i="0" u="none" strike="noStrike" kern="1200" dirty="0">
                          <a:solidFill>
                            <a:srgbClr val="000000"/>
                          </a:solidFill>
                          <a:effectLst/>
                          <a:latin typeface="ＭＳ Ｐゴシック" panose="020B0600070205080204" pitchFamily="50" charset="-128"/>
                          <a:ea typeface="ＭＳ Ｐゴシック" panose="020B0600070205080204" pitchFamily="50" charset="-128"/>
                          <a:cs typeface="+mn-cs"/>
                        </a:rPr>
                        <a:t>3</a:t>
                      </a:r>
                    </a:p>
                  </a:txBody>
                  <a:tcPr marL="5730" marR="5730" marT="57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vMerge="1">
                  <a:txBody>
                    <a:bodyPr/>
                    <a:lstStyle/>
                    <a:p>
                      <a:pPr marL="0" algn="l" rtl="0" eaLnBrk="1" fontAlgn="ctr" latinLnBrk="0" hangingPunct="1"/>
                      <a:endParaRPr kumimoji="1" lang="ja-JP" altLang="en-US" sz="1400" b="0" i="0" u="none" strike="noStrike" kern="1200" dirty="0">
                        <a:solidFill>
                          <a:srgbClr val="000000"/>
                        </a:solidFill>
                        <a:effectLst/>
                        <a:latin typeface="Meiryo UI" panose="020B0604030504040204" pitchFamily="50" charset="-128"/>
                        <a:ea typeface="Meiryo UI" panose="020B0604030504040204" pitchFamily="50" charset="-128"/>
                        <a:cs typeface="+mn-cs"/>
                      </a:endParaRPr>
                    </a:p>
                  </a:txBody>
                  <a:tcPr marL="5730" marR="5730" marT="57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 xmlns:a16="http://schemas.microsoft.com/office/drawing/2014/main" val="10006"/>
                  </a:ext>
                </a:extLst>
              </a:tr>
              <a:tr h="189338">
                <a:tc vMerge="1">
                  <a:txBody>
                    <a:bodyPr/>
                    <a:lstStyle/>
                    <a:p>
                      <a:pPr marL="0" algn="l" rtl="0" eaLnBrk="1" fontAlgn="ctr" latinLnBrk="0" hangingPunct="1"/>
                      <a:endParaRPr kumimoji="1" lang="ja-JP" altLang="en-US" sz="1400" b="0" i="0" u="none" strike="noStrike" kern="1200" dirty="0">
                        <a:solidFill>
                          <a:srgbClr val="000000"/>
                        </a:solidFill>
                        <a:effectLst/>
                        <a:latin typeface="Meiryo UI" panose="020B0604030504040204" pitchFamily="50" charset="-128"/>
                        <a:ea typeface="Meiryo UI" panose="020B0604030504040204" pitchFamily="50" charset="-128"/>
                        <a:cs typeface="+mn-cs"/>
                      </a:endParaRPr>
                    </a:p>
                  </a:txBody>
                  <a:tcPr marL="5730" marR="5730" marT="57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vMerge="1">
                  <a:txBody>
                    <a:bodyPr/>
                    <a:lstStyle/>
                    <a:p>
                      <a:pPr marL="0" algn="l" rtl="0" eaLnBrk="1" fontAlgn="ctr" latinLnBrk="0" hangingPunct="1"/>
                      <a:endParaRPr kumimoji="1" lang="ja-JP" altLang="en-US" sz="1400" b="0" i="0" u="none" strike="noStrike" kern="1200" dirty="0">
                        <a:solidFill>
                          <a:srgbClr val="000000"/>
                        </a:solidFill>
                        <a:effectLst/>
                        <a:latin typeface="Meiryo UI" panose="020B0604030504040204" pitchFamily="50" charset="-128"/>
                        <a:ea typeface="Meiryo UI" panose="020B0604030504040204" pitchFamily="50" charset="-128"/>
                        <a:cs typeface="+mn-cs"/>
                      </a:endParaRPr>
                    </a:p>
                  </a:txBody>
                  <a:tcPr marL="5730" marR="5730" marT="57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marL="0" algn="l" rtl="0" eaLnBrk="1" fontAlgn="ctr" latinLnBrk="0" hangingPunct="1"/>
                      <a:r>
                        <a:rPr kumimoji="1" lang="ja-JP" altLang="en-US" sz="1200" b="0" i="0" u="none" strike="noStrike" kern="1200" dirty="0">
                          <a:solidFill>
                            <a:srgbClr val="000000"/>
                          </a:solidFill>
                          <a:effectLst/>
                          <a:latin typeface="ＭＳ Ｐゴシック" panose="020B0600070205080204" pitchFamily="50" charset="-128"/>
                          <a:ea typeface="ＭＳ Ｐゴシック" panose="020B0600070205080204" pitchFamily="50" charset="-128"/>
                          <a:cs typeface="+mn-cs"/>
                        </a:rPr>
                        <a:t>伸縮装置の数</a:t>
                      </a:r>
                    </a:p>
                  </a:txBody>
                  <a:tcPr marL="5730" marR="5730" marT="57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L="0" algn="ctr" rtl="0" eaLnBrk="1" fontAlgn="ctr" latinLnBrk="0" hangingPunct="1"/>
                      <a:r>
                        <a:rPr kumimoji="1" lang="en-US" altLang="ja-JP" sz="1200" b="1" i="0" u="none" strike="noStrike" kern="1200" dirty="0">
                          <a:solidFill>
                            <a:srgbClr val="000000"/>
                          </a:solidFill>
                          <a:effectLst/>
                          <a:latin typeface="ＭＳ Ｐゴシック" panose="020B0600070205080204" pitchFamily="50" charset="-128"/>
                          <a:ea typeface="ＭＳ Ｐゴシック" panose="020B0600070205080204" pitchFamily="50" charset="-128"/>
                          <a:cs typeface="+mn-cs"/>
                        </a:rPr>
                        <a:t>3</a:t>
                      </a:r>
                    </a:p>
                  </a:txBody>
                  <a:tcPr marL="5730" marR="5730" marT="57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vMerge="1">
                  <a:txBody>
                    <a:bodyPr/>
                    <a:lstStyle/>
                    <a:p>
                      <a:pPr marL="0" algn="l" rtl="0" eaLnBrk="1" fontAlgn="ctr" latinLnBrk="0" hangingPunct="1"/>
                      <a:endParaRPr kumimoji="1" lang="ja-JP" altLang="en-US" sz="1400" b="0" i="0" u="none" strike="noStrike" kern="1200" dirty="0">
                        <a:solidFill>
                          <a:srgbClr val="000000"/>
                        </a:solidFill>
                        <a:effectLst/>
                        <a:latin typeface="Meiryo UI" panose="020B0604030504040204" pitchFamily="50" charset="-128"/>
                        <a:ea typeface="Meiryo UI" panose="020B0604030504040204" pitchFamily="50" charset="-128"/>
                        <a:cs typeface="+mn-cs"/>
                      </a:endParaRPr>
                    </a:p>
                  </a:txBody>
                  <a:tcPr marL="5730" marR="5730" marT="57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 xmlns:a16="http://schemas.microsoft.com/office/drawing/2014/main" val="10007"/>
                  </a:ext>
                </a:extLst>
              </a:tr>
              <a:tr h="189338">
                <a:tc vMerge="1">
                  <a:txBody>
                    <a:bodyPr/>
                    <a:lstStyle/>
                    <a:p>
                      <a:pPr marL="0" algn="l" rtl="0" eaLnBrk="1" fontAlgn="ctr" latinLnBrk="0" hangingPunct="1"/>
                      <a:endParaRPr kumimoji="1" lang="ja-JP" altLang="en-US" sz="1400" b="0" i="0" u="none" strike="noStrike" kern="1200" dirty="0">
                        <a:solidFill>
                          <a:srgbClr val="000000"/>
                        </a:solidFill>
                        <a:effectLst/>
                        <a:latin typeface="Meiryo UI" panose="020B0604030504040204" pitchFamily="50" charset="-128"/>
                        <a:ea typeface="Meiryo UI" panose="020B0604030504040204" pitchFamily="50" charset="-128"/>
                        <a:cs typeface="+mn-cs"/>
                      </a:endParaRPr>
                    </a:p>
                  </a:txBody>
                  <a:tcPr marL="5730" marR="5730" marT="57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rowSpan="3">
                  <a:txBody>
                    <a:bodyPr/>
                    <a:lstStyle/>
                    <a:p>
                      <a:pPr marL="0" algn="ctr" rtl="0" eaLnBrk="1" fontAlgn="ctr" latinLnBrk="0" hangingPunct="1"/>
                      <a:r>
                        <a:rPr kumimoji="1" lang="ja-JP" altLang="en-US" sz="1200" b="0" i="0" u="none" strike="noStrike" kern="1200" dirty="0">
                          <a:solidFill>
                            <a:srgbClr val="000000"/>
                          </a:solidFill>
                          <a:effectLst/>
                          <a:latin typeface="ＭＳ Ｐゴシック" panose="020B0600070205080204" pitchFamily="50" charset="-128"/>
                          <a:ea typeface="ＭＳ Ｐゴシック" panose="020B0600070205080204" pitchFamily="50" charset="-128"/>
                          <a:cs typeface="+mn-cs"/>
                        </a:rPr>
                        <a:t>点検のしやすさ</a:t>
                      </a:r>
                      <a:r>
                        <a:rPr kumimoji="1" lang="en-US" altLang="ja-JP" sz="1050" b="0" i="0" u="none" strike="noStrike" kern="1200" dirty="0">
                          <a:solidFill>
                            <a:srgbClr val="000000"/>
                          </a:solidFill>
                          <a:effectLst/>
                          <a:latin typeface="ＭＳ Ｐゴシック" panose="020B0600070205080204" pitchFamily="50" charset="-128"/>
                          <a:ea typeface="ＭＳ Ｐゴシック" panose="020B0600070205080204" pitchFamily="50" charset="-128"/>
                          <a:cs typeface="+mn-cs"/>
                        </a:rPr>
                        <a:t>(</a:t>
                      </a:r>
                      <a:r>
                        <a:rPr kumimoji="1" lang="ja-JP" altLang="en-US" sz="1050" b="0" i="0" u="none" strike="noStrike" kern="1200" dirty="0">
                          <a:solidFill>
                            <a:srgbClr val="000000"/>
                          </a:solidFill>
                          <a:effectLst/>
                          <a:latin typeface="ＭＳ Ｐゴシック" panose="020B0600070205080204" pitchFamily="50" charset="-128"/>
                          <a:ea typeface="ＭＳ Ｐゴシック" panose="020B0600070205080204" pitchFamily="50" charset="-128"/>
                          <a:cs typeface="+mn-cs"/>
                        </a:rPr>
                        <a:t>見やすさ、近接困難箇所の多少</a:t>
                      </a:r>
                      <a:r>
                        <a:rPr kumimoji="1" lang="en-US" altLang="ja-JP" sz="1050" b="0" i="0" u="none" strike="noStrike" kern="1200" dirty="0">
                          <a:solidFill>
                            <a:srgbClr val="000000"/>
                          </a:solidFill>
                          <a:effectLst/>
                          <a:latin typeface="ＭＳ Ｐゴシック" panose="020B0600070205080204" pitchFamily="50" charset="-128"/>
                          <a:ea typeface="ＭＳ Ｐゴシック" panose="020B0600070205080204" pitchFamily="50" charset="-128"/>
                          <a:cs typeface="+mn-cs"/>
                        </a:rPr>
                        <a:t>)</a:t>
                      </a:r>
                      <a:endParaRPr kumimoji="1" lang="ja-JP" altLang="en-US" sz="1050" b="0" i="0" u="none" strike="noStrike" kern="1200" dirty="0">
                        <a:solidFill>
                          <a:srgbClr val="000000"/>
                        </a:solidFill>
                        <a:effectLst/>
                        <a:latin typeface="ＭＳ Ｐゴシック" panose="020B0600070205080204" pitchFamily="50" charset="-128"/>
                        <a:ea typeface="ＭＳ Ｐゴシック" panose="020B0600070205080204" pitchFamily="50" charset="-128"/>
                        <a:cs typeface="+mn-cs"/>
                      </a:endParaRPr>
                    </a:p>
                  </a:txBody>
                  <a:tcPr marL="5730" marR="5730" marT="57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L="0" algn="l" rtl="0" eaLnBrk="1" fontAlgn="ctr" latinLnBrk="0" hangingPunct="1"/>
                      <a:r>
                        <a:rPr kumimoji="1" lang="ja-JP" altLang="en-US" sz="1200" b="0" i="0" u="none" strike="noStrike" kern="1200" dirty="0">
                          <a:solidFill>
                            <a:srgbClr val="000000"/>
                          </a:solidFill>
                          <a:effectLst/>
                          <a:latin typeface="ＭＳ Ｐゴシック" panose="020B0600070205080204" pitchFamily="50" charset="-128"/>
                          <a:ea typeface="ＭＳ Ｐゴシック" panose="020B0600070205080204" pitchFamily="50" charset="-128"/>
                          <a:cs typeface="+mn-cs"/>
                        </a:rPr>
                        <a:t>動線の確保</a:t>
                      </a:r>
                    </a:p>
                  </a:txBody>
                  <a:tcPr marL="5730" marR="5730" marT="57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L="0" algn="ctr" rtl="0" eaLnBrk="1" fontAlgn="ctr" latinLnBrk="0" hangingPunct="1"/>
                      <a:r>
                        <a:rPr kumimoji="1" lang="en-US" altLang="ja-JP" sz="1200" b="1" i="0" u="none" strike="noStrike" kern="1200" dirty="0">
                          <a:solidFill>
                            <a:srgbClr val="000000"/>
                          </a:solidFill>
                          <a:effectLst/>
                          <a:latin typeface="ＭＳ Ｐゴシック" panose="020B0600070205080204" pitchFamily="50" charset="-128"/>
                          <a:ea typeface="ＭＳ Ｐゴシック" panose="020B0600070205080204" pitchFamily="50" charset="-128"/>
                          <a:cs typeface="+mn-cs"/>
                        </a:rPr>
                        <a:t>2</a:t>
                      </a:r>
                    </a:p>
                  </a:txBody>
                  <a:tcPr marL="5730" marR="5730" marT="57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vMerge="1">
                  <a:txBody>
                    <a:bodyPr/>
                    <a:lstStyle/>
                    <a:p>
                      <a:pPr marL="0" algn="l" rtl="0" eaLnBrk="1" fontAlgn="ctr" latinLnBrk="0" hangingPunct="1"/>
                      <a:endParaRPr kumimoji="1" lang="ja-JP" altLang="en-US" sz="1400" b="0" i="0" u="none" strike="noStrike" kern="1200" dirty="0">
                        <a:solidFill>
                          <a:srgbClr val="000000"/>
                        </a:solidFill>
                        <a:effectLst/>
                        <a:latin typeface="Meiryo UI" panose="020B0604030504040204" pitchFamily="50" charset="-128"/>
                        <a:ea typeface="Meiryo UI" panose="020B0604030504040204" pitchFamily="50" charset="-128"/>
                        <a:cs typeface="+mn-cs"/>
                      </a:endParaRPr>
                    </a:p>
                  </a:txBody>
                  <a:tcPr marL="5730" marR="5730" marT="57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 xmlns:a16="http://schemas.microsoft.com/office/drawing/2014/main" val="10008"/>
                  </a:ext>
                </a:extLst>
              </a:tr>
              <a:tr h="189338">
                <a:tc vMerge="1">
                  <a:txBody>
                    <a:bodyPr/>
                    <a:lstStyle/>
                    <a:p>
                      <a:pPr marL="0" algn="l" rtl="0" eaLnBrk="1" fontAlgn="ctr" latinLnBrk="0" hangingPunct="1"/>
                      <a:endParaRPr kumimoji="1" lang="ja-JP" altLang="en-US" sz="1400" b="0" i="0" u="none" strike="noStrike" kern="1200" dirty="0">
                        <a:solidFill>
                          <a:srgbClr val="000000"/>
                        </a:solidFill>
                        <a:effectLst/>
                        <a:latin typeface="Meiryo UI" panose="020B0604030504040204" pitchFamily="50" charset="-128"/>
                        <a:ea typeface="Meiryo UI" panose="020B0604030504040204" pitchFamily="50" charset="-128"/>
                        <a:cs typeface="+mn-cs"/>
                      </a:endParaRPr>
                    </a:p>
                  </a:txBody>
                  <a:tcPr marL="5730" marR="5730" marT="57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vMerge="1">
                  <a:txBody>
                    <a:bodyPr/>
                    <a:lstStyle/>
                    <a:p>
                      <a:pPr marL="0" algn="l" rtl="0" eaLnBrk="1" fontAlgn="ctr" latinLnBrk="0" hangingPunct="1"/>
                      <a:endParaRPr kumimoji="1" lang="ja-JP" altLang="en-US" sz="1400" b="0" i="0" u="none" strike="noStrike" kern="1200" dirty="0">
                        <a:solidFill>
                          <a:srgbClr val="000000"/>
                        </a:solidFill>
                        <a:effectLst/>
                        <a:latin typeface="Meiryo UI" panose="020B0604030504040204" pitchFamily="50" charset="-128"/>
                        <a:ea typeface="Meiryo UI" panose="020B0604030504040204" pitchFamily="50" charset="-128"/>
                        <a:cs typeface="+mn-cs"/>
                      </a:endParaRPr>
                    </a:p>
                  </a:txBody>
                  <a:tcPr marL="5730" marR="5730" marT="57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marL="0" algn="l" rtl="0" eaLnBrk="1" fontAlgn="ctr" latinLnBrk="0" hangingPunct="1"/>
                      <a:r>
                        <a:rPr kumimoji="1" lang="ja-JP" altLang="en-US" sz="1200" b="0" i="0" u="none" strike="noStrike" kern="1200" dirty="0">
                          <a:solidFill>
                            <a:srgbClr val="000000"/>
                          </a:solidFill>
                          <a:effectLst/>
                          <a:latin typeface="ＭＳ Ｐゴシック" panose="020B0600070205080204" pitchFamily="50" charset="-128"/>
                          <a:ea typeface="ＭＳ Ｐゴシック" panose="020B0600070205080204" pitchFamily="50" charset="-128"/>
                          <a:cs typeface="+mn-cs"/>
                        </a:rPr>
                        <a:t>点検空間</a:t>
                      </a:r>
                    </a:p>
                  </a:txBody>
                  <a:tcPr marL="5730" marR="5730" marT="57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L="0" algn="ctr" rtl="0" eaLnBrk="1" fontAlgn="ctr" latinLnBrk="0" hangingPunct="1"/>
                      <a:r>
                        <a:rPr kumimoji="1" lang="en-US" altLang="ja-JP" sz="1200" b="1" i="0" u="none" strike="noStrike" kern="1200" dirty="0">
                          <a:solidFill>
                            <a:srgbClr val="000000"/>
                          </a:solidFill>
                          <a:effectLst/>
                          <a:latin typeface="ＭＳ Ｐゴシック" panose="020B0600070205080204" pitchFamily="50" charset="-128"/>
                          <a:ea typeface="ＭＳ Ｐゴシック" panose="020B0600070205080204" pitchFamily="50" charset="-128"/>
                          <a:cs typeface="+mn-cs"/>
                        </a:rPr>
                        <a:t>3</a:t>
                      </a:r>
                    </a:p>
                  </a:txBody>
                  <a:tcPr marL="5730" marR="5730" marT="57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vMerge="1">
                  <a:txBody>
                    <a:bodyPr/>
                    <a:lstStyle/>
                    <a:p>
                      <a:pPr marL="0" algn="l" rtl="0" eaLnBrk="1" fontAlgn="ctr" latinLnBrk="0" hangingPunct="1"/>
                      <a:endParaRPr kumimoji="1" lang="ja-JP" altLang="en-US" sz="1400" b="0" i="0" u="none" strike="noStrike" kern="1200" dirty="0">
                        <a:solidFill>
                          <a:srgbClr val="000000"/>
                        </a:solidFill>
                        <a:effectLst/>
                        <a:latin typeface="Meiryo UI" panose="020B0604030504040204" pitchFamily="50" charset="-128"/>
                        <a:ea typeface="Meiryo UI" panose="020B0604030504040204" pitchFamily="50" charset="-128"/>
                        <a:cs typeface="+mn-cs"/>
                      </a:endParaRPr>
                    </a:p>
                  </a:txBody>
                  <a:tcPr marL="5730" marR="5730" marT="57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 xmlns:a16="http://schemas.microsoft.com/office/drawing/2014/main" val="10009"/>
                  </a:ext>
                </a:extLst>
              </a:tr>
              <a:tr h="189338">
                <a:tc vMerge="1">
                  <a:txBody>
                    <a:bodyPr/>
                    <a:lstStyle/>
                    <a:p>
                      <a:pPr marL="0" algn="l" rtl="0" eaLnBrk="1" fontAlgn="ctr" latinLnBrk="0" hangingPunct="1"/>
                      <a:endParaRPr kumimoji="1" lang="ja-JP" altLang="en-US" sz="1400" b="0" i="0" u="none" strike="noStrike" kern="1200" dirty="0">
                        <a:solidFill>
                          <a:srgbClr val="000000"/>
                        </a:solidFill>
                        <a:effectLst/>
                        <a:latin typeface="Meiryo UI" panose="020B0604030504040204" pitchFamily="50" charset="-128"/>
                        <a:ea typeface="Meiryo UI" panose="020B0604030504040204" pitchFamily="50" charset="-128"/>
                        <a:cs typeface="+mn-cs"/>
                      </a:endParaRPr>
                    </a:p>
                  </a:txBody>
                  <a:tcPr marL="5730" marR="5730" marT="57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vMerge="1">
                  <a:txBody>
                    <a:bodyPr/>
                    <a:lstStyle/>
                    <a:p>
                      <a:pPr marL="0" algn="l" rtl="0" eaLnBrk="1" fontAlgn="ctr" latinLnBrk="0" hangingPunct="1"/>
                      <a:endParaRPr kumimoji="1" lang="ja-JP" altLang="en-US" sz="1400" b="0" i="0" u="none" strike="noStrike" kern="1200" dirty="0">
                        <a:solidFill>
                          <a:srgbClr val="000000"/>
                        </a:solidFill>
                        <a:effectLst/>
                        <a:latin typeface="Meiryo UI" panose="020B0604030504040204" pitchFamily="50" charset="-128"/>
                        <a:ea typeface="Meiryo UI" panose="020B0604030504040204" pitchFamily="50" charset="-128"/>
                        <a:cs typeface="+mn-cs"/>
                      </a:endParaRPr>
                    </a:p>
                  </a:txBody>
                  <a:tcPr marL="5730" marR="5730" marT="57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marL="0" algn="l" rtl="0" eaLnBrk="1" fontAlgn="ctr" latinLnBrk="0" hangingPunct="1"/>
                      <a:r>
                        <a:rPr kumimoji="1" lang="ja-JP" altLang="en-US" sz="1200" b="0" i="0" u="none" strike="noStrike" kern="1200" dirty="0">
                          <a:solidFill>
                            <a:srgbClr val="000000"/>
                          </a:solidFill>
                          <a:effectLst/>
                          <a:latin typeface="ＭＳ Ｐゴシック" panose="020B0600070205080204" pitchFamily="50" charset="-128"/>
                          <a:ea typeface="ＭＳ Ｐゴシック" panose="020B0600070205080204" pitchFamily="50" charset="-128"/>
                          <a:cs typeface="+mn-cs"/>
                        </a:rPr>
                        <a:t>桁下空間</a:t>
                      </a:r>
                    </a:p>
                  </a:txBody>
                  <a:tcPr marL="5730" marR="5730" marT="57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L="0" algn="ctr" rtl="0" eaLnBrk="1" fontAlgn="ctr" latinLnBrk="0" hangingPunct="1"/>
                      <a:r>
                        <a:rPr kumimoji="1" lang="en-US" altLang="ja-JP" sz="1200" b="1" i="0" u="none" strike="noStrike" kern="1200" dirty="0">
                          <a:solidFill>
                            <a:srgbClr val="000000"/>
                          </a:solidFill>
                          <a:effectLst/>
                          <a:latin typeface="ＭＳ Ｐゴシック" panose="020B0600070205080204" pitchFamily="50" charset="-128"/>
                          <a:ea typeface="ＭＳ Ｐゴシック" panose="020B0600070205080204" pitchFamily="50" charset="-128"/>
                          <a:cs typeface="+mn-cs"/>
                        </a:rPr>
                        <a:t>3</a:t>
                      </a:r>
                    </a:p>
                  </a:txBody>
                  <a:tcPr marL="5730" marR="5730" marT="57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vMerge="1">
                  <a:txBody>
                    <a:bodyPr/>
                    <a:lstStyle/>
                    <a:p>
                      <a:pPr marL="0" algn="l" rtl="0" eaLnBrk="1" fontAlgn="ctr" latinLnBrk="0" hangingPunct="1"/>
                      <a:endParaRPr kumimoji="1" lang="ja-JP" altLang="en-US" sz="1400" b="0" i="0" u="none" strike="noStrike" kern="1200" dirty="0">
                        <a:solidFill>
                          <a:srgbClr val="000000"/>
                        </a:solidFill>
                        <a:effectLst/>
                        <a:latin typeface="Meiryo UI" panose="020B0604030504040204" pitchFamily="50" charset="-128"/>
                        <a:ea typeface="Meiryo UI" panose="020B0604030504040204" pitchFamily="50" charset="-128"/>
                        <a:cs typeface="+mn-cs"/>
                      </a:endParaRPr>
                    </a:p>
                  </a:txBody>
                  <a:tcPr marL="5730" marR="5730" marT="57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 xmlns:a16="http://schemas.microsoft.com/office/drawing/2014/main" val="10010"/>
                  </a:ext>
                </a:extLst>
              </a:tr>
              <a:tr h="372925">
                <a:tc vMerge="1">
                  <a:txBody>
                    <a:bodyPr/>
                    <a:lstStyle/>
                    <a:p>
                      <a:pPr marL="0" algn="l" rtl="0" eaLnBrk="1" fontAlgn="ctr" latinLnBrk="0" hangingPunct="1"/>
                      <a:endParaRPr kumimoji="1" lang="ja-JP" altLang="en-US" sz="1400" b="0" i="0" u="none" strike="noStrike" kern="1200" dirty="0">
                        <a:solidFill>
                          <a:srgbClr val="000000"/>
                        </a:solidFill>
                        <a:effectLst/>
                        <a:latin typeface="Meiryo UI" panose="020B0604030504040204" pitchFamily="50" charset="-128"/>
                        <a:ea typeface="Meiryo UI" panose="020B0604030504040204" pitchFamily="50" charset="-128"/>
                        <a:cs typeface="+mn-cs"/>
                      </a:endParaRPr>
                    </a:p>
                  </a:txBody>
                  <a:tcPr marL="5730" marR="5730" marT="57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algn="ctr" rtl="0" eaLnBrk="1" fontAlgn="ctr" latinLnBrk="0" hangingPunct="1"/>
                      <a:r>
                        <a:rPr kumimoji="1" lang="ja-JP" altLang="en-US" sz="1200" b="0" i="0" u="none" strike="noStrike" kern="1200" dirty="0">
                          <a:solidFill>
                            <a:srgbClr val="000000"/>
                          </a:solidFill>
                          <a:effectLst/>
                          <a:latin typeface="ＭＳ Ｐゴシック" panose="020B0600070205080204" pitchFamily="50" charset="-128"/>
                          <a:ea typeface="ＭＳ Ｐゴシック" panose="020B0600070205080204" pitchFamily="50" charset="-128"/>
                          <a:cs typeface="+mn-cs"/>
                        </a:rPr>
                        <a:t>滞水防止・</a:t>
                      </a:r>
                      <a:endParaRPr kumimoji="1" lang="en-US" altLang="ja-JP" sz="1200" b="0" i="0" u="none" strike="noStrike" kern="1200" dirty="0">
                        <a:solidFill>
                          <a:srgbClr val="000000"/>
                        </a:solidFill>
                        <a:effectLst/>
                        <a:latin typeface="ＭＳ Ｐゴシック" panose="020B0600070205080204" pitchFamily="50" charset="-128"/>
                        <a:ea typeface="ＭＳ Ｐゴシック" panose="020B0600070205080204" pitchFamily="50" charset="-128"/>
                        <a:cs typeface="+mn-cs"/>
                      </a:endParaRPr>
                    </a:p>
                    <a:p>
                      <a:pPr marL="0" algn="ctr" rtl="0" eaLnBrk="1" fontAlgn="ctr" latinLnBrk="0" hangingPunct="1"/>
                      <a:r>
                        <a:rPr kumimoji="1" lang="ja-JP" altLang="en-US" sz="1200" b="0" i="0" u="none" strike="noStrike" kern="1200" dirty="0">
                          <a:solidFill>
                            <a:srgbClr val="000000"/>
                          </a:solidFill>
                          <a:effectLst/>
                          <a:latin typeface="ＭＳ Ｐゴシック" panose="020B0600070205080204" pitchFamily="50" charset="-128"/>
                          <a:ea typeface="ＭＳ Ｐゴシック" panose="020B0600070205080204" pitchFamily="50" charset="-128"/>
                          <a:cs typeface="+mn-cs"/>
                        </a:rPr>
                        <a:t>湿潤防止</a:t>
                      </a:r>
                    </a:p>
                  </a:txBody>
                  <a:tcPr marL="5730" marR="5730" marT="57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L="0" algn="l" rtl="0" eaLnBrk="1" fontAlgn="ctr" latinLnBrk="0" hangingPunct="1"/>
                      <a:r>
                        <a:rPr kumimoji="1" lang="ja-JP" altLang="en-US" sz="1200" b="0" i="0" u="none" strike="noStrike" kern="1200" dirty="0">
                          <a:solidFill>
                            <a:srgbClr val="000000"/>
                          </a:solidFill>
                          <a:effectLst/>
                          <a:latin typeface="ＭＳ Ｐゴシック" panose="020B0600070205080204" pitchFamily="50" charset="-128"/>
                          <a:ea typeface="ＭＳ Ｐゴシック" panose="020B0600070205080204" pitchFamily="50" charset="-128"/>
                          <a:cs typeface="+mn-cs"/>
                        </a:rPr>
                        <a:t>橋座及び支承台座</a:t>
                      </a:r>
                    </a:p>
                  </a:txBody>
                  <a:tcPr marL="5730" marR="5730" marT="57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L="0" algn="ctr" rtl="0" eaLnBrk="1" fontAlgn="ctr" latinLnBrk="0" hangingPunct="1"/>
                      <a:r>
                        <a:rPr kumimoji="1" lang="en-US" altLang="ja-JP" sz="1200" b="1" i="0" u="none" strike="noStrike" kern="1200" dirty="0">
                          <a:solidFill>
                            <a:srgbClr val="000000"/>
                          </a:solidFill>
                          <a:effectLst/>
                          <a:latin typeface="ＭＳ Ｐゴシック" panose="020B0600070205080204" pitchFamily="50" charset="-128"/>
                          <a:ea typeface="ＭＳ Ｐゴシック" panose="020B0600070205080204" pitchFamily="50" charset="-128"/>
                          <a:cs typeface="+mn-cs"/>
                        </a:rPr>
                        <a:t>2</a:t>
                      </a:r>
                    </a:p>
                  </a:txBody>
                  <a:tcPr marL="5730" marR="5730" marT="57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vMerge="1">
                  <a:txBody>
                    <a:bodyPr/>
                    <a:lstStyle/>
                    <a:p>
                      <a:pPr marL="0" algn="l" rtl="0" eaLnBrk="1" fontAlgn="ctr" latinLnBrk="0" hangingPunct="1"/>
                      <a:endParaRPr kumimoji="1" lang="ja-JP" altLang="en-US" sz="1400" b="0" i="0" u="none" strike="noStrike" kern="1200" dirty="0">
                        <a:solidFill>
                          <a:srgbClr val="000000"/>
                        </a:solidFill>
                        <a:effectLst/>
                        <a:latin typeface="Meiryo UI" panose="020B0604030504040204" pitchFamily="50" charset="-128"/>
                        <a:ea typeface="Meiryo UI" panose="020B0604030504040204" pitchFamily="50" charset="-128"/>
                        <a:cs typeface="+mn-cs"/>
                      </a:endParaRPr>
                    </a:p>
                  </a:txBody>
                  <a:tcPr marL="5730" marR="5730" marT="57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 xmlns:a16="http://schemas.microsoft.com/office/drawing/2014/main" val="10011"/>
                  </a:ext>
                </a:extLst>
              </a:tr>
              <a:tr h="189338">
                <a:tc vMerge="1">
                  <a:txBody>
                    <a:bodyPr/>
                    <a:lstStyle/>
                    <a:p>
                      <a:pPr marL="0" algn="l" rtl="0" eaLnBrk="1" fontAlgn="ctr" latinLnBrk="0" hangingPunct="1"/>
                      <a:endParaRPr kumimoji="1" lang="ja-JP" altLang="en-US" sz="1400" b="0" i="0" u="none" strike="noStrike" kern="1200" dirty="0">
                        <a:solidFill>
                          <a:srgbClr val="000000"/>
                        </a:solidFill>
                        <a:effectLst/>
                        <a:latin typeface="Meiryo UI" panose="020B0604030504040204" pitchFamily="50" charset="-128"/>
                        <a:ea typeface="Meiryo UI" panose="020B0604030504040204" pitchFamily="50" charset="-128"/>
                        <a:cs typeface="+mn-cs"/>
                      </a:endParaRPr>
                    </a:p>
                  </a:txBody>
                  <a:tcPr marL="5730" marR="5730" marT="57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marL="0" algn="ctr" rtl="0" eaLnBrk="1" fontAlgn="ctr" latinLnBrk="0" hangingPunct="1"/>
                      <a:r>
                        <a:rPr kumimoji="1" lang="ja-JP" altLang="en-US" sz="1200" b="0" i="0" u="none" strike="noStrike" kern="1200" dirty="0">
                          <a:solidFill>
                            <a:srgbClr val="000000"/>
                          </a:solidFill>
                          <a:effectLst/>
                          <a:latin typeface="ＭＳ Ｐゴシック" panose="020B0600070205080204" pitchFamily="50" charset="-128"/>
                          <a:ea typeface="ＭＳ Ｐゴシック" panose="020B0600070205080204" pitchFamily="50" charset="-128"/>
                          <a:cs typeface="+mn-cs"/>
                        </a:rPr>
                        <a:t>交換のしやすさ</a:t>
                      </a:r>
                    </a:p>
                  </a:txBody>
                  <a:tcPr marL="5730" marR="5730" marT="57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L="0" algn="l" rtl="0" eaLnBrk="1" fontAlgn="ctr" latinLnBrk="0" hangingPunct="1"/>
                      <a:r>
                        <a:rPr kumimoji="1" lang="ja-JP" altLang="en-US" sz="1200" b="0" i="0" u="none" strike="noStrike" kern="1200" dirty="0">
                          <a:solidFill>
                            <a:srgbClr val="000000"/>
                          </a:solidFill>
                          <a:effectLst/>
                          <a:latin typeface="ＭＳ Ｐゴシック" panose="020B0600070205080204" pitchFamily="50" charset="-128"/>
                          <a:ea typeface="ＭＳ Ｐゴシック" panose="020B0600070205080204" pitchFamily="50" charset="-128"/>
                          <a:cs typeface="+mn-cs"/>
                        </a:rPr>
                        <a:t>支承取替え</a:t>
                      </a:r>
                    </a:p>
                  </a:txBody>
                  <a:tcPr marL="5730" marR="5730" marT="57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L="0" algn="ctr" rtl="0" eaLnBrk="1" fontAlgn="ctr" latinLnBrk="0" hangingPunct="1"/>
                      <a:r>
                        <a:rPr kumimoji="1" lang="en-US" altLang="ja-JP" sz="1200" b="1" i="0" u="none" strike="noStrike" kern="1200" dirty="0">
                          <a:solidFill>
                            <a:srgbClr val="000000"/>
                          </a:solidFill>
                          <a:effectLst/>
                          <a:latin typeface="ＭＳ Ｐゴシック" panose="020B0600070205080204" pitchFamily="50" charset="-128"/>
                          <a:ea typeface="ＭＳ Ｐゴシック" panose="020B0600070205080204" pitchFamily="50" charset="-128"/>
                          <a:cs typeface="+mn-cs"/>
                        </a:rPr>
                        <a:t>2</a:t>
                      </a:r>
                    </a:p>
                  </a:txBody>
                  <a:tcPr marL="5730" marR="5730" marT="57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vMerge="1">
                  <a:txBody>
                    <a:bodyPr/>
                    <a:lstStyle/>
                    <a:p>
                      <a:pPr marL="0" algn="l" rtl="0" eaLnBrk="1" fontAlgn="ctr" latinLnBrk="0" hangingPunct="1"/>
                      <a:endParaRPr kumimoji="1" lang="ja-JP" altLang="en-US" sz="1400" b="0" i="0" u="none" strike="noStrike" kern="1200" dirty="0">
                        <a:solidFill>
                          <a:srgbClr val="000000"/>
                        </a:solidFill>
                        <a:effectLst/>
                        <a:latin typeface="Meiryo UI" panose="020B0604030504040204" pitchFamily="50" charset="-128"/>
                        <a:ea typeface="Meiryo UI" panose="020B0604030504040204" pitchFamily="50" charset="-128"/>
                        <a:cs typeface="+mn-cs"/>
                      </a:endParaRPr>
                    </a:p>
                  </a:txBody>
                  <a:tcPr marL="5730" marR="5730" marT="57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 xmlns:a16="http://schemas.microsoft.com/office/drawing/2014/main" val="10012"/>
                  </a:ext>
                </a:extLst>
              </a:tr>
              <a:tr h="189338">
                <a:tc rowSpan="6">
                  <a:txBody>
                    <a:bodyPr/>
                    <a:lstStyle/>
                    <a:p>
                      <a:pPr marL="0" algn="ctr" rtl="0" eaLnBrk="1" fontAlgn="ctr" latinLnBrk="0" hangingPunct="1"/>
                      <a:r>
                        <a:rPr kumimoji="1" lang="ja-JP" altLang="en-US" sz="1200" b="1" i="0" u="none" strike="noStrike" kern="1200" dirty="0">
                          <a:solidFill>
                            <a:srgbClr val="000000"/>
                          </a:solidFill>
                          <a:effectLst/>
                          <a:latin typeface="ＭＳ Ｐゴシック" panose="020B0600070205080204" pitchFamily="50" charset="-128"/>
                          <a:ea typeface="ＭＳ Ｐゴシック" panose="020B0600070205080204" pitchFamily="50" charset="-128"/>
                          <a:cs typeface="+mn-cs"/>
                        </a:rPr>
                        <a:t>社会的</a:t>
                      </a:r>
                      <a:endParaRPr kumimoji="1" lang="en-US" altLang="ja-JP" sz="1200" b="1" i="0" u="none" strike="noStrike" kern="1200" dirty="0">
                        <a:solidFill>
                          <a:srgbClr val="000000"/>
                        </a:solidFill>
                        <a:effectLst/>
                        <a:latin typeface="ＭＳ Ｐゴシック" panose="020B0600070205080204" pitchFamily="50" charset="-128"/>
                        <a:ea typeface="ＭＳ Ｐゴシック" panose="020B0600070205080204" pitchFamily="50" charset="-128"/>
                        <a:cs typeface="+mn-cs"/>
                      </a:endParaRPr>
                    </a:p>
                    <a:p>
                      <a:pPr marL="0" algn="ctr" rtl="0" eaLnBrk="1" fontAlgn="ctr" latinLnBrk="0" hangingPunct="1"/>
                      <a:r>
                        <a:rPr kumimoji="1" lang="ja-JP" altLang="en-US" sz="1200" b="1" i="0" u="none" strike="noStrike" kern="1200" dirty="0">
                          <a:solidFill>
                            <a:srgbClr val="000000"/>
                          </a:solidFill>
                          <a:effectLst/>
                          <a:latin typeface="ＭＳ Ｐゴシック" panose="020B0600070205080204" pitchFamily="50" charset="-128"/>
                          <a:ea typeface="ＭＳ Ｐゴシック" panose="020B0600070205080204" pitchFamily="50" charset="-128"/>
                          <a:cs typeface="+mn-cs"/>
                        </a:rPr>
                        <a:t>影響</a:t>
                      </a:r>
                    </a:p>
                  </a:txBody>
                  <a:tcPr marL="5730" marR="5730" marT="57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FFFFF"/>
                    </a:solidFill>
                  </a:tcPr>
                </a:tc>
                <a:tc rowSpan="3">
                  <a:txBody>
                    <a:bodyPr/>
                    <a:lstStyle/>
                    <a:p>
                      <a:pPr marL="0" algn="ctr" rtl="0" eaLnBrk="1" fontAlgn="ctr" latinLnBrk="0" hangingPunct="1"/>
                      <a:r>
                        <a:rPr kumimoji="1" lang="ja-JP" altLang="en-US" sz="1200" b="0" i="0" u="none" strike="noStrike" kern="1200" dirty="0">
                          <a:solidFill>
                            <a:srgbClr val="000000"/>
                          </a:solidFill>
                          <a:effectLst/>
                          <a:latin typeface="ＭＳ Ｐゴシック" panose="020B0600070205080204" pitchFamily="50" charset="-128"/>
                          <a:ea typeface="ＭＳ Ｐゴシック" panose="020B0600070205080204" pitchFamily="50" charset="-128"/>
                          <a:cs typeface="+mn-cs"/>
                        </a:rPr>
                        <a:t>事業の難易度</a:t>
                      </a:r>
                    </a:p>
                  </a:txBody>
                  <a:tcPr marL="5730" marR="5730" marT="57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L="0" algn="l" rtl="0" eaLnBrk="1" fontAlgn="ctr" latinLnBrk="0" hangingPunct="1"/>
                      <a:r>
                        <a:rPr kumimoji="1" lang="ja-JP" altLang="en-US" sz="1200" b="0" i="0" u="none" strike="noStrike" kern="1200" dirty="0">
                          <a:solidFill>
                            <a:srgbClr val="000000"/>
                          </a:solidFill>
                          <a:effectLst/>
                          <a:latin typeface="ＭＳ Ｐゴシック" panose="020B0600070205080204" pitchFamily="50" charset="-128"/>
                          <a:ea typeface="ＭＳ Ｐゴシック" panose="020B0600070205080204" pitchFamily="50" charset="-128"/>
                          <a:cs typeface="+mn-cs"/>
                        </a:rPr>
                        <a:t>用地</a:t>
                      </a:r>
                      <a:r>
                        <a:rPr kumimoji="1" lang="en-US" altLang="ja-JP" sz="1200" b="0" i="0" u="none" strike="noStrike" kern="1200" dirty="0">
                          <a:solidFill>
                            <a:srgbClr val="000000"/>
                          </a:solidFill>
                          <a:effectLst/>
                          <a:latin typeface="ＭＳ Ｐゴシック" panose="020B0600070205080204" pitchFamily="50" charset="-128"/>
                          <a:ea typeface="ＭＳ Ｐゴシック" panose="020B0600070205080204" pitchFamily="50" charset="-128"/>
                          <a:cs typeface="+mn-cs"/>
                        </a:rPr>
                        <a:t>(</a:t>
                      </a:r>
                      <a:r>
                        <a:rPr kumimoji="1" lang="ja-JP" altLang="en-US" sz="1200" b="0" i="0" u="none" strike="noStrike" kern="1200" dirty="0">
                          <a:solidFill>
                            <a:srgbClr val="000000"/>
                          </a:solidFill>
                          <a:effectLst/>
                          <a:latin typeface="ＭＳ Ｐゴシック" panose="020B0600070205080204" pitchFamily="50" charset="-128"/>
                          <a:ea typeface="ＭＳ Ｐゴシック" panose="020B0600070205080204" pitchFamily="50" charset="-128"/>
                          <a:cs typeface="+mn-cs"/>
                        </a:rPr>
                        <a:t>借地</a:t>
                      </a:r>
                      <a:r>
                        <a:rPr kumimoji="1" lang="en-US" altLang="ja-JP" sz="1200" b="0" i="0" u="none" strike="noStrike" kern="1200" dirty="0">
                          <a:solidFill>
                            <a:srgbClr val="000000"/>
                          </a:solidFill>
                          <a:effectLst/>
                          <a:latin typeface="ＭＳ Ｐゴシック" panose="020B0600070205080204" pitchFamily="50" charset="-128"/>
                          <a:ea typeface="ＭＳ Ｐゴシック" panose="020B0600070205080204" pitchFamily="50" charset="-128"/>
                          <a:cs typeface="+mn-cs"/>
                        </a:rPr>
                        <a:t>)</a:t>
                      </a:r>
                      <a:r>
                        <a:rPr kumimoji="1" lang="ja-JP" altLang="en-US" sz="1200" b="0" i="0" u="none" strike="noStrike" kern="1200" dirty="0">
                          <a:solidFill>
                            <a:srgbClr val="000000"/>
                          </a:solidFill>
                          <a:effectLst/>
                          <a:latin typeface="ＭＳ Ｐゴシック" panose="020B0600070205080204" pitchFamily="50" charset="-128"/>
                          <a:ea typeface="ＭＳ Ｐゴシック" panose="020B0600070205080204" pitchFamily="50" charset="-128"/>
                          <a:cs typeface="+mn-cs"/>
                        </a:rPr>
                        <a:t>取得・補償</a:t>
                      </a:r>
                    </a:p>
                  </a:txBody>
                  <a:tcPr marL="5730" marR="5730" marT="57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L="0" algn="ctr" rtl="0" eaLnBrk="1" fontAlgn="ctr" latinLnBrk="0" hangingPunct="1"/>
                      <a:r>
                        <a:rPr kumimoji="1" lang="en-US" altLang="ja-JP" sz="1200" b="1" i="0" u="none" strike="noStrike" kern="1200" dirty="0">
                          <a:solidFill>
                            <a:srgbClr val="000000"/>
                          </a:solidFill>
                          <a:effectLst/>
                          <a:latin typeface="ＭＳ Ｐゴシック" panose="020B0600070205080204" pitchFamily="50" charset="-128"/>
                          <a:ea typeface="ＭＳ Ｐゴシック" panose="020B0600070205080204" pitchFamily="50" charset="-128"/>
                          <a:cs typeface="+mn-cs"/>
                        </a:rPr>
                        <a:t>3</a:t>
                      </a:r>
                    </a:p>
                  </a:txBody>
                  <a:tcPr marL="5730" marR="5730" marT="57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40000"/>
                        <a:lumOff val="60000"/>
                      </a:schemeClr>
                    </a:solidFill>
                  </a:tcPr>
                </a:tc>
                <a:tc rowSpan="6">
                  <a:txBody>
                    <a:bodyPr/>
                    <a:lstStyle/>
                    <a:p>
                      <a:pPr marL="0" algn="ctr" rtl="0" eaLnBrk="1" fontAlgn="ctr" latinLnBrk="0" hangingPunct="1"/>
                      <a:r>
                        <a:rPr kumimoji="1" lang="en-US" altLang="ja-JP" sz="1200" b="1" i="0" u="none" strike="noStrike" kern="1200" dirty="0">
                          <a:solidFill>
                            <a:srgbClr val="000000"/>
                          </a:solidFill>
                          <a:effectLst/>
                          <a:latin typeface="ＭＳ Ｐゴシック" panose="020B0600070205080204" pitchFamily="50" charset="-128"/>
                          <a:ea typeface="ＭＳ Ｐゴシック" panose="020B0600070205080204" pitchFamily="50" charset="-128"/>
                          <a:cs typeface="+mn-cs"/>
                        </a:rPr>
                        <a:t>20</a:t>
                      </a:r>
                    </a:p>
                  </a:txBody>
                  <a:tcPr marL="5730" marR="5730" marT="57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2">
                        <a:lumMod val="40000"/>
                        <a:lumOff val="60000"/>
                      </a:schemeClr>
                    </a:solidFill>
                  </a:tcPr>
                </a:tc>
                <a:extLst>
                  <a:ext uri="{0D108BD9-81ED-4DB2-BD59-A6C34878D82A}">
                    <a16:rowId xmlns="" xmlns:a16="http://schemas.microsoft.com/office/drawing/2014/main" val="10013"/>
                  </a:ext>
                </a:extLst>
              </a:tr>
              <a:tr h="189338">
                <a:tc vMerge="1">
                  <a:txBody>
                    <a:bodyPr/>
                    <a:lstStyle/>
                    <a:p>
                      <a:pPr marL="0" algn="l" rtl="0" eaLnBrk="1" fontAlgn="ctr" latinLnBrk="0" hangingPunct="1"/>
                      <a:endParaRPr kumimoji="1" lang="ja-JP" altLang="en-US" sz="1400" b="0" i="0" u="none" strike="noStrike" kern="1200" dirty="0">
                        <a:solidFill>
                          <a:srgbClr val="000000"/>
                        </a:solidFill>
                        <a:effectLst/>
                        <a:latin typeface="Meiryo UI" panose="020B0604030504040204" pitchFamily="50" charset="-128"/>
                        <a:ea typeface="Meiryo UI" panose="020B0604030504040204" pitchFamily="50" charset="-128"/>
                        <a:cs typeface="+mn-cs"/>
                      </a:endParaRPr>
                    </a:p>
                  </a:txBody>
                  <a:tcPr marL="5730" marR="5730" marT="57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vMerge="1">
                  <a:txBody>
                    <a:bodyPr/>
                    <a:lstStyle/>
                    <a:p>
                      <a:pPr marL="0" algn="l" rtl="0" eaLnBrk="1" fontAlgn="ctr" latinLnBrk="0" hangingPunct="1"/>
                      <a:endParaRPr kumimoji="1" lang="ja-JP" altLang="en-US" sz="1400" b="0" i="0" u="none" strike="noStrike" kern="1200" dirty="0">
                        <a:solidFill>
                          <a:srgbClr val="000000"/>
                        </a:solidFill>
                        <a:effectLst/>
                        <a:latin typeface="Meiryo UI" panose="020B0604030504040204" pitchFamily="50" charset="-128"/>
                        <a:ea typeface="Meiryo UI" panose="020B0604030504040204" pitchFamily="50" charset="-128"/>
                        <a:cs typeface="+mn-cs"/>
                      </a:endParaRPr>
                    </a:p>
                  </a:txBody>
                  <a:tcPr marL="5730" marR="5730" marT="57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algn="l" rtl="0" eaLnBrk="1" fontAlgn="ctr" latinLnBrk="0" hangingPunct="1"/>
                      <a:r>
                        <a:rPr kumimoji="1" lang="zh-TW" altLang="en-US" sz="1200" b="0" i="0" u="none" strike="noStrike" kern="1200" dirty="0">
                          <a:solidFill>
                            <a:srgbClr val="000000"/>
                          </a:solidFill>
                          <a:effectLst/>
                          <a:latin typeface="ＭＳ Ｐゴシック" panose="020B0600070205080204" pitchFamily="50" charset="-128"/>
                          <a:ea typeface="ＭＳ Ｐゴシック" panose="020B0600070205080204" pitchFamily="50" charset="-128"/>
                          <a:cs typeface="+mn-cs"/>
                        </a:rPr>
                        <a:t>施工期間</a:t>
                      </a:r>
                      <a:r>
                        <a:rPr kumimoji="1" lang="en-US" altLang="zh-TW" sz="1200" b="0" i="0" u="none" strike="noStrike" kern="1200" dirty="0">
                          <a:solidFill>
                            <a:srgbClr val="000000"/>
                          </a:solidFill>
                          <a:effectLst/>
                          <a:latin typeface="ＭＳ Ｐゴシック" panose="020B0600070205080204" pitchFamily="50" charset="-128"/>
                          <a:ea typeface="ＭＳ Ｐゴシック" panose="020B0600070205080204" pitchFamily="50" charset="-128"/>
                          <a:cs typeface="+mn-cs"/>
                        </a:rPr>
                        <a:t>(</a:t>
                      </a:r>
                      <a:r>
                        <a:rPr kumimoji="1" lang="zh-TW" altLang="en-US" sz="1200" b="0" i="0" u="none" strike="noStrike" kern="1200" dirty="0">
                          <a:solidFill>
                            <a:srgbClr val="000000"/>
                          </a:solidFill>
                          <a:effectLst/>
                          <a:latin typeface="ＭＳ Ｐゴシック" panose="020B0600070205080204" pitchFamily="50" charset="-128"/>
                          <a:ea typeface="ＭＳ Ｐゴシック" panose="020B0600070205080204" pitchFamily="50" charset="-128"/>
                          <a:cs typeface="+mn-cs"/>
                        </a:rPr>
                        <a:t>事業期間</a:t>
                      </a:r>
                      <a:r>
                        <a:rPr kumimoji="1" lang="en-US" altLang="zh-TW" sz="1200" b="0" i="0" u="none" strike="noStrike" kern="1200" dirty="0">
                          <a:solidFill>
                            <a:srgbClr val="000000"/>
                          </a:solidFill>
                          <a:effectLst/>
                          <a:latin typeface="ＭＳ Ｐゴシック" panose="020B0600070205080204" pitchFamily="50" charset="-128"/>
                          <a:ea typeface="ＭＳ Ｐゴシック" panose="020B0600070205080204" pitchFamily="50" charset="-128"/>
                          <a:cs typeface="+mn-cs"/>
                        </a:rPr>
                        <a:t>)</a:t>
                      </a:r>
                      <a:endParaRPr kumimoji="1" lang="zh-TW" altLang="en-US" sz="1200" b="0" i="0" u="none" strike="noStrike" kern="1200" dirty="0">
                        <a:solidFill>
                          <a:srgbClr val="000000"/>
                        </a:solidFill>
                        <a:effectLst/>
                        <a:latin typeface="ＭＳ Ｐゴシック" panose="020B0600070205080204" pitchFamily="50" charset="-128"/>
                        <a:ea typeface="ＭＳ Ｐゴシック" panose="020B0600070205080204" pitchFamily="50" charset="-128"/>
                        <a:cs typeface="+mn-cs"/>
                      </a:endParaRPr>
                    </a:p>
                  </a:txBody>
                  <a:tcPr marL="5730" marR="5730" marT="57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L="0" algn="ctr" rtl="0" eaLnBrk="1" fontAlgn="ctr" latinLnBrk="0" hangingPunct="1"/>
                      <a:r>
                        <a:rPr kumimoji="1" lang="en-US" altLang="ja-JP" sz="1200" b="1" i="0" u="none" strike="noStrike" kern="1200" dirty="0">
                          <a:solidFill>
                            <a:srgbClr val="000000"/>
                          </a:solidFill>
                          <a:effectLst/>
                          <a:latin typeface="ＭＳ Ｐゴシック" panose="020B0600070205080204" pitchFamily="50" charset="-128"/>
                          <a:ea typeface="ＭＳ Ｐゴシック" panose="020B0600070205080204" pitchFamily="50" charset="-128"/>
                          <a:cs typeface="+mn-cs"/>
                        </a:rPr>
                        <a:t>3</a:t>
                      </a:r>
                    </a:p>
                  </a:txBody>
                  <a:tcPr marL="5730" marR="5730" marT="57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40000"/>
                        <a:lumOff val="60000"/>
                      </a:schemeClr>
                    </a:solidFill>
                  </a:tcPr>
                </a:tc>
                <a:tc vMerge="1">
                  <a:txBody>
                    <a:bodyPr/>
                    <a:lstStyle/>
                    <a:p>
                      <a:pPr marL="0" algn="l" rtl="0" eaLnBrk="1" fontAlgn="ctr" latinLnBrk="0" hangingPunct="1"/>
                      <a:endParaRPr kumimoji="1" lang="ja-JP" altLang="en-US" sz="1400" b="0" i="0" u="none" strike="noStrike" kern="1200" dirty="0">
                        <a:solidFill>
                          <a:srgbClr val="000000"/>
                        </a:solidFill>
                        <a:effectLst/>
                        <a:latin typeface="Meiryo UI" panose="020B0604030504040204" pitchFamily="50" charset="-128"/>
                        <a:ea typeface="Meiryo UI" panose="020B0604030504040204" pitchFamily="50" charset="-128"/>
                        <a:cs typeface="+mn-cs"/>
                      </a:endParaRPr>
                    </a:p>
                  </a:txBody>
                  <a:tcPr marL="5730" marR="5730" marT="57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14"/>
                  </a:ext>
                </a:extLst>
              </a:tr>
              <a:tr h="189338">
                <a:tc vMerge="1">
                  <a:txBody>
                    <a:bodyPr/>
                    <a:lstStyle/>
                    <a:p>
                      <a:pPr marL="0" algn="l" rtl="0" eaLnBrk="1" fontAlgn="ctr" latinLnBrk="0" hangingPunct="1"/>
                      <a:endParaRPr kumimoji="1" lang="ja-JP" altLang="en-US" sz="1400" b="0" i="0" u="none" strike="noStrike" kern="1200" dirty="0">
                        <a:solidFill>
                          <a:srgbClr val="000000"/>
                        </a:solidFill>
                        <a:effectLst/>
                        <a:latin typeface="Meiryo UI" panose="020B0604030504040204" pitchFamily="50" charset="-128"/>
                        <a:ea typeface="Meiryo UI" panose="020B0604030504040204" pitchFamily="50" charset="-128"/>
                        <a:cs typeface="+mn-cs"/>
                      </a:endParaRPr>
                    </a:p>
                  </a:txBody>
                  <a:tcPr marL="5730" marR="5730" marT="57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vMerge="1">
                  <a:txBody>
                    <a:bodyPr/>
                    <a:lstStyle/>
                    <a:p>
                      <a:pPr marL="0" algn="l" rtl="0" eaLnBrk="1" fontAlgn="ctr" latinLnBrk="0" hangingPunct="1"/>
                      <a:endParaRPr kumimoji="1" lang="ja-JP" altLang="en-US" sz="1400" b="0" i="0" u="none" strike="noStrike" kern="1200" dirty="0">
                        <a:solidFill>
                          <a:srgbClr val="000000"/>
                        </a:solidFill>
                        <a:effectLst/>
                        <a:latin typeface="Meiryo UI" panose="020B0604030504040204" pitchFamily="50" charset="-128"/>
                        <a:ea typeface="Meiryo UI" panose="020B0604030504040204" pitchFamily="50" charset="-128"/>
                        <a:cs typeface="+mn-cs"/>
                      </a:endParaRPr>
                    </a:p>
                  </a:txBody>
                  <a:tcPr marL="5730" marR="5730" marT="57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marL="0" algn="l" rtl="0" eaLnBrk="1" fontAlgn="ctr" latinLnBrk="0" hangingPunct="1"/>
                      <a:r>
                        <a:rPr kumimoji="1" lang="ja-JP" altLang="en-US" sz="1200" b="0" i="0" u="none" strike="noStrike" kern="1200">
                          <a:solidFill>
                            <a:srgbClr val="000000"/>
                          </a:solidFill>
                          <a:effectLst/>
                          <a:latin typeface="ＭＳ Ｐゴシック" panose="020B0600070205080204" pitchFamily="50" charset="-128"/>
                          <a:ea typeface="ＭＳ Ｐゴシック" panose="020B0600070205080204" pitchFamily="50" charset="-128"/>
                          <a:cs typeface="+mn-cs"/>
                        </a:rPr>
                        <a:t>関係機関との協議</a:t>
                      </a:r>
                    </a:p>
                  </a:txBody>
                  <a:tcPr marL="5730" marR="5730" marT="57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L="0" algn="ctr" rtl="0" eaLnBrk="1" fontAlgn="ctr" latinLnBrk="0" hangingPunct="1"/>
                      <a:r>
                        <a:rPr kumimoji="1" lang="en-US" altLang="ja-JP" sz="1200" b="1" i="0" u="none" strike="noStrike" kern="1200" dirty="0">
                          <a:solidFill>
                            <a:srgbClr val="000000"/>
                          </a:solidFill>
                          <a:effectLst/>
                          <a:latin typeface="ＭＳ Ｐゴシック" panose="020B0600070205080204" pitchFamily="50" charset="-128"/>
                          <a:ea typeface="ＭＳ Ｐゴシック" panose="020B0600070205080204" pitchFamily="50" charset="-128"/>
                          <a:cs typeface="+mn-cs"/>
                        </a:rPr>
                        <a:t>3</a:t>
                      </a:r>
                    </a:p>
                  </a:txBody>
                  <a:tcPr marL="5730" marR="5730" marT="57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40000"/>
                        <a:lumOff val="60000"/>
                      </a:schemeClr>
                    </a:solidFill>
                  </a:tcPr>
                </a:tc>
                <a:tc vMerge="1">
                  <a:txBody>
                    <a:bodyPr/>
                    <a:lstStyle/>
                    <a:p>
                      <a:pPr marL="0" algn="l" rtl="0" eaLnBrk="1" fontAlgn="ctr" latinLnBrk="0" hangingPunct="1"/>
                      <a:endParaRPr kumimoji="1" lang="ja-JP" altLang="en-US" sz="1400" b="0" i="0" u="none" strike="noStrike" kern="1200" dirty="0">
                        <a:solidFill>
                          <a:srgbClr val="000000"/>
                        </a:solidFill>
                        <a:effectLst/>
                        <a:latin typeface="Meiryo UI" panose="020B0604030504040204" pitchFamily="50" charset="-128"/>
                        <a:ea typeface="Meiryo UI" panose="020B0604030504040204" pitchFamily="50" charset="-128"/>
                        <a:cs typeface="+mn-cs"/>
                      </a:endParaRPr>
                    </a:p>
                  </a:txBody>
                  <a:tcPr marL="5730" marR="5730" marT="57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15"/>
                  </a:ext>
                </a:extLst>
              </a:tr>
              <a:tr h="372925">
                <a:tc vMerge="1">
                  <a:txBody>
                    <a:bodyPr/>
                    <a:lstStyle/>
                    <a:p>
                      <a:pPr marL="0" algn="l" rtl="0" eaLnBrk="1" fontAlgn="ctr" latinLnBrk="0" hangingPunct="1"/>
                      <a:endParaRPr kumimoji="1" lang="ja-JP" altLang="en-US" sz="1400" b="0" i="0" u="none" strike="noStrike" kern="1200" dirty="0">
                        <a:solidFill>
                          <a:srgbClr val="000000"/>
                        </a:solidFill>
                        <a:effectLst/>
                        <a:latin typeface="Meiryo UI" panose="020B0604030504040204" pitchFamily="50" charset="-128"/>
                        <a:ea typeface="Meiryo UI" panose="020B0604030504040204" pitchFamily="50" charset="-128"/>
                        <a:cs typeface="+mn-cs"/>
                      </a:endParaRPr>
                    </a:p>
                  </a:txBody>
                  <a:tcPr marL="5730" marR="5730" marT="57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algn="ctr" rtl="0" eaLnBrk="1" fontAlgn="ctr" latinLnBrk="0" hangingPunct="1"/>
                      <a:r>
                        <a:rPr kumimoji="1" lang="ja-JP" altLang="en-US" sz="1200" b="0" i="0" u="none" strike="noStrike" kern="1200" dirty="0">
                          <a:solidFill>
                            <a:srgbClr val="000000"/>
                          </a:solidFill>
                          <a:effectLst/>
                          <a:latin typeface="ＭＳ Ｐゴシック" panose="020B0600070205080204" pitchFamily="50" charset="-128"/>
                          <a:ea typeface="ＭＳ Ｐゴシック" panose="020B0600070205080204" pitchFamily="50" charset="-128"/>
                          <a:cs typeface="+mn-cs"/>
                        </a:rPr>
                        <a:t>更新期間中の</a:t>
                      </a:r>
                      <a:endParaRPr kumimoji="1" lang="en-US" altLang="ja-JP" sz="1200" b="0" i="0" u="none" strike="noStrike" kern="1200" dirty="0">
                        <a:solidFill>
                          <a:srgbClr val="000000"/>
                        </a:solidFill>
                        <a:effectLst/>
                        <a:latin typeface="ＭＳ Ｐゴシック" panose="020B0600070205080204" pitchFamily="50" charset="-128"/>
                        <a:ea typeface="ＭＳ Ｐゴシック" panose="020B0600070205080204" pitchFamily="50" charset="-128"/>
                        <a:cs typeface="+mn-cs"/>
                      </a:endParaRPr>
                    </a:p>
                    <a:p>
                      <a:pPr marL="0" algn="ctr" rtl="0" eaLnBrk="1" fontAlgn="ctr" latinLnBrk="0" hangingPunct="1"/>
                      <a:r>
                        <a:rPr kumimoji="1" lang="ja-JP" altLang="en-US" sz="1200" b="0" i="0" u="none" strike="noStrike" kern="1200" dirty="0">
                          <a:solidFill>
                            <a:srgbClr val="000000"/>
                          </a:solidFill>
                          <a:effectLst/>
                          <a:latin typeface="ＭＳ Ｐゴシック" panose="020B0600070205080204" pitchFamily="50" charset="-128"/>
                          <a:ea typeface="ＭＳ Ｐゴシック" panose="020B0600070205080204" pitchFamily="50" charset="-128"/>
                          <a:cs typeface="+mn-cs"/>
                        </a:rPr>
                        <a:t>交通規制</a:t>
                      </a:r>
                    </a:p>
                  </a:txBody>
                  <a:tcPr marL="5730" marR="5730" marT="57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L="0" algn="l" rtl="0" eaLnBrk="1" fontAlgn="ctr" latinLnBrk="0" hangingPunct="1"/>
                      <a:r>
                        <a:rPr kumimoji="1" lang="ja-JP" altLang="en-US" sz="1200" b="0" i="0" u="none" strike="noStrike" kern="1200">
                          <a:solidFill>
                            <a:srgbClr val="000000"/>
                          </a:solidFill>
                          <a:effectLst/>
                          <a:latin typeface="ＭＳ Ｐゴシック" panose="020B0600070205080204" pitchFamily="50" charset="-128"/>
                          <a:ea typeface="ＭＳ Ｐゴシック" panose="020B0600070205080204" pitchFamily="50" charset="-128"/>
                          <a:cs typeface="+mn-cs"/>
                        </a:rPr>
                        <a:t>負の便益</a:t>
                      </a:r>
                    </a:p>
                  </a:txBody>
                  <a:tcPr marL="5730" marR="5730" marT="57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L="0" algn="ctr" rtl="0" eaLnBrk="1" fontAlgn="ctr" latinLnBrk="0" hangingPunct="1"/>
                      <a:r>
                        <a:rPr kumimoji="1" lang="en-US" altLang="ja-JP" sz="1200" b="1" i="0" u="none" strike="noStrike" kern="1200" dirty="0">
                          <a:solidFill>
                            <a:srgbClr val="000000"/>
                          </a:solidFill>
                          <a:effectLst/>
                          <a:latin typeface="ＭＳ Ｐゴシック" panose="020B0600070205080204" pitchFamily="50" charset="-128"/>
                          <a:ea typeface="ＭＳ Ｐゴシック" panose="020B0600070205080204" pitchFamily="50" charset="-128"/>
                          <a:cs typeface="+mn-cs"/>
                        </a:rPr>
                        <a:t>5</a:t>
                      </a:r>
                    </a:p>
                  </a:txBody>
                  <a:tcPr marL="5730" marR="5730" marT="57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40000"/>
                        <a:lumOff val="60000"/>
                      </a:schemeClr>
                    </a:solidFill>
                  </a:tcPr>
                </a:tc>
                <a:tc vMerge="1">
                  <a:txBody>
                    <a:bodyPr/>
                    <a:lstStyle/>
                    <a:p>
                      <a:pPr marL="0" algn="l" rtl="0" eaLnBrk="1" fontAlgn="ctr" latinLnBrk="0" hangingPunct="1"/>
                      <a:endParaRPr kumimoji="1" lang="ja-JP" altLang="en-US" sz="1400" b="0" i="0" u="none" strike="noStrike" kern="1200" dirty="0">
                        <a:solidFill>
                          <a:srgbClr val="000000"/>
                        </a:solidFill>
                        <a:effectLst/>
                        <a:latin typeface="Meiryo UI" panose="020B0604030504040204" pitchFamily="50" charset="-128"/>
                        <a:ea typeface="Meiryo UI" panose="020B0604030504040204" pitchFamily="50" charset="-128"/>
                        <a:cs typeface="+mn-cs"/>
                      </a:endParaRPr>
                    </a:p>
                  </a:txBody>
                  <a:tcPr marL="5730" marR="5730" marT="57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16"/>
                  </a:ext>
                </a:extLst>
              </a:tr>
              <a:tr h="191658">
                <a:tc vMerge="1">
                  <a:txBody>
                    <a:bodyPr/>
                    <a:lstStyle/>
                    <a:p>
                      <a:pPr marL="0" algn="l" rtl="0" eaLnBrk="1" fontAlgn="ctr" latinLnBrk="0" hangingPunct="1"/>
                      <a:endParaRPr kumimoji="1" lang="ja-JP" altLang="en-US" sz="1400" b="0" i="0" u="none" strike="noStrike" kern="1200" dirty="0">
                        <a:solidFill>
                          <a:srgbClr val="000000"/>
                        </a:solidFill>
                        <a:effectLst/>
                        <a:latin typeface="Meiryo UI" panose="020B0604030504040204" pitchFamily="50" charset="-128"/>
                        <a:ea typeface="Meiryo UI" panose="020B0604030504040204" pitchFamily="50" charset="-128"/>
                        <a:cs typeface="+mn-cs"/>
                      </a:endParaRPr>
                    </a:p>
                  </a:txBody>
                  <a:tcPr marL="5730" marR="5730" marT="57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algn="ctr" rtl="0" eaLnBrk="1" fontAlgn="ctr" latinLnBrk="0" hangingPunct="1"/>
                      <a:r>
                        <a:rPr kumimoji="1" lang="ja-JP" altLang="en-US" sz="1200" b="0" i="0" u="none" strike="noStrike" kern="1200" dirty="0">
                          <a:solidFill>
                            <a:srgbClr val="000000"/>
                          </a:solidFill>
                          <a:effectLst/>
                          <a:latin typeface="ＭＳ Ｐゴシック" panose="020B0600070205080204" pitchFamily="50" charset="-128"/>
                          <a:ea typeface="ＭＳ Ｐゴシック" panose="020B0600070205080204" pitchFamily="50" charset="-128"/>
                          <a:cs typeface="+mn-cs"/>
                        </a:rPr>
                        <a:t>防災</a:t>
                      </a:r>
                      <a:r>
                        <a:rPr kumimoji="1" lang="en-US" altLang="ja-JP" sz="1100" b="0" i="0" u="none" strike="noStrike" kern="1200" dirty="0">
                          <a:solidFill>
                            <a:srgbClr val="000000"/>
                          </a:solidFill>
                          <a:effectLst/>
                          <a:latin typeface="ＭＳ Ｐゴシック" panose="020B0600070205080204" pitchFamily="50" charset="-128"/>
                          <a:ea typeface="ＭＳ Ｐゴシック" panose="020B0600070205080204" pitchFamily="50" charset="-128"/>
                          <a:cs typeface="+mn-cs"/>
                        </a:rPr>
                        <a:t>(</a:t>
                      </a:r>
                      <a:r>
                        <a:rPr kumimoji="1" lang="ja-JP" altLang="en-US" sz="1100" b="0" i="0" u="none" strike="noStrike" kern="1200" dirty="0">
                          <a:solidFill>
                            <a:srgbClr val="000000"/>
                          </a:solidFill>
                          <a:effectLst/>
                          <a:latin typeface="ＭＳ Ｐゴシック" panose="020B0600070205080204" pitchFamily="50" charset="-128"/>
                          <a:ea typeface="ＭＳ Ｐゴシック" panose="020B0600070205080204" pitchFamily="50" charset="-128"/>
                          <a:cs typeface="+mn-cs"/>
                        </a:rPr>
                        <a:t>地震リスク</a:t>
                      </a:r>
                      <a:r>
                        <a:rPr kumimoji="1" lang="en-US" altLang="ja-JP" sz="1100" b="0" i="0" u="none" strike="noStrike" kern="1200" dirty="0">
                          <a:solidFill>
                            <a:srgbClr val="000000"/>
                          </a:solidFill>
                          <a:effectLst/>
                          <a:latin typeface="ＭＳ Ｐゴシック" panose="020B0600070205080204" pitchFamily="50" charset="-128"/>
                          <a:ea typeface="ＭＳ Ｐゴシック" panose="020B0600070205080204" pitchFamily="50" charset="-128"/>
                          <a:cs typeface="+mn-cs"/>
                        </a:rPr>
                        <a:t>)</a:t>
                      </a:r>
                      <a:endParaRPr kumimoji="1" lang="ja-JP" altLang="en-US" sz="1100" b="0" i="0" u="none" strike="noStrike" kern="1200" dirty="0">
                        <a:solidFill>
                          <a:srgbClr val="000000"/>
                        </a:solidFill>
                        <a:effectLst/>
                        <a:latin typeface="ＭＳ Ｐゴシック" panose="020B0600070205080204" pitchFamily="50" charset="-128"/>
                        <a:ea typeface="ＭＳ Ｐゴシック" panose="020B0600070205080204" pitchFamily="50" charset="-128"/>
                        <a:cs typeface="+mn-cs"/>
                      </a:endParaRPr>
                    </a:p>
                  </a:txBody>
                  <a:tcPr marL="5730" marR="5730" marT="57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L="0" algn="l" rtl="0" eaLnBrk="1" fontAlgn="ctr" latinLnBrk="0" hangingPunct="1"/>
                      <a:r>
                        <a:rPr kumimoji="1" lang="ja-JP" altLang="en-US" sz="1200" b="0" i="0" u="none" strike="noStrike" kern="1200">
                          <a:solidFill>
                            <a:srgbClr val="000000"/>
                          </a:solidFill>
                          <a:effectLst/>
                          <a:latin typeface="ＭＳ Ｐゴシック" panose="020B0600070205080204" pitchFamily="50" charset="-128"/>
                          <a:ea typeface="ＭＳ Ｐゴシック" panose="020B0600070205080204" pitchFamily="50" charset="-128"/>
                          <a:cs typeface="+mn-cs"/>
                        </a:rPr>
                        <a:t>橋梁の連続性</a:t>
                      </a:r>
                    </a:p>
                  </a:txBody>
                  <a:tcPr marL="5730" marR="5730" marT="57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L="0" algn="ctr" rtl="0" eaLnBrk="1" fontAlgn="ctr" latinLnBrk="0" hangingPunct="1"/>
                      <a:r>
                        <a:rPr kumimoji="1" lang="en-US" altLang="ja-JP" sz="1200" b="1" i="0" u="none" strike="noStrike" kern="1200" dirty="0">
                          <a:solidFill>
                            <a:srgbClr val="000000"/>
                          </a:solidFill>
                          <a:effectLst/>
                          <a:latin typeface="ＭＳ Ｐゴシック" panose="020B0600070205080204" pitchFamily="50" charset="-128"/>
                          <a:ea typeface="ＭＳ Ｐゴシック" panose="020B0600070205080204" pitchFamily="50" charset="-128"/>
                          <a:cs typeface="+mn-cs"/>
                        </a:rPr>
                        <a:t>3</a:t>
                      </a:r>
                    </a:p>
                  </a:txBody>
                  <a:tcPr marL="5730" marR="5730" marT="57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vMerge="1">
                  <a:txBody>
                    <a:bodyPr/>
                    <a:lstStyle/>
                    <a:p>
                      <a:pPr marL="0" algn="l" rtl="0" eaLnBrk="1" fontAlgn="ctr" latinLnBrk="0" hangingPunct="1"/>
                      <a:endParaRPr kumimoji="1" lang="ja-JP" altLang="en-US" sz="1400" b="0" i="0" u="none" strike="noStrike" kern="1200" dirty="0">
                        <a:solidFill>
                          <a:srgbClr val="000000"/>
                        </a:solidFill>
                        <a:effectLst/>
                        <a:latin typeface="Meiryo UI" panose="020B0604030504040204" pitchFamily="50" charset="-128"/>
                        <a:ea typeface="Meiryo UI" panose="020B0604030504040204" pitchFamily="50" charset="-128"/>
                        <a:cs typeface="+mn-cs"/>
                      </a:endParaRPr>
                    </a:p>
                  </a:txBody>
                  <a:tcPr marL="5730" marR="5730" marT="57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 xmlns:a16="http://schemas.microsoft.com/office/drawing/2014/main" val="10017"/>
                  </a:ext>
                </a:extLst>
              </a:tr>
              <a:tr h="191658">
                <a:tc vMerge="1">
                  <a:txBody>
                    <a:bodyPr/>
                    <a:lstStyle/>
                    <a:p>
                      <a:pPr marL="0" algn="l" rtl="0" eaLnBrk="1" fontAlgn="ctr" latinLnBrk="0" hangingPunct="1"/>
                      <a:endParaRPr kumimoji="1" lang="ja-JP" altLang="en-US" sz="1400" b="0" i="0" u="none" strike="noStrike" kern="1200" dirty="0">
                        <a:solidFill>
                          <a:srgbClr val="000000"/>
                        </a:solidFill>
                        <a:effectLst/>
                        <a:latin typeface="Meiryo UI" panose="020B0604030504040204" pitchFamily="50" charset="-128"/>
                        <a:ea typeface="Meiryo UI" panose="020B0604030504040204" pitchFamily="50" charset="-128"/>
                        <a:cs typeface="+mn-cs"/>
                      </a:endParaRPr>
                    </a:p>
                  </a:txBody>
                  <a:tcPr marL="5730" marR="5730" marT="57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marL="0" algn="ctr" rtl="0" eaLnBrk="1" fontAlgn="ctr" latinLnBrk="0" hangingPunct="1"/>
                      <a:r>
                        <a:rPr kumimoji="1" lang="ja-JP" altLang="en-US" sz="1200" b="0" i="0" u="none" strike="noStrike" kern="1200" dirty="0">
                          <a:solidFill>
                            <a:srgbClr val="000000"/>
                          </a:solidFill>
                          <a:effectLst/>
                          <a:latin typeface="ＭＳ Ｐゴシック" panose="020B0600070205080204" pitchFamily="50" charset="-128"/>
                          <a:ea typeface="ＭＳ Ｐゴシック" panose="020B0600070205080204" pitchFamily="50" charset="-128"/>
                          <a:cs typeface="+mn-cs"/>
                        </a:rPr>
                        <a:t>防災</a:t>
                      </a:r>
                      <a:r>
                        <a:rPr kumimoji="1" lang="en-US" altLang="ja-JP" sz="1100" b="0" i="0" u="none" strike="noStrike" kern="1200" dirty="0">
                          <a:solidFill>
                            <a:srgbClr val="000000"/>
                          </a:solidFill>
                          <a:effectLst/>
                          <a:latin typeface="ＭＳ Ｐゴシック" panose="020B0600070205080204" pitchFamily="50" charset="-128"/>
                          <a:ea typeface="ＭＳ Ｐゴシック" panose="020B0600070205080204" pitchFamily="50" charset="-128"/>
                          <a:cs typeface="+mn-cs"/>
                        </a:rPr>
                        <a:t>(</a:t>
                      </a:r>
                      <a:r>
                        <a:rPr kumimoji="1" lang="ja-JP" altLang="en-US" sz="1100" b="0" i="0" u="none" strike="noStrike" kern="1200" dirty="0">
                          <a:solidFill>
                            <a:srgbClr val="000000"/>
                          </a:solidFill>
                          <a:effectLst/>
                          <a:latin typeface="ＭＳ Ｐゴシック" panose="020B0600070205080204" pitchFamily="50" charset="-128"/>
                          <a:ea typeface="ＭＳ Ｐゴシック" panose="020B0600070205080204" pitchFamily="50" charset="-128"/>
                          <a:cs typeface="+mn-cs"/>
                        </a:rPr>
                        <a:t>疲労リスク</a:t>
                      </a:r>
                      <a:r>
                        <a:rPr kumimoji="1" lang="en-US" altLang="ja-JP" sz="1100" b="0" i="0" u="none" strike="noStrike" kern="1200" dirty="0">
                          <a:solidFill>
                            <a:srgbClr val="000000"/>
                          </a:solidFill>
                          <a:effectLst/>
                          <a:latin typeface="ＭＳ Ｐゴシック" panose="020B0600070205080204" pitchFamily="50" charset="-128"/>
                          <a:ea typeface="ＭＳ Ｐゴシック" panose="020B0600070205080204" pitchFamily="50" charset="-128"/>
                          <a:cs typeface="+mn-cs"/>
                        </a:rPr>
                        <a:t>)</a:t>
                      </a:r>
                      <a:endParaRPr kumimoji="1" lang="ja-JP" altLang="en-US" sz="1100" b="0" i="0" u="none" strike="noStrike" kern="1200" dirty="0">
                        <a:solidFill>
                          <a:srgbClr val="000000"/>
                        </a:solidFill>
                        <a:effectLst/>
                        <a:latin typeface="ＭＳ Ｐゴシック" panose="020B0600070205080204" pitchFamily="50" charset="-128"/>
                        <a:ea typeface="ＭＳ Ｐゴシック" panose="020B0600070205080204" pitchFamily="50" charset="-128"/>
                        <a:cs typeface="+mn-cs"/>
                      </a:endParaRPr>
                    </a:p>
                  </a:txBody>
                  <a:tcPr marL="5730" marR="5730" marT="57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FFFFF"/>
                    </a:solidFill>
                  </a:tcPr>
                </a:tc>
                <a:tc>
                  <a:txBody>
                    <a:bodyPr/>
                    <a:lstStyle/>
                    <a:p>
                      <a:pPr marL="0" algn="l" rtl="0" eaLnBrk="1" fontAlgn="ctr" latinLnBrk="0" hangingPunct="1"/>
                      <a:r>
                        <a:rPr kumimoji="1" lang="ja-JP" altLang="en-US" sz="1200" b="0" i="0" u="none" strike="noStrike" kern="1200" dirty="0">
                          <a:solidFill>
                            <a:srgbClr val="000000"/>
                          </a:solidFill>
                          <a:effectLst/>
                          <a:latin typeface="ＭＳ Ｐゴシック" panose="020B0600070205080204" pitchFamily="50" charset="-128"/>
                          <a:ea typeface="ＭＳ Ｐゴシック" panose="020B0600070205080204" pitchFamily="50" charset="-128"/>
                          <a:cs typeface="+mn-cs"/>
                        </a:rPr>
                        <a:t>施工年代</a:t>
                      </a:r>
                    </a:p>
                  </a:txBody>
                  <a:tcPr marL="5730" marR="5730" marT="57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FFFFF"/>
                    </a:solidFill>
                  </a:tcPr>
                </a:tc>
                <a:tc>
                  <a:txBody>
                    <a:bodyPr/>
                    <a:lstStyle/>
                    <a:p>
                      <a:pPr marL="0" algn="ctr" rtl="0" eaLnBrk="1" fontAlgn="ctr" latinLnBrk="0" hangingPunct="1"/>
                      <a:r>
                        <a:rPr kumimoji="1" lang="en-US" altLang="ja-JP" sz="1200" b="1" i="0" u="none" strike="noStrike" kern="1200" dirty="0">
                          <a:solidFill>
                            <a:srgbClr val="000000"/>
                          </a:solidFill>
                          <a:effectLst/>
                          <a:latin typeface="ＭＳ Ｐゴシック" panose="020B0600070205080204" pitchFamily="50" charset="-128"/>
                          <a:ea typeface="ＭＳ Ｐゴシック" panose="020B0600070205080204" pitchFamily="50" charset="-128"/>
                          <a:cs typeface="+mn-cs"/>
                        </a:rPr>
                        <a:t>3</a:t>
                      </a:r>
                    </a:p>
                  </a:txBody>
                  <a:tcPr marL="5730" marR="5730" marT="57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FFFFF"/>
                    </a:solidFill>
                  </a:tcPr>
                </a:tc>
                <a:tc vMerge="1">
                  <a:txBody>
                    <a:bodyPr/>
                    <a:lstStyle/>
                    <a:p>
                      <a:pPr marL="0" algn="l" rtl="0" eaLnBrk="1" fontAlgn="ctr" latinLnBrk="0" hangingPunct="1"/>
                      <a:endParaRPr kumimoji="1" lang="ja-JP" altLang="en-US" sz="1400" b="0" i="0" u="none" strike="noStrike" kern="1200" dirty="0">
                        <a:solidFill>
                          <a:srgbClr val="000000"/>
                        </a:solidFill>
                        <a:effectLst/>
                        <a:latin typeface="Meiryo UI" panose="020B0604030504040204" pitchFamily="50" charset="-128"/>
                        <a:ea typeface="Meiryo UI" panose="020B0604030504040204" pitchFamily="50" charset="-128"/>
                        <a:cs typeface="+mn-cs"/>
                      </a:endParaRPr>
                    </a:p>
                  </a:txBody>
                  <a:tcPr marL="5730" marR="5730" marT="57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 xmlns:a16="http://schemas.microsoft.com/office/drawing/2014/main" val="10018"/>
                  </a:ext>
                </a:extLst>
              </a:tr>
              <a:tr h="189338">
                <a:tc gridSpan="3">
                  <a:txBody>
                    <a:bodyPr/>
                    <a:lstStyle/>
                    <a:p>
                      <a:pPr marL="0" algn="ctr" rtl="0" eaLnBrk="1" fontAlgn="ctr" latinLnBrk="0" hangingPunct="1"/>
                      <a:r>
                        <a:rPr kumimoji="1" lang="ja-JP" altLang="en-US" sz="1200" b="0" i="0" u="none" strike="noStrike" kern="1200" dirty="0">
                          <a:solidFill>
                            <a:srgbClr val="000000"/>
                          </a:solidFill>
                          <a:effectLst/>
                          <a:latin typeface="ＭＳ Ｐゴシック" panose="020B0600070205080204" pitchFamily="50" charset="-128"/>
                          <a:ea typeface="ＭＳ Ｐゴシック" panose="020B0600070205080204" pitchFamily="50" charset="-128"/>
                          <a:cs typeface="+mn-cs"/>
                        </a:rPr>
                        <a:t>合計</a:t>
                      </a:r>
                    </a:p>
                  </a:txBody>
                  <a:tcPr marL="5730" marR="5730" marT="573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lumMod val="95000"/>
                      </a:schemeClr>
                    </a:solidFill>
                  </a:tcPr>
                </a:tc>
                <a:tc hMerge="1">
                  <a:txBody>
                    <a:bodyPr/>
                    <a:lstStyle/>
                    <a:p>
                      <a:pPr marL="0" algn="l" rtl="0" eaLnBrk="1" fontAlgn="ctr" latinLnBrk="0" hangingPunct="1"/>
                      <a:endParaRPr kumimoji="1" lang="ja-JP" altLang="en-US" sz="1400" b="0" i="0" u="none" strike="noStrike" kern="1200" dirty="0">
                        <a:solidFill>
                          <a:srgbClr val="000000"/>
                        </a:solidFill>
                        <a:effectLst/>
                        <a:latin typeface="Meiryo UI" panose="020B0604030504040204" pitchFamily="50" charset="-128"/>
                        <a:ea typeface="Meiryo UI" panose="020B0604030504040204" pitchFamily="50" charset="-128"/>
                        <a:cs typeface="+mn-cs"/>
                      </a:endParaRPr>
                    </a:p>
                  </a:txBody>
                  <a:tcPr marL="5730" marR="5730" marT="573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95000"/>
                      </a:schemeClr>
                    </a:solidFill>
                  </a:tcPr>
                </a:tc>
                <a:tc hMerge="1">
                  <a:txBody>
                    <a:bodyPr/>
                    <a:lstStyle/>
                    <a:p>
                      <a:pPr marL="0" algn="l" rtl="0" eaLnBrk="1" fontAlgn="ctr" latinLnBrk="0" hangingPunct="1"/>
                      <a:endParaRPr kumimoji="1" lang="ja-JP" altLang="en-US" sz="1400" b="0" i="0" u="none" strike="noStrike" kern="1200" dirty="0">
                        <a:solidFill>
                          <a:srgbClr val="000000"/>
                        </a:solidFill>
                        <a:effectLst/>
                        <a:latin typeface="Meiryo UI" panose="020B0604030504040204" pitchFamily="50" charset="-128"/>
                        <a:ea typeface="Meiryo UI" panose="020B0604030504040204" pitchFamily="50" charset="-128"/>
                        <a:cs typeface="+mn-cs"/>
                      </a:endParaRPr>
                    </a:p>
                  </a:txBody>
                  <a:tcPr marL="5730" marR="5730" marT="573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95000"/>
                      </a:schemeClr>
                    </a:solidFill>
                  </a:tcPr>
                </a:tc>
                <a:tc gridSpan="2">
                  <a:txBody>
                    <a:bodyPr/>
                    <a:lstStyle/>
                    <a:p>
                      <a:pPr marL="0" algn="ctr" rtl="0" eaLnBrk="1" fontAlgn="ctr" latinLnBrk="0" hangingPunct="1"/>
                      <a:r>
                        <a:rPr kumimoji="1" lang="en-US" altLang="ja-JP" sz="1200" b="1" i="0" u="none" strike="noStrike" kern="1200" dirty="0">
                          <a:solidFill>
                            <a:srgbClr val="000000"/>
                          </a:solidFill>
                          <a:effectLst/>
                          <a:latin typeface="ＭＳ Ｐゴシック" panose="020B0600070205080204" pitchFamily="50" charset="-128"/>
                          <a:ea typeface="ＭＳ Ｐゴシック" panose="020B0600070205080204" pitchFamily="50" charset="-128"/>
                          <a:cs typeface="+mn-cs"/>
                        </a:rPr>
                        <a:t>100</a:t>
                      </a:r>
                      <a:endParaRPr kumimoji="1" lang="ja-JP" altLang="en-US" sz="1200" b="1" i="0" u="none" strike="noStrike" kern="1200" dirty="0">
                        <a:solidFill>
                          <a:srgbClr val="000000"/>
                        </a:solidFill>
                        <a:effectLst/>
                        <a:latin typeface="ＭＳ Ｐゴシック" panose="020B0600070205080204" pitchFamily="50" charset="-128"/>
                        <a:ea typeface="ＭＳ Ｐゴシック" panose="020B0600070205080204" pitchFamily="50" charset="-128"/>
                        <a:cs typeface="+mn-cs"/>
                      </a:endParaRPr>
                    </a:p>
                  </a:txBody>
                  <a:tcPr marL="5730" marR="5730" marT="573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lumMod val="95000"/>
                      </a:schemeClr>
                    </a:solidFill>
                  </a:tcPr>
                </a:tc>
                <a:tc hMerge="1">
                  <a:txBody>
                    <a:bodyPr/>
                    <a:lstStyle/>
                    <a:p>
                      <a:pPr marL="0" algn="l" rtl="0" eaLnBrk="1" fontAlgn="ctr" latinLnBrk="0" hangingPunct="1"/>
                      <a:endParaRPr kumimoji="1" lang="ja-JP" altLang="en-US" sz="1400" b="0" i="0" u="none" strike="noStrike" kern="1200" dirty="0">
                        <a:solidFill>
                          <a:srgbClr val="000000"/>
                        </a:solidFill>
                        <a:effectLst/>
                        <a:latin typeface="Meiryo UI" panose="020B0604030504040204" pitchFamily="50" charset="-128"/>
                        <a:ea typeface="Meiryo UI" panose="020B0604030504040204" pitchFamily="50" charset="-128"/>
                        <a:cs typeface="+mn-cs"/>
                      </a:endParaRPr>
                    </a:p>
                  </a:txBody>
                  <a:tcPr marL="5730" marR="5730" marT="573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95000"/>
                      </a:schemeClr>
                    </a:solidFill>
                  </a:tcPr>
                </a:tc>
                <a:extLst>
                  <a:ext uri="{0D108BD9-81ED-4DB2-BD59-A6C34878D82A}">
                    <a16:rowId xmlns="" xmlns:a16="http://schemas.microsoft.com/office/drawing/2014/main" val="10019"/>
                  </a:ext>
                </a:extLst>
              </a:tr>
            </a:tbl>
          </a:graphicData>
        </a:graphic>
      </p:graphicFrame>
      <p:sp>
        <p:nvSpPr>
          <p:cNvPr id="4" name="スライド番号プレースホルダー 3"/>
          <p:cNvSpPr>
            <a:spLocks noGrp="1"/>
          </p:cNvSpPr>
          <p:nvPr>
            <p:ph type="sldNum" sz="quarter" idx="12"/>
          </p:nvPr>
        </p:nvSpPr>
        <p:spPr/>
        <p:txBody>
          <a:bodyPr/>
          <a:lstStyle/>
          <a:p>
            <a:fld id="{40F85341-AB73-4280-8395-A80C95690EE8}" type="slidenum">
              <a:rPr kumimoji="1" lang="ja-JP" altLang="en-US" smtClean="0"/>
              <a:t>28</a:t>
            </a:fld>
            <a:endParaRPr kumimoji="1" lang="ja-JP" altLang="en-US"/>
          </a:p>
        </p:txBody>
      </p:sp>
      <p:sp>
        <p:nvSpPr>
          <p:cNvPr id="19" name="タイトル 1"/>
          <p:cNvSpPr txBox="1">
            <a:spLocks/>
          </p:cNvSpPr>
          <p:nvPr/>
        </p:nvSpPr>
        <p:spPr>
          <a:xfrm>
            <a:off x="611832" y="238054"/>
            <a:ext cx="8716202" cy="914400"/>
          </a:xfrm>
          <a:prstGeom prst="rect">
            <a:avLst/>
          </a:prstGeom>
        </p:spPr>
        <p:txBody>
          <a:bodyPr vert="horz" anchor="b" anchorCtr="0">
            <a:noAutofit/>
          </a:bodyPr>
          <a:lstStyle>
            <a:lvl1pPr algn="l" rtl="0" eaLnBrk="1" latinLnBrk="0" hangingPunct="1">
              <a:spcBef>
                <a:spcPct val="0"/>
              </a:spcBef>
              <a:buNone/>
              <a:defRPr kumimoji="1" sz="3200" kern="1200">
                <a:solidFill>
                  <a:schemeClr val="tx2"/>
                </a:solidFill>
                <a:latin typeface="+mj-lt"/>
                <a:ea typeface="+mj-ea"/>
                <a:cs typeface="+mj-cs"/>
              </a:defRPr>
            </a:lvl1pPr>
          </a:lstStyle>
          <a:p>
            <a:r>
              <a:rPr lang="ja-JP" altLang="en-US" sz="2800" dirty="0">
                <a:latin typeface="HGSｺﾞｼｯｸM" panose="020B0600000000000000" pitchFamily="50" charset="-128"/>
                <a:ea typeface="HGSｺﾞｼｯｸM" panose="020B0600000000000000" pitchFamily="50" charset="-128"/>
              </a:rPr>
              <a:t>４</a:t>
            </a:r>
            <a:r>
              <a:rPr lang="en-US" altLang="ja-JP" sz="2800" dirty="0">
                <a:latin typeface="HGSｺﾞｼｯｸM" panose="020B0600000000000000" pitchFamily="50" charset="-128"/>
                <a:ea typeface="HGSｺﾞｼｯｸM" panose="020B0600000000000000" pitchFamily="50" charset="-128"/>
              </a:rPr>
              <a:t>.</a:t>
            </a:r>
            <a:r>
              <a:rPr lang="ja-JP" altLang="en-US" sz="2800" dirty="0">
                <a:latin typeface="HGSｺﾞｼｯｸM" panose="020B0600000000000000" pitchFamily="50" charset="-128"/>
                <a:ea typeface="HGSｺﾞｼｯｸM" panose="020B0600000000000000" pitchFamily="50" charset="-128"/>
              </a:rPr>
              <a:t>個別橋梁の更新判定</a:t>
            </a:r>
            <a:endParaRPr lang="en-US" altLang="ja-JP" sz="2800" dirty="0">
              <a:latin typeface="HGSｺﾞｼｯｸM" panose="020B0600000000000000" pitchFamily="50" charset="-128"/>
              <a:ea typeface="HGSｺﾞｼｯｸM" panose="020B0600000000000000" pitchFamily="50" charset="-128"/>
            </a:endParaRPr>
          </a:p>
          <a:p>
            <a:r>
              <a:rPr lang="ja-JP" altLang="en-US" sz="2800" dirty="0">
                <a:latin typeface="HGSｺﾞｼｯｸM" panose="020B0600000000000000" pitchFamily="50" charset="-128"/>
                <a:ea typeface="HGSｺﾞｼｯｸM" panose="020B0600000000000000" pitchFamily="50" charset="-128"/>
              </a:rPr>
              <a:t>　１）判定方法　</a:t>
            </a:r>
            <a:r>
              <a:rPr lang="en-US" altLang="ja-JP" sz="2800" dirty="0">
                <a:latin typeface="HGSｺﾞｼｯｸM" panose="020B0600000000000000" pitchFamily="50" charset="-128"/>
                <a:ea typeface="HGSｺﾞｼｯｸM" panose="020B0600000000000000" pitchFamily="50" charset="-128"/>
              </a:rPr>
              <a:t>(4/4)</a:t>
            </a:r>
            <a:endParaRPr lang="ja-JP" altLang="en-US" sz="2800" dirty="0">
              <a:latin typeface="HGSｺﾞｼｯｸM" panose="020B0600000000000000" pitchFamily="50" charset="-128"/>
              <a:ea typeface="HGSｺﾞｼｯｸM" panose="020B0600000000000000" pitchFamily="50" charset="-128"/>
            </a:endParaRPr>
          </a:p>
        </p:txBody>
      </p:sp>
      <p:sp>
        <p:nvSpPr>
          <p:cNvPr id="81" name="正方形/長方形 80"/>
          <p:cNvSpPr/>
          <p:nvPr/>
        </p:nvSpPr>
        <p:spPr>
          <a:xfrm>
            <a:off x="1075843" y="1183488"/>
            <a:ext cx="3199915" cy="400110"/>
          </a:xfrm>
          <a:prstGeom prst="rect">
            <a:avLst/>
          </a:prstGeom>
        </p:spPr>
        <p:txBody>
          <a:bodyPr wrap="none">
            <a:spAutoFit/>
          </a:bodyPr>
          <a:lstStyle/>
          <a:p>
            <a:r>
              <a:rPr lang="en-US" altLang="ja-JP" sz="2000" dirty="0">
                <a:latin typeface="HGSｺﾞｼｯｸM" panose="020B0600000000000000" pitchFamily="50" charset="-128"/>
                <a:ea typeface="HGSｺﾞｼｯｸM" panose="020B0600000000000000" pitchFamily="50" charset="-128"/>
                <a:cs typeface="Meiryo UI" panose="020B0604030504040204" pitchFamily="50" charset="-128"/>
              </a:rPr>
              <a:t>2-3)  </a:t>
            </a:r>
            <a:r>
              <a:rPr lang="ja-JP" altLang="en-US" sz="2000" dirty="0">
                <a:latin typeface="HGSｺﾞｼｯｸM" panose="020B0600000000000000" pitchFamily="50" charset="-128"/>
                <a:ea typeface="HGSｺﾞｼｯｸM" panose="020B0600000000000000" pitchFamily="50" charset="-128"/>
                <a:cs typeface="Meiryo UI" panose="020B0604030504040204" pitchFamily="50" charset="-128"/>
              </a:rPr>
              <a:t>総合評価項目の設定</a:t>
            </a:r>
            <a:endParaRPr lang="en-US" altLang="ja-JP" sz="2000" dirty="0">
              <a:latin typeface="HGSｺﾞｼｯｸM" panose="020B0600000000000000" pitchFamily="50" charset="-128"/>
              <a:ea typeface="HGSｺﾞｼｯｸM" panose="020B0600000000000000" pitchFamily="50" charset="-128"/>
              <a:cs typeface="Meiryo UI" panose="020B0604030504040204" pitchFamily="50" charset="-128"/>
            </a:endParaRPr>
          </a:p>
        </p:txBody>
      </p:sp>
      <p:sp>
        <p:nvSpPr>
          <p:cNvPr id="59" name="テキスト ボックス 58"/>
          <p:cNvSpPr txBox="1"/>
          <p:nvPr/>
        </p:nvSpPr>
        <p:spPr>
          <a:xfrm>
            <a:off x="512232" y="1547500"/>
            <a:ext cx="3796671" cy="369332"/>
          </a:xfrm>
          <a:prstGeom prst="rect">
            <a:avLst/>
          </a:prstGeom>
          <a:noFill/>
        </p:spPr>
        <p:txBody>
          <a:bodyPr wrap="square" rtlCol="0">
            <a:spAutoFit/>
          </a:bodyPr>
          <a:lstStyle/>
          <a:p>
            <a:r>
              <a:rPr lang="en-US" altLang="ja-JP" b="1" dirty="0"/>
              <a:t>【</a:t>
            </a:r>
            <a:r>
              <a:rPr lang="ja-JP" altLang="en-US" b="1" dirty="0"/>
              <a:t>総合評価の評価項目</a:t>
            </a:r>
            <a:r>
              <a:rPr lang="en-US" altLang="ja-JP" b="1" dirty="0"/>
              <a:t>】</a:t>
            </a:r>
            <a:r>
              <a:rPr lang="ja-JP" altLang="en-US" b="1" dirty="0"/>
              <a:t>　　跨道橋</a:t>
            </a:r>
            <a:endParaRPr kumimoji="1" lang="ja-JP" altLang="en-US" b="1" dirty="0"/>
          </a:p>
        </p:txBody>
      </p:sp>
      <p:sp>
        <p:nvSpPr>
          <p:cNvPr id="8" name="フッター プレースホルダー 2"/>
          <p:cNvSpPr>
            <a:spLocks noGrp="1"/>
          </p:cNvSpPr>
          <p:nvPr>
            <p:ph type="ftr" sz="quarter" idx="11"/>
          </p:nvPr>
        </p:nvSpPr>
        <p:spPr>
          <a:xfrm>
            <a:off x="5529064" y="6396567"/>
            <a:ext cx="3505200" cy="365760"/>
          </a:xfrm>
        </p:spPr>
        <p:txBody>
          <a:bodyPr/>
          <a:lstStyle/>
          <a:p>
            <a:r>
              <a:rPr kumimoji="1" lang="ja-JP" altLang="en-US" dirty="0"/>
              <a:t>資料１</a:t>
            </a:r>
          </a:p>
        </p:txBody>
      </p:sp>
      <p:sp>
        <p:nvSpPr>
          <p:cNvPr id="14" name="テキスト ボックス 13"/>
          <p:cNvSpPr txBox="1"/>
          <p:nvPr/>
        </p:nvSpPr>
        <p:spPr>
          <a:xfrm>
            <a:off x="512232" y="1801944"/>
            <a:ext cx="934765" cy="338554"/>
          </a:xfrm>
          <a:prstGeom prst="rect">
            <a:avLst/>
          </a:prstGeom>
          <a:noFill/>
        </p:spPr>
        <p:txBody>
          <a:bodyPr wrap="square" rtlCol="0">
            <a:spAutoFit/>
          </a:bodyPr>
          <a:lstStyle/>
          <a:p>
            <a:r>
              <a:rPr lang="ja-JP" altLang="en-US" sz="1600" dirty="0"/>
              <a:t>都市部</a:t>
            </a:r>
            <a:endParaRPr kumimoji="1" lang="ja-JP" altLang="en-US" sz="1600" dirty="0"/>
          </a:p>
        </p:txBody>
      </p:sp>
      <p:sp>
        <p:nvSpPr>
          <p:cNvPr id="15" name="テキスト ボックス 14"/>
          <p:cNvSpPr txBox="1"/>
          <p:nvPr/>
        </p:nvSpPr>
        <p:spPr>
          <a:xfrm>
            <a:off x="5052743" y="1803914"/>
            <a:ext cx="934765" cy="338554"/>
          </a:xfrm>
          <a:prstGeom prst="rect">
            <a:avLst/>
          </a:prstGeom>
          <a:noFill/>
        </p:spPr>
        <p:txBody>
          <a:bodyPr wrap="square" rtlCol="0">
            <a:spAutoFit/>
          </a:bodyPr>
          <a:lstStyle/>
          <a:p>
            <a:r>
              <a:rPr lang="ja-JP" altLang="en-US" sz="1600" dirty="0"/>
              <a:t>山間部</a:t>
            </a:r>
            <a:endParaRPr kumimoji="1" lang="ja-JP" altLang="en-US" sz="1600" dirty="0"/>
          </a:p>
        </p:txBody>
      </p:sp>
      <p:sp>
        <p:nvSpPr>
          <p:cNvPr id="16" name="テキスト ボックス 15"/>
          <p:cNvSpPr txBox="1"/>
          <p:nvPr/>
        </p:nvSpPr>
        <p:spPr>
          <a:xfrm>
            <a:off x="2286389" y="1864422"/>
            <a:ext cx="2584286" cy="261610"/>
          </a:xfrm>
          <a:prstGeom prst="rect">
            <a:avLst/>
          </a:prstGeom>
          <a:noFill/>
        </p:spPr>
        <p:txBody>
          <a:bodyPr wrap="square" rtlCol="0">
            <a:spAutoFit/>
          </a:bodyPr>
          <a:lstStyle/>
          <a:p>
            <a:r>
              <a:rPr kumimoji="1" lang="en-US" altLang="ja-JP" sz="1100" dirty="0"/>
              <a:t>※</a:t>
            </a:r>
            <a:r>
              <a:rPr kumimoji="1" lang="ja-JP" altLang="en-US" sz="1100" dirty="0"/>
              <a:t>都市</a:t>
            </a:r>
            <a:r>
              <a:rPr lang="ja-JP" altLang="en-US" sz="1100" dirty="0"/>
              <a:t>部の判断基準は</a:t>
            </a:r>
            <a:r>
              <a:rPr lang="en-US" altLang="ja-JP" sz="1100" dirty="0"/>
              <a:t>DID</a:t>
            </a:r>
            <a:r>
              <a:rPr lang="ja-JP" altLang="en-US" sz="1100" dirty="0"/>
              <a:t>地区とした</a:t>
            </a:r>
            <a:endParaRPr kumimoji="1" lang="ja-JP" altLang="en-US" sz="1100" dirty="0"/>
          </a:p>
        </p:txBody>
      </p:sp>
      <p:graphicFrame>
        <p:nvGraphicFramePr>
          <p:cNvPr id="17" name="表 16"/>
          <p:cNvGraphicFramePr>
            <a:graphicFrameLocks noGrp="1"/>
          </p:cNvGraphicFramePr>
          <p:nvPr>
            <p:extLst/>
          </p:nvPr>
        </p:nvGraphicFramePr>
        <p:xfrm>
          <a:off x="5052743" y="2104406"/>
          <a:ext cx="4351304" cy="4158574"/>
        </p:xfrm>
        <a:graphic>
          <a:graphicData uri="http://schemas.openxmlformats.org/drawingml/2006/table">
            <a:tbl>
              <a:tblPr/>
              <a:tblGrid>
                <a:gridCol w="768360">
                  <a:extLst>
                    <a:ext uri="{9D8B030D-6E8A-4147-A177-3AD203B41FA5}">
                      <a16:colId xmlns="" xmlns:a16="http://schemas.microsoft.com/office/drawing/2014/main" val="20000"/>
                    </a:ext>
                  </a:extLst>
                </a:gridCol>
                <a:gridCol w="1080120">
                  <a:extLst>
                    <a:ext uri="{9D8B030D-6E8A-4147-A177-3AD203B41FA5}">
                      <a16:colId xmlns="" xmlns:a16="http://schemas.microsoft.com/office/drawing/2014/main" val="20001"/>
                    </a:ext>
                  </a:extLst>
                </a:gridCol>
                <a:gridCol w="1800200">
                  <a:extLst>
                    <a:ext uri="{9D8B030D-6E8A-4147-A177-3AD203B41FA5}">
                      <a16:colId xmlns="" xmlns:a16="http://schemas.microsoft.com/office/drawing/2014/main" val="20002"/>
                    </a:ext>
                  </a:extLst>
                </a:gridCol>
                <a:gridCol w="288032">
                  <a:extLst>
                    <a:ext uri="{9D8B030D-6E8A-4147-A177-3AD203B41FA5}">
                      <a16:colId xmlns="" xmlns:a16="http://schemas.microsoft.com/office/drawing/2014/main" val="20003"/>
                    </a:ext>
                  </a:extLst>
                </a:gridCol>
                <a:gridCol w="414592">
                  <a:extLst>
                    <a:ext uri="{9D8B030D-6E8A-4147-A177-3AD203B41FA5}">
                      <a16:colId xmlns="" xmlns:a16="http://schemas.microsoft.com/office/drawing/2014/main" val="20004"/>
                    </a:ext>
                  </a:extLst>
                </a:gridCol>
              </a:tblGrid>
              <a:tr h="189338">
                <a:tc>
                  <a:txBody>
                    <a:bodyPr/>
                    <a:lstStyle/>
                    <a:p>
                      <a:pPr marL="0" algn="ctr" rtl="0" eaLnBrk="1" fontAlgn="ctr" latinLnBrk="0" hangingPunct="1"/>
                      <a:r>
                        <a:rPr kumimoji="1" lang="ja-JP" altLang="en-US" sz="1200" b="0" i="0" u="none" strike="noStrike" kern="1200" dirty="0">
                          <a:solidFill>
                            <a:srgbClr val="000000"/>
                          </a:solidFill>
                          <a:effectLst/>
                          <a:latin typeface="ＭＳ Ｐゴシック" panose="020B0600070205080204" pitchFamily="50" charset="-128"/>
                          <a:ea typeface="ＭＳ Ｐゴシック" panose="020B0600070205080204" pitchFamily="50" charset="-128"/>
                          <a:cs typeface="+mn-cs"/>
                        </a:rPr>
                        <a:t>評価指標</a:t>
                      </a:r>
                    </a:p>
                  </a:txBody>
                  <a:tcPr marL="5730" marR="5730" marT="57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tc>
                  <a:txBody>
                    <a:bodyPr/>
                    <a:lstStyle/>
                    <a:p>
                      <a:pPr marL="0" algn="ctr" rtl="0" eaLnBrk="1" fontAlgn="ctr" latinLnBrk="0" hangingPunct="1"/>
                      <a:r>
                        <a:rPr kumimoji="1" lang="ja-JP" altLang="en-US" sz="1200" b="0" i="0" u="none" strike="noStrike" kern="1200" dirty="0">
                          <a:solidFill>
                            <a:srgbClr val="000000"/>
                          </a:solidFill>
                          <a:effectLst/>
                          <a:latin typeface="ＭＳ Ｐゴシック" panose="020B0600070205080204" pitchFamily="50" charset="-128"/>
                          <a:ea typeface="ＭＳ Ｐゴシック" panose="020B0600070205080204" pitchFamily="50" charset="-128"/>
                          <a:cs typeface="+mn-cs"/>
                        </a:rPr>
                        <a:t>項目</a:t>
                      </a:r>
                    </a:p>
                  </a:txBody>
                  <a:tcPr marL="5730" marR="5730" marT="57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tc>
                  <a:txBody>
                    <a:bodyPr/>
                    <a:lstStyle/>
                    <a:p>
                      <a:pPr marL="0" algn="ctr" rtl="0" eaLnBrk="1" fontAlgn="ctr" latinLnBrk="0" hangingPunct="1"/>
                      <a:r>
                        <a:rPr kumimoji="1" lang="ja-JP" altLang="en-US" sz="1200" b="0" i="0" u="none" strike="noStrike" kern="1200" dirty="0">
                          <a:solidFill>
                            <a:srgbClr val="000000"/>
                          </a:solidFill>
                          <a:effectLst/>
                          <a:latin typeface="ＭＳ Ｐゴシック" panose="020B0600070205080204" pitchFamily="50" charset="-128"/>
                          <a:ea typeface="ＭＳ Ｐゴシック" panose="020B0600070205080204" pitchFamily="50" charset="-128"/>
                          <a:cs typeface="+mn-cs"/>
                        </a:rPr>
                        <a:t>細目</a:t>
                      </a:r>
                    </a:p>
                  </a:txBody>
                  <a:tcPr marL="5730" marR="5730" marT="57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tc gridSpan="2">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1" lang="ja-JP" altLang="en-US" sz="1200" b="0" i="0" u="none" strike="noStrike" kern="1200" dirty="0">
                          <a:solidFill>
                            <a:srgbClr val="000000"/>
                          </a:solidFill>
                          <a:effectLst/>
                          <a:latin typeface="ＭＳ Ｐゴシック" panose="020B0600070205080204" pitchFamily="50" charset="-128"/>
                          <a:ea typeface="ＭＳ Ｐゴシック" panose="020B0600070205080204" pitchFamily="50" charset="-128"/>
                          <a:cs typeface="+mn-cs"/>
                        </a:rPr>
                        <a:t>配点</a:t>
                      </a:r>
                    </a:p>
                  </a:txBody>
                  <a:tcPr marL="5730" marR="5730" marT="57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tc hMerge="1">
                  <a:txBody>
                    <a:bodyPr/>
                    <a:lstStyle/>
                    <a:p>
                      <a:pPr marL="0" algn="l" rtl="0" eaLnBrk="1" fontAlgn="ctr" latinLnBrk="0" hangingPunct="1"/>
                      <a:endParaRPr kumimoji="1" lang="zh-TW" altLang="en-US" sz="1400" b="0" i="0" u="none" strike="noStrike" kern="1200" dirty="0">
                        <a:solidFill>
                          <a:srgbClr val="000000"/>
                        </a:solidFill>
                        <a:effectLst/>
                        <a:latin typeface="Meiryo UI" panose="020B0604030504040204" pitchFamily="50" charset="-128"/>
                        <a:ea typeface="Meiryo UI" panose="020B0604030504040204" pitchFamily="50" charset="-128"/>
                        <a:cs typeface="+mn-cs"/>
                      </a:endParaRPr>
                    </a:p>
                  </a:txBody>
                  <a:tcPr marL="5730" marR="5730" marT="57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extLst>
                  <a:ext uri="{0D108BD9-81ED-4DB2-BD59-A6C34878D82A}">
                    <a16:rowId xmlns="" xmlns:a16="http://schemas.microsoft.com/office/drawing/2014/main" val="10000"/>
                  </a:ext>
                </a:extLst>
              </a:tr>
              <a:tr h="189338">
                <a:tc>
                  <a:txBody>
                    <a:bodyPr/>
                    <a:lstStyle/>
                    <a:p>
                      <a:pPr marL="0" algn="ctr" rtl="0" eaLnBrk="1" fontAlgn="ctr" latinLnBrk="0" hangingPunct="1"/>
                      <a:r>
                        <a:rPr kumimoji="1" lang="ja-JP" altLang="en-US" sz="1200" b="1" i="0" u="none" strike="noStrike" kern="1200" dirty="0">
                          <a:solidFill>
                            <a:srgbClr val="000000"/>
                          </a:solidFill>
                          <a:effectLst/>
                          <a:latin typeface="ＭＳ Ｐゴシック" panose="020B0600070205080204" pitchFamily="50" charset="-128"/>
                          <a:ea typeface="ＭＳ Ｐゴシック" panose="020B0600070205080204" pitchFamily="50" charset="-128"/>
                          <a:cs typeface="+mn-cs"/>
                        </a:rPr>
                        <a:t>経済性</a:t>
                      </a:r>
                    </a:p>
                  </a:txBody>
                  <a:tcPr marL="5730" marR="5730" marT="57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gridSpan="2">
                  <a:txBody>
                    <a:bodyPr/>
                    <a:lstStyle/>
                    <a:p>
                      <a:pPr marL="0" algn="ctr" rtl="0" eaLnBrk="1" fontAlgn="ctr" latinLnBrk="0" hangingPunct="1"/>
                      <a:r>
                        <a:rPr kumimoji="1" lang="en-US" sz="1200" b="0" i="0" u="none" strike="noStrike" kern="1200" dirty="0">
                          <a:solidFill>
                            <a:srgbClr val="000000"/>
                          </a:solidFill>
                          <a:effectLst/>
                          <a:latin typeface="ＭＳ Ｐゴシック" panose="020B0600070205080204" pitchFamily="50" charset="-128"/>
                          <a:ea typeface="ＭＳ Ｐゴシック" panose="020B0600070205080204" pitchFamily="50" charset="-128"/>
                          <a:cs typeface="+mn-cs"/>
                        </a:rPr>
                        <a:t>ＬＣＣ</a:t>
                      </a:r>
                    </a:p>
                  </a:txBody>
                  <a:tcPr marL="5730" marR="5730" marT="57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hMerge="1">
                  <a:txBody>
                    <a:bodyPr/>
                    <a:lstStyle/>
                    <a:p>
                      <a:pPr marL="0" algn="l" rtl="0" eaLnBrk="1" fontAlgn="ctr" latinLnBrk="0" hangingPunct="1"/>
                      <a:endParaRPr kumimoji="1" lang="ja-JP" altLang="en-US" sz="1200" b="0" i="0" u="none" strike="noStrike" kern="1200" dirty="0">
                        <a:solidFill>
                          <a:srgbClr val="000000"/>
                        </a:solidFill>
                        <a:effectLst/>
                        <a:latin typeface="Meiryo UI" panose="020B0604030504040204" pitchFamily="50" charset="-128"/>
                        <a:ea typeface="Meiryo UI" panose="020B0604030504040204" pitchFamily="50" charset="-128"/>
                        <a:cs typeface="+mn-cs"/>
                      </a:endParaRPr>
                    </a:p>
                  </a:txBody>
                  <a:tcPr marL="5730" marR="5730" marT="5730"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L="0" algn="ctr" rtl="0" eaLnBrk="1" fontAlgn="ctr" latinLnBrk="0" hangingPunct="1"/>
                      <a:r>
                        <a:rPr kumimoji="1" lang="en-US" altLang="ja-JP" sz="1200" b="1" i="0" u="none" strike="noStrike" kern="1200" dirty="0">
                          <a:solidFill>
                            <a:srgbClr val="000000"/>
                          </a:solidFill>
                          <a:effectLst/>
                          <a:latin typeface="ＭＳ Ｐゴシック" panose="020B0600070205080204" pitchFamily="50" charset="-128"/>
                          <a:ea typeface="ＭＳ Ｐゴシック" panose="020B0600070205080204" pitchFamily="50" charset="-128"/>
                          <a:cs typeface="+mn-cs"/>
                        </a:rPr>
                        <a:t>60</a:t>
                      </a:r>
                    </a:p>
                  </a:txBody>
                  <a:tcPr marL="5730" marR="5730" marT="57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marL="0" algn="ctr" rtl="0" eaLnBrk="1" fontAlgn="ctr" latinLnBrk="0" hangingPunct="1"/>
                      <a:r>
                        <a:rPr kumimoji="1" lang="en-US" altLang="ja-JP" sz="1200" b="1" i="0" u="none" strike="noStrike" kern="1200" dirty="0">
                          <a:solidFill>
                            <a:srgbClr val="000000"/>
                          </a:solidFill>
                          <a:effectLst/>
                          <a:latin typeface="ＭＳ Ｐゴシック" panose="020B0600070205080204" pitchFamily="50" charset="-128"/>
                          <a:ea typeface="ＭＳ Ｐゴシック" panose="020B0600070205080204" pitchFamily="50" charset="-128"/>
                          <a:cs typeface="+mn-cs"/>
                        </a:rPr>
                        <a:t>60</a:t>
                      </a:r>
                    </a:p>
                  </a:txBody>
                  <a:tcPr marL="5730" marR="5730" marT="57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extLst>
                  <a:ext uri="{0D108BD9-81ED-4DB2-BD59-A6C34878D82A}">
                    <a16:rowId xmlns="" xmlns:a16="http://schemas.microsoft.com/office/drawing/2014/main" val="10001"/>
                  </a:ext>
                </a:extLst>
              </a:tr>
              <a:tr h="189338">
                <a:tc rowSpan="3">
                  <a:txBody>
                    <a:bodyPr/>
                    <a:lstStyle/>
                    <a:p>
                      <a:pPr marL="0" algn="ctr" rtl="0" eaLnBrk="1" fontAlgn="ctr" latinLnBrk="0" hangingPunct="1"/>
                      <a:r>
                        <a:rPr kumimoji="1" lang="ja-JP" altLang="en-US" sz="1200" b="1" i="0" u="none" strike="noStrike" kern="1200" dirty="0">
                          <a:solidFill>
                            <a:srgbClr val="000000"/>
                          </a:solidFill>
                          <a:effectLst/>
                          <a:latin typeface="ＭＳ Ｐゴシック" panose="020B0600070205080204" pitchFamily="50" charset="-128"/>
                          <a:ea typeface="ＭＳ Ｐゴシック" panose="020B0600070205080204" pitchFamily="50" charset="-128"/>
                          <a:cs typeface="+mn-cs"/>
                        </a:rPr>
                        <a:t>使用性</a:t>
                      </a:r>
                    </a:p>
                  </a:txBody>
                  <a:tcPr marL="5730" marR="5730" marT="57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L="0" algn="ctr" rtl="0" eaLnBrk="1" fontAlgn="ctr" latinLnBrk="0" hangingPunct="1"/>
                      <a:r>
                        <a:rPr kumimoji="1" lang="ja-JP" altLang="en-US" sz="1200" b="0" i="0" u="none" strike="noStrike" kern="1200" dirty="0">
                          <a:solidFill>
                            <a:srgbClr val="000000"/>
                          </a:solidFill>
                          <a:effectLst/>
                          <a:latin typeface="ＭＳ Ｐゴシック" panose="020B0600070205080204" pitchFamily="50" charset="-128"/>
                          <a:ea typeface="ＭＳ Ｐゴシック" panose="020B0600070205080204" pitchFamily="50" charset="-128"/>
                          <a:cs typeface="+mn-cs"/>
                        </a:rPr>
                        <a:t>道路機能</a:t>
                      </a:r>
                    </a:p>
                  </a:txBody>
                  <a:tcPr marL="5730" marR="5730" marT="57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marL="0" algn="l" rtl="0" eaLnBrk="1" fontAlgn="ctr" latinLnBrk="0" hangingPunct="1"/>
                      <a:r>
                        <a:rPr kumimoji="1" lang="ja-JP" altLang="en-US" sz="1200" b="0" i="0" u="none" strike="noStrike" kern="1200" dirty="0">
                          <a:solidFill>
                            <a:srgbClr val="000000"/>
                          </a:solidFill>
                          <a:effectLst/>
                          <a:latin typeface="ＭＳ Ｐゴシック" panose="020B0600070205080204" pitchFamily="50" charset="-128"/>
                          <a:ea typeface="ＭＳ Ｐゴシック" panose="020B0600070205080204" pitchFamily="50" charset="-128"/>
                          <a:cs typeface="+mn-cs"/>
                        </a:rPr>
                        <a:t>車道幅員</a:t>
                      </a:r>
                    </a:p>
                  </a:txBody>
                  <a:tcPr marL="5730" marR="5730" marT="57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marL="0" algn="ctr" rtl="0" eaLnBrk="1" fontAlgn="ctr" latinLnBrk="0" hangingPunct="1"/>
                      <a:r>
                        <a:rPr kumimoji="1" lang="en-US" altLang="ja-JP" sz="1200" b="1" i="0" u="none" strike="noStrike" kern="1200" dirty="0">
                          <a:solidFill>
                            <a:srgbClr val="000000"/>
                          </a:solidFill>
                          <a:effectLst/>
                          <a:latin typeface="ＭＳ Ｐゴシック" panose="020B0600070205080204" pitchFamily="50" charset="-128"/>
                          <a:ea typeface="ＭＳ Ｐゴシック" panose="020B0600070205080204" pitchFamily="50" charset="-128"/>
                          <a:cs typeface="+mn-cs"/>
                        </a:rPr>
                        <a:t>3</a:t>
                      </a:r>
                    </a:p>
                  </a:txBody>
                  <a:tcPr marL="5730" marR="5730" marT="57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rowSpan="3">
                  <a:txBody>
                    <a:bodyPr/>
                    <a:lstStyle/>
                    <a:p>
                      <a:pPr marL="0" algn="ctr" rtl="0" eaLnBrk="1" fontAlgn="ctr" latinLnBrk="0" hangingPunct="1"/>
                      <a:r>
                        <a:rPr kumimoji="1" lang="en-US" altLang="ja-JP" sz="1200" b="1" i="0" u="none" strike="noStrike" kern="1200" dirty="0">
                          <a:solidFill>
                            <a:srgbClr val="000000"/>
                          </a:solidFill>
                          <a:effectLst/>
                          <a:latin typeface="ＭＳ Ｐゴシック" panose="020B0600070205080204" pitchFamily="50" charset="-128"/>
                          <a:ea typeface="ＭＳ Ｐゴシック" panose="020B0600070205080204" pitchFamily="50" charset="-128"/>
                          <a:cs typeface="+mn-cs"/>
                        </a:rPr>
                        <a:t>5</a:t>
                      </a:r>
                    </a:p>
                  </a:txBody>
                  <a:tcPr marL="5730" marR="5730" marT="57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extLst>
                  <a:ext uri="{0D108BD9-81ED-4DB2-BD59-A6C34878D82A}">
                    <a16:rowId xmlns="" xmlns:a16="http://schemas.microsoft.com/office/drawing/2014/main" val="10002"/>
                  </a:ext>
                </a:extLst>
              </a:tr>
              <a:tr h="189338">
                <a:tc vMerge="1">
                  <a:txBody>
                    <a:bodyPr/>
                    <a:lstStyle/>
                    <a:p>
                      <a:pPr marL="0" algn="l" rtl="0" eaLnBrk="1" fontAlgn="ctr" latinLnBrk="0" hangingPunct="1"/>
                      <a:endParaRPr kumimoji="1" lang="ja-JP" altLang="en-US" sz="1400" b="0" i="0" u="none" strike="noStrike" kern="1200" dirty="0">
                        <a:solidFill>
                          <a:srgbClr val="000000"/>
                        </a:solidFill>
                        <a:effectLst/>
                        <a:latin typeface="Meiryo UI" panose="020B0604030504040204" pitchFamily="50" charset="-128"/>
                        <a:ea typeface="Meiryo UI" panose="020B0604030504040204" pitchFamily="50" charset="-128"/>
                        <a:cs typeface="+mn-cs"/>
                      </a:endParaRPr>
                    </a:p>
                  </a:txBody>
                  <a:tcPr marL="5730" marR="5730" marT="57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algn="ctr" rtl="0" eaLnBrk="1" fontAlgn="ctr" latinLnBrk="0" hangingPunct="1"/>
                      <a:r>
                        <a:rPr kumimoji="1" lang="ja-JP" altLang="en-US" sz="1200" b="0" i="0" u="none" strike="noStrike" kern="1200" dirty="0">
                          <a:solidFill>
                            <a:srgbClr val="000000"/>
                          </a:solidFill>
                          <a:effectLst/>
                          <a:latin typeface="ＭＳ Ｐゴシック" panose="020B0600070205080204" pitchFamily="50" charset="-128"/>
                          <a:ea typeface="ＭＳ Ｐゴシック" panose="020B0600070205080204" pitchFamily="50" charset="-128"/>
                          <a:cs typeface="+mn-cs"/>
                        </a:rPr>
                        <a:t>走行性</a:t>
                      </a:r>
                    </a:p>
                  </a:txBody>
                  <a:tcPr marL="5730" marR="5730" marT="57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marL="0" algn="l" rtl="0" eaLnBrk="1" fontAlgn="ctr" latinLnBrk="0" hangingPunct="1"/>
                      <a:r>
                        <a:rPr kumimoji="1" lang="ja-JP" altLang="en-US" sz="1200" b="0" i="0" u="none" strike="noStrike" kern="1200" dirty="0">
                          <a:solidFill>
                            <a:srgbClr val="000000"/>
                          </a:solidFill>
                          <a:effectLst/>
                          <a:latin typeface="ＭＳ Ｐゴシック" panose="020B0600070205080204" pitchFamily="50" charset="-128"/>
                          <a:ea typeface="ＭＳ Ｐゴシック" panose="020B0600070205080204" pitchFamily="50" charset="-128"/>
                          <a:cs typeface="+mn-cs"/>
                        </a:rPr>
                        <a:t>伸縮装置の数</a:t>
                      </a:r>
                    </a:p>
                  </a:txBody>
                  <a:tcPr marL="5730" marR="5730" marT="57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marL="0" algn="ctr" rtl="0" eaLnBrk="1" fontAlgn="ctr" latinLnBrk="0" hangingPunct="1"/>
                      <a:r>
                        <a:rPr kumimoji="1" lang="en-US" altLang="ja-JP" sz="1200" b="1" i="0" u="none" strike="noStrike" kern="1200" dirty="0">
                          <a:solidFill>
                            <a:srgbClr val="000000"/>
                          </a:solidFill>
                          <a:effectLst/>
                          <a:latin typeface="ＭＳ Ｐゴシック" panose="020B0600070205080204" pitchFamily="50" charset="-128"/>
                          <a:ea typeface="ＭＳ Ｐゴシック" panose="020B0600070205080204" pitchFamily="50" charset="-128"/>
                          <a:cs typeface="+mn-cs"/>
                        </a:rPr>
                        <a:t>2</a:t>
                      </a:r>
                    </a:p>
                  </a:txBody>
                  <a:tcPr marL="5730" marR="5730" marT="57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vMerge="1">
                  <a:txBody>
                    <a:bodyPr/>
                    <a:lstStyle/>
                    <a:p>
                      <a:pPr marL="0" algn="l" rtl="0" eaLnBrk="1" fontAlgn="ctr" latinLnBrk="0" hangingPunct="1"/>
                      <a:endParaRPr kumimoji="1" lang="ja-JP" altLang="en-US" sz="1400" b="0" i="0" u="none" strike="noStrike" kern="1200" dirty="0">
                        <a:solidFill>
                          <a:srgbClr val="000000"/>
                        </a:solidFill>
                        <a:effectLst/>
                        <a:latin typeface="Meiryo UI" panose="020B0604030504040204" pitchFamily="50" charset="-128"/>
                        <a:ea typeface="Meiryo UI" panose="020B0604030504040204" pitchFamily="50" charset="-128"/>
                        <a:cs typeface="+mn-cs"/>
                      </a:endParaRPr>
                    </a:p>
                  </a:txBody>
                  <a:tcPr marL="5730" marR="5730" marT="57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 xmlns:a16="http://schemas.microsoft.com/office/drawing/2014/main" val="10003"/>
                  </a:ext>
                </a:extLst>
              </a:tr>
              <a:tr h="189338">
                <a:tc vMerge="1">
                  <a:txBody>
                    <a:bodyPr/>
                    <a:lstStyle/>
                    <a:p>
                      <a:pPr marL="0" algn="l" rtl="0" eaLnBrk="1" fontAlgn="ctr" latinLnBrk="0" hangingPunct="1"/>
                      <a:endParaRPr kumimoji="1" lang="ja-JP" altLang="en-US" sz="1400" b="0" i="0" u="none" strike="noStrike" kern="1200" dirty="0">
                        <a:solidFill>
                          <a:srgbClr val="000000"/>
                        </a:solidFill>
                        <a:effectLst/>
                        <a:latin typeface="Meiryo UI" panose="020B0604030504040204" pitchFamily="50" charset="-128"/>
                        <a:ea typeface="Meiryo UI" panose="020B0604030504040204" pitchFamily="50" charset="-128"/>
                        <a:cs typeface="+mn-cs"/>
                      </a:endParaRPr>
                    </a:p>
                  </a:txBody>
                  <a:tcPr marL="5730" marR="5730" marT="57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marL="0" algn="ctr" rtl="0" eaLnBrk="1" fontAlgn="ctr" latinLnBrk="0" hangingPunct="1"/>
                      <a:r>
                        <a:rPr kumimoji="1" lang="ja-JP" altLang="en-US" sz="1200" b="0" i="0" u="none" strike="noStrike" kern="1200" dirty="0">
                          <a:solidFill>
                            <a:srgbClr val="000000"/>
                          </a:solidFill>
                          <a:effectLst/>
                          <a:latin typeface="ＭＳ Ｐゴシック" panose="020B0600070205080204" pitchFamily="50" charset="-128"/>
                          <a:ea typeface="ＭＳ Ｐゴシック" panose="020B0600070205080204" pitchFamily="50" charset="-128"/>
                          <a:cs typeface="+mn-cs"/>
                        </a:rPr>
                        <a:t>景観</a:t>
                      </a:r>
                    </a:p>
                  </a:txBody>
                  <a:tcPr marL="5730" marR="5730" marT="57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marL="0" algn="l" rtl="0" eaLnBrk="1" fontAlgn="ctr" latinLnBrk="0" hangingPunct="1"/>
                      <a:r>
                        <a:rPr kumimoji="1" lang="ja-JP" altLang="en-US" sz="1200" b="0" i="0" u="none" strike="noStrike" kern="1200" dirty="0">
                          <a:solidFill>
                            <a:srgbClr val="000000"/>
                          </a:solidFill>
                          <a:effectLst/>
                          <a:latin typeface="ＭＳ Ｐゴシック" panose="020B0600070205080204" pitchFamily="50" charset="-128"/>
                          <a:ea typeface="ＭＳ Ｐゴシック" panose="020B0600070205080204" pitchFamily="50" charset="-128"/>
                          <a:cs typeface="+mn-cs"/>
                        </a:rPr>
                        <a:t>別付構造の多少</a:t>
                      </a:r>
                    </a:p>
                  </a:txBody>
                  <a:tcPr marL="5730" marR="5730" marT="57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marL="0" algn="ctr" rtl="0" eaLnBrk="1" fontAlgn="ctr" latinLnBrk="0" hangingPunct="1"/>
                      <a:r>
                        <a:rPr kumimoji="1" lang="en-US" altLang="ja-JP" sz="1200" b="1" i="0" u="none" strike="noStrike" kern="1200" dirty="0">
                          <a:solidFill>
                            <a:srgbClr val="000000"/>
                          </a:solidFill>
                          <a:effectLst/>
                          <a:latin typeface="ＭＳ Ｐゴシック" panose="020B0600070205080204" pitchFamily="50" charset="-128"/>
                          <a:ea typeface="ＭＳ Ｐゴシック" panose="020B0600070205080204" pitchFamily="50" charset="-128"/>
                          <a:cs typeface="+mn-cs"/>
                        </a:rPr>
                        <a:t>0</a:t>
                      </a:r>
                    </a:p>
                  </a:txBody>
                  <a:tcPr marL="5730" marR="5730" marT="57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vMerge="1">
                  <a:txBody>
                    <a:bodyPr/>
                    <a:lstStyle/>
                    <a:p>
                      <a:pPr marL="0" algn="l" rtl="0" eaLnBrk="1" fontAlgn="ctr" latinLnBrk="0" hangingPunct="1"/>
                      <a:endParaRPr kumimoji="1" lang="ja-JP" altLang="en-US" sz="1400" b="0" i="0" u="none" strike="noStrike" kern="1200" dirty="0">
                        <a:solidFill>
                          <a:srgbClr val="000000"/>
                        </a:solidFill>
                        <a:effectLst/>
                        <a:latin typeface="Meiryo UI" panose="020B0604030504040204" pitchFamily="50" charset="-128"/>
                        <a:ea typeface="Meiryo UI" panose="020B0604030504040204" pitchFamily="50" charset="-128"/>
                        <a:cs typeface="+mn-cs"/>
                      </a:endParaRPr>
                    </a:p>
                  </a:txBody>
                  <a:tcPr marL="5730" marR="5730" marT="57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 xmlns:a16="http://schemas.microsoft.com/office/drawing/2014/main" val="10004"/>
                  </a:ext>
                </a:extLst>
              </a:tr>
              <a:tr h="189338">
                <a:tc rowSpan="8">
                  <a:txBody>
                    <a:bodyPr/>
                    <a:lstStyle/>
                    <a:p>
                      <a:pPr marL="0" algn="ctr" rtl="0" eaLnBrk="1" fontAlgn="ctr" latinLnBrk="0" hangingPunct="1"/>
                      <a:r>
                        <a:rPr kumimoji="1" lang="ja-JP" altLang="en-US" sz="1200" b="1" i="0" u="none" strike="noStrike" kern="1200" dirty="0">
                          <a:solidFill>
                            <a:srgbClr val="000000"/>
                          </a:solidFill>
                          <a:effectLst/>
                          <a:latin typeface="ＭＳ Ｐゴシック" panose="020B0600070205080204" pitchFamily="50" charset="-128"/>
                          <a:ea typeface="ＭＳ Ｐゴシック" panose="020B0600070205080204" pitchFamily="50" charset="-128"/>
                          <a:cs typeface="+mn-cs"/>
                        </a:rPr>
                        <a:t>維持</a:t>
                      </a:r>
                      <a:endParaRPr kumimoji="1" lang="en-US" altLang="ja-JP" sz="1200" b="1" i="0" u="none" strike="noStrike" kern="1200" dirty="0">
                        <a:solidFill>
                          <a:srgbClr val="000000"/>
                        </a:solidFill>
                        <a:effectLst/>
                        <a:latin typeface="ＭＳ Ｐゴシック" panose="020B0600070205080204" pitchFamily="50" charset="-128"/>
                        <a:ea typeface="ＭＳ Ｐゴシック" panose="020B0600070205080204" pitchFamily="50" charset="-128"/>
                        <a:cs typeface="+mn-cs"/>
                      </a:endParaRPr>
                    </a:p>
                    <a:p>
                      <a:pPr marL="0" algn="ctr" rtl="0" eaLnBrk="1" fontAlgn="ctr" latinLnBrk="0" hangingPunct="1"/>
                      <a:r>
                        <a:rPr kumimoji="1" lang="ja-JP" altLang="en-US" sz="1200" b="1" i="0" u="none" strike="noStrike" kern="1200" dirty="0">
                          <a:solidFill>
                            <a:srgbClr val="000000"/>
                          </a:solidFill>
                          <a:effectLst/>
                          <a:latin typeface="ＭＳ Ｐゴシック" panose="020B0600070205080204" pitchFamily="50" charset="-128"/>
                          <a:ea typeface="ＭＳ Ｐゴシック" panose="020B0600070205080204" pitchFamily="50" charset="-128"/>
                          <a:cs typeface="+mn-cs"/>
                        </a:rPr>
                        <a:t>管理性</a:t>
                      </a:r>
                    </a:p>
                  </a:txBody>
                  <a:tcPr marL="5730" marR="5730" marT="57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rowSpan="3">
                  <a:txBody>
                    <a:bodyPr/>
                    <a:lstStyle/>
                    <a:p>
                      <a:pPr marL="0" algn="ctr" rtl="0" eaLnBrk="1" fontAlgn="ctr" latinLnBrk="0" hangingPunct="1"/>
                      <a:r>
                        <a:rPr kumimoji="1" lang="ja-JP" altLang="en-US" sz="1200" b="0" i="0" u="none" strike="noStrike" kern="1200" dirty="0">
                          <a:solidFill>
                            <a:srgbClr val="000000"/>
                          </a:solidFill>
                          <a:effectLst/>
                          <a:latin typeface="ＭＳ Ｐゴシック" panose="020B0600070205080204" pitchFamily="50" charset="-128"/>
                          <a:ea typeface="ＭＳ Ｐゴシック" panose="020B0600070205080204" pitchFamily="50" charset="-128"/>
                          <a:cs typeface="+mn-cs"/>
                        </a:rPr>
                        <a:t>構造の簡易さ</a:t>
                      </a:r>
                    </a:p>
                  </a:txBody>
                  <a:tcPr marL="5730" marR="5730" marT="57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L="0" algn="l" rtl="0" eaLnBrk="1" fontAlgn="ctr" latinLnBrk="0" hangingPunct="1"/>
                      <a:r>
                        <a:rPr kumimoji="1" lang="ja-JP" altLang="en-US" sz="1200" b="0" i="0" u="none" strike="noStrike" kern="1200" dirty="0">
                          <a:solidFill>
                            <a:srgbClr val="000000"/>
                          </a:solidFill>
                          <a:effectLst/>
                          <a:latin typeface="ＭＳ Ｐゴシック" panose="020B0600070205080204" pitchFamily="50" charset="-128"/>
                          <a:ea typeface="ＭＳ Ｐゴシック" panose="020B0600070205080204" pitchFamily="50" charset="-128"/>
                          <a:cs typeface="+mn-cs"/>
                        </a:rPr>
                        <a:t>同形式の連続性</a:t>
                      </a:r>
                    </a:p>
                  </a:txBody>
                  <a:tcPr marL="5730" marR="5730" marT="57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L="0" algn="ctr" rtl="0" eaLnBrk="1" fontAlgn="ctr" latinLnBrk="0" hangingPunct="1"/>
                      <a:r>
                        <a:rPr kumimoji="1" lang="en-US" altLang="ja-JP" sz="1200" b="1" i="0" u="none" strike="noStrike" kern="1200" dirty="0">
                          <a:solidFill>
                            <a:srgbClr val="000000"/>
                          </a:solidFill>
                          <a:effectLst/>
                          <a:latin typeface="ＭＳ Ｐゴシック" panose="020B0600070205080204" pitchFamily="50" charset="-128"/>
                          <a:ea typeface="ＭＳ Ｐゴシック" panose="020B0600070205080204" pitchFamily="50" charset="-128"/>
                          <a:cs typeface="+mn-cs"/>
                        </a:rPr>
                        <a:t>2</a:t>
                      </a:r>
                    </a:p>
                  </a:txBody>
                  <a:tcPr marL="5730" marR="5730" marT="57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rowSpan="8">
                  <a:txBody>
                    <a:bodyPr/>
                    <a:lstStyle/>
                    <a:p>
                      <a:pPr marL="0" algn="ctr" rtl="0" eaLnBrk="1" fontAlgn="ctr" latinLnBrk="0" hangingPunct="1"/>
                      <a:r>
                        <a:rPr kumimoji="1" lang="en-US" altLang="ja-JP" sz="1200" b="1" i="0" u="none" strike="noStrike" kern="1200" dirty="0">
                          <a:solidFill>
                            <a:srgbClr val="000000"/>
                          </a:solidFill>
                          <a:effectLst/>
                          <a:latin typeface="ＭＳ Ｐゴシック" panose="020B0600070205080204" pitchFamily="50" charset="-128"/>
                          <a:ea typeface="ＭＳ Ｐゴシック" panose="020B0600070205080204" pitchFamily="50" charset="-128"/>
                          <a:cs typeface="+mn-cs"/>
                        </a:rPr>
                        <a:t>20</a:t>
                      </a:r>
                    </a:p>
                  </a:txBody>
                  <a:tcPr marL="5730" marR="5730" marT="57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 xmlns:a16="http://schemas.microsoft.com/office/drawing/2014/main" val="10005"/>
                  </a:ext>
                </a:extLst>
              </a:tr>
              <a:tr h="189338">
                <a:tc vMerge="1">
                  <a:txBody>
                    <a:bodyPr/>
                    <a:lstStyle/>
                    <a:p>
                      <a:pPr marL="0" algn="l" rtl="0" eaLnBrk="1" fontAlgn="ctr" latinLnBrk="0" hangingPunct="1"/>
                      <a:endParaRPr kumimoji="1" lang="ja-JP" altLang="en-US" sz="1400" b="0" i="0" u="none" strike="noStrike" kern="1200" dirty="0">
                        <a:solidFill>
                          <a:srgbClr val="000000"/>
                        </a:solidFill>
                        <a:effectLst/>
                        <a:latin typeface="Meiryo UI" panose="020B0604030504040204" pitchFamily="50" charset="-128"/>
                        <a:ea typeface="Meiryo UI" panose="020B0604030504040204" pitchFamily="50" charset="-128"/>
                        <a:cs typeface="+mn-cs"/>
                      </a:endParaRPr>
                    </a:p>
                  </a:txBody>
                  <a:tcPr marL="5730" marR="5730" marT="57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vMerge="1">
                  <a:txBody>
                    <a:bodyPr/>
                    <a:lstStyle/>
                    <a:p>
                      <a:pPr marL="0" algn="l" rtl="0" eaLnBrk="1" fontAlgn="ctr" latinLnBrk="0" hangingPunct="1"/>
                      <a:endParaRPr kumimoji="1" lang="ja-JP" altLang="en-US" sz="1400" b="0" i="0" u="none" strike="noStrike" kern="1200" dirty="0">
                        <a:solidFill>
                          <a:srgbClr val="000000"/>
                        </a:solidFill>
                        <a:effectLst/>
                        <a:latin typeface="Meiryo UI" panose="020B0604030504040204" pitchFamily="50" charset="-128"/>
                        <a:ea typeface="Meiryo UI" panose="020B0604030504040204" pitchFamily="50" charset="-128"/>
                        <a:cs typeface="+mn-cs"/>
                      </a:endParaRPr>
                    </a:p>
                  </a:txBody>
                  <a:tcPr marL="5730" marR="5730" marT="57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algn="l" rtl="0" eaLnBrk="1" fontAlgn="ctr" latinLnBrk="0" hangingPunct="1"/>
                      <a:r>
                        <a:rPr kumimoji="1" lang="ja-JP" altLang="en-US" sz="1200" b="0" i="0" u="none" strike="noStrike" kern="1200" dirty="0">
                          <a:solidFill>
                            <a:srgbClr val="000000"/>
                          </a:solidFill>
                          <a:effectLst/>
                          <a:latin typeface="ＭＳ Ｐゴシック" panose="020B0600070205080204" pitchFamily="50" charset="-128"/>
                          <a:ea typeface="ＭＳ Ｐゴシック" panose="020B0600070205080204" pitchFamily="50" charset="-128"/>
                          <a:cs typeface="+mn-cs"/>
                        </a:rPr>
                        <a:t>支承・耐震補強構造の数</a:t>
                      </a:r>
                    </a:p>
                  </a:txBody>
                  <a:tcPr marL="5730" marR="5730" marT="57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L="0" algn="ctr" rtl="0" eaLnBrk="1" fontAlgn="ctr" latinLnBrk="0" hangingPunct="1"/>
                      <a:r>
                        <a:rPr kumimoji="1" lang="en-US" altLang="ja-JP" sz="1200" b="1" i="0" u="none" strike="noStrike" kern="1200" dirty="0">
                          <a:solidFill>
                            <a:srgbClr val="000000"/>
                          </a:solidFill>
                          <a:effectLst/>
                          <a:latin typeface="ＭＳ Ｐゴシック" panose="020B0600070205080204" pitchFamily="50" charset="-128"/>
                          <a:ea typeface="ＭＳ Ｐゴシック" panose="020B0600070205080204" pitchFamily="50" charset="-128"/>
                          <a:cs typeface="+mn-cs"/>
                        </a:rPr>
                        <a:t>3</a:t>
                      </a:r>
                    </a:p>
                  </a:txBody>
                  <a:tcPr marL="5730" marR="5730" marT="57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vMerge="1">
                  <a:txBody>
                    <a:bodyPr/>
                    <a:lstStyle/>
                    <a:p>
                      <a:pPr marL="0" algn="l" rtl="0" eaLnBrk="1" fontAlgn="ctr" latinLnBrk="0" hangingPunct="1"/>
                      <a:endParaRPr kumimoji="1" lang="ja-JP" altLang="en-US" sz="1400" b="0" i="0" u="none" strike="noStrike" kern="1200" dirty="0">
                        <a:solidFill>
                          <a:srgbClr val="000000"/>
                        </a:solidFill>
                        <a:effectLst/>
                        <a:latin typeface="Meiryo UI" panose="020B0604030504040204" pitchFamily="50" charset="-128"/>
                        <a:ea typeface="Meiryo UI" panose="020B0604030504040204" pitchFamily="50" charset="-128"/>
                        <a:cs typeface="+mn-cs"/>
                      </a:endParaRPr>
                    </a:p>
                  </a:txBody>
                  <a:tcPr marL="5730" marR="5730" marT="57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 xmlns:a16="http://schemas.microsoft.com/office/drawing/2014/main" val="10006"/>
                  </a:ext>
                </a:extLst>
              </a:tr>
              <a:tr h="189338">
                <a:tc vMerge="1">
                  <a:txBody>
                    <a:bodyPr/>
                    <a:lstStyle/>
                    <a:p>
                      <a:pPr marL="0" algn="l" rtl="0" eaLnBrk="1" fontAlgn="ctr" latinLnBrk="0" hangingPunct="1"/>
                      <a:endParaRPr kumimoji="1" lang="ja-JP" altLang="en-US" sz="1400" b="0" i="0" u="none" strike="noStrike" kern="1200" dirty="0">
                        <a:solidFill>
                          <a:srgbClr val="000000"/>
                        </a:solidFill>
                        <a:effectLst/>
                        <a:latin typeface="Meiryo UI" panose="020B0604030504040204" pitchFamily="50" charset="-128"/>
                        <a:ea typeface="Meiryo UI" panose="020B0604030504040204" pitchFamily="50" charset="-128"/>
                        <a:cs typeface="+mn-cs"/>
                      </a:endParaRPr>
                    </a:p>
                  </a:txBody>
                  <a:tcPr marL="5730" marR="5730" marT="57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vMerge="1">
                  <a:txBody>
                    <a:bodyPr/>
                    <a:lstStyle/>
                    <a:p>
                      <a:pPr marL="0" algn="l" rtl="0" eaLnBrk="1" fontAlgn="ctr" latinLnBrk="0" hangingPunct="1"/>
                      <a:endParaRPr kumimoji="1" lang="ja-JP" altLang="en-US" sz="1400" b="0" i="0" u="none" strike="noStrike" kern="1200" dirty="0">
                        <a:solidFill>
                          <a:srgbClr val="000000"/>
                        </a:solidFill>
                        <a:effectLst/>
                        <a:latin typeface="Meiryo UI" panose="020B0604030504040204" pitchFamily="50" charset="-128"/>
                        <a:ea typeface="Meiryo UI" panose="020B0604030504040204" pitchFamily="50" charset="-128"/>
                        <a:cs typeface="+mn-cs"/>
                      </a:endParaRPr>
                    </a:p>
                  </a:txBody>
                  <a:tcPr marL="5730" marR="5730" marT="57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marL="0" algn="l" rtl="0" eaLnBrk="1" fontAlgn="ctr" latinLnBrk="0" hangingPunct="1"/>
                      <a:r>
                        <a:rPr kumimoji="1" lang="ja-JP" altLang="en-US" sz="1200" b="0" i="0" u="none" strike="noStrike" kern="1200" dirty="0">
                          <a:solidFill>
                            <a:srgbClr val="000000"/>
                          </a:solidFill>
                          <a:effectLst/>
                          <a:latin typeface="ＭＳ Ｐゴシック" panose="020B0600070205080204" pitchFamily="50" charset="-128"/>
                          <a:ea typeface="ＭＳ Ｐゴシック" panose="020B0600070205080204" pitchFamily="50" charset="-128"/>
                          <a:cs typeface="+mn-cs"/>
                        </a:rPr>
                        <a:t>伸縮装置の数</a:t>
                      </a:r>
                    </a:p>
                  </a:txBody>
                  <a:tcPr marL="5730" marR="5730" marT="57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L="0" algn="ctr" rtl="0" eaLnBrk="1" fontAlgn="ctr" latinLnBrk="0" hangingPunct="1"/>
                      <a:r>
                        <a:rPr kumimoji="1" lang="en-US" altLang="ja-JP" sz="1200" b="1" i="0" u="none" strike="noStrike" kern="1200" dirty="0">
                          <a:solidFill>
                            <a:srgbClr val="000000"/>
                          </a:solidFill>
                          <a:effectLst/>
                          <a:latin typeface="ＭＳ Ｐゴシック" panose="020B0600070205080204" pitchFamily="50" charset="-128"/>
                          <a:ea typeface="ＭＳ Ｐゴシック" panose="020B0600070205080204" pitchFamily="50" charset="-128"/>
                          <a:cs typeface="+mn-cs"/>
                        </a:rPr>
                        <a:t>3</a:t>
                      </a:r>
                    </a:p>
                  </a:txBody>
                  <a:tcPr marL="5730" marR="5730" marT="57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vMerge="1">
                  <a:txBody>
                    <a:bodyPr/>
                    <a:lstStyle/>
                    <a:p>
                      <a:pPr marL="0" algn="l" rtl="0" eaLnBrk="1" fontAlgn="ctr" latinLnBrk="0" hangingPunct="1"/>
                      <a:endParaRPr kumimoji="1" lang="ja-JP" altLang="en-US" sz="1400" b="0" i="0" u="none" strike="noStrike" kern="1200" dirty="0">
                        <a:solidFill>
                          <a:srgbClr val="000000"/>
                        </a:solidFill>
                        <a:effectLst/>
                        <a:latin typeface="Meiryo UI" panose="020B0604030504040204" pitchFamily="50" charset="-128"/>
                        <a:ea typeface="Meiryo UI" panose="020B0604030504040204" pitchFamily="50" charset="-128"/>
                        <a:cs typeface="+mn-cs"/>
                      </a:endParaRPr>
                    </a:p>
                  </a:txBody>
                  <a:tcPr marL="5730" marR="5730" marT="57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 xmlns:a16="http://schemas.microsoft.com/office/drawing/2014/main" val="10007"/>
                  </a:ext>
                </a:extLst>
              </a:tr>
              <a:tr h="189338">
                <a:tc vMerge="1">
                  <a:txBody>
                    <a:bodyPr/>
                    <a:lstStyle/>
                    <a:p>
                      <a:pPr marL="0" algn="l" rtl="0" eaLnBrk="1" fontAlgn="ctr" latinLnBrk="0" hangingPunct="1"/>
                      <a:endParaRPr kumimoji="1" lang="ja-JP" altLang="en-US" sz="1400" b="0" i="0" u="none" strike="noStrike" kern="1200" dirty="0">
                        <a:solidFill>
                          <a:srgbClr val="000000"/>
                        </a:solidFill>
                        <a:effectLst/>
                        <a:latin typeface="Meiryo UI" panose="020B0604030504040204" pitchFamily="50" charset="-128"/>
                        <a:ea typeface="Meiryo UI" panose="020B0604030504040204" pitchFamily="50" charset="-128"/>
                        <a:cs typeface="+mn-cs"/>
                      </a:endParaRPr>
                    </a:p>
                  </a:txBody>
                  <a:tcPr marL="5730" marR="5730" marT="57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rowSpan="3">
                  <a:txBody>
                    <a:bodyPr/>
                    <a:lstStyle/>
                    <a:p>
                      <a:pPr marL="0" algn="ctr" rtl="0" eaLnBrk="1" fontAlgn="ctr" latinLnBrk="0" hangingPunct="1"/>
                      <a:r>
                        <a:rPr kumimoji="1" lang="ja-JP" altLang="en-US" sz="1200" b="0" i="0" u="none" strike="noStrike" kern="1200" dirty="0">
                          <a:solidFill>
                            <a:srgbClr val="000000"/>
                          </a:solidFill>
                          <a:effectLst/>
                          <a:latin typeface="ＭＳ Ｐゴシック" panose="020B0600070205080204" pitchFamily="50" charset="-128"/>
                          <a:ea typeface="ＭＳ Ｐゴシック" panose="020B0600070205080204" pitchFamily="50" charset="-128"/>
                          <a:cs typeface="+mn-cs"/>
                        </a:rPr>
                        <a:t>点検のしやすさ</a:t>
                      </a:r>
                      <a:r>
                        <a:rPr kumimoji="1" lang="en-US" altLang="ja-JP" sz="1050" b="0" i="0" u="none" strike="noStrike" kern="1200" dirty="0">
                          <a:solidFill>
                            <a:srgbClr val="000000"/>
                          </a:solidFill>
                          <a:effectLst/>
                          <a:latin typeface="ＭＳ Ｐゴシック" panose="020B0600070205080204" pitchFamily="50" charset="-128"/>
                          <a:ea typeface="ＭＳ Ｐゴシック" panose="020B0600070205080204" pitchFamily="50" charset="-128"/>
                          <a:cs typeface="+mn-cs"/>
                        </a:rPr>
                        <a:t>(</a:t>
                      </a:r>
                      <a:r>
                        <a:rPr kumimoji="1" lang="ja-JP" altLang="en-US" sz="1050" b="0" i="0" u="none" strike="noStrike" kern="1200" dirty="0">
                          <a:solidFill>
                            <a:srgbClr val="000000"/>
                          </a:solidFill>
                          <a:effectLst/>
                          <a:latin typeface="ＭＳ Ｐゴシック" panose="020B0600070205080204" pitchFamily="50" charset="-128"/>
                          <a:ea typeface="ＭＳ Ｐゴシック" panose="020B0600070205080204" pitchFamily="50" charset="-128"/>
                          <a:cs typeface="+mn-cs"/>
                        </a:rPr>
                        <a:t>見やすさ、近接困難箇所の多少</a:t>
                      </a:r>
                      <a:r>
                        <a:rPr kumimoji="1" lang="en-US" altLang="ja-JP" sz="1050" b="0" i="0" u="none" strike="noStrike" kern="1200" dirty="0">
                          <a:solidFill>
                            <a:srgbClr val="000000"/>
                          </a:solidFill>
                          <a:effectLst/>
                          <a:latin typeface="ＭＳ Ｐゴシック" panose="020B0600070205080204" pitchFamily="50" charset="-128"/>
                          <a:ea typeface="ＭＳ Ｐゴシック" panose="020B0600070205080204" pitchFamily="50" charset="-128"/>
                          <a:cs typeface="+mn-cs"/>
                        </a:rPr>
                        <a:t>)</a:t>
                      </a:r>
                      <a:endParaRPr kumimoji="1" lang="ja-JP" altLang="en-US" sz="1050" b="0" i="0" u="none" strike="noStrike" kern="1200" dirty="0">
                        <a:solidFill>
                          <a:srgbClr val="000000"/>
                        </a:solidFill>
                        <a:effectLst/>
                        <a:latin typeface="ＭＳ Ｐゴシック" panose="020B0600070205080204" pitchFamily="50" charset="-128"/>
                        <a:ea typeface="ＭＳ Ｐゴシック" panose="020B0600070205080204" pitchFamily="50" charset="-128"/>
                        <a:cs typeface="+mn-cs"/>
                      </a:endParaRPr>
                    </a:p>
                  </a:txBody>
                  <a:tcPr marL="5730" marR="5730" marT="57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L="0" algn="l" rtl="0" eaLnBrk="1" fontAlgn="ctr" latinLnBrk="0" hangingPunct="1"/>
                      <a:r>
                        <a:rPr kumimoji="1" lang="ja-JP" altLang="en-US" sz="1200" b="0" i="0" u="none" strike="noStrike" kern="1200" dirty="0">
                          <a:solidFill>
                            <a:srgbClr val="000000"/>
                          </a:solidFill>
                          <a:effectLst/>
                          <a:latin typeface="ＭＳ Ｐゴシック" panose="020B0600070205080204" pitchFamily="50" charset="-128"/>
                          <a:ea typeface="ＭＳ Ｐゴシック" panose="020B0600070205080204" pitchFamily="50" charset="-128"/>
                          <a:cs typeface="+mn-cs"/>
                        </a:rPr>
                        <a:t>動線の確保</a:t>
                      </a:r>
                    </a:p>
                  </a:txBody>
                  <a:tcPr marL="5730" marR="5730" marT="57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L="0" algn="ctr" rtl="0" eaLnBrk="1" fontAlgn="ctr" latinLnBrk="0" hangingPunct="1"/>
                      <a:r>
                        <a:rPr kumimoji="1" lang="en-US" altLang="ja-JP" sz="1200" b="1" i="0" u="none" strike="noStrike" kern="1200" dirty="0">
                          <a:solidFill>
                            <a:srgbClr val="000000"/>
                          </a:solidFill>
                          <a:effectLst/>
                          <a:latin typeface="ＭＳ Ｐゴシック" panose="020B0600070205080204" pitchFamily="50" charset="-128"/>
                          <a:ea typeface="ＭＳ Ｐゴシック" panose="020B0600070205080204" pitchFamily="50" charset="-128"/>
                          <a:cs typeface="+mn-cs"/>
                        </a:rPr>
                        <a:t>2</a:t>
                      </a:r>
                    </a:p>
                  </a:txBody>
                  <a:tcPr marL="5730" marR="5730" marT="57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vMerge="1">
                  <a:txBody>
                    <a:bodyPr/>
                    <a:lstStyle/>
                    <a:p>
                      <a:pPr marL="0" algn="l" rtl="0" eaLnBrk="1" fontAlgn="ctr" latinLnBrk="0" hangingPunct="1"/>
                      <a:endParaRPr kumimoji="1" lang="ja-JP" altLang="en-US" sz="1400" b="0" i="0" u="none" strike="noStrike" kern="1200" dirty="0">
                        <a:solidFill>
                          <a:srgbClr val="000000"/>
                        </a:solidFill>
                        <a:effectLst/>
                        <a:latin typeface="Meiryo UI" panose="020B0604030504040204" pitchFamily="50" charset="-128"/>
                        <a:ea typeface="Meiryo UI" panose="020B0604030504040204" pitchFamily="50" charset="-128"/>
                        <a:cs typeface="+mn-cs"/>
                      </a:endParaRPr>
                    </a:p>
                  </a:txBody>
                  <a:tcPr marL="5730" marR="5730" marT="57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 xmlns:a16="http://schemas.microsoft.com/office/drawing/2014/main" val="10008"/>
                  </a:ext>
                </a:extLst>
              </a:tr>
              <a:tr h="189338">
                <a:tc vMerge="1">
                  <a:txBody>
                    <a:bodyPr/>
                    <a:lstStyle/>
                    <a:p>
                      <a:pPr marL="0" algn="l" rtl="0" eaLnBrk="1" fontAlgn="ctr" latinLnBrk="0" hangingPunct="1"/>
                      <a:endParaRPr kumimoji="1" lang="ja-JP" altLang="en-US" sz="1400" b="0" i="0" u="none" strike="noStrike" kern="1200" dirty="0">
                        <a:solidFill>
                          <a:srgbClr val="000000"/>
                        </a:solidFill>
                        <a:effectLst/>
                        <a:latin typeface="Meiryo UI" panose="020B0604030504040204" pitchFamily="50" charset="-128"/>
                        <a:ea typeface="Meiryo UI" panose="020B0604030504040204" pitchFamily="50" charset="-128"/>
                        <a:cs typeface="+mn-cs"/>
                      </a:endParaRPr>
                    </a:p>
                  </a:txBody>
                  <a:tcPr marL="5730" marR="5730" marT="57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vMerge="1">
                  <a:txBody>
                    <a:bodyPr/>
                    <a:lstStyle/>
                    <a:p>
                      <a:pPr marL="0" algn="l" rtl="0" eaLnBrk="1" fontAlgn="ctr" latinLnBrk="0" hangingPunct="1"/>
                      <a:endParaRPr kumimoji="1" lang="ja-JP" altLang="en-US" sz="1400" b="0" i="0" u="none" strike="noStrike" kern="1200" dirty="0">
                        <a:solidFill>
                          <a:srgbClr val="000000"/>
                        </a:solidFill>
                        <a:effectLst/>
                        <a:latin typeface="Meiryo UI" panose="020B0604030504040204" pitchFamily="50" charset="-128"/>
                        <a:ea typeface="Meiryo UI" panose="020B0604030504040204" pitchFamily="50" charset="-128"/>
                        <a:cs typeface="+mn-cs"/>
                      </a:endParaRPr>
                    </a:p>
                  </a:txBody>
                  <a:tcPr marL="5730" marR="5730" marT="57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marL="0" algn="l" rtl="0" eaLnBrk="1" fontAlgn="ctr" latinLnBrk="0" hangingPunct="1"/>
                      <a:r>
                        <a:rPr kumimoji="1" lang="ja-JP" altLang="en-US" sz="1200" b="0" i="0" u="none" strike="noStrike" kern="1200" dirty="0">
                          <a:solidFill>
                            <a:srgbClr val="000000"/>
                          </a:solidFill>
                          <a:effectLst/>
                          <a:latin typeface="ＭＳ Ｐゴシック" panose="020B0600070205080204" pitchFamily="50" charset="-128"/>
                          <a:ea typeface="ＭＳ Ｐゴシック" panose="020B0600070205080204" pitchFamily="50" charset="-128"/>
                          <a:cs typeface="+mn-cs"/>
                        </a:rPr>
                        <a:t>点検空間</a:t>
                      </a:r>
                    </a:p>
                  </a:txBody>
                  <a:tcPr marL="5730" marR="5730" marT="57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L="0" algn="ctr" rtl="0" eaLnBrk="1" fontAlgn="ctr" latinLnBrk="0" hangingPunct="1"/>
                      <a:r>
                        <a:rPr kumimoji="1" lang="en-US" altLang="ja-JP" sz="1200" b="1" i="0" u="none" strike="noStrike" kern="1200" dirty="0">
                          <a:solidFill>
                            <a:srgbClr val="000000"/>
                          </a:solidFill>
                          <a:effectLst/>
                          <a:latin typeface="ＭＳ Ｐゴシック" panose="020B0600070205080204" pitchFamily="50" charset="-128"/>
                          <a:ea typeface="ＭＳ Ｐゴシック" panose="020B0600070205080204" pitchFamily="50" charset="-128"/>
                          <a:cs typeface="+mn-cs"/>
                        </a:rPr>
                        <a:t>3</a:t>
                      </a:r>
                    </a:p>
                  </a:txBody>
                  <a:tcPr marL="5730" marR="5730" marT="57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vMerge="1">
                  <a:txBody>
                    <a:bodyPr/>
                    <a:lstStyle/>
                    <a:p>
                      <a:pPr marL="0" algn="l" rtl="0" eaLnBrk="1" fontAlgn="ctr" latinLnBrk="0" hangingPunct="1"/>
                      <a:endParaRPr kumimoji="1" lang="ja-JP" altLang="en-US" sz="1400" b="0" i="0" u="none" strike="noStrike" kern="1200" dirty="0">
                        <a:solidFill>
                          <a:srgbClr val="000000"/>
                        </a:solidFill>
                        <a:effectLst/>
                        <a:latin typeface="Meiryo UI" panose="020B0604030504040204" pitchFamily="50" charset="-128"/>
                        <a:ea typeface="Meiryo UI" panose="020B0604030504040204" pitchFamily="50" charset="-128"/>
                        <a:cs typeface="+mn-cs"/>
                      </a:endParaRPr>
                    </a:p>
                  </a:txBody>
                  <a:tcPr marL="5730" marR="5730" marT="57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 xmlns:a16="http://schemas.microsoft.com/office/drawing/2014/main" val="10009"/>
                  </a:ext>
                </a:extLst>
              </a:tr>
              <a:tr h="189338">
                <a:tc vMerge="1">
                  <a:txBody>
                    <a:bodyPr/>
                    <a:lstStyle/>
                    <a:p>
                      <a:pPr marL="0" algn="l" rtl="0" eaLnBrk="1" fontAlgn="ctr" latinLnBrk="0" hangingPunct="1"/>
                      <a:endParaRPr kumimoji="1" lang="ja-JP" altLang="en-US" sz="1400" b="0" i="0" u="none" strike="noStrike" kern="1200" dirty="0">
                        <a:solidFill>
                          <a:srgbClr val="000000"/>
                        </a:solidFill>
                        <a:effectLst/>
                        <a:latin typeface="Meiryo UI" panose="020B0604030504040204" pitchFamily="50" charset="-128"/>
                        <a:ea typeface="Meiryo UI" panose="020B0604030504040204" pitchFamily="50" charset="-128"/>
                        <a:cs typeface="+mn-cs"/>
                      </a:endParaRPr>
                    </a:p>
                  </a:txBody>
                  <a:tcPr marL="5730" marR="5730" marT="57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vMerge="1">
                  <a:txBody>
                    <a:bodyPr/>
                    <a:lstStyle/>
                    <a:p>
                      <a:pPr marL="0" algn="l" rtl="0" eaLnBrk="1" fontAlgn="ctr" latinLnBrk="0" hangingPunct="1"/>
                      <a:endParaRPr kumimoji="1" lang="ja-JP" altLang="en-US" sz="1400" b="0" i="0" u="none" strike="noStrike" kern="1200" dirty="0">
                        <a:solidFill>
                          <a:srgbClr val="000000"/>
                        </a:solidFill>
                        <a:effectLst/>
                        <a:latin typeface="Meiryo UI" panose="020B0604030504040204" pitchFamily="50" charset="-128"/>
                        <a:ea typeface="Meiryo UI" panose="020B0604030504040204" pitchFamily="50" charset="-128"/>
                        <a:cs typeface="+mn-cs"/>
                      </a:endParaRPr>
                    </a:p>
                  </a:txBody>
                  <a:tcPr marL="5730" marR="5730" marT="57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marL="0" algn="l" rtl="0" eaLnBrk="1" fontAlgn="ctr" latinLnBrk="0" hangingPunct="1"/>
                      <a:r>
                        <a:rPr kumimoji="1" lang="ja-JP" altLang="en-US" sz="1200" b="0" i="0" u="none" strike="noStrike" kern="1200" dirty="0">
                          <a:solidFill>
                            <a:srgbClr val="000000"/>
                          </a:solidFill>
                          <a:effectLst/>
                          <a:latin typeface="ＭＳ Ｐゴシック" panose="020B0600070205080204" pitchFamily="50" charset="-128"/>
                          <a:ea typeface="ＭＳ Ｐゴシック" panose="020B0600070205080204" pitchFamily="50" charset="-128"/>
                          <a:cs typeface="+mn-cs"/>
                        </a:rPr>
                        <a:t>桁下空間</a:t>
                      </a:r>
                    </a:p>
                  </a:txBody>
                  <a:tcPr marL="5730" marR="5730" marT="57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L="0" algn="ctr" rtl="0" eaLnBrk="1" fontAlgn="ctr" latinLnBrk="0" hangingPunct="1"/>
                      <a:r>
                        <a:rPr kumimoji="1" lang="en-US" altLang="ja-JP" sz="1200" b="1" i="0" u="none" strike="noStrike" kern="1200" dirty="0">
                          <a:solidFill>
                            <a:srgbClr val="000000"/>
                          </a:solidFill>
                          <a:effectLst/>
                          <a:latin typeface="ＭＳ Ｐゴシック" panose="020B0600070205080204" pitchFamily="50" charset="-128"/>
                          <a:ea typeface="ＭＳ Ｐゴシック" panose="020B0600070205080204" pitchFamily="50" charset="-128"/>
                          <a:cs typeface="+mn-cs"/>
                        </a:rPr>
                        <a:t>3</a:t>
                      </a:r>
                    </a:p>
                  </a:txBody>
                  <a:tcPr marL="5730" marR="5730" marT="57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vMerge="1">
                  <a:txBody>
                    <a:bodyPr/>
                    <a:lstStyle/>
                    <a:p>
                      <a:pPr marL="0" algn="l" rtl="0" eaLnBrk="1" fontAlgn="ctr" latinLnBrk="0" hangingPunct="1"/>
                      <a:endParaRPr kumimoji="1" lang="ja-JP" altLang="en-US" sz="1400" b="0" i="0" u="none" strike="noStrike" kern="1200" dirty="0">
                        <a:solidFill>
                          <a:srgbClr val="000000"/>
                        </a:solidFill>
                        <a:effectLst/>
                        <a:latin typeface="Meiryo UI" panose="020B0604030504040204" pitchFamily="50" charset="-128"/>
                        <a:ea typeface="Meiryo UI" panose="020B0604030504040204" pitchFamily="50" charset="-128"/>
                        <a:cs typeface="+mn-cs"/>
                      </a:endParaRPr>
                    </a:p>
                  </a:txBody>
                  <a:tcPr marL="5730" marR="5730" marT="57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 xmlns:a16="http://schemas.microsoft.com/office/drawing/2014/main" val="10010"/>
                  </a:ext>
                </a:extLst>
              </a:tr>
              <a:tr h="372925">
                <a:tc vMerge="1">
                  <a:txBody>
                    <a:bodyPr/>
                    <a:lstStyle/>
                    <a:p>
                      <a:pPr marL="0" algn="l" rtl="0" eaLnBrk="1" fontAlgn="ctr" latinLnBrk="0" hangingPunct="1"/>
                      <a:endParaRPr kumimoji="1" lang="ja-JP" altLang="en-US" sz="1400" b="0" i="0" u="none" strike="noStrike" kern="1200" dirty="0">
                        <a:solidFill>
                          <a:srgbClr val="000000"/>
                        </a:solidFill>
                        <a:effectLst/>
                        <a:latin typeface="Meiryo UI" panose="020B0604030504040204" pitchFamily="50" charset="-128"/>
                        <a:ea typeface="Meiryo UI" panose="020B0604030504040204" pitchFamily="50" charset="-128"/>
                        <a:cs typeface="+mn-cs"/>
                      </a:endParaRPr>
                    </a:p>
                  </a:txBody>
                  <a:tcPr marL="5730" marR="5730" marT="57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algn="ctr" rtl="0" eaLnBrk="1" fontAlgn="ctr" latinLnBrk="0" hangingPunct="1"/>
                      <a:r>
                        <a:rPr kumimoji="1" lang="ja-JP" altLang="en-US" sz="1200" b="0" i="0" u="none" strike="noStrike" kern="1200" dirty="0">
                          <a:solidFill>
                            <a:srgbClr val="000000"/>
                          </a:solidFill>
                          <a:effectLst/>
                          <a:latin typeface="ＭＳ Ｐゴシック" panose="020B0600070205080204" pitchFamily="50" charset="-128"/>
                          <a:ea typeface="ＭＳ Ｐゴシック" panose="020B0600070205080204" pitchFamily="50" charset="-128"/>
                          <a:cs typeface="+mn-cs"/>
                        </a:rPr>
                        <a:t>滞水防止・</a:t>
                      </a:r>
                      <a:endParaRPr kumimoji="1" lang="en-US" altLang="ja-JP" sz="1200" b="0" i="0" u="none" strike="noStrike" kern="1200" dirty="0">
                        <a:solidFill>
                          <a:srgbClr val="000000"/>
                        </a:solidFill>
                        <a:effectLst/>
                        <a:latin typeface="ＭＳ Ｐゴシック" panose="020B0600070205080204" pitchFamily="50" charset="-128"/>
                        <a:ea typeface="ＭＳ Ｐゴシック" panose="020B0600070205080204" pitchFamily="50" charset="-128"/>
                        <a:cs typeface="+mn-cs"/>
                      </a:endParaRPr>
                    </a:p>
                    <a:p>
                      <a:pPr marL="0" algn="ctr" rtl="0" eaLnBrk="1" fontAlgn="ctr" latinLnBrk="0" hangingPunct="1"/>
                      <a:r>
                        <a:rPr kumimoji="1" lang="ja-JP" altLang="en-US" sz="1200" b="0" i="0" u="none" strike="noStrike" kern="1200" dirty="0">
                          <a:solidFill>
                            <a:srgbClr val="000000"/>
                          </a:solidFill>
                          <a:effectLst/>
                          <a:latin typeface="ＭＳ Ｐゴシック" panose="020B0600070205080204" pitchFamily="50" charset="-128"/>
                          <a:ea typeface="ＭＳ Ｐゴシック" panose="020B0600070205080204" pitchFamily="50" charset="-128"/>
                          <a:cs typeface="+mn-cs"/>
                        </a:rPr>
                        <a:t>湿潤防止</a:t>
                      </a:r>
                    </a:p>
                  </a:txBody>
                  <a:tcPr marL="5730" marR="5730" marT="57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L="0" algn="l" rtl="0" eaLnBrk="1" fontAlgn="ctr" latinLnBrk="0" hangingPunct="1"/>
                      <a:r>
                        <a:rPr kumimoji="1" lang="ja-JP" altLang="en-US" sz="1200" b="0" i="0" u="none" strike="noStrike" kern="1200" dirty="0">
                          <a:solidFill>
                            <a:srgbClr val="000000"/>
                          </a:solidFill>
                          <a:effectLst/>
                          <a:latin typeface="ＭＳ Ｐゴシック" panose="020B0600070205080204" pitchFamily="50" charset="-128"/>
                          <a:ea typeface="ＭＳ Ｐゴシック" panose="020B0600070205080204" pitchFamily="50" charset="-128"/>
                          <a:cs typeface="+mn-cs"/>
                        </a:rPr>
                        <a:t>橋座及び支承台座</a:t>
                      </a:r>
                    </a:p>
                  </a:txBody>
                  <a:tcPr marL="5730" marR="5730" marT="57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L="0" algn="ctr" rtl="0" eaLnBrk="1" fontAlgn="ctr" latinLnBrk="0" hangingPunct="1"/>
                      <a:r>
                        <a:rPr kumimoji="1" lang="en-US" altLang="ja-JP" sz="1200" b="1" i="0" u="none" strike="noStrike" kern="1200" dirty="0">
                          <a:solidFill>
                            <a:srgbClr val="000000"/>
                          </a:solidFill>
                          <a:effectLst/>
                          <a:latin typeface="ＭＳ Ｐゴシック" panose="020B0600070205080204" pitchFamily="50" charset="-128"/>
                          <a:ea typeface="ＭＳ Ｐゴシック" panose="020B0600070205080204" pitchFamily="50" charset="-128"/>
                          <a:cs typeface="+mn-cs"/>
                        </a:rPr>
                        <a:t>2</a:t>
                      </a:r>
                    </a:p>
                  </a:txBody>
                  <a:tcPr marL="5730" marR="5730" marT="57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vMerge="1">
                  <a:txBody>
                    <a:bodyPr/>
                    <a:lstStyle/>
                    <a:p>
                      <a:pPr marL="0" algn="l" rtl="0" eaLnBrk="1" fontAlgn="ctr" latinLnBrk="0" hangingPunct="1"/>
                      <a:endParaRPr kumimoji="1" lang="ja-JP" altLang="en-US" sz="1400" b="0" i="0" u="none" strike="noStrike" kern="1200" dirty="0">
                        <a:solidFill>
                          <a:srgbClr val="000000"/>
                        </a:solidFill>
                        <a:effectLst/>
                        <a:latin typeface="Meiryo UI" panose="020B0604030504040204" pitchFamily="50" charset="-128"/>
                        <a:ea typeface="Meiryo UI" panose="020B0604030504040204" pitchFamily="50" charset="-128"/>
                        <a:cs typeface="+mn-cs"/>
                      </a:endParaRPr>
                    </a:p>
                  </a:txBody>
                  <a:tcPr marL="5730" marR="5730" marT="57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 xmlns:a16="http://schemas.microsoft.com/office/drawing/2014/main" val="10011"/>
                  </a:ext>
                </a:extLst>
              </a:tr>
              <a:tr h="189338">
                <a:tc vMerge="1">
                  <a:txBody>
                    <a:bodyPr/>
                    <a:lstStyle/>
                    <a:p>
                      <a:pPr marL="0" algn="l" rtl="0" eaLnBrk="1" fontAlgn="ctr" latinLnBrk="0" hangingPunct="1"/>
                      <a:endParaRPr kumimoji="1" lang="ja-JP" altLang="en-US" sz="1400" b="0" i="0" u="none" strike="noStrike" kern="1200" dirty="0">
                        <a:solidFill>
                          <a:srgbClr val="000000"/>
                        </a:solidFill>
                        <a:effectLst/>
                        <a:latin typeface="Meiryo UI" panose="020B0604030504040204" pitchFamily="50" charset="-128"/>
                        <a:ea typeface="Meiryo UI" panose="020B0604030504040204" pitchFamily="50" charset="-128"/>
                        <a:cs typeface="+mn-cs"/>
                      </a:endParaRPr>
                    </a:p>
                  </a:txBody>
                  <a:tcPr marL="5730" marR="5730" marT="57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marL="0" algn="ctr" rtl="0" eaLnBrk="1" fontAlgn="ctr" latinLnBrk="0" hangingPunct="1"/>
                      <a:r>
                        <a:rPr kumimoji="1" lang="ja-JP" altLang="en-US" sz="1200" b="0" i="0" u="none" strike="noStrike" kern="1200" dirty="0">
                          <a:solidFill>
                            <a:srgbClr val="000000"/>
                          </a:solidFill>
                          <a:effectLst/>
                          <a:latin typeface="ＭＳ Ｐゴシック" panose="020B0600070205080204" pitchFamily="50" charset="-128"/>
                          <a:ea typeface="ＭＳ Ｐゴシック" panose="020B0600070205080204" pitchFamily="50" charset="-128"/>
                          <a:cs typeface="+mn-cs"/>
                        </a:rPr>
                        <a:t>交換のしやすさ</a:t>
                      </a:r>
                    </a:p>
                  </a:txBody>
                  <a:tcPr marL="5730" marR="5730" marT="57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L="0" algn="l" rtl="0" eaLnBrk="1" fontAlgn="ctr" latinLnBrk="0" hangingPunct="1"/>
                      <a:r>
                        <a:rPr kumimoji="1" lang="ja-JP" altLang="en-US" sz="1200" b="0" i="0" u="none" strike="noStrike" kern="1200" dirty="0">
                          <a:solidFill>
                            <a:srgbClr val="000000"/>
                          </a:solidFill>
                          <a:effectLst/>
                          <a:latin typeface="ＭＳ Ｐゴシック" panose="020B0600070205080204" pitchFamily="50" charset="-128"/>
                          <a:ea typeface="ＭＳ Ｐゴシック" panose="020B0600070205080204" pitchFamily="50" charset="-128"/>
                          <a:cs typeface="+mn-cs"/>
                        </a:rPr>
                        <a:t>支承取替え</a:t>
                      </a:r>
                    </a:p>
                  </a:txBody>
                  <a:tcPr marL="5730" marR="5730" marT="57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L="0" algn="ctr" rtl="0" eaLnBrk="1" fontAlgn="ctr" latinLnBrk="0" hangingPunct="1"/>
                      <a:r>
                        <a:rPr kumimoji="1" lang="en-US" altLang="ja-JP" sz="1200" b="1" i="0" u="none" strike="noStrike" kern="1200" dirty="0">
                          <a:solidFill>
                            <a:srgbClr val="000000"/>
                          </a:solidFill>
                          <a:effectLst/>
                          <a:latin typeface="ＭＳ Ｐゴシック" panose="020B0600070205080204" pitchFamily="50" charset="-128"/>
                          <a:ea typeface="ＭＳ Ｐゴシック" panose="020B0600070205080204" pitchFamily="50" charset="-128"/>
                          <a:cs typeface="+mn-cs"/>
                        </a:rPr>
                        <a:t>2</a:t>
                      </a:r>
                    </a:p>
                  </a:txBody>
                  <a:tcPr marL="5730" marR="5730" marT="57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vMerge="1">
                  <a:txBody>
                    <a:bodyPr/>
                    <a:lstStyle/>
                    <a:p>
                      <a:pPr marL="0" algn="l" rtl="0" eaLnBrk="1" fontAlgn="ctr" latinLnBrk="0" hangingPunct="1"/>
                      <a:endParaRPr kumimoji="1" lang="ja-JP" altLang="en-US" sz="1400" b="0" i="0" u="none" strike="noStrike" kern="1200" dirty="0">
                        <a:solidFill>
                          <a:srgbClr val="000000"/>
                        </a:solidFill>
                        <a:effectLst/>
                        <a:latin typeface="Meiryo UI" panose="020B0604030504040204" pitchFamily="50" charset="-128"/>
                        <a:ea typeface="Meiryo UI" panose="020B0604030504040204" pitchFamily="50" charset="-128"/>
                        <a:cs typeface="+mn-cs"/>
                      </a:endParaRPr>
                    </a:p>
                  </a:txBody>
                  <a:tcPr marL="5730" marR="5730" marT="57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 xmlns:a16="http://schemas.microsoft.com/office/drawing/2014/main" val="10012"/>
                  </a:ext>
                </a:extLst>
              </a:tr>
              <a:tr h="189338">
                <a:tc rowSpan="6">
                  <a:txBody>
                    <a:bodyPr/>
                    <a:lstStyle/>
                    <a:p>
                      <a:pPr marL="0" algn="ctr" rtl="0" eaLnBrk="1" fontAlgn="ctr" latinLnBrk="0" hangingPunct="1"/>
                      <a:r>
                        <a:rPr kumimoji="1" lang="ja-JP" altLang="en-US" sz="1200" b="1" i="0" u="none" strike="noStrike" kern="1200" dirty="0">
                          <a:solidFill>
                            <a:srgbClr val="000000"/>
                          </a:solidFill>
                          <a:effectLst/>
                          <a:latin typeface="ＭＳ Ｐゴシック" panose="020B0600070205080204" pitchFamily="50" charset="-128"/>
                          <a:ea typeface="ＭＳ Ｐゴシック" panose="020B0600070205080204" pitchFamily="50" charset="-128"/>
                          <a:cs typeface="+mn-cs"/>
                        </a:rPr>
                        <a:t>社会的</a:t>
                      </a:r>
                      <a:endParaRPr kumimoji="1" lang="en-US" altLang="ja-JP" sz="1200" b="1" i="0" u="none" strike="noStrike" kern="1200" dirty="0">
                        <a:solidFill>
                          <a:srgbClr val="000000"/>
                        </a:solidFill>
                        <a:effectLst/>
                        <a:latin typeface="ＭＳ Ｐゴシック" panose="020B0600070205080204" pitchFamily="50" charset="-128"/>
                        <a:ea typeface="ＭＳ Ｐゴシック" panose="020B0600070205080204" pitchFamily="50" charset="-128"/>
                        <a:cs typeface="+mn-cs"/>
                      </a:endParaRPr>
                    </a:p>
                    <a:p>
                      <a:pPr marL="0" algn="ctr" rtl="0" eaLnBrk="1" fontAlgn="ctr" latinLnBrk="0" hangingPunct="1"/>
                      <a:r>
                        <a:rPr kumimoji="1" lang="ja-JP" altLang="en-US" sz="1200" b="1" i="0" u="none" strike="noStrike" kern="1200" dirty="0">
                          <a:solidFill>
                            <a:srgbClr val="000000"/>
                          </a:solidFill>
                          <a:effectLst/>
                          <a:latin typeface="ＭＳ Ｐゴシック" panose="020B0600070205080204" pitchFamily="50" charset="-128"/>
                          <a:ea typeface="ＭＳ Ｐゴシック" panose="020B0600070205080204" pitchFamily="50" charset="-128"/>
                          <a:cs typeface="+mn-cs"/>
                        </a:rPr>
                        <a:t>影響</a:t>
                      </a:r>
                    </a:p>
                  </a:txBody>
                  <a:tcPr marL="5730" marR="5730" marT="57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FFFFF"/>
                    </a:solidFill>
                  </a:tcPr>
                </a:tc>
                <a:tc rowSpan="3">
                  <a:txBody>
                    <a:bodyPr/>
                    <a:lstStyle/>
                    <a:p>
                      <a:pPr marL="0" algn="ctr" rtl="0" eaLnBrk="1" fontAlgn="ctr" latinLnBrk="0" hangingPunct="1"/>
                      <a:r>
                        <a:rPr kumimoji="1" lang="ja-JP" altLang="en-US" sz="1200" b="0" i="0" u="none" strike="noStrike" kern="1200" dirty="0">
                          <a:solidFill>
                            <a:srgbClr val="000000"/>
                          </a:solidFill>
                          <a:effectLst/>
                          <a:latin typeface="ＭＳ Ｐゴシック" panose="020B0600070205080204" pitchFamily="50" charset="-128"/>
                          <a:ea typeface="ＭＳ Ｐゴシック" panose="020B0600070205080204" pitchFamily="50" charset="-128"/>
                          <a:cs typeface="+mn-cs"/>
                        </a:rPr>
                        <a:t>事業の難易度</a:t>
                      </a:r>
                    </a:p>
                  </a:txBody>
                  <a:tcPr marL="5730" marR="5730" marT="57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marL="0" algn="l" rtl="0" eaLnBrk="1" fontAlgn="ctr" latinLnBrk="0" hangingPunct="1"/>
                      <a:r>
                        <a:rPr kumimoji="1" lang="ja-JP" altLang="en-US" sz="1200" b="0" i="0" u="none" strike="noStrike" kern="1200" dirty="0">
                          <a:solidFill>
                            <a:srgbClr val="000000"/>
                          </a:solidFill>
                          <a:effectLst/>
                          <a:latin typeface="ＭＳ Ｐゴシック" panose="020B0600070205080204" pitchFamily="50" charset="-128"/>
                          <a:ea typeface="ＭＳ Ｐゴシック" panose="020B0600070205080204" pitchFamily="50" charset="-128"/>
                          <a:cs typeface="+mn-cs"/>
                        </a:rPr>
                        <a:t>用地</a:t>
                      </a:r>
                      <a:r>
                        <a:rPr kumimoji="1" lang="en-US" altLang="ja-JP" sz="1200" b="0" i="0" u="none" strike="noStrike" kern="1200" dirty="0">
                          <a:solidFill>
                            <a:srgbClr val="000000"/>
                          </a:solidFill>
                          <a:effectLst/>
                          <a:latin typeface="ＭＳ Ｐゴシック" panose="020B0600070205080204" pitchFamily="50" charset="-128"/>
                          <a:ea typeface="ＭＳ Ｐゴシック" panose="020B0600070205080204" pitchFamily="50" charset="-128"/>
                          <a:cs typeface="+mn-cs"/>
                        </a:rPr>
                        <a:t>(</a:t>
                      </a:r>
                      <a:r>
                        <a:rPr kumimoji="1" lang="ja-JP" altLang="en-US" sz="1200" b="0" i="0" u="none" strike="noStrike" kern="1200" dirty="0">
                          <a:solidFill>
                            <a:srgbClr val="000000"/>
                          </a:solidFill>
                          <a:effectLst/>
                          <a:latin typeface="ＭＳ Ｐゴシック" panose="020B0600070205080204" pitchFamily="50" charset="-128"/>
                          <a:ea typeface="ＭＳ Ｐゴシック" panose="020B0600070205080204" pitchFamily="50" charset="-128"/>
                          <a:cs typeface="+mn-cs"/>
                        </a:rPr>
                        <a:t>借地</a:t>
                      </a:r>
                      <a:r>
                        <a:rPr kumimoji="1" lang="en-US" altLang="ja-JP" sz="1200" b="0" i="0" u="none" strike="noStrike" kern="1200" dirty="0">
                          <a:solidFill>
                            <a:srgbClr val="000000"/>
                          </a:solidFill>
                          <a:effectLst/>
                          <a:latin typeface="ＭＳ Ｐゴシック" panose="020B0600070205080204" pitchFamily="50" charset="-128"/>
                          <a:ea typeface="ＭＳ Ｐゴシック" panose="020B0600070205080204" pitchFamily="50" charset="-128"/>
                          <a:cs typeface="+mn-cs"/>
                        </a:rPr>
                        <a:t>)</a:t>
                      </a:r>
                      <a:r>
                        <a:rPr kumimoji="1" lang="ja-JP" altLang="en-US" sz="1200" b="0" i="0" u="none" strike="noStrike" kern="1200" dirty="0">
                          <a:solidFill>
                            <a:srgbClr val="000000"/>
                          </a:solidFill>
                          <a:effectLst/>
                          <a:latin typeface="ＭＳ Ｐゴシック" panose="020B0600070205080204" pitchFamily="50" charset="-128"/>
                          <a:ea typeface="ＭＳ Ｐゴシック" panose="020B0600070205080204" pitchFamily="50" charset="-128"/>
                          <a:cs typeface="+mn-cs"/>
                        </a:rPr>
                        <a:t>取得・補償</a:t>
                      </a:r>
                    </a:p>
                  </a:txBody>
                  <a:tcPr marL="5730" marR="5730" marT="57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marL="0" algn="ctr" rtl="0" eaLnBrk="1" fontAlgn="ctr" latinLnBrk="0" hangingPunct="1"/>
                      <a:r>
                        <a:rPr kumimoji="1" lang="en-US" altLang="ja-JP" sz="1200" b="1" i="0" u="none" strike="noStrike" kern="1200" dirty="0">
                          <a:solidFill>
                            <a:srgbClr val="000000"/>
                          </a:solidFill>
                          <a:effectLst/>
                          <a:latin typeface="ＭＳ Ｐゴシック" panose="020B0600070205080204" pitchFamily="50" charset="-128"/>
                          <a:ea typeface="ＭＳ Ｐゴシック" panose="020B0600070205080204" pitchFamily="50" charset="-128"/>
                          <a:cs typeface="+mn-cs"/>
                        </a:rPr>
                        <a:t>2</a:t>
                      </a:r>
                    </a:p>
                  </a:txBody>
                  <a:tcPr marL="5730" marR="5730" marT="57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rowSpan="6">
                  <a:txBody>
                    <a:bodyPr/>
                    <a:lstStyle/>
                    <a:p>
                      <a:pPr marL="0" algn="ctr" rtl="0" eaLnBrk="1" fontAlgn="ctr" latinLnBrk="0" hangingPunct="1"/>
                      <a:r>
                        <a:rPr kumimoji="1" lang="en-US" altLang="ja-JP" sz="1200" b="1" i="0" u="none" strike="noStrike" kern="1200" dirty="0">
                          <a:solidFill>
                            <a:srgbClr val="000000"/>
                          </a:solidFill>
                          <a:effectLst/>
                          <a:latin typeface="ＭＳ Ｐゴシック" panose="020B0600070205080204" pitchFamily="50" charset="-128"/>
                          <a:ea typeface="ＭＳ Ｐゴシック" panose="020B0600070205080204" pitchFamily="50" charset="-128"/>
                          <a:cs typeface="+mn-cs"/>
                        </a:rPr>
                        <a:t>15</a:t>
                      </a:r>
                    </a:p>
                  </a:txBody>
                  <a:tcPr marL="5730" marR="5730" marT="57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FFF00"/>
                    </a:solidFill>
                  </a:tcPr>
                </a:tc>
                <a:extLst>
                  <a:ext uri="{0D108BD9-81ED-4DB2-BD59-A6C34878D82A}">
                    <a16:rowId xmlns="" xmlns:a16="http://schemas.microsoft.com/office/drawing/2014/main" val="10013"/>
                  </a:ext>
                </a:extLst>
              </a:tr>
              <a:tr h="189338">
                <a:tc vMerge="1">
                  <a:txBody>
                    <a:bodyPr/>
                    <a:lstStyle/>
                    <a:p>
                      <a:pPr marL="0" algn="l" rtl="0" eaLnBrk="1" fontAlgn="ctr" latinLnBrk="0" hangingPunct="1"/>
                      <a:endParaRPr kumimoji="1" lang="ja-JP" altLang="en-US" sz="1400" b="0" i="0" u="none" strike="noStrike" kern="1200" dirty="0">
                        <a:solidFill>
                          <a:srgbClr val="000000"/>
                        </a:solidFill>
                        <a:effectLst/>
                        <a:latin typeface="Meiryo UI" panose="020B0604030504040204" pitchFamily="50" charset="-128"/>
                        <a:ea typeface="Meiryo UI" panose="020B0604030504040204" pitchFamily="50" charset="-128"/>
                        <a:cs typeface="+mn-cs"/>
                      </a:endParaRPr>
                    </a:p>
                  </a:txBody>
                  <a:tcPr marL="5730" marR="5730" marT="57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vMerge="1">
                  <a:txBody>
                    <a:bodyPr/>
                    <a:lstStyle/>
                    <a:p>
                      <a:pPr marL="0" algn="l" rtl="0" eaLnBrk="1" fontAlgn="ctr" latinLnBrk="0" hangingPunct="1"/>
                      <a:endParaRPr kumimoji="1" lang="ja-JP" altLang="en-US" sz="1400" b="0" i="0" u="none" strike="noStrike" kern="1200" dirty="0">
                        <a:solidFill>
                          <a:srgbClr val="000000"/>
                        </a:solidFill>
                        <a:effectLst/>
                        <a:latin typeface="Meiryo UI" panose="020B0604030504040204" pitchFamily="50" charset="-128"/>
                        <a:ea typeface="Meiryo UI" panose="020B0604030504040204" pitchFamily="50" charset="-128"/>
                        <a:cs typeface="+mn-cs"/>
                      </a:endParaRPr>
                    </a:p>
                  </a:txBody>
                  <a:tcPr marL="5730" marR="5730" marT="57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algn="l" rtl="0" eaLnBrk="1" fontAlgn="ctr" latinLnBrk="0" hangingPunct="1"/>
                      <a:r>
                        <a:rPr kumimoji="1" lang="zh-TW" altLang="en-US" sz="1200" b="0" i="0" u="none" strike="noStrike" kern="1200" dirty="0">
                          <a:solidFill>
                            <a:srgbClr val="000000"/>
                          </a:solidFill>
                          <a:effectLst/>
                          <a:latin typeface="ＭＳ Ｐゴシック" panose="020B0600070205080204" pitchFamily="50" charset="-128"/>
                          <a:ea typeface="ＭＳ Ｐゴシック" panose="020B0600070205080204" pitchFamily="50" charset="-128"/>
                          <a:cs typeface="+mn-cs"/>
                        </a:rPr>
                        <a:t>施工期間</a:t>
                      </a:r>
                      <a:r>
                        <a:rPr kumimoji="1" lang="en-US" altLang="zh-TW" sz="1200" b="0" i="0" u="none" strike="noStrike" kern="1200" dirty="0">
                          <a:solidFill>
                            <a:srgbClr val="000000"/>
                          </a:solidFill>
                          <a:effectLst/>
                          <a:latin typeface="ＭＳ Ｐゴシック" panose="020B0600070205080204" pitchFamily="50" charset="-128"/>
                          <a:ea typeface="ＭＳ Ｐゴシック" panose="020B0600070205080204" pitchFamily="50" charset="-128"/>
                          <a:cs typeface="+mn-cs"/>
                        </a:rPr>
                        <a:t>(</a:t>
                      </a:r>
                      <a:r>
                        <a:rPr kumimoji="1" lang="zh-TW" altLang="en-US" sz="1200" b="0" i="0" u="none" strike="noStrike" kern="1200" dirty="0">
                          <a:solidFill>
                            <a:srgbClr val="000000"/>
                          </a:solidFill>
                          <a:effectLst/>
                          <a:latin typeface="ＭＳ Ｐゴシック" panose="020B0600070205080204" pitchFamily="50" charset="-128"/>
                          <a:ea typeface="ＭＳ Ｐゴシック" panose="020B0600070205080204" pitchFamily="50" charset="-128"/>
                          <a:cs typeface="+mn-cs"/>
                        </a:rPr>
                        <a:t>事業期間</a:t>
                      </a:r>
                      <a:r>
                        <a:rPr kumimoji="1" lang="en-US" altLang="zh-TW" sz="1200" b="0" i="0" u="none" strike="noStrike" kern="1200" dirty="0">
                          <a:solidFill>
                            <a:srgbClr val="000000"/>
                          </a:solidFill>
                          <a:effectLst/>
                          <a:latin typeface="ＭＳ Ｐゴシック" panose="020B0600070205080204" pitchFamily="50" charset="-128"/>
                          <a:ea typeface="ＭＳ Ｐゴシック" panose="020B0600070205080204" pitchFamily="50" charset="-128"/>
                          <a:cs typeface="+mn-cs"/>
                        </a:rPr>
                        <a:t>)</a:t>
                      </a:r>
                      <a:endParaRPr kumimoji="1" lang="zh-TW" altLang="en-US" sz="1200" b="0" i="0" u="none" strike="noStrike" kern="1200" dirty="0">
                        <a:solidFill>
                          <a:srgbClr val="000000"/>
                        </a:solidFill>
                        <a:effectLst/>
                        <a:latin typeface="ＭＳ Ｐゴシック" panose="020B0600070205080204" pitchFamily="50" charset="-128"/>
                        <a:ea typeface="ＭＳ Ｐゴシック" panose="020B0600070205080204" pitchFamily="50" charset="-128"/>
                        <a:cs typeface="+mn-cs"/>
                      </a:endParaRPr>
                    </a:p>
                  </a:txBody>
                  <a:tcPr marL="5730" marR="5730" marT="57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marL="0" algn="ctr" rtl="0" eaLnBrk="1" fontAlgn="ctr" latinLnBrk="0" hangingPunct="1"/>
                      <a:r>
                        <a:rPr kumimoji="1" lang="en-US" altLang="ja-JP" sz="1200" b="1" i="0" u="none" strike="noStrike" kern="1200" dirty="0">
                          <a:solidFill>
                            <a:srgbClr val="000000"/>
                          </a:solidFill>
                          <a:effectLst/>
                          <a:latin typeface="ＭＳ Ｐゴシック" panose="020B0600070205080204" pitchFamily="50" charset="-128"/>
                          <a:ea typeface="ＭＳ Ｐゴシック" panose="020B0600070205080204" pitchFamily="50" charset="-128"/>
                          <a:cs typeface="+mn-cs"/>
                        </a:rPr>
                        <a:t>2</a:t>
                      </a:r>
                    </a:p>
                  </a:txBody>
                  <a:tcPr marL="5730" marR="5730" marT="57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vMerge="1">
                  <a:txBody>
                    <a:bodyPr/>
                    <a:lstStyle/>
                    <a:p>
                      <a:pPr marL="0" algn="l" rtl="0" eaLnBrk="1" fontAlgn="ctr" latinLnBrk="0" hangingPunct="1"/>
                      <a:endParaRPr kumimoji="1" lang="ja-JP" altLang="en-US" sz="1400" b="0" i="0" u="none" strike="noStrike" kern="1200" dirty="0">
                        <a:solidFill>
                          <a:srgbClr val="000000"/>
                        </a:solidFill>
                        <a:effectLst/>
                        <a:latin typeface="Meiryo UI" panose="020B0604030504040204" pitchFamily="50" charset="-128"/>
                        <a:ea typeface="Meiryo UI" panose="020B0604030504040204" pitchFamily="50" charset="-128"/>
                        <a:cs typeface="+mn-cs"/>
                      </a:endParaRPr>
                    </a:p>
                  </a:txBody>
                  <a:tcPr marL="5730" marR="5730" marT="57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14"/>
                  </a:ext>
                </a:extLst>
              </a:tr>
              <a:tr h="189338">
                <a:tc vMerge="1">
                  <a:txBody>
                    <a:bodyPr/>
                    <a:lstStyle/>
                    <a:p>
                      <a:pPr marL="0" algn="l" rtl="0" eaLnBrk="1" fontAlgn="ctr" latinLnBrk="0" hangingPunct="1"/>
                      <a:endParaRPr kumimoji="1" lang="ja-JP" altLang="en-US" sz="1400" b="0" i="0" u="none" strike="noStrike" kern="1200" dirty="0">
                        <a:solidFill>
                          <a:srgbClr val="000000"/>
                        </a:solidFill>
                        <a:effectLst/>
                        <a:latin typeface="Meiryo UI" panose="020B0604030504040204" pitchFamily="50" charset="-128"/>
                        <a:ea typeface="Meiryo UI" panose="020B0604030504040204" pitchFamily="50" charset="-128"/>
                        <a:cs typeface="+mn-cs"/>
                      </a:endParaRPr>
                    </a:p>
                  </a:txBody>
                  <a:tcPr marL="5730" marR="5730" marT="57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vMerge="1">
                  <a:txBody>
                    <a:bodyPr/>
                    <a:lstStyle/>
                    <a:p>
                      <a:pPr marL="0" algn="l" rtl="0" eaLnBrk="1" fontAlgn="ctr" latinLnBrk="0" hangingPunct="1"/>
                      <a:endParaRPr kumimoji="1" lang="ja-JP" altLang="en-US" sz="1400" b="0" i="0" u="none" strike="noStrike" kern="1200" dirty="0">
                        <a:solidFill>
                          <a:srgbClr val="000000"/>
                        </a:solidFill>
                        <a:effectLst/>
                        <a:latin typeface="Meiryo UI" panose="020B0604030504040204" pitchFamily="50" charset="-128"/>
                        <a:ea typeface="Meiryo UI" panose="020B0604030504040204" pitchFamily="50" charset="-128"/>
                        <a:cs typeface="+mn-cs"/>
                      </a:endParaRPr>
                    </a:p>
                  </a:txBody>
                  <a:tcPr marL="5730" marR="5730" marT="57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marL="0" algn="l" rtl="0" eaLnBrk="1" fontAlgn="ctr" latinLnBrk="0" hangingPunct="1"/>
                      <a:r>
                        <a:rPr kumimoji="1" lang="ja-JP" altLang="en-US" sz="1200" b="0" i="0" u="none" strike="noStrike" kern="1200" dirty="0">
                          <a:solidFill>
                            <a:srgbClr val="000000"/>
                          </a:solidFill>
                          <a:effectLst/>
                          <a:latin typeface="ＭＳ Ｐゴシック" panose="020B0600070205080204" pitchFamily="50" charset="-128"/>
                          <a:ea typeface="ＭＳ Ｐゴシック" panose="020B0600070205080204" pitchFamily="50" charset="-128"/>
                          <a:cs typeface="+mn-cs"/>
                        </a:rPr>
                        <a:t>関係機関との協議</a:t>
                      </a:r>
                    </a:p>
                  </a:txBody>
                  <a:tcPr marL="5730" marR="5730" marT="57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marL="0" algn="ctr" rtl="0" eaLnBrk="1" fontAlgn="ctr" latinLnBrk="0" hangingPunct="1"/>
                      <a:r>
                        <a:rPr kumimoji="1" lang="en-US" altLang="ja-JP" sz="1200" b="1" i="0" u="none" strike="noStrike" kern="1200" dirty="0">
                          <a:solidFill>
                            <a:srgbClr val="000000"/>
                          </a:solidFill>
                          <a:effectLst/>
                          <a:latin typeface="ＭＳ Ｐゴシック" panose="020B0600070205080204" pitchFamily="50" charset="-128"/>
                          <a:ea typeface="ＭＳ Ｐゴシック" panose="020B0600070205080204" pitchFamily="50" charset="-128"/>
                          <a:cs typeface="+mn-cs"/>
                        </a:rPr>
                        <a:t>2</a:t>
                      </a:r>
                    </a:p>
                  </a:txBody>
                  <a:tcPr marL="5730" marR="5730" marT="57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vMerge="1">
                  <a:txBody>
                    <a:bodyPr/>
                    <a:lstStyle/>
                    <a:p>
                      <a:pPr marL="0" algn="l" rtl="0" eaLnBrk="1" fontAlgn="ctr" latinLnBrk="0" hangingPunct="1"/>
                      <a:endParaRPr kumimoji="1" lang="ja-JP" altLang="en-US" sz="1400" b="0" i="0" u="none" strike="noStrike" kern="1200" dirty="0">
                        <a:solidFill>
                          <a:srgbClr val="000000"/>
                        </a:solidFill>
                        <a:effectLst/>
                        <a:latin typeface="Meiryo UI" panose="020B0604030504040204" pitchFamily="50" charset="-128"/>
                        <a:ea typeface="Meiryo UI" panose="020B0604030504040204" pitchFamily="50" charset="-128"/>
                        <a:cs typeface="+mn-cs"/>
                      </a:endParaRPr>
                    </a:p>
                  </a:txBody>
                  <a:tcPr marL="5730" marR="5730" marT="57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15"/>
                  </a:ext>
                </a:extLst>
              </a:tr>
              <a:tr h="372925">
                <a:tc vMerge="1">
                  <a:txBody>
                    <a:bodyPr/>
                    <a:lstStyle/>
                    <a:p>
                      <a:pPr marL="0" algn="l" rtl="0" eaLnBrk="1" fontAlgn="ctr" latinLnBrk="0" hangingPunct="1"/>
                      <a:endParaRPr kumimoji="1" lang="ja-JP" altLang="en-US" sz="1400" b="0" i="0" u="none" strike="noStrike" kern="1200" dirty="0">
                        <a:solidFill>
                          <a:srgbClr val="000000"/>
                        </a:solidFill>
                        <a:effectLst/>
                        <a:latin typeface="Meiryo UI" panose="020B0604030504040204" pitchFamily="50" charset="-128"/>
                        <a:ea typeface="Meiryo UI" panose="020B0604030504040204" pitchFamily="50" charset="-128"/>
                        <a:cs typeface="+mn-cs"/>
                      </a:endParaRPr>
                    </a:p>
                  </a:txBody>
                  <a:tcPr marL="5730" marR="5730" marT="57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algn="ctr" rtl="0" eaLnBrk="1" fontAlgn="ctr" latinLnBrk="0" hangingPunct="1"/>
                      <a:r>
                        <a:rPr kumimoji="1" lang="ja-JP" altLang="en-US" sz="1200" b="0" i="0" u="none" strike="noStrike" kern="1200" dirty="0">
                          <a:solidFill>
                            <a:srgbClr val="000000"/>
                          </a:solidFill>
                          <a:effectLst/>
                          <a:latin typeface="ＭＳ Ｐゴシック" panose="020B0600070205080204" pitchFamily="50" charset="-128"/>
                          <a:ea typeface="ＭＳ Ｐゴシック" panose="020B0600070205080204" pitchFamily="50" charset="-128"/>
                          <a:cs typeface="+mn-cs"/>
                        </a:rPr>
                        <a:t>更新期間中の</a:t>
                      </a:r>
                      <a:endParaRPr kumimoji="1" lang="en-US" altLang="ja-JP" sz="1200" b="0" i="0" u="none" strike="noStrike" kern="1200" dirty="0">
                        <a:solidFill>
                          <a:srgbClr val="000000"/>
                        </a:solidFill>
                        <a:effectLst/>
                        <a:latin typeface="ＭＳ Ｐゴシック" panose="020B0600070205080204" pitchFamily="50" charset="-128"/>
                        <a:ea typeface="ＭＳ Ｐゴシック" panose="020B0600070205080204" pitchFamily="50" charset="-128"/>
                        <a:cs typeface="+mn-cs"/>
                      </a:endParaRPr>
                    </a:p>
                    <a:p>
                      <a:pPr marL="0" algn="ctr" rtl="0" eaLnBrk="1" fontAlgn="ctr" latinLnBrk="0" hangingPunct="1"/>
                      <a:r>
                        <a:rPr kumimoji="1" lang="ja-JP" altLang="en-US" sz="1200" b="0" i="0" u="none" strike="noStrike" kern="1200" dirty="0">
                          <a:solidFill>
                            <a:srgbClr val="000000"/>
                          </a:solidFill>
                          <a:effectLst/>
                          <a:latin typeface="ＭＳ Ｐゴシック" panose="020B0600070205080204" pitchFamily="50" charset="-128"/>
                          <a:ea typeface="ＭＳ Ｐゴシック" panose="020B0600070205080204" pitchFamily="50" charset="-128"/>
                          <a:cs typeface="+mn-cs"/>
                        </a:rPr>
                        <a:t>交通規制</a:t>
                      </a:r>
                    </a:p>
                  </a:txBody>
                  <a:tcPr marL="5730" marR="5730" marT="57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marL="0" algn="l" rtl="0" eaLnBrk="1" fontAlgn="ctr" latinLnBrk="0" hangingPunct="1"/>
                      <a:r>
                        <a:rPr kumimoji="1" lang="ja-JP" altLang="en-US" sz="1200" b="0" i="0" u="none" strike="noStrike" kern="1200" dirty="0">
                          <a:solidFill>
                            <a:srgbClr val="000000"/>
                          </a:solidFill>
                          <a:effectLst/>
                          <a:latin typeface="ＭＳ Ｐゴシック" panose="020B0600070205080204" pitchFamily="50" charset="-128"/>
                          <a:ea typeface="ＭＳ Ｐゴシック" panose="020B0600070205080204" pitchFamily="50" charset="-128"/>
                          <a:cs typeface="+mn-cs"/>
                        </a:rPr>
                        <a:t>負の便益</a:t>
                      </a:r>
                    </a:p>
                  </a:txBody>
                  <a:tcPr marL="5730" marR="5730" marT="57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marL="0" algn="ctr" rtl="0" eaLnBrk="1" fontAlgn="ctr" latinLnBrk="0" hangingPunct="1"/>
                      <a:r>
                        <a:rPr kumimoji="1" lang="en-US" altLang="ja-JP" sz="1200" b="1" i="0" u="none" strike="noStrike" kern="1200" dirty="0">
                          <a:solidFill>
                            <a:srgbClr val="000000"/>
                          </a:solidFill>
                          <a:effectLst/>
                          <a:latin typeface="ＭＳ Ｐゴシック" panose="020B0600070205080204" pitchFamily="50" charset="-128"/>
                          <a:ea typeface="ＭＳ Ｐゴシック" panose="020B0600070205080204" pitchFamily="50" charset="-128"/>
                          <a:cs typeface="+mn-cs"/>
                        </a:rPr>
                        <a:t>3</a:t>
                      </a:r>
                    </a:p>
                  </a:txBody>
                  <a:tcPr marL="5730" marR="5730" marT="57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vMerge="1">
                  <a:txBody>
                    <a:bodyPr/>
                    <a:lstStyle/>
                    <a:p>
                      <a:pPr marL="0" algn="l" rtl="0" eaLnBrk="1" fontAlgn="ctr" latinLnBrk="0" hangingPunct="1"/>
                      <a:endParaRPr kumimoji="1" lang="ja-JP" altLang="en-US" sz="1400" b="0" i="0" u="none" strike="noStrike" kern="1200" dirty="0">
                        <a:solidFill>
                          <a:srgbClr val="000000"/>
                        </a:solidFill>
                        <a:effectLst/>
                        <a:latin typeface="Meiryo UI" panose="020B0604030504040204" pitchFamily="50" charset="-128"/>
                        <a:ea typeface="Meiryo UI" panose="020B0604030504040204" pitchFamily="50" charset="-128"/>
                        <a:cs typeface="+mn-cs"/>
                      </a:endParaRPr>
                    </a:p>
                  </a:txBody>
                  <a:tcPr marL="5730" marR="5730" marT="57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16"/>
                  </a:ext>
                </a:extLst>
              </a:tr>
              <a:tr h="191658">
                <a:tc vMerge="1">
                  <a:txBody>
                    <a:bodyPr/>
                    <a:lstStyle/>
                    <a:p>
                      <a:pPr marL="0" algn="l" rtl="0" eaLnBrk="1" fontAlgn="ctr" latinLnBrk="0" hangingPunct="1"/>
                      <a:endParaRPr kumimoji="1" lang="ja-JP" altLang="en-US" sz="1400" b="0" i="0" u="none" strike="noStrike" kern="1200" dirty="0">
                        <a:solidFill>
                          <a:srgbClr val="000000"/>
                        </a:solidFill>
                        <a:effectLst/>
                        <a:latin typeface="Meiryo UI" panose="020B0604030504040204" pitchFamily="50" charset="-128"/>
                        <a:ea typeface="Meiryo UI" panose="020B0604030504040204" pitchFamily="50" charset="-128"/>
                        <a:cs typeface="+mn-cs"/>
                      </a:endParaRPr>
                    </a:p>
                  </a:txBody>
                  <a:tcPr marL="5730" marR="5730" marT="57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algn="ctr" rtl="0" eaLnBrk="1" fontAlgn="ctr" latinLnBrk="0" hangingPunct="1"/>
                      <a:r>
                        <a:rPr kumimoji="1" lang="ja-JP" altLang="en-US" sz="1200" b="0" i="0" u="none" strike="noStrike" kern="1200" dirty="0">
                          <a:solidFill>
                            <a:srgbClr val="000000"/>
                          </a:solidFill>
                          <a:effectLst/>
                          <a:latin typeface="ＭＳ Ｐゴシック" panose="020B0600070205080204" pitchFamily="50" charset="-128"/>
                          <a:ea typeface="ＭＳ Ｐゴシック" panose="020B0600070205080204" pitchFamily="50" charset="-128"/>
                          <a:cs typeface="+mn-cs"/>
                        </a:rPr>
                        <a:t>防災</a:t>
                      </a:r>
                      <a:r>
                        <a:rPr kumimoji="1" lang="en-US" altLang="ja-JP" sz="1100" b="0" i="0" u="none" strike="noStrike" kern="1200" dirty="0">
                          <a:solidFill>
                            <a:srgbClr val="000000"/>
                          </a:solidFill>
                          <a:effectLst/>
                          <a:latin typeface="ＭＳ Ｐゴシック" panose="020B0600070205080204" pitchFamily="50" charset="-128"/>
                          <a:ea typeface="ＭＳ Ｐゴシック" panose="020B0600070205080204" pitchFamily="50" charset="-128"/>
                          <a:cs typeface="+mn-cs"/>
                        </a:rPr>
                        <a:t>(</a:t>
                      </a:r>
                      <a:r>
                        <a:rPr kumimoji="1" lang="ja-JP" altLang="en-US" sz="1100" b="0" i="0" u="none" strike="noStrike" kern="1200" dirty="0">
                          <a:solidFill>
                            <a:srgbClr val="000000"/>
                          </a:solidFill>
                          <a:effectLst/>
                          <a:latin typeface="ＭＳ Ｐゴシック" panose="020B0600070205080204" pitchFamily="50" charset="-128"/>
                          <a:ea typeface="ＭＳ Ｐゴシック" panose="020B0600070205080204" pitchFamily="50" charset="-128"/>
                          <a:cs typeface="+mn-cs"/>
                        </a:rPr>
                        <a:t>地震リスク</a:t>
                      </a:r>
                      <a:r>
                        <a:rPr kumimoji="1" lang="en-US" altLang="ja-JP" sz="1100" b="0" i="0" u="none" strike="noStrike" kern="1200" dirty="0">
                          <a:solidFill>
                            <a:srgbClr val="000000"/>
                          </a:solidFill>
                          <a:effectLst/>
                          <a:latin typeface="ＭＳ Ｐゴシック" panose="020B0600070205080204" pitchFamily="50" charset="-128"/>
                          <a:ea typeface="ＭＳ Ｐゴシック" panose="020B0600070205080204" pitchFamily="50" charset="-128"/>
                          <a:cs typeface="+mn-cs"/>
                        </a:rPr>
                        <a:t>)</a:t>
                      </a:r>
                      <a:endParaRPr kumimoji="1" lang="ja-JP" altLang="en-US" sz="1100" b="0" i="0" u="none" strike="noStrike" kern="1200" dirty="0">
                        <a:solidFill>
                          <a:srgbClr val="000000"/>
                        </a:solidFill>
                        <a:effectLst/>
                        <a:latin typeface="ＭＳ Ｐゴシック" panose="020B0600070205080204" pitchFamily="50" charset="-128"/>
                        <a:ea typeface="ＭＳ Ｐゴシック" panose="020B0600070205080204" pitchFamily="50" charset="-128"/>
                        <a:cs typeface="+mn-cs"/>
                      </a:endParaRPr>
                    </a:p>
                  </a:txBody>
                  <a:tcPr marL="5730" marR="5730" marT="57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L="0" algn="l" rtl="0" eaLnBrk="1" fontAlgn="ctr" latinLnBrk="0" hangingPunct="1"/>
                      <a:r>
                        <a:rPr kumimoji="1" lang="ja-JP" altLang="en-US" sz="1200" b="0" i="0" u="none" strike="noStrike" kern="1200">
                          <a:solidFill>
                            <a:srgbClr val="000000"/>
                          </a:solidFill>
                          <a:effectLst/>
                          <a:latin typeface="ＭＳ Ｐゴシック" panose="020B0600070205080204" pitchFamily="50" charset="-128"/>
                          <a:ea typeface="ＭＳ Ｐゴシック" panose="020B0600070205080204" pitchFamily="50" charset="-128"/>
                          <a:cs typeface="+mn-cs"/>
                        </a:rPr>
                        <a:t>橋梁の連続性</a:t>
                      </a:r>
                    </a:p>
                  </a:txBody>
                  <a:tcPr marL="5730" marR="5730" marT="57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L="0" algn="ctr" rtl="0" eaLnBrk="1" fontAlgn="ctr" latinLnBrk="0" hangingPunct="1"/>
                      <a:r>
                        <a:rPr kumimoji="1" lang="en-US" altLang="ja-JP" sz="1200" b="1" i="0" u="none" strike="noStrike" kern="1200" dirty="0">
                          <a:solidFill>
                            <a:srgbClr val="000000"/>
                          </a:solidFill>
                          <a:effectLst/>
                          <a:latin typeface="ＭＳ Ｐゴシック" panose="020B0600070205080204" pitchFamily="50" charset="-128"/>
                          <a:ea typeface="ＭＳ Ｐゴシック" panose="020B0600070205080204" pitchFamily="50" charset="-128"/>
                          <a:cs typeface="+mn-cs"/>
                        </a:rPr>
                        <a:t>3</a:t>
                      </a:r>
                    </a:p>
                  </a:txBody>
                  <a:tcPr marL="5730" marR="5730" marT="57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vMerge="1">
                  <a:txBody>
                    <a:bodyPr/>
                    <a:lstStyle/>
                    <a:p>
                      <a:pPr marL="0" algn="l" rtl="0" eaLnBrk="1" fontAlgn="ctr" latinLnBrk="0" hangingPunct="1"/>
                      <a:endParaRPr kumimoji="1" lang="ja-JP" altLang="en-US" sz="1400" b="0" i="0" u="none" strike="noStrike" kern="1200" dirty="0">
                        <a:solidFill>
                          <a:srgbClr val="000000"/>
                        </a:solidFill>
                        <a:effectLst/>
                        <a:latin typeface="Meiryo UI" panose="020B0604030504040204" pitchFamily="50" charset="-128"/>
                        <a:ea typeface="Meiryo UI" panose="020B0604030504040204" pitchFamily="50" charset="-128"/>
                        <a:cs typeface="+mn-cs"/>
                      </a:endParaRPr>
                    </a:p>
                  </a:txBody>
                  <a:tcPr marL="5730" marR="5730" marT="57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 xmlns:a16="http://schemas.microsoft.com/office/drawing/2014/main" val="10017"/>
                  </a:ext>
                </a:extLst>
              </a:tr>
              <a:tr h="191658">
                <a:tc vMerge="1">
                  <a:txBody>
                    <a:bodyPr/>
                    <a:lstStyle/>
                    <a:p>
                      <a:pPr marL="0" algn="l" rtl="0" eaLnBrk="1" fontAlgn="ctr" latinLnBrk="0" hangingPunct="1"/>
                      <a:endParaRPr kumimoji="1" lang="ja-JP" altLang="en-US" sz="1400" b="0" i="0" u="none" strike="noStrike" kern="1200" dirty="0">
                        <a:solidFill>
                          <a:srgbClr val="000000"/>
                        </a:solidFill>
                        <a:effectLst/>
                        <a:latin typeface="Meiryo UI" panose="020B0604030504040204" pitchFamily="50" charset="-128"/>
                        <a:ea typeface="Meiryo UI" panose="020B0604030504040204" pitchFamily="50" charset="-128"/>
                        <a:cs typeface="+mn-cs"/>
                      </a:endParaRPr>
                    </a:p>
                  </a:txBody>
                  <a:tcPr marL="5730" marR="5730" marT="57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marL="0" algn="ctr" rtl="0" eaLnBrk="1" fontAlgn="ctr" latinLnBrk="0" hangingPunct="1"/>
                      <a:r>
                        <a:rPr kumimoji="1" lang="ja-JP" altLang="en-US" sz="1200" b="0" i="0" u="none" strike="noStrike" kern="1200" dirty="0">
                          <a:solidFill>
                            <a:srgbClr val="000000"/>
                          </a:solidFill>
                          <a:effectLst/>
                          <a:latin typeface="ＭＳ Ｐゴシック" panose="020B0600070205080204" pitchFamily="50" charset="-128"/>
                          <a:ea typeface="ＭＳ Ｐゴシック" panose="020B0600070205080204" pitchFamily="50" charset="-128"/>
                          <a:cs typeface="+mn-cs"/>
                        </a:rPr>
                        <a:t>防災</a:t>
                      </a:r>
                      <a:r>
                        <a:rPr kumimoji="1" lang="en-US" altLang="ja-JP" sz="1100" b="0" i="0" u="none" strike="noStrike" kern="1200" dirty="0">
                          <a:solidFill>
                            <a:srgbClr val="000000"/>
                          </a:solidFill>
                          <a:effectLst/>
                          <a:latin typeface="ＭＳ Ｐゴシック" panose="020B0600070205080204" pitchFamily="50" charset="-128"/>
                          <a:ea typeface="ＭＳ Ｐゴシック" panose="020B0600070205080204" pitchFamily="50" charset="-128"/>
                          <a:cs typeface="+mn-cs"/>
                        </a:rPr>
                        <a:t>(</a:t>
                      </a:r>
                      <a:r>
                        <a:rPr kumimoji="1" lang="ja-JP" altLang="en-US" sz="1100" b="0" i="0" u="none" strike="noStrike" kern="1200" dirty="0">
                          <a:solidFill>
                            <a:srgbClr val="000000"/>
                          </a:solidFill>
                          <a:effectLst/>
                          <a:latin typeface="ＭＳ Ｐゴシック" panose="020B0600070205080204" pitchFamily="50" charset="-128"/>
                          <a:ea typeface="ＭＳ Ｐゴシック" panose="020B0600070205080204" pitchFamily="50" charset="-128"/>
                          <a:cs typeface="+mn-cs"/>
                        </a:rPr>
                        <a:t>疲労リスク</a:t>
                      </a:r>
                      <a:r>
                        <a:rPr kumimoji="1" lang="en-US" altLang="ja-JP" sz="1100" b="0" i="0" u="none" strike="noStrike" kern="1200" dirty="0">
                          <a:solidFill>
                            <a:srgbClr val="000000"/>
                          </a:solidFill>
                          <a:effectLst/>
                          <a:latin typeface="ＭＳ Ｐゴシック" panose="020B0600070205080204" pitchFamily="50" charset="-128"/>
                          <a:ea typeface="ＭＳ Ｐゴシック" panose="020B0600070205080204" pitchFamily="50" charset="-128"/>
                          <a:cs typeface="+mn-cs"/>
                        </a:rPr>
                        <a:t>)</a:t>
                      </a:r>
                      <a:endParaRPr kumimoji="1" lang="ja-JP" altLang="en-US" sz="1100" b="0" i="0" u="none" strike="noStrike" kern="1200" dirty="0">
                        <a:solidFill>
                          <a:srgbClr val="000000"/>
                        </a:solidFill>
                        <a:effectLst/>
                        <a:latin typeface="ＭＳ Ｐゴシック" panose="020B0600070205080204" pitchFamily="50" charset="-128"/>
                        <a:ea typeface="ＭＳ Ｐゴシック" panose="020B0600070205080204" pitchFamily="50" charset="-128"/>
                        <a:cs typeface="+mn-cs"/>
                      </a:endParaRPr>
                    </a:p>
                  </a:txBody>
                  <a:tcPr marL="5730" marR="5730" marT="57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FFFFF"/>
                    </a:solidFill>
                  </a:tcPr>
                </a:tc>
                <a:tc>
                  <a:txBody>
                    <a:bodyPr/>
                    <a:lstStyle/>
                    <a:p>
                      <a:pPr marL="0" algn="l" rtl="0" eaLnBrk="1" fontAlgn="ctr" latinLnBrk="0" hangingPunct="1"/>
                      <a:r>
                        <a:rPr kumimoji="1" lang="ja-JP" altLang="en-US" sz="1200" b="0" i="0" u="none" strike="noStrike" kern="1200" dirty="0">
                          <a:solidFill>
                            <a:srgbClr val="000000"/>
                          </a:solidFill>
                          <a:effectLst/>
                          <a:latin typeface="ＭＳ Ｐゴシック" panose="020B0600070205080204" pitchFamily="50" charset="-128"/>
                          <a:ea typeface="ＭＳ Ｐゴシック" panose="020B0600070205080204" pitchFamily="50" charset="-128"/>
                          <a:cs typeface="+mn-cs"/>
                        </a:rPr>
                        <a:t>施工年代</a:t>
                      </a:r>
                    </a:p>
                  </a:txBody>
                  <a:tcPr marL="5730" marR="5730" marT="57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FFFFF"/>
                    </a:solidFill>
                  </a:tcPr>
                </a:tc>
                <a:tc>
                  <a:txBody>
                    <a:bodyPr/>
                    <a:lstStyle/>
                    <a:p>
                      <a:pPr marL="0" algn="ctr" rtl="0" eaLnBrk="1" fontAlgn="ctr" latinLnBrk="0" hangingPunct="1"/>
                      <a:r>
                        <a:rPr kumimoji="1" lang="en-US" altLang="ja-JP" sz="1200" b="1" i="0" u="none" strike="noStrike" kern="1200" dirty="0">
                          <a:solidFill>
                            <a:srgbClr val="000000"/>
                          </a:solidFill>
                          <a:effectLst/>
                          <a:latin typeface="ＭＳ Ｐゴシック" panose="020B0600070205080204" pitchFamily="50" charset="-128"/>
                          <a:ea typeface="ＭＳ Ｐゴシック" panose="020B0600070205080204" pitchFamily="50" charset="-128"/>
                          <a:cs typeface="+mn-cs"/>
                        </a:rPr>
                        <a:t>3</a:t>
                      </a:r>
                    </a:p>
                  </a:txBody>
                  <a:tcPr marL="5730" marR="5730" marT="57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FFFFF"/>
                    </a:solidFill>
                  </a:tcPr>
                </a:tc>
                <a:tc vMerge="1">
                  <a:txBody>
                    <a:bodyPr/>
                    <a:lstStyle/>
                    <a:p>
                      <a:pPr marL="0" algn="l" rtl="0" eaLnBrk="1" fontAlgn="ctr" latinLnBrk="0" hangingPunct="1"/>
                      <a:endParaRPr kumimoji="1" lang="ja-JP" altLang="en-US" sz="1400" b="0" i="0" u="none" strike="noStrike" kern="1200" dirty="0">
                        <a:solidFill>
                          <a:srgbClr val="000000"/>
                        </a:solidFill>
                        <a:effectLst/>
                        <a:latin typeface="Meiryo UI" panose="020B0604030504040204" pitchFamily="50" charset="-128"/>
                        <a:ea typeface="Meiryo UI" panose="020B0604030504040204" pitchFamily="50" charset="-128"/>
                        <a:cs typeface="+mn-cs"/>
                      </a:endParaRPr>
                    </a:p>
                  </a:txBody>
                  <a:tcPr marL="5730" marR="5730" marT="57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 xmlns:a16="http://schemas.microsoft.com/office/drawing/2014/main" val="10018"/>
                  </a:ext>
                </a:extLst>
              </a:tr>
              <a:tr h="189338">
                <a:tc gridSpan="3">
                  <a:txBody>
                    <a:bodyPr/>
                    <a:lstStyle/>
                    <a:p>
                      <a:pPr marL="0" algn="ctr" rtl="0" eaLnBrk="1" fontAlgn="ctr" latinLnBrk="0" hangingPunct="1"/>
                      <a:r>
                        <a:rPr kumimoji="1" lang="ja-JP" altLang="en-US" sz="1200" b="0" i="0" u="none" strike="noStrike" kern="1200" dirty="0">
                          <a:solidFill>
                            <a:srgbClr val="000000"/>
                          </a:solidFill>
                          <a:effectLst/>
                          <a:latin typeface="ＭＳ Ｐゴシック" panose="020B0600070205080204" pitchFamily="50" charset="-128"/>
                          <a:ea typeface="ＭＳ Ｐゴシック" panose="020B0600070205080204" pitchFamily="50" charset="-128"/>
                          <a:cs typeface="+mn-cs"/>
                        </a:rPr>
                        <a:t>合計</a:t>
                      </a:r>
                    </a:p>
                  </a:txBody>
                  <a:tcPr marL="5730" marR="5730" marT="573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lumMod val="95000"/>
                      </a:schemeClr>
                    </a:solidFill>
                  </a:tcPr>
                </a:tc>
                <a:tc hMerge="1">
                  <a:txBody>
                    <a:bodyPr/>
                    <a:lstStyle/>
                    <a:p>
                      <a:pPr marL="0" algn="l" rtl="0" eaLnBrk="1" fontAlgn="ctr" latinLnBrk="0" hangingPunct="1"/>
                      <a:endParaRPr kumimoji="1" lang="ja-JP" altLang="en-US" sz="1400" b="0" i="0" u="none" strike="noStrike" kern="1200" dirty="0">
                        <a:solidFill>
                          <a:srgbClr val="000000"/>
                        </a:solidFill>
                        <a:effectLst/>
                        <a:latin typeface="Meiryo UI" panose="020B0604030504040204" pitchFamily="50" charset="-128"/>
                        <a:ea typeface="Meiryo UI" panose="020B0604030504040204" pitchFamily="50" charset="-128"/>
                        <a:cs typeface="+mn-cs"/>
                      </a:endParaRPr>
                    </a:p>
                  </a:txBody>
                  <a:tcPr marL="5730" marR="5730" marT="573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95000"/>
                      </a:schemeClr>
                    </a:solidFill>
                  </a:tcPr>
                </a:tc>
                <a:tc hMerge="1">
                  <a:txBody>
                    <a:bodyPr/>
                    <a:lstStyle/>
                    <a:p>
                      <a:pPr marL="0" algn="l" rtl="0" eaLnBrk="1" fontAlgn="ctr" latinLnBrk="0" hangingPunct="1"/>
                      <a:endParaRPr kumimoji="1" lang="ja-JP" altLang="en-US" sz="1400" b="0" i="0" u="none" strike="noStrike" kern="1200" dirty="0">
                        <a:solidFill>
                          <a:srgbClr val="000000"/>
                        </a:solidFill>
                        <a:effectLst/>
                        <a:latin typeface="Meiryo UI" panose="020B0604030504040204" pitchFamily="50" charset="-128"/>
                        <a:ea typeface="Meiryo UI" panose="020B0604030504040204" pitchFamily="50" charset="-128"/>
                        <a:cs typeface="+mn-cs"/>
                      </a:endParaRPr>
                    </a:p>
                  </a:txBody>
                  <a:tcPr marL="5730" marR="5730" marT="573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95000"/>
                      </a:schemeClr>
                    </a:solidFill>
                  </a:tcPr>
                </a:tc>
                <a:tc gridSpan="2">
                  <a:txBody>
                    <a:bodyPr/>
                    <a:lstStyle/>
                    <a:p>
                      <a:pPr marL="0" algn="ctr" rtl="0" eaLnBrk="1" fontAlgn="ctr" latinLnBrk="0" hangingPunct="1"/>
                      <a:r>
                        <a:rPr kumimoji="1" lang="en-US" altLang="ja-JP" sz="1200" b="1" i="0" u="none" strike="noStrike" kern="1200" dirty="0">
                          <a:solidFill>
                            <a:srgbClr val="000000"/>
                          </a:solidFill>
                          <a:effectLst/>
                          <a:latin typeface="ＭＳ Ｐゴシック" panose="020B0600070205080204" pitchFamily="50" charset="-128"/>
                          <a:ea typeface="ＭＳ Ｐゴシック" panose="020B0600070205080204" pitchFamily="50" charset="-128"/>
                          <a:cs typeface="+mn-cs"/>
                        </a:rPr>
                        <a:t>100</a:t>
                      </a:r>
                      <a:endParaRPr kumimoji="1" lang="ja-JP" altLang="en-US" sz="1200" b="1" i="0" u="none" strike="noStrike" kern="1200" dirty="0">
                        <a:solidFill>
                          <a:srgbClr val="000000"/>
                        </a:solidFill>
                        <a:effectLst/>
                        <a:latin typeface="ＭＳ Ｐゴシック" panose="020B0600070205080204" pitchFamily="50" charset="-128"/>
                        <a:ea typeface="ＭＳ Ｐゴシック" panose="020B0600070205080204" pitchFamily="50" charset="-128"/>
                        <a:cs typeface="+mn-cs"/>
                      </a:endParaRPr>
                    </a:p>
                  </a:txBody>
                  <a:tcPr marL="5730" marR="5730" marT="573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lumMod val="95000"/>
                      </a:schemeClr>
                    </a:solidFill>
                  </a:tcPr>
                </a:tc>
                <a:tc hMerge="1">
                  <a:txBody>
                    <a:bodyPr/>
                    <a:lstStyle/>
                    <a:p>
                      <a:pPr marL="0" algn="l" rtl="0" eaLnBrk="1" fontAlgn="ctr" latinLnBrk="0" hangingPunct="1"/>
                      <a:endParaRPr kumimoji="1" lang="ja-JP" altLang="en-US" sz="1400" b="0" i="0" u="none" strike="noStrike" kern="1200" dirty="0">
                        <a:solidFill>
                          <a:srgbClr val="000000"/>
                        </a:solidFill>
                        <a:effectLst/>
                        <a:latin typeface="Meiryo UI" panose="020B0604030504040204" pitchFamily="50" charset="-128"/>
                        <a:ea typeface="Meiryo UI" panose="020B0604030504040204" pitchFamily="50" charset="-128"/>
                        <a:cs typeface="+mn-cs"/>
                      </a:endParaRPr>
                    </a:p>
                  </a:txBody>
                  <a:tcPr marL="5730" marR="5730" marT="573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95000"/>
                      </a:schemeClr>
                    </a:solidFill>
                  </a:tcPr>
                </a:tc>
                <a:extLst>
                  <a:ext uri="{0D108BD9-81ED-4DB2-BD59-A6C34878D82A}">
                    <a16:rowId xmlns="" xmlns:a16="http://schemas.microsoft.com/office/drawing/2014/main" val="10019"/>
                  </a:ext>
                </a:extLst>
              </a:tr>
            </a:tbl>
          </a:graphicData>
        </a:graphic>
      </p:graphicFrame>
    </p:spTree>
    <p:extLst>
      <p:ext uri="{BB962C8B-B14F-4D97-AF65-F5344CB8AC3E}">
        <p14:creationId xmlns:p14="http://schemas.microsoft.com/office/powerpoint/2010/main" val="20358349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2"/>
          </p:nvPr>
        </p:nvSpPr>
        <p:spPr/>
        <p:txBody>
          <a:bodyPr/>
          <a:lstStyle/>
          <a:p>
            <a:fld id="{40F85341-AB73-4280-8395-A80C95690EE8}" type="slidenum">
              <a:rPr kumimoji="1" lang="ja-JP" altLang="en-US" smtClean="0"/>
              <a:t>29</a:t>
            </a:fld>
            <a:endParaRPr kumimoji="1" lang="ja-JP" altLang="en-US"/>
          </a:p>
        </p:txBody>
      </p:sp>
      <p:sp>
        <p:nvSpPr>
          <p:cNvPr id="6" name="フッター プレースホルダー 2"/>
          <p:cNvSpPr>
            <a:spLocks noGrp="1"/>
          </p:cNvSpPr>
          <p:nvPr>
            <p:ph type="ftr" sz="quarter" idx="11"/>
          </p:nvPr>
        </p:nvSpPr>
        <p:spPr>
          <a:xfrm>
            <a:off x="5529064" y="6396567"/>
            <a:ext cx="3505200" cy="365760"/>
          </a:xfrm>
        </p:spPr>
        <p:txBody>
          <a:bodyPr/>
          <a:lstStyle/>
          <a:p>
            <a:r>
              <a:rPr kumimoji="1" lang="ja-JP" altLang="en-US" dirty="0"/>
              <a:t>資料１</a:t>
            </a:r>
          </a:p>
        </p:txBody>
      </p:sp>
      <p:sp>
        <p:nvSpPr>
          <p:cNvPr id="81" name="正方形/長方形 80"/>
          <p:cNvSpPr/>
          <p:nvPr/>
        </p:nvSpPr>
        <p:spPr>
          <a:xfrm>
            <a:off x="488504" y="1183488"/>
            <a:ext cx="1210588" cy="400110"/>
          </a:xfrm>
          <a:prstGeom prst="rect">
            <a:avLst/>
          </a:prstGeom>
        </p:spPr>
        <p:txBody>
          <a:bodyPr wrap="none">
            <a:spAutoFit/>
          </a:bodyPr>
          <a:lstStyle/>
          <a:p>
            <a:r>
              <a:rPr lang="ja-JP" altLang="en-US" sz="2000" dirty="0">
                <a:latin typeface="HGSｺﾞｼｯｸM" panose="020B0600000000000000" pitchFamily="50" charset="-128"/>
                <a:ea typeface="HGSｺﾞｼｯｸM" panose="020B0600000000000000" pitchFamily="50" charset="-128"/>
                <a:cs typeface="Meiryo UI" panose="020B0604030504040204" pitchFamily="50" charset="-128"/>
              </a:rPr>
              <a:t>大正大橋</a:t>
            </a:r>
            <a:endParaRPr lang="en-US" altLang="ja-JP" sz="2000" dirty="0">
              <a:latin typeface="HGSｺﾞｼｯｸM" panose="020B0600000000000000" pitchFamily="50" charset="-128"/>
              <a:ea typeface="HGSｺﾞｼｯｸM" panose="020B0600000000000000" pitchFamily="50" charset="-128"/>
              <a:cs typeface="Meiryo UI" panose="020B0604030504040204" pitchFamily="50" charset="-128"/>
            </a:endParaRPr>
          </a:p>
        </p:txBody>
      </p:sp>
      <p:pic>
        <p:nvPicPr>
          <p:cNvPr id="55" name="図 54"/>
          <p:cNvPicPr>
            <a:picLocks noChangeAspect="1"/>
          </p:cNvPicPr>
          <p:nvPr/>
        </p:nvPicPr>
        <p:blipFill rotWithShape="1">
          <a:blip r:embed="rId3"/>
          <a:srcRect l="4545" t="20235" r="5188" b="11471"/>
          <a:stretch/>
        </p:blipFill>
        <p:spPr>
          <a:xfrm>
            <a:off x="4700168" y="4074479"/>
            <a:ext cx="5005360" cy="1851297"/>
          </a:xfrm>
          <a:prstGeom prst="rect">
            <a:avLst/>
          </a:prstGeom>
        </p:spPr>
      </p:pic>
      <p:pic>
        <p:nvPicPr>
          <p:cNvPr id="56" name="図 55"/>
          <p:cNvPicPr>
            <a:picLocks noChangeAspect="1"/>
          </p:cNvPicPr>
          <p:nvPr/>
        </p:nvPicPr>
        <p:blipFill rotWithShape="1">
          <a:blip r:embed="rId4"/>
          <a:srcRect l="3118" t="7435" r="3226" b="9861"/>
          <a:stretch/>
        </p:blipFill>
        <p:spPr>
          <a:xfrm>
            <a:off x="4724447" y="1883875"/>
            <a:ext cx="4728552" cy="1831217"/>
          </a:xfrm>
          <a:prstGeom prst="rect">
            <a:avLst/>
          </a:prstGeom>
        </p:spPr>
      </p:pic>
      <p:graphicFrame>
        <p:nvGraphicFramePr>
          <p:cNvPr id="57" name="表 56"/>
          <p:cNvGraphicFramePr>
            <a:graphicFrameLocks noGrp="1"/>
          </p:cNvGraphicFramePr>
          <p:nvPr>
            <p:extLst>
              <p:ext uri="{D42A27DB-BD31-4B8C-83A1-F6EECF244321}">
                <p14:modId xmlns:p14="http://schemas.microsoft.com/office/powerpoint/2010/main" val="2230078924"/>
              </p:ext>
            </p:extLst>
          </p:nvPr>
        </p:nvGraphicFramePr>
        <p:xfrm>
          <a:off x="416496" y="1890420"/>
          <a:ext cx="4248472" cy="4343025"/>
        </p:xfrm>
        <a:graphic>
          <a:graphicData uri="http://schemas.openxmlformats.org/drawingml/2006/table">
            <a:tbl>
              <a:tblPr/>
              <a:tblGrid>
                <a:gridCol w="743832">
                  <a:extLst>
                    <a:ext uri="{9D8B030D-6E8A-4147-A177-3AD203B41FA5}">
                      <a16:colId xmlns="" xmlns:a16="http://schemas.microsoft.com/office/drawing/2014/main" val="20000"/>
                    </a:ext>
                  </a:extLst>
                </a:gridCol>
                <a:gridCol w="922514">
                  <a:extLst>
                    <a:ext uri="{9D8B030D-6E8A-4147-A177-3AD203B41FA5}">
                      <a16:colId xmlns="" xmlns:a16="http://schemas.microsoft.com/office/drawing/2014/main" val="20001"/>
                    </a:ext>
                  </a:extLst>
                </a:gridCol>
                <a:gridCol w="2582126">
                  <a:extLst>
                    <a:ext uri="{9D8B030D-6E8A-4147-A177-3AD203B41FA5}">
                      <a16:colId xmlns="" xmlns:a16="http://schemas.microsoft.com/office/drawing/2014/main" val="20002"/>
                    </a:ext>
                  </a:extLst>
                </a:gridCol>
              </a:tblGrid>
              <a:tr h="160204">
                <a:tc gridSpan="2">
                  <a:txBody>
                    <a:bodyPr/>
                    <a:lstStyle/>
                    <a:p>
                      <a:pPr algn="l" fontAlgn="ctr"/>
                      <a:r>
                        <a:rPr lang="ja-JP" altLang="en-US" sz="1050" b="0" i="0" u="none" strike="noStrike" dirty="0">
                          <a:solidFill>
                            <a:srgbClr val="000000"/>
                          </a:solidFill>
                          <a:effectLst/>
                          <a:latin typeface="ＭＳ ゴシック" panose="020B0609070205080204" pitchFamily="49" charset="-128"/>
                          <a:ea typeface="ＭＳ ゴシック" panose="020B0609070205080204" pitchFamily="49" charset="-128"/>
                        </a:rPr>
                        <a:t>橋梁名</a:t>
                      </a:r>
                    </a:p>
                  </a:txBody>
                  <a:tcPr marL="7935" marR="7935" marT="79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hMerge="1">
                  <a:txBody>
                    <a:bodyPr/>
                    <a:lstStyle/>
                    <a:p>
                      <a:pPr algn="l" fontAlgn="ctr"/>
                      <a:endParaRPr lang="ja-JP" altLang="en-US" sz="800" b="0" i="0" u="none" strike="noStrike" dirty="0">
                        <a:solidFill>
                          <a:srgbClr val="000000"/>
                        </a:solidFill>
                        <a:effectLst/>
                        <a:latin typeface="ＭＳ ゴシック" panose="020B0609070205080204" pitchFamily="49" charset="-128"/>
                        <a:ea typeface="ＭＳ ゴシック" panose="020B0609070205080204" pitchFamily="49" charset="-128"/>
                      </a:endParaRPr>
                    </a:p>
                  </a:txBody>
                  <a:tcPr marL="7935" marR="7935" marT="7935"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ja-JP" altLang="en-US" sz="1050" b="0" i="0" u="none" strike="noStrike" baseline="0" dirty="0">
                          <a:solidFill>
                            <a:srgbClr val="000000"/>
                          </a:solidFill>
                          <a:effectLst/>
                          <a:latin typeface="ＭＳ ゴシック" panose="020B0609070205080204" pitchFamily="49" charset="-128"/>
                          <a:ea typeface="ＭＳ ゴシック" panose="020B0609070205080204" pitchFamily="49" charset="-128"/>
                        </a:rPr>
                        <a:t> 大正</a:t>
                      </a:r>
                      <a:r>
                        <a:rPr lang="ja-JP" altLang="en-US" sz="1050" b="0" i="0" u="none" strike="noStrike" dirty="0">
                          <a:solidFill>
                            <a:srgbClr val="000000"/>
                          </a:solidFill>
                          <a:effectLst/>
                          <a:latin typeface="ＭＳ ゴシック" panose="020B0609070205080204" pitchFamily="49" charset="-128"/>
                          <a:ea typeface="ＭＳ ゴシック" panose="020B0609070205080204" pitchFamily="49" charset="-128"/>
                        </a:rPr>
                        <a:t>大橋</a:t>
                      </a:r>
                    </a:p>
                  </a:txBody>
                  <a:tcPr marL="7935" marR="7935" marT="79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0"/>
                  </a:ext>
                </a:extLst>
              </a:tr>
              <a:tr h="160204">
                <a:tc rowSpan="2">
                  <a:txBody>
                    <a:bodyPr/>
                    <a:lstStyle/>
                    <a:p>
                      <a:pPr algn="l" fontAlgn="ctr"/>
                      <a:r>
                        <a:rPr lang="ja-JP" altLang="en-US" sz="1050" b="0" i="0" u="none" strike="noStrike" dirty="0">
                          <a:solidFill>
                            <a:srgbClr val="000000"/>
                          </a:solidFill>
                          <a:effectLst/>
                          <a:latin typeface="ＭＳ ゴシック" panose="020B0609070205080204" pitchFamily="49" charset="-128"/>
                          <a:ea typeface="ＭＳ ゴシック" panose="020B0609070205080204" pitchFamily="49" charset="-128"/>
                        </a:rPr>
                        <a:t>路線名</a:t>
                      </a:r>
                    </a:p>
                  </a:txBody>
                  <a:tcPr marL="7935" marR="7935" marT="79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ja-JP" altLang="en-US" sz="1050" b="0" i="0" u="none" strike="noStrike" dirty="0">
                          <a:solidFill>
                            <a:srgbClr val="000000"/>
                          </a:solidFill>
                          <a:effectLst/>
                          <a:latin typeface="ＭＳ ゴシック" panose="020B0609070205080204" pitchFamily="49" charset="-128"/>
                          <a:ea typeface="ＭＳ ゴシック" panose="020B0609070205080204" pitchFamily="49" charset="-128"/>
                        </a:rPr>
                        <a:t>名称</a:t>
                      </a:r>
                    </a:p>
                  </a:txBody>
                  <a:tcPr marL="7935" marR="7935" marT="79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ja-JP" altLang="en-US" sz="1050" b="0" i="0" u="none" strike="noStrike" baseline="0" dirty="0">
                          <a:solidFill>
                            <a:srgbClr val="000000"/>
                          </a:solidFill>
                          <a:effectLst/>
                          <a:latin typeface="ＭＳ ゴシック" panose="020B0609070205080204" pitchFamily="49" charset="-128"/>
                          <a:ea typeface="ＭＳ ゴシック" panose="020B0609070205080204" pitchFamily="49" charset="-128"/>
                        </a:rPr>
                        <a:t> 一般府道　新家田尻</a:t>
                      </a:r>
                      <a:r>
                        <a:rPr lang="zh-TW" altLang="en-US" sz="1050" b="0" i="0" u="none" strike="noStrike" dirty="0">
                          <a:solidFill>
                            <a:srgbClr val="000000"/>
                          </a:solidFill>
                          <a:effectLst/>
                          <a:latin typeface="ＭＳ ゴシック" panose="020B0609070205080204" pitchFamily="49" charset="-128"/>
                          <a:ea typeface="ＭＳ ゴシック" panose="020B0609070205080204" pitchFamily="49" charset="-128"/>
                        </a:rPr>
                        <a:t>線</a:t>
                      </a:r>
                    </a:p>
                  </a:txBody>
                  <a:tcPr marL="7935" marR="7935" marT="79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 xmlns:a16="http://schemas.microsoft.com/office/drawing/2014/main" val="10001"/>
                  </a:ext>
                </a:extLst>
              </a:tr>
              <a:tr h="160204">
                <a:tc vMerge="1">
                  <a:txBody>
                    <a:bodyPr/>
                    <a:lstStyle/>
                    <a:p>
                      <a:pPr algn="l" fontAlgn="ctr"/>
                      <a:endParaRPr lang="ja-JP" altLang="en-US" sz="800" b="0" i="0" u="none" strike="noStrike" dirty="0">
                        <a:solidFill>
                          <a:srgbClr val="000000"/>
                        </a:solidFill>
                        <a:effectLst/>
                        <a:latin typeface="ＭＳ ゴシック" panose="020B0609070205080204" pitchFamily="49" charset="-128"/>
                        <a:ea typeface="ＭＳ ゴシック" panose="020B0609070205080204" pitchFamily="49" charset="-128"/>
                      </a:endParaRPr>
                    </a:p>
                  </a:txBody>
                  <a:tcPr marL="7935" marR="7935" marT="79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noFill/>
                  </a:tcPr>
                </a:tc>
                <a:tc>
                  <a:txBody>
                    <a:bodyPr/>
                    <a:lstStyle/>
                    <a:p>
                      <a:pPr algn="l" fontAlgn="ctr"/>
                      <a:r>
                        <a:rPr lang="ja-JP" altLang="en-US" sz="1050" b="0" i="0" u="none" strike="noStrike" dirty="0">
                          <a:solidFill>
                            <a:srgbClr val="000000"/>
                          </a:solidFill>
                          <a:effectLst/>
                          <a:latin typeface="ＭＳ ゴシック" panose="020B0609070205080204" pitchFamily="49" charset="-128"/>
                          <a:ea typeface="ＭＳ ゴシック" panose="020B0609070205080204" pitchFamily="49" charset="-128"/>
                        </a:rPr>
                        <a:t>路線番号</a:t>
                      </a:r>
                    </a:p>
                  </a:txBody>
                  <a:tcPr marL="7935" marR="7935" marT="79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ja-JP" altLang="en-US" sz="1050" b="0" i="0" u="none" strike="noStrike" baseline="0" dirty="0">
                          <a:solidFill>
                            <a:srgbClr val="000000"/>
                          </a:solidFill>
                          <a:effectLst/>
                          <a:latin typeface="ＭＳ ゴシック" panose="020B0609070205080204" pitchFamily="49" charset="-128"/>
                          <a:ea typeface="ＭＳ ゴシック" panose="020B0609070205080204" pitchFamily="49" charset="-128"/>
                        </a:rPr>
                        <a:t> </a:t>
                      </a:r>
                      <a:r>
                        <a:rPr lang="en-US" altLang="ja-JP" sz="1050" b="0" i="0" u="none" strike="noStrike" baseline="0" dirty="0">
                          <a:solidFill>
                            <a:srgbClr val="000000"/>
                          </a:solidFill>
                          <a:effectLst/>
                          <a:latin typeface="ＭＳ ゴシック" panose="020B0609070205080204" pitchFamily="49" charset="-128"/>
                          <a:ea typeface="ＭＳ ゴシック" panose="020B0609070205080204" pitchFamily="49" charset="-128"/>
                        </a:rPr>
                        <a:t>251</a:t>
                      </a:r>
                      <a:r>
                        <a:rPr lang="ja-JP" altLang="en-US" sz="1050" b="0" i="0" u="none" strike="noStrike" dirty="0">
                          <a:solidFill>
                            <a:srgbClr val="000000"/>
                          </a:solidFill>
                          <a:effectLst/>
                          <a:latin typeface="ＭＳ ゴシック" panose="020B0609070205080204" pitchFamily="49" charset="-128"/>
                          <a:ea typeface="ＭＳ ゴシック" panose="020B0609070205080204" pitchFamily="49" charset="-128"/>
                        </a:rPr>
                        <a:t>号</a:t>
                      </a:r>
                    </a:p>
                  </a:txBody>
                  <a:tcPr marL="7935" marR="7935" marT="79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 xmlns:a16="http://schemas.microsoft.com/office/drawing/2014/main" val="10002"/>
                  </a:ext>
                </a:extLst>
              </a:tr>
              <a:tr h="160204">
                <a:tc gridSpan="2">
                  <a:txBody>
                    <a:bodyPr/>
                    <a:lstStyle/>
                    <a:p>
                      <a:pPr algn="l" fontAlgn="ctr"/>
                      <a:r>
                        <a:rPr lang="ja-JP" altLang="en-US" sz="1050" b="0" i="0" u="none" strike="noStrike" dirty="0">
                          <a:solidFill>
                            <a:srgbClr val="000000"/>
                          </a:solidFill>
                          <a:effectLst/>
                          <a:latin typeface="ＭＳ ゴシック" panose="020B0609070205080204" pitchFamily="49" charset="-128"/>
                          <a:ea typeface="ＭＳ ゴシック" panose="020B0609070205080204" pitchFamily="49" charset="-128"/>
                        </a:rPr>
                        <a:t>道路規格</a:t>
                      </a:r>
                    </a:p>
                  </a:txBody>
                  <a:tcPr marL="7935" marR="7935" marT="79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hMerge="1">
                  <a:txBody>
                    <a:bodyPr/>
                    <a:lstStyle/>
                    <a:p>
                      <a:pPr algn="l" fontAlgn="ctr"/>
                      <a:endParaRPr lang="ja-JP" altLang="en-US" sz="800" b="0" i="0" u="none" strike="noStrike" dirty="0">
                        <a:solidFill>
                          <a:srgbClr val="000000"/>
                        </a:solidFill>
                        <a:effectLst/>
                        <a:latin typeface="ＭＳ ゴシック" panose="020B0609070205080204" pitchFamily="49" charset="-128"/>
                        <a:ea typeface="ＭＳ ゴシック" panose="020B0609070205080204" pitchFamily="49" charset="-128"/>
                      </a:endParaRPr>
                    </a:p>
                  </a:txBody>
                  <a:tcPr marL="7935" marR="7935" marT="7935"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ja-JP" altLang="en-US" sz="1050" b="0" i="0" u="none" strike="noStrike" baseline="0" dirty="0">
                          <a:solidFill>
                            <a:srgbClr val="000000"/>
                          </a:solidFill>
                          <a:effectLst/>
                          <a:latin typeface="ＭＳ ゴシック" panose="020B0609070205080204" pitchFamily="49" charset="-128"/>
                          <a:ea typeface="ＭＳ ゴシック" panose="020B0609070205080204" pitchFamily="49" charset="-128"/>
                        </a:rPr>
                        <a:t> </a:t>
                      </a:r>
                      <a:r>
                        <a:rPr lang="zh-TW" altLang="en-US" sz="1050" b="0" i="0" u="none" strike="noStrike" dirty="0">
                          <a:solidFill>
                            <a:srgbClr val="000000"/>
                          </a:solidFill>
                          <a:effectLst/>
                          <a:latin typeface="ＭＳ ゴシック" panose="020B0609070205080204" pitchFamily="49" charset="-128"/>
                          <a:ea typeface="ＭＳ ゴシック" panose="020B0609070205080204" pitchFamily="49" charset="-128"/>
                        </a:rPr>
                        <a:t>第</a:t>
                      </a:r>
                      <a:r>
                        <a:rPr lang="en-US" altLang="zh-TW" sz="1050" b="0" i="0" u="none" strike="noStrike" dirty="0">
                          <a:solidFill>
                            <a:srgbClr val="000000"/>
                          </a:solidFill>
                          <a:effectLst/>
                          <a:latin typeface="ＭＳ ゴシック" panose="020B0609070205080204" pitchFamily="49" charset="-128"/>
                          <a:ea typeface="ＭＳ ゴシック" panose="020B0609070205080204" pitchFamily="49" charset="-128"/>
                        </a:rPr>
                        <a:t>4</a:t>
                      </a:r>
                      <a:r>
                        <a:rPr lang="zh-TW" altLang="en-US" sz="1050" b="0" i="0" u="none" strike="noStrike" dirty="0">
                          <a:solidFill>
                            <a:srgbClr val="000000"/>
                          </a:solidFill>
                          <a:effectLst/>
                          <a:latin typeface="ＭＳ ゴシック" panose="020B0609070205080204" pitchFamily="49" charset="-128"/>
                          <a:ea typeface="ＭＳ ゴシック" panose="020B0609070205080204" pitchFamily="49" charset="-128"/>
                        </a:rPr>
                        <a:t>種第</a:t>
                      </a:r>
                      <a:r>
                        <a:rPr lang="en-US" altLang="zh-TW" sz="1050" b="0" i="0" u="none" strike="noStrike" dirty="0">
                          <a:solidFill>
                            <a:srgbClr val="000000"/>
                          </a:solidFill>
                          <a:effectLst/>
                          <a:latin typeface="ＭＳ ゴシック" panose="020B0609070205080204" pitchFamily="49" charset="-128"/>
                          <a:ea typeface="ＭＳ ゴシック" panose="020B0609070205080204" pitchFamily="49" charset="-128"/>
                        </a:rPr>
                        <a:t>2</a:t>
                      </a:r>
                      <a:r>
                        <a:rPr lang="zh-TW" altLang="en-US" sz="1050" b="0" i="0" u="none" strike="noStrike" dirty="0">
                          <a:solidFill>
                            <a:srgbClr val="000000"/>
                          </a:solidFill>
                          <a:effectLst/>
                          <a:latin typeface="ＭＳ ゴシック" panose="020B0609070205080204" pitchFamily="49" charset="-128"/>
                          <a:ea typeface="ＭＳ ゴシック" panose="020B0609070205080204" pitchFamily="49" charset="-128"/>
                        </a:rPr>
                        <a:t>級</a:t>
                      </a:r>
                    </a:p>
                  </a:txBody>
                  <a:tcPr marL="7935" marR="7935" marT="79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 xmlns:a16="http://schemas.microsoft.com/office/drawing/2014/main" val="10003"/>
                  </a:ext>
                </a:extLst>
              </a:tr>
              <a:tr h="160204">
                <a:tc gridSpan="2">
                  <a:txBody>
                    <a:bodyPr/>
                    <a:lstStyle/>
                    <a:p>
                      <a:pPr algn="l" fontAlgn="ctr"/>
                      <a:r>
                        <a:rPr lang="ja-JP" altLang="en-US" sz="1050" b="0" i="0" u="none" strike="noStrike" dirty="0">
                          <a:solidFill>
                            <a:srgbClr val="000000"/>
                          </a:solidFill>
                          <a:effectLst/>
                          <a:latin typeface="ＭＳ ゴシック" panose="020B0609070205080204" pitchFamily="49" charset="-128"/>
                          <a:ea typeface="ＭＳ ゴシック" panose="020B0609070205080204" pitchFamily="49" charset="-128"/>
                        </a:rPr>
                        <a:t>架橋位置</a:t>
                      </a:r>
                    </a:p>
                  </a:txBody>
                  <a:tcPr marL="7935" marR="7935" marT="79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hMerge="1">
                  <a:txBody>
                    <a:bodyPr/>
                    <a:lstStyle/>
                    <a:p>
                      <a:pPr algn="l" fontAlgn="ctr"/>
                      <a:endParaRPr lang="ja-JP" altLang="en-US" sz="800" b="0" i="0" u="none" strike="noStrike" dirty="0">
                        <a:solidFill>
                          <a:srgbClr val="000000"/>
                        </a:solidFill>
                        <a:effectLst/>
                        <a:latin typeface="ＭＳ ゴシック" panose="020B0609070205080204" pitchFamily="49" charset="-128"/>
                        <a:ea typeface="ＭＳ ゴシック" panose="020B0609070205080204" pitchFamily="49" charset="-128"/>
                      </a:endParaRPr>
                    </a:p>
                  </a:txBody>
                  <a:tcPr marL="7935" marR="7935" marT="7935"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ja-JP" altLang="en-US" sz="1050" b="0" i="0" u="none" strike="noStrike" baseline="0" dirty="0">
                          <a:solidFill>
                            <a:srgbClr val="000000"/>
                          </a:solidFill>
                          <a:effectLst/>
                          <a:latin typeface="ＭＳ ゴシック" panose="020B0609070205080204" pitchFamily="49" charset="-128"/>
                          <a:ea typeface="ＭＳ ゴシック" panose="020B0609070205080204" pitchFamily="49" charset="-128"/>
                        </a:rPr>
                        <a:t> 大阪府泉佐野市南中樫井</a:t>
                      </a:r>
                      <a:endParaRPr lang="ja-JP" altLang="en-US" sz="1050" b="0" i="0" u="none" strike="noStrike" dirty="0">
                        <a:solidFill>
                          <a:srgbClr val="000000"/>
                        </a:solidFill>
                        <a:effectLst/>
                        <a:latin typeface="ＭＳ ゴシック" panose="020B0609070205080204" pitchFamily="49" charset="-128"/>
                        <a:ea typeface="ＭＳ ゴシック" panose="020B0609070205080204" pitchFamily="49" charset="-128"/>
                      </a:endParaRPr>
                    </a:p>
                  </a:txBody>
                  <a:tcPr marL="7935" marR="7935" marT="79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4"/>
                  </a:ext>
                </a:extLst>
              </a:tr>
              <a:tr h="160204">
                <a:tc rowSpan="3">
                  <a:txBody>
                    <a:bodyPr/>
                    <a:lstStyle/>
                    <a:p>
                      <a:pPr algn="l" fontAlgn="ctr"/>
                      <a:r>
                        <a:rPr lang="ja-JP" altLang="en-US" sz="1050" b="0" i="0" u="none" strike="noStrike" dirty="0">
                          <a:solidFill>
                            <a:srgbClr val="000000"/>
                          </a:solidFill>
                          <a:effectLst/>
                          <a:latin typeface="ＭＳ ゴシック" panose="020B0609070205080204" pitchFamily="49" charset="-128"/>
                          <a:ea typeface="ＭＳ ゴシック" panose="020B0609070205080204" pitchFamily="49" charset="-128"/>
                        </a:rPr>
                        <a:t>構造形式</a:t>
                      </a:r>
                    </a:p>
                  </a:txBody>
                  <a:tcPr marL="7935" marR="7935" marT="79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ja-JP" altLang="en-US" sz="1050" b="0" i="0" u="none" strike="noStrike">
                          <a:solidFill>
                            <a:srgbClr val="000000"/>
                          </a:solidFill>
                          <a:effectLst/>
                          <a:latin typeface="ＭＳ ゴシック" panose="020B0609070205080204" pitchFamily="49" charset="-128"/>
                          <a:ea typeface="ＭＳ ゴシック" panose="020B0609070205080204" pitchFamily="49" charset="-128"/>
                        </a:rPr>
                        <a:t>上部工</a:t>
                      </a:r>
                    </a:p>
                  </a:txBody>
                  <a:tcPr marL="7935" marR="7935" marT="79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ja-JP" altLang="en-US" sz="1050" b="0" i="0" u="none" strike="noStrike" baseline="0" dirty="0">
                          <a:solidFill>
                            <a:srgbClr val="000000"/>
                          </a:solidFill>
                          <a:effectLst/>
                          <a:latin typeface="ＭＳ ゴシック" panose="020B0609070205080204" pitchFamily="49" charset="-128"/>
                          <a:ea typeface="ＭＳ ゴシック" panose="020B0609070205080204" pitchFamily="49" charset="-128"/>
                        </a:rPr>
                        <a:t> </a:t>
                      </a:r>
                      <a:r>
                        <a:rPr lang="en-US" altLang="ja-JP" sz="1050" b="0" i="0" u="none" strike="noStrike" baseline="0" dirty="0">
                          <a:solidFill>
                            <a:srgbClr val="000000"/>
                          </a:solidFill>
                          <a:effectLst/>
                          <a:latin typeface="ＭＳ ゴシック" panose="020B0609070205080204" pitchFamily="49" charset="-128"/>
                          <a:ea typeface="ＭＳ ゴシック" panose="020B0609070205080204" pitchFamily="49" charset="-128"/>
                        </a:rPr>
                        <a:t>RC3</a:t>
                      </a:r>
                      <a:r>
                        <a:rPr lang="zh-TW" altLang="en-US" sz="1050" b="0" i="0" u="none" strike="noStrike" dirty="0">
                          <a:solidFill>
                            <a:srgbClr val="000000"/>
                          </a:solidFill>
                          <a:effectLst/>
                          <a:latin typeface="ＭＳ ゴシック" panose="020B0609070205080204" pitchFamily="49" charset="-128"/>
                          <a:ea typeface="ＭＳ ゴシック" panose="020B0609070205080204" pitchFamily="49" charset="-128"/>
                        </a:rPr>
                        <a:t>径間</a:t>
                      </a:r>
                      <a:r>
                        <a:rPr lang="ja-JP" altLang="en-US" sz="1050" b="0" i="0" u="none" strike="noStrike" dirty="0">
                          <a:solidFill>
                            <a:srgbClr val="000000"/>
                          </a:solidFill>
                          <a:effectLst/>
                          <a:latin typeface="ＭＳ ゴシック" panose="020B0609070205080204" pitchFamily="49" charset="-128"/>
                          <a:ea typeface="ＭＳ ゴシック" panose="020B0609070205080204" pitchFamily="49" charset="-128"/>
                        </a:rPr>
                        <a:t>ゲルバー変断面</a:t>
                      </a:r>
                      <a:r>
                        <a:rPr lang="en-US" altLang="ja-JP" sz="1050" b="0" i="0" u="none" strike="noStrike" dirty="0">
                          <a:solidFill>
                            <a:srgbClr val="000000"/>
                          </a:solidFill>
                          <a:effectLst/>
                          <a:latin typeface="ＭＳ ゴシック" panose="020B0609070205080204" pitchFamily="49" charset="-128"/>
                          <a:ea typeface="ＭＳ ゴシック" panose="020B0609070205080204" pitchFamily="49" charset="-128"/>
                        </a:rPr>
                        <a:t>T</a:t>
                      </a:r>
                      <a:r>
                        <a:rPr lang="zh-TW" altLang="en-US" sz="1050" b="0" i="0" u="none" strike="noStrike" dirty="0">
                          <a:solidFill>
                            <a:srgbClr val="000000"/>
                          </a:solidFill>
                          <a:effectLst/>
                          <a:latin typeface="ＭＳ ゴシック" panose="020B0609070205080204" pitchFamily="49" charset="-128"/>
                          <a:ea typeface="ＭＳ ゴシック" panose="020B0609070205080204" pitchFamily="49" charset="-128"/>
                        </a:rPr>
                        <a:t>桁</a:t>
                      </a:r>
                      <a:r>
                        <a:rPr lang="ja-JP" altLang="en-US" sz="1050" b="0" i="0" u="none" strike="noStrike" dirty="0">
                          <a:solidFill>
                            <a:srgbClr val="000000"/>
                          </a:solidFill>
                          <a:effectLst/>
                          <a:latin typeface="ＭＳ ゴシック" panose="020B0609070205080204" pitchFamily="49" charset="-128"/>
                          <a:ea typeface="ＭＳ ゴシック" panose="020B0609070205080204" pitchFamily="49" charset="-128"/>
                        </a:rPr>
                        <a:t>橋</a:t>
                      </a:r>
                      <a:endParaRPr lang="zh-TW" altLang="en-US" sz="1050" b="0" i="0" u="none" strike="noStrike" dirty="0">
                        <a:solidFill>
                          <a:srgbClr val="000000"/>
                        </a:solidFill>
                        <a:effectLst/>
                        <a:latin typeface="ＭＳ ゴシック" panose="020B0609070205080204" pitchFamily="49" charset="-128"/>
                        <a:ea typeface="ＭＳ ゴシック" panose="020B0609070205080204" pitchFamily="49" charset="-128"/>
                      </a:endParaRPr>
                    </a:p>
                  </a:txBody>
                  <a:tcPr marL="7935" marR="7935" marT="79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 xmlns:a16="http://schemas.microsoft.com/office/drawing/2014/main" val="10005"/>
                  </a:ext>
                </a:extLst>
              </a:tr>
              <a:tr h="160204">
                <a:tc vMerge="1">
                  <a:txBody>
                    <a:bodyPr/>
                    <a:lstStyle/>
                    <a:p>
                      <a:pPr algn="l" fontAlgn="ctr"/>
                      <a:endParaRPr lang="ja-JP" altLang="en-US" sz="800" b="0" i="0" u="none" strike="noStrike" dirty="0">
                        <a:solidFill>
                          <a:srgbClr val="000000"/>
                        </a:solidFill>
                        <a:effectLst/>
                        <a:latin typeface="ＭＳ ゴシック" panose="020B0609070205080204" pitchFamily="49" charset="-128"/>
                        <a:ea typeface="ＭＳ ゴシック" panose="020B0609070205080204" pitchFamily="49" charset="-128"/>
                      </a:endParaRPr>
                    </a:p>
                  </a:txBody>
                  <a:tcPr marL="7935" marR="7935" marT="79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noFill/>
                  </a:tcPr>
                </a:tc>
                <a:tc>
                  <a:txBody>
                    <a:bodyPr/>
                    <a:lstStyle/>
                    <a:p>
                      <a:pPr algn="l" fontAlgn="ctr"/>
                      <a:r>
                        <a:rPr lang="ja-JP" altLang="en-US" sz="1050" b="0" i="0" u="none" strike="noStrike">
                          <a:solidFill>
                            <a:srgbClr val="000000"/>
                          </a:solidFill>
                          <a:effectLst/>
                          <a:latin typeface="ＭＳ ゴシック" panose="020B0609070205080204" pitchFamily="49" charset="-128"/>
                          <a:ea typeface="ＭＳ ゴシック" panose="020B0609070205080204" pitchFamily="49" charset="-128"/>
                        </a:rPr>
                        <a:t>下部工</a:t>
                      </a:r>
                    </a:p>
                  </a:txBody>
                  <a:tcPr marL="7935" marR="7935" marT="79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ja-JP" altLang="en-US" sz="1050" b="0" i="0" u="none" strike="noStrike" baseline="0" dirty="0">
                          <a:solidFill>
                            <a:srgbClr val="000000"/>
                          </a:solidFill>
                          <a:effectLst/>
                          <a:latin typeface="ＭＳ ゴシック" panose="020B0609070205080204" pitchFamily="49" charset="-128"/>
                          <a:ea typeface="ＭＳ ゴシック" panose="020B0609070205080204" pitchFamily="49" charset="-128"/>
                        </a:rPr>
                        <a:t> 重力式橋台、壁式橋脚</a:t>
                      </a:r>
                      <a:endParaRPr lang="zh-TW" altLang="en-US" sz="1050" b="0" i="0" u="none" strike="noStrike" dirty="0">
                        <a:solidFill>
                          <a:srgbClr val="000000"/>
                        </a:solidFill>
                        <a:effectLst/>
                        <a:latin typeface="ＭＳ ゴシック" panose="020B0609070205080204" pitchFamily="49" charset="-128"/>
                        <a:ea typeface="ＭＳ ゴシック" panose="020B0609070205080204" pitchFamily="49" charset="-128"/>
                      </a:endParaRPr>
                    </a:p>
                  </a:txBody>
                  <a:tcPr marL="7935" marR="7935" marT="79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 xmlns:a16="http://schemas.microsoft.com/office/drawing/2014/main" val="10006"/>
                  </a:ext>
                </a:extLst>
              </a:tr>
              <a:tr h="160204">
                <a:tc vMerge="1">
                  <a:txBody>
                    <a:bodyPr/>
                    <a:lstStyle/>
                    <a:p>
                      <a:pPr algn="l" fontAlgn="ctr"/>
                      <a:endParaRPr lang="ja-JP" altLang="en-US" sz="800" b="0" i="0" u="none" strike="noStrike" dirty="0">
                        <a:solidFill>
                          <a:srgbClr val="000000"/>
                        </a:solidFill>
                        <a:effectLst/>
                        <a:latin typeface="ＭＳ ゴシック" panose="020B0609070205080204" pitchFamily="49" charset="-128"/>
                        <a:ea typeface="ＭＳ ゴシック" panose="020B0609070205080204" pitchFamily="49" charset="-128"/>
                      </a:endParaRPr>
                    </a:p>
                  </a:txBody>
                  <a:tcPr marL="7935" marR="7935" marT="79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noFill/>
                  </a:tcPr>
                </a:tc>
                <a:tc>
                  <a:txBody>
                    <a:bodyPr/>
                    <a:lstStyle/>
                    <a:p>
                      <a:pPr algn="l" fontAlgn="ctr"/>
                      <a:r>
                        <a:rPr lang="ja-JP" altLang="en-US" sz="1050" b="0" i="0" u="none" strike="noStrike">
                          <a:solidFill>
                            <a:srgbClr val="000000"/>
                          </a:solidFill>
                          <a:effectLst/>
                          <a:latin typeface="ＭＳ ゴシック" panose="020B0609070205080204" pitchFamily="49" charset="-128"/>
                          <a:ea typeface="ＭＳ ゴシック" panose="020B0609070205080204" pitchFamily="49" charset="-128"/>
                        </a:rPr>
                        <a:t>基礎工</a:t>
                      </a:r>
                    </a:p>
                  </a:txBody>
                  <a:tcPr marL="7935" marR="7935" marT="79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ja-JP" altLang="en-US" sz="1050" b="0" i="0" u="none" strike="noStrike" baseline="0" dirty="0">
                          <a:solidFill>
                            <a:srgbClr val="000000"/>
                          </a:solidFill>
                          <a:effectLst/>
                          <a:latin typeface="ＭＳ ゴシック" panose="020B0609070205080204" pitchFamily="49" charset="-128"/>
                          <a:ea typeface="ＭＳ ゴシック" panose="020B0609070205080204" pitchFamily="49" charset="-128"/>
                        </a:rPr>
                        <a:t> </a:t>
                      </a:r>
                      <a:r>
                        <a:rPr lang="zh-TW" altLang="en-US" sz="1050" b="0" i="0" u="none" strike="noStrike" dirty="0">
                          <a:solidFill>
                            <a:srgbClr val="000000"/>
                          </a:solidFill>
                          <a:effectLst/>
                          <a:latin typeface="ＭＳ ゴシック" panose="020B0609070205080204" pitchFamily="49" charset="-128"/>
                          <a:ea typeface="ＭＳ ゴシック" panose="020B0609070205080204" pitchFamily="49" charset="-128"/>
                        </a:rPr>
                        <a:t>橋台：杭</a:t>
                      </a:r>
                      <a:r>
                        <a:rPr lang="ja-JP" altLang="en-US" sz="1050" b="0" i="0" u="none" strike="noStrike" dirty="0">
                          <a:solidFill>
                            <a:srgbClr val="000000"/>
                          </a:solidFill>
                          <a:effectLst/>
                          <a:latin typeface="ＭＳ ゴシック" panose="020B0609070205080204" pitchFamily="49" charset="-128"/>
                          <a:ea typeface="ＭＳ ゴシック" panose="020B0609070205080204" pitchFamily="49" charset="-128"/>
                        </a:rPr>
                        <a:t>基礎　橋脚：ケーソン基礎</a:t>
                      </a:r>
                      <a:endParaRPr lang="zh-TW" altLang="en-US" sz="1050" b="0" i="0" u="none" strike="noStrike" dirty="0">
                        <a:solidFill>
                          <a:srgbClr val="000000"/>
                        </a:solidFill>
                        <a:effectLst/>
                        <a:latin typeface="ＭＳ ゴシック" panose="020B0609070205080204" pitchFamily="49" charset="-128"/>
                        <a:ea typeface="ＭＳ ゴシック" panose="020B0609070205080204" pitchFamily="49" charset="-128"/>
                      </a:endParaRPr>
                    </a:p>
                  </a:txBody>
                  <a:tcPr marL="7935" marR="7935" marT="79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 xmlns:a16="http://schemas.microsoft.com/office/drawing/2014/main" val="10007"/>
                  </a:ext>
                </a:extLst>
              </a:tr>
              <a:tr h="160204">
                <a:tc rowSpan="5">
                  <a:txBody>
                    <a:bodyPr/>
                    <a:lstStyle/>
                    <a:p>
                      <a:pPr algn="l" fontAlgn="ctr"/>
                      <a:r>
                        <a:rPr lang="zh-TW" altLang="en-US" sz="1050" b="0" i="0" u="none" strike="noStrike" dirty="0">
                          <a:solidFill>
                            <a:srgbClr val="000000"/>
                          </a:solidFill>
                          <a:effectLst/>
                          <a:latin typeface="ＭＳ ゴシック" panose="020B0609070205080204" pitchFamily="49" charset="-128"/>
                          <a:ea typeface="ＭＳ ゴシック" panose="020B0609070205080204" pitchFamily="49" charset="-128"/>
                        </a:rPr>
                        <a:t>主要構造</a:t>
                      </a:r>
                      <a:endParaRPr lang="en-US" altLang="zh-TW" sz="1050" b="0" i="0" u="none" strike="noStrike" dirty="0">
                        <a:solidFill>
                          <a:srgbClr val="000000"/>
                        </a:solidFill>
                        <a:effectLst/>
                        <a:latin typeface="ＭＳ ゴシック" panose="020B0609070205080204" pitchFamily="49" charset="-128"/>
                        <a:ea typeface="ＭＳ ゴシック" panose="020B0609070205080204" pitchFamily="49" charset="-128"/>
                      </a:endParaRPr>
                    </a:p>
                    <a:p>
                      <a:pPr algn="l" fontAlgn="ctr"/>
                      <a:r>
                        <a:rPr lang="zh-TW" altLang="en-US" sz="1050" b="0" i="0" u="none" strike="noStrike" dirty="0">
                          <a:solidFill>
                            <a:srgbClr val="000000"/>
                          </a:solidFill>
                          <a:effectLst/>
                          <a:latin typeface="ＭＳ ゴシック" panose="020B0609070205080204" pitchFamily="49" charset="-128"/>
                          <a:ea typeface="ＭＳ ゴシック" panose="020B0609070205080204" pitchFamily="49" charset="-128"/>
                        </a:rPr>
                        <a:t>寸法</a:t>
                      </a:r>
                    </a:p>
                  </a:txBody>
                  <a:tcPr marL="7935" marR="7935" marT="79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ja-JP" altLang="en-US" sz="1050" b="0" i="0" u="none" strike="noStrike" dirty="0">
                          <a:solidFill>
                            <a:srgbClr val="000000"/>
                          </a:solidFill>
                          <a:effectLst/>
                          <a:latin typeface="ＭＳ ゴシック" panose="020B0609070205080204" pitchFamily="49" charset="-128"/>
                          <a:ea typeface="ＭＳ ゴシック" panose="020B0609070205080204" pitchFamily="49" charset="-128"/>
                        </a:rPr>
                        <a:t>橋長</a:t>
                      </a:r>
                      <a:r>
                        <a:rPr lang="en-US" altLang="ja-JP" sz="1050" b="0" i="0" u="none" strike="noStrike" dirty="0">
                          <a:solidFill>
                            <a:srgbClr val="000000"/>
                          </a:solidFill>
                          <a:effectLst/>
                          <a:latin typeface="ＭＳ ゴシック" panose="020B0609070205080204" pitchFamily="49" charset="-128"/>
                          <a:ea typeface="ＭＳ ゴシック" panose="020B0609070205080204" pitchFamily="49" charset="-128"/>
                        </a:rPr>
                        <a:t>(</a:t>
                      </a:r>
                      <a:r>
                        <a:rPr lang="en-US" sz="1050" b="0" i="0" u="none" strike="noStrike" dirty="0">
                          <a:solidFill>
                            <a:srgbClr val="000000"/>
                          </a:solidFill>
                          <a:effectLst/>
                          <a:latin typeface="ＭＳ ゴシック" panose="020B0609070205080204" pitchFamily="49" charset="-128"/>
                          <a:ea typeface="ＭＳ ゴシック" panose="020B0609070205080204" pitchFamily="49" charset="-128"/>
                        </a:rPr>
                        <a:t>m)</a:t>
                      </a:r>
                    </a:p>
                  </a:txBody>
                  <a:tcPr marL="7935" marR="7935" marT="79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ja-JP" altLang="en-US" sz="1050" b="0" i="0" u="none" strike="noStrike" baseline="0" dirty="0">
                          <a:solidFill>
                            <a:srgbClr val="000000"/>
                          </a:solidFill>
                          <a:effectLst/>
                          <a:latin typeface="ＭＳ ゴシック" panose="020B0609070205080204" pitchFamily="49" charset="-128"/>
                          <a:ea typeface="ＭＳ ゴシック" panose="020B0609070205080204" pitchFamily="49" charset="-128"/>
                        </a:rPr>
                        <a:t> </a:t>
                      </a:r>
                      <a:r>
                        <a:rPr lang="en-US" altLang="ja-JP" sz="1050" b="0" i="0" u="none" strike="noStrike" baseline="0" dirty="0">
                          <a:solidFill>
                            <a:srgbClr val="000000"/>
                          </a:solidFill>
                          <a:effectLst/>
                          <a:latin typeface="ＭＳ ゴシック" panose="020B0609070205080204" pitchFamily="49" charset="-128"/>
                          <a:ea typeface="ＭＳ ゴシック" panose="020B0609070205080204" pitchFamily="49" charset="-128"/>
                        </a:rPr>
                        <a:t>53.0</a:t>
                      </a:r>
                      <a:r>
                        <a:rPr lang="en-US" sz="1050" b="0" i="0" u="none" strike="noStrike" dirty="0">
                          <a:solidFill>
                            <a:srgbClr val="000000"/>
                          </a:solidFill>
                          <a:effectLst/>
                          <a:latin typeface="ＭＳ ゴシック" panose="020B0609070205080204" pitchFamily="49" charset="-128"/>
                          <a:ea typeface="ＭＳ ゴシック" panose="020B0609070205080204" pitchFamily="49" charset="-128"/>
                        </a:rPr>
                        <a:t> m</a:t>
                      </a:r>
                    </a:p>
                  </a:txBody>
                  <a:tcPr marL="7935" marR="7935" marT="79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 xmlns:a16="http://schemas.microsoft.com/office/drawing/2014/main" val="10008"/>
                  </a:ext>
                </a:extLst>
              </a:tr>
              <a:tr h="160204">
                <a:tc vMerge="1">
                  <a:txBody>
                    <a:bodyPr/>
                    <a:lstStyle/>
                    <a:p>
                      <a:pPr algn="l" fontAlgn="ctr"/>
                      <a:endParaRPr lang="en-US" altLang="ja-JP" sz="800" b="0" i="0" u="none" strike="noStrike" baseline="0" dirty="0">
                        <a:solidFill>
                          <a:srgbClr val="000000"/>
                        </a:solidFill>
                        <a:effectLst/>
                        <a:latin typeface="ＭＳ ゴシック" panose="020B0609070205080204" pitchFamily="49" charset="-128"/>
                        <a:ea typeface="ＭＳ ゴシック" panose="020B0609070205080204" pitchFamily="49" charset="-128"/>
                      </a:endParaRPr>
                    </a:p>
                  </a:txBody>
                  <a:tcPr marL="7935" marR="7935" marT="79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noFill/>
                  </a:tcPr>
                </a:tc>
                <a:tc>
                  <a:txBody>
                    <a:bodyPr/>
                    <a:lstStyle/>
                    <a:p>
                      <a:pPr algn="l" fontAlgn="ctr"/>
                      <a:r>
                        <a:rPr lang="ja-JP" altLang="en-US" sz="1050" b="0" i="0" u="none" strike="noStrike" dirty="0">
                          <a:solidFill>
                            <a:srgbClr val="000000"/>
                          </a:solidFill>
                          <a:effectLst/>
                          <a:latin typeface="ＭＳ ゴシック" panose="020B0609070205080204" pitchFamily="49" charset="-128"/>
                          <a:ea typeface="ＭＳ ゴシック" panose="020B0609070205080204" pitchFamily="49" charset="-128"/>
                        </a:rPr>
                        <a:t>支間長</a:t>
                      </a:r>
                      <a:r>
                        <a:rPr lang="en-US" altLang="ja-JP" sz="1050" b="0" i="0" u="none" strike="noStrike" dirty="0">
                          <a:solidFill>
                            <a:srgbClr val="000000"/>
                          </a:solidFill>
                          <a:effectLst/>
                          <a:latin typeface="ＭＳ ゴシック" panose="020B0609070205080204" pitchFamily="49" charset="-128"/>
                          <a:ea typeface="ＭＳ ゴシック" panose="020B0609070205080204" pitchFamily="49" charset="-128"/>
                        </a:rPr>
                        <a:t>(</a:t>
                      </a:r>
                      <a:r>
                        <a:rPr lang="en-US" sz="1050" b="0" i="0" u="none" strike="noStrike" dirty="0">
                          <a:solidFill>
                            <a:srgbClr val="000000"/>
                          </a:solidFill>
                          <a:effectLst/>
                          <a:latin typeface="ＭＳ ゴシック" panose="020B0609070205080204" pitchFamily="49" charset="-128"/>
                          <a:ea typeface="ＭＳ ゴシック" panose="020B0609070205080204" pitchFamily="49" charset="-128"/>
                        </a:rPr>
                        <a:t>m)</a:t>
                      </a:r>
                    </a:p>
                  </a:txBody>
                  <a:tcPr marL="7935" marR="7935" marT="79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ja-JP" altLang="en-US" sz="1050" b="0" i="0" u="none" strike="noStrike" baseline="0" dirty="0">
                          <a:solidFill>
                            <a:srgbClr val="000000"/>
                          </a:solidFill>
                          <a:effectLst/>
                          <a:latin typeface="ＭＳ ゴシック" panose="020B0609070205080204" pitchFamily="49" charset="-128"/>
                          <a:ea typeface="ＭＳ ゴシック" panose="020B0609070205080204" pitchFamily="49" charset="-128"/>
                        </a:rPr>
                        <a:t> </a:t>
                      </a:r>
                      <a:r>
                        <a:rPr lang="en-US" altLang="ja-JP" sz="1050" b="0" i="0" u="none" strike="noStrike" baseline="0" dirty="0">
                          <a:solidFill>
                            <a:srgbClr val="000000"/>
                          </a:solidFill>
                          <a:effectLst/>
                          <a:latin typeface="ＭＳ ゴシック" panose="020B0609070205080204" pitchFamily="49" charset="-128"/>
                          <a:ea typeface="ＭＳ ゴシック" panose="020B0609070205080204" pitchFamily="49" charset="-128"/>
                        </a:rPr>
                        <a:t>16.0</a:t>
                      </a:r>
                      <a:r>
                        <a:rPr lang="en-US" sz="1050" b="0" i="0" u="none" strike="noStrike" dirty="0">
                          <a:solidFill>
                            <a:srgbClr val="000000"/>
                          </a:solidFill>
                          <a:effectLst/>
                          <a:latin typeface="ＭＳ ゴシック" panose="020B0609070205080204" pitchFamily="49" charset="-128"/>
                          <a:ea typeface="ＭＳ ゴシック" panose="020B0609070205080204" pitchFamily="49" charset="-128"/>
                        </a:rPr>
                        <a:t> m + </a:t>
                      </a:r>
                      <a:r>
                        <a:rPr lang="en-US" altLang="ja-JP" sz="1050" b="0" i="0" u="none" strike="noStrike" dirty="0">
                          <a:solidFill>
                            <a:srgbClr val="000000"/>
                          </a:solidFill>
                          <a:effectLst/>
                          <a:latin typeface="ＭＳ ゴシック" panose="020B0609070205080204" pitchFamily="49" charset="-128"/>
                          <a:ea typeface="ＭＳ ゴシック" panose="020B0609070205080204" pitchFamily="49" charset="-128"/>
                        </a:rPr>
                        <a:t>21.0</a:t>
                      </a:r>
                      <a:r>
                        <a:rPr lang="en-US" sz="1050" b="0" i="0" u="none" strike="noStrike" dirty="0">
                          <a:solidFill>
                            <a:srgbClr val="000000"/>
                          </a:solidFill>
                          <a:effectLst/>
                          <a:latin typeface="ＭＳ ゴシック" panose="020B0609070205080204" pitchFamily="49" charset="-128"/>
                          <a:ea typeface="ＭＳ ゴシック" panose="020B0609070205080204" pitchFamily="49" charset="-128"/>
                        </a:rPr>
                        <a:t> m</a:t>
                      </a:r>
                      <a:r>
                        <a:rPr lang="ja-JP" altLang="en-US" sz="1050" b="0" i="0" u="none" strike="noStrike" baseline="0" dirty="0">
                          <a:solidFill>
                            <a:srgbClr val="000000"/>
                          </a:solidFill>
                          <a:effectLst/>
                          <a:latin typeface="ＭＳ ゴシック" panose="020B0609070205080204" pitchFamily="49" charset="-128"/>
                          <a:ea typeface="ＭＳ ゴシック" panose="020B0609070205080204" pitchFamily="49" charset="-128"/>
                        </a:rPr>
                        <a:t> </a:t>
                      </a:r>
                      <a:r>
                        <a:rPr lang="en-US" altLang="ja-JP" sz="1050" b="0" i="0" u="none" strike="noStrike" baseline="0" dirty="0">
                          <a:solidFill>
                            <a:srgbClr val="000000"/>
                          </a:solidFill>
                          <a:effectLst/>
                          <a:latin typeface="ＭＳ ゴシック" panose="020B0609070205080204" pitchFamily="49" charset="-128"/>
                          <a:ea typeface="ＭＳ ゴシック" panose="020B0609070205080204" pitchFamily="49" charset="-128"/>
                        </a:rPr>
                        <a:t>+ 16.0 m</a:t>
                      </a:r>
                      <a:endParaRPr lang="en-US" sz="1050" b="0" i="0" u="none" strike="noStrike" dirty="0">
                        <a:solidFill>
                          <a:srgbClr val="000000"/>
                        </a:solidFill>
                        <a:effectLst/>
                        <a:latin typeface="ＭＳ ゴシック" panose="020B0609070205080204" pitchFamily="49" charset="-128"/>
                        <a:ea typeface="ＭＳ ゴシック" panose="020B0609070205080204" pitchFamily="49" charset="-128"/>
                      </a:endParaRPr>
                    </a:p>
                  </a:txBody>
                  <a:tcPr marL="7935" marR="7935" marT="79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 xmlns:a16="http://schemas.microsoft.com/office/drawing/2014/main" val="10009"/>
                  </a:ext>
                </a:extLst>
              </a:tr>
              <a:tr h="160204">
                <a:tc vMerge="1">
                  <a:txBody>
                    <a:bodyPr/>
                    <a:lstStyle/>
                    <a:p>
                      <a:pPr algn="l" fontAlgn="ctr"/>
                      <a:endParaRPr lang="ja-JP" altLang="en-US" sz="800" b="0" i="0" u="none" strike="noStrike" dirty="0">
                        <a:solidFill>
                          <a:srgbClr val="000000"/>
                        </a:solidFill>
                        <a:effectLst/>
                        <a:latin typeface="ＭＳ ゴシック" panose="020B0609070205080204" pitchFamily="49" charset="-128"/>
                        <a:ea typeface="ＭＳ ゴシック" panose="020B0609070205080204" pitchFamily="49" charset="-128"/>
                      </a:endParaRPr>
                    </a:p>
                  </a:txBody>
                  <a:tcPr marL="7935" marR="7935" marT="79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noFill/>
                  </a:tcPr>
                </a:tc>
                <a:tc>
                  <a:txBody>
                    <a:bodyPr/>
                    <a:lstStyle/>
                    <a:p>
                      <a:pPr algn="l" fontAlgn="ctr"/>
                      <a:r>
                        <a:rPr lang="ja-JP" altLang="en-US" sz="1050" b="0" i="0" u="none" strike="noStrike" dirty="0">
                          <a:solidFill>
                            <a:srgbClr val="000000"/>
                          </a:solidFill>
                          <a:effectLst/>
                          <a:latin typeface="ＭＳ ゴシック" panose="020B0609070205080204" pitchFamily="49" charset="-128"/>
                          <a:ea typeface="ＭＳ ゴシック" panose="020B0609070205080204" pitchFamily="49" charset="-128"/>
                        </a:rPr>
                        <a:t>全幅員</a:t>
                      </a:r>
                      <a:r>
                        <a:rPr lang="en-US" altLang="ja-JP" sz="1050" b="0" i="0" u="none" strike="noStrike" dirty="0">
                          <a:solidFill>
                            <a:srgbClr val="000000"/>
                          </a:solidFill>
                          <a:effectLst/>
                          <a:latin typeface="ＭＳ ゴシック" panose="020B0609070205080204" pitchFamily="49" charset="-128"/>
                          <a:ea typeface="ＭＳ ゴシック" panose="020B0609070205080204" pitchFamily="49" charset="-128"/>
                        </a:rPr>
                        <a:t>(</a:t>
                      </a:r>
                      <a:r>
                        <a:rPr lang="en-US" sz="1050" b="0" i="0" u="none" strike="noStrike" dirty="0">
                          <a:solidFill>
                            <a:srgbClr val="000000"/>
                          </a:solidFill>
                          <a:effectLst/>
                          <a:latin typeface="ＭＳ ゴシック" panose="020B0609070205080204" pitchFamily="49" charset="-128"/>
                          <a:ea typeface="ＭＳ ゴシック" panose="020B0609070205080204" pitchFamily="49" charset="-128"/>
                        </a:rPr>
                        <a:t>m)</a:t>
                      </a:r>
                    </a:p>
                  </a:txBody>
                  <a:tcPr marL="7935" marR="7935" marT="79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en-US" sz="1050" b="0" i="0" u="none" strike="noStrike" dirty="0">
                          <a:solidFill>
                            <a:srgbClr val="000000"/>
                          </a:solidFill>
                          <a:effectLst/>
                          <a:latin typeface="ＭＳ ゴシック" panose="020B0609070205080204" pitchFamily="49" charset="-128"/>
                          <a:ea typeface="ＭＳ ゴシック" panose="020B0609070205080204" pitchFamily="49" charset="-128"/>
                        </a:rPr>
                        <a:t> </a:t>
                      </a:r>
                      <a:r>
                        <a:rPr lang="en-US" altLang="ja-JP" sz="1050" b="0" i="0" u="none" strike="noStrike" dirty="0">
                          <a:solidFill>
                            <a:srgbClr val="000000"/>
                          </a:solidFill>
                          <a:effectLst/>
                          <a:latin typeface="ＭＳ ゴシック" panose="020B0609070205080204" pitchFamily="49" charset="-128"/>
                          <a:ea typeface="ＭＳ ゴシック" panose="020B0609070205080204" pitchFamily="49" charset="-128"/>
                        </a:rPr>
                        <a:t>5</a:t>
                      </a:r>
                      <a:r>
                        <a:rPr lang="en-US" sz="1050" b="0" i="0" u="none" strike="noStrike" dirty="0">
                          <a:solidFill>
                            <a:srgbClr val="000000"/>
                          </a:solidFill>
                          <a:effectLst/>
                          <a:latin typeface="ＭＳ ゴシック" panose="020B0609070205080204" pitchFamily="49" charset="-128"/>
                          <a:ea typeface="ＭＳ ゴシック" panose="020B0609070205080204" pitchFamily="49" charset="-128"/>
                        </a:rPr>
                        <a:t>.6</a:t>
                      </a:r>
                      <a:r>
                        <a:rPr lang="ja-JP" altLang="en-US" sz="1050" b="0" i="0" u="none" strike="noStrike" baseline="0" dirty="0">
                          <a:solidFill>
                            <a:srgbClr val="000000"/>
                          </a:solidFill>
                          <a:effectLst/>
                          <a:latin typeface="ＭＳ ゴシック" panose="020B0609070205080204" pitchFamily="49" charset="-128"/>
                          <a:ea typeface="ＭＳ ゴシック" panose="020B0609070205080204" pitchFamily="49" charset="-128"/>
                        </a:rPr>
                        <a:t> </a:t>
                      </a:r>
                      <a:r>
                        <a:rPr lang="en-US" sz="1050" b="0" i="0" u="none" strike="noStrike" dirty="0">
                          <a:solidFill>
                            <a:srgbClr val="000000"/>
                          </a:solidFill>
                          <a:effectLst/>
                          <a:latin typeface="ＭＳ ゴシック" panose="020B0609070205080204" pitchFamily="49" charset="-128"/>
                          <a:ea typeface="ＭＳ ゴシック" panose="020B0609070205080204" pitchFamily="49" charset="-128"/>
                        </a:rPr>
                        <a:t>m</a:t>
                      </a:r>
                      <a:r>
                        <a:rPr lang="en-US" altLang="ja-JP" sz="1050" b="0" i="0" u="none" strike="noStrike" dirty="0">
                          <a:solidFill>
                            <a:srgbClr val="000000"/>
                          </a:solidFill>
                          <a:effectLst/>
                          <a:latin typeface="ＭＳ ゴシック" panose="020B0609070205080204" pitchFamily="49" charset="-128"/>
                          <a:ea typeface="ＭＳ ゴシック" panose="020B0609070205080204" pitchFamily="49" charset="-128"/>
                        </a:rPr>
                        <a:t>(</a:t>
                      </a:r>
                      <a:r>
                        <a:rPr lang="ja-JP" altLang="en-US" sz="1050" b="0" i="0" u="none" strike="noStrike" dirty="0">
                          <a:solidFill>
                            <a:srgbClr val="000000"/>
                          </a:solidFill>
                          <a:effectLst/>
                          <a:latin typeface="ＭＳ ゴシック" panose="020B0609070205080204" pitchFamily="49" charset="-128"/>
                          <a:ea typeface="ＭＳ ゴシック" panose="020B0609070205080204" pitchFamily="49" charset="-128"/>
                        </a:rPr>
                        <a:t>本橋</a:t>
                      </a:r>
                      <a:r>
                        <a:rPr lang="en-US" altLang="ja-JP" sz="1050" b="0" i="0" u="none" strike="noStrike" dirty="0">
                          <a:solidFill>
                            <a:srgbClr val="000000"/>
                          </a:solidFill>
                          <a:effectLst/>
                          <a:latin typeface="ＭＳ ゴシック" panose="020B0609070205080204" pitchFamily="49" charset="-128"/>
                          <a:ea typeface="ＭＳ ゴシック" panose="020B0609070205080204" pitchFamily="49" charset="-128"/>
                        </a:rPr>
                        <a:t>)</a:t>
                      </a:r>
                      <a:r>
                        <a:rPr lang="ja-JP" altLang="en-US" sz="1050" b="0" i="0" u="none" strike="noStrike" dirty="0">
                          <a:solidFill>
                            <a:srgbClr val="000000"/>
                          </a:solidFill>
                          <a:effectLst/>
                          <a:latin typeface="ＭＳ ゴシック" panose="020B0609070205080204" pitchFamily="49" charset="-128"/>
                          <a:ea typeface="ＭＳ ゴシック" panose="020B0609070205080204" pitchFamily="49" charset="-128"/>
                        </a:rPr>
                        <a:t>　</a:t>
                      </a:r>
                      <a:r>
                        <a:rPr lang="en-US" altLang="ja-JP" sz="1050" b="0" i="0" u="none" strike="noStrike" dirty="0">
                          <a:solidFill>
                            <a:srgbClr val="000000"/>
                          </a:solidFill>
                          <a:effectLst/>
                          <a:latin typeface="ＭＳ ゴシック" panose="020B0609070205080204" pitchFamily="49" charset="-128"/>
                          <a:ea typeface="ＭＳ ゴシック" panose="020B0609070205080204" pitchFamily="49" charset="-128"/>
                        </a:rPr>
                        <a:t>2.8 m(</a:t>
                      </a:r>
                      <a:r>
                        <a:rPr lang="ja-JP" altLang="en-US" sz="1050" b="0" i="0" u="none" strike="noStrike" dirty="0">
                          <a:solidFill>
                            <a:srgbClr val="000000"/>
                          </a:solidFill>
                          <a:effectLst/>
                          <a:latin typeface="ＭＳ ゴシック" panose="020B0609070205080204" pitchFamily="49" charset="-128"/>
                          <a:ea typeface="ＭＳ ゴシック" panose="020B0609070205080204" pitchFamily="49" charset="-128"/>
                        </a:rPr>
                        <a:t>側道橋</a:t>
                      </a:r>
                      <a:r>
                        <a:rPr lang="en-US" altLang="ja-JP" sz="1050" b="0" i="0" u="none" strike="noStrike" dirty="0">
                          <a:solidFill>
                            <a:srgbClr val="000000"/>
                          </a:solidFill>
                          <a:effectLst/>
                          <a:latin typeface="ＭＳ ゴシック" panose="020B0609070205080204" pitchFamily="49" charset="-128"/>
                          <a:ea typeface="ＭＳ ゴシック" panose="020B0609070205080204" pitchFamily="49" charset="-128"/>
                        </a:rPr>
                        <a:t>)</a:t>
                      </a:r>
                      <a:endParaRPr lang="en-US" sz="1050" b="0" i="0" u="none" strike="noStrike" dirty="0">
                        <a:solidFill>
                          <a:srgbClr val="000000"/>
                        </a:solidFill>
                        <a:effectLst/>
                        <a:latin typeface="ＭＳ ゴシック" panose="020B0609070205080204" pitchFamily="49" charset="-128"/>
                        <a:ea typeface="ＭＳ ゴシック" panose="020B0609070205080204" pitchFamily="49" charset="-128"/>
                      </a:endParaRPr>
                    </a:p>
                  </a:txBody>
                  <a:tcPr marL="7935" marR="7935" marT="79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 xmlns:a16="http://schemas.microsoft.com/office/drawing/2014/main" val="10010"/>
                  </a:ext>
                </a:extLst>
              </a:tr>
              <a:tr h="160204">
                <a:tc vMerge="1">
                  <a:txBody>
                    <a:bodyPr/>
                    <a:lstStyle/>
                    <a:p>
                      <a:pPr algn="l" fontAlgn="ctr"/>
                      <a:endParaRPr lang="ja-JP" altLang="en-US" sz="800" b="0" i="0" u="none" strike="noStrike" dirty="0">
                        <a:solidFill>
                          <a:srgbClr val="000000"/>
                        </a:solidFill>
                        <a:effectLst/>
                        <a:latin typeface="ＭＳ ゴシック" panose="020B0609070205080204" pitchFamily="49" charset="-128"/>
                        <a:ea typeface="ＭＳ ゴシック" panose="020B0609070205080204" pitchFamily="49" charset="-128"/>
                      </a:endParaRPr>
                    </a:p>
                  </a:txBody>
                  <a:tcPr marL="7935" marR="7935" marT="79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noFill/>
                  </a:tcPr>
                </a:tc>
                <a:tc>
                  <a:txBody>
                    <a:bodyPr/>
                    <a:lstStyle/>
                    <a:p>
                      <a:pPr algn="l" fontAlgn="ctr"/>
                      <a:r>
                        <a:rPr lang="ja-JP" altLang="en-US" sz="1050" b="0" i="0" u="none" strike="noStrike" dirty="0">
                          <a:solidFill>
                            <a:srgbClr val="000000"/>
                          </a:solidFill>
                          <a:effectLst/>
                          <a:latin typeface="ＭＳ ゴシック" panose="020B0609070205080204" pitchFamily="49" charset="-128"/>
                          <a:ea typeface="ＭＳ ゴシック" panose="020B0609070205080204" pitchFamily="49" charset="-128"/>
                        </a:rPr>
                        <a:t>有効幅員</a:t>
                      </a:r>
                      <a:r>
                        <a:rPr lang="en-US" altLang="ja-JP" sz="1050" b="0" i="0" u="none" strike="noStrike" dirty="0">
                          <a:solidFill>
                            <a:srgbClr val="000000"/>
                          </a:solidFill>
                          <a:effectLst/>
                          <a:latin typeface="ＭＳ ゴシック" panose="020B0609070205080204" pitchFamily="49" charset="-128"/>
                          <a:ea typeface="ＭＳ ゴシック" panose="020B0609070205080204" pitchFamily="49" charset="-128"/>
                        </a:rPr>
                        <a:t>(</a:t>
                      </a:r>
                      <a:r>
                        <a:rPr lang="en-US" sz="1050" b="0" i="0" u="none" strike="noStrike" dirty="0">
                          <a:solidFill>
                            <a:srgbClr val="000000"/>
                          </a:solidFill>
                          <a:effectLst/>
                          <a:latin typeface="ＭＳ ゴシック" panose="020B0609070205080204" pitchFamily="49" charset="-128"/>
                          <a:ea typeface="ＭＳ ゴシック" panose="020B0609070205080204" pitchFamily="49" charset="-128"/>
                        </a:rPr>
                        <a:t>m)</a:t>
                      </a:r>
                    </a:p>
                  </a:txBody>
                  <a:tcPr marL="7935" marR="7935" marT="79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en-US" altLang="zh-TW" sz="1050" b="0" i="0" u="none" strike="noStrike" dirty="0">
                          <a:solidFill>
                            <a:srgbClr val="000000"/>
                          </a:solidFill>
                          <a:effectLst/>
                          <a:latin typeface="ＭＳ ゴシック" panose="020B0609070205080204" pitchFamily="49" charset="-128"/>
                          <a:ea typeface="ＭＳ ゴシック" panose="020B0609070205080204" pitchFamily="49" charset="-128"/>
                        </a:rPr>
                        <a:t> </a:t>
                      </a:r>
                      <a:r>
                        <a:rPr lang="en-US" altLang="ja-JP" sz="1050" b="0" i="0" u="none" strike="noStrike" dirty="0">
                          <a:solidFill>
                            <a:srgbClr val="000000"/>
                          </a:solidFill>
                          <a:effectLst/>
                          <a:latin typeface="ＭＳ ゴシック" panose="020B0609070205080204" pitchFamily="49" charset="-128"/>
                          <a:ea typeface="ＭＳ ゴシック" panose="020B0609070205080204" pitchFamily="49" charset="-128"/>
                        </a:rPr>
                        <a:t>4.7</a:t>
                      </a:r>
                      <a:r>
                        <a:rPr lang="ja-JP" altLang="en-US" sz="1050" b="0" i="0" u="none" strike="noStrike" baseline="0" dirty="0">
                          <a:solidFill>
                            <a:srgbClr val="000000"/>
                          </a:solidFill>
                          <a:effectLst/>
                          <a:latin typeface="ＭＳ ゴシック" panose="020B0609070205080204" pitchFamily="49" charset="-128"/>
                          <a:ea typeface="ＭＳ ゴシック" panose="020B0609070205080204" pitchFamily="49" charset="-128"/>
                        </a:rPr>
                        <a:t> </a:t>
                      </a:r>
                      <a:r>
                        <a:rPr lang="en-US" altLang="zh-TW" sz="1050" b="0" i="0" u="none" strike="noStrike" dirty="0">
                          <a:solidFill>
                            <a:srgbClr val="000000"/>
                          </a:solidFill>
                          <a:effectLst/>
                          <a:latin typeface="ＭＳ ゴシック" panose="020B0609070205080204" pitchFamily="49" charset="-128"/>
                          <a:ea typeface="ＭＳ ゴシック" panose="020B0609070205080204" pitchFamily="49" charset="-128"/>
                        </a:rPr>
                        <a:t>m(</a:t>
                      </a:r>
                      <a:r>
                        <a:rPr lang="ja-JP" altLang="en-US" sz="1050" b="0" i="0" u="none" strike="noStrike" dirty="0">
                          <a:solidFill>
                            <a:srgbClr val="000000"/>
                          </a:solidFill>
                          <a:effectLst/>
                          <a:latin typeface="ＭＳ ゴシック" panose="020B0609070205080204" pitchFamily="49" charset="-128"/>
                          <a:ea typeface="ＭＳ ゴシック" panose="020B0609070205080204" pitchFamily="49" charset="-128"/>
                        </a:rPr>
                        <a:t>本橋</a:t>
                      </a:r>
                      <a:r>
                        <a:rPr lang="en-US" altLang="ja-JP" sz="1050" b="0" i="0" u="none" strike="noStrike" dirty="0">
                          <a:solidFill>
                            <a:srgbClr val="000000"/>
                          </a:solidFill>
                          <a:effectLst/>
                          <a:latin typeface="ＭＳ ゴシック" panose="020B0609070205080204" pitchFamily="49" charset="-128"/>
                          <a:ea typeface="ＭＳ ゴシック" panose="020B0609070205080204" pitchFamily="49" charset="-128"/>
                        </a:rPr>
                        <a:t>) </a:t>
                      </a:r>
                      <a:r>
                        <a:rPr lang="zh-TW" altLang="en-US" sz="1050" b="0" i="0" u="none" strike="noStrike" dirty="0">
                          <a:solidFill>
                            <a:srgbClr val="000000"/>
                          </a:solidFill>
                          <a:effectLst/>
                          <a:latin typeface="ＭＳ ゴシック" panose="020B0609070205080204" pitchFamily="49" charset="-128"/>
                          <a:ea typeface="ＭＳ ゴシック" panose="020B0609070205080204" pitchFamily="49" charset="-128"/>
                        </a:rPr>
                        <a:t> </a:t>
                      </a:r>
                      <a:r>
                        <a:rPr lang="en-US" altLang="zh-TW" sz="1050" b="0" i="0" u="none" strike="noStrike" dirty="0">
                          <a:solidFill>
                            <a:srgbClr val="000000"/>
                          </a:solidFill>
                          <a:effectLst/>
                          <a:latin typeface="ＭＳ ゴシック" panose="020B0609070205080204" pitchFamily="49" charset="-128"/>
                          <a:ea typeface="ＭＳ ゴシック" panose="020B0609070205080204" pitchFamily="49" charset="-128"/>
                        </a:rPr>
                        <a:t>2.0</a:t>
                      </a:r>
                      <a:r>
                        <a:rPr lang="zh-TW" altLang="en-US" sz="1050" b="0" i="0" u="none" strike="noStrike" baseline="0" dirty="0">
                          <a:solidFill>
                            <a:srgbClr val="000000"/>
                          </a:solidFill>
                          <a:effectLst/>
                          <a:latin typeface="ＭＳ ゴシック" panose="020B0609070205080204" pitchFamily="49" charset="-128"/>
                          <a:ea typeface="ＭＳ ゴシック" panose="020B0609070205080204" pitchFamily="49" charset="-128"/>
                        </a:rPr>
                        <a:t> </a:t>
                      </a:r>
                      <a:r>
                        <a:rPr lang="en-US" altLang="zh-TW" sz="1050" b="0" i="0" u="none" strike="noStrike" baseline="0" dirty="0">
                          <a:solidFill>
                            <a:srgbClr val="000000"/>
                          </a:solidFill>
                          <a:effectLst/>
                          <a:latin typeface="ＭＳ ゴシック" panose="020B0609070205080204" pitchFamily="49" charset="-128"/>
                          <a:ea typeface="ＭＳ ゴシック" panose="020B0609070205080204" pitchFamily="49" charset="-128"/>
                        </a:rPr>
                        <a:t>m(</a:t>
                      </a:r>
                      <a:r>
                        <a:rPr lang="ja-JP" altLang="en-US" sz="1050" b="0" i="0" u="none" strike="noStrike" baseline="0" dirty="0">
                          <a:solidFill>
                            <a:srgbClr val="000000"/>
                          </a:solidFill>
                          <a:effectLst/>
                          <a:latin typeface="ＭＳ ゴシック" panose="020B0609070205080204" pitchFamily="49" charset="-128"/>
                          <a:ea typeface="ＭＳ ゴシック" panose="020B0609070205080204" pitchFamily="49" charset="-128"/>
                        </a:rPr>
                        <a:t>側道橋</a:t>
                      </a:r>
                      <a:r>
                        <a:rPr lang="en-US" altLang="ja-JP" sz="1050" b="0" i="0" u="none" strike="noStrike" baseline="0" dirty="0">
                          <a:solidFill>
                            <a:srgbClr val="000000"/>
                          </a:solidFill>
                          <a:effectLst/>
                          <a:latin typeface="ＭＳ ゴシック" panose="020B0609070205080204" pitchFamily="49" charset="-128"/>
                          <a:ea typeface="ＭＳ ゴシック" panose="020B0609070205080204" pitchFamily="49" charset="-128"/>
                        </a:rPr>
                        <a:t>)</a:t>
                      </a:r>
                      <a:endParaRPr lang="en-US" altLang="zh-TW" sz="1050" b="0" i="0" u="none" strike="noStrike" dirty="0">
                        <a:solidFill>
                          <a:srgbClr val="000000"/>
                        </a:solidFill>
                        <a:effectLst/>
                        <a:latin typeface="ＭＳ ゴシック" panose="020B0609070205080204" pitchFamily="49" charset="-128"/>
                        <a:ea typeface="ＭＳ ゴシック" panose="020B0609070205080204" pitchFamily="49" charset="-128"/>
                      </a:endParaRPr>
                    </a:p>
                  </a:txBody>
                  <a:tcPr marL="7935" marR="7935" marT="79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 xmlns:a16="http://schemas.microsoft.com/office/drawing/2014/main" val="10011"/>
                  </a:ext>
                </a:extLst>
              </a:tr>
              <a:tr h="160204">
                <a:tc vMerge="1">
                  <a:txBody>
                    <a:bodyPr/>
                    <a:lstStyle/>
                    <a:p>
                      <a:pPr algn="l" fontAlgn="ctr"/>
                      <a:endParaRPr lang="ja-JP" altLang="en-US" sz="800" b="0" i="0" u="none" strike="noStrike" dirty="0">
                        <a:solidFill>
                          <a:srgbClr val="000000"/>
                        </a:solidFill>
                        <a:effectLst/>
                        <a:latin typeface="ＭＳ ゴシック" panose="020B0609070205080204" pitchFamily="49" charset="-128"/>
                        <a:ea typeface="ＭＳ ゴシック" panose="020B0609070205080204" pitchFamily="49" charset="-128"/>
                      </a:endParaRPr>
                    </a:p>
                  </a:txBody>
                  <a:tcPr marL="7935" marR="7935" marT="79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noFill/>
                  </a:tcPr>
                </a:tc>
                <a:tc>
                  <a:txBody>
                    <a:bodyPr/>
                    <a:lstStyle/>
                    <a:p>
                      <a:pPr algn="l" fontAlgn="ctr"/>
                      <a:r>
                        <a:rPr lang="ja-JP" altLang="en-US" sz="1050" b="0" i="0" u="none" strike="noStrike" dirty="0">
                          <a:solidFill>
                            <a:srgbClr val="000000"/>
                          </a:solidFill>
                          <a:effectLst/>
                          <a:latin typeface="ＭＳ ゴシック" panose="020B0609070205080204" pitchFamily="49" charset="-128"/>
                          <a:ea typeface="ＭＳ ゴシック" panose="020B0609070205080204" pitchFamily="49" charset="-128"/>
                        </a:rPr>
                        <a:t>車線構成</a:t>
                      </a:r>
                    </a:p>
                  </a:txBody>
                  <a:tcPr marL="7935" marR="7935" marT="79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en-US" altLang="ja-JP" sz="1050" b="0" i="0" u="none" strike="noStrike" dirty="0">
                          <a:solidFill>
                            <a:srgbClr val="000000"/>
                          </a:solidFill>
                          <a:effectLst/>
                          <a:latin typeface="ＭＳ ゴシック" panose="020B0609070205080204" pitchFamily="49" charset="-128"/>
                          <a:ea typeface="ＭＳ ゴシック" panose="020B0609070205080204" pitchFamily="49" charset="-128"/>
                        </a:rPr>
                        <a:t> 2.35</a:t>
                      </a:r>
                      <a:r>
                        <a:rPr lang="en-US" altLang="ja-JP" sz="1050" b="0" i="0" u="none" strike="noStrike" baseline="0" dirty="0">
                          <a:solidFill>
                            <a:srgbClr val="000000"/>
                          </a:solidFill>
                          <a:effectLst/>
                          <a:latin typeface="ＭＳ ゴシック" panose="020B0609070205080204" pitchFamily="49" charset="-128"/>
                          <a:ea typeface="ＭＳ ゴシック" panose="020B0609070205080204" pitchFamily="49" charset="-128"/>
                        </a:rPr>
                        <a:t> </a:t>
                      </a:r>
                      <a:r>
                        <a:rPr lang="en-US" altLang="ja-JP" sz="1050" b="0" i="0" u="none" strike="noStrike" dirty="0">
                          <a:solidFill>
                            <a:srgbClr val="000000"/>
                          </a:solidFill>
                          <a:effectLst/>
                          <a:latin typeface="ＭＳ ゴシック" panose="020B0609070205080204" pitchFamily="49" charset="-128"/>
                          <a:ea typeface="ＭＳ ゴシック" panose="020B0609070205080204" pitchFamily="49" charset="-128"/>
                        </a:rPr>
                        <a:t>+ 2.35</a:t>
                      </a:r>
                    </a:p>
                  </a:txBody>
                  <a:tcPr marL="7935" marR="7935" marT="79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 xmlns:a16="http://schemas.microsoft.com/office/drawing/2014/main" val="10012"/>
                  </a:ext>
                </a:extLst>
              </a:tr>
              <a:tr h="160204">
                <a:tc rowSpan="10">
                  <a:txBody>
                    <a:bodyPr/>
                    <a:lstStyle/>
                    <a:p>
                      <a:pPr algn="l" fontAlgn="ctr"/>
                      <a:r>
                        <a:rPr lang="ja-JP" altLang="en-US" sz="1050" b="0" i="0" u="none" strike="noStrike" dirty="0">
                          <a:solidFill>
                            <a:srgbClr val="000000"/>
                          </a:solidFill>
                          <a:effectLst/>
                          <a:latin typeface="ＭＳ ゴシック" panose="020B0609070205080204" pitchFamily="49" charset="-128"/>
                          <a:ea typeface="ＭＳ ゴシック" panose="020B0609070205080204" pitchFamily="49" charset="-128"/>
                        </a:rPr>
                        <a:t>既設諸条件</a:t>
                      </a:r>
                    </a:p>
                  </a:txBody>
                  <a:tcPr marL="7935" marR="7935" marT="79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ja-JP" altLang="en-US" sz="1050" b="0" i="0" u="none" strike="noStrike" dirty="0">
                          <a:solidFill>
                            <a:srgbClr val="000000"/>
                          </a:solidFill>
                          <a:effectLst/>
                          <a:latin typeface="ＭＳ ゴシック" panose="020B0609070205080204" pitchFamily="49" charset="-128"/>
                          <a:ea typeface="ＭＳ ゴシック" panose="020B0609070205080204" pitchFamily="49" charset="-128"/>
                        </a:rPr>
                        <a:t>架設年次</a:t>
                      </a:r>
                    </a:p>
                  </a:txBody>
                  <a:tcPr marL="7935" marR="7935" marT="79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ja-JP" altLang="en-US" sz="1050" b="0" i="0" u="none" strike="noStrike" dirty="0">
                          <a:solidFill>
                            <a:srgbClr val="000000"/>
                          </a:solidFill>
                          <a:effectLst/>
                          <a:latin typeface="ＭＳ ゴシック" panose="020B0609070205080204" pitchFamily="49" charset="-128"/>
                          <a:ea typeface="ＭＳ ゴシック" panose="020B0609070205080204" pitchFamily="49" charset="-128"/>
                        </a:rPr>
                        <a:t> 昭和</a:t>
                      </a:r>
                      <a:r>
                        <a:rPr lang="en-US" altLang="ja-JP" sz="1050" b="0" i="0" u="none" strike="noStrike" dirty="0">
                          <a:solidFill>
                            <a:srgbClr val="000000"/>
                          </a:solidFill>
                          <a:effectLst/>
                          <a:latin typeface="ＭＳ ゴシック" panose="020B0609070205080204" pitchFamily="49" charset="-128"/>
                          <a:ea typeface="ＭＳ ゴシック" panose="020B0609070205080204" pitchFamily="49" charset="-128"/>
                        </a:rPr>
                        <a:t>29</a:t>
                      </a:r>
                      <a:r>
                        <a:rPr lang="ja-JP" altLang="en-US" sz="1050" b="0" i="0" u="none" strike="noStrike" dirty="0">
                          <a:solidFill>
                            <a:srgbClr val="000000"/>
                          </a:solidFill>
                          <a:effectLst/>
                          <a:latin typeface="ＭＳ ゴシック" panose="020B0609070205080204" pitchFamily="49" charset="-128"/>
                          <a:ea typeface="ＭＳ ゴシック" panose="020B0609070205080204" pitchFamily="49" charset="-128"/>
                        </a:rPr>
                        <a:t>年</a:t>
                      </a:r>
                    </a:p>
                  </a:txBody>
                  <a:tcPr marL="7935" marR="7935" marT="79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 xmlns:a16="http://schemas.microsoft.com/office/drawing/2014/main" val="10013"/>
                  </a:ext>
                </a:extLst>
              </a:tr>
              <a:tr h="160204">
                <a:tc vMerge="1">
                  <a:txBody>
                    <a:bodyPr/>
                    <a:lstStyle/>
                    <a:p>
                      <a:pPr algn="l" fontAlgn="ctr"/>
                      <a:endParaRPr lang="ja-JP" altLang="en-US" sz="800" b="0" i="0" u="none" strike="noStrike" dirty="0">
                        <a:solidFill>
                          <a:srgbClr val="000000"/>
                        </a:solidFill>
                        <a:effectLst/>
                        <a:latin typeface="ＭＳ ゴシック" panose="020B0609070205080204" pitchFamily="49" charset="-128"/>
                        <a:ea typeface="ＭＳ ゴシック" panose="020B0609070205080204" pitchFamily="49" charset="-128"/>
                      </a:endParaRPr>
                    </a:p>
                  </a:txBody>
                  <a:tcPr marL="7935" marR="7935" marT="79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noFill/>
                  </a:tcPr>
                </a:tc>
                <a:tc>
                  <a:txBody>
                    <a:bodyPr/>
                    <a:lstStyle/>
                    <a:p>
                      <a:pPr algn="l" fontAlgn="ctr"/>
                      <a:r>
                        <a:rPr lang="ja-JP" altLang="en-US" sz="1050" b="0" i="0" u="none" strike="noStrike" dirty="0">
                          <a:solidFill>
                            <a:srgbClr val="000000"/>
                          </a:solidFill>
                          <a:effectLst/>
                          <a:latin typeface="ＭＳ ゴシック" panose="020B0609070205080204" pitchFamily="49" charset="-128"/>
                          <a:ea typeface="ＭＳ ゴシック" panose="020B0609070205080204" pitchFamily="49" charset="-128"/>
                        </a:rPr>
                        <a:t>設計荷重</a:t>
                      </a:r>
                    </a:p>
                  </a:txBody>
                  <a:tcPr marL="7935" marR="7935" marT="79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en-US" sz="1050" b="0" i="0" u="none" strike="noStrike" dirty="0">
                          <a:solidFill>
                            <a:srgbClr val="000000"/>
                          </a:solidFill>
                          <a:effectLst/>
                          <a:latin typeface="ＭＳ ゴシック" panose="020B0609070205080204" pitchFamily="49" charset="-128"/>
                          <a:ea typeface="ＭＳ ゴシック" panose="020B0609070205080204" pitchFamily="49" charset="-128"/>
                        </a:rPr>
                        <a:t> 9t(S14)</a:t>
                      </a:r>
                    </a:p>
                  </a:txBody>
                  <a:tcPr marL="7935" marR="7935" marT="79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 xmlns:a16="http://schemas.microsoft.com/office/drawing/2014/main" val="10014"/>
                  </a:ext>
                </a:extLst>
              </a:tr>
              <a:tr h="160204">
                <a:tc vMerge="1">
                  <a:txBody>
                    <a:bodyPr/>
                    <a:lstStyle/>
                    <a:p>
                      <a:pPr algn="l" fontAlgn="ctr"/>
                      <a:endParaRPr lang="ja-JP" altLang="en-US" sz="800" b="0" i="0" u="none" strike="noStrike" dirty="0">
                        <a:solidFill>
                          <a:srgbClr val="000000"/>
                        </a:solidFill>
                        <a:effectLst/>
                        <a:latin typeface="ＭＳ ゴシック" panose="020B0609070205080204" pitchFamily="49" charset="-128"/>
                        <a:ea typeface="ＭＳ ゴシック" panose="020B0609070205080204" pitchFamily="49" charset="-128"/>
                      </a:endParaRPr>
                    </a:p>
                  </a:txBody>
                  <a:tcPr marL="7935" marR="7935" marT="79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noFill/>
                  </a:tcPr>
                </a:tc>
                <a:tc>
                  <a:txBody>
                    <a:bodyPr/>
                    <a:lstStyle/>
                    <a:p>
                      <a:pPr algn="l" fontAlgn="ctr"/>
                      <a:r>
                        <a:rPr lang="ja-JP" altLang="en-US" sz="1050" b="0" i="0" u="none" strike="noStrike" dirty="0">
                          <a:solidFill>
                            <a:srgbClr val="000000"/>
                          </a:solidFill>
                          <a:effectLst/>
                          <a:latin typeface="ＭＳ ゴシック" panose="020B0609070205080204" pitchFamily="49" charset="-128"/>
                          <a:ea typeface="ＭＳ ゴシック" panose="020B0609070205080204" pitchFamily="49" charset="-128"/>
                        </a:rPr>
                        <a:t>適用基準</a:t>
                      </a:r>
                    </a:p>
                  </a:txBody>
                  <a:tcPr marL="7935" marR="7935" marT="79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ja-JP" altLang="en-US" sz="1050" b="0" i="0" u="none" strike="noStrike" dirty="0">
                          <a:solidFill>
                            <a:srgbClr val="000000"/>
                          </a:solidFill>
                          <a:effectLst/>
                          <a:latin typeface="ＭＳ ゴシック" panose="020B0609070205080204" pitchFamily="49" charset="-128"/>
                          <a:ea typeface="ＭＳ ゴシック" panose="020B0609070205080204" pitchFamily="49" charset="-128"/>
                        </a:rPr>
                        <a:t> 昭和</a:t>
                      </a:r>
                      <a:r>
                        <a:rPr lang="en-US" altLang="ja-JP" sz="1050" b="0" i="0" u="none" strike="noStrike" dirty="0">
                          <a:solidFill>
                            <a:srgbClr val="000000"/>
                          </a:solidFill>
                          <a:effectLst/>
                          <a:latin typeface="ＭＳ ゴシック" panose="020B0609070205080204" pitchFamily="49" charset="-128"/>
                          <a:ea typeface="ＭＳ ゴシック" panose="020B0609070205080204" pitchFamily="49" charset="-128"/>
                        </a:rPr>
                        <a:t>14</a:t>
                      </a:r>
                      <a:r>
                        <a:rPr lang="ja-JP" altLang="en-US" sz="1050" b="0" i="0" u="none" strike="noStrike" dirty="0">
                          <a:solidFill>
                            <a:srgbClr val="000000"/>
                          </a:solidFill>
                          <a:effectLst/>
                          <a:latin typeface="ＭＳ ゴシック" panose="020B0609070205080204" pitchFamily="49" charset="-128"/>
                          <a:ea typeface="ＭＳ ゴシック" panose="020B0609070205080204" pitchFamily="49" charset="-128"/>
                        </a:rPr>
                        <a:t>年道示</a:t>
                      </a:r>
                    </a:p>
                  </a:txBody>
                  <a:tcPr marL="7935" marR="7935" marT="79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 xmlns:a16="http://schemas.microsoft.com/office/drawing/2014/main" val="10015"/>
                  </a:ext>
                </a:extLst>
              </a:tr>
              <a:tr h="160204">
                <a:tc vMerge="1">
                  <a:txBody>
                    <a:bodyPr/>
                    <a:lstStyle/>
                    <a:p>
                      <a:pPr algn="l" fontAlgn="ctr"/>
                      <a:endParaRPr lang="ja-JP" altLang="en-US" sz="800" b="0" i="0" u="none" strike="noStrike" dirty="0">
                        <a:solidFill>
                          <a:srgbClr val="000000"/>
                        </a:solidFill>
                        <a:effectLst/>
                        <a:latin typeface="ＭＳ ゴシック" panose="020B0609070205080204" pitchFamily="49" charset="-128"/>
                        <a:ea typeface="ＭＳ ゴシック" panose="020B0609070205080204" pitchFamily="49" charset="-128"/>
                      </a:endParaRPr>
                    </a:p>
                  </a:txBody>
                  <a:tcPr marL="7935" marR="7935" marT="79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noFill/>
                  </a:tcPr>
                </a:tc>
                <a:tc>
                  <a:txBody>
                    <a:bodyPr/>
                    <a:lstStyle/>
                    <a:p>
                      <a:pPr algn="l" fontAlgn="ctr"/>
                      <a:r>
                        <a:rPr lang="ja-JP" altLang="en-US" sz="1050" b="0" i="0" u="none" strike="noStrike">
                          <a:solidFill>
                            <a:srgbClr val="000000"/>
                          </a:solidFill>
                          <a:effectLst/>
                          <a:latin typeface="ＭＳ ゴシック" panose="020B0609070205080204" pitchFamily="49" charset="-128"/>
                          <a:ea typeface="ＭＳ ゴシック" panose="020B0609070205080204" pitchFamily="49" charset="-128"/>
                        </a:rPr>
                        <a:t>広域緊急</a:t>
                      </a:r>
                    </a:p>
                  </a:txBody>
                  <a:tcPr marL="7935" marR="7935" marT="79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zh-TW" altLang="en-US" sz="1050" b="0" i="0" u="none" strike="noStrike" dirty="0">
                          <a:solidFill>
                            <a:srgbClr val="000000"/>
                          </a:solidFill>
                          <a:effectLst/>
                          <a:latin typeface="ＭＳ ゴシック" panose="020B0609070205080204" pitchFamily="49" charset="-128"/>
                          <a:ea typeface="ＭＳ ゴシック" panose="020B0609070205080204" pitchFamily="49" charset="-128"/>
                        </a:rPr>
                        <a:t> 一般道（緊急交通路以外）</a:t>
                      </a:r>
                    </a:p>
                  </a:txBody>
                  <a:tcPr marL="7935" marR="7935" marT="79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 xmlns:a16="http://schemas.microsoft.com/office/drawing/2014/main" val="10016"/>
                  </a:ext>
                </a:extLst>
              </a:tr>
              <a:tr h="160204">
                <a:tc vMerge="1">
                  <a:txBody>
                    <a:bodyPr/>
                    <a:lstStyle/>
                    <a:p>
                      <a:pPr algn="l" fontAlgn="ctr"/>
                      <a:endParaRPr lang="ja-JP" altLang="en-US" sz="800" b="0" i="0" u="none" strike="noStrike" dirty="0">
                        <a:solidFill>
                          <a:srgbClr val="000000"/>
                        </a:solidFill>
                        <a:effectLst/>
                        <a:latin typeface="ＭＳ ゴシック" panose="020B0609070205080204" pitchFamily="49" charset="-128"/>
                        <a:ea typeface="ＭＳ ゴシック" panose="020B0609070205080204" pitchFamily="49" charset="-128"/>
                      </a:endParaRPr>
                    </a:p>
                  </a:txBody>
                  <a:tcPr marL="7935" marR="7935" marT="79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noFill/>
                  </a:tcPr>
                </a:tc>
                <a:tc>
                  <a:txBody>
                    <a:bodyPr/>
                    <a:lstStyle/>
                    <a:p>
                      <a:pPr algn="l" fontAlgn="ctr"/>
                      <a:r>
                        <a:rPr lang="ja-JP" altLang="en-US" sz="1050" b="0" i="0" u="none" strike="noStrike" dirty="0">
                          <a:solidFill>
                            <a:srgbClr val="000000"/>
                          </a:solidFill>
                          <a:effectLst/>
                          <a:latin typeface="ＭＳ ゴシック" panose="020B0609070205080204" pitchFamily="49" charset="-128"/>
                          <a:ea typeface="ＭＳ ゴシック" panose="020B0609070205080204" pitchFamily="49" charset="-128"/>
                        </a:rPr>
                        <a:t>交通量</a:t>
                      </a:r>
                    </a:p>
                  </a:txBody>
                  <a:tcPr marL="7935" marR="7935" marT="79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en-US" sz="1050" b="0" i="0" u="none" strike="noStrike" dirty="0">
                          <a:solidFill>
                            <a:srgbClr val="000000"/>
                          </a:solidFill>
                          <a:effectLst/>
                          <a:latin typeface="ＭＳ ゴシック" panose="020B0609070205080204" pitchFamily="49" charset="-128"/>
                          <a:ea typeface="ＭＳ ゴシック" panose="020B0609070205080204" pitchFamily="49" charset="-128"/>
                        </a:rPr>
                        <a:t> 6,141</a:t>
                      </a:r>
                      <a:r>
                        <a:rPr lang="ja-JP" altLang="en-US" sz="1050" b="0" i="0" u="none" strike="noStrike" dirty="0">
                          <a:solidFill>
                            <a:srgbClr val="000000"/>
                          </a:solidFill>
                          <a:effectLst/>
                          <a:latin typeface="ＭＳ ゴシック" panose="020B0609070205080204" pitchFamily="49" charset="-128"/>
                          <a:ea typeface="ＭＳ ゴシック" panose="020B0609070205080204" pitchFamily="49" charset="-128"/>
                        </a:rPr>
                        <a:t>台</a:t>
                      </a:r>
                      <a:r>
                        <a:rPr lang="en-US" sz="1050" b="0" i="0" u="none" strike="noStrike" dirty="0">
                          <a:solidFill>
                            <a:srgbClr val="000000"/>
                          </a:solidFill>
                          <a:effectLst/>
                          <a:latin typeface="ＭＳ ゴシック" panose="020B0609070205080204" pitchFamily="49" charset="-128"/>
                          <a:ea typeface="ＭＳ ゴシック" panose="020B0609070205080204" pitchFamily="49" charset="-128"/>
                        </a:rPr>
                        <a:t>/24h</a:t>
                      </a:r>
                    </a:p>
                  </a:txBody>
                  <a:tcPr marL="7935" marR="7935" marT="79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 xmlns:a16="http://schemas.microsoft.com/office/drawing/2014/main" val="10017"/>
                  </a:ext>
                </a:extLst>
              </a:tr>
              <a:tr h="160204">
                <a:tc vMerge="1">
                  <a:txBody>
                    <a:bodyPr/>
                    <a:lstStyle/>
                    <a:p>
                      <a:pPr algn="l" fontAlgn="ctr"/>
                      <a:endParaRPr lang="ja-JP" altLang="en-US" sz="800" b="0" i="0" u="none" strike="noStrike">
                        <a:solidFill>
                          <a:srgbClr val="000000"/>
                        </a:solidFill>
                        <a:effectLst/>
                        <a:latin typeface="ＭＳ ゴシック" panose="020B0609070205080204" pitchFamily="49" charset="-128"/>
                        <a:ea typeface="ＭＳ ゴシック" panose="020B0609070205080204" pitchFamily="49" charset="-128"/>
                      </a:endParaRPr>
                    </a:p>
                  </a:txBody>
                  <a:tcPr marL="7935" marR="7935" marT="79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noFill/>
                  </a:tcPr>
                </a:tc>
                <a:tc>
                  <a:txBody>
                    <a:bodyPr/>
                    <a:lstStyle/>
                    <a:p>
                      <a:pPr algn="l" fontAlgn="ctr"/>
                      <a:r>
                        <a:rPr lang="zh-TW" altLang="en-US" sz="1050" b="0" i="0" u="none" strike="noStrike" dirty="0">
                          <a:solidFill>
                            <a:srgbClr val="000000"/>
                          </a:solidFill>
                          <a:effectLst/>
                          <a:latin typeface="ＭＳ ゴシック" panose="020B0609070205080204" pitchFamily="49" charset="-128"/>
                          <a:ea typeface="ＭＳ ゴシック" panose="020B0609070205080204" pitchFamily="49" charset="-128"/>
                        </a:rPr>
                        <a:t>大型車交通量</a:t>
                      </a:r>
                    </a:p>
                  </a:txBody>
                  <a:tcPr marL="7935" marR="7935" marT="79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en-US" altLang="ja-JP" sz="1050" b="0" i="0" u="none" strike="noStrike" dirty="0">
                          <a:solidFill>
                            <a:srgbClr val="000000"/>
                          </a:solidFill>
                          <a:effectLst/>
                          <a:latin typeface="ＭＳ ゴシック" panose="020B0609070205080204" pitchFamily="49" charset="-128"/>
                          <a:ea typeface="ＭＳ ゴシック" panose="020B0609070205080204" pitchFamily="49" charset="-128"/>
                        </a:rPr>
                        <a:t>   252</a:t>
                      </a:r>
                      <a:r>
                        <a:rPr lang="ja-JP" altLang="en-US" sz="1050" b="0" i="0" u="none" strike="noStrike" dirty="0">
                          <a:solidFill>
                            <a:srgbClr val="000000"/>
                          </a:solidFill>
                          <a:effectLst/>
                          <a:latin typeface="ＭＳ ゴシック" panose="020B0609070205080204" pitchFamily="49" charset="-128"/>
                          <a:ea typeface="ＭＳ ゴシック" panose="020B0609070205080204" pitchFamily="49" charset="-128"/>
                        </a:rPr>
                        <a:t>台</a:t>
                      </a:r>
                      <a:r>
                        <a:rPr lang="en-US" altLang="ja-JP" sz="1050" b="0" i="0" u="none" strike="noStrike" dirty="0">
                          <a:solidFill>
                            <a:srgbClr val="000000"/>
                          </a:solidFill>
                          <a:effectLst/>
                          <a:latin typeface="ＭＳ ゴシック" panose="020B0609070205080204" pitchFamily="49" charset="-128"/>
                          <a:ea typeface="ＭＳ ゴシック" panose="020B0609070205080204" pitchFamily="49" charset="-128"/>
                        </a:rPr>
                        <a:t>/24</a:t>
                      </a:r>
                      <a:r>
                        <a:rPr lang="en-US" sz="1050" b="0" i="0" u="none" strike="noStrike" dirty="0">
                          <a:solidFill>
                            <a:srgbClr val="000000"/>
                          </a:solidFill>
                          <a:effectLst/>
                          <a:latin typeface="ＭＳ ゴシック" panose="020B0609070205080204" pitchFamily="49" charset="-128"/>
                          <a:ea typeface="ＭＳ ゴシック" panose="020B0609070205080204" pitchFamily="49" charset="-128"/>
                        </a:rPr>
                        <a:t>h</a:t>
                      </a:r>
                    </a:p>
                  </a:txBody>
                  <a:tcPr marL="7935" marR="7935" marT="79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 xmlns:a16="http://schemas.microsoft.com/office/drawing/2014/main" val="10018"/>
                  </a:ext>
                </a:extLst>
              </a:tr>
              <a:tr h="160204">
                <a:tc vMerge="1">
                  <a:txBody>
                    <a:bodyPr/>
                    <a:lstStyle/>
                    <a:p>
                      <a:pPr algn="l" fontAlgn="ctr"/>
                      <a:endParaRPr lang="ja-JP" altLang="en-US" sz="800" b="0" i="0" u="none" strike="noStrike">
                        <a:solidFill>
                          <a:srgbClr val="000000"/>
                        </a:solidFill>
                        <a:effectLst/>
                        <a:latin typeface="ＭＳ ゴシック" panose="020B0609070205080204" pitchFamily="49" charset="-128"/>
                        <a:ea typeface="ＭＳ ゴシック" panose="020B0609070205080204" pitchFamily="49" charset="-128"/>
                      </a:endParaRPr>
                    </a:p>
                  </a:txBody>
                  <a:tcPr marL="7935" marR="7935" marT="79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noFill/>
                  </a:tcPr>
                </a:tc>
                <a:tc>
                  <a:txBody>
                    <a:bodyPr/>
                    <a:lstStyle/>
                    <a:p>
                      <a:pPr algn="l" fontAlgn="ctr"/>
                      <a:r>
                        <a:rPr lang="ja-JP" altLang="en-US" sz="1050" b="0" i="0" u="none" strike="noStrike" dirty="0">
                          <a:solidFill>
                            <a:srgbClr val="000000"/>
                          </a:solidFill>
                          <a:effectLst/>
                          <a:latin typeface="ＭＳ ゴシック" panose="020B0609070205080204" pitchFamily="49" charset="-128"/>
                          <a:ea typeface="ＭＳ ゴシック" panose="020B0609070205080204" pitchFamily="49" charset="-128"/>
                        </a:rPr>
                        <a:t>添架物</a:t>
                      </a:r>
                    </a:p>
                  </a:txBody>
                  <a:tcPr marL="7935" marR="7935" marT="79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ja-JP" altLang="en-US" sz="1050" b="0" i="0" u="none" strike="noStrike" dirty="0">
                          <a:solidFill>
                            <a:srgbClr val="000000"/>
                          </a:solidFill>
                          <a:effectLst/>
                          <a:latin typeface="ＭＳ ゴシック" panose="020B0609070205080204" pitchFamily="49" charset="-128"/>
                          <a:ea typeface="ＭＳ ゴシック" panose="020B0609070205080204" pitchFamily="49" charset="-128"/>
                        </a:rPr>
                        <a:t> </a:t>
                      </a:r>
                      <a:r>
                        <a:rPr lang="en-US" altLang="ja-JP" sz="1050" b="0" i="0" u="none" strike="noStrike" dirty="0">
                          <a:solidFill>
                            <a:srgbClr val="000000"/>
                          </a:solidFill>
                          <a:effectLst/>
                          <a:latin typeface="ＭＳ ゴシック" panose="020B0609070205080204" pitchFamily="49" charset="-128"/>
                          <a:ea typeface="ＭＳ ゴシック" panose="020B0609070205080204" pitchFamily="49" charset="-128"/>
                        </a:rPr>
                        <a:t>NTT4</a:t>
                      </a:r>
                      <a:r>
                        <a:rPr lang="ja-JP" altLang="en-US" sz="1050" b="0" i="0" u="none" strike="noStrike" dirty="0">
                          <a:solidFill>
                            <a:srgbClr val="000000"/>
                          </a:solidFill>
                          <a:effectLst/>
                          <a:latin typeface="ＭＳ ゴシック" panose="020B0609070205080204" pitchFamily="49" charset="-128"/>
                          <a:ea typeface="ＭＳ ゴシック" panose="020B0609070205080204" pitchFamily="49" charset="-128"/>
                        </a:rPr>
                        <a:t>条</a:t>
                      </a:r>
                    </a:p>
                  </a:txBody>
                  <a:tcPr marL="7935" marR="7935" marT="79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 xmlns:a16="http://schemas.microsoft.com/office/drawing/2014/main" val="10019"/>
                  </a:ext>
                </a:extLst>
              </a:tr>
              <a:tr h="304685">
                <a:tc vMerge="1">
                  <a:txBody>
                    <a:bodyPr/>
                    <a:lstStyle/>
                    <a:p>
                      <a:pPr algn="l" fontAlgn="ctr"/>
                      <a:endParaRPr lang="ja-JP" altLang="en-US" sz="800" b="0" i="0" u="none" strike="noStrike">
                        <a:solidFill>
                          <a:srgbClr val="000000"/>
                        </a:solidFill>
                        <a:effectLst/>
                        <a:latin typeface="ＭＳ ゴシック" panose="020B0609070205080204" pitchFamily="49" charset="-128"/>
                        <a:ea typeface="ＭＳ ゴシック" panose="020B0609070205080204" pitchFamily="49" charset="-128"/>
                      </a:endParaRPr>
                    </a:p>
                  </a:txBody>
                  <a:tcPr marL="7935" marR="7935" marT="79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noFill/>
                  </a:tcPr>
                </a:tc>
                <a:tc>
                  <a:txBody>
                    <a:bodyPr/>
                    <a:lstStyle/>
                    <a:p>
                      <a:pPr algn="l" fontAlgn="ctr"/>
                      <a:r>
                        <a:rPr lang="ja-JP" altLang="en-US" sz="1050" b="0" i="0" u="none" strike="noStrike" dirty="0">
                          <a:solidFill>
                            <a:srgbClr val="000000"/>
                          </a:solidFill>
                          <a:effectLst/>
                          <a:latin typeface="ＭＳ ゴシック" panose="020B0609070205080204" pitchFamily="49" charset="-128"/>
                          <a:ea typeface="ＭＳ ゴシック" panose="020B0609070205080204" pitchFamily="49" charset="-128"/>
                        </a:rPr>
                        <a:t>交差物／管理者</a:t>
                      </a:r>
                    </a:p>
                  </a:txBody>
                  <a:tcPr marL="7935" marR="7935" marT="79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zh-TW" altLang="en-US" sz="1050" b="0" i="0" u="none" strike="noStrike" dirty="0">
                          <a:solidFill>
                            <a:srgbClr val="000000"/>
                          </a:solidFill>
                          <a:effectLst/>
                          <a:latin typeface="ＭＳ ゴシック" panose="020B0609070205080204" pitchFamily="49" charset="-128"/>
                          <a:ea typeface="ＭＳ ゴシック" panose="020B0609070205080204" pitchFamily="49" charset="-128"/>
                        </a:rPr>
                        <a:t> </a:t>
                      </a:r>
                      <a:r>
                        <a:rPr lang="ja-JP" altLang="en-US" sz="1050" b="0" i="0" u="none" strike="noStrike" dirty="0">
                          <a:solidFill>
                            <a:srgbClr val="000000"/>
                          </a:solidFill>
                          <a:effectLst/>
                          <a:latin typeface="ＭＳ ゴシック" panose="020B0609070205080204" pitchFamily="49" charset="-128"/>
                          <a:ea typeface="ＭＳ ゴシック" panose="020B0609070205080204" pitchFamily="49" charset="-128"/>
                        </a:rPr>
                        <a:t>二</a:t>
                      </a:r>
                      <a:r>
                        <a:rPr lang="zh-TW" altLang="en-US" sz="1050" b="0" i="0" u="none" strike="noStrike" dirty="0">
                          <a:solidFill>
                            <a:srgbClr val="000000"/>
                          </a:solidFill>
                          <a:effectLst/>
                          <a:latin typeface="ＭＳ ゴシック" panose="020B0609070205080204" pitchFamily="49" charset="-128"/>
                          <a:ea typeface="ＭＳ ゴシック" panose="020B0609070205080204" pitchFamily="49" charset="-128"/>
                        </a:rPr>
                        <a:t>級河川</a:t>
                      </a:r>
                      <a:r>
                        <a:rPr lang="ja-JP" altLang="en-US" sz="1050" b="0" i="0" u="none" strike="noStrike" dirty="0">
                          <a:solidFill>
                            <a:srgbClr val="000000"/>
                          </a:solidFill>
                          <a:effectLst/>
                          <a:latin typeface="ＭＳ ゴシック" panose="020B0609070205080204" pitchFamily="49" charset="-128"/>
                          <a:ea typeface="ＭＳ ゴシック" panose="020B0609070205080204" pitchFamily="49" charset="-128"/>
                        </a:rPr>
                        <a:t>樫井</a:t>
                      </a:r>
                      <a:r>
                        <a:rPr lang="zh-TW" altLang="en-US" sz="1050" b="0" i="0" u="none" strike="noStrike" dirty="0">
                          <a:solidFill>
                            <a:srgbClr val="000000"/>
                          </a:solidFill>
                          <a:effectLst/>
                          <a:latin typeface="ＭＳ ゴシック" panose="020B0609070205080204" pitchFamily="49" charset="-128"/>
                          <a:ea typeface="ＭＳ ゴシック" panose="020B0609070205080204" pitchFamily="49" charset="-128"/>
                        </a:rPr>
                        <a:t>川／大阪府</a:t>
                      </a:r>
                      <a:r>
                        <a:rPr lang="en-US" altLang="zh-TW" sz="900" b="0" i="0" u="none" strike="noStrike" dirty="0">
                          <a:solidFill>
                            <a:srgbClr val="000000"/>
                          </a:solidFill>
                          <a:effectLst/>
                          <a:latin typeface="ＭＳ ゴシック" panose="020B0609070205080204" pitchFamily="49" charset="-128"/>
                          <a:ea typeface="ＭＳ ゴシック" panose="020B0609070205080204" pitchFamily="49" charset="-128"/>
                        </a:rPr>
                        <a:t>(</a:t>
                      </a:r>
                      <a:r>
                        <a:rPr lang="ja-JP" altLang="en-US" sz="900" b="0" i="0" u="none" strike="noStrike" dirty="0">
                          <a:solidFill>
                            <a:srgbClr val="000000"/>
                          </a:solidFill>
                          <a:effectLst/>
                          <a:latin typeface="ＭＳ ゴシック" panose="020B0609070205080204" pitchFamily="49" charset="-128"/>
                          <a:ea typeface="ＭＳ ゴシック" panose="020B0609070205080204" pitchFamily="49" charset="-128"/>
                        </a:rPr>
                        <a:t>岸和田土木事務所</a:t>
                      </a:r>
                      <a:r>
                        <a:rPr lang="en-US" altLang="zh-TW" sz="900" b="0" i="0" u="none" strike="noStrike" dirty="0">
                          <a:solidFill>
                            <a:srgbClr val="000000"/>
                          </a:solidFill>
                          <a:effectLst/>
                          <a:latin typeface="ＭＳ ゴシック" panose="020B0609070205080204" pitchFamily="49" charset="-128"/>
                          <a:ea typeface="ＭＳ ゴシック" panose="020B0609070205080204" pitchFamily="49" charset="-128"/>
                        </a:rPr>
                        <a:t>)</a:t>
                      </a:r>
                    </a:p>
                    <a:p>
                      <a:pPr algn="l" fontAlgn="ctr"/>
                      <a:r>
                        <a:rPr lang="en-US" altLang="zh-TW" sz="1050" b="0" i="0" u="none" strike="noStrike" baseline="0" dirty="0">
                          <a:solidFill>
                            <a:srgbClr val="000000"/>
                          </a:solidFill>
                          <a:effectLst/>
                          <a:latin typeface="ＭＳ ゴシック" panose="020B0609070205080204" pitchFamily="49" charset="-128"/>
                          <a:ea typeface="ＭＳ ゴシック" panose="020B0609070205080204" pitchFamily="49" charset="-128"/>
                        </a:rPr>
                        <a:t> </a:t>
                      </a:r>
                      <a:r>
                        <a:rPr lang="ja-JP" altLang="en-US" sz="1050" b="0" i="0" u="none" strike="noStrike" baseline="0" dirty="0">
                          <a:solidFill>
                            <a:srgbClr val="000000"/>
                          </a:solidFill>
                          <a:effectLst/>
                          <a:latin typeface="ＭＳ ゴシック" panose="020B0609070205080204" pitchFamily="49" charset="-128"/>
                          <a:ea typeface="ＭＳ ゴシック" panose="020B0609070205080204" pitchFamily="49" charset="-128"/>
                        </a:rPr>
                        <a:t>　</a:t>
                      </a:r>
                      <a:r>
                        <a:rPr lang="en-US" altLang="ja-JP" sz="1050" b="0" i="0" u="none" strike="noStrike" baseline="0" dirty="0">
                          <a:solidFill>
                            <a:srgbClr val="000000"/>
                          </a:solidFill>
                          <a:effectLst/>
                          <a:latin typeface="ＭＳ ゴシック" panose="020B0609070205080204" pitchFamily="49" charset="-128"/>
                          <a:ea typeface="ＭＳ ゴシック" panose="020B0609070205080204" pitchFamily="49" charset="-128"/>
                        </a:rPr>
                        <a:t>※</a:t>
                      </a:r>
                      <a:r>
                        <a:rPr lang="ja-JP" altLang="en-US" sz="1050" b="0" i="0" u="none" strike="noStrike" baseline="0" dirty="0">
                          <a:solidFill>
                            <a:srgbClr val="000000"/>
                          </a:solidFill>
                          <a:effectLst/>
                          <a:latin typeface="ＭＳ ゴシック" panose="020B0609070205080204" pitchFamily="49" charset="-128"/>
                          <a:ea typeface="ＭＳ ゴシック" panose="020B0609070205080204" pitchFamily="49" charset="-128"/>
                        </a:rPr>
                        <a:t>河川非出水期</a:t>
                      </a:r>
                      <a:r>
                        <a:rPr lang="en-US" altLang="ja-JP" sz="1050" b="0" i="0" u="none" strike="noStrike" baseline="0" dirty="0">
                          <a:solidFill>
                            <a:srgbClr val="000000"/>
                          </a:solidFill>
                          <a:effectLst/>
                          <a:latin typeface="ＭＳ ゴシック" panose="020B0609070205080204" pitchFamily="49" charset="-128"/>
                          <a:ea typeface="ＭＳ ゴシック" panose="020B0609070205080204" pitchFamily="49" charset="-128"/>
                        </a:rPr>
                        <a:t>:11</a:t>
                      </a:r>
                      <a:r>
                        <a:rPr lang="ja-JP" altLang="en-US" sz="1050" b="0" i="0" u="none" strike="noStrike" baseline="0" dirty="0">
                          <a:solidFill>
                            <a:srgbClr val="000000"/>
                          </a:solidFill>
                          <a:effectLst/>
                          <a:latin typeface="ＭＳ ゴシック" panose="020B0609070205080204" pitchFamily="49" charset="-128"/>
                          <a:ea typeface="ＭＳ ゴシック" panose="020B0609070205080204" pitchFamily="49" charset="-128"/>
                        </a:rPr>
                        <a:t>月</a:t>
                      </a:r>
                      <a:r>
                        <a:rPr lang="en-US" altLang="ja-JP" sz="1050" b="0" i="0" u="none" strike="noStrike" baseline="0" dirty="0">
                          <a:solidFill>
                            <a:srgbClr val="000000"/>
                          </a:solidFill>
                          <a:effectLst/>
                          <a:latin typeface="ＭＳ ゴシック" panose="020B0609070205080204" pitchFamily="49" charset="-128"/>
                          <a:ea typeface="ＭＳ ゴシック" panose="020B0609070205080204" pitchFamily="49" charset="-128"/>
                        </a:rPr>
                        <a:t>1</a:t>
                      </a:r>
                      <a:r>
                        <a:rPr lang="ja-JP" altLang="en-US" sz="1050" b="0" i="0" u="none" strike="noStrike" baseline="0" dirty="0">
                          <a:solidFill>
                            <a:srgbClr val="000000"/>
                          </a:solidFill>
                          <a:effectLst/>
                          <a:latin typeface="ＭＳ ゴシック" panose="020B0609070205080204" pitchFamily="49" charset="-128"/>
                          <a:ea typeface="ＭＳ ゴシック" panose="020B0609070205080204" pitchFamily="49" charset="-128"/>
                        </a:rPr>
                        <a:t>日～</a:t>
                      </a:r>
                      <a:r>
                        <a:rPr lang="en-US" altLang="ja-JP" sz="1050" b="0" i="0" u="none" strike="noStrike" baseline="0" dirty="0">
                          <a:solidFill>
                            <a:srgbClr val="000000"/>
                          </a:solidFill>
                          <a:effectLst/>
                          <a:latin typeface="ＭＳ ゴシック" panose="020B0609070205080204" pitchFamily="49" charset="-128"/>
                          <a:ea typeface="ＭＳ ゴシック" panose="020B0609070205080204" pitchFamily="49" charset="-128"/>
                        </a:rPr>
                        <a:t>5</a:t>
                      </a:r>
                      <a:r>
                        <a:rPr lang="ja-JP" altLang="en-US" sz="1050" b="0" i="0" u="none" strike="noStrike" baseline="0" dirty="0">
                          <a:solidFill>
                            <a:srgbClr val="000000"/>
                          </a:solidFill>
                          <a:effectLst/>
                          <a:latin typeface="ＭＳ ゴシック" panose="020B0609070205080204" pitchFamily="49" charset="-128"/>
                          <a:ea typeface="ＭＳ ゴシック" panose="020B0609070205080204" pitchFamily="49" charset="-128"/>
                        </a:rPr>
                        <a:t>月</a:t>
                      </a:r>
                      <a:r>
                        <a:rPr lang="en-US" altLang="ja-JP" sz="1050" b="0" i="0" u="none" strike="noStrike" baseline="0" dirty="0">
                          <a:solidFill>
                            <a:srgbClr val="000000"/>
                          </a:solidFill>
                          <a:effectLst/>
                          <a:latin typeface="ＭＳ ゴシック" panose="020B0609070205080204" pitchFamily="49" charset="-128"/>
                          <a:ea typeface="ＭＳ ゴシック" panose="020B0609070205080204" pitchFamily="49" charset="-128"/>
                        </a:rPr>
                        <a:t>31</a:t>
                      </a:r>
                      <a:r>
                        <a:rPr lang="ja-JP" altLang="en-US" sz="1050" b="0" i="0" u="none" strike="noStrike" baseline="0" dirty="0">
                          <a:solidFill>
                            <a:srgbClr val="000000"/>
                          </a:solidFill>
                          <a:effectLst/>
                          <a:latin typeface="ＭＳ ゴシック" panose="020B0609070205080204" pitchFamily="49" charset="-128"/>
                          <a:ea typeface="ＭＳ ゴシック" panose="020B0609070205080204" pitchFamily="49" charset="-128"/>
                        </a:rPr>
                        <a:t>日</a:t>
                      </a:r>
                      <a:endParaRPr lang="en-US" altLang="zh-TW" sz="1050" b="0" i="0" u="none" strike="noStrike" dirty="0">
                        <a:solidFill>
                          <a:srgbClr val="000000"/>
                        </a:solidFill>
                        <a:effectLst/>
                        <a:latin typeface="ＭＳ ゴシック" panose="020B0609070205080204" pitchFamily="49" charset="-128"/>
                        <a:ea typeface="ＭＳ ゴシック" panose="020B0609070205080204" pitchFamily="49" charset="-128"/>
                      </a:endParaRPr>
                    </a:p>
                  </a:txBody>
                  <a:tcPr marL="7935" marR="7935" marT="79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 xmlns:a16="http://schemas.microsoft.com/office/drawing/2014/main" val="10020"/>
                  </a:ext>
                </a:extLst>
              </a:tr>
              <a:tr h="160204">
                <a:tc vMerge="1">
                  <a:txBody>
                    <a:bodyPr/>
                    <a:lstStyle/>
                    <a:p>
                      <a:pPr algn="l" fontAlgn="ctr"/>
                      <a:endParaRPr lang="ja-JP" altLang="en-US" sz="800" b="0" i="0" u="none" strike="noStrike" dirty="0">
                        <a:solidFill>
                          <a:srgbClr val="000000"/>
                        </a:solidFill>
                        <a:effectLst/>
                        <a:latin typeface="ＭＳ ゴシック" panose="020B0609070205080204" pitchFamily="49" charset="-128"/>
                        <a:ea typeface="ＭＳ ゴシック" panose="020B0609070205080204" pitchFamily="49" charset="-128"/>
                      </a:endParaRPr>
                    </a:p>
                  </a:txBody>
                  <a:tcPr marL="7935" marR="7935" marT="79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noFill/>
                  </a:tcPr>
                </a:tc>
                <a:tc>
                  <a:txBody>
                    <a:bodyPr/>
                    <a:lstStyle/>
                    <a:p>
                      <a:pPr algn="l" fontAlgn="ctr"/>
                      <a:r>
                        <a:rPr lang="ja-JP" altLang="en-US" sz="1050" b="0" i="0" u="none" strike="noStrike" dirty="0">
                          <a:solidFill>
                            <a:srgbClr val="000000"/>
                          </a:solidFill>
                          <a:effectLst/>
                          <a:latin typeface="ＭＳ ゴシック" panose="020B0609070205080204" pitchFamily="49" charset="-128"/>
                          <a:ea typeface="ＭＳ ゴシック" panose="020B0609070205080204" pitchFamily="49" charset="-128"/>
                        </a:rPr>
                        <a:t>周辺環境</a:t>
                      </a:r>
                    </a:p>
                  </a:txBody>
                  <a:tcPr marL="7935" marR="7935" marT="79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ja-JP" altLang="en-US" sz="1050" b="0" i="0" u="none" strike="noStrike" dirty="0">
                          <a:solidFill>
                            <a:srgbClr val="000000"/>
                          </a:solidFill>
                          <a:effectLst/>
                          <a:latin typeface="ＭＳ ゴシック" panose="020B0609070205080204" pitchFamily="49" charset="-128"/>
                          <a:ea typeface="ＭＳ ゴシック" panose="020B0609070205080204" pitchFamily="49" charset="-128"/>
                        </a:rPr>
                        <a:t> 両岸とも平面交差</a:t>
                      </a:r>
                      <a:r>
                        <a:rPr lang="en-US" altLang="ja-JP" sz="1050" b="0" i="0" u="none" strike="noStrike" dirty="0">
                          <a:solidFill>
                            <a:srgbClr val="000000"/>
                          </a:solidFill>
                          <a:effectLst/>
                          <a:latin typeface="ＭＳ ゴシック" panose="020B0609070205080204" pitchFamily="49" charset="-128"/>
                          <a:ea typeface="ＭＳ ゴシック" panose="020B0609070205080204" pitchFamily="49" charset="-128"/>
                        </a:rPr>
                        <a:t>,</a:t>
                      </a:r>
                      <a:r>
                        <a:rPr lang="ja-JP" altLang="en-US" sz="1050" b="0" i="0" u="none" strike="noStrike" dirty="0">
                          <a:solidFill>
                            <a:srgbClr val="000000"/>
                          </a:solidFill>
                          <a:effectLst/>
                          <a:latin typeface="ＭＳ ゴシック" panose="020B0609070205080204" pitchFamily="49" charset="-128"/>
                          <a:ea typeface="ＭＳ ゴシック" panose="020B0609070205080204" pitchFamily="49" charset="-128"/>
                        </a:rPr>
                        <a:t>交通量多い</a:t>
                      </a:r>
                    </a:p>
                  </a:txBody>
                  <a:tcPr marL="7935" marR="7935" marT="79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 xmlns:a16="http://schemas.microsoft.com/office/drawing/2014/main" val="10021"/>
                  </a:ext>
                </a:extLst>
              </a:tr>
              <a:tr h="453341">
                <a:tc vMerge="1">
                  <a:txBody>
                    <a:bodyPr/>
                    <a:lstStyle/>
                    <a:p>
                      <a:pPr algn="l" fontAlgn="ctr"/>
                      <a:endParaRPr lang="ja-JP" altLang="en-US" sz="800" b="0" i="0" u="none" strike="noStrike" dirty="0">
                        <a:solidFill>
                          <a:srgbClr val="000000"/>
                        </a:solidFill>
                        <a:effectLst/>
                        <a:latin typeface="ＭＳ ゴシック" panose="020B0609070205080204" pitchFamily="49" charset="-128"/>
                        <a:ea typeface="ＭＳ ゴシック" panose="020B0609070205080204" pitchFamily="49" charset="-128"/>
                      </a:endParaRPr>
                    </a:p>
                  </a:txBody>
                  <a:tcPr marL="7935" marR="7935" marT="79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noFill/>
                  </a:tcPr>
                </a:tc>
                <a:tc>
                  <a:txBody>
                    <a:bodyPr/>
                    <a:lstStyle/>
                    <a:p>
                      <a:pPr algn="l" fontAlgn="ctr"/>
                      <a:r>
                        <a:rPr lang="ja-JP" altLang="en-US" sz="1050" b="0" i="0" u="none" strike="noStrike" dirty="0">
                          <a:solidFill>
                            <a:srgbClr val="000000"/>
                          </a:solidFill>
                          <a:effectLst/>
                          <a:latin typeface="ＭＳ ゴシック" panose="020B0609070205080204" pitchFamily="49" charset="-128"/>
                          <a:ea typeface="ＭＳ ゴシック" panose="020B0609070205080204" pitchFamily="49" charset="-128"/>
                        </a:rPr>
                        <a:t>隣接構造</a:t>
                      </a:r>
                    </a:p>
                  </a:txBody>
                  <a:tcPr marL="7935" marR="7935" marT="79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ja-JP" altLang="en-US" sz="1050" b="0" i="0" u="none" strike="noStrike" dirty="0">
                          <a:solidFill>
                            <a:srgbClr val="000000"/>
                          </a:solidFill>
                          <a:effectLst/>
                          <a:latin typeface="ＭＳ ゴシック" panose="020B0609070205080204" pitchFamily="49" charset="-128"/>
                          <a:ea typeface="ＭＳ ゴシック" panose="020B0609070205080204" pitchFamily="49" charset="-128"/>
                        </a:rPr>
                        <a:t> 上流側に側道橋</a:t>
                      </a:r>
                      <a:r>
                        <a:rPr lang="en-US" altLang="ja-JP" sz="1050" b="0" i="0" u="none" strike="noStrike" dirty="0">
                          <a:solidFill>
                            <a:srgbClr val="000000"/>
                          </a:solidFill>
                          <a:effectLst/>
                          <a:latin typeface="ＭＳ ゴシック" panose="020B0609070205080204" pitchFamily="49" charset="-128"/>
                          <a:ea typeface="ＭＳ ゴシック" panose="020B0609070205080204" pitchFamily="49" charset="-128"/>
                        </a:rPr>
                        <a:t>(</a:t>
                      </a:r>
                      <a:r>
                        <a:rPr lang="ja-JP" altLang="en-US" sz="1050" b="0" i="0" u="none" strike="noStrike" dirty="0">
                          <a:solidFill>
                            <a:srgbClr val="000000"/>
                          </a:solidFill>
                          <a:effectLst/>
                          <a:latin typeface="ＭＳ ゴシック" panose="020B0609070205080204" pitchFamily="49" charset="-128"/>
                          <a:ea typeface="ＭＳ ゴシック" panose="020B0609070205080204" pitchFamily="49" charset="-128"/>
                        </a:rPr>
                        <a:t>歩道橋</a:t>
                      </a:r>
                      <a:r>
                        <a:rPr lang="en-US" altLang="ja-JP" sz="1050" b="0" i="0" u="none" strike="noStrike" dirty="0">
                          <a:solidFill>
                            <a:srgbClr val="000000"/>
                          </a:solidFill>
                          <a:effectLst/>
                          <a:latin typeface="ＭＳ ゴシック" panose="020B0609070205080204" pitchFamily="49" charset="-128"/>
                          <a:ea typeface="ＭＳ ゴシック" panose="020B0609070205080204" pitchFamily="49" charset="-128"/>
                        </a:rPr>
                        <a:t>)</a:t>
                      </a:r>
                      <a:r>
                        <a:rPr lang="en-US" altLang="ja-JP" sz="800" b="0" i="0" u="none" strike="noStrike" dirty="0">
                          <a:solidFill>
                            <a:srgbClr val="000000"/>
                          </a:solidFill>
                          <a:effectLst/>
                          <a:latin typeface="ＭＳ ゴシック" panose="020B0609070205080204" pitchFamily="49" charset="-128"/>
                          <a:ea typeface="ＭＳ ゴシック" panose="020B0609070205080204" pitchFamily="49" charset="-128"/>
                        </a:rPr>
                        <a:t>(3</a:t>
                      </a:r>
                      <a:r>
                        <a:rPr lang="ja-JP" altLang="en-US" sz="800" b="0" i="0" u="none" strike="noStrike" dirty="0">
                          <a:solidFill>
                            <a:srgbClr val="000000"/>
                          </a:solidFill>
                          <a:effectLst/>
                          <a:latin typeface="ＭＳ ゴシック" panose="020B0609070205080204" pitchFamily="49" charset="-128"/>
                          <a:ea typeface="ＭＳ ゴシック" panose="020B0609070205080204" pitchFamily="49" charset="-128"/>
                        </a:rPr>
                        <a:t>径間プレテン</a:t>
                      </a:r>
                      <a:r>
                        <a:rPr lang="en-US" altLang="ja-JP" sz="800" b="0" i="0" u="none" strike="noStrike" dirty="0">
                          <a:solidFill>
                            <a:srgbClr val="000000"/>
                          </a:solidFill>
                          <a:effectLst/>
                          <a:latin typeface="ＭＳ ゴシック" panose="020B0609070205080204" pitchFamily="49" charset="-128"/>
                          <a:ea typeface="ＭＳ ゴシック" panose="020B0609070205080204" pitchFamily="49" charset="-128"/>
                        </a:rPr>
                        <a:t>PC</a:t>
                      </a:r>
                      <a:r>
                        <a:rPr lang="ja-JP" altLang="en-US" sz="800" b="0" i="0" u="none" strike="noStrike" dirty="0">
                          <a:solidFill>
                            <a:srgbClr val="000000"/>
                          </a:solidFill>
                          <a:effectLst/>
                          <a:latin typeface="ＭＳ ゴシック" panose="020B0609070205080204" pitchFamily="49" charset="-128"/>
                          <a:ea typeface="ＭＳ ゴシック" panose="020B0609070205080204" pitchFamily="49" charset="-128"/>
                        </a:rPr>
                        <a:t>桁</a:t>
                      </a:r>
                      <a:r>
                        <a:rPr lang="en-US" altLang="ja-JP" sz="800" b="0" i="0" u="none" strike="noStrike" dirty="0">
                          <a:solidFill>
                            <a:srgbClr val="000000"/>
                          </a:solidFill>
                          <a:effectLst/>
                          <a:latin typeface="ＭＳ ゴシック" panose="020B0609070205080204" pitchFamily="49" charset="-128"/>
                          <a:ea typeface="ＭＳ ゴシック" panose="020B0609070205080204" pitchFamily="49" charset="-128"/>
                        </a:rPr>
                        <a:t>)</a:t>
                      </a:r>
                      <a:endParaRPr lang="en-US" altLang="ja-JP" sz="1050" b="0" i="0" u="none" strike="noStrike" dirty="0">
                        <a:solidFill>
                          <a:srgbClr val="000000"/>
                        </a:solidFill>
                        <a:effectLst/>
                        <a:latin typeface="ＭＳ ゴシック" panose="020B0609070205080204" pitchFamily="49" charset="-128"/>
                        <a:ea typeface="ＭＳ ゴシック" panose="020B0609070205080204" pitchFamily="49" charset="-128"/>
                      </a:endParaRPr>
                    </a:p>
                    <a:p>
                      <a:pPr algn="l" fontAlgn="ctr"/>
                      <a:r>
                        <a:rPr lang="ja-JP" altLang="en-US" sz="1050" b="0" i="0" u="none" strike="noStrike" dirty="0">
                          <a:solidFill>
                            <a:srgbClr val="000000"/>
                          </a:solidFill>
                          <a:effectLst/>
                          <a:latin typeface="ＭＳ ゴシック" panose="020B0609070205080204" pitchFamily="49" charset="-128"/>
                          <a:ea typeface="ＭＳ ゴシック" panose="020B0609070205080204" pitchFamily="49" charset="-128"/>
                        </a:rPr>
                        <a:t>　</a:t>
                      </a:r>
                      <a:r>
                        <a:rPr lang="ja-JP" altLang="en-US" sz="1050" b="0" i="0" u="none" strike="noStrike" baseline="0" dirty="0">
                          <a:solidFill>
                            <a:srgbClr val="000000"/>
                          </a:solidFill>
                          <a:effectLst/>
                          <a:latin typeface="ＭＳ ゴシック" panose="020B0609070205080204" pitchFamily="49" charset="-128"/>
                          <a:ea typeface="ＭＳ ゴシック" panose="020B0609070205080204" pitchFamily="49" charset="-128"/>
                        </a:rPr>
                        <a:t> </a:t>
                      </a:r>
                      <a:r>
                        <a:rPr lang="en-US" altLang="ja-JP" sz="1050" b="0" i="0" u="none" strike="noStrike" dirty="0">
                          <a:solidFill>
                            <a:srgbClr val="000000"/>
                          </a:solidFill>
                          <a:effectLst/>
                          <a:latin typeface="ＭＳ ゴシック" panose="020B0609070205080204" pitchFamily="49" charset="-128"/>
                          <a:ea typeface="ＭＳ ゴシック" panose="020B0609070205080204" pitchFamily="49" charset="-128"/>
                        </a:rPr>
                        <a:t>※</a:t>
                      </a:r>
                      <a:r>
                        <a:rPr lang="ja-JP" altLang="en-US" sz="1050" b="0" i="0" u="none" strike="noStrike" dirty="0">
                          <a:solidFill>
                            <a:srgbClr val="000000"/>
                          </a:solidFill>
                          <a:effectLst/>
                          <a:latin typeface="ＭＳ ゴシック" panose="020B0609070205080204" pitchFamily="49" charset="-128"/>
                          <a:ea typeface="ＭＳ ゴシック" panose="020B0609070205080204" pitchFamily="49" charset="-128"/>
                        </a:rPr>
                        <a:t>架設年次：平成</a:t>
                      </a:r>
                      <a:r>
                        <a:rPr lang="en-US" altLang="ja-JP" sz="1050" b="0" i="0" u="none" strike="noStrike" dirty="0">
                          <a:solidFill>
                            <a:srgbClr val="000000"/>
                          </a:solidFill>
                          <a:effectLst/>
                          <a:latin typeface="ＭＳ ゴシック" panose="020B0609070205080204" pitchFamily="49" charset="-128"/>
                          <a:ea typeface="ＭＳ ゴシック" panose="020B0609070205080204" pitchFamily="49" charset="-128"/>
                        </a:rPr>
                        <a:t>2</a:t>
                      </a:r>
                      <a:r>
                        <a:rPr lang="ja-JP" altLang="en-US" sz="1050" b="0" i="0" u="none" strike="noStrike" dirty="0">
                          <a:solidFill>
                            <a:srgbClr val="000000"/>
                          </a:solidFill>
                          <a:effectLst/>
                          <a:latin typeface="ＭＳ ゴシック" panose="020B0609070205080204" pitchFamily="49" charset="-128"/>
                          <a:ea typeface="ＭＳ ゴシック" panose="020B0609070205080204" pitchFamily="49" charset="-128"/>
                        </a:rPr>
                        <a:t>年</a:t>
                      </a:r>
                      <a:r>
                        <a:rPr lang="en-US" altLang="ja-JP" sz="1050" b="0" i="0" u="none" strike="noStrike" dirty="0">
                          <a:solidFill>
                            <a:srgbClr val="000000"/>
                          </a:solidFill>
                          <a:effectLst/>
                          <a:latin typeface="ＭＳ ゴシック" panose="020B0609070205080204" pitchFamily="49" charset="-128"/>
                          <a:ea typeface="ＭＳ ゴシック" panose="020B0609070205080204" pitchFamily="49" charset="-128"/>
                        </a:rPr>
                        <a:t>3</a:t>
                      </a:r>
                      <a:r>
                        <a:rPr lang="ja-JP" altLang="en-US" sz="1050" b="0" i="0" u="none" strike="noStrike" dirty="0">
                          <a:solidFill>
                            <a:srgbClr val="000000"/>
                          </a:solidFill>
                          <a:effectLst/>
                          <a:latin typeface="ＭＳ ゴシック" panose="020B0609070205080204" pitchFamily="49" charset="-128"/>
                          <a:ea typeface="ＭＳ ゴシック" panose="020B0609070205080204" pitchFamily="49" charset="-128"/>
                        </a:rPr>
                        <a:t>月竣工</a:t>
                      </a:r>
                      <a:endParaRPr lang="en-US" altLang="ja-JP" sz="1050" b="0" i="0" u="none" strike="noStrike" dirty="0">
                        <a:solidFill>
                          <a:srgbClr val="000000"/>
                        </a:solidFill>
                        <a:effectLst/>
                        <a:latin typeface="ＭＳ ゴシック" panose="020B0609070205080204" pitchFamily="49" charset="-128"/>
                        <a:ea typeface="ＭＳ ゴシック" panose="020B0609070205080204" pitchFamily="49" charset="-128"/>
                      </a:endParaRPr>
                    </a:p>
                    <a:p>
                      <a:pPr algn="l" fontAlgn="ctr"/>
                      <a:r>
                        <a:rPr lang="ja-JP" altLang="en-US" sz="1050" b="0" i="0" u="none" strike="noStrike" baseline="0" dirty="0">
                          <a:solidFill>
                            <a:srgbClr val="000000"/>
                          </a:solidFill>
                          <a:effectLst/>
                          <a:latin typeface="ＭＳ ゴシック" panose="020B0609070205080204" pitchFamily="49" charset="-128"/>
                          <a:ea typeface="ＭＳ ゴシック" panose="020B0609070205080204" pitchFamily="49" charset="-128"/>
                        </a:rPr>
                        <a:t> </a:t>
                      </a:r>
                      <a:r>
                        <a:rPr lang="ja-JP" altLang="en-US" sz="1050" b="0" i="0" u="none" strike="noStrike" dirty="0">
                          <a:solidFill>
                            <a:srgbClr val="000000"/>
                          </a:solidFill>
                          <a:effectLst/>
                          <a:latin typeface="ＭＳ ゴシック" panose="020B0609070205080204" pitchFamily="49" charset="-128"/>
                          <a:ea typeface="ＭＳ ゴシック" panose="020B0609070205080204" pitchFamily="49" charset="-128"/>
                        </a:rPr>
                        <a:t>下流側に水管橋</a:t>
                      </a:r>
                      <a:r>
                        <a:rPr lang="en-US" altLang="ja-JP" sz="1050" b="0" i="0" u="none" strike="noStrike" dirty="0">
                          <a:solidFill>
                            <a:srgbClr val="000000"/>
                          </a:solidFill>
                          <a:effectLst/>
                          <a:latin typeface="ＭＳ ゴシック" panose="020B0609070205080204" pitchFamily="49" charset="-128"/>
                          <a:ea typeface="ＭＳ ゴシック" panose="020B0609070205080204" pitchFamily="49" charset="-128"/>
                        </a:rPr>
                        <a:t>(3</a:t>
                      </a:r>
                      <a:r>
                        <a:rPr lang="ja-JP" altLang="en-US" sz="1050" b="0" i="0" u="none" strike="noStrike" dirty="0">
                          <a:solidFill>
                            <a:srgbClr val="000000"/>
                          </a:solidFill>
                          <a:effectLst/>
                          <a:latin typeface="ＭＳ ゴシック" panose="020B0609070205080204" pitchFamily="49" charset="-128"/>
                          <a:ea typeface="ＭＳ ゴシック" panose="020B0609070205080204" pitchFamily="49" charset="-128"/>
                        </a:rPr>
                        <a:t>径間</a:t>
                      </a:r>
                      <a:r>
                        <a:rPr lang="en-US" altLang="ja-JP" sz="1050" b="0" i="0" u="none" strike="noStrike" dirty="0" err="1">
                          <a:solidFill>
                            <a:srgbClr val="000000"/>
                          </a:solidFill>
                          <a:effectLst/>
                          <a:latin typeface="ＭＳ ゴシック" panose="020B0609070205080204" pitchFamily="49" charset="-128"/>
                          <a:ea typeface="ＭＳ ゴシック" panose="020B0609070205080204" pitchFamily="49" charset="-128"/>
                        </a:rPr>
                        <a:t>Flg</a:t>
                      </a:r>
                      <a:r>
                        <a:rPr lang="ja-JP" altLang="en-US" sz="1050" b="0" i="0" u="none" strike="noStrike" dirty="0">
                          <a:solidFill>
                            <a:srgbClr val="000000"/>
                          </a:solidFill>
                          <a:effectLst/>
                          <a:latin typeface="ＭＳ ゴシック" panose="020B0609070205080204" pitchFamily="49" charset="-128"/>
                          <a:ea typeface="ＭＳ ゴシック" panose="020B0609070205080204" pitchFamily="49" charset="-128"/>
                        </a:rPr>
                        <a:t>補剛</a:t>
                      </a:r>
                      <a:r>
                        <a:rPr lang="en-US" altLang="ja-JP" sz="1050" b="0" i="0" u="none" strike="noStrike" dirty="0">
                          <a:solidFill>
                            <a:srgbClr val="000000"/>
                          </a:solidFill>
                          <a:effectLst/>
                          <a:latin typeface="ＭＳ ゴシック" panose="020B0609070205080204" pitchFamily="49" charset="-128"/>
                          <a:ea typeface="ＭＳ ゴシック" panose="020B0609070205080204" pitchFamily="49" charset="-128"/>
                        </a:rPr>
                        <a:t>)</a:t>
                      </a:r>
                      <a:endParaRPr lang="ja-JP" altLang="en-US" sz="1050" b="0" i="0" u="none" strike="noStrike" dirty="0">
                        <a:solidFill>
                          <a:srgbClr val="000000"/>
                        </a:solidFill>
                        <a:effectLst/>
                        <a:latin typeface="ＭＳ ゴシック" panose="020B0609070205080204" pitchFamily="49" charset="-128"/>
                        <a:ea typeface="ＭＳ ゴシック" panose="020B0609070205080204" pitchFamily="49" charset="-128"/>
                      </a:endParaRPr>
                    </a:p>
                  </a:txBody>
                  <a:tcPr marL="7935" marR="7935" marT="79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 xmlns:a16="http://schemas.microsoft.com/office/drawing/2014/main" val="10022"/>
                  </a:ext>
                </a:extLst>
              </a:tr>
            </a:tbl>
          </a:graphicData>
        </a:graphic>
      </p:graphicFrame>
      <p:sp>
        <p:nvSpPr>
          <p:cNvPr id="59" name="テキスト ボックス 58"/>
          <p:cNvSpPr txBox="1"/>
          <p:nvPr/>
        </p:nvSpPr>
        <p:spPr>
          <a:xfrm>
            <a:off x="463030" y="1588668"/>
            <a:ext cx="1419708" cy="338554"/>
          </a:xfrm>
          <a:prstGeom prst="rect">
            <a:avLst/>
          </a:prstGeom>
          <a:noFill/>
        </p:spPr>
        <p:txBody>
          <a:bodyPr wrap="square" rtlCol="0">
            <a:spAutoFit/>
          </a:bodyPr>
          <a:lstStyle/>
          <a:p>
            <a:r>
              <a:rPr kumimoji="1" lang="ja-JP" altLang="en-US" sz="1600" dirty="0"/>
              <a:t>■橋梁諸元</a:t>
            </a:r>
          </a:p>
        </p:txBody>
      </p:sp>
      <p:sp>
        <p:nvSpPr>
          <p:cNvPr id="60" name="テキスト ボックス 59"/>
          <p:cNvSpPr txBox="1"/>
          <p:nvPr/>
        </p:nvSpPr>
        <p:spPr>
          <a:xfrm>
            <a:off x="4748964" y="1594454"/>
            <a:ext cx="1368090" cy="338554"/>
          </a:xfrm>
          <a:prstGeom prst="rect">
            <a:avLst/>
          </a:prstGeom>
          <a:noFill/>
        </p:spPr>
        <p:txBody>
          <a:bodyPr wrap="square" rtlCol="0">
            <a:spAutoFit/>
          </a:bodyPr>
          <a:lstStyle/>
          <a:p>
            <a:r>
              <a:rPr kumimoji="1" lang="ja-JP" altLang="en-US" sz="1600" dirty="0"/>
              <a:t>■側面図</a:t>
            </a:r>
          </a:p>
        </p:txBody>
      </p:sp>
      <p:sp>
        <p:nvSpPr>
          <p:cNvPr id="61" name="テキスト ボックス 60"/>
          <p:cNvSpPr txBox="1"/>
          <p:nvPr/>
        </p:nvSpPr>
        <p:spPr>
          <a:xfrm>
            <a:off x="4755678" y="3760115"/>
            <a:ext cx="1368090" cy="338554"/>
          </a:xfrm>
          <a:prstGeom prst="rect">
            <a:avLst/>
          </a:prstGeom>
          <a:noFill/>
        </p:spPr>
        <p:txBody>
          <a:bodyPr wrap="square" rtlCol="0">
            <a:spAutoFit/>
          </a:bodyPr>
          <a:lstStyle/>
          <a:p>
            <a:r>
              <a:rPr kumimoji="1" lang="ja-JP" altLang="en-US" sz="1600" dirty="0"/>
              <a:t>■平面図</a:t>
            </a:r>
          </a:p>
        </p:txBody>
      </p:sp>
      <p:sp>
        <p:nvSpPr>
          <p:cNvPr id="33" name="テキスト ボックス 32"/>
          <p:cNvSpPr txBox="1"/>
          <p:nvPr/>
        </p:nvSpPr>
        <p:spPr>
          <a:xfrm>
            <a:off x="6537176" y="4254684"/>
            <a:ext cx="864096" cy="169277"/>
          </a:xfrm>
          <a:prstGeom prst="rect">
            <a:avLst/>
          </a:prstGeom>
          <a:solidFill>
            <a:schemeClr val="bg1">
              <a:alpha val="60000"/>
            </a:schemeClr>
          </a:solidFill>
        </p:spPr>
        <p:txBody>
          <a:bodyPr wrap="square" lIns="0" tIns="0" rIns="0" bIns="0" rtlCol="0">
            <a:spAutoFit/>
          </a:bodyPr>
          <a:lstStyle/>
          <a:p>
            <a:pPr algn="ctr"/>
            <a:r>
              <a:rPr kumimoji="1" lang="ja-JP" altLang="en-US" sz="1100" dirty="0"/>
              <a:t>側道橋</a:t>
            </a:r>
            <a:r>
              <a:rPr kumimoji="1" lang="en-US" altLang="ja-JP" sz="1100" dirty="0"/>
              <a:t>(</a:t>
            </a:r>
            <a:r>
              <a:rPr kumimoji="1" lang="ja-JP" altLang="en-US" sz="1100" dirty="0"/>
              <a:t>歩道</a:t>
            </a:r>
            <a:r>
              <a:rPr kumimoji="1" lang="en-US" altLang="ja-JP" sz="1100" dirty="0"/>
              <a:t>)</a:t>
            </a:r>
            <a:endParaRPr kumimoji="1" lang="ja-JP" altLang="en-US" sz="1100" dirty="0"/>
          </a:p>
        </p:txBody>
      </p:sp>
      <p:sp>
        <p:nvSpPr>
          <p:cNvPr id="34" name="テキスト ボックス 33"/>
          <p:cNvSpPr txBox="1"/>
          <p:nvPr/>
        </p:nvSpPr>
        <p:spPr>
          <a:xfrm>
            <a:off x="6676978" y="5216049"/>
            <a:ext cx="584492" cy="169277"/>
          </a:xfrm>
          <a:prstGeom prst="rect">
            <a:avLst/>
          </a:prstGeom>
          <a:solidFill>
            <a:schemeClr val="bg1">
              <a:alpha val="60000"/>
            </a:schemeClr>
          </a:solidFill>
        </p:spPr>
        <p:txBody>
          <a:bodyPr wrap="square" lIns="0" tIns="0" rIns="0" bIns="0" rtlCol="0">
            <a:spAutoFit/>
          </a:bodyPr>
          <a:lstStyle/>
          <a:p>
            <a:pPr algn="ctr"/>
            <a:r>
              <a:rPr kumimoji="1" lang="ja-JP" altLang="en-US" sz="1100" dirty="0"/>
              <a:t>水管橋</a:t>
            </a:r>
          </a:p>
        </p:txBody>
      </p:sp>
      <p:sp>
        <p:nvSpPr>
          <p:cNvPr id="35" name="テキスト ボックス 34"/>
          <p:cNvSpPr txBox="1"/>
          <p:nvPr/>
        </p:nvSpPr>
        <p:spPr>
          <a:xfrm>
            <a:off x="6537176" y="4838177"/>
            <a:ext cx="864096" cy="169277"/>
          </a:xfrm>
          <a:prstGeom prst="rect">
            <a:avLst/>
          </a:prstGeom>
          <a:solidFill>
            <a:schemeClr val="bg1">
              <a:alpha val="60000"/>
            </a:schemeClr>
          </a:solidFill>
        </p:spPr>
        <p:txBody>
          <a:bodyPr wrap="square" lIns="0" tIns="0" rIns="0" bIns="0" rtlCol="0">
            <a:spAutoFit/>
          </a:bodyPr>
          <a:lstStyle/>
          <a:p>
            <a:pPr algn="ctr"/>
            <a:r>
              <a:rPr lang="ja-JP" altLang="en-US" sz="1100" dirty="0"/>
              <a:t>大正大橋</a:t>
            </a:r>
            <a:endParaRPr kumimoji="1" lang="ja-JP" altLang="en-US" sz="1100" dirty="0"/>
          </a:p>
        </p:txBody>
      </p:sp>
      <p:sp>
        <p:nvSpPr>
          <p:cNvPr id="36" name="テキスト ボックス 35"/>
          <p:cNvSpPr txBox="1"/>
          <p:nvPr/>
        </p:nvSpPr>
        <p:spPr>
          <a:xfrm>
            <a:off x="4700168" y="2347658"/>
            <a:ext cx="267966" cy="169277"/>
          </a:xfrm>
          <a:prstGeom prst="rect">
            <a:avLst/>
          </a:prstGeom>
          <a:solidFill>
            <a:schemeClr val="bg1">
              <a:alpha val="60000"/>
            </a:schemeClr>
          </a:solidFill>
        </p:spPr>
        <p:txBody>
          <a:bodyPr wrap="square" lIns="0" tIns="0" rIns="0" bIns="0" rtlCol="0">
            <a:spAutoFit/>
          </a:bodyPr>
          <a:lstStyle/>
          <a:p>
            <a:pPr algn="ctr"/>
            <a:r>
              <a:rPr lang="en-US" altLang="ja-JP" sz="1100" dirty="0"/>
              <a:t>A2</a:t>
            </a:r>
            <a:endParaRPr kumimoji="1" lang="ja-JP" altLang="en-US" sz="1100" dirty="0"/>
          </a:p>
        </p:txBody>
      </p:sp>
      <p:sp>
        <p:nvSpPr>
          <p:cNvPr id="37" name="テキスト ボックス 36"/>
          <p:cNvSpPr txBox="1"/>
          <p:nvPr/>
        </p:nvSpPr>
        <p:spPr>
          <a:xfrm>
            <a:off x="6177136" y="2347657"/>
            <a:ext cx="267966" cy="169277"/>
          </a:xfrm>
          <a:prstGeom prst="rect">
            <a:avLst/>
          </a:prstGeom>
          <a:solidFill>
            <a:schemeClr val="bg1">
              <a:alpha val="60000"/>
            </a:schemeClr>
          </a:solidFill>
        </p:spPr>
        <p:txBody>
          <a:bodyPr wrap="square" lIns="0" tIns="0" rIns="0" bIns="0" rtlCol="0">
            <a:spAutoFit/>
          </a:bodyPr>
          <a:lstStyle/>
          <a:p>
            <a:pPr algn="ctr"/>
            <a:r>
              <a:rPr lang="en-US" altLang="ja-JP" sz="1100" dirty="0"/>
              <a:t>P2</a:t>
            </a:r>
            <a:endParaRPr kumimoji="1" lang="ja-JP" altLang="en-US" sz="1100" dirty="0"/>
          </a:p>
        </p:txBody>
      </p:sp>
      <p:sp>
        <p:nvSpPr>
          <p:cNvPr id="38" name="テキスト ボックス 37"/>
          <p:cNvSpPr txBox="1"/>
          <p:nvPr/>
        </p:nvSpPr>
        <p:spPr>
          <a:xfrm>
            <a:off x="7689304" y="2347657"/>
            <a:ext cx="267966" cy="169277"/>
          </a:xfrm>
          <a:prstGeom prst="rect">
            <a:avLst/>
          </a:prstGeom>
          <a:solidFill>
            <a:schemeClr val="bg1">
              <a:alpha val="60000"/>
            </a:schemeClr>
          </a:solidFill>
        </p:spPr>
        <p:txBody>
          <a:bodyPr wrap="square" lIns="0" tIns="0" rIns="0" bIns="0" rtlCol="0">
            <a:spAutoFit/>
          </a:bodyPr>
          <a:lstStyle/>
          <a:p>
            <a:pPr algn="ctr"/>
            <a:r>
              <a:rPr lang="en-US" altLang="ja-JP" sz="1100" dirty="0"/>
              <a:t>P1</a:t>
            </a:r>
            <a:endParaRPr kumimoji="1" lang="ja-JP" altLang="en-US" sz="1100" dirty="0"/>
          </a:p>
        </p:txBody>
      </p:sp>
      <p:sp>
        <p:nvSpPr>
          <p:cNvPr id="39" name="テキスト ボックス 38"/>
          <p:cNvSpPr txBox="1"/>
          <p:nvPr/>
        </p:nvSpPr>
        <p:spPr>
          <a:xfrm>
            <a:off x="9279015" y="2347656"/>
            <a:ext cx="267966" cy="169277"/>
          </a:xfrm>
          <a:prstGeom prst="rect">
            <a:avLst/>
          </a:prstGeom>
          <a:solidFill>
            <a:schemeClr val="bg1">
              <a:alpha val="60000"/>
            </a:schemeClr>
          </a:solidFill>
        </p:spPr>
        <p:txBody>
          <a:bodyPr wrap="square" lIns="0" tIns="0" rIns="0" bIns="0" rtlCol="0">
            <a:spAutoFit/>
          </a:bodyPr>
          <a:lstStyle/>
          <a:p>
            <a:pPr algn="ctr"/>
            <a:r>
              <a:rPr lang="en-US" altLang="ja-JP" sz="1100" dirty="0"/>
              <a:t>A1</a:t>
            </a:r>
            <a:endParaRPr kumimoji="1" lang="ja-JP" altLang="en-US" sz="1100" dirty="0"/>
          </a:p>
        </p:txBody>
      </p:sp>
      <p:sp>
        <p:nvSpPr>
          <p:cNvPr id="40" name="テキスト ボックス 39"/>
          <p:cNvSpPr txBox="1"/>
          <p:nvPr/>
        </p:nvSpPr>
        <p:spPr>
          <a:xfrm rot="5400000">
            <a:off x="6655732" y="5729099"/>
            <a:ext cx="584492" cy="169277"/>
          </a:xfrm>
          <a:prstGeom prst="rect">
            <a:avLst/>
          </a:prstGeom>
          <a:solidFill>
            <a:schemeClr val="bg1">
              <a:alpha val="60000"/>
            </a:schemeClr>
          </a:solidFill>
        </p:spPr>
        <p:txBody>
          <a:bodyPr wrap="square" lIns="0" tIns="0" rIns="0" bIns="0" rtlCol="0">
            <a:spAutoFit/>
          </a:bodyPr>
          <a:lstStyle/>
          <a:p>
            <a:pPr algn="ctr"/>
            <a:r>
              <a:rPr lang="ja-JP" altLang="en-US" sz="1100" dirty="0">
                <a:solidFill>
                  <a:srgbClr val="000000"/>
                </a:solidFill>
                <a:latin typeface="ＭＳ ゴシック" panose="020B0609070205080204" pitchFamily="49" charset="-128"/>
                <a:ea typeface="ＭＳ ゴシック" panose="020B0609070205080204" pitchFamily="49" charset="-128"/>
              </a:rPr>
              <a:t>樫井</a:t>
            </a:r>
            <a:r>
              <a:rPr lang="zh-TW" altLang="en-US" sz="1100" dirty="0">
                <a:solidFill>
                  <a:srgbClr val="000000"/>
                </a:solidFill>
                <a:latin typeface="ＭＳ ゴシック" panose="020B0609070205080204" pitchFamily="49" charset="-128"/>
                <a:ea typeface="ＭＳ ゴシック" panose="020B0609070205080204" pitchFamily="49" charset="-128"/>
              </a:rPr>
              <a:t>川</a:t>
            </a:r>
            <a:endParaRPr kumimoji="1" lang="ja-JP" altLang="en-US" sz="1100" dirty="0"/>
          </a:p>
        </p:txBody>
      </p:sp>
      <p:cxnSp>
        <p:nvCxnSpPr>
          <p:cNvPr id="3" name="直線矢印コネクタ 2"/>
          <p:cNvCxnSpPr/>
          <p:nvPr/>
        </p:nvCxnSpPr>
        <p:spPr>
          <a:xfrm>
            <a:off x="7066493" y="5661248"/>
            <a:ext cx="0" cy="325292"/>
          </a:xfrm>
          <a:prstGeom prst="straightConnector1">
            <a:avLst/>
          </a:prstGeom>
          <a:ln w="12700">
            <a:solidFill>
              <a:schemeClr val="tx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21" name="タイトル 1"/>
          <p:cNvSpPr txBox="1">
            <a:spLocks/>
          </p:cNvSpPr>
          <p:nvPr/>
        </p:nvSpPr>
        <p:spPr>
          <a:xfrm>
            <a:off x="611832" y="238054"/>
            <a:ext cx="8716202" cy="914400"/>
          </a:xfrm>
          <a:prstGeom prst="rect">
            <a:avLst/>
          </a:prstGeom>
        </p:spPr>
        <p:txBody>
          <a:bodyPr vert="horz" anchor="b" anchorCtr="0">
            <a:noAutofit/>
          </a:bodyPr>
          <a:lstStyle>
            <a:lvl1pPr algn="l" rtl="0" eaLnBrk="1" latinLnBrk="0" hangingPunct="1">
              <a:spcBef>
                <a:spcPct val="0"/>
              </a:spcBef>
              <a:buNone/>
              <a:defRPr kumimoji="1" sz="3200" kern="1200">
                <a:solidFill>
                  <a:schemeClr val="tx2"/>
                </a:solidFill>
                <a:latin typeface="+mj-lt"/>
                <a:ea typeface="+mj-ea"/>
                <a:cs typeface="+mj-cs"/>
              </a:defRPr>
            </a:lvl1pPr>
          </a:lstStyle>
          <a:p>
            <a:r>
              <a:rPr lang="ja-JP" altLang="en-US" sz="2800" dirty="0">
                <a:latin typeface="HGSｺﾞｼｯｸM" panose="020B0600000000000000" pitchFamily="50" charset="-128"/>
                <a:ea typeface="HGSｺﾞｼｯｸM" panose="020B0600000000000000" pitchFamily="50" charset="-128"/>
              </a:rPr>
              <a:t>４</a:t>
            </a:r>
            <a:r>
              <a:rPr lang="en-US" altLang="ja-JP" sz="2800" dirty="0">
                <a:latin typeface="HGSｺﾞｼｯｸM" panose="020B0600000000000000" pitchFamily="50" charset="-128"/>
                <a:ea typeface="HGSｺﾞｼｯｸM" panose="020B0600000000000000" pitchFamily="50" charset="-128"/>
              </a:rPr>
              <a:t>.</a:t>
            </a:r>
            <a:r>
              <a:rPr lang="ja-JP" altLang="en-US" sz="2800" dirty="0">
                <a:latin typeface="HGSｺﾞｼｯｸM" panose="020B0600000000000000" pitchFamily="50" charset="-128"/>
                <a:ea typeface="HGSｺﾞｼｯｸM" panose="020B0600000000000000" pitchFamily="50" charset="-128"/>
              </a:rPr>
              <a:t>個別橋梁の更新判定</a:t>
            </a:r>
            <a:endParaRPr lang="en-US" altLang="ja-JP" sz="2800" dirty="0">
              <a:latin typeface="HGSｺﾞｼｯｸM" panose="020B0600000000000000" pitchFamily="50" charset="-128"/>
              <a:ea typeface="HGSｺﾞｼｯｸM" panose="020B0600000000000000" pitchFamily="50" charset="-128"/>
            </a:endParaRPr>
          </a:p>
          <a:p>
            <a:r>
              <a:rPr lang="ja-JP" altLang="en-US" sz="2800" dirty="0">
                <a:latin typeface="HGSｺﾞｼｯｸM" panose="020B0600000000000000" pitchFamily="50" charset="-128"/>
                <a:ea typeface="HGSｺﾞｼｯｸM" panose="020B0600000000000000" pitchFamily="50" charset="-128"/>
              </a:rPr>
              <a:t>　２）判定結果　</a:t>
            </a:r>
            <a:r>
              <a:rPr lang="en-US" altLang="ja-JP" sz="2800" dirty="0">
                <a:latin typeface="HGSｺﾞｼｯｸM" panose="020B0600000000000000" pitchFamily="50" charset="-128"/>
                <a:ea typeface="HGSｺﾞｼｯｸM" panose="020B0600000000000000" pitchFamily="50" charset="-128"/>
              </a:rPr>
              <a:t>(1/11)</a:t>
            </a:r>
            <a:r>
              <a:rPr lang="ja-JP" altLang="en-US" sz="2800" dirty="0">
                <a:latin typeface="HGSｺﾞｼｯｸM" panose="020B0600000000000000" pitchFamily="50" charset="-128"/>
                <a:ea typeface="HGSｺﾞｼｯｸM" panose="020B0600000000000000" pitchFamily="50" charset="-128"/>
              </a:rPr>
              <a:t>　</a:t>
            </a:r>
            <a:r>
              <a:rPr lang="en-US" altLang="ja-JP" sz="2400" dirty="0">
                <a:latin typeface="HGSｺﾞｼｯｸM" panose="020B0600000000000000" pitchFamily="50" charset="-128"/>
                <a:ea typeface="HGSｺﾞｼｯｸM" panose="020B0600000000000000" pitchFamily="50" charset="-128"/>
              </a:rPr>
              <a:t>【</a:t>
            </a:r>
            <a:r>
              <a:rPr lang="ja-JP" altLang="en-US" sz="2400" dirty="0">
                <a:latin typeface="HGSｺﾞｼｯｸM" panose="020B0600000000000000" pitchFamily="50" charset="-128"/>
                <a:ea typeface="HGSｺﾞｼｯｸM" panose="020B0600000000000000" pitchFamily="50" charset="-128"/>
              </a:rPr>
              <a:t>橋梁諸元</a:t>
            </a:r>
            <a:r>
              <a:rPr lang="en-US" altLang="ja-JP" sz="2400" dirty="0">
                <a:latin typeface="HGSｺﾞｼｯｸM" panose="020B0600000000000000" pitchFamily="50" charset="-128"/>
                <a:ea typeface="HGSｺﾞｼｯｸM" panose="020B0600000000000000" pitchFamily="50" charset="-128"/>
              </a:rPr>
              <a:t>】</a:t>
            </a:r>
            <a:r>
              <a:rPr lang="ja-JP" altLang="en-US" sz="2800" dirty="0">
                <a:latin typeface="HGSｺﾞｼｯｸM" panose="020B0600000000000000" pitchFamily="50" charset="-128"/>
                <a:ea typeface="HGSｺﾞｼｯｸM" panose="020B0600000000000000" pitchFamily="50" charset="-128"/>
              </a:rPr>
              <a:t>　</a:t>
            </a:r>
          </a:p>
        </p:txBody>
      </p:sp>
    </p:spTree>
    <p:extLst>
      <p:ext uri="{BB962C8B-B14F-4D97-AF65-F5344CB8AC3E}">
        <p14:creationId xmlns:p14="http://schemas.microsoft.com/office/powerpoint/2010/main" val="314393664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 name="Rectangle 3"/>
          <p:cNvSpPr>
            <a:spLocks noChangeArrowheads="1"/>
          </p:cNvSpPr>
          <p:nvPr/>
        </p:nvSpPr>
        <p:spPr bwMode="auto">
          <a:xfrm>
            <a:off x="381001" y="-184666"/>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4" name="Rectangle 7"/>
          <p:cNvSpPr>
            <a:spLocks noChangeArrowheads="1"/>
          </p:cNvSpPr>
          <p:nvPr/>
        </p:nvSpPr>
        <p:spPr bwMode="auto">
          <a:xfrm>
            <a:off x="381001" y="43934"/>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6" name="Rectangle 8"/>
          <p:cNvSpPr>
            <a:spLocks noChangeArrowheads="1"/>
          </p:cNvSpPr>
          <p:nvPr/>
        </p:nvSpPr>
        <p:spPr bwMode="auto">
          <a:xfrm>
            <a:off x="1281609" y="2039066"/>
            <a:ext cx="575799"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indent="133350" fontAlgn="base">
              <a:spcBef>
                <a:spcPct val="0"/>
              </a:spcBef>
              <a:spcAft>
                <a:spcPct val="0"/>
              </a:spcAft>
            </a:pPr>
            <a:r>
              <a:rPr lang="ja-JP" altLang="ja-JP" sz="1000">
                <a:latin typeface="HG丸ｺﾞｼｯｸM-PRO" pitchFamily="50" charset="-128"/>
                <a:ea typeface="HG丸ｺﾞｼｯｸM-PRO" pitchFamily="50" charset="-128"/>
                <a:cs typeface="Times New Roman" pitchFamily="18" charset="0"/>
              </a:rPr>
              <a:t>　　</a:t>
            </a:r>
            <a:endParaRPr lang="ja-JP" altLang="ja-JP">
              <a:latin typeface="Arial" pitchFamily="34" charset="0"/>
              <a:ea typeface="ＭＳ Ｐゴシック" pitchFamily="50" charset="-128"/>
              <a:cs typeface="ＭＳ Ｐゴシック" pitchFamily="50" charset="-128"/>
            </a:endParaRPr>
          </a:p>
        </p:txBody>
      </p:sp>
      <p:sp>
        <p:nvSpPr>
          <p:cNvPr id="8" name="Rectangle 10"/>
          <p:cNvSpPr>
            <a:spLocks noChangeArrowheads="1"/>
          </p:cNvSpPr>
          <p:nvPr/>
        </p:nvSpPr>
        <p:spPr bwMode="auto">
          <a:xfrm>
            <a:off x="1281609" y="5915741"/>
            <a:ext cx="575799"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indent="133350" fontAlgn="base">
              <a:spcBef>
                <a:spcPct val="0"/>
              </a:spcBef>
              <a:spcAft>
                <a:spcPct val="0"/>
              </a:spcAft>
            </a:pPr>
            <a:r>
              <a:rPr lang="ja-JP" altLang="ja-JP" sz="1000">
                <a:latin typeface="HG丸ｺﾞｼｯｸM-PRO" pitchFamily="50" charset="-128"/>
                <a:ea typeface="HG丸ｺﾞｼｯｸM-PRO" pitchFamily="50" charset="-128"/>
                <a:cs typeface="Times New Roman" pitchFamily="18" charset="0"/>
              </a:rPr>
              <a:t>　　</a:t>
            </a:r>
            <a:endParaRPr lang="ja-JP" altLang="ja-JP">
              <a:latin typeface="Arial" pitchFamily="34" charset="0"/>
              <a:ea typeface="ＭＳ Ｐゴシック" pitchFamily="50" charset="-128"/>
              <a:cs typeface="ＭＳ Ｐゴシック" pitchFamily="50" charset="-128"/>
            </a:endParaRPr>
          </a:p>
        </p:txBody>
      </p:sp>
      <p:sp>
        <p:nvSpPr>
          <p:cNvPr id="31" name="テキスト ボックス 30"/>
          <p:cNvSpPr txBox="1"/>
          <p:nvPr/>
        </p:nvSpPr>
        <p:spPr>
          <a:xfrm>
            <a:off x="1208584" y="1484785"/>
            <a:ext cx="7568482" cy="2092881"/>
          </a:xfrm>
          <a:prstGeom prst="rect">
            <a:avLst/>
          </a:prstGeom>
          <a:noFill/>
          <a:effectLst>
            <a:glow rad="127000">
              <a:srgbClr val="FFFF00"/>
            </a:glow>
          </a:effectLst>
        </p:spPr>
        <p:txBody>
          <a:bodyPr wrap="square" rtlCol="0">
            <a:spAutoFit/>
          </a:bodyPr>
          <a:lstStyle/>
          <a:p>
            <a:pPr marL="457200" indent="-457200">
              <a:buFont typeface="Wingdings" panose="05000000000000000000" pitchFamily="2" charset="2"/>
              <a:buChar char="Ø"/>
            </a:pPr>
            <a:r>
              <a:rPr lang="ja-JP" altLang="en-US" sz="2000" b="1" dirty="0">
                <a:latin typeface="HGSｺﾞｼｯｸM" panose="020B0600000000000000" pitchFamily="50" charset="-128"/>
                <a:ea typeface="HGSｺﾞｼｯｸM" panose="020B0600000000000000" pitchFamily="50" charset="-128"/>
                <a:cs typeface="Meiryo UI" panose="020B0604030504040204" pitchFamily="50" charset="-128"/>
              </a:rPr>
              <a:t>大阪府都市整備中期計画（</a:t>
            </a:r>
            <a:r>
              <a:rPr lang="en-US" altLang="ja-JP" sz="2000" b="1" dirty="0">
                <a:latin typeface="HGSｺﾞｼｯｸM" panose="020B0600000000000000" pitchFamily="50" charset="-128"/>
                <a:ea typeface="HGSｺﾞｼｯｸM" panose="020B0600000000000000" pitchFamily="50" charset="-128"/>
                <a:cs typeface="Meiryo UI" panose="020B0604030504040204" pitchFamily="50" charset="-128"/>
              </a:rPr>
              <a:t>H24.3</a:t>
            </a:r>
            <a:r>
              <a:rPr lang="ja-JP" altLang="en-US" sz="2000" b="1" dirty="0">
                <a:latin typeface="HGSｺﾞｼｯｸM" panose="020B0600000000000000" pitchFamily="50" charset="-128"/>
                <a:ea typeface="HGSｺﾞｼｯｸM" panose="020B0600000000000000" pitchFamily="50" charset="-128"/>
                <a:cs typeface="Meiryo UI" panose="020B0604030504040204" pitchFamily="50" charset="-128"/>
              </a:rPr>
              <a:t>）</a:t>
            </a:r>
            <a:endParaRPr lang="en-US" altLang="ja-JP" sz="2000" b="1" dirty="0">
              <a:latin typeface="HGSｺﾞｼｯｸM" panose="020B0600000000000000" pitchFamily="50" charset="-128"/>
              <a:ea typeface="HGSｺﾞｼｯｸM" panose="020B0600000000000000" pitchFamily="50" charset="-128"/>
              <a:cs typeface="Meiryo UI" panose="020B0604030504040204" pitchFamily="50" charset="-128"/>
            </a:endParaRPr>
          </a:p>
          <a:p>
            <a:r>
              <a:rPr lang="ja-JP" altLang="en-US" dirty="0">
                <a:latin typeface="HGSｺﾞｼｯｸM" panose="020B0600000000000000" pitchFamily="50" charset="-128"/>
                <a:ea typeface="HGSｺﾞｼｯｸM" panose="020B0600000000000000" pitchFamily="50" charset="-128"/>
                <a:cs typeface="Meiryo UI" panose="020B0604030504040204" pitchFamily="50" charset="-128"/>
              </a:rPr>
              <a:t>　　・平成</a:t>
            </a:r>
            <a:r>
              <a:rPr lang="en-US" altLang="ja-JP" dirty="0">
                <a:latin typeface="HGSｺﾞｼｯｸM" panose="020B0600000000000000" pitchFamily="50" charset="-128"/>
                <a:ea typeface="HGSｺﾞｼｯｸM" panose="020B0600000000000000" pitchFamily="50" charset="-128"/>
                <a:cs typeface="Meiryo UI" panose="020B0604030504040204" pitchFamily="50" charset="-128"/>
              </a:rPr>
              <a:t>23</a:t>
            </a:r>
            <a:r>
              <a:rPr lang="ja-JP" altLang="en-US" dirty="0">
                <a:latin typeface="HGSｺﾞｼｯｸM" panose="020B0600000000000000" pitchFamily="50" charset="-128"/>
                <a:ea typeface="HGSｺﾞｼｯｸM" panose="020B0600000000000000" pitchFamily="50" charset="-128"/>
                <a:cs typeface="Meiryo UI" panose="020B0604030504040204" pitchFamily="50" charset="-128"/>
              </a:rPr>
              <a:t>年から概ね</a:t>
            </a:r>
            <a:r>
              <a:rPr lang="en-US" altLang="ja-JP" dirty="0">
                <a:latin typeface="HGSｺﾞｼｯｸM" panose="020B0600000000000000" pitchFamily="50" charset="-128"/>
                <a:ea typeface="HGSｺﾞｼｯｸM" panose="020B0600000000000000" pitchFamily="50" charset="-128"/>
                <a:cs typeface="Meiryo UI" panose="020B0604030504040204" pitchFamily="50" charset="-128"/>
              </a:rPr>
              <a:t>20</a:t>
            </a:r>
            <a:r>
              <a:rPr lang="ja-JP" altLang="en-US" dirty="0">
                <a:latin typeface="HGSｺﾞｼｯｸM" panose="020B0600000000000000" pitchFamily="50" charset="-128"/>
                <a:ea typeface="HGSｺﾞｼｯｸM" panose="020B0600000000000000" pitchFamily="50" charset="-128"/>
                <a:cs typeface="Meiryo UI" panose="020B0604030504040204" pitchFamily="50" charset="-128"/>
              </a:rPr>
              <a:t>年で幹線道路ネットワークを整備</a:t>
            </a:r>
            <a:endParaRPr lang="en-US" altLang="ja-JP" dirty="0">
              <a:latin typeface="HGSｺﾞｼｯｸM" panose="020B0600000000000000" pitchFamily="50" charset="-128"/>
              <a:ea typeface="HGSｺﾞｼｯｸM" panose="020B0600000000000000" pitchFamily="50" charset="-128"/>
              <a:cs typeface="Meiryo UI" panose="020B0604030504040204" pitchFamily="50" charset="-128"/>
            </a:endParaRPr>
          </a:p>
          <a:p>
            <a:r>
              <a:rPr lang="ja-JP" altLang="en-US" dirty="0">
                <a:latin typeface="HGSｺﾞｼｯｸM" panose="020B0600000000000000" pitchFamily="50" charset="-128"/>
                <a:ea typeface="HGSｺﾞｼｯｸM" panose="020B0600000000000000" pitchFamily="50" charset="-128"/>
                <a:cs typeface="Meiryo UI" panose="020B0604030504040204" pitchFamily="50" charset="-128"/>
              </a:rPr>
              <a:t>　　・</a:t>
            </a:r>
            <a:r>
              <a:rPr lang="ja-JP" altLang="en-US" b="1" u="sng" dirty="0">
                <a:solidFill>
                  <a:srgbClr val="FF0000"/>
                </a:solidFill>
                <a:latin typeface="HGSｺﾞｼｯｸM" panose="020B0600000000000000" pitchFamily="50" charset="-128"/>
                <a:ea typeface="HGSｺﾞｼｯｸM" panose="020B0600000000000000" pitchFamily="50" charset="-128"/>
                <a:cs typeface="Meiryo UI" panose="020B0604030504040204" pitchFamily="50" charset="-128"/>
              </a:rPr>
              <a:t>平成</a:t>
            </a:r>
            <a:r>
              <a:rPr lang="en-US" altLang="ja-JP" b="1" u="sng" dirty="0">
                <a:solidFill>
                  <a:srgbClr val="FF0000"/>
                </a:solidFill>
                <a:latin typeface="HGSｺﾞｼｯｸM" panose="020B0600000000000000" pitchFamily="50" charset="-128"/>
                <a:ea typeface="HGSｺﾞｼｯｸM" panose="020B0600000000000000" pitchFamily="50" charset="-128"/>
                <a:cs typeface="Meiryo UI" panose="020B0604030504040204" pitchFamily="50" charset="-128"/>
              </a:rPr>
              <a:t>43</a:t>
            </a:r>
            <a:r>
              <a:rPr lang="ja-JP" altLang="en-US" b="1" u="sng" dirty="0">
                <a:solidFill>
                  <a:srgbClr val="FF0000"/>
                </a:solidFill>
                <a:latin typeface="HGSｺﾞｼｯｸM" panose="020B0600000000000000" pitchFamily="50" charset="-128"/>
                <a:ea typeface="HGSｺﾞｼｯｸM" panose="020B0600000000000000" pitchFamily="50" charset="-128"/>
                <a:cs typeface="Meiryo UI" panose="020B0604030504040204" pitchFamily="50" charset="-128"/>
              </a:rPr>
              <a:t>年頃から大量更新時代に向け維持管理に投資をシフト</a:t>
            </a:r>
            <a:endParaRPr lang="en-US" altLang="ja-JP" b="1" u="sng" dirty="0">
              <a:solidFill>
                <a:srgbClr val="FF0000"/>
              </a:solidFill>
              <a:latin typeface="HGSｺﾞｼｯｸM" panose="020B0600000000000000" pitchFamily="50" charset="-128"/>
              <a:ea typeface="HGSｺﾞｼｯｸM" panose="020B0600000000000000" pitchFamily="50" charset="-128"/>
              <a:cs typeface="Meiryo UI" panose="020B0604030504040204" pitchFamily="50" charset="-128"/>
            </a:endParaRPr>
          </a:p>
          <a:p>
            <a:pPr marL="457200" indent="-457200">
              <a:buFont typeface="Wingdings" panose="05000000000000000000" pitchFamily="2" charset="2"/>
              <a:buChar char="Ø"/>
            </a:pPr>
            <a:r>
              <a:rPr lang="ja-JP" altLang="en-US" sz="2000" b="1" dirty="0">
                <a:latin typeface="HGSｺﾞｼｯｸM" panose="020B0600000000000000" pitchFamily="50" charset="-128"/>
                <a:ea typeface="HGSｺﾞｼｯｸM" panose="020B0600000000000000" pitchFamily="50" charset="-128"/>
                <a:cs typeface="Meiryo UI" panose="020B0604030504040204" pitchFamily="50" charset="-128"/>
              </a:rPr>
              <a:t>大阪府都市基盤施設長寿命化計画（</a:t>
            </a:r>
            <a:r>
              <a:rPr lang="en-US" altLang="ja-JP" sz="2000" b="1" dirty="0">
                <a:latin typeface="HGSｺﾞｼｯｸM" panose="020B0600000000000000" pitchFamily="50" charset="-128"/>
                <a:ea typeface="HGSｺﾞｼｯｸM" panose="020B0600000000000000" pitchFamily="50" charset="-128"/>
                <a:cs typeface="Meiryo UI" panose="020B0604030504040204" pitchFamily="50" charset="-128"/>
              </a:rPr>
              <a:t>H27.3</a:t>
            </a:r>
            <a:r>
              <a:rPr lang="ja-JP" altLang="en-US" sz="2000" b="1" dirty="0">
                <a:latin typeface="HGSｺﾞｼｯｸM" panose="020B0600000000000000" pitchFamily="50" charset="-128"/>
                <a:ea typeface="HGSｺﾞｼｯｸM" panose="020B0600000000000000" pitchFamily="50" charset="-128"/>
                <a:cs typeface="Meiryo UI" panose="020B0604030504040204" pitchFamily="50" charset="-128"/>
              </a:rPr>
              <a:t>）</a:t>
            </a:r>
            <a:endParaRPr lang="en-US" altLang="ja-JP" sz="2000" b="1" dirty="0">
              <a:latin typeface="HGSｺﾞｼｯｸM" panose="020B0600000000000000" pitchFamily="50" charset="-128"/>
              <a:ea typeface="HGSｺﾞｼｯｸM" panose="020B0600000000000000" pitchFamily="50" charset="-128"/>
              <a:cs typeface="Meiryo UI" panose="020B0604030504040204" pitchFamily="50" charset="-128"/>
            </a:endParaRPr>
          </a:p>
          <a:p>
            <a:pPr marL="711200" indent="-711200"/>
            <a:r>
              <a:rPr lang="ja-JP" altLang="en-US" dirty="0">
                <a:latin typeface="HGSｺﾞｼｯｸM" panose="020B0600000000000000" pitchFamily="50" charset="-128"/>
                <a:ea typeface="HGSｺﾞｼｯｸM" panose="020B0600000000000000" pitchFamily="50" charset="-128"/>
                <a:cs typeface="Meiryo UI" panose="020B0604030504040204" pitchFamily="50" charset="-128"/>
              </a:rPr>
              <a:t>　　・予防保全を前提に長寿命化を基本（計画期間：</a:t>
            </a:r>
            <a:r>
              <a:rPr lang="en-US" altLang="ja-JP" dirty="0">
                <a:latin typeface="HGSｺﾞｼｯｸM" panose="020B0600000000000000" pitchFamily="50" charset="-128"/>
                <a:ea typeface="HGSｺﾞｼｯｸM" panose="020B0600000000000000" pitchFamily="50" charset="-128"/>
                <a:cs typeface="Meiryo UI" panose="020B0604030504040204" pitchFamily="50" charset="-128"/>
              </a:rPr>
              <a:t>H27</a:t>
            </a:r>
            <a:r>
              <a:rPr lang="ja-JP" altLang="en-US" dirty="0">
                <a:latin typeface="HGSｺﾞｼｯｸM" panose="020B0600000000000000" pitchFamily="50" charset="-128"/>
                <a:ea typeface="HGSｺﾞｼｯｸM" panose="020B0600000000000000" pitchFamily="50" charset="-128"/>
                <a:cs typeface="Meiryo UI" panose="020B0604030504040204" pitchFamily="50" charset="-128"/>
              </a:rPr>
              <a:t>～</a:t>
            </a:r>
            <a:r>
              <a:rPr lang="en-US" altLang="ja-JP" dirty="0">
                <a:latin typeface="HGSｺﾞｼｯｸM" panose="020B0600000000000000" pitchFamily="50" charset="-128"/>
                <a:ea typeface="HGSｺﾞｼｯｸM" panose="020B0600000000000000" pitchFamily="50" charset="-128"/>
                <a:cs typeface="Meiryo UI" panose="020B0604030504040204" pitchFamily="50" charset="-128"/>
              </a:rPr>
              <a:t>H36</a:t>
            </a:r>
            <a:r>
              <a:rPr lang="ja-JP" altLang="en-US" dirty="0">
                <a:latin typeface="HGSｺﾞｼｯｸM" panose="020B0600000000000000" pitchFamily="50" charset="-128"/>
                <a:ea typeface="HGSｺﾞｼｯｸM" panose="020B0600000000000000" pitchFamily="50" charset="-128"/>
                <a:cs typeface="Meiryo UI" panose="020B0604030504040204" pitchFamily="50" charset="-128"/>
              </a:rPr>
              <a:t>）</a:t>
            </a:r>
            <a:endParaRPr lang="en-US" altLang="ja-JP" dirty="0">
              <a:latin typeface="HGSｺﾞｼｯｸM" panose="020B0600000000000000" pitchFamily="50" charset="-128"/>
              <a:ea typeface="HGSｺﾞｼｯｸM" panose="020B0600000000000000" pitchFamily="50" charset="-128"/>
              <a:cs typeface="Meiryo UI" panose="020B0604030504040204" pitchFamily="50" charset="-128"/>
            </a:endParaRPr>
          </a:p>
          <a:p>
            <a:pPr marL="711200" indent="-711200"/>
            <a:r>
              <a:rPr lang="ja-JP" altLang="en-US" dirty="0">
                <a:latin typeface="HGSｺﾞｼｯｸM" panose="020B0600000000000000" pitchFamily="50" charset="-128"/>
                <a:ea typeface="HGSｺﾞｼｯｸM" panose="020B0600000000000000" pitchFamily="50" charset="-128"/>
                <a:cs typeface="Meiryo UI" panose="020B0604030504040204" pitchFamily="50" charset="-128"/>
              </a:rPr>
              <a:t>　　・</a:t>
            </a:r>
            <a:r>
              <a:rPr lang="ja-JP" altLang="en-US" b="1" u="sng" dirty="0">
                <a:solidFill>
                  <a:srgbClr val="FF0000"/>
                </a:solidFill>
                <a:latin typeface="HGSｺﾞｼｯｸM" panose="020B0600000000000000" pitchFamily="50" charset="-128"/>
                <a:ea typeface="HGSｺﾞｼｯｸM" panose="020B0600000000000000" pitchFamily="50" charset="-128"/>
                <a:cs typeface="Meiryo UI" panose="020B0604030504040204" pitchFamily="50" charset="-128"/>
              </a:rPr>
              <a:t>現時点で更新すべき橋梁のみが更新対象</a:t>
            </a:r>
            <a:endParaRPr lang="en-US" altLang="ja-JP" dirty="0">
              <a:latin typeface="HGSｺﾞｼｯｸM" panose="020B0600000000000000" pitchFamily="50" charset="-128"/>
              <a:ea typeface="HGSｺﾞｼｯｸM" panose="020B0600000000000000" pitchFamily="50" charset="-128"/>
              <a:cs typeface="Meiryo UI" panose="020B0604030504040204" pitchFamily="50" charset="-128"/>
            </a:endParaRPr>
          </a:p>
          <a:p>
            <a:pPr marL="711200" indent="-711200"/>
            <a:r>
              <a:rPr lang="ja-JP" altLang="en-US" dirty="0">
                <a:latin typeface="HGSｺﾞｼｯｸM" panose="020B0600000000000000" pitchFamily="50" charset="-128"/>
                <a:ea typeface="HGSｺﾞｼｯｸM" panose="020B0600000000000000" pitchFamily="50" charset="-128"/>
                <a:cs typeface="Meiryo UI" panose="020B0604030504040204" pitchFamily="50" charset="-128"/>
              </a:rPr>
              <a:t>　　・大幹線道路の維持管理、更新のあり方を検討</a:t>
            </a:r>
            <a:endParaRPr lang="en-US" altLang="ja-JP" sz="1600" b="1" u="sng" dirty="0">
              <a:solidFill>
                <a:srgbClr val="FF0000"/>
              </a:solidFill>
              <a:latin typeface="HGSｺﾞｼｯｸM" panose="020B0600000000000000" pitchFamily="50" charset="-128"/>
              <a:ea typeface="HGSｺﾞｼｯｸM" panose="020B0600000000000000" pitchFamily="50" charset="-128"/>
              <a:cs typeface="Meiryo UI" panose="020B0604030504040204" pitchFamily="50" charset="-128"/>
            </a:endParaRPr>
          </a:p>
        </p:txBody>
      </p:sp>
      <p:sp>
        <p:nvSpPr>
          <p:cNvPr id="3" name="正方形/長方形 2"/>
          <p:cNvSpPr/>
          <p:nvPr/>
        </p:nvSpPr>
        <p:spPr>
          <a:xfrm>
            <a:off x="6249144" y="6104329"/>
            <a:ext cx="2645276" cy="261610"/>
          </a:xfrm>
          <a:prstGeom prst="rect">
            <a:avLst/>
          </a:prstGeom>
        </p:spPr>
        <p:txBody>
          <a:bodyPr wrap="none">
            <a:spAutoFit/>
          </a:bodyPr>
          <a:lstStyle/>
          <a:p>
            <a:r>
              <a:rPr lang="ja-JP" altLang="ja-JP" sz="1100" dirty="0"/>
              <a:t>～</a:t>
            </a:r>
            <a:r>
              <a:rPr lang="ja-JP" altLang="en-US" sz="1100" dirty="0"/>
              <a:t>大阪府</a:t>
            </a:r>
            <a:r>
              <a:rPr lang="ja-JP" altLang="ja-JP" sz="1100" dirty="0"/>
              <a:t>都市整備中期計画（案）</a:t>
            </a:r>
            <a:r>
              <a:rPr lang="en-US" altLang="ja-JP" sz="1100" dirty="0"/>
              <a:t>H24.3</a:t>
            </a:r>
            <a:r>
              <a:rPr lang="ja-JP" altLang="ja-JP" sz="1100" dirty="0"/>
              <a:t>～</a:t>
            </a:r>
            <a:endParaRPr lang="ja-JP" altLang="en-US" sz="1100" dirty="0"/>
          </a:p>
        </p:txBody>
      </p:sp>
      <p:sp>
        <p:nvSpPr>
          <p:cNvPr id="7" name="スライド番号プレースホルダー 6"/>
          <p:cNvSpPr>
            <a:spLocks noGrp="1"/>
          </p:cNvSpPr>
          <p:nvPr>
            <p:ph type="sldNum" sz="quarter" idx="12"/>
          </p:nvPr>
        </p:nvSpPr>
        <p:spPr/>
        <p:txBody>
          <a:bodyPr/>
          <a:lstStyle/>
          <a:p>
            <a:fld id="{40F85341-AB73-4280-8395-A80C95690EE8}" type="slidenum">
              <a:rPr kumimoji="1" lang="ja-JP" altLang="en-US" smtClean="0"/>
              <a:t>3</a:t>
            </a:fld>
            <a:endParaRPr kumimoji="1" lang="ja-JP" altLang="en-US" dirty="0"/>
          </a:p>
        </p:txBody>
      </p:sp>
      <p:pic>
        <p:nvPicPr>
          <p:cNvPr id="1030"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16696" y="3577666"/>
            <a:ext cx="6560370" cy="25876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6" name="フッター プレースホルダー 2"/>
          <p:cNvSpPr>
            <a:spLocks noGrp="1"/>
          </p:cNvSpPr>
          <p:nvPr>
            <p:ph type="ftr" sz="quarter" idx="11"/>
          </p:nvPr>
        </p:nvSpPr>
        <p:spPr>
          <a:xfrm>
            <a:off x="5529064" y="6396567"/>
            <a:ext cx="3505200" cy="365760"/>
          </a:xfrm>
        </p:spPr>
        <p:txBody>
          <a:bodyPr/>
          <a:lstStyle/>
          <a:p>
            <a:r>
              <a:rPr kumimoji="1" lang="ja-JP" altLang="en-US" dirty="0"/>
              <a:t>資料１</a:t>
            </a:r>
          </a:p>
        </p:txBody>
      </p:sp>
      <p:sp>
        <p:nvSpPr>
          <p:cNvPr id="18" name="タイトル 1"/>
          <p:cNvSpPr txBox="1">
            <a:spLocks/>
          </p:cNvSpPr>
          <p:nvPr/>
        </p:nvSpPr>
        <p:spPr>
          <a:xfrm>
            <a:off x="611832" y="238054"/>
            <a:ext cx="8716202" cy="914400"/>
          </a:xfrm>
          <a:prstGeom prst="rect">
            <a:avLst/>
          </a:prstGeom>
        </p:spPr>
        <p:txBody>
          <a:bodyPr vert="horz" anchor="b" anchorCtr="0">
            <a:noAutofit/>
          </a:bodyPr>
          <a:lstStyle>
            <a:lvl1pPr algn="l" rtl="0" eaLnBrk="1" latinLnBrk="0" hangingPunct="1">
              <a:spcBef>
                <a:spcPct val="0"/>
              </a:spcBef>
              <a:buNone/>
              <a:defRPr kumimoji="1" sz="3200" kern="1200">
                <a:solidFill>
                  <a:schemeClr val="tx2"/>
                </a:solidFill>
                <a:latin typeface="+mj-lt"/>
                <a:ea typeface="+mj-ea"/>
                <a:cs typeface="+mj-cs"/>
              </a:defRPr>
            </a:lvl1pPr>
          </a:lstStyle>
          <a:p>
            <a:r>
              <a:rPr lang="ja-JP" altLang="en-US" sz="2800" dirty="0">
                <a:latin typeface="HGSｺﾞｼｯｸM" panose="020B0600000000000000" pitchFamily="50" charset="-128"/>
                <a:ea typeface="HGSｺﾞｼｯｸM" panose="020B0600000000000000" pitchFamily="50" charset="-128"/>
              </a:rPr>
              <a:t>１</a:t>
            </a:r>
            <a:r>
              <a:rPr lang="en-US" altLang="ja-JP" sz="2800" dirty="0">
                <a:latin typeface="HGSｺﾞｼｯｸM" panose="020B0600000000000000" pitchFamily="50" charset="-128"/>
                <a:ea typeface="HGSｺﾞｼｯｸM" panose="020B0600000000000000" pitchFamily="50" charset="-128"/>
              </a:rPr>
              <a:t>.</a:t>
            </a:r>
            <a:r>
              <a:rPr lang="ja-JP" altLang="en-US" sz="2800" dirty="0">
                <a:latin typeface="HGSｺﾞｼｯｸM" panose="020B0600000000000000" pitchFamily="50" charset="-128"/>
                <a:ea typeface="HGSｺﾞｼｯｸM" panose="020B0600000000000000" pitchFamily="50" charset="-128"/>
              </a:rPr>
              <a:t>更新計画の概要</a:t>
            </a:r>
            <a:r>
              <a:rPr lang="en-US" altLang="ja-JP" sz="2800" dirty="0">
                <a:latin typeface="HGSｺﾞｼｯｸM" panose="020B0600000000000000" pitchFamily="50" charset="-128"/>
                <a:ea typeface="HGSｺﾞｼｯｸM" panose="020B0600000000000000" pitchFamily="50" charset="-128"/>
              </a:rPr>
              <a:t/>
            </a:r>
            <a:br>
              <a:rPr lang="en-US" altLang="ja-JP" sz="2800" dirty="0">
                <a:latin typeface="HGSｺﾞｼｯｸM" panose="020B0600000000000000" pitchFamily="50" charset="-128"/>
                <a:ea typeface="HGSｺﾞｼｯｸM" panose="020B0600000000000000" pitchFamily="50" charset="-128"/>
              </a:rPr>
            </a:br>
            <a:r>
              <a:rPr lang="ja-JP" altLang="en-US" sz="2800" dirty="0">
                <a:latin typeface="HGSｺﾞｼｯｸM" panose="020B0600000000000000" pitchFamily="50" charset="-128"/>
                <a:ea typeface="HGSｺﾞｼｯｸM" panose="020B0600000000000000" pitchFamily="50" charset="-128"/>
              </a:rPr>
              <a:t>　１）</a:t>
            </a:r>
            <a:r>
              <a:rPr lang="ja-JP" altLang="en-US" sz="2400" dirty="0">
                <a:latin typeface="HGSｺﾞｼｯｸM" panose="020B0600000000000000" pitchFamily="50" charset="-128"/>
                <a:ea typeface="HGSｺﾞｼｯｸM" panose="020B0600000000000000" pitchFamily="50" charset="-128"/>
              </a:rPr>
              <a:t>更新事業に関する位置付け</a:t>
            </a:r>
          </a:p>
        </p:txBody>
      </p:sp>
    </p:spTree>
    <p:extLst>
      <p:ext uri="{BB962C8B-B14F-4D97-AF65-F5344CB8AC3E}">
        <p14:creationId xmlns:p14="http://schemas.microsoft.com/office/powerpoint/2010/main" val="71971064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表 4"/>
          <p:cNvGraphicFramePr>
            <a:graphicFrameLocks noGrp="1"/>
          </p:cNvGraphicFramePr>
          <p:nvPr>
            <p:extLst/>
          </p:nvPr>
        </p:nvGraphicFramePr>
        <p:xfrm>
          <a:off x="488503" y="1583598"/>
          <a:ext cx="9001002" cy="4582312"/>
        </p:xfrm>
        <a:graphic>
          <a:graphicData uri="http://schemas.openxmlformats.org/drawingml/2006/table">
            <a:tbl>
              <a:tblPr firstRow="1" bandRow="1">
                <a:tableStyleId>{5C22544A-7EE6-4342-B048-85BDC9FD1C3A}</a:tableStyleId>
              </a:tblPr>
              <a:tblGrid>
                <a:gridCol w="360041">
                  <a:extLst>
                    <a:ext uri="{9D8B030D-6E8A-4147-A177-3AD203B41FA5}">
                      <a16:colId xmlns="" xmlns:a16="http://schemas.microsoft.com/office/drawing/2014/main" val="20000"/>
                    </a:ext>
                  </a:extLst>
                </a:gridCol>
                <a:gridCol w="5184576">
                  <a:extLst>
                    <a:ext uri="{9D8B030D-6E8A-4147-A177-3AD203B41FA5}">
                      <a16:colId xmlns="" xmlns:a16="http://schemas.microsoft.com/office/drawing/2014/main" val="20001"/>
                    </a:ext>
                  </a:extLst>
                </a:gridCol>
                <a:gridCol w="3456385">
                  <a:extLst>
                    <a:ext uri="{9D8B030D-6E8A-4147-A177-3AD203B41FA5}">
                      <a16:colId xmlns="" xmlns:a16="http://schemas.microsoft.com/office/drawing/2014/main" val="20002"/>
                    </a:ext>
                  </a:extLst>
                </a:gridCol>
              </a:tblGrid>
              <a:tr h="117210">
                <a:tc>
                  <a:txBody>
                    <a:bodyPr/>
                    <a:lstStyle/>
                    <a:p>
                      <a:pPr algn="ctr"/>
                      <a:endParaRPr kumimoji="1" lang="ja-JP" altLang="en-US" sz="1200" b="0" dirty="0">
                        <a:solidFill>
                          <a:sysClr val="windowText" lastClr="000000"/>
                        </a:solidFill>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kumimoji="1" lang="ja-JP" altLang="en-US" sz="1200" b="0" dirty="0">
                          <a:solidFill>
                            <a:sysClr val="windowText" lastClr="000000"/>
                          </a:solidFill>
                        </a:rPr>
                        <a:t>概念図</a:t>
                      </a: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kumimoji="1" lang="ja-JP" altLang="en-US" sz="1200" b="0" dirty="0">
                          <a:solidFill>
                            <a:sysClr val="windowText" lastClr="000000"/>
                          </a:solidFill>
                        </a:rPr>
                        <a:t>評価結果</a:t>
                      </a: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lumMod val="85000"/>
                      </a:schemeClr>
                    </a:solidFill>
                  </a:tcPr>
                </a:tc>
                <a:extLst>
                  <a:ext uri="{0D108BD9-81ED-4DB2-BD59-A6C34878D82A}">
                    <a16:rowId xmlns="" xmlns:a16="http://schemas.microsoft.com/office/drawing/2014/main" val="10000"/>
                  </a:ext>
                </a:extLst>
              </a:tr>
              <a:tr h="2153996">
                <a:tc>
                  <a:txBody>
                    <a:bodyPr/>
                    <a:lstStyle/>
                    <a:p>
                      <a:pPr algn="ctr"/>
                      <a:r>
                        <a:rPr kumimoji="1" lang="ja-JP" altLang="en-US" sz="1200" b="0" dirty="0">
                          <a:solidFill>
                            <a:sysClr val="windowText" lastClr="000000"/>
                          </a:solidFill>
                        </a:rPr>
                        <a:t>更新</a:t>
                      </a:r>
                    </a:p>
                  </a:txBody>
                  <a:tcPr vert="eaVert">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a:endParaRPr kumimoji="1" lang="ja-JP" altLang="en-US" sz="1600" b="0" dirty="0">
                        <a:solidFill>
                          <a:sysClr val="windowText" lastClr="000000"/>
                        </a:solidFill>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rowSpan="2">
                  <a:txBody>
                    <a:bodyPr/>
                    <a:lstStyle/>
                    <a:p>
                      <a:pPr algn="ctr"/>
                      <a:endParaRPr kumimoji="1" lang="ja-JP" altLang="en-US" sz="1600" b="0" dirty="0">
                        <a:solidFill>
                          <a:sysClr val="windowText" lastClr="000000"/>
                        </a:solidFill>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 xmlns:a16="http://schemas.microsoft.com/office/drawing/2014/main" val="10001"/>
                  </a:ext>
                </a:extLst>
              </a:tr>
              <a:tr h="2153996">
                <a:tc>
                  <a:txBody>
                    <a:bodyPr/>
                    <a:lstStyle/>
                    <a:p>
                      <a:pPr algn="ctr"/>
                      <a:r>
                        <a:rPr kumimoji="1" lang="ja-JP" altLang="en-US" sz="1200" b="0" dirty="0">
                          <a:solidFill>
                            <a:sysClr val="windowText" lastClr="000000"/>
                          </a:solidFill>
                        </a:rPr>
                        <a:t>維持管理</a:t>
                      </a:r>
                    </a:p>
                  </a:txBody>
                  <a:tcPr vert="eaVert">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a:endParaRPr kumimoji="1" lang="ja-JP" altLang="en-US" sz="1600" b="0" dirty="0">
                        <a:solidFill>
                          <a:sysClr val="windowText" lastClr="000000"/>
                        </a:solidFill>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vMerge="1">
                  <a:txBody>
                    <a:bodyPr/>
                    <a:lstStyle/>
                    <a:p>
                      <a:pPr algn="ctr"/>
                      <a:endParaRPr kumimoji="1" lang="ja-JP" altLang="en-US" sz="1600" b="0" dirty="0">
                        <a:solidFill>
                          <a:sysClr val="windowText" lastClr="000000"/>
                        </a:solidFill>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 xmlns:a16="http://schemas.microsoft.com/office/drawing/2014/main" val="10002"/>
                  </a:ext>
                </a:extLst>
              </a:tr>
            </a:tbl>
          </a:graphicData>
        </a:graphic>
      </p:graphicFrame>
      <p:pic>
        <p:nvPicPr>
          <p:cNvPr id="12" name="図 11"/>
          <p:cNvPicPr>
            <a:picLocks noChangeAspect="1"/>
          </p:cNvPicPr>
          <p:nvPr/>
        </p:nvPicPr>
        <p:blipFill rotWithShape="1">
          <a:blip r:embed="rId3"/>
          <a:srcRect l="1305" t="4024" r="2091" b="11097"/>
          <a:stretch/>
        </p:blipFill>
        <p:spPr>
          <a:xfrm>
            <a:off x="883309" y="4148133"/>
            <a:ext cx="5077802" cy="1981581"/>
          </a:xfrm>
          <a:prstGeom prst="rect">
            <a:avLst/>
          </a:prstGeom>
        </p:spPr>
      </p:pic>
      <p:pic>
        <p:nvPicPr>
          <p:cNvPr id="3" name="図 2"/>
          <p:cNvPicPr>
            <a:picLocks noChangeAspect="1"/>
          </p:cNvPicPr>
          <p:nvPr/>
        </p:nvPicPr>
        <p:blipFill rotWithShape="1">
          <a:blip r:embed="rId4"/>
          <a:srcRect l="595" t="11761" r="1763" b="6599"/>
          <a:stretch/>
        </p:blipFill>
        <p:spPr>
          <a:xfrm>
            <a:off x="920553" y="1924925"/>
            <a:ext cx="5040558" cy="1967047"/>
          </a:xfrm>
          <a:prstGeom prst="rect">
            <a:avLst/>
          </a:prstGeom>
        </p:spPr>
      </p:pic>
      <p:pic>
        <p:nvPicPr>
          <p:cNvPr id="11" name="図 10"/>
          <p:cNvPicPr>
            <a:picLocks noChangeAspect="1"/>
          </p:cNvPicPr>
          <p:nvPr/>
        </p:nvPicPr>
        <p:blipFill rotWithShape="1">
          <a:blip r:embed="rId5"/>
          <a:srcRect l="2123" t="14860" r="38200" b="5178"/>
          <a:stretch/>
        </p:blipFill>
        <p:spPr>
          <a:xfrm>
            <a:off x="6177137" y="2235494"/>
            <a:ext cx="2501332" cy="1625554"/>
          </a:xfrm>
          <a:prstGeom prst="rect">
            <a:avLst/>
          </a:prstGeom>
        </p:spPr>
      </p:pic>
      <p:sp>
        <p:nvSpPr>
          <p:cNvPr id="4" name="スライド番号プレースホルダー 3"/>
          <p:cNvSpPr>
            <a:spLocks noGrp="1"/>
          </p:cNvSpPr>
          <p:nvPr>
            <p:ph type="sldNum" sz="quarter" idx="12"/>
          </p:nvPr>
        </p:nvSpPr>
        <p:spPr/>
        <p:txBody>
          <a:bodyPr/>
          <a:lstStyle/>
          <a:p>
            <a:fld id="{40F85341-AB73-4280-8395-A80C95690EE8}" type="slidenum">
              <a:rPr kumimoji="1" lang="ja-JP" altLang="en-US" smtClean="0"/>
              <a:t>30</a:t>
            </a:fld>
            <a:endParaRPr kumimoji="1" lang="ja-JP" altLang="en-US" dirty="0"/>
          </a:p>
        </p:txBody>
      </p:sp>
      <p:sp>
        <p:nvSpPr>
          <p:cNvPr id="19" name="タイトル 1"/>
          <p:cNvSpPr txBox="1">
            <a:spLocks/>
          </p:cNvSpPr>
          <p:nvPr/>
        </p:nvSpPr>
        <p:spPr>
          <a:xfrm>
            <a:off x="611832" y="238054"/>
            <a:ext cx="8716202" cy="914400"/>
          </a:xfrm>
          <a:prstGeom prst="rect">
            <a:avLst/>
          </a:prstGeom>
        </p:spPr>
        <p:txBody>
          <a:bodyPr vert="horz" anchor="b" anchorCtr="0">
            <a:noAutofit/>
          </a:bodyPr>
          <a:lstStyle>
            <a:lvl1pPr algn="l" rtl="0" eaLnBrk="1" latinLnBrk="0" hangingPunct="1">
              <a:spcBef>
                <a:spcPct val="0"/>
              </a:spcBef>
              <a:buNone/>
              <a:defRPr kumimoji="1" sz="3200" kern="1200">
                <a:solidFill>
                  <a:schemeClr val="tx2"/>
                </a:solidFill>
                <a:latin typeface="+mj-lt"/>
                <a:ea typeface="+mj-ea"/>
                <a:cs typeface="+mj-cs"/>
              </a:defRPr>
            </a:lvl1pPr>
          </a:lstStyle>
          <a:p>
            <a:r>
              <a:rPr lang="ja-JP" altLang="en-US" sz="2800" dirty="0">
                <a:latin typeface="HGSｺﾞｼｯｸM" panose="020B0600000000000000" pitchFamily="50" charset="-128"/>
                <a:ea typeface="HGSｺﾞｼｯｸM" panose="020B0600000000000000" pitchFamily="50" charset="-128"/>
              </a:rPr>
              <a:t>４</a:t>
            </a:r>
            <a:r>
              <a:rPr lang="en-US" altLang="ja-JP" sz="2800" dirty="0">
                <a:latin typeface="HGSｺﾞｼｯｸM" panose="020B0600000000000000" pitchFamily="50" charset="-128"/>
                <a:ea typeface="HGSｺﾞｼｯｸM" panose="020B0600000000000000" pitchFamily="50" charset="-128"/>
              </a:rPr>
              <a:t>.</a:t>
            </a:r>
            <a:r>
              <a:rPr lang="ja-JP" altLang="en-US" sz="2800" dirty="0">
                <a:latin typeface="HGSｺﾞｼｯｸM" panose="020B0600000000000000" pitchFamily="50" charset="-128"/>
                <a:ea typeface="HGSｺﾞｼｯｸM" panose="020B0600000000000000" pitchFamily="50" charset="-128"/>
              </a:rPr>
              <a:t>個別橋梁の更新判定</a:t>
            </a:r>
            <a:endParaRPr lang="en-US" altLang="ja-JP" sz="2800" dirty="0">
              <a:latin typeface="HGSｺﾞｼｯｸM" panose="020B0600000000000000" pitchFamily="50" charset="-128"/>
              <a:ea typeface="HGSｺﾞｼｯｸM" panose="020B0600000000000000" pitchFamily="50" charset="-128"/>
            </a:endParaRPr>
          </a:p>
          <a:p>
            <a:r>
              <a:rPr lang="ja-JP" altLang="en-US" sz="2800" dirty="0">
                <a:latin typeface="HGSｺﾞｼｯｸM" panose="020B0600000000000000" pitchFamily="50" charset="-128"/>
                <a:ea typeface="HGSｺﾞｼｯｸM" panose="020B0600000000000000" pitchFamily="50" charset="-128"/>
              </a:rPr>
              <a:t>　２）判定結果　</a:t>
            </a:r>
            <a:r>
              <a:rPr lang="en-US" altLang="ja-JP" sz="2800" dirty="0">
                <a:latin typeface="HGSｺﾞｼｯｸM" panose="020B0600000000000000" pitchFamily="50" charset="-128"/>
                <a:ea typeface="HGSｺﾞｼｯｸM" panose="020B0600000000000000" pitchFamily="50" charset="-128"/>
              </a:rPr>
              <a:t>(2/11)</a:t>
            </a:r>
            <a:endParaRPr lang="ja-JP" altLang="en-US" sz="2800" dirty="0">
              <a:latin typeface="HGSｺﾞｼｯｸM" panose="020B0600000000000000" pitchFamily="50" charset="-128"/>
              <a:ea typeface="HGSｺﾞｼｯｸM" panose="020B0600000000000000" pitchFamily="50" charset="-128"/>
            </a:endParaRPr>
          </a:p>
        </p:txBody>
      </p:sp>
      <p:sp>
        <p:nvSpPr>
          <p:cNvPr id="81" name="正方形/長方形 80"/>
          <p:cNvSpPr/>
          <p:nvPr/>
        </p:nvSpPr>
        <p:spPr>
          <a:xfrm>
            <a:off x="1075843" y="1183488"/>
            <a:ext cx="1917513" cy="400110"/>
          </a:xfrm>
          <a:prstGeom prst="rect">
            <a:avLst/>
          </a:prstGeom>
        </p:spPr>
        <p:txBody>
          <a:bodyPr wrap="none">
            <a:spAutoFit/>
          </a:bodyPr>
          <a:lstStyle/>
          <a:p>
            <a:r>
              <a:rPr lang="en-US" altLang="ja-JP" sz="2000" dirty="0">
                <a:latin typeface="HGSｺﾞｼｯｸM" panose="020B0600000000000000" pitchFamily="50" charset="-128"/>
                <a:ea typeface="HGSｺﾞｼｯｸM" panose="020B0600000000000000" pitchFamily="50" charset="-128"/>
                <a:cs typeface="Meiryo UI" panose="020B0604030504040204" pitchFamily="50" charset="-128"/>
              </a:rPr>
              <a:t>3-1)  </a:t>
            </a:r>
            <a:r>
              <a:rPr lang="ja-JP" altLang="en-US" sz="2000" dirty="0">
                <a:latin typeface="HGSｺﾞｼｯｸM" panose="020B0600000000000000" pitchFamily="50" charset="-128"/>
                <a:ea typeface="HGSｺﾞｼｯｸM" panose="020B0600000000000000" pitchFamily="50" charset="-128"/>
                <a:cs typeface="Meiryo UI" panose="020B0604030504040204" pitchFamily="50" charset="-128"/>
              </a:rPr>
              <a:t>大正大橋</a:t>
            </a:r>
            <a:endParaRPr lang="en-US" altLang="ja-JP" sz="2000" dirty="0">
              <a:latin typeface="HGSｺﾞｼｯｸM" panose="020B0600000000000000" pitchFamily="50" charset="-128"/>
              <a:ea typeface="HGSｺﾞｼｯｸM" panose="020B0600000000000000" pitchFamily="50" charset="-128"/>
              <a:cs typeface="Meiryo UI" panose="020B0604030504040204" pitchFamily="50" charset="-128"/>
            </a:endParaRPr>
          </a:p>
        </p:txBody>
      </p:sp>
      <p:sp>
        <p:nvSpPr>
          <p:cNvPr id="16" name="正方形/長方形 15"/>
          <p:cNvSpPr/>
          <p:nvPr/>
        </p:nvSpPr>
        <p:spPr>
          <a:xfrm>
            <a:off x="7008530" y="2067887"/>
            <a:ext cx="1008112" cy="184666"/>
          </a:xfrm>
          <a:prstGeom prst="rect">
            <a:avLst/>
          </a:prstGeom>
          <a:solidFill>
            <a:schemeClr val="bg1"/>
          </a:solidFill>
        </p:spPr>
        <p:txBody>
          <a:bodyPr wrap="square" lIns="0" tIns="0" rIns="0" bIns="0">
            <a:spAutoFit/>
          </a:bodyPr>
          <a:lstStyle/>
          <a:p>
            <a:pPr algn="ctr">
              <a:spcAft>
                <a:spcPts val="0"/>
              </a:spcAft>
            </a:pPr>
            <a:r>
              <a:rPr lang="ja-JP" altLang="en-US" sz="1200" dirty="0"/>
              <a:t>大正大橋</a:t>
            </a:r>
            <a:r>
              <a:rPr lang="en-US" altLang="ja-JP" sz="1200" dirty="0"/>
              <a:t>LCC</a:t>
            </a:r>
            <a:endParaRPr lang="ja-JP" altLang="en-US" sz="1200" dirty="0"/>
          </a:p>
        </p:txBody>
      </p:sp>
      <p:pic>
        <p:nvPicPr>
          <p:cNvPr id="10" name="図 9"/>
          <p:cNvPicPr/>
          <p:nvPr/>
        </p:nvPicPr>
        <p:blipFill rotWithShape="1">
          <a:blip r:embed="rId6" cstate="print">
            <a:extLst>
              <a:ext uri="{28A0092B-C50C-407E-A947-70E740481C1C}">
                <a14:useLocalDpi xmlns:a14="http://schemas.microsoft.com/office/drawing/2010/main" val="0"/>
              </a:ext>
            </a:extLst>
          </a:blip>
          <a:srcRect l="60961" t="53080" r="2697" b="25205"/>
          <a:stretch/>
        </p:blipFill>
        <p:spPr bwMode="auto">
          <a:xfrm>
            <a:off x="7958119" y="3007877"/>
            <a:ext cx="1455246" cy="422491"/>
          </a:xfrm>
          <a:prstGeom prst="rect">
            <a:avLst/>
          </a:prstGeom>
          <a:noFill/>
          <a:ln w="6350">
            <a:solidFill>
              <a:schemeClr val="tx1"/>
            </a:solidFill>
          </a:ln>
        </p:spPr>
      </p:pic>
      <p:sp>
        <p:nvSpPr>
          <p:cNvPr id="17" name="正方形/長方形 16"/>
          <p:cNvSpPr/>
          <p:nvPr/>
        </p:nvSpPr>
        <p:spPr>
          <a:xfrm>
            <a:off x="6129970" y="1883221"/>
            <a:ext cx="1055278" cy="215444"/>
          </a:xfrm>
          <a:prstGeom prst="rect">
            <a:avLst/>
          </a:prstGeom>
          <a:noFill/>
        </p:spPr>
        <p:txBody>
          <a:bodyPr wrap="square" lIns="0" tIns="0" rIns="0" bIns="0">
            <a:spAutoFit/>
          </a:bodyPr>
          <a:lstStyle/>
          <a:p>
            <a:pPr>
              <a:spcAft>
                <a:spcPts val="0"/>
              </a:spcAft>
            </a:pPr>
            <a:r>
              <a:rPr lang="en-US" altLang="ja-JP" sz="1400" dirty="0"/>
              <a:t>【LCC</a:t>
            </a:r>
            <a:r>
              <a:rPr lang="ja-JP" altLang="en-US" sz="1400" dirty="0"/>
              <a:t>比較</a:t>
            </a:r>
            <a:r>
              <a:rPr lang="en-US" altLang="ja-JP" sz="1400" dirty="0"/>
              <a:t>】</a:t>
            </a:r>
            <a:endParaRPr lang="ja-JP" altLang="en-US" sz="1400" dirty="0"/>
          </a:p>
        </p:txBody>
      </p:sp>
      <p:sp>
        <p:nvSpPr>
          <p:cNvPr id="18" name="正方形/長方形 17"/>
          <p:cNvSpPr/>
          <p:nvPr/>
        </p:nvSpPr>
        <p:spPr>
          <a:xfrm>
            <a:off x="6129970" y="3860075"/>
            <a:ext cx="1055278" cy="215444"/>
          </a:xfrm>
          <a:prstGeom prst="rect">
            <a:avLst/>
          </a:prstGeom>
          <a:noFill/>
        </p:spPr>
        <p:txBody>
          <a:bodyPr wrap="square" lIns="0" tIns="0" rIns="0" bIns="0">
            <a:spAutoFit/>
          </a:bodyPr>
          <a:lstStyle/>
          <a:p>
            <a:pPr>
              <a:spcAft>
                <a:spcPts val="0"/>
              </a:spcAft>
            </a:pPr>
            <a:r>
              <a:rPr lang="en-US" altLang="ja-JP" sz="1400" dirty="0"/>
              <a:t>【</a:t>
            </a:r>
            <a:r>
              <a:rPr lang="ja-JP" altLang="en-US" sz="1400" dirty="0"/>
              <a:t>総合評価</a:t>
            </a:r>
            <a:r>
              <a:rPr lang="en-US" altLang="ja-JP" sz="1400" dirty="0"/>
              <a:t>】</a:t>
            </a:r>
            <a:endParaRPr lang="ja-JP" altLang="en-US" sz="1400" dirty="0"/>
          </a:p>
        </p:txBody>
      </p:sp>
      <p:sp>
        <p:nvSpPr>
          <p:cNvPr id="20" name="フッター プレースホルダー 2"/>
          <p:cNvSpPr>
            <a:spLocks noGrp="1"/>
          </p:cNvSpPr>
          <p:nvPr>
            <p:ph type="ftr" sz="quarter" idx="11"/>
          </p:nvPr>
        </p:nvSpPr>
        <p:spPr>
          <a:xfrm>
            <a:off x="5529064" y="6396567"/>
            <a:ext cx="3505200" cy="365760"/>
          </a:xfrm>
        </p:spPr>
        <p:txBody>
          <a:bodyPr/>
          <a:lstStyle/>
          <a:p>
            <a:r>
              <a:rPr kumimoji="1" lang="ja-JP" altLang="en-US" dirty="0"/>
              <a:t>資料１</a:t>
            </a:r>
          </a:p>
        </p:txBody>
      </p:sp>
      <p:sp>
        <p:nvSpPr>
          <p:cNvPr id="22" name="正方形/長方形 21"/>
          <p:cNvSpPr/>
          <p:nvPr/>
        </p:nvSpPr>
        <p:spPr>
          <a:xfrm>
            <a:off x="3728864" y="3379058"/>
            <a:ext cx="2051401" cy="553998"/>
          </a:xfrm>
          <a:prstGeom prst="rect">
            <a:avLst/>
          </a:prstGeom>
        </p:spPr>
        <p:txBody>
          <a:bodyPr wrap="square">
            <a:spAutoFit/>
          </a:bodyPr>
          <a:lstStyle/>
          <a:p>
            <a:pPr algn="just">
              <a:spcAft>
                <a:spcPts val="0"/>
              </a:spcAft>
            </a:pPr>
            <a:r>
              <a:rPr lang="ja-JP" altLang="en-US" sz="1000" dirty="0"/>
              <a:t>上部工：</a:t>
            </a:r>
            <a:r>
              <a:rPr lang="en-US" altLang="ja-JP" sz="1000" dirty="0"/>
              <a:t>2</a:t>
            </a:r>
            <a:r>
              <a:rPr lang="ja-JP" altLang="en-US" sz="1000" dirty="0"/>
              <a:t>径間連結ポステン</a:t>
            </a:r>
            <a:r>
              <a:rPr lang="en-US" altLang="ja-JP" sz="1000" dirty="0"/>
              <a:t>T</a:t>
            </a:r>
            <a:r>
              <a:rPr lang="ja-JP" altLang="en-US" sz="1000" dirty="0"/>
              <a:t>桁</a:t>
            </a:r>
            <a:endParaRPr lang="en-US" altLang="ja-JP" sz="1000" dirty="0"/>
          </a:p>
          <a:p>
            <a:pPr algn="just">
              <a:spcAft>
                <a:spcPts val="0"/>
              </a:spcAft>
            </a:pPr>
            <a:r>
              <a:rPr lang="ja-JP" altLang="en-US" sz="1000" dirty="0"/>
              <a:t>下部工：逆</a:t>
            </a:r>
            <a:r>
              <a:rPr lang="en-US" altLang="ja-JP" sz="1000" dirty="0"/>
              <a:t>T</a:t>
            </a:r>
            <a:r>
              <a:rPr lang="ja-JP" altLang="en-US" sz="1000" dirty="0"/>
              <a:t>式橋台、壁式橋脚</a:t>
            </a:r>
            <a:endParaRPr lang="en-US" altLang="ja-JP" sz="1000" dirty="0"/>
          </a:p>
          <a:p>
            <a:pPr algn="just">
              <a:spcAft>
                <a:spcPts val="0"/>
              </a:spcAft>
            </a:pPr>
            <a:r>
              <a:rPr lang="ja-JP" altLang="en-US" sz="1000" dirty="0"/>
              <a:t>基礎工：場所打ち杭基礎</a:t>
            </a:r>
            <a:endParaRPr lang="ja-JP" altLang="ja-JP" sz="1000" dirty="0"/>
          </a:p>
        </p:txBody>
      </p:sp>
      <p:graphicFrame>
        <p:nvGraphicFramePr>
          <p:cNvPr id="6" name="表 5"/>
          <p:cNvGraphicFramePr>
            <a:graphicFrameLocks noGrp="1"/>
          </p:cNvGraphicFramePr>
          <p:nvPr>
            <p:extLst/>
          </p:nvPr>
        </p:nvGraphicFramePr>
        <p:xfrm>
          <a:off x="6315585" y="4108497"/>
          <a:ext cx="2859022" cy="1271979"/>
        </p:xfrm>
        <a:graphic>
          <a:graphicData uri="http://schemas.openxmlformats.org/drawingml/2006/table">
            <a:tbl>
              <a:tblPr/>
              <a:tblGrid>
                <a:gridCol w="1099150">
                  <a:extLst>
                    <a:ext uri="{9D8B030D-6E8A-4147-A177-3AD203B41FA5}">
                      <a16:colId xmlns="" xmlns:a16="http://schemas.microsoft.com/office/drawing/2014/main" val="20000"/>
                    </a:ext>
                  </a:extLst>
                </a:gridCol>
                <a:gridCol w="586624">
                  <a:extLst>
                    <a:ext uri="{9D8B030D-6E8A-4147-A177-3AD203B41FA5}">
                      <a16:colId xmlns="" xmlns:a16="http://schemas.microsoft.com/office/drawing/2014/main" val="20001"/>
                    </a:ext>
                  </a:extLst>
                </a:gridCol>
                <a:gridCol w="586624">
                  <a:extLst>
                    <a:ext uri="{9D8B030D-6E8A-4147-A177-3AD203B41FA5}">
                      <a16:colId xmlns="" xmlns:a16="http://schemas.microsoft.com/office/drawing/2014/main" val="20002"/>
                    </a:ext>
                  </a:extLst>
                </a:gridCol>
                <a:gridCol w="586624">
                  <a:extLst>
                    <a:ext uri="{9D8B030D-6E8A-4147-A177-3AD203B41FA5}">
                      <a16:colId xmlns="" xmlns:a16="http://schemas.microsoft.com/office/drawing/2014/main" val="20003"/>
                    </a:ext>
                  </a:extLst>
                </a:gridCol>
              </a:tblGrid>
              <a:tr h="233769">
                <a:tc>
                  <a:txBody>
                    <a:bodyPr/>
                    <a:lstStyle/>
                    <a:p>
                      <a:pPr algn="ctr" fontAlgn="ctr"/>
                      <a:r>
                        <a:rPr lang="ja-JP" altLang="en-US" sz="800" b="0" i="0" u="none" strike="noStrike" dirty="0">
                          <a:solidFill>
                            <a:srgbClr val="000000"/>
                          </a:solidFill>
                          <a:effectLst/>
                          <a:latin typeface="ＭＳ Ｐゴシック" panose="020B0600070205080204" pitchFamily="50" charset="-128"/>
                          <a:ea typeface="ＭＳ Ｐゴシック" panose="020B0600070205080204" pitchFamily="50" charset="-128"/>
                        </a:rPr>
                        <a:t>　</a:t>
                      </a:r>
                    </a:p>
                  </a:txBody>
                  <a:tcPr marL="9236" marR="9236" marT="923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zh-TW" altLang="en-US" sz="700" b="0" i="0" u="none" strike="noStrike" dirty="0">
                          <a:solidFill>
                            <a:srgbClr val="000000"/>
                          </a:solidFill>
                          <a:effectLst/>
                          <a:latin typeface="ＭＳ Ｐゴシック" panose="020B0600070205080204" pitchFamily="50" charset="-128"/>
                          <a:ea typeface="ＭＳ Ｐゴシック" panose="020B0600070205080204" pitchFamily="50" charset="-128"/>
                        </a:rPr>
                        <a:t>現時点架替案</a:t>
                      </a:r>
                    </a:p>
                  </a:txBody>
                  <a:tcPr marL="9236" marR="9236" marT="923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700" b="0" i="0" u="none" strike="noStrike" dirty="0">
                          <a:solidFill>
                            <a:srgbClr val="000000"/>
                          </a:solidFill>
                          <a:effectLst/>
                          <a:latin typeface="ＭＳ Ｐゴシック" panose="020B0600070205080204" pitchFamily="50" charset="-128"/>
                          <a:ea typeface="ＭＳ Ｐゴシック" panose="020B0600070205080204" pitchFamily="50" charset="-128"/>
                        </a:rPr>
                        <a:t>58</a:t>
                      </a:r>
                      <a:r>
                        <a:rPr lang="ja-JP" altLang="en-US" sz="700" b="0" i="0" u="none" strike="noStrike" dirty="0">
                          <a:solidFill>
                            <a:srgbClr val="000000"/>
                          </a:solidFill>
                          <a:effectLst/>
                          <a:latin typeface="ＭＳ Ｐゴシック" panose="020B0600070205080204" pitchFamily="50" charset="-128"/>
                          <a:ea typeface="ＭＳ Ｐゴシック" panose="020B0600070205080204" pitchFamily="50" charset="-128"/>
                        </a:rPr>
                        <a:t>年後架替</a:t>
                      </a:r>
                    </a:p>
                  </a:txBody>
                  <a:tcPr marL="9236" marR="9236" marT="923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700" b="0" i="0" u="none" strike="noStrike" dirty="0">
                          <a:solidFill>
                            <a:srgbClr val="000000"/>
                          </a:solidFill>
                          <a:effectLst/>
                          <a:latin typeface="ＭＳ Ｐゴシック" panose="020B0600070205080204" pitchFamily="50" charset="-128"/>
                          <a:ea typeface="ＭＳ Ｐゴシック" panose="020B0600070205080204" pitchFamily="50" charset="-128"/>
                        </a:rPr>
                        <a:t>延命化案</a:t>
                      </a:r>
                    </a:p>
                  </a:txBody>
                  <a:tcPr marL="9236" marR="9236" marT="923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0"/>
                  </a:ext>
                </a:extLst>
              </a:tr>
              <a:tr h="173035">
                <a:tc>
                  <a:txBody>
                    <a:bodyPr/>
                    <a:lstStyle/>
                    <a:p>
                      <a:pPr algn="l" fontAlgn="ctr"/>
                      <a:r>
                        <a:rPr lang="en-US" sz="800" b="0" i="0" u="none" strike="noStrike" dirty="0">
                          <a:solidFill>
                            <a:srgbClr val="000000"/>
                          </a:solidFill>
                          <a:effectLst/>
                          <a:latin typeface="ＭＳ Ｐゴシック" panose="020B0600070205080204" pitchFamily="50" charset="-128"/>
                          <a:ea typeface="ＭＳ Ｐゴシック" panose="020B0600070205080204" pitchFamily="50" charset="-128"/>
                        </a:rPr>
                        <a:t>ＬＣＣ（</a:t>
                      </a:r>
                      <a:r>
                        <a:rPr lang="ja-JP" altLang="en-US" sz="800" b="0" i="0" u="none" strike="noStrike" dirty="0">
                          <a:solidFill>
                            <a:srgbClr val="000000"/>
                          </a:solidFill>
                          <a:effectLst/>
                          <a:latin typeface="ＭＳ Ｐゴシック" panose="020B0600070205080204" pitchFamily="50" charset="-128"/>
                          <a:ea typeface="ＭＳ Ｐゴシック" panose="020B0600070205080204" pitchFamily="50" charset="-128"/>
                        </a:rPr>
                        <a:t>千円）</a:t>
                      </a:r>
                    </a:p>
                  </a:txBody>
                  <a:tcPr marL="9236" marR="9236" marT="923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800" b="0" i="0" u="none" strike="noStrike" dirty="0">
                          <a:solidFill>
                            <a:srgbClr val="000000"/>
                          </a:solidFill>
                          <a:effectLst/>
                          <a:latin typeface="ＭＳ Ｐゴシック" panose="020B0600070205080204" pitchFamily="50" charset="-128"/>
                          <a:ea typeface="ＭＳ Ｐゴシック" panose="020B0600070205080204" pitchFamily="50" charset="-128"/>
                        </a:rPr>
                        <a:t>487,890</a:t>
                      </a:r>
                    </a:p>
                  </a:txBody>
                  <a:tcPr marL="9236" marR="9236" marT="923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800" b="0" i="0" u="none" strike="noStrike">
                          <a:solidFill>
                            <a:srgbClr val="000000"/>
                          </a:solidFill>
                          <a:effectLst/>
                          <a:latin typeface="ＭＳ Ｐゴシック" panose="020B0600070205080204" pitchFamily="50" charset="-128"/>
                          <a:ea typeface="ＭＳ Ｐゴシック" panose="020B0600070205080204" pitchFamily="50" charset="-128"/>
                        </a:rPr>
                        <a:t>575,992</a:t>
                      </a:r>
                    </a:p>
                  </a:txBody>
                  <a:tcPr marL="9236" marR="9236" marT="923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800" b="0" i="0" u="none" strike="noStrike">
                          <a:solidFill>
                            <a:srgbClr val="000000"/>
                          </a:solidFill>
                          <a:effectLst/>
                          <a:latin typeface="ＭＳ Ｐゴシック" panose="020B0600070205080204" pitchFamily="50" charset="-128"/>
                          <a:ea typeface="ＭＳ Ｐゴシック" panose="020B0600070205080204" pitchFamily="50" charset="-128"/>
                        </a:rPr>
                        <a:t>513,549</a:t>
                      </a:r>
                    </a:p>
                  </a:txBody>
                  <a:tcPr marL="9236" marR="9236" marT="923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1"/>
                  </a:ext>
                </a:extLst>
              </a:tr>
              <a:tr h="173035">
                <a:tc>
                  <a:txBody>
                    <a:bodyPr/>
                    <a:lstStyle/>
                    <a:p>
                      <a:pPr algn="l" fontAlgn="ctr"/>
                      <a:r>
                        <a:rPr lang="zh-CN" altLang="en-US" sz="800" b="0" i="0" u="none" strike="noStrike" dirty="0">
                          <a:solidFill>
                            <a:srgbClr val="000000"/>
                          </a:solidFill>
                          <a:effectLst/>
                          <a:latin typeface="ＭＳ Ｐゴシック" panose="020B0600070205080204" pitchFamily="50" charset="-128"/>
                          <a:ea typeface="ＭＳ Ｐゴシック" panose="020B0600070205080204" pitchFamily="50" charset="-128"/>
                        </a:rPr>
                        <a:t>経済性</a:t>
                      </a:r>
                      <a:r>
                        <a:rPr lang="en-US" altLang="zh-CN" sz="800" b="0" i="0" u="none" strike="noStrike" dirty="0">
                          <a:solidFill>
                            <a:srgbClr val="000000"/>
                          </a:solidFill>
                          <a:effectLst/>
                          <a:latin typeface="ＭＳ Ｐゴシック" panose="020B0600070205080204" pitchFamily="50" charset="-128"/>
                          <a:ea typeface="ＭＳ Ｐゴシック" panose="020B0600070205080204" pitchFamily="50" charset="-128"/>
                        </a:rPr>
                        <a:t>【50</a:t>
                      </a:r>
                      <a:r>
                        <a:rPr lang="zh-CN" altLang="en-US" sz="800" b="0" i="0" u="none" strike="noStrike" dirty="0">
                          <a:solidFill>
                            <a:srgbClr val="000000"/>
                          </a:solidFill>
                          <a:effectLst/>
                          <a:latin typeface="ＭＳ Ｐゴシック" panose="020B0600070205080204" pitchFamily="50" charset="-128"/>
                          <a:ea typeface="ＭＳ Ｐゴシック" panose="020B0600070205080204" pitchFamily="50" charset="-128"/>
                        </a:rPr>
                        <a:t>点満点</a:t>
                      </a:r>
                      <a:r>
                        <a:rPr lang="en-US" altLang="zh-CN" sz="800" b="0" i="0" u="none" strike="noStrike" dirty="0">
                          <a:solidFill>
                            <a:srgbClr val="000000"/>
                          </a:solidFill>
                          <a:effectLst/>
                          <a:latin typeface="ＭＳ Ｐゴシック" panose="020B0600070205080204" pitchFamily="50" charset="-128"/>
                          <a:ea typeface="ＭＳ Ｐゴシック" panose="020B0600070205080204" pitchFamily="50" charset="-128"/>
                        </a:rPr>
                        <a:t>】</a:t>
                      </a:r>
                    </a:p>
                  </a:txBody>
                  <a:tcPr marL="9236" marR="9236" marT="923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800" b="0" i="0" u="none" strike="noStrike" dirty="0">
                          <a:solidFill>
                            <a:srgbClr val="000000"/>
                          </a:solidFill>
                          <a:effectLst/>
                          <a:latin typeface="ＭＳ Ｐゴシック" panose="020B0600070205080204" pitchFamily="50" charset="-128"/>
                          <a:ea typeface="ＭＳ Ｐゴシック" panose="020B0600070205080204" pitchFamily="50" charset="-128"/>
                        </a:rPr>
                        <a:t>50</a:t>
                      </a:r>
                    </a:p>
                  </a:txBody>
                  <a:tcPr marL="9236" marR="9236" marT="923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800" b="0" i="0" u="none" strike="noStrike" dirty="0">
                          <a:solidFill>
                            <a:srgbClr val="000000"/>
                          </a:solidFill>
                          <a:effectLst/>
                          <a:latin typeface="ＭＳ Ｐゴシック" panose="020B0600070205080204" pitchFamily="50" charset="-128"/>
                          <a:ea typeface="ＭＳ Ｐゴシック" panose="020B0600070205080204" pitchFamily="50" charset="-128"/>
                        </a:rPr>
                        <a:t>41</a:t>
                      </a:r>
                    </a:p>
                  </a:txBody>
                  <a:tcPr marL="9236" marR="9236" marT="923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800" b="0" i="0" u="none" strike="noStrike">
                          <a:solidFill>
                            <a:srgbClr val="000000"/>
                          </a:solidFill>
                          <a:effectLst/>
                          <a:latin typeface="ＭＳ Ｐゴシック" panose="020B0600070205080204" pitchFamily="50" charset="-128"/>
                          <a:ea typeface="ＭＳ Ｐゴシック" panose="020B0600070205080204" pitchFamily="50" charset="-128"/>
                        </a:rPr>
                        <a:t>47</a:t>
                      </a:r>
                    </a:p>
                  </a:txBody>
                  <a:tcPr marL="9236" marR="9236" marT="923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2"/>
                  </a:ext>
                </a:extLst>
              </a:tr>
              <a:tr h="173035">
                <a:tc>
                  <a:txBody>
                    <a:bodyPr/>
                    <a:lstStyle/>
                    <a:p>
                      <a:pPr algn="l" fontAlgn="ctr"/>
                      <a:r>
                        <a:rPr lang="zh-CN" altLang="en-US" sz="800" b="0" i="0" u="none" strike="noStrike" dirty="0">
                          <a:solidFill>
                            <a:srgbClr val="000000"/>
                          </a:solidFill>
                          <a:effectLst/>
                          <a:latin typeface="ＭＳ Ｐゴシック" panose="020B0600070205080204" pitchFamily="50" charset="-128"/>
                          <a:ea typeface="ＭＳ Ｐゴシック" panose="020B0600070205080204" pitchFamily="50" charset="-128"/>
                        </a:rPr>
                        <a:t>使用性</a:t>
                      </a:r>
                      <a:r>
                        <a:rPr lang="en-US" altLang="zh-CN" sz="800" b="0" i="0" u="none" strike="noStrike" dirty="0">
                          <a:solidFill>
                            <a:srgbClr val="000000"/>
                          </a:solidFill>
                          <a:effectLst/>
                          <a:latin typeface="ＭＳ Ｐゴシック" panose="020B0600070205080204" pitchFamily="50" charset="-128"/>
                          <a:ea typeface="ＭＳ Ｐゴシック" panose="020B0600070205080204" pitchFamily="50" charset="-128"/>
                        </a:rPr>
                        <a:t>【10</a:t>
                      </a:r>
                      <a:r>
                        <a:rPr lang="zh-CN" altLang="en-US" sz="800" b="0" i="0" u="none" strike="noStrike" dirty="0">
                          <a:solidFill>
                            <a:srgbClr val="000000"/>
                          </a:solidFill>
                          <a:effectLst/>
                          <a:latin typeface="ＭＳ Ｐゴシック" panose="020B0600070205080204" pitchFamily="50" charset="-128"/>
                          <a:ea typeface="ＭＳ Ｐゴシック" panose="020B0600070205080204" pitchFamily="50" charset="-128"/>
                        </a:rPr>
                        <a:t>点満点</a:t>
                      </a:r>
                      <a:r>
                        <a:rPr lang="en-US" altLang="zh-CN" sz="800" b="0" i="0" u="none" strike="noStrike" dirty="0">
                          <a:solidFill>
                            <a:srgbClr val="000000"/>
                          </a:solidFill>
                          <a:effectLst/>
                          <a:latin typeface="ＭＳ Ｐゴシック" panose="020B0600070205080204" pitchFamily="50" charset="-128"/>
                          <a:ea typeface="ＭＳ Ｐゴシック" panose="020B0600070205080204" pitchFamily="50" charset="-128"/>
                        </a:rPr>
                        <a:t>】</a:t>
                      </a:r>
                    </a:p>
                  </a:txBody>
                  <a:tcPr marL="9236" marR="9236" marT="923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800" b="0" i="0" u="none" strike="noStrike" dirty="0">
                          <a:solidFill>
                            <a:srgbClr val="000000"/>
                          </a:solidFill>
                          <a:effectLst/>
                          <a:latin typeface="ＭＳ Ｐゴシック" panose="020B0600070205080204" pitchFamily="50" charset="-128"/>
                          <a:ea typeface="ＭＳ Ｐゴシック" panose="020B0600070205080204" pitchFamily="50" charset="-128"/>
                        </a:rPr>
                        <a:t>10</a:t>
                      </a:r>
                    </a:p>
                  </a:txBody>
                  <a:tcPr marL="9236" marR="9236" marT="923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800" b="0" i="0" u="none" strike="noStrike" dirty="0">
                          <a:solidFill>
                            <a:srgbClr val="000000"/>
                          </a:solidFill>
                          <a:effectLst/>
                          <a:latin typeface="ＭＳ Ｐゴシック" panose="020B0600070205080204" pitchFamily="50" charset="-128"/>
                          <a:ea typeface="ＭＳ Ｐゴシック" panose="020B0600070205080204" pitchFamily="50" charset="-128"/>
                        </a:rPr>
                        <a:t>6.5</a:t>
                      </a:r>
                    </a:p>
                  </a:txBody>
                  <a:tcPr marL="9236" marR="9236" marT="923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800" b="0" i="0" u="none" strike="noStrike">
                          <a:solidFill>
                            <a:srgbClr val="000000"/>
                          </a:solidFill>
                          <a:effectLst/>
                          <a:latin typeface="ＭＳ Ｐゴシック" panose="020B0600070205080204" pitchFamily="50" charset="-128"/>
                          <a:ea typeface="ＭＳ Ｐゴシック" panose="020B0600070205080204" pitchFamily="50" charset="-128"/>
                        </a:rPr>
                        <a:t>3</a:t>
                      </a:r>
                    </a:p>
                  </a:txBody>
                  <a:tcPr marL="9236" marR="9236" marT="923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3"/>
                  </a:ext>
                </a:extLst>
              </a:tr>
              <a:tr h="173035">
                <a:tc>
                  <a:txBody>
                    <a:bodyPr/>
                    <a:lstStyle/>
                    <a:p>
                      <a:pPr algn="l" fontAlgn="ctr"/>
                      <a:r>
                        <a:rPr lang="zh-CN" altLang="en-US" sz="800" b="0" i="0" u="none" strike="noStrike">
                          <a:solidFill>
                            <a:srgbClr val="000000"/>
                          </a:solidFill>
                          <a:effectLst/>
                          <a:latin typeface="ＭＳ Ｐゴシック" panose="020B0600070205080204" pitchFamily="50" charset="-128"/>
                          <a:ea typeface="ＭＳ Ｐゴシック" panose="020B0600070205080204" pitchFamily="50" charset="-128"/>
                        </a:rPr>
                        <a:t>維持管理性</a:t>
                      </a:r>
                      <a:r>
                        <a:rPr lang="en-US" altLang="zh-CN" sz="800" b="0" i="0" u="none" strike="noStrike">
                          <a:solidFill>
                            <a:srgbClr val="000000"/>
                          </a:solidFill>
                          <a:effectLst/>
                          <a:latin typeface="ＭＳ Ｐゴシック" panose="020B0600070205080204" pitchFamily="50" charset="-128"/>
                          <a:ea typeface="ＭＳ Ｐゴシック" panose="020B0600070205080204" pitchFamily="50" charset="-128"/>
                        </a:rPr>
                        <a:t>【20</a:t>
                      </a:r>
                      <a:r>
                        <a:rPr lang="zh-CN" altLang="en-US" sz="800" b="0" i="0" u="none" strike="noStrike">
                          <a:solidFill>
                            <a:srgbClr val="000000"/>
                          </a:solidFill>
                          <a:effectLst/>
                          <a:latin typeface="ＭＳ Ｐゴシック" panose="020B0600070205080204" pitchFamily="50" charset="-128"/>
                          <a:ea typeface="ＭＳ Ｐゴシック" panose="020B0600070205080204" pitchFamily="50" charset="-128"/>
                        </a:rPr>
                        <a:t>点満点</a:t>
                      </a:r>
                      <a:r>
                        <a:rPr lang="en-US" altLang="zh-CN" sz="800" b="0" i="0" u="none" strike="noStrike">
                          <a:solidFill>
                            <a:srgbClr val="000000"/>
                          </a:solidFill>
                          <a:effectLst/>
                          <a:latin typeface="ＭＳ Ｐゴシック" panose="020B0600070205080204" pitchFamily="50" charset="-128"/>
                          <a:ea typeface="ＭＳ Ｐゴシック" panose="020B0600070205080204" pitchFamily="50" charset="-128"/>
                        </a:rPr>
                        <a:t>】</a:t>
                      </a:r>
                    </a:p>
                  </a:txBody>
                  <a:tcPr marL="9236" marR="9236" marT="923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800" b="0" i="0" u="none" strike="noStrike" dirty="0">
                          <a:solidFill>
                            <a:srgbClr val="000000"/>
                          </a:solidFill>
                          <a:effectLst/>
                          <a:latin typeface="ＭＳ Ｐゴシック" panose="020B0600070205080204" pitchFamily="50" charset="-128"/>
                          <a:ea typeface="ＭＳ Ｐゴシック" panose="020B0600070205080204" pitchFamily="50" charset="-128"/>
                        </a:rPr>
                        <a:t>20</a:t>
                      </a:r>
                    </a:p>
                  </a:txBody>
                  <a:tcPr marL="9236" marR="9236" marT="923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800" b="0" i="0" u="none" strike="noStrike" dirty="0">
                          <a:solidFill>
                            <a:srgbClr val="000000"/>
                          </a:solidFill>
                          <a:effectLst/>
                          <a:latin typeface="ＭＳ Ｐゴシック" panose="020B0600070205080204" pitchFamily="50" charset="-128"/>
                          <a:ea typeface="ＭＳ Ｐゴシック" panose="020B0600070205080204" pitchFamily="50" charset="-128"/>
                        </a:rPr>
                        <a:t>13.5</a:t>
                      </a:r>
                    </a:p>
                  </a:txBody>
                  <a:tcPr marL="9236" marR="9236" marT="923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800" b="0" i="0" u="none" strike="noStrike">
                          <a:solidFill>
                            <a:srgbClr val="000000"/>
                          </a:solidFill>
                          <a:effectLst/>
                          <a:latin typeface="ＭＳ Ｐゴシック" panose="020B0600070205080204" pitchFamily="50" charset="-128"/>
                          <a:ea typeface="ＭＳ Ｐゴシック" panose="020B0600070205080204" pitchFamily="50" charset="-128"/>
                        </a:rPr>
                        <a:t>7</a:t>
                      </a:r>
                    </a:p>
                  </a:txBody>
                  <a:tcPr marL="9236" marR="9236" marT="923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4"/>
                  </a:ext>
                </a:extLst>
              </a:tr>
              <a:tr h="173035">
                <a:tc>
                  <a:txBody>
                    <a:bodyPr/>
                    <a:lstStyle/>
                    <a:p>
                      <a:pPr algn="l" fontAlgn="ctr"/>
                      <a:r>
                        <a:rPr lang="zh-CN" altLang="en-US" sz="800" b="0" i="0" u="none" strike="noStrike" dirty="0">
                          <a:solidFill>
                            <a:srgbClr val="000000"/>
                          </a:solidFill>
                          <a:effectLst/>
                          <a:latin typeface="ＭＳ Ｐゴシック" panose="020B0600070205080204" pitchFamily="50" charset="-128"/>
                          <a:ea typeface="ＭＳ Ｐゴシック" panose="020B0600070205080204" pitchFamily="50" charset="-128"/>
                        </a:rPr>
                        <a:t>社会的影響</a:t>
                      </a:r>
                      <a:r>
                        <a:rPr lang="en-US" altLang="zh-CN" sz="800" b="0" i="0" u="none" strike="noStrike" dirty="0">
                          <a:solidFill>
                            <a:srgbClr val="000000"/>
                          </a:solidFill>
                          <a:effectLst/>
                          <a:latin typeface="ＭＳ Ｐゴシック" panose="020B0600070205080204" pitchFamily="50" charset="-128"/>
                          <a:ea typeface="ＭＳ Ｐゴシック" panose="020B0600070205080204" pitchFamily="50" charset="-128"/>
                        </a:rPr>
                        <a:t>【20</a:t>
                      </a:r>
                      <a:r>
                        <a:rPr lang="zh-CN" altLang="en-US" sz="800" b="0" i="0" u="none" strike="noStrike" dirty="0">
                          <a:solidFill>
                            <a:srgbClr val="000000"/>
                          </a:solidFill>
                          <a:effectLst/>
                          <a:latin typeface="ＭＳ Ｐゴシック" panose="020B0600070205080204" pitchFamily="50" charset="-128"/>
                          <a:ea typeface="ＭＳ Ｐゴシック" panose="020B0600070205080204" pitchFamily="50" charset="-128"/>
                        </a:rPr>
                        <a:t>点満点</a:t>
                      </a:r>
                      <a:r>
                        <a:rPr lang="en-US" altLang="zh-CN" sz="800" b="0" i="0" u="none" strike="noStrike" dirty="0">
                          <a:solidFill>
                            <a:srgbClr val="000000"/>
                          </a:solidFill>
                          <a:effectLst/>
                          <a:latin typeface="ＭＳ Ｐゴシック" panose="020B0600070205080204" pitchFamily="50" charset="-128"/>
                          <a:ea typeface="ＭＳ Ｐゴシック" panose="020B0600070205080204" pitchFamily="50" charset="-128"/>
                        </a:rPr>
                        <a:t>】</a:t>
                      </a:r>
                    </a:p>
                  </a:txBody>
                  <a:tcPr marL="9236" marR="9236" marT="923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800" b="0" i="0" u="none" strike="noStrike" dirty="0">
                          <a:solidFill>
                            <a:srgbClr val="000000"/>
                          </a:solidFill>
                          <a:effectLst/>
                          <a:latin typeface="ＭＳ Ｐゴシック" panose="020B0600070205080204" pitchFamily="50" charset="-128"/>
                          <a:ea typeface="ＭＳ Ｐゴシック" panose="020B0600070205080204" pitchFamily="50" charset="-128"/>
                        </a:rPr>
                        <a:t>11</a:t>
                      </a:r>
                    </a:p>
                  </a:txBody>
                  <a:tcPr marL="9236" marR="9236" marT="923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800" b="0" i="0" u="none" strike="noStrike" dirty="0">
                          <a:solidFill>
                            <a:srgbClr val="000000"/>
                          </a:solidFill>
                          <a:effectLst/>
                          <a:latin typeface="ＭＳ Ｐゴシック" panose="020B0600070205080204" pitchFamily="50" charset="-128"/>
                          <a:ea typeface="ＭＳ Ｐゴシック" panose="020B0600070205080204" pitchFamily="50" charset="-128"/>
                        </a:rPr>
                        <a:t>12</a:t>
                      </a:r>
                    </a:p>
                  </a:txBody>
                  <a:tcPr marL="9236" marR="9236" marT="923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800" b="0" i="0" u="none" strike="noStrike" dirty="0">
                          <a:solidFill>
                            <a:srgbClr val="000000"/>
                          </a:solidFill>
                          <a:effectLst/>
                          <a:latin typeface="ＭＳ Ｐゴシック" panose="020B0600070205080204" pitchFamily="50" charset="-128"/>
                          <a:ea typeface="ＭＳ Ｐゴシック" panose="020B0600070205080204" pitchFamily="50" charset="-128"/>
                        </a:rPr>
                        <a:t>13</a:t>
                      </a:r>
                    </a:p>
                  </a:txBody>
                  <a:tcPr marL="9236" marR="9236" marT="923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5"/>
                  </a:ext>
                </a:extLst>
              </a:tr>
              <a:tr h="173035">
                <a:tc>
                  <a:txBody>
                    <a:bodyPr/>
                    <a:lstStyle/>
                    <a:p>
                      <a:pPr algn="l" fontAlgn="ctr"/>
                      <a:r>
                        <a:rPr lang="ja-JP" altLang="en-US" sz="800" b="0" i="0" u="none" strike="noStrike">
                          <a:solidFill>
                            <a:srgbClr val="000000"/>
                          </a:solidFill>
                          <a:effectLst/>
                          <a:latin typeface="ＭＳ Ｐゴシック" panose="020B0600070205080204" pitchFamily="50" charset="-128"/>
                          <a:ea typeface="ＭＳ Ｐゴシック" panose="020B0600070205080204" pitchFamily="50" charset="-128"/>
                        </a:rPr>
                        <a:t>合計</a:t>
                      </a:r>
                    </a:p>
                  </a:txBody>
                  <a:tcPr marL="9236" marR="9236" marT="923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800" b="0" i="0" u="none" strike="noStrike" dirty="0">
                          <a:solidFill>
                            <a:srgbClr val="000000"/>
                          </a:solidFill>
                          <a:effectLst/>
                          <a:latin typeface="ＭＳ Ｐゴシック" panose="020B0600070205080204" pitchFamily="50" charset="-128"/>
                          <a:ea typeface="ＭＳ Ｐゴシック" panose="020B0600070205080204" pitchFamily="50" charset="-128"/>
                        </a:rPr>
                        <a:t>91</a:t>
                      </a:r>
                    </a:p>
                  </a:txBody>
                  <a:tcPr marL="9236" marR="9236" marT="923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800" b="0" i="0" u="none" strike="noStrike" dirty="0">
                          <a:solidFill>
                            <a:srgbClr val="000000"/>
                          </a:solidFill>
                          <a:effectLst/>
                          <a:latin typeface="ＭＳ Ｐゴシック" panose="020B0600070205080204" pitchFamily="50" charset="-128"/>
                          <a:ea typeface="ＭＳ Ｐゴシック" panose="020B0600070205080204" pitchFamily="50" charset="-128"/>
                        </a:rPr>
                        <a:t>73</a:t>
                      </a:r>
                    </a:p>
                  </a:txBody>
                  <a:tcPr marL="9236" marR="9236" marT="923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800" b="0" i="0" u="none" strike="noStrike" dirty="0">
                          <a:solidFill>
                            <a:srgbClr val="000000"/>
                          </a:solidFill>
                          <a:effectLst/>
                          <a:latin typeface="ＭＳ Ｐゴシック" panose="020B0600070205080204" pitchFamily="50" charset="-128"/>
                          <a:ea typeface="ＭＳ Ｐゴシック" panose="020B0600070205080204" pitchFamily="50" charset="-128"/>
                        </a:rPr>
                        <a:t>70</a:t>
                      </a:r>
                    </a:p>
                  </a:txBody>
                  <a:tcPr marL="9236" marR="9236" marT="923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6"/>
                  </a:ext>
                </a:extLst>
              </a:tr>
            </a:tbl>
          </a:graphicData>
        </a:graphic>
      </p:graphicFrame>
      <p:sp>
        <p:nvSpPr>
          <p:cNvPr id="2" name="正方形/長方形 1"/>
          <p:cNvSpPr/>
          <p:nvPr/>
        </p:nvSpPr>
        <p:spPr>
          <a:xfrm>
            <a:off x="6041021" y="5380476"/>
            <a:ext cx="3520491" cy="729430"/>
          </a:xfrm>
          <a:prstGeom prst="rect">
            <a:avLst/>
          </a:prstGeom>
        </p:spPr>
        <p:txBody>
          <a:bodyPr wrap="square">
            <a:spAutoFit/>
          </a:bodyPr>
          <a:lstStyle/>
          <a:p>
            <a:pPr algn="just">
              <a:spcAft>
                <a:spcPts val="0"/>
              </a:spcAft>
            </a:pPr>
            <a:r>
              <a:rPr lang="ja-JP" altLang="en-US" sz="900" b="1" kern="100" dirty="0">
                <a:latin typeface="+mn-ea"/>
                <a:cs typeface="Times New Roman" panose="02020603050405020304" pitchFamily="18" charset="0"/>
              </a:rPr>
              <a:t>講評</a:t>
            </a:r>
            <a:endParaRPr lang="en-US" altLang="ja-JP" sz="900" b="1" kern="100" dirty="0">
              <a:latin typeface="+mn-ea"/>
              <a:cs typeface="Times New Roman" panose="02020603050405020304" pitchFamily="18" charset="0"/>
            </a:endParaRPr>
          </a:p>
          <a:p>
            <a:pPr algn="just">
              <a:spcAft>
                <a:spcPts val="0"/>
              </a:spcAft>
            </a:pPr>
            <a:r>
              <a:rPr lang="ja-JP" altLang="en-US" sz="810" kern="100" dirty="0">
                <a:latin typeface="+mn-ea"/>
                <a:cs typeface="Times New Roman" panose="02020603050405020304" pitchFamily="18" charset="0"/>
              </a:rPr>
              <a:t>・ 都市部</a:t>
            </a:r>
            <a:r>
              <a:rPr lang="ja-JP" altLang="ja-JP" sz="810" kern="100" dirty="0">
                <a:latin typeface="+mn-ea"/>
                <a:cs typeface="Times New Roman" panose="02020603050405020304" pitchFamily="18" charset="0"/>
              </a:rPr>
              <a:t>渡河橋　３径間ＲＣゲルバー橋</a:t>
            </a:r>
          </a:p>
          <a:p>
            <a:pPr algn="just">
              <a:spcAft>
                <a:spcPts val="0"/>
              </a:spcAft>
            </a:pPr>
            <a:r>
              <a:rPr lang="ja-JP" altLang="en-US" sz="810" kern="100" dirty="0">
                <a:latin typeface="+mn-ea"/>
                <a:cs typeface="Times New Roman" panose="02020603050405020304" pitchFamily="18" charset="0"/>
              </a:rPr>
              <a:t>・ </a:t>
            </a:r>
            <a:r>
              <a:rPr lang="ja-JP" altLang="ja-JP" sz="810" kern="100" dirty="0">
                <a:latin typeface="+mn-ea"/>
                <a:cs typeface="Times New Roman" panose="02020603050405020304" pitchFamily="18" charset="0"/>
              </a:rPr>
              <a:t>ゲルバー部の弱点を解消するため、外ケーブルを用いた連続化工法により</a:t>
            </a:r>
            <a:endParaRPr lang="en-US" altLang="ja-JP" sz="810" kern="100" dirty="0">
              <a:latin typeface="+mn-ea"/>
              <a:cs typeface="Times New Roman" panose="02020603050405020304" pitchFamily="18" charset="0"/>
            </a:endParaRPr>
          </a:p>
          <a:p>
            <a:pPr algn="just">
              <a:spcAft>
                <a:spcPts val="0"/>
              </a:spcAft>
            </a:pPr>
            <a:r>
              <a:rPr lang="ja-JP" altLang="en-US" sz="810" kern="100" dirty="0">
                <a:latin typeface="+mn-ea"/>
                <a:cs typeface="Times New Roman" panose="02020603050405020304" pitchFamily="18" charset="0"/>
              </a:rPr>
              <a:t>   </a:t>
            </a:r>
            <a:r>
              <a:rPr lang="ja-JP" altLang="ja-JP" sz="810" kern="100" dirty="0">
                <a:latin typeface="+mn-ea"/>
                <a:cs typeface="Times New Roman" panose="02020603050405020304" pitchFamily="18" charset="0"/>
              </a:rPr>
              <a:t>改良を実施することから、現時点架替案よりも延命化案のＬＣＣが高価</a:t>
            </a:r>
            <a:r>
              <a:rPr lang="ja-JP" altLang="en-US" sz="810" kern="100" dirty="0">
                <a:latin typeface="+mn-ea"/>
                <a:cs typeface="Times New Roman" panose="02020603050405020304" pitchFamily="18" charset="0"/>
              </a:rPr>
              <a:t>。</a:t>
            </a:r>
            <a:endParaRPr lang="en-US" altLang="ja-JP" sz="810" kern="100" dirty="0">
              <a:latin typeface="+mn-ea"/>
              <a:cs typeface="Times New Roman" panose="02020603050405020304" pitchFamily="18" charset="0"/>
            </a:endParaRPr>
          </a:p>
          <a:p>
            <a:pPr algn="just">
              <a:spcAft>
                <a:spcPts val="0"/>
              </a:spcAft>
            </a:pPr>
            <a:r>
              <a:rPr lang="ja-JP" altLang="en-US" sz="810" kern="100" dirty="0">
                <a:latin typeface="+mn-ea"/>
                <a:cs typeface="Times New Roman" panose="02020603050405020304" pitchFamily="18" charset="0"/>
              </a:rPr>
              <a:t>・ 現時点</a:t>
            </a:r>
            <a:r>
              <a:rPr lang="ja-JP" altLang="ja-JP" sz="810" dirty="0">
                <a:latin typeface="+mn-ea"/>
                <a:cs typeface="Times New Roman" panose="02020603050405020304" pitchFamily="18" charset="0"/>
              </a:rPr>
              <a:t>架替案は使用性・維持管理性も優位で、総合的に優れる。</a:t>
            </a:r>
            <a:endParaRPr lang="ja-JP" altLang="en-US" sz="810" dirty="0">
              <a:latin typeface="+mn-ea"/>
            </a:endParaRPr>
          </a:p>
        </p:txBody>
      </p:sp>
    </p:spTree>
    <p:extLst>
      <p:ext uri="{BB962C8B-B14F-4D97-AF65-F5344CB8AC3E}">
        <p14:creationId xmlns:p14="http://schemas.microsoft.com/office/powerpoint/2010/main" val="418846665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47" name="図 46"/>
          <p:cNvPicPr>
            <a:picLocks noChangeAspect="1"/>
          </p:cNvPicPr>
          <p:nvPr/>
        </p:nvPicPr>
        <p:blipFill rotWithShape="1">
          <a:blip r:embed="rId3"/>
          <a:srcRect l="3026" t="11284" r="5913" b="15934"/>
          <a:stretch/>
        </p:blipFill>
        <p:spPr>
          <a:xfrm>
            <a:off x="4880992" y="1927221"/>
            <a:ext cx="4896544" cy="853707"/>
          </a:xfrm>
          <a:prstGeom prst="rect">
            <a:avLst/>
          </a:prstGeom>
        </p:spPr>
      </p:pic>
      <p:pic>
        <p:nvPicPr>
          <p:cNvPr id="48" name="図 47"/>
          <p:cNvPicPr>
            <a:picLocks noChangeAspect="1"/>
          </p:cNvPicPr>
          <p:nvPr/>
        </p:nvPicPr>
        <p:blipFill rotWithShape="1">
          <a:blip r:embed="rId4"/>
          <a:srcRect l="2161" t="14206" r="6301" b="6824"/>
          <a:stretch/>
        </p:blipFill>
        <p:spPr>
          <a:xfrm>
            <a:off x="4808983" y="3387416"/>
            <a:ext cx="4968553" cy="867267"/>
          </a:xfrm>
          <a:prstGeom prst="rect">
            <a:avLst/>
          </a:prstGeom>
        </p:spPr>
      </p:pic>
      <p:graphicFrame>
        <p:nvGraphicFramePr>
          <p:cNvPr id="26" name="表 25"/>
          <p:cNvGraphicFramePr>
            <a:graphicFrameLocks noGrp="1"/>
          </p:cNvGraphicFramePr>
          <p:nvPr>
            <p:extLst>
              <p:ext uri="{D42A27DB-BD31-4B8C-83A1-F6EECF244321}">
                <p14:modId xmlns:p14="http://schemas.microsoft.com/office/powerpoint/2010/main" val="769166543"/>
              </p:ext>
            </p:extLst>
          </p:nvPr>
        </p:nvGraphicFramePr>
        <p:xfrm>
          <a:off x="416520" y="1890420"/>
          <a:ext cx="4252136" cy="4363219"/>
        </p:xfrm>
        <a:graphic>
          <a:graphicData uri="http://schemas.openxmlformats.org/drawingml/2006/table">
            <a:tbl>
              <a:tblPr/>
              <a:tblGrid>
                <a:gridCol w="758570">
                  <a:extLst>
                    <a:ext uri="{9D8B030D-6E8A-4147-A177-3AD203B41FA5}">
                      <a16:colId xmlns="" xmlns:a16="http://schemas.microsoft.com/office/drawing/2014/main" val="20000"/>
                    </a:ext>
                  </a:extLst>
                </a:gridCol>
                <a:gridCol w="906558">
                  <a:extLst>
                    <a:ext uri="{9D8B030D-6E8A-4147-A177-3AD203B41FA5}">
                      <a16:colId xmlns="" xmlns:a16="http://schemas.microsoft.com/office/drawing/2014/main" val="20001"/>
                    </a:ext>
                  </a:extLst>
                </a:gridCol>
                <a:gridCol w="2587008">
                  <a:extLst>
                    <a:ext uri="{9D8B030D-6E8A-4147-A177-3AD203B41FA5}">
                      <a16:colId xmlns="" xmlns:a16="http://schemas.microsoft.com/office/drawing/2014/main" val="20002"/>
                    </a:ext>
                  </a:extLst>
                </a:gridCol>
              </a:tblGrid>
              <a:tr h="156520">
                <a:tc gridSpan="2">
                  <a:txBody>
                    <a:bodyPr/>
                    <a:lstStyle/>
                    <a:p>
                      <a:pPr algn="l" fontAlgn="ctr"/>
                      <a:r>
                        <a:rPr kumimoji="1" lang="ja-JP" altLang="en-US" sz="1050" b="0" i="0" u="none" strike="noStrike" kern="1200" dirty="0">
                          <a:solidFill>
                            <a:srgbClr val="000000"/>
                          </a:solidFill>
                          <a:effectLst/>
                          <a:latin typeface="ＭＳ ゴシック" panose="020B0609070205080204" pitchFamily="49" charset="-128"/>
                          <a:ea typeface="ＭＳ ゴシック" panose="020B0609070205080204" pitchFamily="49" charset="-128"/>
                          <a:cs typeface="+mn-cs"/>
                        </a:rPr>
                        <a:t>橋梁名</a:t>
                      </a:r>
                    </a:p>
                  </a:txBody>
                  <a:tcPr marL="8813" marR="8813" marT="881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hMerge="1">
                  <a:txBody>
                    <a:bodyPr/>
                    <a:lstStyle/>
                    <a:p>
                      <a:pPr algn="l" fontAlgn="ctr"/>
                      <a:endParaRPr kumimoji="1" lang="ja-JP" altLang="en-US" sz="1050" b="0" i="0" u="none" strike="noStrike" kern="1200" dirty="0">
                        <a:solidFill>
                          <a:srgbClr val="000000"/>
                        </a:solidFill>
                        <a:effectLst/>
                        <a:latin typeface="ＭＳ ゴシック" panose="020B0609070205080204" pitchFamily="49" charset="-128"/>
                        <a:ea typeface="ＭＳ ゴシック" panose="020B0609070205080204" pitchFamily="49" charset="-128"/>
                        <a:cs typeface="+mn-cs"/>
                      </a:endParaRPr>
                    </a:p>
                  </a:txBody>
                  <a:tcPr marL="8813" marR="8813" marT="8813"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kumimoji="1" lang="ja-JP" altLang="en-US" sz="1050" b="0" i="0" u="none" strike="noStrike" kern="1200" dirty="0">
                          <a:solidFill>
                            <a:srgbClr val="000000"/>
                          </a:solidFill>
                          <a:effectLst/>
                          <a:latin typeface="ＭＳ ゴシック" panose="020B0609070205080204" pitchFamily="49" charset="-128"/>
                          <a:ea typeface="ＭＳ ゴシック" panose="020B0609070205080204" pitchFamily="49" charset="-128"/>
                          <a:cs typeface="+mn-cs"/>
                        </a:rPr>
                        <a:t>大正橋</a:t>
                      </a:r>
                    </a:p>
                  </a:txBody>
                  <a:tcPr marL="8813" marR="8813" marT="881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0"/>
                  </a:ext>
                </a:extLst>
              </a:tr>
              <a:tr h="156520">
                <a:tc rowSpan="2">
                  <a:txBody>
                    <a:bodyPr/>
                    <a:lstStyle/>
                    <a:p>
                      <a:pPr algn="l" fontAlgn="ctr"/>
                      <a:r>
                        <a:rPr kumimoji="1" lang="ja-JP" altLang="en-US" sz="1050" b="0" i="0" u="none" strike="noStrike" kern="1200" dirty="0">
                          <a:solidFill>
                            <a:srgbClr val="000000"/>
                          </a:solidFill>
                          <a:effectLst/>
                          <a:latin typeface="ＭＳ ゴシック" panose="020B0609070205080204" pitchFamily="49" charset="-128"/>
                          <a:ea typeface="ＭＳ ゴシック" panose="020B0609070205080204" pitchFamily="49" charset="-128"/>
                          <a:cs typeface="+mn-cs"/>
                        </a:rPr>
                        <a:t>路線名</a:t>
                      </a:r>
                    </a:p>
                  </a:txBody>
                  <a:tcPr marL="8813" marR="8813" marT="881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kumimoji="1" lang="ja-JP" altLang="en-US" sz="1050" b="0" i="0" u="none" strike="noStrike" kern="1200">
                          <a:solidFill>
                            <a:srgbClr val="000000"/>
                          </a:solidFill>
                          <a:effectLst/>
                          <a:latin typeface="ＭＳ ゴシック" panose="020B0609070205080204" pitchFamily="49" charset="-128"/>
                          <a:ea typeface="ＭＳ ゴシック" panose="020B0609070205080204" pitchFamily="49" charset="-128"/>
                          <a:cs typeface="+mn-cs"/>
                        </a:rPr>
                        <a:t>名称</a:t>
                      </a:r>
                    </a:p>
                  </a:txBody>
                  <a:tcPr marL="8813" marR="8813" marT="881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kumimoji="1" lang="ja-JP" altLang="en-US" sz="1050" b="0" i="0" u="none" strike="noStrike" kern="1200" dirty="0">
                          <a:solidFill>
                            <a:srgbClr val="000000"/>
                          </a:solidFill>
                          <a:effectLst/>
                          <a:latin typeface="ＭＳ ゴシック" panose="020B0609070205080204" pitchFamily="49" charset="-128"/>
                          <a:ea typeface="ＭＳ ゴシック" panose="020B0609070205080204" pitchFamily="49" charset="-128"/>
                          <a:cs typeface="+mn-cs"/>
                        </a:rPr>
                        <a:t>大阪中央環状線（旧）</a:t>
                      </a:r>
                    </a:p>
                  </a:txBody>
                  <a:tcPr marL="8813" marR="8813" marT="881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 xmlns:a16="http://schemas.microsoft.com/office/drawing/2014/main" val="10001"/>
                  </a:ext>
                </a:extLst>
              </a:tr>
              <a:tr h="156520">
                <a:tc vMerge="1">
                  <a:txBody>
                    <a:bodyPr/>
                    <a:lstStyle/>
                    <a:p>
                      <a:pPr algn="l" fontAlgn="ctr"/>
                      <a:endParaRPr kumimoji="1" lang="ja-JP" altLang="en-US" sz="1050" b="0" i="0" u="none" strike="noStrike" kern="1200" dirty="0">
                        <a:solidFill>
                          <a:srgbClr val="000000"/>
                        </a:solidFill>
                        <a:effectLst/>
                        <a:latin typeface="ＭＳ ゴシック" panose="020B0609070205080204" pitchFamily="49" charset="-128"/>
                        <a:ea typeface="ＭＳ ゴシック" panose="020B0609070205080204" pitchFamily="49" charset="-128"/>
                        <a:cs typeface="+mn-cs"/>
                      </a:endParaRPr>
                    </a:p>
                  </a:txBody>
                  <a:tcPr marL="8813" marR="8813" marT="881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kumimoji="1" lang="ja-JP" altLang="en-US" sz="1050" b="0" i="0" u="none" strike="noStrike" kern="1200" dirty="0">
                          <a:solidFill>
                            <a:srgbClr val="000000"/>
                          </a:solidFill>
                          <a:effectLst/>
                          <a:latin typeface="ＭＳ ゴシック" panose="020B0609070205080204" pitchFamily="49" charset="-128"/>
                          <a:ea typeface="ＭＳ ゴシック" panose="020B0609070205080204" pitchFamily="49" charset="-128"/>
                          <a:cs typeface="+mn-cs"/>
                        </a:rPr>
                        <a:t>路線番号</a:t>
                      </a:r>
                    </a:p>
                  </a:txBody>
                  <a:tcPr marL="8813" marR="8813" marT="881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kumimoji="1" lang="en-US" altLang="ja-JP" sz="1050" b="0" i="0" u="none" strike="noStrike" kern="1200" dirty="0">
                          <a:solidFill>
                            <a:srgbClr val="000000"/>
                          </a:solidFill>
                          <a:effectLst/>
                          <a:latin typeface="ＭＳ ゴシック" panose="020B0609070205080204" pitchFamily="49" charset="-128"/>
                          <a:ea typeface="ＭＳ ゴシック" panose="020B0609070205080204" pitchFamily="49" charset="-128"/>
                          <a:cs typeface="+mn-cs"/>
                        </a:rPr>
                        <a:t>2</a:t>
                      </a:r>
                      <a:r>
                        <a:rPr kumimoji="1" lang="ja-JP" altLang="en-US" sz="1050" b="0" i="0" u="none" strike="noStrike" kern="1200" dirty="0">
                          <a:solidFill>
                            <a:srgbClr val="000000"/>
                          </a:solidFill>
                          <a:effectLst/>
                          <a:latin typeface="ＭＳ ゴシック" panose="020B0609070205080204" pitchFamily="49" charset="-128"/>
                          <a:ea typeface="ＭＳ ゴシック" panose="020B0609070205080204" pitchFamily="49" charset="-128"/>
                          <a:cs typeface="+mn-cs"/>
                        </a:rPr>
                        <a:t>号</a:t>
                      </a:r>
                    </a:p>
                  </a:txBody>
                  <a:tcPr marL="8813" marR="8813" marT="881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2"/>
                  </a:ext>
                </a:extLst>
              </a:tr>
              <a:tr h="156520">
                <a:tc gridSpan="2">
                  <a:txBody>
                    <a:bodyPr/>
                    <a:lstStyle/>
                    <a:p>
                      <a:pPr algn="l" fontAlgn="ctr"/>
                      <a:r>
                        <a:rPr kumimoji="1" lang="ja-JP" altLang="en-US" sz="1050" b="0" i="0" u="none" strike="noStrike" kern="1200" dirty="0">
                          <a:solidFill>
                            <a:srgbClr val="000000"/>
                          </a:solidFill>
                          <a:effectLst/>
                          <a:latin typeface="ＭＳ ゴシック" panose="020B0609070205080204" pitchFamily="49" charset="-128"/>
                          <a:ea typeface="ＭＳ ゴシック" panose="020B0609070205080204" pitchFamily="49" charset="-128"/>
                          <a:cs typeface="+mn-cs"/>
                        </a:rPr>
                        <a:t>道路規格</a:t>
                      </a:r>
                    </a:p>
                  </a:txBody>
                  <a:tcPr marL="8813" marR="8813" marT="881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hMerge="1">
                  <a:txBody>
                    <a:bodyPr/>
                    <a:lstStyle/>
                    <a:p>
                      <a:pPr algn="l" fontAlgn="ctr"/>
                      <a:endParaRPr kumimoji="1" lang="ja-JP" altLang="en-US" sz="1050" b="0" i="0" u="none" strike="noStrike" kern="1200" dirty="0">
                        <a:solidFill>
                          <a:srgbClr val="000000"/>
                        </a:solidFill>
                        <a:effectLst/>
                        <a:latin typeface="ＭＳ ゴシック" panose="020B0609070205080204" pitchFamily="49" charset="-128"/>
                        <a:ea typeface="ＭＳ ゴシック" panose="020B0609070205080204" pitchFamily="49" charset="-128"/>
                        <a:cs typeface="+mn-cs"/>
                      </a:endParaRPr>
                    </a:p>
                  </a:txBody>
                  <a:tcPr marL="8813" marR="8813" marT="8813"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kumimoji="1" lang="zh-TW" altLang="en-US" sz="1050" b="0" i="0" u="none" strike="noStrike" kern="1200" dirty="0">
                          <a:solidFill>
                            <a:srgbClr val="000000"/>
                          </a:solidFill>
                          <a:effectLst/>
                          <a:latin typeface="ＭＳ ゴシック" panose="020B0609070205080204" pitchFamily="49" charset="-128"/>
                          <a:ea typeface="ＭＳ ゴシック" panose="020B0609070205080204" pitchFamily="49" charset="-128"/>
                          <a:cs typeface="+mn-cs"/>
                        </a:rPr>
                        <a:t>第</a:t>
                      </a:r>
                      <a:r>
                        <a:rPr kumimoji="1" lang="en-US" altLang="zh-TW" sz="1050" b="0" i="0" u="none" strike="noStrike" kern="1200" dirty="0">
                          <a:solidFill>
                            <a:srgbClr val="000000"/>
                          </a:solidFill>
                          <a:effectLst/>
                          <a:latin typeface="ＭＳ ゴシック" panose="020B0609070205080204" pitchFamily="49" charset="-128"/>
                          <a:ea typeface="ＭＳ ゴシック" panose="020B0609070205080204" pitchFamily="49" charset="-128"/>
                          <a:cs typeface="+mn-cs"/>
                        </a:rPr>
                        <a:t>4</a:t>
                      </a:r>
                      <a:r>
                        <a:rPr kumimoji="1" lang="zh-TW" altLang="en-US" sz="1050" b="0" i="0" u="none" strike="noStrike" kern="1200" dirty="0">
                          <a:solidFill>
                            <a:srgbClr val="000000"/>
                          </a:solidFill>
                          <a:effectLst/>
                          <a:latin typeface="ＭＳ ゴシック" panose="020B0609070205080204" pitchFamily="49" charset="-128"/>
                          <a:ea typeface="ＭＳ ゴシック" panose="020B0609070205080204" pitchFamily="49" charset="-128"/>
                          <a:cs typeface="+mn-cs"/>
                        </a:rPr>
                        <a:t>種第</a:t>
                      </a:r>
                      <a:r>
                        <a:rPr kumimoji="1" lang="en-US" altLang="zh-TW" sz="1050" b="0" i="0" u="none" strike="noStrike" kern="1200" dirty="0">
                          <a:solidFill>
                            <a:srgbClr val="000000"/>
                          </a:solidFill>
                          <a:effectLst/>
                          <a:latin typeface="ＭＳ ゴシック" panose="020B0609070205080204" pitchFamily="49" charset="-128"/>
                          <a:ea typeface="ＭＳ ゴシック" panose="020B0609070205080204" pitchFamily="49" charset="-128"/>
                          <a:cs typeface="+mn-cs"/>
                        </a:rPr>
                        <a:t>2</a:t>
                      </a:r>
                      <a:r>
                        <a:rPr kumimoji="1" lang="zh-TW" altLang="en-US" sz="1050" b="0" i="0" u="none" strike="noStrike" kern="1200" dirty="0">
                          <a:solidFill>
                            <a:srgbClr val="000000"/>
                          </a:solidFill>
                          <a:effectLst/>
                          <a:latin typeface="ＭＳ ゴシック" panose="020B0609070205080204" pitchFamily="49" charset="-128"/>
                          <a:ea typeface="ＭＳ ゴシック" panose="020B0609070205080204" pitchFamily="49" charset="-128"/>
                          <a:cs typeface="+mn-cs"/>
                        </a:rPr>
                        <a:t>級</a:t>
                      </a:r>
                    </a:p>
                  </a:txBody>
                  <a:tcPr marL="8813" marR="8813" marT="881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3"/>
                  </a:ext>
                </a:extLst>
              </a:tr>
              <a:tr h="156520">
                <a:tc gridSpan="2">
                  <a:txBody>
                    <a:bodyPr/>
                    <a:lstStyle/>
                    <a:p>
                      <a:pPr algn="l" fontAlgn="ctr"/>
                      <a:r>
                        <a:rPr kumimoji="1" lang="ja-JP" altLang="en-US" sz="1050" b="0" i="0" u="none" strike="noStrike" kern="1200" dirty="0">
                          <a:solidFill>
                            <a:srgbClr val="000000"/>
                          </a:solidFill>
                          <a:effectLst/>
                          <a:latin typeface="ＭＳ ゴシック" panose="020B0609070205080204" pitchFamily="49" charset="-128"/>
                          <a:ea typeface="ＭＳ ゴシック" panose="020B0609070205080204" pitchFamily="49" charset="-128"/>
                          <a:cs typeface="+mn-cs"/>
                        </a:rPr>
                        <a:t>架橋位置</a:t>
                      </a:r>
                    </a:p>
                  </a:txBody>
                  <a:tcPr marL="8813" marR="8813" marT="881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hMerge="1">
                  <a:txBody>
                    <a:bodyPr/>
                    <a:lstStyle/>
                    <a:p>
                      <a:pPr algn="l" fontAlgn="ctr"/>
                      <a:endParaRPr kumimoji="1" lang="ja-JP" altLang="en-US" sz="1050" b="0" i="0" u="none" strike="noStrike" kern="1200" dirty="0">
                        <a:solidFill>
                          <a:srgbClr val="000000"/>
                        </a:solidFill>
                        <a:effectLst/>
                        <a:latin typeface="ＭＳ ゴシック" panose="020B0609070205080204" pitchFamily="49" charset="-128"/>
                        <a:ea typeface="ＭＳ ゴシック" panose="020B0609070205080204" pitchFamily="49" charset="-128"/>
                        <a:cs typeface="+mn-cs"/>
                      </a:endParaRPr>
                    </a:p>
                  </a:txBody>
                  <a:tcPr marL="8813" marR="8813" marT="8813"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kumimoji="1" lang="ja-JP" altLang="en-US" sz="1050" b="0" i="0" u="none" strike="noStrike" kern="1200" dirty="0">
                          <a:solidFill>
                            <a:srgbClr val="000000"/>
                          </a:solidFill>
                          <a:effectLst/>
                          <a:latin typeface="ＭＳ ゴシック" panose="020B0609070205080204" pitchFamily="49" charset="-128"/>
                          <a:ea typeface="ＭＳ ゴシック" panose="020B0609070205080204" pitchFamily="49" charset="-128"/>
                          <a:cs typeface="+mn-cs"/>
                        </a:rPr>
                        <a:t>藤井寺市津堂</a:t>
                      </a:r>
                    </a:p>
                  </a:txBody>
                  <a:tcPr marL="8813" marR="8813" marT="881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4"/>
                  </a:ext>
                </a:extLst>
              </a:tr>
              <a:tr h="304870">
                <a:tc rowSpan="3">
                  <a:txBody>
                    <a:bodyPr/>
                    <a:lstStyle/>
                    <a:p>
                      <a:pPr algn="l" fontAlgn="ctr"/>
                      <a:r>
                        <a:rPr kumimoji="1" lang="ja-JP" altLang="en-US" sz="1050" b="0" i="0" u="none" strike="noStrike" kern="1200" dirty="0">
                          <a:solidFill>
                            <a:srgbClr val="000000"/>
                          </a:solidFill>
                          <a:effectLst/>
                          <a:latin typeface="ＭＳ ゴシック" panose="020B0609070205080204" pitchFamily="49" charset="-128"/>
                          <a:ea typeface="ＭＳ ゴシック" panose="020B0609070205080204" pitchFamily="49" charset="-128"/>
                          <a:cs typeface="+mn-cs"/>
                        </a:rPr>
                        <a:t>構造形式</a:t>
                      </a:r>
                    </a:p>
                  </a:txBody>
                  <a:tcPr marL="8813" marR="8813" marT="881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kumimoji="1" lang="ja-JP" altLang="en-US" sz="1050" b="0" i="0" u="none" strike="noStrike" kern="1200" dirty="0">
                          <a:solidFill>
                            <a:srgbClr val="000000"/>
                          </a:solidFill>
                          <a:effectLst/>
                          <a:latin typeface="ＭＳ ゴシック" panose="020B0609070205080204" pitchFamily="49" charset="-128"/>
                          <a:ea typeface="ＭＳ ゴシック" panose="020B0609070205080204" pitchFamily="49" charset="-128"/>
                          <a:cs typeface="+mn-cs"/>
                        </a:rPr>
                        <a:t>上部工</a:t>
                      </a:r>
                    </a:p>
                  </a:txBody>
                  <a:tcPr marL="8813" marR="8813" marT="881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kumimoji="1" lang="en-US" altLang="ja-JP" sz="1050" b="0" i="0" u="none" strike="noStrike" kern="1200" dirty="0">
                          <a:solidFill>
                            <a:srgbClr val="000000"/>
                          </a:solidFill>
                          <a:effectLst/>
                          <a:latin typeface="ＭＳ ゴシック" panose="020B0609070205080204" pitchFamily="49" charset="-128"/>
                          <a:ea typeface="ＭＳ ゴシック" panose="020B0609070205080204" pitchFamily="49" charset="-128"/>
                          <a:cs typeface="+mn-cs"/>
                        </a:rPr>
                        <a:t>RC7</a:t>
                      </a:r>
                      <a:r>
                        <a:rPr kumimoji="1" lang="ja-JP" altLang="en-US" sz="1050" b="0" i="0" u="none" strike="noStrike" kern="1200" dirty="0">
                          <a:solidFill>
                            <a:srgbClr val="000000"/>
                          </a:solidFill>
                          <a:effectLst/>
                          <a:latin typeface="ＭＳ ゴシック" panose="020B0609070205080204" pitchFamily="49" charset="-128"/>
                          <a:ea typeface="ＭＳ ゴシック" panose="020B0609070205080204" pitchFamily="49" charset="-128"/>
                          <a:cs typeface="+mn-cs"/>
                        </a:rPr>
                        <a:t>径間ゲルバー変断面Ｔ桁（添架歩道橋）鋼鈑桁</a:t>
                      </a:r>
                    </a:p>
                  </a:txBody>
                  <a:tcPr marL="8813" marR="8813" marT="881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5"/>
                  </a:ext>
                </a:extLst>
              </a:tr>
              <a:tr h="156520">
                <a:tc vMerge="1">
                  <a:txBody>
                    <a:bodyPr/>
                    <a:lstStyle/>
                    <a:p>
                      <a:pPr algn="l" fontAlgn="ctr"/>
                      <a:endParaRPr kumimoji="1" lang="ja-JP" altLang="en-US" sz="1050" b="0" i="0" u="none" strike="noStrike" kern="1200" dirty="0">
                        <a:solidFill>
                          <a:srgbClr val="000000"/>
                        </a:solidFill>
                        <a:effectLst/>
                        <a:latin typeface="ＭＳ ゴシック" panose="020B0609070205080204" pitchFamily="49" charset="-128"/>
                        <a:ea typeface="ＭＳ ゴシック" panose="020B0609070205080204" pitchFamily="49" charset="-128"/>
                        <a:cs typeface="+mn-cs"/>
                      </a:endParaRPr>
                    </a:p>
                  </a:txBody>
                  <a:tcPr marL="8813" marR="8813" marT="881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l" fontAlgn="ctr"/>
                      <a:r>
                        <a:rPr kumimoji="1" lang="ja-JP" altLang="en-US" sz="1050" b="0" i="0" u="none" strike="noStrike" kern="1200" dirty="0">
                          <a:solidFill>
                            <a:srgbClr val="000000"/>
                          </a:solidFill>
                          <a:effectLst/>
                          <a:latin typeface="ＭＳ ゴシック" panose="020B0609070205080204" pitchFamily="49" charset="-128"/>
                          <a:ea typeface="ＭＳ ゴシック" panose="020B0609070205080204" pitchFamily="49" charset="-128"/>
                          <a:cs typeface="+mn-cs"/>
                        </a:rPr>
                        <a:t>下部工</a:t>
                      </a:r>
                    </a:p>
                  </a:txBody>
                  <a:tcPr marL="8813" marR="8813" marT="881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kumimoji="1" lang="zh-TW" altLang="en-US" sz="1050" b="0" i="0" u="none" strike="noStrike" kern="1200" dirty="0">
                          <a:solidFill>
                            <a:srgbClr val="000000"/>
                          </a:solidFill>
                          <a:effectLst/>
                          <a:latin typeface="ＭＳ ゴシック" panose="020B0609070205080204" pitchFamily="49" charset="-128"/>
                          <a:ea typeface="ＭＳ ゴシック" panose="020B0609070205080204" pitchFamily="49" charset="-128"/>
                          <a:cs typeface="+mn-cs"/>
                        </a:rPr>
                        <a:t>逆Ｔ式橋台、壁式橋脚</a:t>
                      </a:r>
                    </a:p>
                  </a:txBody>
                  <a:tcPr marL="8813" marR="8813" marT="881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 xmlns:a16="http://schemas.microsoft.com/office/drawing/2014/main" val="10006"/>
                  </a:ext>
                </a:extLst>
              </a:tr>
              <a:tr h="304870">
                <a:tc vMerge="1">
                  <a:txBody>
                    <a:bodyPr/>
                    <a:lstStyle/>
                    <a:p>
                      <a:pPr algn="l" fontAlgn="ctr"/>
                      <a:endParaRPr kumimoji="1" lang="ja-JP" altLang="en-US" sz="1050" b="0" i="0" u="none" strike="noStrike" kern="1200" dirty="0">
                        <a:solidFill>
                          <a:srgbClr val="000000"/>
                        </a:solidFill>
                        <a:effectLst/>
                        <a:latin typeface="ＭＳ ゴシック" panose="020B0609070205080204" pitchFamily="49" charset="-128"/>
                        <a:ea typeface="ＭＳ ゴシック" panose="020B0609070205080204" pitchFamily="49" charset="-128"/>
                        <a:cs typeface="+mn-cs"/>
                      </a:endParaRPr>
                    </a:p>
                  </a:txBody>
                  <a:tcPr marL="8813" marR="8813" marT="881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kumimoji="1" lang="ja-JP" altLang="en-US" sz="1050" b="0" i="0" u="none" strike="noStrike" kern="1200" dirty="0">
                          <a:solidFill>
                            <a:srgbClr val="000000"/>
                          </a:solidFill>
                          <a:effectLst/>
                          <a:latin typeface="ＭＳ ゴシック" panose="020B0609070205080204" pitchFamily="49" charset="-128"/>
                          <a:ea typeface="ＭＳ ゴシック" panose="020B0609070205080204" pitchFamily="49" charset="-128"/>
                          <a:cs typeface="+mn-cs"/>
                        </a:rPr>
                        <a:t>基礎工</a:t>
                      </a:r>
                    </a:p>
                  </a:txBody>
                  <a:tcPr marL="8813" marR="8813" marT="881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kumimoji="1" lang="ja-JP" altLang="en-US" sz="1050" b="0" i="0" u="none" strike="noStrike" kern="1200" dirty="0">
                          <a:solidFill>
                            <a:srgbClr val="000000"/>
                          </a:solidFill>
                          <a:effectLst/>
                          <a:latin typeface="ＭＳ ゴシック" panose="020B0609070205080204" pitchFamily="49" charset="-128"/>
                          <a:ea typeface="ＭＳ ゴシック" panose="020B0609070205080204" pitchFamily="49" charset="-128"/>
                          <a:cs typeface="+mn-cs"/>
                        </a:rPr>
                        <a:t>ケーソン基礎　（添架歩道部橋台）鋼管杭基礎</a:t>
                      </a:r>
                    </a:p>
                  </a:txBody>
                  <a:tcPr marL="8813" marR="8813" marT="881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 xmlns:a16="http://schemas.microsoft.com/office/drawing/2014/main" val="10007"/>
                  </a:ext>
                </a:extLst>
              </a:tr>
              <a:tr h="156520">
                <a:tc rowSpan="5">
                  <a:txBody>
                    <a:bodyPr/>
                    <a:lstStyle/>
                    <a:p>
                      <a:pPr algn="l" fontAlgn="ctr"/>
                      <a:r>
                        <a:rPr kumimoji="1" lang="zh-TW" altLang="en-US" sz="1050" b="0" i="0" u="none" strike="noStrike" kern="1200" dirty="0">
                          <a:solidFill>
                            <a:srgbClr val="000000"/>
                          </a:solidFill>
                          <a:effectLst/>
                          <a:latin typeface="ＭＳ ゴシック" panose="020B0609070205080204" pitchFamily="49" charset="-128"/>
                          <a:ea typeface="ＭＳ ゴシック" panose="020B0609070205080204" pitchFamily="49" charset="-128"/>
                          <a:cs typeface="+mn-cs"/>
                        </a:rPr>
                        <a:t>主要構造</a:t>
                      </a:r>
                      <a:endParaRPr kumimoji="1" lang="en-US" altLang="zh-TW" sz="1050" b="0" i="0" u="none" strike="noStrike" kern="1200" dirty="0">
                        <a:solidFill>
                          <a:srgbClr val="000000"/>
                        </a:solidFill>
                        <a:effectLst/>
                        <a:latin typeface="ＭＳ ゴシック" panose="020B0609070205080204" pitchFamily="49" charset="-128"/>
                        <a:ea typeface="ＭＳ ゴシック" panose="020B0609070205080204" pitchFamily="49" charset="-128"/>
                        <a:cs typeface="+mn-cs"/>
                      </a:endParaRPr>
                    </a:p>
                    <a:p>
                      <a:pPr algn="l" fontAlgn="ctr"/>
                      <a:r>
                        <a:rPr kumimoji="1" lang="zh-TW" altLang="en-US" sz="1050" b="0" i="0" u="none" strike="noStrike" kern="1200" dirty="0">
                          <a:solidFill>
                            <a:srgbClr val="000000"/>
                          </a:solidFill>
                          <a:effectLst/>
                          <a:latin typeface="ＭＳ ゴシック" panose="020B0609070205080204" pitchFamily="49" charset="-128"/>
                          <a:ea typeface="ＭＳ ゴシック" panose="020B0609070205080204" pitchFamily="49" charset="-128"/>
                          <a:cs typeface="+mn-cs"/>
                        </a:rPr>
                        <a:t>寸法</a:t>
                      </a:r>
                      <a:endParaRPr kumimoji="1" lang="ja-JP" altLang="en-US" sz="1050" b="0" i="0" u="none" strike="noStrike" kern="1200" dirty="0">
                        <a:solidFill>
                          <a:srgbClr val="000000"/>
                        </a:solidFill>
                        <a:effectLst/>
                        <a:latin typeface="ＭＳ ゴシック" panose="020B0609070205080204" pitchFamily="49" charset="-128"/>
                        <a:ea typeface="ＭＳ ゴシック" panose="020B0609070205080204" pitchFamily="49" charset="-128"/>
                        <a:cs typeface="+mn-cs"/>
                      </a:endParaRPr>
                    </a:p>
                    <a:p>
                      <a:pPr algn="l" fontAlgn="ctr"/>
                      <a:r>
                        <a:rPr kumimoji="1" lang="ja-JP" altLang="en-US" sz="1050" b="0" i="0" u="none" strike="noStrike" kern="1200" dirty="0">
                          <a:solidFill>
                            <a:srgbClr val="000000"/>
                          </a:solidFill>
                          <a:effectLst/>
                          <a:latin typeface="ＭＳ ゴシック" panose="020B0609070205080204" pitchFamily="49" charset="-128"/>
                          <a:ea typeface="ＭＳ ゴシック" panose="020B0609070205080204" pitchFamily="49" charset="-128"/>
                          <a:cs typeface="+mn-cs"/>
                        </a:rPr>
                        <a:t>　</a:t>
                      </a:r>
                    </a:p>
                  </a:txBody>
                  <a:tcPr marL="8813" marR="8813" marT="881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kumimoji="1" lang="ja-JP" altLang="en-US" sz="1050" b="0" i="0" u="none" strike="noStrike" kern="1200" dirty="0">
                          <a:solidFill>
                            <a:srgbClr val="000000"/>
                          </a:solidFill>
                          <a:effectLst/>
                          <a:latin typeface="ＭＳ ゴシック" panose="020B0609070205080204" pitchFamily="49" charset="-128"/>
                          <a:ea typeface="ＭＳ ゴシック" panose="020B0609070205080204" pitchFamily="49" charset="-128"/>
                          <a:cs typeface="+mn-cs"/>
                        </a:rPr>
                        <a:t>橋長</a:t>
                      </a:r>
                      <a:r>
                        <a:rPr kumimoji="1" lang="en-US" altLang="ja-JP" sz="1050" b="0" i="0" u="none" strike="noStrike" kern="1200" dirty="0">
                          <a:solidFill>
                            <a:srgbClr val="000000"/>
                          </a:solidFill>
                          <a:effectLst/>
                          <a:latin typeface="ＭＳ ゴシック" panose="020B0609070205080204" pitchFamily="49" charset="-128"/>
                          <a:ea typeface="ＭＳ ゴシック" panose="020B0609070205080204" pitchFamily="49" charset="-128"/>
                          <a:cs typeface="+mn-cs"/>
                        </a:rPr>
                        <a:t>(</a:t>
                      </a:r>
                      <a:r>
                        <a:rPr kumimoji="1" lang="en-US" sz="1050" b="0" i="0" u="none" strike="noStrike" kern="1200" dirty="0">
                          <a:solidFill>
                            <a:srgbClr val="000000"/>
                          </a:solidFill>
                          <a:effectLst/>
                          <a:latin typeface="ＭＳ ゴシック" panose="020B0609070205080204" pitchFamily="49" charset="-128"/>
                          <a:ea typeface="ＭＳ ゴシック" panose="020B0609070205080204" pitchFamily="49" charset="-128"/>
                          <a:cs typeface="+mn-cs"/>
                        </a:rPr>
                        <a:t>m)</a:t>
                      </a:r>
                    </a:p>
                  </a:txBody>
                  <a:tcPr marL="8813" marR="8813" marT="881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kumimoji="1" lang="en-US" sz="1050" b="0" i="0" u="none" strike="noStrike" kern="1200" dirty="0">
                          <a:solidFill>
                            <a:srgbClr val="000000"/>
                          </a:solidFill>
                          <a:effectLst/>
                          <a:latin typeface="ＭＳ ゴシック" panose="020B0609070205080204" pitchFamily="49" charset="-128"/>
                          <a:ea typeface="ＭＳ ゴシック" panose="020B0609070205080204" pitchFamily="49" charset="-128"/>
                          <a:cs typeface="+mn-cs"/>
                        </a:rPr>
                        <a:t>193.0ｍ</a:t>
                      </a:r>
                    </a:p>
                  </a:txBody>
                  <a:tcPr marL="8813" marR="8813" marT="881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 xmlns:a16="http://schemas.microsoft.com/office/drawing/2014/main" val="10008"/>
                  </a:ext>
                </a:extLst>
              </a:tr>
              <a:tr h="156520">
                <a:tc vMerge="1">
                  <a:txBody>
                    <a:bodyPr/>
                    <a:lstStyle/>
                    <a:p>
                      <a:pPr algn="l" fontAlgn="ctr"/>
                      <a:endParaRPr kumimoji="1" lang="ja-JP" altLang="en-US" sz="1050" b="0" i="0" u="none" strike="noStrike" kern="1200" dirty="0">
                        <a:solidFill>
                          <a:srgbClr val="000000"/>
                        </a:solidFill>
                        <a:effectLst/>
                        <a:latin typeface="ＭＳ ゴシック" panose="020B0609070205080204" pitchFamily="49" charset="-128"/>
                        <a:ea typeface="ＭＳ ゴシック" panose="020B0609070205080204" pitchFamily="49" charset="-128"/>
                        <a:cs typeface="+mn-cs"/>
                      </a:endParaRPr>
                    </a:p>
                  </a:txBody>
                  <a:tcPr marL="8813" marR="8813" marT="881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l" fontAlgn="ctr"/>
                      <a:r>
                        <a:rPr kumimoji="1" lang="ja-JP" altLang="en-US" sz="1050" b="0" i="0" u="none" strike="noStrike" kern="1200">
                          <a:solidFill>
                            <a:srgbClr val="000000"/>
                          </a:solidFill>
                          <a:effectLst/>
                          <a:latin typeface="ＭＳ ゴシック" panose="020B0609070205080204" pitchFamily="49" charset="-128"/>
                          <a:ea typeface="ＭＳ ゴシック" panose="020B0609070205080204" pitchFamily="49" charset="-128"/>
                          <a:cs typeface="+mn-cs"/>
                        </a:rPr>
                        <a:t>支間長</a:t>
                      </a:r>
                      <a:r>
                        <a:rPr kumimoji="1" lang="en-US" altLang="ja-JP" sz="1050" b="0" i="0" u="none" strike="noStrike" kern="1200">
                          <a:solidFill>
                            <a:srgbClr val="000000"/>
                          </a:solidFill>
                          <a:effectLst/>
                          <a:latin typeface="ＭＳ ゴシック" panose="020B0609070205080204" pitchFamily="49" charset="-128"/>
                          <a:ea typeface="ＭＳ ゴシック" panose="020B0609070205080204" pitchFamily="49" charset="-128"/>
                          <a:cs typeface="+mn-cs"/>
                        </a:rPr>
                        <a:t>(</a:t>
                      </a:r>
                      <a:r>
                        <a:rPr kumimoji="1" lang="en-US" sz="1050" b="0" i="0" u="none" strike="noStrike" kern="1200">
                          <a:solidFill>
                            <a:srgbClr val="000000"/>
                          </a:solidFill>
                          <a:effectLst/>
                          <a:latin typeface="ＭＳ ゴシック" panose="020B0609070205080204" pitchFamily="49" charset="-128"/>
                          <a:ea typeface="ＭＳ ゴシック" panose="020B0609070205080204" pitchFamily="49" charset="-128"/>
                          <a:cs typeface="+mn-cs"/>
                        </a:rPr>
                        <a:t>m)</a:t>
                      </a:r>
                    </a:p>
                  </a:txBody>
                  <a:tcPr marL="8813" marR="8813" marT="881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kumimoji="1" lang="en-US" sz="1050" b="0" i="0" u="none" strike="noStrike" kern="1200" dirty="0">
                          <a:solidFill>
                            <a:srgbClr val="000000"/>
                          </a:solidFill>
                          <a:effectLst/>
                          <a:latin typeface="ＭＳ ゴシック" panose="020B0609070205080204" pitchFamily="49" charset="-128"/>
                          <a:ea typeface="ＭＳ ゴシック" panose="020B0609070205080204" pitchFamily="49" charset="-128"/>
                          <a:cs typeface="+mn-cs"/>
                        </a:rPr>
                        <a:t>23.0m+5@29.4m+23.0m</a:t>
                      </a:r>
                    </a:p>
                  </a:txBody>
                  <a:tcPr marL="8813" marR="8813" marT="881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 xmlns:a16="http://schemas.microsoft.com/office/drawing/2014/main" val="10009"/>
                  </a:ext>
                </a:extLst>
              </a:tr>
              <a:tr h="156520">
                <a:tc vMerge="1">
                  <a:txBody>
                    <a:bodyPr/>
                    <a:lstStyle/>
                    <a:p>
                      <a:pPr algn="l" fontAlgn="ctr"/>
                      <a:endParaRPr kumimoji="1" lang="ja-JP" altLang="en-US" sz="1050" b="0" i="0" u="none" strike="noStrike" kern="1200" dirty="0">
                        <a:solidFill>
                          <a:srgbClr val="000000"/>
                        </a:solidFill>
                        <a:effectLst/>
                        <a:latin typeface="ＭＳ ゴシック" panose="020B0609070205080204" pitchFamily="49" charset="-128"/>
                        <a:ea typeface="ＭＳ ゴシック" panose="020B0609070205080204" pitchFamily="49" charset="-128"/>
                        <a:cs typeface="+mn-cs"/>
                      </a:endParaRPr>
                    </a:p>
                  </a:txBody>
                  <a:tcPr marL="8813" marR="8813" marT="881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l" fontAlgn="ctr"/>
                      <a:r>
                        <a:rPr kumimoji="1" lang="ja-JP" altLang="en-US" sz="1050" b="0" i="0" u="none" strike="noStrike" kern="1200">
                          <a:solidFill>
                            <a:srgbClr val="000000"/>
                          </a:solidFill>
                          <a:effectLst/>
                          <a:latin typeface="ＭＳ ゴシック" panose="020B0609070205080204" pitchFamily="49" charset="-128"/>
                          <a:ea typeface="ＭＳ ゴシック" panose="020B0609070205080204" pitchFamily="49" charset="-128"/>
                          <a:cs typeface="+mn-cs"/>
                        </a:rPr>
                        <a:t>全幅員</a:t>
                      </a:r>
                      <a:r>
                        <a:rPr kumimoji="1" lang="en-US" altLang="ja-JP" sz="1050" b="0" i="0" u="none" strike="noStrike" kern="1200">
                          <a:solidFill>
                            <a:srgbClr val="000000"/>
                          </a:solidFill>
                          <a:effectLst/>
                          <a:latin typeface="ＭＳ ゴシック" panose="020B0609070205080204" pitchFamily="49" charset="-128"/>
                          <a:ea typeface="ＭＳ ゴシック" panose="020B0609070205080204" pitchFamily="49" charset="-128"/>
                          <a:cs typeface="+mn-cs"/>
                        </a:rPr>
                        <a:t>(</a:t>
                      </a:r>
                      <a:r>
                        <a:rPr kumimoji="1" lang="en-US" sz="1050" b="0" i="0" u="none" strike="noStrike" kern="1200">
                          <a:solidFill>
                            <a:srgbClr val="000000"/>
                          </a:solidFill>
                          <a:effectLst/>
                          <a:latin typeface="ＭＳ ゴシック" panose="020B0609070205080204" pitchFamily="49" charset="-128"/>
                          <a:ea typeface="ＭＳ ゴシック" panose="020B0609070205080204" pitchFamily="49" charset="-128"/>
                          <a:cs typeface="+mn-cs"/>
                        </a:rPr>
                        <a:t>m)</a:t>
                      </a:r>
                    </a:p>
                  </a:txBody>
                  <a:tcPr marL="8813" marR="8813" marT="881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kumimoji="1" lang="en-US" sz="1050" b="0" i="0" u="none" strike="noStrike" kern="1200" dirty="0">
                          <a:solidFill>
                            <a:srgbClr val="000000"/>
                          </a:solidFill>
                          <a:effectLst/>
                          <a:latin typeface="ＭＳ ゴシック" panose="020B0609070205080204" pitchFamily="49" charset="-128"/>
                          <a:ea typeface="ＭＳ ゴシック" panose="020B0609070205080204" pitchFamily="49" charset="-128"/>
                          <a:cs typeface="+mn-cs"/>
                        </a:rPr>
                        <a:t>10.5m</a:t>
                      </a:r>
                    </a:p>
                  </a:txBody>
                  <a:tcPr marL="8813" marR="8813" marT="881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 xmlns:a16="http://schemas.microsoft.com/office/drawing/2014/main" val="10010"/>
                  </a:ext>
                </a:extLst>
              </a:tr>
              <a:tr h="156520">
                <a:tc vMerge="1">
                  <a:txBody>
                    <a:bodyPr/>
                    <a:lstStyle/>
                    <a:p>
                      <a:pPr algn="l" fontAlgn="ctr"/>
                      <a:endParaRPr kumimoji="1" lang="ja-JP" altLang="en-US" sz="1050" b="0" i="0" u="none" strike="noStrike" kern="1200" dirty="0">
                        <a:solidFill>
                          <a:srgbClr val="000000"/>
                        </a:solidFill>
                        <a:effectLst/>
                        <a:latin typeface="ＭＳ ゴシック" panose="020B0609070205080204" pitchFamily="49" charset="-128"/>
                        <a:ea typeface="ＭＳ ゴシック" panose="020B0609070205080204" pitchFamily="49" charset="-128"/>
                        <a:cs typeface="+mn-cs"/>
                      </a:endParaRPr>
                    </a:p>
                  </a:txBody>
                  <a:tcPr marL="8813" marR="8813" marT="881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l" fontAlgn="ctr"/>
                      <a:r>
                        <a:rPr kumimoji="1" lang="ja-JP" altLang="en-US" sz="1050" b="0" i="0" u="none" strike="noStrike" kern="1200">
                          <a:solidFill>
                            <a:srgbClr val="000000"/>
                          </a:solidFill>
                          <a:effectLst/>
                          <a:latin typeface="ＭＳ ゴシック" panose="020B0609070205080204" pitchFamily="49" charset="-128"/>
                          <a:ea typeface="ＭＳ ゴシック" panose="020B0609070205080204" pitchFamily="49" charset="-128"/>
                          <a:cs typeface="+mn-cs"/>
                        </a:rPr>
                        <a:t>有効幅員</a:t>
                      </a:r>
                      <a:r>
                        <a:rPr kumimoji="1" lang="en-US" altLang="ja-JP" sz="1050" b="0" i="0" u="none" strike="noStrike" kern="1200">
                          <a:solidFill>
                            <a:srgbClr val="000000"/>
                          </a:solidFill>
                          <a:effectLst/>
                          <a:latin typeface="ＭＳ ゴシック" panose="020B0609070205080204" pitchFamily="49" charset="-128"/>
                          <a:ea typeface="ＭＳ ゴシック" panose="020B0609070205080204" pitchFamily="49" charset="-128"/>
                          <a:cs typeface="+mn-cs"/>
                        </a:rPr>
                        <a:t>(</a:t>
                      </a:r>
                      <a:r>
                        <a:rPr kumimoji="1" lang="en-US" sz="1050" b="0" i="0" u="none" strike="noStrike" kern="1200">
                          <a:solidFill>
                            <a:srgbClr val="000000"/>
                          </a:solidFill>
                          <a:effectLst/>
                          <a:latin typeface="ＭＳ ゴシック" panose="020B0609070205080204" pitchFamily="49" charset="-128"/>
                          <a:ea typeface="ＭＳ ゴシック" panose="020B0609070205080204" pitchFamily="49" charset="-128"/>
                          <a:cs typeface="+mn-cs"/>
                        </a:rPr>
                        <a:t>m)</a:t>
                      </a:r>
                    </a:p>
                  </a:txBody>
                  <a:tcPr marL="8813" marR="8813" marT="881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kumimoji="1" lang="en-US" sz="1050" b="0" i="0" u="none" strike="noStrike" kern="1200" dirty="0">
                          <a:solidFill>
                            <a:srgbClr val="000000"/>
                          </a:solidFill>
                          <a:effectLst/>
                          <a:latin typeface="ＭＳ ゴシック" panose="020B0609070205080204" pitchFamily="49" charset="-128"/>
                          <a:ea typeface="ＭＳ ゴシック" panose="020B0609070205080204" pitchFamily="49" charset="-128"/>
                          <a:cs typeface="+mn-cs"/>
                        </a:rPr>
                        <a:t>2.0m（</a:t>
                      </a:r>
                      <a:r>
                        <a:rPr kumimoji="1" lang="ja-JP" altLang="en-US" sz="1050" b="0" i="0" u="none" strike="noStrike" kern="1200" dirty="0">
                          <a:solidFill>
                            <a:srgbClr val="000000"/>
                          </a:solidFill>
                          <a:effectLst/>
                          <a:latin typeface="ＭＳ ゴシック" panose="020B0609070205080204" pitchFamily="49" charset="-128"/>
                          <a:ea typeface="ＭＳ ゴシック" panose="020B0609070205080204" pitchFamily="49" charset="-128"/>
                          <a:cs typeface="+mn-cs"/>
                        </a:rPr>
                        <a:t>歩道）</a:t>
                      </a:r>
                      <a:r>
                        <a:rPr kumimoji="1" lang="en-US" altLang="ja-JP" sz="1050" b="0" i="0" u="none" strike="noStrike" kern="1200" dirty="0">
                          <a:solidFill>
                            <a:srgbClr val="000000"/>
                          </a:solidFill>
                          <a:effectLst/>
                          <a:latin typeface="ＭＳ ゴシック" panose="020B0609070205080204" pitchFamily="49" charset="-128"/>
                          <a:ea typeface="ＭＳ ゴシック" panose="020B0609070205080204" pitchFamily="49" charset="-128"/>
                          <a:cs typeface="+mn-cs"/>
                        </a:rPr>
                        <a:t>+5.5</a:t>
                      </a:r>
                      <a:r>
                        <a:rPr kumimoji="1" lang="en-US" sz="1050" b="0" i="0" u="none" strike="noStrike" kern="1200" dirty="0">
                          <a:solidFill>
                            <a:srgbClr val="000000"/>
                          </a:solidFill>
                          <a:effectLst/>
                          <a:latin typeface="ＭＳ ゴシック" panose="020B0609070205080204" pitchFamily="49" charset="-128"/>
                          <a:ea typeface="ＭＳ ゴシック" panose="020B0609070205080204" pitchFamily="49" charset="-128"/>
                          <a:cs typeface="+mn-cs"/>
                        </a:rPr>
                        <a:t>m+2.0m（</a:t>
                      </a:r>
                      <a:r>
                        <a:rPr kumimoji="1" lang="ja-JP" altLang="en-US" sz="1050" b="0" i="0" u="none" strike="noStrike" kern="1200" dirty="0">
                          <a:solidFill>
                            <a:srgbClr val="000000"/>
                          </a:solidFill>
                          <a:effectLst/>
                          <a:latin typeface="ＭＳ ゴシック" panose="020B0609070205080204" pitchFamily="49" charset="-128"/>
                          <a:ea typeface="ＭＳ ゴシック" panose="020B0609070205080204" pitchFamily="49" charset="-128"/>
                          <a:cs typeface="+mn-cs"/>
                        </a:rPr>
                        <a:t>歩道）</a:t>
                      </a:r>
                    </a:p>
                  </a:txBody>
                  <a:tcPr marL="8813" marR="8813" marT="881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 xmlns:a16="http://schemas.microsoft.com/office/drawing/2014/main" val="10011"/>
                  </a:ext>
                </a:extLst>
              </a:tr>
              <a:tr h="156520">
                <a:tc vMerge="1">
                  <a:txBody>
                    <a:bodyPr/>
                    <a:lstStyle/>
                    <a:p>
                      <a:pPr algn="l" fontAlgn="ctr"/>
                      <a:endParaRPr kumimoji="1" lang="ja-JP" altLang="en-US" sz="1050" b="0" i="0" u="none" strike="noStrike" kern="1200" dirty="0">
                        <a:solidFill>
                          <a:srgbClr val="000000"/>
                        </a:solidFill>
                        <a:effectLst/>
                        <a:latin typeface="ＭＳ ゴシック" panose="020B0609070205080204" pitchFamily="49" charset="-128"/>
                        <a:ea typeface="ＭＳ ゴシック" panose="020B0609070205080204" pitchFamily="49" charset="-128"/>
                        <a:cs typeface="+mn-cs"/>
                      </a:endParaRPr>
                    </a:p>
                  </a:txBody>
                  <a:tcPr marL="8813" marR="8813" marT="881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kumimoji="1" lang="ja-JP" altLang="en-US" sz="1050" b="0" i="0" u="none" strike="noStrike" kern="1200">
                          <a:solidFill>
                            <a:srgbClr val="000000"/>
                          </a:solidFill>
                          <a:effectLst/>
                          <a:latin typeface="ＭＳ ゴシック" panose="020B0609070205080204" pitchFamily="49" charset="-128"/>
                          <a:ea typeface="ＭＳ ゴシック" panose="020B0609070205080204" pitchFamily="49" charset="-128"/>
                          <a:cs typeface="+mn-cs"/>
                        </a:rPr>
                        <a:t>車線構成</a:t>
                      </a:r>
                    </a:p>
                  </a:txBody>
                  <a:tcPr marL="8813" marR="8813" marT="881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kumimoji="1" lang="en-US" altLang="ja-JP" sz="1050" b="0" i="0" u="none" strike="noStrike" kern="1200" dirty="0">
                          <a:solidFill>
                            <a:srgbClr val="000000"/>
                          </a:solidFill>
                          <a:effectLst/>
                          <a:latin typeface="ＭＳ ゴシック" panose="020B0609070205080204" pitchFamily="49" charset="-128"/>
                          <a:ea typeface="ＭＳ ゴシック" panose="020B0609070205080204" pitchFamily="49" charset="-128"/>
                          <a:cs typeface="+mn-cs"/>
                        </a:rPr>
                        <a:t>2.75+2.75</a:t>
                      </a:r>
                      <a:r>
                        <a:rPr kumimoji="1" lang="ja-JP" altLang="en-US" sz="1050" b="0" i="0" u="none" strike="noStrike" kern="1200" dirty="0">
                          <a:solidFill>
                            <a:srgbClr val="000000"/>
                          </a:solidFill>
                          <a:effectLst/>
                          <a:latin typeface="ＭＳ ゴシック" panose="020B0609070205080204" pitchFamily="49" charset="-128"/>
                          <a:ea typeface="ＭＳ ゴシック" panose="020B0609070205080204" pitchFamily="49" charset="-128"/>
                          <a:cs typeface="+mn-cs"/>
                        </a:rPr>
                        <a:t>　（路肩無し）</a:t>
                      </a:r>
                    </a:p>
                  </a:txBody>
                  <a:tcPr marL="8813" marR="8813" marT="881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 xmlns:a16="http://schemas.microsoft.com/office/drawing/2014/main" val="10012"/>
                  </a:ext>
                </a:extLst>
              </a:tr>
              <a:tr h="156520">
                <a:tc rowSpan="10">
                  <a:txBody>
                    <a:bodyPr/>
                    <a:lstStyle/>
                    <a:p>
                      <a:pPr algn="l" fontAlgn="ctr"/>
                      <a:r>
                        <a:rPr kumimoji="1" lang="ja-JP" altLang="en-US" sz="1050" b="0" i="0" u="none" strike="noStrike" kern="1200" dirty="0">
                          <a:solidFill>
                            <a:srgbClr val="000000"/>
                          </a:solidFill>
                          <a:effectLst/>
                          <a:latin typeface="ＭＳ ゴシック" panose="020B0609070205080204" pitchFamily="49" charset="-128"/>
                          <a:ea typeface="ＭＳ ゴシック" panose="020B0609070205080204" pitchFamily="49" charset="-128"/>
                          <a:cs typeface="+mn-cs"/>
                        </a:rPr>
                        <a:t>既設諸条件</a:t>
                      </a:r>
                    </a:p>
                  </a:txBody>
                  <a:tcPr marL="8813" marR="8813" marT="881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kumimoji="1" lang="ja-JP" altLang="en-US" sz="1050" b="0" i="0" u="none" strike="noStrike" kern="1200">
                          <a:solidFill>
                            <a:srgbClr val="000000"/>
                          </a:solidFill>
                          <a:effectLst/>
                          <a:latin typeface="ＭＳ ゴシック" panose="020B0609070205080204" pitchFamily="49" charset="-128"/>
                          <a:ea typeface="ＭＳ ゴシック" panose="020B0609070205080204" pitchFamily="49" charset="-128"/>
                          <a:cs typeface="+mn-cs"/>
                        </a:rPr>
                        <a:t>架設年次</a:t>
                      </a:r>
                    </a:p>
                  </a:txBody>
                  <a:tcPr marL="8813" marR="8813" marT="881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kumimoji="1" lang="zh-TW" altLang="en-US" sz="1050" b="0" i="0" u="none" strike="noStrike" kern="1200" dirty="0">
                          <a:solidFill>
                            <a:srgbClr val="000000"/>
                          </a:solidFill>
                          <a:effectLst/>
                          <a:latin typeface="ＭＳ ゴシック" panose="020B0609070205080204" pitchFamily="49" charset="-128"/>
                          <a:ea typeface="ＭＳ ゴシック" panose="020B0609070205080204" pitchFamily="49" charset="-128"/>
                          <a:cs typeface="+mn-cs"/>
                        </a:rPr>
                        <a:t>昭和</a:t>
                      </a:r>
                      <a:r>
                        <a:rPr kumimoji="1" lang="en-US" altLang="zh-TW" sz="1050" b="0" i="0" u="none" strike="noStrike" kern="1200" dirty="0">
                          <a:solidFill>
                            <a:srgbClr val="000000"/>
                          </a:solidFill>
                          <a:effectLst/>
                          <a:latin typeface="ＭＳ ゴシック" panose="020B0609070205080204" pitchFamily="49" charset="-128"/>
                          <a:ea typeface="ＭＳ ゴシック" panose="020B0609070205080204" pitchFamily="49" charset="-128"/>
                          <a:cs typeface="+mn-cs"/>
                        </a:rPr>
                        <a:t>29</a:t>
                      </a:r>
                      <a:r>
                        <a:rPr kumimoji="1" lang="zh-TW" altLang="en-US" sz="1050" b="0" i="0" u="none" strike="noStrike" kern="1200" dirty="0">
                          <a:solidFill>
                            <a:srgbClr val="000000"/>
                          </a:solidFill>
                          <a:effectLst/>
                          <a:latin typeface="ＭＳ ゴシック" panose="020B0609070205080204" pitchFamily="49" charset="-128"/>
                          <a:ea typeface="ＭＳ ゴシック" panose="020B0609070205080204" pitchFamily="49" charset="-128"/>
                          <a:cs typeface="+mn-cs"/>
                        </a:rPr>
                        <a:t>年　</a:t>
                      </a:r>
                      <a:r>
                        <a:rPr kumimoji="1" lang="en-US" altLang="zh-TW" sz="1050" b="0" i="0" u="none" strike="noStrike" kern="1200" dirty="0">
                          <a:solidFill>
                            <a:srgbClr val="000000"/>
                          </a:solidFill>
                          <a:effectLst/>
                          <a:latin typeface="ＭＳ ゴシック" panose="020B0609070205080204" pitchFamily="49" charset="-128"/>
                          <a:ea typeface="ＭＳ ゴシック" panose="020B0609070205080204" pitchFamily="49" charset="-128"/>
                          <a:cs typeface="+mn-cs"/>
                        </a:rPr>
                        <a:t>※</a:t>
                      </a:r>
                      <a:r>
                        <a:rPr kumimoji="1" lang="zh-TW" altLang="en-US" sz="1050" b="0" i="0" u="none" strike="noStrike" kern="1200" dirty="0">
                          <a:solidFill>
                            <a:srgbClr val="000000"/>
                          </a:solidFill>
                          <a:effectLst/>
                          <a:latin typeface="ＭＳ ゴシック" panose="020B0609070205080204" pitchFamily="49" charset="-128"/>
                          <a:ea typeface="ＭＳ ゴシック" panose="020B0609070205080204" pitchFamily="49" charset="-128"/>
                          <a:cs typeface="+mn-cs"/>
                        </a:rPr>
                        <a:t>添架歩道橋 昭和</a:t>
                      </a:r>
                      <a:r>
                        <a:rPr kumimoji="1" lang="en-US" altLang="zh-TW" sz="1050" b="0" i="0" u="none" strike="noStrike" kern="1200" dirty="0">
                          <a:solidFill>
                            <a:srgbClr val="000000"/>
                          </a:solidFill>
                          <a:effectLst/>
                          <a:latin typeface="ＭＳ ゴシック" panose="020B0609070205080204" pitchFamily="49" charset="-128"/>
                          <a:ea typeface="ＭＳ ゴシック" panose="020B0609070205080204" pitchFamily="49" charset="-128"/>
                          <a:cs typeface="+mn-cs"/>
                        </a:rPr>
                        <a:t>48</a:t>
                      </a:r>
                      <a:r>
                        <a:rPr kumimoji="1" lang="zh-TW" altLang="en-US" sz="1050" b="0" i="0" u="none" strike="noStrike" kern="1200" dirty="0">
                          <a:solidFill>
                            <a:srgbClr val="000000"/>
                          </a:solidFill>
                          <a:effectLst/>
                          <a:latin typeface="ＭＳ ゴシック" panose="020B0609070205080204" pitchFamily="49" charset="-128"/>
                          <a:ea typeface="ＭＳ ゴシック" panose="020B0609070205080204" pitchFamily="49" charset="-128"/>
                          <a:cs typeface="+mn-cs"/>
                        </a:rPr>
                        <a:t>年</a:t>
                      </a:r>
                    </a:p>
                  </a:txBody>
                  <a:tcPr marL="8813" marR="8813" marT="881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 xmlns:a16="http://schemas.microsoft.com/office/drawing/2014/main" val="10013"/>
                  </a:ext>
                </a:extLst>
              </a:tr>
              <a:tr h="156520">
                <a:tc vMerge="1">
                  <a:txBody>
                    <a:bodyPr/>
                    <a:lstStyle/>
                    <a:p>
                      <a:pPr algn="l" fontAlgn="ctr"/>
                      <a:endParaRPr kumimoji="1" lang="ja-JP" altLang="en-US" sz="1050" b="0" i="0" u="none" strike="noStrike" kern="1200" dirty="0">
                        <a:solidFill>
                          <a:srgbClr val="000000"/>
                        </a:solidFill>
                        <a:effectLst/>
                        <a:latin typeface="ＭＳ ゴシック" panose="020B0609070205080204" pitchFamily="49" charset="-128"/>
                        <a:ea typeface="ＭＳ ゴシック" panose="020B0609070205080204" pitchFamily="49" charset="-128"/>
                        <a:cs typeface="+mn-cs"/>
                      </a:endParaRPr>
                    </a:p>
                  </a:txBody>
                  <a:tcPr marL="8813" marR="8813" marT="881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l" fontAlgn="ctr"/>
                      <a:r>
                        <a:rPr kumimoji="1" lang="ja-JP" altLang="en-US" sz="1050" b="0" i="0" u="none" strike="noStrike" kern="1200">
                          <a:solidFill>
                            <a:srgbClr val="000000"/>
                          </a:solidFill>
                          <a:effectLst/>
                          <a:latin typeface="ＭＳ ゴシック" panose="020B0609070205080204" pitchFamily="49" charset="-128"/>
                          <a:ea typeface="ＭＳ ゴシック" panose="020B0609070205080204" pitchFamily="49" charset="-128"/>
                          <a:cs typeface="+mn-cs"/>
                        </a:rPr>
                        <a:t>設計荷重</a:t>
                      </a:r>
                    </a:p>
                  </a:txBody>
                  <a:tcPr marL="8813" marR="8813" marT="881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kumimoji="1" lang="en-US" sz="1050" b="0" i="0" u="none" strike="noStrike" kern="1200" dirty="0">
                          <a:solidFill>
                            <a:srgbClr val="000000"/>
                          </a:solidFill>
                          <a:effectLst/>
                          <a:latin typeface="ＭＳ ゴシック" panose="020B0609070205080204" pitchFamily="49" charset="-128"/>
                          <a:ea typeface="ＭＳ ゴシック" panose="020B0609070205080204" pitchFamily="49" charset="-128"/>
                          <a:cs typeface="+mn-cs"/>
                        </a:rPr>
                        <a:t>9t(S14)</a:t>
                      </a:r>
                    </a:p>
                  </a:txBody>
                  <a:tcPr marL="8813" marR="8813" marT="881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 xmlns:a16="http://schemas.microsoft.com/office/drawing/2014/main" val="10014"/>
                  </a:ext>
                </a:extLst>
              </a:tr>
              <a:tr h="156520">
                <a:tc vMerge="1">
                  <a:txBody>
                    <a:bodyPr/>
                    <a:lstStyle/>
                    <a:p>
                      <a:pPr algn="l" fontAlgn="ctr"/>
                      <a:endParaRPr kumimoji="1" lang="ja-JP" altLang="en-US" sz="1050" b="0" i="0" u="none" strike="noStrike" kern="1200" dirty="0">
                        <a:solidFill>
                          <a:srgbClr val="000000"/>
                        </a:solidFill>
                        <a:effectLst/>
                        <a:latin typeface="ＭＳ ゴシック" panose="020B0609070205080204" pitchFamily="49" charset="-128"/>
                        <a:ea typeface="ＭＳ ゴシック" panose="020B0609070205080204" pitchFamily="49" charset="-128"/>
                        <a:cs typeface="+mn-cs"/>
                      </a:endParaRPr>
                    </a:p>
                  </a:txBody>
                  <a:tcPr marL="8813" marR="8813" marT="881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l" fontAlgn="ctr"/>
                      <a:r>
                        <a:rPr kumimoji="1" lang="ja-JP" altLang="en-US" sz="1050" b="0" i="0" u="none" strike="noStrike" kern="1200">
                          <a:solidFill>
                            <a:srgbClr val="000000"/>
                          </a:solidFill>
                          <a:effectLst/>
                          <a:latin typeface="ＭＳ ゴシック" panose="020B0609070205080204" pitchFamily="49" charset="-128"/>
                          <a:ea typeface="ＭＳ ゴシック" panose="020B0609070205080204" pitchFamily="49" charset="-128"/>
                          <a:cs typeface="+mn-cs"/>
                        </a:rPr>
                        <a:t>適用基準</a:t>
                      </a:r>
                    </a:p>
                  </a:txBody>
                  <a:tcPr marL="8813" marR="8813" marT="881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kumimoji="1" lang="ja-JP" altLang="en-US" sz="1050" b="0" i="0" u="none" strike="noStrike" kern="1200" dirty="0">
                          <a:solidFill>
                            <a:srgbClr val="000000"/>
                          </a:solidFill>
                          <a:effectLst/>
                          <a:latin typeface="ＭＳ ゴシック" panose="020B0609070205080204" pitchFamily="49" charset="-128"/>
                          <a:ea typeface="ＭＳ ゴシック" panose="020B0609070205080204" pitchFamily="49" charset="-128"/>
                          <a:cs typeface="+mn-cs"/>
                        </a:rPr>
                        <a:t>昭和</a:t>
                      </a:r>
                      <a:r>
                        <a:rPr kumimoji="1" lang="en-US" altLang="ja-JP" sz="1050" b="0" i="0" u="none" strike="noStrike" kern="1200" dirty="0">
                          <a:solidFill>
                            <a:srgbClr val="000000"/>
                          </a:solidFill>
                          <a:effectLst/>
                          <a:latin typeface="ＭＳ ゴシック" panose="020B0609070205080204" pitchFamily="49" charset="-128"/>
                          <a:ea typeface="ＭＳ ゴシック" panose="020B0609070205080204" pitchFamily="49" charset="-128"/>
                          <a:cs typeface="+mn-cs"/>
                        </a:rPr>
                        <a:t>14</a:t>
                      </a:r>
                      <a:r>
                        <a:rPr kumimoji="1" lang="ja-JP" altLang="en-US" sz="1050" b="0" i="0" u="none" strike="noStrike" kern="1200" dirty="0">
                          <a:solidFill>
                            <a:srgbClr val="000000"/>
                          </a:solidFill>
                          <a:effectLst/>
                          <a:latin typeface="ＭＳ ゴシック" panose="020B0609070205080204" pitchFamily="49" charset="-128"/>
                          <a:ea typeface="ＭＳ ゴシック" panose="020B0609070205080204" pitchFamily="49" charset="-128"/>
                          <a:cs typeface="+mn-cs"/>
                        </a:rPr>
                        <a:t>年道示</a:t>
                      </a:r>
                    </a:p>
                  </a:txBody>
                  <a:tcPr marL="8813" marR="8813" marT="881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 xmlns:a16="http://schemas.microsoft.com/office/drawing/2014/main" val="10015"/>
                  </a:ext>
                </a:extLst>
              </a:tr>
              <a:tr h="156520">
                <a:tc vMerge="1">
                  <a:txBody>
                    <a:bodyPr/>
                    <a:lstStyle/>
                    <a:p>
                      <a:pPr algn="l" fontAlgn="ctr"/>
                      <a:endParaRPr kumimoji="1" lang="ja-JP" altLang="en-US" sz="1050" b="0" i="0" u="none" strike="noStrike" kern="1200" dirty="0">
                        <a:solidFill>
                          <a:srgbClr val="000000"/>
                        </a:solidFill>
                        <a:effectLst/>
                        <a:latin typeface="ＭＳ ゴシック" panose="020B0609070205080204" pitchFamily="49" charset="-128"/>
                        <a:ea typeface="ＭＳ ゴシック" panose="020B0609070205080204" pitchFamily="49" charset="-128"/>
                        <a:cs typeface="+mn-cs"/>
                      </a:endParaRPr>
                    </a:p>
                  </a:txBody>
                  <a:tcPr marL="8813" marR="8813" marT="881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l" fontAlgn="ctr"/>
                      <a:r>
                        <a:rPr kumimoji="1" lang="ja-JP" altLang="en-US" sz="1050" b="0" i="0" u="none" strike="noStrike" kern="1200">
                          <a:solidFill>
                            <a:srgbClr val="000000"/>
                          </a:solidFill>
                          <a:effectLst/>
                          <a:latin typeface="ＭＳ ゴシック" panose="020B0609070205080204" pitchFamily="49" charset="-128"/>
                          <a:ea typeface="ＭＳ ゴシック" panose="020B0609070205080204" pitchFamily="49" charset="-128"/>
                          <a:cs typeface="+mn-cs"/>
                        </a:rPr>
                        <a:t>広域緊急</a:t>
                      </a:r>
                    </a:p>
                  </a:txBody>
                  <a:tcPr marL="8813" marR="8813" marT="881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kumimoji="1" lang="zh-TW" altLang="en-US" sz="1050" b="0" i="0" u="none" strike="noStrike" kern="1200" dirty="0">
                          <a:solidFill>
                            <a:srgbClr val="000000"/>
                          </a:solidFill>
                          <a:effectLst/>
                          <a:latin typeface="ＭＳ ゴシック" panose="020B0609070205080204" pitchFamily="49" charset="-128"/>
                          <a:ea typeface="ＭＳ ゴシック" panose="020B0609070205080204" pitchFamily="49" charset="-128"/>
                          <a:cs typeface="+mn-cs"/>
                        </a:rPr>
                        <a:t>一般道（緊急交通路以外）</a:t>
                      </a:r>
                    </a:p>
                  </a:txBody>
                  <a:tcPr marL="8813" marR="8813" marT="881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 xmlns:a16="http://schemas.microsoft.com/office/drawing/2014/main" val="10016"/>
                  </a:ext>
                </a:extLst>
              </a:tr>
              <a:tr h="156520">
                <a:tc vMerge="1">
                  <a:txBody>
                    <a:bodyPr/>
                    <a:lstStyle/>
                    <a:p>
                      <a:pPr algn="l" fontAlgn="ctr"/>
                      <a:endParaRPr kumimoji="1" lang="ja-JP" altLang="en-US" sz="1050" b="0" i="0" u="none" strike="noStrike" kern="1200" dirty="0">
                        <a:solidFill>
                          <a:srgbClr val="000000"/>
                        </a:solidFill>
                        <a:effectLst/>
                        <a:latin typeface="ＭＳ ゴシック" panose="020B0609070205080204" pitchFamily="49" charset="-128"/>
                        <a:ea typeface="ＭＳ ゴシック" panose="020B0609070205080204" pitchFamily="49" charset="-128"/>
                        <a:cs typeface="+mn-cs"/>
                      </a:endParaRPr>
                    </a:p>
                  </a:txBody>
                  <a:tcPr marL="8813" marR="8813" marT="881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l" fontAlgn="ctr"/>
                      <a:r>
                        <a:rPr kumimoji="1" lang="ja-JP" altLang="en-US" sz="1050" b="0" i="0" u="none" strike="noStrike" kern="1200">
                          <a:solidFill>
                            <a:srgbClr val="000000"/>
                          </a:solidFill>
                          <a:effectLst/>
                          <a:latin typeface="ＭＳ ゴシック" panose="020B0609070205080204" pitchFamily="49" charset="-128"/>
                          <a:ea typeface="ＭＳ ゴシック" panose="020B0609070205080204" pitchFamily="49" charset="-128"/>
                          <a:cs typeface="+mn-cs"/>
                        </a:rPr>
                        <a:t>交通量</a:t>
                      </a:r>
                    </a:p>
                  </a:txBody>
                  <a:tcPr marL="8813" marR="8813" marT="881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kumimoji="1" lang="en-US" altLang="ja-JP" sz="1050" b="0" i="0" u="none" strike="noStrike" kern="1200" dirty="0">
                          <a:solidFill>
                            <a:srgbClr val="000000"/>
                          </a:solidFill>
                          <a:effectLst/>
                          <a:latin typeface="ＭＳ ゴシック" panose="020B0609070205080204" pitchFamily="49" charset="-128"/>
                          <a:ea typeface="ＭＳ ゴシック" panose="020B0609070205080204" pitchFamily="49" charset="-128"/>
                          <a:cs typeface="+mn-cs"/>
                        </a:rPr>
                        <a:t>10,747</a:t>
                      </a:r>
                      <a:r>
                        <a:rPr kumimoji="1" lang="ja-JP" altLang="en-US" sz="1050" b="0" i="0" u="none" strike="noStrike" kern="1200" dirty="0">
                          <a:solidFill>
                            <a:srgbClr val="000000"/>
                          </a:solidFill>
                          <a:effectLst/>
                          <a:latin typeface="ＭＳ ゴシック" panose="020B0609070205080204" pitchFamily="49" charset="-128"/>
                          <a:ea typeface="ＭＳ ゴシック" panose="020B0609070205080204" pitchFamily="49" charset="-128"/>
                          <a:cs typeface="+mn-cs"/>
                        </a:rPr>
                        <a:t>台</a:t>
                      </a:r>
                      <a:r>
                        <a:rPr kumimoji="1" lang="en-US" altLang="ja-JP" sz="1050" b="0" i="0" u="none" strike="noStrike" kern="1200" dirty="0">
                          <a:solidFill>
                            <a:srgbClr val="000000"/>
                          </a:solidFill>
                          <a:effectLst/>
                          <a:latin typeface="ＭＳ ゴシック" panose="020B0609070205080204" pitchFamily="49" charset="-128"/>
                          <a:ea typeface="ＭＳ ゴシック" panose="020B0609070205080204" pitchFamily="49" charset="-128"/>
                          <a:cs typeface="+mn-cs"/>
                        </a:rPr>
                        <a:t>/24</a:t>
                      </a:r>
                      <a:r>
                        <a:rPr kumimoji="1" lang="en-US" sz="1050" b="0" i="0" u="none" strike="noStrike" kern="1200" dirty="0">
                          <a:solidFill>
                            <a:srgbClr val="000000"/>
                          </a:solidFill>
                          <a:effectLst/>
                          <a:latin typeface="ＭＳ ゴシック" panose="020B0609070205080204" pitchFamily="49" charset="-128"/>
                          <a:ea typeface="ＭＳ ゴシック" panose="020B0609070205080204" pitchFamily="49" charset="-128"/>
                          <a:cs typeface="+mn-cs"/>
                        </a:rPr>
                        <a:t>h</a:t>
                      </a:r>
                    </a:p>
                  </a:txBody>
                  <a:tcPr marL="8813" marR="8813" marT="881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 xmlns:a16="http://schemas.microsoft.com/office/drawing/2014/main" val="10017"/>
                  </a:ext>
                </a:extLst>
              </a:tr>
              <a:tr h="156520">
                <a:tc vMerge="1">
                  <a:txBody>
                    <a:bodyPr/>
                    <a:lstStyle/>
                    <a:p>
                      <a:pPr algn="l" fontAlgn="ctr"/>
                      <a:endParaRPr kumimoji="1" lang="ja-JP" altLang="en-US" sz="1050" b="0" i="0" u="none" strike="noStrike" kern="1200" dirty="0">
                        <a:solidFill>
                          <a:srgbClr val="000000"/>
                        </a:solidFill>
                        <a:effectLst/>
                        <a:latin typeface="ＭＳ ゴシック" panose="020B0609070205080204" pitchFamily="49" charset="-128"/>
                        <a:ea typeface="ＭＳ ゴシック" panose="020B0609070205080204" pitchFamily="49" charset="-128"/>
                        <a:cs typeface="+mn-cs"/>
                      </a:endParaRPr>
                    </a:p>
                  </a:txBody>
                  <a:tcPr marL="8813" marR="8813" marT="881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l" fontAlgn="ctr"/>
                      <a:r>
                        <a:rPr kumimoji="1" lang="zh-TW" altLang="en-US" sz="1050" b="0" i="0" u="none" strike="noStrike" kern="1200">
                          <a:solidFill>
                            <a:srgbClr val="000000"/>
                          </a:solidFill>
                          <a:effectLst/>
                          <a:latin typeface="ＭＳ ゴシック" panose="020B0609070205080204" pitchFamily="49" charset="-128"/>
                          <a:ea typeface="ＭＳ ゴシック" panose="020B0609070205080204" pitchFamily="49" charset="-128"/>
                          <a:cs typeface="+mn-cs"/>
                        </a:rPr>
                        <a:t>大型車交通量</a:t>
                      </a:r>
                    </a:p>
                  </a:txBody>
                  <a:tcPr marL="8813" marR="8813" marT="881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kumimoji="1" lang="en-US" altLang="ja-JP" sz="1050" b="0" i="0" u="none" strike="noStrike" kern="1200" dirty="0">
                          <a:solidFill>
                            <a:srgbClr val="000000"/>
                          </a:solidFill>
                          <a:effectLst/>
                          <a:latin typeface="ＭＳ ゴシック" panose="020B0609070205080204" pitchFamily="49" charset="-128"/>
                          <a:ea typeface="ＭＳ ゴシック" panose="020B0609070205080204" pitchFamily="49" charset="-128"/>
                          <a:cs typeface="+mn-cs"/>
                        </a:rPr>
                        <a:t>1,760</a:t>
                      </a:r>
                      <a:r>
                        <a:rPr kumimoji="1" lang="ja-JP" altLang="en-US" sz="1050" b="0" i="0" u="none" strike="noStrike" kern="1200" dirty="0">
                          <a:solidFill>
                            <a:srgbClr val="000000"/>
                          </a:solidFill>
                          <a:effectLst/>
                          <a:latin typeface="ＭＳ ゴシック" panose="020B0609070205080204" pitchFamily="49" charset="-128"/>
                          <a:ea typeface="ＭＳ ゴシック" panose="020B0609070205080204" pitchFamily="49" charset="-128"/>
                          <a:cs typeface="+mn-cs"/>
                        </a:rPr>
                        <a:t>台</a:t>
                      </a:r>
                      <a:r>
                        <a:rPr kumimoji="1" lang="en-US" altLang="ja-JP" sz="1050" b="0" i="0" u="none" strike="noStrike" kern="1200" dirty="0">
                          <a:solidFill>
                            <a:srgbClr val="000000"/>
                          </a:solidFill>
                          <a:effectLst/>
                          <a:latin typeface="ＭＳ ゴシック" panose="020B0609070205080204" pitchFamily="49" charset="-128"/>
                          <a:ea typeface="ＭＳ ゴシック" panose="020B0609070205080204" pitchFamily="49" charset="-128"/>
                          <a:cs typeface="+mn-cs"/>
                        </a:rPr>
                        <a:t>/24</a:t>
                      </a:r>
                      <a:r>
                        <a:rPr kumimoji="1" lang="en-US" sz="1050" b="0" i="0" u="none" strike="noStrike" kern="1200" dirty="0">
                          <a:solidFill>
                            <a:srgbClr val="000000"/>
                          </a:solidFill>
                          <a:effectLst/>
                          <a:latin typeface="ＭＳ ゴシック" panose="020B0609070205080204" pitchFamily="49" charset="-128"/>
                          <a:ea typeface="ＭＳ ゴシック" panose="020B0609070205080204" pitchFamily="49" charset="-128"/>
                          <a:cs typeface="+mn-cs"/>
                        </a:rPr>
                        <a:t>h</a:t>
                      </a:r>
                    </a:p>
                  </a:txBody>
                  <a:tcPr marL="8813" marR="8813" marT="881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 xmlns:a16="http://schemas.microsoft.com/office/drawing/2014/main" val="10018"/>
                  </a:ext>
                </a:extLst>
              </a:tr>
              <a:tr h="156520">
                <a:tc vMerge="1">
                  <a:txBody>
                    <a:bodyPr/>
                    <a:lstStyle/>
                    <a:p>
                      <a:pPr algn="l" fontAlgn="ctr"/>
                      <a:endParaRPr kumimoji="1" lang="ja-JP" altLang="en-US" sz="1050" b="0" i="0" u="none" strike="noStrike" kern="1200" dirty="0">
                        <a:solidFill>
                          <a:srgbClr val="000000"/>
                        </a:solidFill>
                        <a:effectLst/>
                        <a:latin typeface="ＭＳ ゴシック" panose="020B0609070205080204" pitchFamily="49" charset="-128"/>
                        <a:ea typeface="ＭＳ ゴシック" panose="020B0609070205080204" pitchFamily="49" charset="-128"/>
                        <a:cs typeface="+mn-cs"/>
                      </a:endParaRPr>
                    </a:p>
                  </a:txBody>
                  <a:tcPr marL="8813" marR="8813" marT="881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l" fontAlgn="ctr"/>
                      <a:r>
                        <a:rPr kumimoji="1" lang="ja-JP" altLang="en-US" sz="1050" b="0" i="0" u="none" strike="noStrike" kern="1200" dirty="0">
                          <a:solidFill>
                            <a:srgbClr val="000000"/>
                          </a:solidFill>
                          <a:effectLst/>
                          <a:latin typeface="ＭＳ ゴシック" panose="020B0609070205080204" pitchFamily="49" charset="-128"/>
                          <a:ea typeface="ＭＳ ゴシック" panose="020B0609070205080204" pitchFamily="49" charset="-128"/>
                          <a:cs typeface="+mn-cs"/>
                        </a:rPr>
                        <a:t>添架物</a:t>
                      </a:r>
                    </a:p>
                  </a:txBody>
                  <a:tcPr marL="8813" marR="8813" marT="881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kumimoji="1" lang="ja-JP" altLang="en-US" sz="1050" b="0" i="0" u="none" strike="noStrike" kern="1200" dirty="0">
                          <a:solidFill>
                            <a:srgbClr val="000000"/>
                          </a:solidFill>
                          <a:effectLst/>
                          <a:latin typeface="ＭＳ ゴシック" panose="020B0609070205080204" pitchFamily="49" charset="-128"/>
                          <a:ea typeface="ＭＳ ゴシック" panose="020B0609070205080204" pitchFamily="49" charset="-128"/>
                          <a:cs typeface="+mn-cs"/>
                        </a:rPr>
                        <a:t>無し</a:t>
                      </a:r>
                    </a:p>
                  </a:txBody>
                  <a:tcPr marL="8813" marR="8813" marT="881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 xmlns:a16="http://schemas.microsoft.com/office/drawing/2014/main" val="10019"/>
                  </a:ext>
                </a:extLst>
              </a:tr>
              <a:tr h="304870">
                <a:tc vMerge="1">
                  <a:txBody>
                    <a:bodyPr/>
                    <a:lstStyle/>
                    <a:p>
                      <a:pPr algn="l" fontAlgn="ctr"/>
                      <a:endParaRPr kumimoji="1" lang="ja-JP" altLang="en-US" sz="1050" b="0" i="0" u="none" strike="noStrike" kern="1200" dirty="0">
                        <a:solidFill>
                          <a:srgbClr val="000000"/>
                        </a:solidFill>
                        <a:effectLst/>
                        <a:latin typeface="ＭＳ ゴシック" panose="020B0609070205080204" pitchFamily="49" charset="-128"/>
                        <a:ea typeface="ＭＳ ゴシック" panose="020B0609070205080204" pitchFamily="49" charset="-128"/>
                        <a:cs typeface="+mn-cs"/>
                      </a:endParaRPr>
                    </a:p>
                  </a:txBody>
                  <a:tcPr marL="8813" marR="8813" marT="881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l" fontAlgn="ctr"/>
                      <a:r>
                        <a:rPr kumimoji="1" lang="ja-JP" altLang="en-US" sz="1050" b="0" i="0" u="none" strike="noStrike" kern="1200" dirty="0">
                          <a:solidFill>
                            <a:srgbClr val="000000"/>
                          </a:solidFill>
                          <a:effectLst/>
                          <a:latin typeface="ＭＳ ゴシック" panose="020B0609070205080204" pitchFamily="49" charset="-128"/>
                          <a:ea typeface="ＭＳ ゴシック" panose="020B0609070205080204" pitchFamily="49" charset="-128"/>
                          <a:cs typeface="+mn-cs"/>
                        </a:rPr>
                        <a:t>交差物／管理者</a:t>
                      </a:r>
                    </a:p>
                  </a:txBody>
                  <a:tcPr marL="8813" marR="8813" marT="881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kumimoji="1" lang="ja-JP" altLang="en-US" sz="1050" b="0" i="0" u="none" strike="noStrike" kern="1200" dirty="0">
                          <a:solidFill>
                            <a:srgbClr val="000000"/>
                          </a:solidFill>
                          <a:effectLst/>
                          <a:latin typeface="ＭＳ ゴシック" panose="020B0609070205080204" pitchFamily="49" charset="-128"/>
                          <a:ea typeface="ＭＳ ゴシック" panose="020B0609070205080204" pitchFamily="49" charset="-128"/>
                          <a:cs typeface="+mn-cs"/>
                        </a:rPr>
                        <a:t>一級河川大和川／国交省</a:t>
                      </a:r>
                    </a:p>
                  </a:txBody>
                  <a:tcPr marL="8813" marR="8813" marT="881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 xmlns:a16="http://schemas.microsoft.com/office/drawing/2014/main" val="10020"/>
                  </a:ext>
                </a:extLst>
              </a:tr>
              <a:tr h="156520">
                <a:tc vMerge="1">
                  <a:txBody>
                    <a:bodyPr/>
                    <a:lstStyle/>
                    <a:p>
                      <a:pPr algn="l" fontAlgn="ctr"/>
                      <a:endParaRPr kumimoji="1" lang="ja-JP" altLang="en-US" sz="1050" b="0" i="0" u="none" strike="noStrike" kern="1200" dirty="0">
                        <a:solidFill>
                          <a:srgbClr val="000000"/>
                        </a:solidFill>
                        <a:effectLst/>
                        <a:latin typeface="ＭＳ ゴシック" panose="020B0609070205080204" pitchFamily="49" charset="-128"/>
                        <a:ea typeface="ＭＳ ゴシック" panose="020B0609070205080204" pitchFamily="49" charset="-128"/>
                        <a:cs typeface="+mn-cs"/>
                      </a:endParaRPr>
                    </a:p>
                  </a:txBody>
                  <a:tcPr marL="8813" marR="8813" marT="881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l" fontAlgn="ctr"/>
                      <a:r>
                        <a:rPr kumimoji="1" lang="en-US" sz="1050" b="0" i="0" u="none" strike="noStrike" kern="1200">
                          <a:solidFill>
                            <a:srgbClr val="000000"/>
                          </a:solidFill>
                          <a:effectLst/>
                          <a:latin typeface="ＭＳ ゴシック" panose="020B0609070205080204" pitchFamily="49" charset="-128"/>
                          <a:ea typeface="ＭＳ ゴシック" panose="020B0609070205080204" pitchFamily="49" charset="-128"/>
                          <a:cs typeface="+mn-cs"/>
                        </a:rPr>
                        <a:t>25ｔ</a:t>
                      </a:r>
                      <a:r>
                        <a:rPr kumimoji="1" lang="ja-JP" altLang="en-US" sz="1050" b="0" i="0" u="none" strike="noStrike" kern="1200">
                          <a:solidFill>
                            <a:srgbClr val="000000"/>
                          </a:solidFill>
                          <a:effectLst/>
                          <a:latin typeface="ＭＳ ゴシック" panose="020B0609070205080204" pitchFamily="49" charset="-128"/>
                          <a:ea typeface="ＭＳ ゴシック" panose="020B0609070205080204" pitchFamily="49" charset="-128"/>
                          <a:cs typeface="+mn-cs"/>
                        </a:rPr>
                        <a:t>指定道路</a:t>
                      </a:r>
                    </a:p>
                  </a:txBody>
                  <a:tcPr marL="8813" marR="8813" marT="881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kumimoji="1" lang="en-US" sz="1050" b="0" i="0" u="none" strike="noStrike" kern="1200" dirty="0">
                          <a:solidFill>
                            <a:srgbClr val="000000"/>
                          </a:solidFill>
                          <a:effectLst/>
                          <a:latin typeface="ＭＳ ゴシック" panose="020B0609070205080204" pitchFamily="49" charset="-128"/>
                          <a:ea typeface="ＭＳ ゴシック" panose="020B0609070205080204" pitchFamily="49" charset="-128"/>
                          <a:cs typeface="+mn-cs"/>
                        </a:rPr>
                        <a:t>25t</a:t>
                      </a:r>
                      <a:r>
                        <a:rPr kumimoji="1" lang="ja-JP" altLang="en-US" sz="1050" b="0" i="0" u="none" strike="noStrike" kern="1200" dirty="0">
                          <a:solidFill>
                            <a:srgbClr val="000000"/>
                          </a:solidFill>
                          <a:effectLst/>
                          <a:latin typeface="ＭＳ ゴシック" panose="020B0609070205080204" pitchFamily="49" charset="-128"/>
                          <a:ea typeface="ＭＳ ゴシック" panose="020B0609070205080204" pitchFamily="49" charset="-128"/>
                          <a:cs typeface="+mn-cs"/>
                        </a:rPr>
                        <a:t>指定道路</a:t>
                      </a:r>
                    </a:p>
                  </a:txBody>
                  <a:tcPr marL="8813" marR="8813" marT="881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 xmlns:a16="http://schemas.microsoft.com/office/drawing/2014/main" val="10021"/>
                  </a:ext>
                </a:extLst>
              </a:tr>
              <a:tr h="156520">
                <a:tc vMerge="1">
                  <a:txBody>
                    <a:bodyPr/>
                    <a:lstStyle/>
                    <a:p>
                      <a:pPr algn="l" fontAlgn="ctr"/>
                      <a:endParaRPr kumimoji="1" lang="ja-JP" altLang="en-US" sz="1050" b="0" i="0" u="none" strike="noStrike" kern="1200" dirty="0">
                        <a:solidFill>
                          <a:srgbClr val="000000"/>
                        </a:solidFill>
                        <a:effectLst/>
                        <a:latin typeface="ＭＳ ゴシック" panose="020B0609070205080204" pitchFamily="49" charset="-128"/>
                        <a:ea typeface="ＭＳ ゴシック" panose="020B0609070205080204" pitchFamily="49" charset="-128"/>
                        <a:cs typeface="+mn-cs"/>
                      </a:endParaRPr>
                    </a:p>
                  </a:txBody>
                  <a:tcPr marL="8813" marR="8813" marT="881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l" fontAlgn="ctr"/>
                      <a:r>
                        <a:rPr kumimoji="1" lang="ja-JP" altLang="en-US" sz="1050" b="0" i="0" u="none" strike="noStrike" kern="1200">
                          <a:solidFill>
                            <a:srgbClr val="000000"/>
                          </a:solidFill>
                          <a:effectLst/>
                          <a:latin typeface="ＭＳ ゴシック" panose="020B0609070205080204" pitchFamily="49" charset="-128"/>
                          <a:ea typeface="ＭＳ ゴシック" panose="020B0609070205080204" pitchFamily="49" charset="-128"/>
                          <a:cs typeface="+mn-cs"/>
                        </a:rPr>
                        <a:t>周辺環境</a:t>
                      </a:r>
                    </a:p>
                  </a:txBody>
                  <a:tcPr marL="8813" marR="8813" marT="881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kumimoji="1" lang="ja-JP" altLang="en-US" sz="1050" b="0" i="0" u="none" strike="noStrike" kern="1200" dirty="0">
                          <a:solidFill>
                            <a:srgbClr val="000000"/>
                          </a:solidFill>
                          <a:effectLst/>
                          <a:latin typeface="ＭＳ ゴシック" panose="020B0609070205080204" pitchFamily="49" charset="-128"/>
                          <a:ea typeface="ＭＳ ゴシック" panose="020B0609070205080204" pitchFamily="49" charset="-128"/>
                          <a:cs typeface="+mn-cs"/>
                        </a:rPr>
                        <a:t>大河川、取り付け部は両岸とも平面交差</a:t>
                      </a:r>
                    </a:p>
                  </a:txBody>
                  <a:tcPr marL="8813" marR="8813" marT="881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 xmlns:a16="http://schemas.microsoft.com/office/drawing/2014/main" val="10022"/>
                  </a:ext>
                </a:extLst>
              </a:tr>
            </a:tbl>
          </a:graphicData>
        </a:graphic>
      </p:graphicFrame>
      <p:sp>
        <p:nvSpPr>
          <p:cNvPr id="4" name="スライド番号プレースホルダー 3"/>
          <p:cNvSpPr>
            <a:spLocks noGrp="1"/>
          </p:cNvSpPr>
          <p:nvPr>
            <p:ph type="sldNum" sz="quarter" idx="12"/>
          </p:nvPr>
        </p:nvSpPr>
        <p:spPr/>
        <p:txBody>
          <a:bodyPr/>
          <a:lstStyle/>
          <a:p>
            <a:fld id="{40F85341-AB73-4280-8395-A80C95690EE8}" type="slidenum">
              <a:rPr kumimoji="1" lang="ja-JP" altLang="en-US" smtClean="0"/>
              <a:t>31</a:t>
            </a:fld>
            <a:endParaRPr kumimoji="1" lang="ja-JP" altLang="en-US"/>
          </a:p>
        </p:txBody>
      </p:sp>
      <p:sp>
        <p:nvSpPr>
          <p:cNvPr id="6" name="フッター プレースホルダー 2"/>
          <p:cNvSpPr>
            <a:spLocks noGrp="1"/>
          </p:cNvSpPr>
          <p:nvPr>
            <p:ph type="ftr" sz="quarter" idx="11"/>
          </p:nvPr>
        </p:nvSpPr>
        <p:spPr>
          <a:xfrm>
            <a:off x="5529064" y="6396567"/>
            <a:ext cx="3505200" cy="365760"/>
          </a:xfrm>
        </p:spPr>
        <p:txBody>
          <a:bodyPr/>
          <a:lstStyle/>
          <a:p>
            <a:r>
              <a:rPr kumimoji="1" lang="ja-JP" altLang="en-US" dirty="0"/>
              <a:t>資料１</a:t>
            </a:r>
          </a:p>
        </p:txBody>
      </p:sp>
      <p:sp>
        <p:nvSpPr>
          <p:cNvPr id="81" name="正方形/長方形 80"/>
          <p:cNvSpPr/>
          <p:nvPr/>
        </p:nvSpPr>
        <p:spPr>
          <a:xfrm>
            <a:off x="488504" y="1183488"/>
            <a:ext cx="954107" cy="400110"/>
          </a:xfrm>
          <a:prstGeom prst="rect">
            <a:avLst/>
          </a:prstGeom>
        </p:spPr>
        <p:txBody>
          <a:bodyPr wrap="none">
            <a:spAutoFit/>
          </a:bodyPr>
          <a:lstStyle/>
          <a:p>
            <a:r>
              <a:rPr lang="ja-JP" altLang="en-US" sz="2000" dirty="0">
                <a:latin typeface="HGSｺﾞｼｯｸM" panose="020B0600000000000000" pitchFamily="50" charset="-128"/>
                <a:ea typeface="HGSｺﾞｼｯｸM" panose="020B0600000000000000" pitchFamily="50" charset="-128"/>
                <a:cs typeface="Meiryo UI" panose="020B0604030504040204" pitchFamily="50" charset="-128"/>
              </a:rPr>
              <a:t>大正橋</a:t>
            </a:r>
            <a:endParaRPr lang="en-US" altLang="ja-JP" sz="2000" dirty="0">
              <a:latin typeface="HGSｺﾞｼｯｸM" panose="020B0600000000000000" pitchFamily="50" charset="-128"/>
              <a:ea typeface="HGSｺﾞｼｯｸM" panose="020B0600000000000000" pitchFamily="50" charset="-128"/>
              <a:cs typeface="Meiryo UI" panose="020B0604030504040204" pitchFamily="50" charset="-128"/>
            </a:endParaRPr>
          </a:p>
        </p:txBody>
      </p:sp>
      <p:sp>
        <p:nvSpPr>
          <p:cNvPr id="59" name="テキスト ボックス 58"/>
          <p:cNvSpPr txBox="1"/>
          <p:nvPr/>
        </p:nvSpPr>
        <p:spPr>
          <a:xfrm>
            <a:off x="463030" y="1588668"/>
            <a:ext cx="1419708" cy="338554"/>
          </a:xfrm>
          <a:prstGeom prst="rect">
            <a:avLst/>
          </a:prstGeom>
          <a:noFill/>
        </p:spPr>
        <p:txBody>
          <a:bodyPr wrap="square" rtlCol="0">
            <a:spAutoFit/>
          </a:bodyPr>
          <a:lstStyle/>
          <a:p>
            <a:r>
              <a:rPr kumimoji="1" lang="ja-JP" altLang="en-US" sz="1600" dirty="0"/>
              <a:t>■橋梁諸元</a:t>
            </a:r>
          </a:p>
        </p:txBody>
      </p:sp>
      <p:sp>
        <p:nvSpPr>
          <p:cNvPr id="60" name="テキスト ボックス 59"/>
          <p:cNvSpPr txBox="1"/>
          <p:nvPr/>
        </p:nvSpPr>
        <p:spPr>
          <a:xfrm>
            <a:off x="4748964" y="1594454"/>
            <a:ext cx="1368090" cy="338554"/>
          </a:xfrm>
          <a:prstGeom prst="rect">
            <a:avLst/>
          </a:prstGeom>
          <a:noFill/>
        </p:spPr>
        <p:txBody>
          <a:bodyPr wrap="square" rtlCol="0">
            <a:spAutoFit/>
          </a:bodyPr>
          <a:lstStyle/>
          <a:p>
            <a:r>
              <a:rPr kumimoji="1" lang="ja-JP" altLang="en-US" sz="1600" dirty="0"/>
              <a:t>■側面図</a:t>
            </a:r>
          </a:p>
        </p:txBody>
      </p:sp>
      <p:sp>
        <p:nvSpPr>
          <p:cNvPr id="61" name="テキスト ボックス 60"/>
          <p:cNvSpPr txBox="1"/>
          <p:nvPr/>
        </p:nvSpPr>
        <p:spPr>
          <a:xfrm>
            <a:off x="4755678" y="3005212"/>
            <a:ext cx="1368090" cy="338554"/>
          </a:xfrm>
          <a:prstGeom prst="rect">
            <a:avLst/>
          </a:prstGeom>
          <a:noFill/>
        </p:spPr>
        <p:txBody>
          <a:bodyPr wrap="square" rtlCol="0">
            <a:spAutoFit/>
          </a:bodyPr>
          <a:lstStyle/>
          <a:p>
            <a:r>
              <a:rPr kumimoji="1" lang="ja-JP" altLang="en-US" sz="1600" dirty="0"/>
              <a:t>■平面図</a:t>
            </a:r>
          </a:p>
        </p:txBody>
      </p:sp>
      <p:sp>
        <p:nvSpPr>
          <p:cNvPr id="36" name="テキスト ボックス 35"/>
          <p:cNvSpPr txBox="1"/>
          <p:nvPr/>
        </p:nvSpPr>
        <p:spPr>
          <a:xfrm>
            <a:off x="5025008" y="2623136"/>
            <a:ext cx="267966" cy="169277"/>
          </a:xfrm>
          <a:prstGeom prst="rect">
            <a:avLst/>
          </a:prstGeom>
          <a:solidFill>
            <a:schemeClr val="bg1">
              <a:alpha val="60000"/>
            </a:schemeClr>
          </a:solidFill>
        </p:spPr>
        <p:txBody>
          <a:bodyPr wrap="square" lIns="0" tIns="0" rIns="0" bIns="0" rtlCol="0">
            <a:spAutoFit/>
          </a:bodyPr>
          <a:lstStyle/>
          <a:p>
            <a:pPr algn="ctr"/>
            <a:r>
              <a:rPr lang="en-US" altLang="ja-JP" sz="1100" dirty="0"/>
              <a:t>A1</a:t>
            </a:r>
            <a:endParaRPr kumimoji="1" lang="ja-JP" altLang="en-US" sz="1100" dirty="0"/>
          </a:p>
        </p:txBody>
      </p:sp>
      <p:sp>
        <p:nvSpPr>
          <p:cNvPr id="37" name="テキスト ボックス 36"/>
          <p:cNvSpPr txBox="1"/>
          <p:nvPr/>
        </p:nvSpPr>
        <p:spPr>
          <a:xfrm>
            <a:off x="6177136" y="2769631"/>
            <a:ext cx="267966" cy="169277"/>
          </a:xfrm>
          <a:prstGeom prst="rect">
            <a:avLst/>
          </a:prstGeom>
          <a:solidFill>
            <a:schemeClr val="bg1">
              <a:alpha val="60000"/>
            </a:schemeClr>
          </a:solidFill>
        </p:spPr>
        <p:txBody>
          <a:bodyPr wrap="square" lIns="0" tIns="0" rIns="0" bIns="0" rtlCol="0">
            <a:spAutoFit/>
          </a:bodyPr>
          <a:lstStyle/>
          <a:p>
            <a:pPr algn="ctr"/>
            <a:r>
              <a:rPr lang="en-US" altLang="ja-JP" sz="1100" dirty="0"/>
              <a:t>P2</a:t>
            </a:r>
            <a:endParaRPr kumimoji="1" lang="ja-JP" altLang="en-US" sz="1100" dirty="0"/>
          </a:p>
        </p:txBody>
      </p:sp>
      <p:sp>
        <p:nvSpPr>
          <p:cNvPr id="38" name="テキスト ボックス 37"/>
          <p:cNvSpPr txBox="1"/>
          <p:nvPr/>
        </p:nvSpPr>
        <p:spPr>
          <a:xfrm>
            <a:off x="7532115" y="2764075"/>
            <a:ext cx="267966" cy="169277"/>
          </a:xfrm>
          <a:prstGeom prst="rect">
            <a:avLst/>
          </a:prstGeom>
          <a:solidFill>
            <a:schemeClr val="bg1">
              <a:alpha val="60000"/>
            </a:schemeClr>
          </a:solidFill>
        </p:spPr>
        <p:txBody>
          <a:bodyPr wrap="square" lIns="0" tIns="0" rIns="0" bIns="0" rtlCol="0">
            <a:spAutoFit/>
          </a:bodyPr>
          <a:lstStyle/>
          <a:p>
            <a:pPr algn="ctr"/>
            <a:r>
              <a:rPr lang="en-US" altLang="ja-JP" sz="1100" dirty="0"/>
              <a:t>P4</a:t>
            </a:r>
            <a:endParaRPr kumimoji="1" lang="ja-JP" altLang="en-US" sz="1100" dirty="0"/>
          </a:p>
        </p:txBody>
      </p:sp>
      <p:sp>
        <p:nvSpPr>
          <p:cNvPr id="39" name="テキスト ボックス 38"/>
          <p:cNvSpPr txBox="1"/>
          <p:nvPr/>
        </p:nvSpPr>
        <p:spPr>
          <a:xfrm>
            <a:off x="9420545" y="2603859"/>
            <a:ext cx="267966" cy="169277"/>
          </a:xfrm>
          <a:prstGeom prst="rect">
            <a:avLst/>
          </a:prstGeom>
          <a:solidFill>
            <a:schemeClr val="bg1">
              <a:alpha val="60000"/>
            </a:schemeClr>
          </a:solidFill>
        </p:spPr>
        <p:txBody>
          <a:bodyPr wrap="square" lIns="0" tIns="0" rIns="0" bIns="0" rtlCol="0">
            <a:spAutoFit/>
          </a:bodyPr>
          <a:lstStyle/>
          <a:p>
            <a:pPr algn="ctr"/>
            <a:r>
              <a:rPr lang="en-US" altLang="ja-JP" sz="1100" dirty="0"/>
              <a:t>A2</a:t>
            </a:r>
            <a:endParaRPr kumimoji="1" lang="ja-JP" altLang="en-US" sz="1100" dirty="0"/>
          </a:p>
        </p:txBody>
      </p:sp>
      <p:sp>
        <p:nvSpPr>
          <p:cNvPr id="40" name="テキスト ボックス 39"/>
          <p:cNvSpPr txBox="1"/>
          <p:nvPr/>
        </p:nvSpPr>
        <p:spPr>
          <a:xfrm rot="16583150">
            <a:off x="6160752" y="4153860"/>
            <a:ext cx="584492" cy="169277"/>
          </a:xfrm>
          <a:prstGeom prst="rect">
            <a:avLst/>
          </a:prstGeom>
          <a:solidFill>
            <a:schemeClr val="bg1">
              <a:alpha val="60000"/>
            </a:schemeClr>
          </a:solidFill>
        </p:spPr>
        <p:txBody>
          <a:bodyPr wrap="square" lIns="0" tIns="0" rIns="0" bIns="0" rtlCol="0">
            <a:spAutoFit/>
          </a:bodyPr>
          <a:lstStyle/>
          <a:p>
            <a:pPr algn="ctr"/>
            <a:r>
              <a:rPr lang="ja-JP" altLang="en-US" sz="1100" dirty="0">
                <a:solidFill>
                  <a:srgbClr val="000000"/>
                </a:solidFill>
                <a:latin typeface="ＭＳ ゴシック" panose="020B0609070205080204" pitchFamily="49" charset="-128"/>
                <a:ea typeface="ＭＳ ゴシック" panose="020B0609070205080204" pitchFamily="49" charset="-128"/>
              </a:rPr>
              <a:t>大和</a:t>
            </a:r>
            <a:r>
              <a:rPr lang="zh-TW" altLang="en-US" sz="1100" dirty="0">
                <a:solidFill>
                  <a:srgbClr val="000000"/>
                </a:solidFill>
                <a:latin typeface="ＭＳ ゴシック" panose="020B0609070205080204" pitchFamily="49" charset="-128"/>
                <a:ea typeface="ＭＳ ゴシック" panose="020B0609070205080204" pitchFamily="49" charset="-128"/>
              </a:rPr>
              <a:t>川</a:t>
            </a:r>
            <a:endParaRPr kumimoji="1" lang="ja-JP" altLang="en-US" sz="1100" dirty="0"/>
          </a:p>
        </p:txBody>
      </p:sp>
      <p:cxnSp>
        <p:nvCxnSpPr>
          <p:cNvPr id="3" name="直線矢印コネクタ 2"/>
          <p:cNvCxnSpPr/>
          <p:nvPr/>
        </p:nvCxnSpPr>
        <p:spPr>
          <a:xfrm flipV="1">
            <a:off x="6593325" y="4072029"/>
            <a:ext cx="26777" cy="344957"/>
          </a:xfrm>
          <a:prstGeom prst="straightConnector1">
            <a:avLst/>
          </a:prstGeom>
          <a:ln w="12700">
            <a:solidFill>
              <a:schemeClr val="tx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46" name="テキスト ボックス 45"/>
          <p:cNvSpPr txBox="1"/>
          <p:nvPr/>
        </p:nvSpPr>
        <p:spPr>
          <a:xfrm>
            <a:off x="4748964" y="4564691"/>
            <a:ext cx="1368090" cy="338554"/>
          </a:xfrm>
          <a:prstGeom prst="rect">
            <a:avLst/>
          </a:prstGeom>
          <a:noFill/>
        </p:spPr>
        <p:txBody>
          <a:bodyPr wrap="square" rtlCol="0">
            <a:spAutoFit/>
          </a:bodyPr>
          <a:lstStyle/>
          <a:p>
            <a:r>
              <a:rPr lang="ja-JP" altLang="en-US" sz="1600" dirty="0"/>
              <a:t>■断面図</a:t>
            </a:r>
          </a:p>
        </p:txBody>
      </p:sp>
      <p:sp>
        <p:nvSpPr>
          <p:cNvPr id="49" name="テキスト ボックス 48"/>
          <p:cNvSpPr txBox="1"/>
          <p:nvPr/>
        </p:nvSpPr>
        <p:spPr>
          <a:xfrm>
            <a:off x="5554660" y="2739249"/>
            <a:ext cx="267966" cy="169277"/>
          </a:xfrm>
          <a:prstGeom prst="rect">
            <a:avLst/>
          </a:prstGeom>
          <a:solidFill>
            <a:schemeClr val="bg1">
              <a:alpha val="60000"/>
            </a:schemeClr>
          </a:solidFill>
        </p:spPr>
        <p:txBody>
          <a:bodyPr wrap="square" lIns="0" tIns="0" rIns="0" bIns="0" rtlCol="0">
            <a:spAutoFit/>
          </a:bodyPr>
          <a:lstStyle/>
          <a:p>
            <a:pPr algn="ctr"/>
            <a:r>
              <a:rPr lang="en-US" altLang="ja-JP" sz="1100" dirty="0"/>
              <a:t>P1</a:t>
            </a:r>
            <a:endParaRPr kumimoji="1" lang="ja-JP" altLang="en-US" sz="1100" dirty="0"/>
          </a:p>
        </p:txBody>
      </p:sp>
      <p:sp>
        <p:nvSpPr>
          <p:cNvPr id="50" name="テキスト ボックス 49"/>
          <p:cNvSpPr txBox="1"/>
          <p:nvPr/>
        </p:nvSpPr>
        <p:spPr>
          <a:xfrm>
            <a:off x="6870439" y="2758908"/>
            <a:ext cx="267966" cy="169277"/>
          </a:xfrm>
          <a:prstGeom prst="rect">
            <a:avLst/>
          </a:prstGeom>
          <a:solidFill>
            <a:schemeClr val="bg1">
              <a:alpha val="60000"/>
            </a:schemeClr>
          </a:solidFill>
        </p:spPr>
        <p:txBody>
          <a:bodyPr wrap="square" lIns="0" tIns="0" rIns="0" bIns="0" rtlCol="0">
            <a:spAutoFit/>
          </a:bodyPr>
          <a:lstStyle/>
          <a:p>
            <a:pPr algn="ctr"/>
            <a:r>
              <a:rPr lang="en-US" altLang="ja-JP" sz="1100" dirty="0"/>
              <a:t>P3</a:t>
            </a:r>
            <a:endParaRPr kumimoji="1" lang="ja-JP" altLang="en-US" sz="1100" dirty="0"/>
          </a:p>
        </p:txBody>
      </p:sp>
      <p:sp>
        <p:nvSpPr>
          <p:cNvPr id="51" name="テキスト ボックス 50"/>
          <p:cNvSpPr txBox="1"/>
          <p:nvPr/>
        </p:nvSpPr>
        <p:spPr>
          <a:xfrm>
            <a:off x="8193791" y="2767351"/>
            <a:ext cx="267966" cy="169277"/>
          </a:xfrm>
          <a:prstGeom prst="rect">
            <a:avLst/>
          </a:prstGeom>
          <a:solidFill>
            <a:schemeClr val="bg1">
              <a:alpha val="60000"/>
            </a:schemeClr>
          </a:solidFill>
        </p:spPr>
        <p:txBody>
          <a:bodyPr wrap="square" lIns="0" tIns="0" rIns="0" bIns="0" rtlCol="0">
            <a:spAutoFit/>
          </a:bodyPr>
          <a:lstStyle/>
          <a:p>
            <a:pPr algn="ctr"/>
            <a:r>
              <a:rPr lang="en-US" altLang="ja-JP" sz="1100" dirty="0"/>
              <a:t>P5</a:t>
            </a:r>
            <a:endParaRPr kumimoji="1" lang="ja-JP" altLang="en-US" sz="1100" dirty="0"/>
          </a:p>
        </p:txBody>
      </p:sp>
      <p:sp>
        <p:nvSpPr>
          <p:cNvPr id="52" name="テキスト ボックス 51"/>
          <p:cNvSpPr txBox="1"/>
          <p:nvPr/>
        </p:nvSpPr>
        <p:spPr>
          <a:xfrm>
            <a:off x="8883894" y="2750748"/>
            <a:ext cx="267966" cy="169277"/>
          </a:xfrm>
          <a:prstGeom prst="rect">
            <a:avLst/>
          </a:prstGeom>
          <a:solidFill>
            <a:schemeClr val="bg1">
              <a:alpha val="60000"/>
            </a:schemeClr>
          </a:solidFill>
        </p:spPr>
        <p:txBody>
          <a:bodyPr wrap="square" lIns="0" tIns="0" rIns="0" bIns="0" rtlCol="0">
            <a:spAutoFit/>
          </a:bodyPr>
          <a:lstStyle/>
          <a:p>
            <a:pPr algn="ctr"/>
            <a:r>
              <a:rPr lang="en-US" altLang="ja-JP" sz="1100" dirty="0"/>
              <a:t>P6</a:t>
            </a:r>
            <a:endParaRPr kumimoji="1" lang="ja-JP" altLang="en-US" sz="1100" dirty="0"/>
          </a:p>
        </p:txBody>
      </p:sp>
      <p:sp>
        <p:nvSpPr>
          <p:cNvPr id="53" name="テキスト ボックス 52"/>
          <p:cNvSpPr txBox="1"/>
          <p:nvPr/>
        </p:nvSpPr>
        <p:spPr>
          <a:xfrm>
            <a:off x="5025008" y="3511641"/>
            <a:ext cx="267966" cy="169277"/>
          </a:xfrm>
          <a:prstGeom prst="rect">
            <a:avLst/>
          </a:prstGeom>
          <a:solidFill>
            <a:schemeClr val="bg1">
              <a:alpha val="60000"/>
            </a:schemeClr>
          </a:solidFill>
        </p:spPr>
        <p:txBody>
          <a:bodyPr wrap="square" lIns="0" tIns="0" rIns="0" bIns="0" rtlCol="0">
            <a:spAutoFit/>
          </a:bodyPr>
          <a:lstStyle/>
          <a:p>
            <a:pPr algn="ctr"/>
            <a:r>
              <a:rPr lang="en-US" altLang="ja-JP" sz="1100" dirty="0"/>
              <a:t>A1</a:t>
            </a:r>
            <a:endParaRPr kumimoji="1" lang="ja-JP" altLang="en-US" sz="1100" dirty="0"/>
          </a:p>
        </p:txBody>
      </p:sp>
      <p:sp>
        <p:nvSpPr>
          <p:cNvPr id="54" name="テキスト ボックス 53"/>
          <p:cNvSpPr txBox="1"/>
          <p:nvPr/>
        </p:nvSpPr>
        <p:spPr>
          <a:xfrm>
            <a:off x="5554660" y="3519049"/>
            <a:ext cx="267966" cy="169277"/>
          </a:xfrm>
          <a:prstGeom prst="rect">
            <a:avLst/>
          </a:prstGeom>
          <a:solidFill>
            <a:schemeClr val="bg1">
              <a:alpha val="60000"/>
            </a:schemeClr>
          </a:solidFill>
        </p:spPr>
        <p:txBody>
          <a:bodyPr wrap="square" lIns="0" tIns="0" rIns="0" bIns="0" rtlCol="0">
            <a:spAutoFit/>
          </a:bodyPr>
          <a:lstStyle/>
          <a:p>
            <a:pPr algn="ctr"/>
            <a:r>
              <a:rPr lang="en-US" altLang="ja-JP" sz="1100" dirty="0"/>
              <a:t>P1</a:t>
            </a:r>
            <a:endParaRPr kumimoji="1" lang="ja-JP" altLang="en-US" sz="1100" dirty="0"/>
          </a:p>
        </p:txBody>
      </p:sp>
      <p:sp>
        <p:nvSpPr>
          <p:cNvPr id="58" name="テキスト ボックス 57"/>
          <p:cNvSpPr txBox="1"/>
          <p:nvPr/>
        </p:nvSpPr>
        <p:spPr>
          <a:xfrm>
            <a:off x="6177136" y="3518080"/>
            <a:ext cx="267966" cy="169277"/>
          </a:xfrm>
          <a:prstGeom prst="rect">
            <a:avLst/>
          </a:prstGeom>
          <a:solidFill>
            <a:schemeClr val="bg1">
              <a:alpha val="60000"/>
            </a:schemeClr>
          </a:solidFill>
        </p:spPr>
        <p:txBody>
          <a:bodyPr wrap="square" lIns="0" tIns="0" rIns="0" bIns="0" rtlCol="0">
            <a:spAutoFit/>
          </a:bodyPr>
          <a:lstStyle/>
          <a:p>
            <a:pPr algn="ctr"/>
            <a:r>
              <a:rPr lang="en-US" altLang="ja-JP" sz="1100" dirty="0"/>
              <a:t>P2</a:t>
            </a:r>
            <a:endParaRPr kumimoji="1" lang="ja-JP" altLang="en-US" sz="1100" dirty="0"/>
          </a:p>
        </p:txBody>
      </p:sp>
      <p:sp>
        <p:nvSpPr>
          <p:cNvPr id="62" name="テキスト ボックス 61"/>
          <p:cNvSpPr txBox="1"/>
          <p:nvPr/>
        </p:nvSpPr>
        <p:spPr>
          <a:xfrm>
            <a:off x="7532115" y="3514359"/>
            <a:ext cx="267966" cy="169277"/>
          </a:xfrm>
          <a:prstGeom prst="rect">
            <a:avLst/>
          </a:prstGeom>
          <a:solidFill>
            <a:schemeClr val="bg1">
              <a:alpha val="60000"/>
            </a:schemeClr>
          </a:solidFill>
        </p:spPr>
        <p:txBody>
          <a:bodyPr wrap="square" lIns="0" tIns="0" rIns="0" bIns="0" rtlCol="0">
            <a:spAutoFit/>
          </a:bodyPr>
          <a:lstStyle/>
          <a:p>
            <a:pPr algn="ctr"/>
            <a:r>
              <a:rPr lang="en-US" altLang="ja-JP" sz="1100" dirty="0"/>
              <a:t>P4</a:t>
            </a:r>
            <a:endParaRPr kumimoji="1" lang="ja-JP" altLang="en-US" sz="1100" dirty="0"/>
          </a:p>
        </p:txBody>
      </p:sp>
      <p:sp>
        <p:nvSpPr>
          <p:cNvPr id="63" name="テキスト ボックス 62"/>
          <p:cNvSpPr txBox="1"/>
          <p:nvPr/>
        </p:nvSpPr>
        <p:spPr>
          <a:xfrm>
            <a:off x="6870439" y="3516475"/>
            <a:ext cx="267966" cy="169277"/>
          </a:xfrm>
          <a:prstGeom prst="rect">
            <a:avLst/>
          </a:prstGeom>
          <a:solidFill>
            <a:schemeClr val="bg1">
              <a:alpha val="60000"/>
            </a:schemeClr>
          </a:solidFill>
        </p:spPr>
        <p:txBody>
          <a:bodyPr wrap="square" lIns="0" tIns="0" rIns="0" bIns="0" rtlCol="0">
            <a:spAutoFit/>
          </a:bodyPr>
          <a:lstStyle/>
          <a:p>
            <a:pPr algn="ctr"/>
            <a:r>
              <a:rPr lang="en-US" altLang="ja-JP" sz="1100" dirty="0"/>
              <a:t>P3</a:t>
            </a:r>
            <a:endParaRPr kumimoji="1" lang="ja-JP" altLang="en-US" sz="1100" dirty="0"/>
          </a:p>
        </p:txBody>
      </p:sp>
      <p:sp>
        <p:nvSpPr>
          <p:cNvPr id="64" name="テキスト ボックス 63"/>
          <p:cNvSpPr txBox="1"/>
          <p:nvPr/>
        </p:nvSpPr>
        <p:spPr>
          <a:xfrm>
            <a:off x="8193791" y="3511640"/>
            <a:ext cx="267966" cy="169277"/>
          </a:xfrm>
          <a:prstGeom prst="rect">
            <a:avLst/>
          </a:prstGeom>
          <a:solidFill>
            <a:schemeClr val="bg1">
              <a:alpha val="60000"/>
            </a:schemeClr>
          </a:solidFill>
        </p:spPr>
        <p:txBody>
          <a:bodyPr wrap="square" lIns="0" tIns="0" rIns="0" bIns="0" rtlCol="0">
            <a:spAutoFit/>
          </a:bodyPr>
          <a:lstStyle/>
          <a:p>
            <a:pPr algn="ctr"/>
            <a:r>
              <a:rPr lang="en-US" altLang="ja-JP" sz="1100" dirty="0"/>
              <a:t>P5</a:t>
            </a:r>
            <a:endParaRPr kumimoji="1" lang="ja-JP" altLang="en-US" sz="1100" dirty="0"/>
          </a:p>
        </p:txBody>
      </p:sp>
      <p:sp>
        <p:nvSpPr>
          <p:cNvPr id="65" name="テキスト ボックス 64"/>
          <p:cNvSpPr txBox="1"/>
          <p:nvPr/>
        </p:nvSpPr>
        <p:spPr>
          <a:xfrm>
            <a:off x="8883894" y="3517774"/>
            <a:ext cx="267966" cy="169277"/>
          </a:xfrm>
          <a:prstGeom prst="rect">
            <a:avLst/>
          </a:prstGeom>
          <a:solidFill>
            <a:schemeClr val="bg1">
              <a:alpha val="60000"/>
            </a:schemeClr>
          </a:solidFill>
        </p:spPr>
        <p:txBody>
          <a:bodyPr wrap="square" lIns="0" tIns="0" rIns="0" bIns="0" rtlCol="0">
            <a:spAutoFit/>
          </a:bodyPr>
          <a:lstStyle/>
          <a:p>
            <a:pPr algn="ctr"/>
            <a:r>
              <a:rPr lang="en-US" altLang="ja-JP" sz="1100" dirty="0"/>
              <a:t>P6</a:t>
            </a:r>
            <a:endParaRPr kumimoji="1" lang="ja-JP" altLang="en-US" sz="1100" dirty="0"/>
          </a:p>
        </p:txBody>
      </p:sp>
      <p:sp>
        <p:nvSpPr>
          <p:cNvPr id="66" name="テキスト ボックス 65"/>
          <p:cNvSpPr txBox="1"/>
          <p:nvPr/>
        </p:nvSpPr>
        <p:spPr>
          <a:xfrm>
            <a:off x="9420545" y="3491410"/>
            <a:ext cx="267966" cy="169277"/>
          </a:xfrm>
          <a:prstGeom prst="rect">
            <a:avLst/>
          </a:prstGeom>
          <a:solidFill>
            <a:schemeClr val="bg1">
              <a:alpha val="60000"/>
            </a:schemeClr>
          </a:solidFill>
        </p:spPr>
        <p:txBody>
          <a:bodyPr wrap="square" lIns="0" tIns="0" rIns="0" bIns="0" rtlCol="0">
            <a:spAutoFit/>
          </a:bodyPr>
          <a:lstStyle/>
          <a:p>
            <a:pPr algn="ctr"/>
            <a:r>
              <a:rPr lang="en-US" altLang="ja-JP" sz="1100" dirty="0"/>
              <a:t>A2</a:t>
            </a:r>
            <a:endParaRPr kumimoji="1" lang="ja-JP" altLang="en-US" sz="1100" dirty="0"/>
          </a:p>
        </p:txBody>
      </p:sp>
      <p:sp>
        <p:nvSpPr>
          <p:cNvPr id="32" name="タイトル 1"/>
          <p:cNvSpPr txBox="1">
            <a:spLocks/>
          </p:cNvSpPr>
          <p:nvPr/>
        </p:nvSpPr>
        <p:spPr>
          <a:xfrm>
            <a:off x="611832" y="238054"/>
            <a:ext cx="8716202" cy="914400"/>
          </a:xfrm>
          <a:prstGeom prst="rect">
            <a:avLst/>
          </a:prstGeom>
        </p:spPr>
        <p:txBody>
          <a:bodyPr vert="horz" anchor="b" anchorCtr="0">
            <a:noAutofit/>
          </a:bodyPr>
          <a:lstStyle>
            <a:lvl1pPr algn="l" rtl="0" eaLnBrk="1" latinLnBrk="0" hangingPunct="1">
              <a:spcBef>
                <a:spcPct val="0"/>
              </a:spcBef>
              <a:buNone/>
              <a:defRPr kumimoji="1" sz="3200" kern="1200">
                <a:solidFill>
                  <a:schemeClr val="tx2"/>
                </a:solidFill>
                <a:latin typeface="+mj-lt"/>
                <a:ea typeface="+mj-ea"/>
                <a:cs typeface="+mj-cs"/>
              </a:defRPr>
            </a:lvl1pPr>
          </a:lstStyle>
          <a:p>
            <a:r>
              <a:rPr lang="ja-JP" altLang="en-US" sz="2800" dirty="0">
                <a:latin typeface="HGSｺﾞｼｯｸM" panose="020B0600000000000000" pitchFamily="50" charset="-128"/>
                <a:ea typeface="HGSｺﾞｼｯｸM" panose="020B0600000000000000" pitchFamily="50" charset="-128"/>
              </a:rPr>
              <a:t>４</a:t>
            </a:r>
            <a:r>
              <a:rPr lang="en-US" altLang="ja-JP" sz="2800" dirty="0">
                <a:latin typeface="HGSｺﾞｼｯｸM" panose="020B0600000000000000" pitchFamily="50" charset="-128"/>
                <a:ea typeface="HGSｺﾞｼｯｸM" panose="020B0600000000000000" pitchFamily="50" charset="-128"/>
              </a:rPr>
              <a:t>.</a:t>
            </a:r>
            <a:r>
              <a:rPr lang="ja-JP" altLang="en-US" sz="2800" dirty="0">
                <a:latin typeface="HGSｺﾞｼｯｸM" panose="020B0600000000000000" pitchFamily="50" charset="-128"/>
                <a:ea typeface="HGSｺﾞｼｯｸM" panose="020B0600000000000000" pitchFamily="50" charset="-128"/>
              </a:rPr>
              <a:t>個別橋梁の更新判定</a:t>
            </a:r>
            <a:endParaRPr lang="en-US" altLang="ja-JP" sz="2800" dirty="0">
              <a:latin typeface="HGSｺﾞｼｯｸM" panose="020B0600000000000000" pitchFamily="50" charset="-128"/>
              <a:ea typeface="HGSｺﾞｼｯｸM" panose="020B0600000000000000" pitchFamily="50" charset="-128"/>
            </a:endParaRPr>
          </a:p>
          <a:p>
            <a:r>
              <a:rPr lang="ja-JP" altLang="en-US" sz="2800" dirty="0">
                <a:latin typeface="HGSｺﾞｼｯｸM" panose="020B0600000000000000" pitchFamily="50" charset="-128"/>
                <a:ea typeface="HGSｺﾞｼｯｸM" panose="020B0600000000000000" pitchFamily="50" charset="-128"/>
              </a:rPr>
              <a:t>　２）判定結果　</a:t>
            </a:r>
            <a:r>
              <a:rPr lang="en-US" altLang="ja-JP" sz="2800" dirty="0">
                <a:latin typeface="HGSｺﾞｼｯｸM" panose="020B0600000000000000" pitchFamily="50" charset="-128"/>
                <a:ea typeface="HGSｺﾞｼｯｸM" panose="020B0600000000000000" pitchFamily="50" charset="-128"/>
              </a:rPr>
              <a:t>(3/11)</a:t>
            </a:r>
            <a:r>
              <a:rPr lang="ja-JP" altLang="en-US" sz="2800" dirty="0">
                <a:latin typeface="HGSｺﾞｼｯｸM" panose="020B0600000000000000" pitchFamily="50" charset="-128"/>
                <a:ea typeface="HGSｺﾞｼｯｸM" panose="020B0600000000000000" pitchFamily="50" charset="-128"/>
              </a:rPr>
              <a:t>　</a:t>
            </a:r>
            <a:r>
              <a:rPr lang="en-US" altLang="ja-JP" sz="2400" dirty="0">
                <a:latin typeface="HGSｺﾞｼｯｸM" panose="020B0600000000000000" pitchFamily="50" charset="-128"/>
                <a:ea typeface="HGSｺﾞｼｯｸM" panose="020B0600000000000000" pitchFamily="50" charset="-128"/>
              </a:rPr>
              <a:t>【</a:t>
            </a:r>
            <a:r>
              <a:rPr lang="ja-JP" altLang="en-US" sz="2400" dirty="0">
                <a:latin typeface="HGSｺﾞｼｯｸM" panose="020B0600000000000000" pitchFamily="50" charset="-128"/>
                <a:ea typeface="HGSｺﾞｼｯｸM" panose="020B0600000000000000" pitchFamily="50" charset="-128"/>
              </a:rPr>
              <a:t>橋梁諸元</a:t>
            </a:r>
            <a:r>
              <a:rPr lang="en-US" altLang="ja-JP" sz="2400" dirty="0">
                <a:latin typeface="HGSｺﾞｼｯｸM" panose="020B0600000000000000" pitchFamily="50" charset="-128"/>
                <a:ea typeface="HGSｺﾞｼｯｸM" panose="020B0600000000000000" pitchFamily="50" charset="-128"/>
              </a:rPr>
              <a:t>】</a:t>
            </a:r>
            <a:r>
              <a:rPr lang="ja-JP" altLang="en-US" sz="2800" dirty="0">
                <a:latin typeface="HGSｺﾞｼｯｸM" panose="020B0600000000000000" pitchFamily="50" charset="-128"/>
                <a:ea typeface="HGSｺﾞｼｯｸM" panose="020B0600000000000000" pitchFamily="50" charset="-128"/>
              </a:rPr>
              <a:t>　</a:t>
            </a:r>
          </a:p>
        </p:txBody>
      </p:sp>
      <p:pic>
        <p:nvPicPr>
          <p:cNvPr id="33" name="図 32"/>
          <p:cNvPicPr>
            <a:picLocks noChangeAspect="1"/>
          </p:cNvPicPr>
          <p:nvPr/>
        </p:nvPicPr>
        <p:blipFill rotWithShape="1">
          <a:blip r:embed="rId5"/>
          <a:srcRect l="4348" t="32406" r="2582" b="9466"/>
          <a:stretch/>
        </p:blipFill>
        <p:spPr>
          <a:xfrm>
            <a:off x="5403655" y="4851423"/>
            <a:ext cx="3924379" cy="1364476"/>
          </a:xfrm>
          <a:prstGeom prst="rect">
            <a:avLst/>
          </a:prstGeom>
        </p:spPr>
      </p:pic>
    </p:spTree>
    <p:extLst>
      <p:ext uri="{BB962C8B-B14F-4D97-AF65-F5344CB8AC3E}">
        <p14:creationId xmlns:p14="http://schemas.microsoft.com/office/powerpoint/2010/main" val="371011636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表 4"/>
          <p:cNvGraphicFramePr>
            <a:graphicFrameLocks noGrp="1"/>
          </p:cNvGraphicFramePr>
          <p:nvPr>
            <p:extLst/>
          </p:nvPr>
        </p:nvGraphicFramePr>
        <p:xfrm>
          <a:off x="488503" y="1583598"/>
          <a:ext cx="9001002" cy="4582312"/>
        </p:xfrm>
        <a:graphic>
          <a:graphicData uri="http://schemas.openxmlformats.org/drawingml/2006/table">
            <a:tbl>
              <a:tblPr firstRow="1" bandRow="1">
                <a:tableStyleId>{5C22544A-7EE6-4342-B048-85BDC9FD1C3A}</a:tableStyleId>
              </a:tblPr>
              <a:tblGrid>
                <a:gridCol w="360041">
                  <a:extLst>
                    <a:ext uri="{9D8B030D-6E8A-4147-A177-3AD203B41FA5}">
                      <a16:colId xmlns="" xmlns:a16="http://schemas.microsoft.com/office/drawing/2014/main" val="20000"/>
                    </a:ext>
                  </a:extLst>
                </a:gridCol>
                <a:gridCol w="5184576">
                  <a:extLst>
                    <a:ext uri="{9D8B030D-6E8A-4147-A177-3AD203B41FA5}">
                      <a16:colId xmlns="" xmlns:a16="http://schemas.microsoft.com/office/drawing/2014/main" val="20001"/>
                    </a:ext>
                  </a:extLst>
                </a:gridCol>
                <a:gridCol w="3456385">
                  <a:extLst>
                    <a:ext uri="{9D8B030D-6E8A-4147-A177-3AD203B41FA5}">
                      <a16:colId xmlns="" xmlns:a16="http://schemas.microsoft.com/office/drawing/2014/main" val="20002"/>
                    </a:ext>
                  </a:extLst>
                </a:gridCol>
              </a:tblGrid>
              <a:tr h="117210">
                <a:tc>
                  <a:txBody>
                    <a:bodyPr/>
                    <a:lstStyle/>
                    <a:p>
                      <a:pPr algn="ctr"/>
                      <a:endParaRPr kumimoji="1" lang="ja-JP" altLang="en-US" sz="1200" b="0" dirty="0">
                        <a:solidFill>
                          <a:sysClr val="windowText" lastClr="000000"/>
                        </a:solidFill>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kumimoji="1" lang="ja-JP" altLang="en-US" sz="1200" b="0" dirty="0">
                          <a:solidFill>
                            <a:sysClr val="windowText" lastClr="000000"/>
                          </a:solidFill>
                        </a:rPr>
                        <a:t>概念図</a:t>
                      </a: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kumimoji="1" lang="ja-JP" altLang="en-US" sz="1200" b="0" dirty="0">
                          <a:solidFill>
                            <a:sysClr val="windowText" lastClr="000000"/>
                          </a:solidFill>
                        </a:rPr>
                        <a:t>評価結果</a:t>
                      </a: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lumMod val="85000"/>
                      </a:schemeClr>
                    </a:solidFill>
                  </a:tcPr>
                </a:tc>
                <a:extLst>
                  <a:ext uri="{0D108BD9-81ED-4DB2-BD59-A6C34878D82A}">
                    <a16:rowId xmlns="" xmlns:a16="http://schemas.microsoft.com/office/drawing/2014/main" val="10000"/>
                  </a:ext>
                </a:extLst>
              </a:tr>
              <a:tr h="2153996">
                <a:tc>
                  <a:txBody>
                    <a:bodyPr/>
                    <a:lstStyle/>
                    <a:p>
                      <a:pPr algn="ctr"/>
                      <a:r>
                        <a:rPr kumimoji="1" lang="ja-JP" altLang="en-US" sz="1200" b="0" dirty="0">
                          <a:solidFill>
                            <a:sysClr val="windowText" lastClr="000000"/>
                          </a:solidFill>
                        </a:rPr>
                        <a:t>更新</a:t>
                      </a:r>
                    </a:p>
                  </a:txBody>
                  <a:tcPr vert="eaVert">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a:endParaRPr kumimoji="1" lang="ja-JP" altLang="en-US" sz="1600" b="0" dirty="0">
                        <a:solidFill>
                          <a:sysClr val="windowText" lastClr="000000"/>
                        </a:solidFill>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rowSpan="2">
                  <a:txBody>
                    <a:bodyPr/>
                    <a:lstStyle/>
                    <a:p>
                      <a:pPr algn="ctr"/>
                      <a:endParaRPr kumimoji="1" lang="ja-JP" altLang="en-US" sz="1600" b="0" dirty="0">
                        <a:solidFill>
                          <a:sysClr val="windowText" lastClr="000000"/>
                        </a:solidFill>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 xmlns:a16="http://schemas.microsoft.com/office/drawing/2014/main" val="10001"/>
                  </a:ext>
                </a:extLst>
              </a:tr>
              <a:tr h="2153996">
                <a:tc>
                  <a:txBody>
                    <a:bodyPr/>
                    <a:lstStyle/>
                    <a:p>
                      <a:pPr algn="ctr"/>
                      <a:r>
                        <a:rPr kumimoji="1" lang="ja-JP" altLang="en-US" sz="1200" b="0" dirty="0">
                          <a:solidFill>
                            <a:sysClr val="windowText" lastClr="000000"/>
                          </a:solidFill>
                        </a:rPr>
                        <a:t>維持管理</a:t>
                      </a:r>
                    </a:p>
                  </a:txBody>
                  <a:tcPr vert="eaVert">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a:endParaRPr kumimoji="1" lang="ja-JP" altLang="en-US" sz="1600" b="0" dirty="0">
                        <a:solidFill>
                          <a:sysClr val="windowText" lastClr="000000"/>
                        </a:solidFill>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vMerge="1">
                  <a:txBody>
                    <a:bodyPr/>
                    <a:lstStyle/>
                    <a:p>
                      <a:pPr algn="ctr"/>
                      <a:endParaRPr kumimoji="1" lang="ja-JP" altLang="en-US" sz="1600" b="0" dirty="0">
                        <a:solidFill>
                          <a:sysClr val="windowText" lastClr="000000"/>
                        </a:solidFill>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 xmlns:a16="http://schemas.microsoft.com/office/drawing/2014/main" val="10002"/>
                  </a:ext>
                </a:extLst>
              </a:tr>
            </a:tbl>
          </a:graphicData>
        </a:graphic>
      </p:graphicFrame>
      <p:pic>
        <p:nvPicPr>
          <p:cNvPr id="11" name="図 10"/>
          <p:cNvPicPr>
            <a:picLocks noChangeAspect="1"/>
          </p:cNvPicPr>
          <p:nvPr/>
        </p:nvPicPr>
        <p:blipFill rotWithShape="1">
          <a:blip r:embed="rId3"/>
          <a:srcRect l="795" t="26943" r="1026" b="10642"/>
          <a:stretch/>
        </p:blipFill>
        <p:spPr>
          <a:xfrm>
            <a:off x="880570" y="2101482"/>
            <a:ext cx="5105386" cy="1262245"/>
          </a:xfrm>
          <a:prstGeom prst="rect">
            <a:avLst/>
          </a:prstGeom>
        </p:spPr>
      </p:pic>
      <p:pic>
        <p:nvPicPr>
          <p:cNvPr id="8" name="図 7"/>
          <p:cNvPicPr>
            <a:picLocks noChangeAspect="1"/>
          </p:cNvPicPr>
          <p:nvPr/>
        </p:nvPicPr>
        <p:blipFill rotWithShape="1">
          <a:blip r:embed="rId4"/>
          <a:srcRect l="1833" t="13423" r="37969" b="7049"/>
          <a:stretch/>
        </p:blipFill>
        <p:spPr>
          <a:xfrm>
            <a:off x="6177137" y="2185566"/>
            <a:ext cx="2579734" cy="1675481"/>
          </a:xfrm>
          <a:prstGeom prst="rect">
            <a:avLst/>
          </a:prstGeom>
        </p:spPr>
      </p:pic>
      <p:graphicFrame>
        <p:nvGraphicFramePr>
          <p:cNvPr id="7" name="表 6"/>
          <p:cNvGraphicFramePr>
            <a:graphicFrameLocks noGrp="1"/>
          </p:cNvGraphicFramePr>
          <p:nvPr>
            <p:extLst/>
          </p:nvPr>
        </p:nvGraphicFramePr>
        <p:xfrm>
          <a:off x="6389993" y="4109001"/>
          <a:ext cx="2869416" cy="1107834"/>
        </p:xfrm>
        <a:graphic>
          <a:graphicData uri="http://schemas.openxmlformats.org/drawingml/2006/table">
            <a:tbl>
              <a:tblPr/>
              <a:tblGrid>
                <a:gridCol w="1103145">
                  <a:extLst>
                    <a:ext uri="{9D8B030D-6E8A-4147-A177-3AD203B41FA5}">
                      <a16:colId xmlns="" xmlns:a16="http://schemas.microsoft.com/office/drawing/2014/main" val="20000"/>
                    </a:ext>
                  </a:extLst>
                </a:gridCol>
                <a:gridCol w="588757">
                  <a:extLst>
                    <a:ext uri="{9D8B030D-6E8A-4147-A177-3AD203B41FA5}">
                      <a16:colId xmlns="" xmlns:a16="http://schemas.microsoft.com/office/drawing/2014/main" val="20001"/>
                    </a:ext>
                  </a:extLst>
                </a:gridCol>
                <a:gridCol w="588757">
                  <a:extLst>
                    <a:ext uri="{9D8B030D-6E8A-4147-A177-3AD203B41FA5}">
                      <a16:colId xmlns="" xmlns:a16="http://schemas.microsoft.com/office/drawing/2014/main" val="20002"/>
                    </a:ext>
                  </a:extLst>
                </a:gridCol>
                <a:gridCol w="588757">
                  <a:extLst>
                    <a:ext uri="{9D8B030D-6E8A-4147-A177-3AD203B41FA5}">
                      <a16:colId xmlns="" xmlns:a16="http://schemas.microsoft.com/office/drawing/2014/main" val="20003"/>
                    </a:ext>
                  </a:extLst>
                </a:gridCol>
              </a:tblGrid>
              <a:tr h="158262">
                <a:tc>
                  <a:txBody>
                    <a:bodyPr/>
                    <a:lstStyle/>
                    <a:p>
                      <a:pPr algn="ctr" fontAlgn="ctr"/>
                      <a:r>
                        <a:rPr lang="ja-JP" altLang="en-US" sz="700" b="0" i="0" u="none" strike="noStrike" dirty="0">
                          <a:solidFill>
                            <a:srgbClr val="000000"/>
                          </a:solidFill>
                          <a:effectLst/>
                          <a:latin typeface="ＭＳ Ｐゴシック" panose="020B0600070205080204" pitchFamily="50" charset="-128"/>
                          <a:ea typeface="ＭＳ Ｐゴシック" panose="020B0600070205080204" pitchFamily="50" charset="-128"/>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zh-TW" altLang="en-US" sz="700" b="0" i="0" u="none" strike="noStrike" dirty="0">
                          <a:solidFill>
                            <a:srgbClr val="000000"/>
                          </a:solidFill>
                          <a:effectLst/>
                          <a:latin typeface="ＭＳ Ｐゴシック" panose="020B0600070205080204" pitchFamily="50" charset="-128"/>
                          <a:ea typeface="ＭＳ Ｐゴシック" panose="020B0600070205080204" pitchFamily="50" charset="-128"/>
                        </a:rPr>
                        <a:t>現時点架替案</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700" b="0" i="0" u="none" strike="noStrike">
                          <a:solidFill>
                            <a:srgbClr val="000000"/>
                          </a:solidFill>
                          <a:effectLst/>
                          <a:latin typeface="ＭＳ Ｐゴシック" panose="020B0600070205080204" pitchFamily="50" charset="-128"/>
                          <a:ea typeface="ＭＳ Ｐゴシック" panose="020B0600070205080204" pitchFamily="50" charset="-128"/>
                        </a:rPr>
                        <a:t>56</a:t>
                      </a:r>
                      <a:r>
                        <a:rPr lang="ja-JP" altLang="en-US" sz="700" b="0" i="0" u="none" strike="noStrike">
                          <a:solidFill>
                            <a:srgbClr val="000000"/>
                          </a:solidFill>
                          <a:effectLst/>
                          <a:latin typeface="ＭＳ Ｐゴシック" panose="020B0600070205080204" pitchFamily="50" charset="-128"/>
                          <a:ea typeface="ＭＳ Ｐゴシック" panose="020B0600070205080204" pitchFamily="50" charset="-128"/>
                        </a:rPr>
                        <a:t>年後架替</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700" b="0" i="0" u="none" strike="noStrike" dirty="0">
                          <a:solidFill>
                            <a:srgbClr val="000000"/>
                          </a:solidFill>
                          <a:effectLst/>
                          <a:latin typeface="ＭＳ Ｐゴシック" panose="020B0600070205080204" pitchFamily="50" charset="-128"/>
                          <a:ea typeface="ＭＳ Ｐゴシック" panose="020B0600070205080204" pitchFamily="50" charset="-128"/>
                        </a:rPr>
                        <a:t>延命化案</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0"/>
                  </a:ext>
                </a:extLst>
              </a:tr>
              <a:tr h="158262">
                <a:tc>
                  <a:txBody>
                    <a:bodyPr/>
                    <a:lstStyle/>
                    <a:p>
                      <a:pPr algn="l" fontAlgn="ctr"/>
                      <a:r>
                        <a:rPr lang="en-US" sz="700" b="0" i="0" u="none" strike="noStrike" dirty="0">
                          <a:solidFill>
                            <a:srgbClr val="000000"/>
                          </a:solidFill>
                          <a:effectLst/>
                          <a:latin typeface="ＭＳ Ｐゴシック" panose="020B0600070205080204" pitchFamily="50" charset="-128"/>
                          <a:ea typeface="ＭＳ Ｐゴシック" panose="020B0600070205080204" pitchFamily="50" charset="-128"/>
                        </a:rPr>
                        <a:t>ＬＣＣ（</a:t>
                      </a:r>
                      <a:r>
                        <a:rPr lang="ja-JP" altLang="en-US" sz="700" b="0" i="0" u="none" strike="noStrike" dirty="0">
                          <a:solidFill>
                            <a:srgbClr val="000000"/>
                          </a:solidFill>
                          <a:effectLst/>
                          <a:latin typeface="ＭＳ Ｐゴシック" panose="020B0600070205080204" pitchFamily="50" charset="-128"/>
                          <a:ea typeface="ＭＳ Ｐゴシック" panose="020B0600070205080204" pitchFamily="50" charset="-128"/>
                        </a:rPr>
                        <a:t>千円）</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700" b="0" i="0" u="none" strike="noStrike" dirty="0">
                          <a:solidFill>
                            <a:srgbClr val="000000"/>
                          </a:solidFill>
                          <a:effectLst/>
                          <a:latin typeface="ＭＳ Ｐゴシック" panose="020B0600070205080204" pitchFamily="50" charset="-128"/>
                          <a:ea typeface="ＭＳ Ｐゴシック" panose="020B0600070205080204" pitchFamily="50" charset="-128"/>
                        </a:rPr>
                        <a:t>2,354,148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700" b="0" i="0" u="none" strike="noStrike">
                          <a:solidFill>
                            <a:srgbClr val="000000"/>
                          </a:solidFill>
                          <a:effectLst/>
                          <a:latin typeface="ＭＳ Ｐゴシック" panose="020B0600070205080204" pitchFamily="50" charset="-128"/>
                          <a:ea typeface="ＭＳ Ｐゴシック" panose="020B0600070205080204" pitchFamily="50" charset="-128"/>
                        </a:rPr>
                        <a:t>2,426,314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700" b="0" i="0" u="none" strike="noStrike" dirty="0">
                          <a:solidFill>
                            <a:srgbClr val="000000"/>
                          </a:solidFill>
                          <a:effectLst/>
                          <a:latin typeface="ＭＳ Ｐゴシック" panose="020B0600070205080204" pitchFamily="50" charset="-128"/>
                          <a:ea typeface="ＭＳ Ｐゴシック" panose="020B0600070205080204" pitchFamily="50" charset="-128"/>
                        </a:rPr>
                        <a:t>2,056,113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1"/>
                  </a:ext>
                </a:extLst>
              </a:tr>
              <a:tr h="158262">
                <a:tc>
                  <a:txBody>
                    <a:bodyPr/>
                    <a:lstStyle/>
                    <a:p>
                      <a:pPr algn="l" fontAlgn="ctr"/>
                      <a:r>
                        <a:rPr lang="zh-CN" altLang="en-US" sz="700" b="0" i="0" u="none" strike="noStrike">
                          <a:solidFill>
                            <a:srgbClr val="000000"/>
                          </a:solidFill>
                          <a:effectLst/>
                          <a:latin typeface="ＭＳ Ｐゴシック" panose="020B0600070205080204" pitchFamily="50" charset="-128"/>
                          <a:ea typeface="ＭＳ Ｐゴシック" panose="020B0600070205080204" pitchFamily="50" charset="-128"/>
                        </a:rPr>
                        <a:t>経済性</a:t>
                      </a:r>
                      <a:r>
                        <a:rPr lang="en-US" altLang="zh-CN" sz="700" b="0" i="0" u="none" strike="noStrike">
                          <a:solidFill>
                            <a:srgbClr val="000000"/>
                          </a:solidFill>
                          <a:effectLst/>
                          <a:latin typeface="ＭＳ Ｐゴシック" panose="020B0600070205080204" pitchFamily="50" charset="-128"/>
                          <a:ea typeface="ＭＳ Ｐゴシック" panose="020B0600070205080204" pitchFamily="50" charset="-128"/>
                        </a:rPr>
                        <a:t>【50</a:t>
                      </a:r>
                      <a:r>
                        <a:rPr lang="zh-CN" altLang="en-US" sz="700" b="0" i="0" u="none" strike="noStrike">
                          <a:solidFill>
                            <a:srgbClr val="000000"/>
                          </a:solidFill>
                          <a:effectLst/>
                          <a:latin typeface="ＭＳ Ｐゴシック" panose="020B0600070205080204" pitchFamily="50" charset="-128"/>
                          <a:ea typeface="ＭＳ Ｐゴシック" panose="020B0600070205080204" pitchFamily="50" charset="-128"/>
                        </a:rPr>
                        <a:t>点満点</a:t>
                      </a:r>
                      <a:r>
                        <a:rPr lang="en-US" altLang="zh-CN" sz="700" b="0" i="0" u="none" strike="noStrike">
                          <a:solidFill>
                            <a:srgbClr val="000000"/>
                          </a:solidFill>
                          <a:effectLst/>
                          <a:latin typeface="ＭＳ Ｐゴシック" panose="020B0600070205080204" pitchFamily="50" charset="-128"/>
                          <a:ea typeface="ＭＳ Ｐゴシック" panose="020B0600070205080204" pitchFamily="50" charset="-128"/>
                        </a:rPr>
                        <a:t>】</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700" b="0" i="0" u="none" strike="noStrike" dirty="0">
                          <a:solidFill>
                            <a:srgbClr val="000000"/>
                          </a:solidFill>
                          <a:effectLst/>
                          <a:latin typeface="ＭＳ Ｐゴシック" panose="020B0600070205080204" pitchFamily="50" charset="-128"/>
                          <a:ea typeface="ＭＳ Ｐゴシック" panose="020B0600070205080204" pitchFamily="50" charset="-128"/>
                        </a:rPr>
                        <a:t>43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700" b="0" i="0" u="none" strike="noStrike" dirty="0">
                          <a:solidFill>
                            <a:srgbClr val="000000"/>
                          </a:solidFill>
                          <a:effectLst/>
                          <a:latin typeface="ＭＳ Ｐゴシック" panose="020B0600070205080204" pitchFamily="50" charset="-128"/>
                          <a:ea typeface="ＭＳ Ｐゴシック" panose="020B0600070205080204" pitchFamily="50" charset="-128"/>
                        </a:rPr>
                        <a:t>41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700" b="0" i="0" u="none" strike="noStrike">
                          <a:solidFill>
                            <a:srgbClr val="000000"/>
                          </a:solidFill>
                          <a:effectLst/>
                          <a:latin typeface="ＭＳ Ｐゴシック" panose="020B0600070205080204" pitchFamily="50" charset="-128"/>
                          <a:ea typeface="ＭＳ Ｐゴシック" panose="020B0600070205080204" pitchFamily="50" charset="-128"/>
                        </a:rPr>
                        <a:t>50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2"/>
                  </a:ext>
                </a:extLst>
              </a:tr>
              <a:tr h="158262">
                <a:tc>
                  <a:txBody>
                    <a:bodyPr/>
                    <a:lstStyle/>
                    <a:p>
                      <a:pPr algn="l" fontAlgn="ctr"/>
                      <a:r>
                        <a:rPr lang="zh-CN" altLang="en-US" sz="700" b="0" i="0" u="none" strike="noStrike" dirty="0">
                          <a:solidFill>
                            <a:srgbClr val="000000"/>
                          </a:solidFill>
                          <a:effectLst/>
                          <a:latin typeface="ＭＳ Ｐゴシック" panose="020B0600070205080204" pitchFamily="50" charset="-128"/>
                          <a:ea typeface="ＭＳ Ｐゴシック" panose="020B0600070205080204" pitchFamily="50" charset="-128"/>
                        </a:rPr>
                        <a:t>使用性</a:t>
                      </a:r>
                      <a:r>
                        <a:rPr lang="en-US" altLang="zh-CN" sz="700" b="0" i="0" u="none" strike="noStrike" dirty="0">
                          <a:solidFill>
                            <a:srgbClr val="000000"/>
                          </a:solidFill>
                          <a:effectLst/>
                          <a:latin typeface="ＭＳ Ｐゴシック" panose="020B0600070205080204" pitchFamily="50" charset="-128"/>
                          <a:ea typeface="ＭＳ Ｐゴシック" panose="020B0600070205080204" pitchFamily="50" charset="-128"/>
                        </a:rPr>
                        <a:t>【10</a:t>
                      </a:r>
                      <a:r>
                        <a:rPr lang="zh-CN" altLang="en-US" sz="700" b="0" i="0" u="none" strike="noStrike" dirty="0">
                          <a:solidFill>
                            <a:srgbClr val="000000"/>
                          </a:solidFill>
                          <a:effectLst/>
                          <a:latin typeface="ＭＳ Ｐゴシック" panose="020B0600070205080204" pitchFamily="50" charset="-128"/>
                          <a:ea typeface="ＭＳ Ｐゴシック" panose="020B0600070205080204" pitchFamily="50" charset="-128"/>
                        </a:rPr>
                        <a:t>点満点</a:t>
                      </a:r>
                      <a:r>
                        <a:rPr lang="en-US" altLang="zh-CN" sz="700" b="0" i="0" u="none" strike="noStrike" dirty="0">
                          <a:solidFill>
                            <a:srgbClr val="000000"/>
                          </a:solidFill>
                          <a:effectLst/>
                          <a:latin typeface="ＭＳ Ｐゴシック" panose="020B0600070205080204" pitchFamily="50" charset="-128"/>
                          <a:ea typeface="ＭＳ Ｐゴシック" panose="020B0600070205080204" pitchFamily="50" charset="-128"/>
                        </a:rPr>
                        <a:t>】</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700" b="0" i="0" u="none" strike="noStrike" dirty="0">
                          <a:solidFill>
                            <a:srgbClr val="000000"/>
                          </a:solidFill>
                          <a:effectLst/>
                          <a:latin typeface="ＭＳ Ｐゴシック" panose="020B0600070205080204" pitchFamily="50" charset="-128"/>
                          <a:ea typeface="ＭＳ Ｐゴシック" panose="020B0600070205080204" pitchFamily="50" charset="-128"/>
                        </a:rPr>
                        <a:t>10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700" b="0" i="0" u="none" strike="noStrike" dirty="0">
                          <a:solidFill>
                            <a:srgbClr val="000000"/>
                          </a:solidFill>
                          <a:effectLst/>
                          <a:latin typeface="ＭＳ Ｐゴシック" panose="020B0600070205080204" pitchFamily="50" charset="-128"/>
                          <a:ea typeface="ＭＳ Ｐゴシック" panose="020B0600070205080204" pitchFamily="50" charset="-128"/>
                        </a:rPr>
                        <a:t>6.5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700" b="0" i="0" u="none" strike="noStrike" dirty="0">
                          <a:solidFill>
                            <a:srgbClr val="000000"/>
                          </a:solidFill>
                          <a:effectLst/>
                          <a:latin typeface="ＭＳ Ｐゴシック" panose="020B0600070205080204" pitchFamily="50" charset="-128"/>
                          <a:ea typeface="ＭＳ Ｐゴシック" panose="020B0600070205080204" pitchFamily="50" charset="-128"/>
                        </a:rPr>
                        <a:t>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3"/>
                  </a:ext>
                </a:extLst>
              </a:tr>
              <a:tr h="158262">
                <a:tc>
                  <a:txBody>
                    <a:bodyPr/>
                    <a:lstStyle/>
                    <a:p>
                      <a:pPr algn="l" fontAlgn="ctr"/>
                      <a:r>
                        <a:rPr lang="zh-CN" altLang="en-US" sz="700" b="0" i="0" u="none" strike="noStrike">
                          <a:solidFill>
                            <a:srgbClr val="000000"/>
                          </a:solidFill>
                          <a:effectLst/>
                          <a:latin typeface="ＭＳ Ｐゴシック" panose="020B0600070205080204" pitchFamily="50" charset="-128"/>
                          <a:ea typeface="ＭＳ Ｐゴシック" panose="020B0600070205080204" pitchFamily="50" charset="-128"/>
                        </a:rPr>
                        <a:t>維持管理性</a:t>
                      </a:r>
                      <a:r>
                        <a:rPr lang="en-US" altLang="zh-CN" sz="700" b="0" i="0" u="none" strike="noStrike">
                          <a:solidFill>
                            <a:srgbClr val="000000"/>
                          </a:solidFill>
                          <a:effectLst/>
                          <a:latin typeface="ＭＳ Ｐゴシック" panose="020B0600070205080204" pitchFamily="50" charset="-128"/>
                          <a:ea typeface="ＭＳ Ｐゴシック" panose="020B0600070205080204" pitchFamily="50" charset="-128"/>
                        </a:rPr>
                        <a:t>【20</a:t>
                      </a:r>
                      <a:r>
                        <a:rPr lang="zh-CN" altLang="en-US" sz="700" b="0" i="0" u="none" strike="noStrike">
                          <a:solidFill>
                            <a:srgbClr val="000000"/>
                          </a:solidFill>
                          <a:effectLst/>
                          <a:latin typeface="ＭＳ Ｐゴシック" panose="020B0600070205080204" pitchFamily="50" charset="-128"/>
                          <a:ea typeface="ＭＳ Ｐゴシック" panose="020B0600070205080204" pitchFamily="50" charset="-128"/>
                        </a:rPr>
                        <a:t>点満点</a:t>
                      </a:r>
                      <a:r>
                        <a:rPr lang="en-US" altLang="zh-CN" sz="700" b="0" i="0" u="none" strike="noStrike">
                          <a:solidFill>
                            <a:srgbClr val="000000"/>
                          </a:solidFill>
                          <a:effectLst/>
                          <a:latin typeface="ＭＳ Ｐゴシック" panose="020B0600070205080204" pitchFamily="50" charset="-128"/>
                          <a:ea typeface="ＭＳ Ｐゴシック" panose="020B0600070205080204" pitchFamily="50" charset="-128"/>
                        </a:rPr>
                        <a:t>】</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700" b="0" i="0" u="none" strike="noStrike">
                          <a:solidFill>
                            <a:srgbClr val="000000"/>
                          </a:solidFill>
                          <a:effectLst/>
                          <a:latin typeface="ＭＳ Ｐゴシック" panose="020B0600070205080204" pitchFamily="50" charset="-128"/>
                          <a:ea typeface="ＭＳ Ｐゴシック" panose="020B0600070205080204" pitchFamily="50" charset="-128"/>
                        </a:rPr>
                        <a:t>20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700" b="0" i="0" u="none" strike="noStrike" dirty="0">
                          <a:solidFill>
                            <a:srgbClr val="000000"/>
                          </a:solidFill>
                          <a:effectLst/>
                          <a:latin typeface="ＭＳ Ｐゴシック" panose="020B0600070205080204" pitchFamily="50" charset="-128"/>
                          <a:ea typeface="ＭＳ Ｐゴシック" panose="020B0600070205080204" pitchFamily="50" charset="-128"/>
                        </a:rPr>
                        <a:t>13.5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700" b="0" i="0" u="none" strike="noStrike">
                          <a:solidFill>
                            <a:srgbClr val="000000"/>
                          </a:solidFill>
                          <a:effectLst/>
                          <a:latin typeface="ＭＳ Ｐゴシック" panose="020B0600070205080204" pitchFamily="50" charset="-128"/>
                          <a:ea typeface="ＭＳ Ｐゴシック" panose="020B0600070205080204" pitchFamily="50" charset="-128"/>
                        </a:rPr>
                        <a:t>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4"/>
                  </a:ext>
                </a:extLst>
              </a:tr>
              <a:tr h="158262">
                <a:tc>
                  <a:txBody>
                    <a:bodyPr/>
                    <a:lstStyle/>
                    <a:p>
                      <a:pPr algn="l" fontAlgn="ctr"/>
                      <a:r>
                        <a:rPr lang="zh-CN" altLang="en-US" sz="700" b="0" i="0" u="none" strike="noStrike">
                          <a:solidFill>
                            <a:srgbClr val="000000"/>
                          </a:solidFill>
                          <a:effectLst/>
                          <a:latin typeface="ＭＳ Ｐゴシック" panose="020B0600070205080204" pitchFamily="50" charset="-128"/>
                          <a:ea typeface="ＭＳ Ｐゴシック" panose="020B0600070205080204" pitchFamily="50" charset="-128"/>
                        </a:rPr>
                        <a:t>社会的影響</a:t>
                      </a:r>
                      <a:r>
                        <a:rPr lang="en-US" altLang="zh-CN" sz="700" b="0" i="0" u="none" strike="noStrike">
                          <a:solidFill>
                            <a:srgbClr val="000000"/>
                          </a:solidFill>
                          <a:effectLst/>
                          <a:latin typeface="ＭＳ Ｐゴシック" panose="020B0600070205080204" pitchFamily="50" charset="-128"/>
                          <a:ea typeface="ＭＳ Ｐゴシック" panose="020B0600070205080204" pitchFamily="50" charset="-128"/>
                        </a:rPr>
                        <a:t>【20</a:t>
                      </a:r>
                      <a:r>
                        <a:rPr lang="zh-CN" altLang="en-US" sz="700" b="0" i="0" u="none" strike="noStrike">
                          <a:solidFill>
                            <a:srgbClr val="000000"/>
                          </a:solidFill>
                          <a:effectLst/>
                          <a:latin typeface="ＭＳ Ｐゴシック" panose="020B0600070205080204" pitchFamily="50" charset="-128"/>
                          <a:ea typeface="ＭＳ Ｐゴシック" panose="020B0600070205080204" pitchFamily="50" charset="-128"/>
                        </a:rPr>
                        <a:t>点満点</a:t>
                      </a:r>
                      <a:r>
                        <a:rPr lang="en-US" altLang="zh-CN" sz="700" b="0" i="0" u="none" strike="noStrike">
                          <a:solidFill>
                            <a:srgbClr val="000000"/>
                          </a:solidFill>
                          <a:effectLst/>
                          <a:latin typeface="ＭＳ Ｐゴシック" panose="020B0600070205080204" pitchFamily="50" charset="-128"/>
                          <a:ea typeface="ＭＳ Ｐゴシック" panose="020B0600070205080204" pitchFamily="50" charset="-128"/>
                        </a:rPr>
                        <a:t>】</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700" b="0" i="0" u="none" strike="noStrike">
                          <a:solidFill>
                            <a:srgbClr val="000000"/>
                          </a:solidFill>
                          <a:effectLst/>
                          <a:latin typeface="ＭＳ Ｐゴシック" panose="020B0600070205080204" pitchFamily="50" charset="-128"/>
                          <a:ea typeface="ＭＳ Ｐゴシック" panose="020B0600070205080204" pitchFamily="50" charset="-128"/>
                        </a:rPr>
                        <a:t>11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700" b="0" i="0" u="none" strike="noStrike" dirty="0">
                          <a:solidFill>
                            <a:srgbClr val="000000"/>
                          </a:solidFill>
                          <a:effectLst/>
                          <a:latin typeface="ＭＳ Ｐゴシック" panose="020B0600070205080204" pitchFamily="50" charset="-128"/>
                          <a:ea typeface="ＭＳ Ｐゴシック" panose="020B0600070205080204" pitchFamily="50" charset="-128"/>
                        </a:rPr>
                        <a:t>12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700" b="0" i="0" u="none" strike="noStrike">
                          <a:solidFill>
                            <a:srgbClr val="000000"/>
                          </a:solidFill>
                          <a:effectLst/>
                          <a:latin typeface="ＭＳ Ｐゴシック" panose="020B0600070205080204" pitchFamily="50" charset="-128"/>
                          <a:ea typeface="ＭＳ Ｐゴシック" panose="020B0600070205080204" pitchFamily="50" charset="-128"/>
                        </a:rPr>
                        <a:t>13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5"/>
                  </a:ext>
                </a:extLst>
              </a:tr>
              <a:tr h="158262">
                <a:tc>
                  <a:txBody>
                    <a:bodyPr/>
                    <a:lstStyle/>
                    <a:p>
                      <a:pPr algn="l" fontAlgn="ctr"/>
                      <a:r>
                        <a:rPr lang="ja-JP" altLang="en-US" sz="700" b="0" i="0" u="none" strike="noStrike">
                          <a:solidFill>
                            <a:srgbClr val="000000"/>
                          </a:solidFill>
                          <a:effectLst/>
                          <a:latin typeface="ＭＳ Ｐゴシック" panose="020B0600070205080204" pitchFamily="50" charset="-128"/>
                          <a:ea typeface="ＭＳ Ｐゴシック" panose="020B0600070205080204" pitchFamily="50" charset="-128"/>
                        </a:rPr>
                        <a:t>合計</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700" b="0" i="0" u="none" strike="noStrike">
                          <a:solidFill>
                            <a:srgbClr val="000000"/>
                          </a:solidFill>
                          <a:effectLst/>
                          <a:latin typeface="ＭＳ Ｐゴシック" panose="020B0600070205080204" pitchFamily="50" charset="-128"/>
                          <a:ea typeface="ＭＳ Ｐゴシック" panose="020B0600070205080204" pitchFamily="50" charset="-128"/>
                        </a:rPr>
                        <a:t>84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700" b="0" i="0" u="none" strike="noStrike" dirty="0">
                          <a:solidFill>
                            <a:srgbClr val="000000"/>
                          </a:solidFill>
                          <a:effectLst/>
                          <a:latin typeface="ＭＳ Ｐゴシック" panose="020B0600070205080204" pitchFamily="50" charset="-128"/>
                          <a:ea typeface="ＭＳ Ｐゴシック" panose="020B0600070205080204" pitchFamily="50" charset="-128"/>
                        </a:rPr>
                        <a:t>73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700" b="0" i="0" u="none" strike="noStrike" dirty="0">
                          <a:solidFill>
                            <a:srgbClr val="000000"/>
                          </a:solidFill>
                          <a:effectLst/>
                          <a:latin typeface="ＭＳ Ｐゴシック" panose="020B0600070205080204" pitchFamily="50" charset="-128"/>
                          <a:ea typeface="ＭＳ Ｐゴシック" panose="020B0600070205080204" pitchFamily="50" charset="-128"/>
                        </a:rPr>
                        <a:t>73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6"/>
                  </a:ext>
                </a:extLst>
              </a:tr>
            </a:tbl>
          </a:graphicData>
        </a:graphic>
      </p:graphicFrame>
      <p:sp>
        <p:nvSpPr>
          <p:cNvPr id="4" name="スライド番号プレースホルダー 3"/>
          <p:cNvSpPr>
            <a:spLocks noGrp="1"/>
          </p:cNvSpPr>
          <p:nvPr>
            <p:ph type="sldNum" sz="quarter" idx="12"/>
          </p:nvPr>
        </p:nvSpPr>
        <p:spPr/>
        <p:txBody>
          <a:bodyPr/>
          <a:lstStyle/>
          <a:p>
            <a:fld id="{40F85341-AB73-4280-8395-A80C95690EE8}" type="slidenum">
              <a:rPr kumimoji="1" lang="ja-JP" altLang="en-US" smtClean="0"/>
              <a:t>32</a:t>
            </a:fld>
            <a:endParaRPr kumimoji="1" lang="ja-JP" altLang="en-US" dirty="0"/>
          </a:p>
        </p:txBody>
      </p:sp>
      <p:sp>
        <p:nvSpPr>
          <p:cNvPr id="81" name="正方形/長方形 80"/>
          <p:cNvSpPr/>
          <p:nvPr/>
        </p:nvSpPr>
        <p:spPr>
          <a:xfrm>
            <a:off x="1075843" y="1183488"/>
            <a:ext cx="1661032" cy="400110"/>
          </a:xfrm>
          <a:prstGeom prst="rect">
            <a:avLst/>
          </a:prstGeom>
        </p:spPr>
        <p:txBody>
          <a:bodyPr wrap="none">
            <a:spAutoFit/>
          </a:bodyPr>
          <a:lstStyle/>
          <a:p>
            <a:r>
              <a:rPr lang="en-US" altLang="ja-JP" sz="2000" dirty="0">
                <a:latin typeface="HGSｺﾞｼｯｸM" panose="020B0600000000000000" pitchFamily="50" charset="-128"/>
                <a:ea typeface="HGSｺﾞｼｯｸM" panose="020B0600000000000000" pitchFamily="50" charset="-128"/>
                <a:cs typeface="Meiryo UI" panose="020B0604030504040204" pitchFamily="50" charset="-128"/>
              </a:rPr>
              <a:t>3-2)  </a:t>
            </a:r>
            <a:r>
              <a:rPr lang="ja-JP" altLang="en-US" sz="2000" dirty="0">
                <a:latin typeface="HGSｺﾞｼｯｸM" panose="020B0600000000000000" pitchFamily="50" charset="-128"/>
                <a:ea typeface="HGSｺﾞｼｯｸM" panose="020B0600000000000000" pitchFamily="50" charset="-128"/>
                <a:cs typeface="Meiryo UI" panose="020B0604030504040204" pitchFamily="50" charset="-128"/>
              </a:rPr>
              <a:t>大正橋</a:t>
            </a:r>
            <a:endParaRPr lang="en-US" altLang="ja-JP" sz="2000" dirty="0">
              <a:latin typeface="HGSｺﾞｼｯｸM" panose="020B0600000000000000" pitchFamily="50" charset="-128"/>
              <a:ea typeface="HGSｺﾞｼｯｸM" panose="020B0600000000000000" pitchFamily="50" charset="-128"/>
              <a:cs typeface="Meiryo UI" panose="020B0604030504040204" pitchFamily="50" charset="-128"/>
            </a:endParaRPr>
          </a:p>
        </p:txBody>
      </p:sp>
      <p:sp>
        <p:nvSpPr>
          <p:cNvPr id="16" name="正方形/長方形 15"/>
          <p:cNvSpPr/>
          <p:nvPr/>
        </p:nvSpPr>
        <p:spPr>
          <a:xfrm>
            <a:off x="7008530" y="2067887"/>
            <a:ext cx="1008112" cy="184666"/>
          </a:xfrm>
          <a:prstGeom prst="rect">
            <a:avLst/>
          </a:prstGeom>
          <a:solidFill>
            <a:schemeClr val="bg1"/>
          </a:solidFill>
        </p:spPr>
        <p:txBody>
          <a:bodyPr wrap="square" lIns="0" tIns="0" rIns="0" bIns="0">
            <a:spAutoFit/>
          </a:bodyPr>
          <a:lstStyle/>
          <a:p>
            <a:pPr algn="ctr">
              <a:spcAft>
                <a:spcPts val="0"/>
              </a:spcAft>
            </a:pPr>
            <a:r>
              <a:rPr lang="ja-JP" altLang="en-US" sz="1200" dirty="0"/>
              <a:t>大正橋</a:t>
            </a:r>
            <a:r>
              <a:rPr lang="en-US" altLang="ja-JP" sz="1200" dirty="0"/>
              <a:t>LCC</a:t>
            </a:r>
            <a:endParaRPr lang="ja-JP" altLang="en-US" sz="1200" dirty="0"/>
          </a:p>
        </p:txBody>
      </p:sp>
      <p:sp>
        <p:nvSpPr>
          <p:cNvPr id="17" name="正方形/長方形 16"/>
          <p:cNvSpPr/>
          <p:nvPr/>
        </p:nvSpPr>
        <p:spPr>
          <a:xfrm>
            <a:off x="6129970" y="1883221"/>
            <a:ext cx="1055278" cy="215444"/>
          </a:xfrm>
          <a:prstGeom prst="rect">
            <a:avLst/>
          </a:prstGeom>
          <a:noFill/>
        </p:spPr>
        <p:txBody>
          <a:bodyPr wrap="square" lIns="0" tIns="0" rIns="0" bIns="0">
            <a:spAutoFit/>
          </a:bodyPr>
          <a:lstStyle/>
          <a:p>
            <a:pPr>
              <a:spcAft>
                <a:spcPts val="0"/>
              </a:spcAft>
            </a:pPr>
            <a:r>
              <a:rPr lang="en-US" altLang="ja-JP" sz="1400" dirty="0"/>
              <a:t>【LCC</a:t>
            </a:r>
            <a:r>
              <a:rPr lang="ja-JP" altLang="en-US" sz="1400" dirty="0"/>
              <a:t>比較</a:t>
            </a:r>
            <a:r>
              <a:rPr lang="en-US" altLang="ja-JP" sz="1400" dirty="0"/>
              <a:t>】</a:t>
            </a:r>
            <a:endParaRPr lang="ja-JP" altLang="en-US" sz="1400" dirty="0"/>
          </a:p>
        </p:txBody>
      </p:sp>
      <p:sp>
        <p:nvSpPr>
          <p:cNvPr id="18" name="正方形/長方形 17"/>
          <p:cNvSpPr/>
          <p:nvPr/>
        </p:nvSpPr>
        <p:spPr>
          <a:xfrm>
            <a:off x="6129970" y="3874625"/>
            <a:ext cx="1055278" cy="215444"/>
          </a:xfrm>
          <a:prstGeom prst="rect">
            <a:avLst/>
          </a:prstGeom>
          <a:noFill/>
        </p:spPr>
        <p:txBody>
          <a:bodyPr wrap="square" lIns="0" tIns="0" rIns="0" bIns="0">
            <a:spAutoFit/>
          </a:bodyPr>
          <a:lstStyle/>
          <a:p>
            <a:pPr>
              <a:spcAft>
                <a:spcPts val="0"/>
              </a:spcAft>
            </a:pPr>
            <a:r>
              <a:rPr lang="en-US" altLang="ja-JP" sz="1400" dirty="0"/>
              <a:t>【</a:t>
            </a:r>
            <a:r>
              <a:rPr lang="ja-JP" altLang="en-US" sz="1400" dirty="0"/>
              <a:t>総合評価</a:t>
            </a:r>
            <a:r>
              <a:rPr lang="en-US" altLang="ja-JP" sz="1400" dirty="0"/>
              <a:t>】</a:t>
            </a:r>
            <a:endParaRPr lang="ja-JP" altLang="en-US" sz="1400" dirty="0"/>
          </a:p>
        </p:txBody>
      </p:sp>
      <p:pic>
        <p:nvPicPr>
          <p:cNvPr id="24" name="図 23"/>
          <p:cNvPicPr/>
          <p:nvPr/>
        </p:nvPicPr>
        <p:blipFill rotWithShape="1">
          <a:blip r:embed="rId5" cstate="print">
            <a:extLst>
              <a:ext uri="{28A0092B-C50C-407E-A947-70E740481C1C}">
                <a14:useLocalDpi xmlns:a14="http://schemas.microsoft.com/office/drawing/2010/main" val="0"/>
              </a:ext>
            </a:extLst>
          </a:blip>
          <a:srcRect l="60303" t="30648" r="2479" b="35830"/>
          <a:stretch/>
        </p:blipFill>
        <p:spPr bwMode="auto">
          <a:xfrm>
            <a:off x="7995329" y="2850416"/>
            <a:ext cx="1393404" cy="602287"/>
          </a:xfrm>
          <a:prstGeom prst="rect">
            <a:avLst/>
          </a:prstGeom>
          <a:noFill/>
          <a:ln w="6350">
            <a:solidFill>
              <a:schemeClr val="tx1"/>
            </a:solidFill>
          </a:ln>
        </p:spPr>
      </p:pic>
      <p:sp>
        <p:nvSpPr>
          <p:cNvPr id="22" name="フッター プレースホルダー 2"/>
          <p:cNvSpPr>
            <a:spLocks noGrp="1"/>
          </p:cNvSpPr>
          <p:nvPr>
            <p:ph type="ftr" sz="quarter" idx="11"/>
          </p:nvPr>
        </p:nvSpPr>
        <p:spPr>
          <a:xfrm>
            <a:off x="5529064" y="6398013"/>
            <a:ext cx="3505200" cy="365760"/>
          </a:xfrm>
        </p:spPr>
        <p:txBody>
          <a:bodyPr/>
          <a:lstStyle/>
          <a:p>
            <a:r>
              <a:rPr kumimoji="1" lang="ja-JP" altLang="en-US" dirty="0"/>
              <a:t>資料１</a:t>
            </a:r>
          </a:p>
        </p:txBody>
      </p:sp>
      <p:sp>
        <p:nvSpPr>
          <p:cNvPr id="25" name="正方形/長方形 24"/>
          <p:cNvSpPr/>
          <p:nvPr/>
        </p:nvSpPr>
        <p:spPr>
          <a:xfrm>
            <a:off x="3656857" y="3356992"/>
            <a:ext cx="2329098" cy="553998"/>
          </a:xfrm>
          <a:prstGeom prst="rect">
            <a:avLst/>
          </a:prstGeom>
        </p:spPr>
        <p:txBody>
          <a:bodyPr wrap="square">
            <a:spAutoFit/>
          </a:bodyPr>
          <a:lstStyle/>
          <a:p>
            <a:pPr algn="just">
              <a:spcAft>
                <a:spcPts val="0"/>
              </a:spcAft>
            </a:pPr>
            <a:r>
              <a:rPr lang="ja-JP" altLang="en-US" sz="1000" dirty="0"/>
              <a:t>上部工：鋼</a:t>
            </a:r>
            <a:r>
              <a:rPr lang="en-US" altLang="ja-JP" sz="1000" dirty="0"/>
              <a:t>4</a:t>
            </a:r>
            <a:r>
              <a:rPr lang="ja-JP" altLang="en-US" sz="1000" dirty="0"/>
              <a:t>径間連続非合成鈑桁</a:t>
            </a:r>
            <a:endParaRPr lang="en-US" altLang="ja-JP" sz="1000" dirty="0"/>
          </a:p>
          <a:p>
            <a:pPr algn="just">
              <a:spcAft>
                <a:spcPts val="0"/>
              </a:spcAft>
            </a:pPr>
            <a:r>
              <a:rPr lang="ja-JP" altLang="en-US" sz="1000" dirty="0"/>
              <a:t>下部工：逆</a:t>
            </a:r>
            <a:r>
              <a:rPr lang="en-US" altLang="ja-JP" sz="1000" dirty="0"/>
              <a:t>T</a:t>
            </a:r>
            <a:r>
              <a:rPr lang="ja-JP" altLang="en-US" sz="1000" dirty="0"/>
              <a:t>式橋台、壁式橋脚</a:t>
            </a:r>
            <a:r>
              <a:rPr lang="en-US" altLang="ja-JP" sz="1000" dirty="0"/>
              <a:t>(</a:t>
            </a:r>
            <a:r>
              <a:rPr lang="ja-JP" altLang="en-US" sz="1000" dirty="0"/>
              <a:t>小判型</a:t>
            </a:r>
            <a:r>
              <a:rPr lang="en-US" altLang="ja-JP" sz="1000" dirty="0"/>
              <a:t>)</a:t>
            </a:r>
          </a:p>
          <a:p>
            <a:pPr algn="just">
              <a:spcAft>
                <a:spcPts val="0"/>
              </a:spcAft>
            </a:pPr>
            <a:r>
              <a:rPr lang="ja-JP" altLang="en-US" sz="1000" dirty="0"/>
              <a:t>基礎工：場所打ち杭基礎</a:t>
            </a:r>
            <a:endParaRPr lang="ja-JP" altLang="ja-JP" sz="1000" dirty="0"/>
          </a:p>
        </p:txBody>
      </p:sp>
      <p:sp>
        <p:nvSpPr>
          <p:cNvPr id="6" name="正方形/長方形 5"/>
          <p:cNvSpPr/>
          <p:nvPr/>
        </p:nvSpPr>
        <p:spPr>
          <a:xfrm>
            <a:off x="6012186" y="5196647"/>
            <a:ext cx="3549326" cy="977191"/>
          </a:xfrm>
          <a:prstGeom prst="rect">
            <a:avLst/>
          </a:prstGeom>
        </p:spPr>
        <p:txBody>
          <a:bodyPr wrap="square">
            <a:spAutoFit/>
          </a:bodyPr>
          <a:lstStyle/>
          <a:p>
            <a:pPr algn="just"/>
            <a:r>
              <a:rPr lang="ja-JP" altLang="en-US" sz="900" b="1" kern="100" dirty="0">
                <a:latin typeface="+mn-ea"/>
                <a:cs typeface="Times New Roman" panose="02020603050405020304" pitchFamily="18" charset="0"/>
              </a:rPr>
              <a:t>講評</a:t>
            </a:r>
            <a:endParaRPr lang="en-US" altLang="ja-JP" sz="900" b="1" kern="100" dirty="0">
              <a:latin typeface="+mn-ea"/>
              <a:cs typeface="Times New Roman" panose="02020603050405020304" pitchFamily="18" charset="0"/>
            </a:endParaRPr>
          </a:p>
          <a:p>
            <a:pPr algn="just"/>
            <a:r>
              <a:rPr lang="ja-JP" altLang="en-US" sz="810" kern="100" dirty="0">
                <a:latin typeface="+mn-ea"/>
                <a:cs typeface="Times New Roman" panose="02020603050405020304" pitchFamily="18" charset="0"/>
              </a:rPr>
              <a:t>・ 都市部</a:t>
            </a:r>
            <a:r>
              <a:rPr lang="ja-JP" altLang="ja-JP" sz="810" kern="100" dirty="0">
                <a:latin typeface="+mn-ea"/>
                <a:cs typeface="Times New Roman" panose="02020603050405020304" pitchFamily="18" charset="0"/>
              </a:rPr>
              <a:t>渡河橋　７径間ＲＣゲルバー橋</a:t>
            </a:r>
          </a:p>
          <a:p>
            <a:pPr algn="just"/>
            <a:r>
              <a:rPr lang="ja-JP" altLang="en-US" sz="810" kern="100" dirty="0">
                <a:latin typeface="+mn-ea"/>
                <a:cs typeface="Times New Roman" panose="02020603050405020304" pitchFamily="18" charset="0"/>
              </a:rPr>
              <a:t>・ </a:t>
            </a:r>
            <a:r>
              <a:rPr lang="ja-JP" altLang="ja-JP" sz="810" kern="100" dirty="0">
                <a:latin typeface="+mn-ea"/>
                <a:cs typeface="Times New Roman" panose="02020603050405020304" pitchFamily="18" charset="0"/>
              </a:rPr>
              <a:t>ゲルバー部の弱点を解消するため、外ケーブルを用いた連続化工法により</a:t>
            </a:r>
            <a:endParaRPr lang="en-US" altLang="ja-JP" sz="810" kern="100" dirty="0">
              <a:latin typeface="+mn-ea"/>
              <a:cs typeface="Times New Roman" panose="02020603050405020304" pitchFamily="18" charset="0"/>
            </a:endParaRPr>
          </a:p>
          <a:p>
            <a:pPr algn="just"/>
            <a:r>
              <a:rPr lang="ja-JP" altLang="en-US" sz="810" kern="100" dirty="0">
                <a:latin typeface="+mn-ea"/>
                <a:cs typeface="Times New Roman" panose="02020603050405020304" pitchFamily="18" charset="0"/>
              </a:rPr>
              <a:t>　</a:t>
            </a:r>
            <a:r>
              <a:rPr lang="ja-JP" altLang="ja-JP" sz="810" kern="100" dirty="0">
                <a:latin typeface="+mn-ea"/>
                <a:cs typeface="Times New Roman" panose="02020603050405020304" pitchFamily="18" charset="0"/>
              </a:rPr>
              <a:t>改良を実施することから、現時点架替案よりも延命化案のＬＣＣが安価で</a:t>
            </a:r>
            <a:r>
              <a:rPr lang="ja-JP" altLang="en-US" sz="810" kern="100" dirty="0">
                <a:latin typeface="+mn-ea"/>
                <a:cs typeface="Times New Roman" panose="02020603050405020304" pitchFamily="18" charset="0"/>
              </a:rPr>
              <a:t>は</a:t>
            </a:r>
            <a:endParaRPr lang="en-US" altLang="ja-JP" sz="810" kern="100" dirty="0">
              <a:latin typeface="+mn-ea"/>
              <a:cs typeface="Times New Roman" panose="02020603050405020304" pitchFamily="18" charset="0"/>
            </a:endParaRPr>
          </a:p>
          <a:p>
            <a:pPr algn="just"/>
            <a:r>
              <a:rPr lang="ja-JP" altLang="en-US" sz="810" kern="100" dirty="0">
                <a:latin typeface="+mn-ea"/>
                <a:cs typeface="Times New Roman" panose="02020603050405020304" pitchFamily="18" charset="0"/>
              </a:rPr>
              <a:t>　</a:t>
            </a:r>
            <a:r>
              <a:rPr lang="ja-JP" altLang="ja-JP" sz="810" kern="100" dirty="0">
                <a:latin typeface="+mn-ea"/>
                <a:cs typeface="Times New Roman" panose="02020603050405020304" pitchFamily="18" charset="0"/>
              </a:rPr>
              <a:t>あるものの、その差は比較的少ない。</a:t>
            </a:r>
            <a:endParaRPr lang="en-US" altLang="ja-JP" sz="810" kern="100" dirty="0">
              <a:latin typeface="+mn-ea"/>
              <a:cs typeface="Times New Roman" panose="02020603050405020304" pitchFamily="18" charset="0"/>
            </a:endParaRPr>
          </a:p>
          <a:p>
            <a:pPr algn="just"/>
            <a:r>
              <a:rPr lang="ja-JP" altLang="en-US" sz="810" kern="100" dirty="0">
                <a:latin typeface="+mn-ea"/>
                <a:cs typeface="Times New Roman" panose="02020603050405020304" pitchFamily="18" charset="0"/>
              </a:rPr>
              <a:t>　</a:t>
            </a:r>
            <a:r>
              <a:rPr lang="en-US" altLang="ja-JP" sz="810" kern="100" dirty="0">
                <a:latin typeface="+mn-ea"/>
                <a:cs typeface="Times New Roman" panose="02020603050405020304" pitchFamily="18" charset="0"/>
              </a:rPr>
              <a:t>※</a:t>
            </a:r>
            <a:r>
              <a:rPr lang="ja-JP" altLang="ja-JP" sz="810" kern="100" dirty="0">
                <a:latin typeface="+mn-ea"/>
                <a:cs typeface="Times New Roman" panose="02020603050405020304" pitchFamily="18" charset="0"/>
              </a:rPr>
              <a:t>ＬＣＣ比率：延命化案</a:t>
            </a:r>
            <a:r>
              <a:rPr lang="en-US" altLang="ja-JP" sz="810" kern="100" dirty="0">
                <a:latin typeface="+mn-ea"/>
                <a:cs typeface="Times New Roman" panose="02020603050405020304" pitchFamily="18" charset="0"/>
              </a:rPr>
              <a:t>1.00</a:t>
            </a:r>
            <a:r>
              <a:rPr lang="ja-JP" altLang="ja-JP" sz="810" kern="100" dirty="0">
                <a:latin typeface="+mn-ea"/>
                <a:cs typeface="Times New Roman" panose="02020603050405020304" pitchFamily="18" charset="0"/>
              </a:rPr>
              <a:t>に対し現時点架替案</a:t>
            </a:r>
            <a:r>
              <a:rPr lang="en-US" altLang="ja-JP" sz="810" kern="100" dirty="0">
                <a:latin typeface="+mn-ea"/>
                <a:cs typeface="Times New Roman" panose="02020603050405020304" pitchFamily="18" charset="0"/>
              </a:rPr>
              <a:t>1.15</a:t>
            </a:r>
            <a:endParaRPr lang="ja-JP" altLang="ja-JP" sz="810" kern="100" dirty="0">
              <a:latin typeface="+mn-ea"/>
              <a:cs typeface="Times New Roman" panose="02020603050405020304" pitchFamily="18" charset="0"/>
            </a:endParaRPr>
          </a:p>
          <a:p>
            <a:pPr algn="just"/>
            <a:r>
              <a:rPr lang="ja-JP" altLang="en-US" sz="810" kern="100" dirty="0">
                <a:latin typeface="+mn-ea"/>
                <a:cs typeface="Times New Roman" panose="02020603050405020304" pitchFamily="18" charset="0"/>
              </a:rPr>
              <a:t>・ </a:t>
            </a:r>
            <a:r>
              <a:rPr lang="ja-JP" altLang="ja-JP" sz="810" kern="100" dirty="0">
                <a:latin typeface="+mn-ea"/>
                <a:cs typeface="Times New Roman" panose="02020603050405020304" pitchFamily="18" charset="0"/>
              </a:rPr>
              <a:t>現時点架替案は使用性・維持管理性で優位となり、総合的に最も優れる。</a:t>
            </a:r>
            <a:endParaRPr lang="ja-JP" altLang="en-US" sz="810" kern="100" dirty="0">
              <a:latin typeface="+mn-ea"/>
              <a:cs typeface="Times New Roman" panose="02020603050405020304" pitchFamily="18" charset="0"/>
            </a:endParaRPr>
          </a:p>
        </p:txBody>
      </p:sp>
      <p:grpSp>
        <p:nvGrpSpPr>
          <p:cNvPr id="12" name="グループ化 11"/>
          <p:cNvGrpSpPr/>
          <p:nvPr/>
        </p:nvGrpSpPr>
        <p:grpSpPr>
          <a:xfrm>
            <a:off x="884305" y="4159446"/>
            <a:ext cx="5058172" cy="1525796"/>
            <a:chOff x="884305" y="4159446"/>
            <a:chExt cx="5058172" cy="1525796"/>
          </a:xfrm>
        </p:grpSpPr>
        <p:pic>
          <p:nvPicPr>
            <p:cNvPr id="10" name="図 9"/>
            <p:cNvPicPr>
              <a:picLocks noChangeAspect="1"/>
            </p:cNvPicPr>
            <p:nvPr/>
          </p:nvPicPr>
          <p:blipFill rotWithShape="1">
            <a:blip r:embed="rId6"/>
            <a:srcRect l="796" t="11843" r="1490" b="68777"/>
            <a:stretch/>
          </p:blipFill>
          <p:spPr>
            <a:xfrm>
              <a:off x="884305" y="4159446"/>
              <a:ext cx="5058172" cy="419051"/>
            </a:xfrm>
            <a:prstGeom prst="rect">
              <a:avLst/>
            </a:prstGeom>
          </p:spPr>
        </p:pic>
        <p:pic>
          <p:nvPicPr>
            <p:cNvPr id="23" name="図 22"/>
            <p:cNvPicPr>
              <a:picLocks noChangeAspect="1"/>
            </p:cNvPicPr>
            <p:nvPr/>
          </p:nvPicPr>
          <p:blipFill rotWithShape="1">
            <a:blip r:embed="rId6"/>
            <a:srcRect l="796" t="42729" r="1490" b="5206"/>
            <a:stretch/>
          </p:blipFill>
          <p:spPr>
            <a:xfrm>
              <a:off x="884305" y="4559412"/>
              <a:ext cx="5058172" cy="1125830"/>
            </a:xfrm>
            <a:prstGeom prst="rect">
              <a:avLst/>
            </a:prstGeom>
          </p:spPr>
        </p:pic>
      </p:grpSp>
      <p:sp>
        <p:nvSpPr>
          <p:cNvPr id="20" name="タイトル 1"/>
          <p:cNvSpPr txBox="1">
            <a:spLocks/>
          </p:cNvSpPr>
          <p:nvPr/>
        </p:nvSpPr>
        <p:spPr>
          <a:xfrm>
            <a:off x="611832" y="238054"/>
            <a:ext cx="8716202" cy="914400"/>
          </a:xfrm>
          <a:prstGeom prst="rect">
            <a:avLst/>
          </a:prstGeom>
        </p:spPr>
        <p:txBody>
          <a:bodyPr vert="horz" anchor="b" anchorCtr="0">
            <a:noAutofit/>
          </a:bodyPr>
          <a:lstStyle>
            <a:lvl1pPr algn="l" rtl="0" eaLnBrk="1" latinLnBrk="0" hangingPunct="1">
              <a:spcBef>
                <a:spcPct val="0"/>
              </a:spcBef>
              <a:buNone/>
              <a:defRPr kumimoji="1" sz="3200" kern="1200">
                <a:solidFill>
                  <a:schemeClr val="tx2"/>
                </a:solidFill>
                <a:latin typeface="+mj-lt"/>
                <a:ea typeface="+mj-ea"/>
                <a:cs typeface="+mj-cs"/>
              </a:defRPr>
            </a:lvl1pPr>
          </a:lstStyle>
          <a:p>
            <a:r>
              <a:rPr lang="ja-JP" altLang="en-US" sz="2800" dirty="0">
                <a:latin typeface="HGSｺﾞｼｯｸM" panose="020B0600000000000000" pitchFamily="50" charset="-128"/>
                <a:ea typeface="HGSｺﾞｼｯｸM" panose="020B0600000000000000" pitchFamily="50" charset="-128"/>
              </a:rPr>
              <a:t>４</a:t>
            </a:r>
            <a:r>
              <a:rPr lang="en-US" altLang="ja-JP" sz="2800" dirty="0">
                <a:latin typeface="HGSｺﾞｼｯｸM" panose="020B0600000000000000" pitchFamily="50" charset="-128"/>
                <a:ea typeface="HGSｺﾞｼｯｸM" panose="020B0600000000000000" pitchFamily="50" charset="-128"/>
              </a:rPr>
              <a:t>.</a:t>
            </a:r>
            <a:r>
              <a:rPr lang="ja-JP" altLang="en-US" sz="2800" dirty="0">
                <a:latin typeface="HGSｺﾞｼｯｸM" panose="020B0600000000000000" pitchFamily="50" charset="-128"/>
                <a:ea typeface="HGSｺﾞｼｯｸM" panose="020B0600000000000000" pitchFamily="50" charset="-128"/>
              </a:rPr>
              <a:t>個別橋梁の更新判定</a:t>
            </a:r>
            <a:endParaRPr lang="en-US" altLang="ja-JP" sz="2800" dirty="0">
              <a:latin typeface="HGSｺﾞｼｯｸM" panose="020B0600000000000000" pitchFamily="50" charset="-128"/>
              <a:ea typeface="HGSｺﾞｼｯｸM" panose="020B0600000000000000" pitchFamily="50" charset="-128"/>
            </a:endParaRPr>
          </a:p>
          <a:p>
            <a:r>
              <a:rPr lang="ja-JP" altLang="en-US" sz="2800" dirty="0">
                <a:latin typeface="HGSｺﾞｼｯｸM" panose="020B0600000000000000" pitchFamily="50" charset="-128"/>
                <a:ea typeface="HGSｺﾞｼｯｸM" panose="020B0600000000000000" pitchFamily="50" charset="-128"/>
              </a:rPr>
              <a:t>　２）判定結果　</a:t>
            </a:r>
            <a:r>
              <a:rPr lang="en-US" altLang="ja-JP" sz="2800" dirty="0">
                <a:latin typeface="HGSｺﾞｼｯｸM" panose="020B0600000000000000" pitchFamily="50" charset="-128"/>
                <a:ea typeface="HGSｺﾞｼｯｸM" panose="020B0600000000000000" pitchFamily="50" charset="-128"/>
              </a:rPr>
              <a:t>(4/11)</a:t>
            </a:r>
            <a:endParaRPr lang="ja-JP" altLang="en-US" sz="2800" dirty="0">
              <a:latin typeface="HGSｺﾞｼｯｸM" panose="020B0600000000000000" pitchFamily="50" charset="-128"/>
              <a:ea typeface="HGSｺﾞｼｯｸM" panose="020B0600000000000000" pitchFamily="50" charset="-128"/>
            </a:endParaRPr>
          </a:p>
        </p:txBody>
      </p:sp>
    </p:spTree>
    <p:extLst>
      <p:ext uri="{BB962C8B-B14F-4D97-AF65-F5344CB8AC3E}">
        <p14:creationId xmlns:p14="http://schemas.microsoft.com/office/powerpoint/2010/main" val="371741044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aphicFrame>
        <p:nvGraphicFramePr>
          <p:cNvPr id="26" name="表 25"/>
          <p:cNvGraphicFramePr>
            <a:graphicFrameLocks noGrp="1"/>
          </p:cNvGraphicFramePr>
          <p:nvPr>
            <p:extLst>
              <p:ext uri="{D42A27DB-BD31-4B8C-83A1-F6EECF244321}">
                <p14:modId xmlns:p14="http://schemas.microsoft.com/office/powerpoint/2010/main" val="1021375942"/>
              </p:ext>
            </p:extLst>
          </p:nvPr>
        </p:nvGraphicFramePr>
        <p:xfrm>
          <a:off x="416496" y="1883585"/>
          <a:ext cx="4248472" cy="4212289"/>
        </p:xfrm>
        <a:graphic>
          <a:graphicData uri="http://schemas.openxmlformats.org/drawingml/2006/table">
            <a:tbl>
              <a:tblPr/>
              <a:tblGrid>
                <a:gridCol w="758637">
                  <a:extLst>
                    <a:ext uri="{9D8B030D-6E8A-4147-A177-3AD203B41FA5}">
                      <a16:colId xmlns="" xmlns:a16="http://schemas.microsoft.com/office/drawing/2014/main" val="20000"/>
                    </a:ext>
                  </a:extLst>
                </a:gridCol>
                <a:gridCol w="907710">
                  <a:extLst>
                    <a:ext uri="{9D8B030D-6E8A-4147-A177-3AD203B41FA5}">
                      <a16:colId xmlns="" xmlns:a16="http://schemas.microsoft.com/office/drawing/2014/main" val="20001"/>
                    </a:ext>
                  </a:extLst>
                </a:gridCol>
                <a:gridCol w="2582125">
                  <a:extLst>
                    <a:ext uri="{9D8B030D-6E8A-4147-A177-3AD203B41FA5}">
                      <a16:colId xmlns="" xmlns:a16="http://schemas.microsoft.com/office/drawing/2014/main" val="20002"/>
                    </a:ext>
                  </a:extLst>
                </a:gridCol>
              </a:tblGrid>
              <a:tr h="163305">
                <a:tc gridSpan="2">
                  <a:txBody>
                    <a:bodyPr/>
                    <a:lstStyle/>
                    <a:p>
                      <a:pPr algn="l" fontAlgn="ctr"/>
                      <a:r>
                        <a:rPr kumimoji="1" lang="ja-JP" altLang="en-US" sz="1050" b="0" i="0" u="none" strike="noStrike" kern="1200" dirty="0">
                          <a:solidFill>
                            <a:srgbClr val="000000"/>
                          </a:solidFill>
                          <a:effectLst/>
                          <a:latin typeface="ＭＳ ゴシック" panose="020B0609070205080204" pitchFamily="49" charset="-128"/>
                          <a:ea typeface="ＭＳ ゴシック" panose="020B0609070205080204" pitchFamily="49" charset="-128"/>
                          <a:cs typeface="+mn-cs"/>
                        </a:rPr>
                        <a:t>橋梁名</a:t>
                      </a:r>
                    </a:p>
                  </a:txBody>
                  <a:tcPr marL="7935" marR="7935" marT="79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hMerge="1">
                  <a:txBody>
                    <a:bodyPr/>
                    <a:lstStyle/>
                    <a:p>
                      <a:pPr algn="l" fontAlgn="ctr"/>
                      <a:endParaRPr kumimoji="1" lang="ja-JP" altLang="en-US" sz="1050" b="0" i="0" u="none" strike="noStrike" kern="1200" dirty="0">
                        <a:solidFill>
                          <a:srgbClr val="000000"/>
                        </a:solidFill>
                        <a:effectLst/>
                        <a:latin typeface="ＭＳ ゴシック" panose="020B0609070205080204" pitchFamily="49" charset="-128"/>
                        <a:ea typeface="ＭＳ ゴシック" panose="020B0609070205080204" pitchFamily="49" charset="-128"/>
                        <a:cs typeface="+mn-cs"/>
                      </a:endParaRPr>
                    </a:p>
                  </a:txBody>
                  <a:tcPr marL="7935" marR="7935" marT="7935"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kumimoji="1" lang="ja-JP" altLang="en-US" sz="1050" b="0" i="0" u="none" strike="noStrike" kern="1200" dirty="0">
                          <a:solidFill>
                            <a:srgbClr val="000000"/>
                          </a:solidFill>
                          <a:effectLst/>
                          <a:latin typeface="ＭＳ ゴシック" panose="020B0609070205080204" pitchFamily="49" charset="-128"/>
                          <a:ea typeface="ＭＳ ゴシック" panose="020B0609070205080204" pitchFamily="49" charset="-128"/>
                          <a:cs typeface="+mn-cs"/>
                        </a:rPr>
                        <a:t> 三ツ島大橋</a:t>
                      </a:r>
                    </a:p>
                  </a:txBody>
                  <a:tcPr marL="7935" marR="7935" marT="79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0"/>
                  </a:ext>
                </a:extLst>
              </a:tr>
              <a:tr h="163305">
                <a:tc rowSpan="2">
                  <a:txBody>
                    <a:bodyPr/>
                    <a:lstStyle/>
                    <a:p>
                      <a:pPr algn="l" fontAlgn="ctr"/>
                      <a:r>
                        <a:rPr kumimoji="1" lang="ja-JP" altLang="en-US" sz="1050" b="0" i="0" u="none" strike="noStrike" kern="1200" dirty="0">
                          <a:solidFill>
                            <a:srgbClr val="000000"/>
                          </a:solidFill>
                          <a:effectLst/>
                          <a:latin typeface="ＭＳ ゴシック" panose="020B0609070205080204" pitchFamily="49" charset="-128"/>
                          <a:ea typeface="ＭＳ ゴシック" panose="020B0609070205080204" pitchFamily="49" charset="-128"/>
                          <a:cs typeface="+mn-cs"/>
                        </a:rPr>
                        <a:t>路線名</a:t>
                      </a:r>
                    </a:p>
                  </a:txBody>
                  <a:tcPr marL="7935" marR="7935" marT="79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kumimoji="1" lang="ja-JP" altLang="en-US" sz="1050" b="0" i="0" u="none" strike="noStrike" kern="1200" dirty="0">
                          <a:solidFill>
                            <a:srgbClr val="000000"/>
                          </a:solidFill>
                          <a:effectLst/>
                          <a:latin typeface="ＭＳ ゴシック" panose="020B0609070205080204" pitchFamily="49" charset="-128"/>
                          <a:ea typeface="ＭＳ ゴシック" panose="020B0609070205080204" pitchFamily="49" charset="-128"/>
                          <a:cs typeface="+mn-cs"/>
                        </a:rPr>
                        <a:t>名称</a:t>
                      </a:r>
                    </a:p>
                  </a:txBody>
                  <a:tcPr marL="7935" marR="7935" marT="79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kumimoji="1" lang="ja-JP" altLang="en-US" sz="1050" b="0" i="0" u="none" strike="noStrike" kern="1200" dirty="0">
                          <a:solidFill>
                            <a:srgbClr val="000000"/>
                          </a:solidFill>
                          <a:effectLst/>
                          <a:latin typeface="ＭＳ ゴシック" panose="020B0609070205080204" pitchFamily="49" charset="-128"/>
                          <a:ea typeface="ＭＳ ゴシック" panose="020B0609070205080204" pitchFamily="49" charset="-128"/>
                          <a:cs typeface="+mn-cs"/>
                        </a:rPr>
                        <a:t> </a:t>
                      </a:r>
                      <a:r>
                        <a:rPr kumimoji="1" lang="zh-TW" altLang="en-US" sz="1050" b="0" i="0" u="none" strike="noStrike" kern="1200" dirty="0">
                          <a:solidFill>
                            <a:srgbClr val="000000"/>
                          </a:solidFill>
                          <a:effectLst/>
                          <a:latin typeface="ＭＳ ゴシック" panose="020B0609070205080204" pitchFamily="49" charset="-128"/>
                          <a:ea typeface="ＭＳ ゴシック" panose="020B0609070205080204" pitchFamily="49" charset="-128"/>
                          <a:cs typeface="+mn-cs"/>
                        </a:rPr>
                        <a:t>深野南寺方大阪線</a:t>
                      </a:r>
                    </a:p>
                  </a:txBody>
                  <a:tcPr marL="7935" marR="7935" marT="79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 xmlns:a16="http://schemas.microsoft.com/office/drawing/2014/main" val="10001"/>
                  </a:ext>
                </a:extLst>
              </a:tr>
              <a:tr h="163305">
                <a:tc vMerge="1">
                  <a:txBody>
                    <a:bodyPr/>
                    <a:lstStyle/>
                    <a:p>
                      <a:pPr algn="l" fontAlgn="ctr"/>
                      <a:endParaRPr kumimoji="1" lang="ja-JP" altLang="en-US" sz="1050" b="0" i="0" u="none" strike="noStrike" kern="1200" dirty="0">
                        <a:solidFill>
                          <a:srgbClr val="000000"/>
                        </a:solidFill>
                        <a:effectLst/>
                        <a:latin typeface="ＭＳ ゴシック" panose="020B0609070205080204" pitchFamily="49" charset="-128"/>
                        <a:ea typeface="ＭＳ ゴシック" panose="020B0609070205080204" pitchFamily="49" charset="-128"/>
                        <a:cs typeface="+mn-cs"/>
                      </a:endParaRPr>
                    </a:p>
                  </a:txBody>
                  <a:tcPr marL="7935" marR="7935" marT="79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noFill/>
                  </a:tcPr>
                </a:tc>
                <a:tc>
                  <a:txBody>
                    <a:bodyPr/>
                    <a:lstStyle/>
                    <a:p>
                      <a:pPr algn="l" fontAlgn="ctr"/>
                      <a:r>
                        <a:rPr kumimoji="1" lang="ja-JP" altLang="en-US" sz="1050" b="0" i="0" u="none" strike="noStrike" kern="1200" dirty="0">
                          <a:solidFill>
                            <a:srgbClr val="000000"/>
                          </a:solidFill>
                          <a:effectLst/>
                          <a:latin typeface="ＭＳ ゴシック" panose="020B0609070205080204" pitchFamily="49" charset="-128"/>
                          <a:ea typeface="ＭＳ ゴシック" panose="020B0609070205080204" pitchFamily="49" charset="-128"/>
                          <a:cs typeface="+mn-cs"/>
                        </a:rPr>
                        <a:t>路線番号</a:t>
                      </a:r>
                    </a:p>
                  </a:txBody>
                  <a:tcPr marL="7935" marR="7935" marT="79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kumimoji="1" lang="ja-JP" altLang="en-US" sz="1050" b="0" i="0" u="none" strike="noStrike" kern="1200" dirty="0">
                          <a:solidFill>
                            <a:srgbClr val="000000"/>
                          </a:solidFill>
                          <a:effectLst/>
                          <a:latin typeface="ＭＳ ゴシック" panose="020B0609070205080204" pitchFamily="49" charset="-128"/>
                          <a:ea typeface="ＭＳ ゴシック" panose="020B0609070205080204" pitchFamily="49" charset="-128"/>
                          <a:cs typeface="+mn-cs"/>
                        </a:rPr>
                        <a:t> </a:t>
                      </a:r>
                      <a:r>
                        <a:rPr kumimoji="1" lang="en-US" altLang="ja-JP" sz="1050" b="0" i="0" u="none" strike="noStrike" kern="1200" dirty="0">
                          <a:solidFill>
                            <a:srgbClr val="000000"/>
                          </a:solidFill>
                          <a:effectLst/>
                          <a:latin typeface="ＭＳ ゴシック" panose="020B0609070205080204" pitchFamily="49" charset="-128"/>
                          <a:ea typeface="ＭＳ ゴシック" panose="020B0609070205080204" pitchFamily="49" charset="-128"/>
                          <a:cs typeface="+mn-cs"/>
                        </a:rPr>
                        <a:t>161</a:t>
                      </a:r>
                      <a:r>
                        <a:rPr kumimoji="1" lang="ja-JP" altLang="en-US" sz="1050" b="0" i="0" u="none" strike="noStrike" kern="1200" dirty="0">
                          <a:solidFill>
                            <a:srgbClr val="000000"/>
                          </a:solidFill>
                          <a:effectLst/>
                          <a:latin typeface="ＭＳ ゴシック" panose="020B0609070205080204" pitchFamily="49" charset="-128"/>
                          <a:ea typeface="ＭＳ ゴシック" panose="020B0609070205080204" pitchFamily="49" charset="-128"/>
                          <a:cs typeface="+mn-cs"/>
                        </a:rPr>
                        <a:t>号</a:t>
                      </a:r>
                    </a:p>
                  </a:txBody>
                  <a:tcPr marL="7935" marR="7935" marT="79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2"/>
                  </a:ext>
                </a:extLst>
              </a:tr>
              <a:tr h="163305">
                <a:tc gridSpan="2">
                  <a:txBody>
                    <a:bodyPr/>
                    <a:lstStyle/>
                    <a:p>
                      <a:pPr algn="l" fontAlgn="ctr"/>
                      <a:r>
                        <a:rPr kumimoji="1" lang="ja-JP" altLang="en-US" sz="1050" b="0" i="0" u="none" strike="noStrike" kern="1200" dirty="0">
                          <a:solidFill>
                            <a:srgbClr val="000000"/>
                          </a:solidFill>
                          <a:effectLst/>
                          <a:latin typeface="ＭＳ ゴシック" panose="020B0609070205080204" pitchFamily="49" charset="-128"/>
                          <a:ea typeface="ＭＳ ゴシック" panose="020B0609070205080204" pitchFamily="49" charset="-128"/>
                          <a:cs typeface="+mn-cs"/>
                        </a:rPr>
                        <a:t>道路規格</a:t>
                      </a:r>
                    </a:p>
                  </a:txBody>
                  <a:tcPr marL="7935" marR="7935" marT="79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hMerge="1">
                  <a:txBody>
                    <a:bodyPr/>
                    <a:lstStyle/>
                    <a:p>
                      <a:pPr algn="l" fontAlgn="ctr"/>
                      <a:endParaRPr kumimoji="1" lang="ja-JP" altLang="en-US" sz="1050" b="0" i="0" u="none" strike="noStrike" kern="1200" dirty="0">
                        <a:solidFill>
                          <a:srgbClr val="000000"/>
                        </a:solidFill>
                        <a:effectLst/>
                        <a:latin typeface="ＭＳ ゴシック" panose="020B0609070205080204" pitchFamily="49" charset="-128"/>
                        <a:ea typeface="ＭＳ ゴシック" panose="020B0609070205080204" pitchFamily="49" charset="-128"/>
                        <a:cs typeface="+mn-cs"/>
                      </a:endParaRPr>
                    </a:p>
                  </a:txBody>
                  <a:tcPr marL="7935" marR="7935" marT="7935"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kumimoji="1" lang="ja-JP" altLang="en-US" sz="1050" b="0" i="0" u="none" strike="noStrike" kern="1200" dirty="0">
                          <a:solidFill>
                            <a:srgbClr val="000000"/>
                          </a:solidFill>
                          <a:effectLst/>
                          <a:latin typeface="ＭＳ ゴシック" panose="020B0609070205080204" pitchFamily="49" charset="-128"/>
                          <a:ea typeface="ＭＳ ゴシック" panose="020B0609070205080204" pitchFamily="49" charset="-128"/>
                          <a:cs typeface="+mn-cs"/>
                        </a:rPr>
                        <a:t> </a:t>
                      </a:r>
                      <a:r>
                        <a:rPr kumimoji="1" lang="zh-TW" altLang="en-US" sz="1050" b="0" i="0" u="none" strike="noStrike" kern="1200" dirty="0">
                          <a:solidFill>
                            <a:srgbClr val="000000"/>
                          </a:solidFill>
                          <a:effectLst/>
                          <a:latin typeface="ＭＳ ゴシック" panose="020B0609070205080204" pitchFamily="49" charset="-128"/>
                          <a:ea typeface="ＭＳ ゴシック" panose="020B0609070205080204" pitchFamily="49" charset="-128"/>
                          <a:cs typeface="+mn-cs"/>
                        </a:rPr>
                        <a:t>第</a:t>
                      </a:r>
                      <a:r>
                        <a:rPr kumimoji="1" lang="en-US" altLang="zh-TW" sz="1050" b="0" i="0" u="none" strike="noStrike" kern="1200" dirty="0">
                          <a:solidFill>
                            <a:srgbClr val="000000"/>
                          </a:solidFill>
                          <a:effectLst/>
                          <a:latin typeface="ＭＳ ゴシック" panose="020B0609070205080204" pitchFamily="49" charset="-128"/>
                          <a:ea typeface="ＭＳ ゴシック" panose="020B0609070205080204" pitchFamily="49" charset="-128"/>
                          <a:cs typeface="+mn-cs"/>
                        </a:rPr>
                        <a:t>4</a:t>
                      </a:r>
                      <a:r>
                        <a:rPr kumimoji="1" lang="zh-TW" altLang="en-US" sz="1050" b="0" i="0" u="none" strike="noStrike" kern="1200" dirty="0">
                          <a:solidFill>
                            <a:srgbClr val="000000"/>
                          </a:solidFill>
                          <a:effectLst/>
                          <a:latin typeface="ＭＳ ゴシック" panose="020B0609070205080204" pitchFamily="49" charset="-128"/>
                          <a:ea typeface="ＭＳ ゴシック" panose="020B0609070205080204" pitchFamily="49" charset="-128"/>
                          <a:cs typeface="+mn-cs"/>
                        </a:rPr>
                        <a:t>種第</a:t>
                      </a:r>
                      <a:r>
                        <a:rPr kumimoji="1" lang="en-US" altLang="zh-TW" sz="1050" b="0" i="0" u="none" strike="noStrike" kern="1200" dirty="0">
                          <a:solidFill>
                            <a:srgbClr val="000000"/>
                          </a:solidFill>
                          <a:effectLst/>
                          <a:latin typeface="ＭＳ ゴシック" panose="020B0609070205080204" pitchFamily="49" charset="-128"/>
                          <a:ea typeface="ＭＳ ゴシック" panose="020B0609070205080204" pitchFamily="49" charset="-128"/>
                          <a:cs typeface="+mn-cs"/>
                        </a:rPr>
                        <a:t>2</a:t>
                      </a:r>
                      <a:r>
                        <a:rPr kumimoji="1" lang="zh-TW" altLang="en-US" sz="1050" b="0" i="0" u="none" strike="noStrike" kern="1200" dirty="0">
                          <a:solidFill>
                            <a:srgbClr val="000000"/>
                          </a:solidFill>
                          <a:effectLst/>
                          <a:latin typeface="ＭＳ ゴシック" panose="020B0609070205080204" pitchFamily="49" charset="-128"/>
                          <a:ea typeface="ＭＳ ゴシック" panose="020B0609070205080204" pitchFamily="49" charset="-128"/>
                          <a:cs typeface="+mn-cs"/>
                        </a:rPr>
                        <a:t>級</a:t>
                      </a:r>
                    </a:p>
                  </a:txBody>
                  <a:tcPr marL="7935" marR="7935" marT="79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3"/>
                  </a:ext>
                </a:extLst>
              </a:tr>
              <a:tr h="163305">
                <a:tc gridSpan="2">
                  <a:txBody>
                    <a:bodyPr/>
                    <a:lstStyle/>
                    <a:p>
                      <a:pPr algn="l" fontAlgn="ctr"/>
                      <a:r>
                        <a:rPr kumimoji="1" lang="ja-JP" altLang="en-US" sz="1050" b="0" i="0" u="none" strike="noStrike" kern="1200" dirty="0">
                          <a:solidFill>
                            <a:srgbClr val="000000"/>
                          </a:solidFill>
                          <a:effectLst/>
                          <a:latin typeface="ＭＳ ゴシック" panose="020B0609070205080204" pitchFamily="49" charset="-128"/>
                          <a:ea typeface="ＭＳ ゴシック" panose="020B0609070205080204" pitchFamily="49" charset="-128"/>
                          <a:cs typeface="+mn-cs"/>
                        </a:rPr>
                        <a:t>架橋位</a:t>
                      </a:r>
                    </a:p>
                  </a:txBody>
                  <a:tcPr marL="7935" marR="7935" marT="79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hMerge="1">
                  <a:txBody>
                    <a:bodyPr/>
                    <a:lstStyle/>
                    <a:p>
                      <a:pPr algn="l" fontAlgn="ctr"/>
                      <a:endParaRPr kumimoji="1" lang="ja-JP" altLang="en-US" sz="1050" b="0" i="0" u="none" strike="noStrike" kern="1200" dirty="0">
                        <a:solidFill>
                          <a:srgbClr val="000000"/>
                        </a:solidFill>
                        <a:effectLst/>
                        <a:latin typeface="ＭＳ ゴシック" panose="020B0609070205080204" pitchFamily="49" charset="-128"/>
                        <a:ea typeface="ＭＳ ゴシック" panose="020B0609070205080204" pitchFamily="49" charset="-128"/>
                        <a:cs typeface="+mn-cs"/>
                      </a:endParaRPr>
                    </a:p>
                  </a:txBody>
                  <a:tcPr marL="7935" marR="7935" marT="7935"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kumimoji="1" lang="ja-JP" altLang="en-US" sz="1050" b="0" i="0" u="none" strike="noStrike" kern="1200" dirty="0">
                          <a:solidFill>
                            <a:srgbClr val="000000"/>
                          </a:solidFill>
                          <a:effectLst/>
                          <a:latin typeface="ＭＳ ゴシック" panose="020B0609070205080204" pitchFamily="49" charset="-128"/>
                          <a:ea typeface="ＭＳ ゴシック" panose="020B0609070205080204" pitchFamily="49" charset="-128"/>
                          <a:cs typeface="+mn-cs"/>
                        </a:rPr>
                        <a:t> 門真市三ツ島</a:t>
                      </a:r>
                    </a:p>
                  </a:txBody>
                  <a:tcPr marL="7935" marR="7935" marT="79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4"/>
                  </a:ext>
                </a:extLst>
              </a:tr>
              <a:tr h="163305">
                <a:tc rowSpan="3">
                  <a:txBody>
                    <a:bodyPr/>
                    <a:lstStyle/>
                    <a:p>
                      <a:pPr algn="l" fontAlgn="ctr"/>
                      <a:r>
                        <a:rPr kumimoji="1" lang="ja-JP" altLang="en-US" sz="1050" b="0" i="0" u="none" strike="noStrike" kern="1200" dirty="0">
                          <a:solidFill>
                            <a:srgbClr val="000000"/>
                          </a:solidFill>
                          <a:effectLst/>
                          <a:latin typeface="ＭＳ ゴシック" panose="020B0609070205080204" pitchFamily="49" charset="-128"/>
                          <a:ea typeface="ＭＳ ゴシック" panose="020B0609070205080204" pitchFamily="49" charset="-128"/>
                          <a:cs typeface="+mn-cs"/>
                        </a:rPr>
                        <a:t>構造形式</a:t>
                      </a:r>
                    </a:p>
                  </a:txBody>
                  <a:tcPr marL="7935" marR="7935" marT="79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kumimoji="1" lang="ja-JP" altLang="en-US" sz="1050" b="0" i="0" u="none" strike="noStrike" kern="1200" dirty="0">
                          <a:solidFill>
                            <a:srgbClr val="000000"/>
                          </a:solidFill>
                          <a:effectLst/>
                          <a:latin typeface="ＭＳ ゴシック" panose="020B0609070205080204" pitchFamily="49" charset="-128"/>
                          <a:ea typeface="ＭＳ ゴシック" panose="020B0609070205080204" pitchFamily="49" charset="-128"/>
                          <a:cs typeface="+mn-cs"/>
                        </a:rPr>
                        <a:t>上部工</a:t>
                      </a:r>
                    </a:p>
                  </a:txBody>
                  <a:tcPr marL="7935" marR="7935" marT="79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kumimoji="1" lang="ja-JP" altLang="en-US" sz="1050" b="0" i="0" u="none" strike="noStrike" kern="1200" dirty="0">
                          <a:solidFill>
                            <a:srgbClr val="000000"/>
                          </a:solidFill>
                          <a:effectLst/>
                          <a:latin typeface="ＭＳ ゴシック" panose="020B0609070205080204" pitchFamily="49" charset="-128"/>
                          <a:ea typeface="ＭＳ ゴシック" panose="020B0609070205080204" pitchFamily="49" charset="-128"/>
                          <a:cs typeface="+mn-cs"/>
                        </a:rPr>
                        <a:t> </a:t>
                      </a:r>
                      <a:r>
                        <a:rPr kumimoji="1" lang="zh-TW" altLang="en-US" sz="1050" b="0" i="0" u="none" strike="noStrike" kern="1200" dirty="0">
                          <a:solidFill>
                            <a:srgbClr val="000000"/>
                          </a:solidFill>
                          <a:effectLst/>
                          <a:latin typeface="ＭＳ ゴシック" panose="020B0609070205080204" pitchFamily="49" charset="-128"/>
                          <a:ea typeface="ＭＳ ゴシック" panose="020B0609070205080204" pitchFamily="49" charset="-128"/>
                          <a:cs typeface="+mn-cs"/>
                        </a:rPr>
                        <a:t>鋼</a:t>
                      </a:r>
                      <a:r>
                        <a:rPr kumimoji="1" lang="en-US" altLang="zh-TW" sz="1050" b="0" i="0" u="none" strike="noStrike" kern="1200" dirty="0">
                          <a:solidFill>
                            <a:srgbClr val="000000"/>
                          </a:solidFill>
                          <a:effectLst/>
                          <a:latin typeface="ＭＳ ゴシック" panose="020B0609070205080204" pitchFamily="49" charset="-128"/>
                          <a:ea typeface="ＭＳ ゴシック" panose="020B0609070205080204" pitchFamily="49" charset="-128"/>
                          <a:cs typeface="+mn-cs"/>
                        </a:rPr>
                        <a:t>2</a:t>
                      </a:r>
                      <a:r>
                        <a:rPr kumimoji="1" lang="zh-TW" altLang="en-US" sz="1050" b="0" i="0" u="none" strike="noStrike" kern="1200" dirty="0">
                          <a:solidFill>
                            <a:srgbClr val="000000"/>
                          </a:solidFill>
                          <a:effectLst/>
                          <a:latin typeface="ＭＳ ゴシック" panose="020B0609070205080204" pitchFamily="49" charset="-128"/>
                          <a:ea typeface="ＭＳ ゴシック" panose="020B0609070205080204" pitchFamily="49" charset="-128"/>
                          <a:cs typeface="+mn-cs"/>
                        </a:rPr>
                        <a:t>径間鈑桁　（添架歩道橋）鋼鈑桁</a:t>
                      </a:r>
                    </a:p>
                  </a:txBody>
                  <a:tcPr marL="7935" marR="7935" marT="79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5"/>
                  </a:ext>
                </a:extLst>
              </a:tr>
              <a:tr h="163305">
                <a:tc vMerge="1">
                  <a:txBody>
                    <a:bodyPr/>
                    <a:lstStyle/>
                    <a:p>
                      <a:pPr algn="l" fontAlgn="ctr"/>
                      <a:endParaRPr kumimoji="1" lang="ja-JP" altLang="en-US" sz="1050" b="0" i="0" u="none" strike="noStrike" kern="1200" dirty="0">
                        <a:solidFill>
                          <a:srgbClr val="000000"/>
                        </a:solidFill>
                        <a:effectLst/>
                        <a:latin typeface="ＭＳ ゴシック" panose="020B0609070205080204" pitchFamily="49" charset="-128"/>
                        <a:ea typeface="ＭＳ ゴシック" panose="020B0609070205080204" pitchFamily="49" charset="-128"/>
                        <a:cs typeface="+mn-cs"/>
                      </a:endParaRPr>
                    </a:p>
                  </a:txBody>
                  <a:tcPr marL="7935" marR="7935" marT="79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noFill/>
                  </a:tcPr>
                </a:tc>
                <a:tc>
                  <a:txBody>
                    <a:bodyPr/>
                    <a:lstStyle/>
                    <a:p>
                      <a:pPr algn="l" fontAlgn="ctr"/>
                      <a:r>
                        <a:rPr kumimoji="1" lang="ja-JP" altLang="en-US" sz="1050" b="0" i="0" u="none" strike="noStrike" kern="1200" dirty="0">
                          <a:solidFill>
                            <a:srgbClr val="000000"/>
                          </a:solidFill>
                          <a:effectLst/>
                          <a:latin typeface="ＭＳ ゴシック" panose="020B0609070205080204" pitchFamily="49" charset="-128"/>
                          <a:ea typeface="ＭＳ ゴシック" panose="020B0609070205080204" pitchFamily="49" charset="-128"/>
                          <a:cs typeface="+mn-cs"/>
                        </a:rPr>
                        <a:t>下部工</a:t>
                      </a:r>
                    </a:p>
                  </a:txBody>
                  <a:tcPr marL="7935" marR="7935" marT="79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kumimoji="1" lang="ja-JP" altLang="en-US" sz="1050" b="0" i="0" u="none" strike="noStrike" kern="1200" dirty="0">
                          <a:solidFill>
                            <a:srgbClr val="000000"/>
                          </a:solidFill>
                          <a:effectLst/>
                          <a:latin typeface="ＭＳ ゴシック" panose="020B0609070205080204" pitchFamily="49" charset="-128"/>
                          <a:ea typeface="ＭＳ ゴシック" panose="020B0609070205080204" pitchFamily="49" charset="-128"/>
                          <a:cs typeface="+mn-cs"/>
                        </a:rPr>
                        <a:t> 壁式橋脚</a:t>
                      </a:r>
                      <a:r>
                        <a:rPr kumimoji="1" lang="en-US" altLang="ja-JP" sz="1050" b="0" i="0" u="none" strike="noStrike" kern="1200" dirty="0">
                          <a:solidFill>
                            <a:srgbClr val="000000"/>
                          </a:solidFill>
                          <a:effectLst/>
                          <a:latin typeface="ＭＳ ゴシック" panose="020B0609070205080204" pitchFamily="49" charset="-128"/>
                          <a:ea typeface="ＭＳ ゴシック" panose="020B0609070205080204" pitchFamily="49" charset="-128"/>
                          <a:cs typeface="+mn-cs"/>
                        </a:rPr>
                        <a:t>(</a:t>
                      </a:r>
                      <a:r>
                        <a:rPr kumimoji="1" lang="ja-JP" altLang="en-US" sz="1050" b="0" i="0" u="none" strike="noStrike" kern="1200" dirty="0">
                          <a:solidFill>
                            <a:srgbClr val="000000"/>
                          </a:solidFill>
                          <a:effectLst/>
                          <a:latin typeface="ＭＳ ゴシック" panose="020B0609070205080204" pitchFamily="49" charset="-128"/>
                          <a:ea typeface="ＭＳ ゴシック" panose="020B0609070205080204" pitchFamily="49" charset="-128"/>
                          <a:cs typeface="+mn-cs"/>
                        </a:rPr>
                        <a:t>小判型変形断面</a:t>
                      </a:r>
                      <a:r>
                        <a:rPr kumimoji="1" lang="en-US" altLang="ja-JP" sz="1050" b="0" i="0" u="none" strike="noStrike" kern="1200" dirty="0">
                          <a:solidFill>
                            <a:srgbClr val="000000"/>
                          </a:solidFill>
                          <a:effectLst/>
                          <a:latin typeface="ＭＳ ゴシック" panose="020B0609070205080204" pitchFamily="49" charset="-128"/>
                          <a:ea typeface="ＭＳ ゴシック" panose="020B0609070205080204" pitchFamily="49" charset="-128"/>
                          <a:cs typeface="+mn-cs"/>
                        </a:rPr>
                        <a:t>)</a:t>
                      </a:r>
                      <a:r>
                        <a:rPr kumimoji="1" lang="ja-JP" altLang="en-US" sz="1050" b="0" i="0" u="none" strike="noStrike" kern="1200" dirty="0" err="1">
                          <a:solidFill>
                            <a:srgbClr val="000000"/>
                          </a:solidFill>
                          <a:effectLst/>
                          <a:latin typeface="ＭＳ ゴシック" panose="020B0609070205080204" pitchFamily="49" charset="-128"/>
                          <a:ea typeface="ＭＳ ゴシック" panose="020B0609070205080204" pitchFamily="49" charset="-128"/>
                          <a:cs typeface="+mn-cs"/>
                        </a:rPr>
                        <a:t>、</a:t>
                      </a:r>
                      <a:r>
                        <a:rPr kumimoji="1" lang="ja-JP" altLang="en-US" sz="1050" b="0" i="0" u="none" strike="noStrike" kern="1200" dirty="0">
                          <a:solidFill>
                            <a:srgbClr val="000000"/>
                          </a:solidFill>
                          <a:effectLst/>
                          <a:latin typeface="ＭＳ ゴシック" panose="020B0609070205080204" pitchFamily="49" charset="-128"/>
                          <a:ea typeface="ＭＳ ゴシック" panose="020B0609070205080204" pitchFamily="49" charset="-128"/>
                          <a:cs typeface="+mn-cs"/>
                        </a:rPr>
                        <a:t>逆</a:t>
                      </a:r>
                      <a:r>
                        <a:rPr kumimoji="1" lang="en-US" altLang="ja-JP" sz="1050" b="0" i="0" u="none" strike="noStrike" kern="1200" dirty="0">
                          <a:solidFill>
                            <a:srgbClr val="000000"/>
                          </a:solidFill>
                          <a:effectLst/>
                          <a:latin typeface="ＭＳ ゴシック" panose="020B0609070205080204" pitchFamily="49" charset="-128"/>
                          <a:ea typeface="ＭＳ ゴシック" panose="020B0609070205080204" pitchFamily="49" charset="-128"/>
                          <a:cs typeface="+mn-cs"/>
                        </a:rPr>
                        <a:t>T</a:t>
                      </a:r>
                      <a:r>
                        <a:rPr kumimoji="1" lang="ja-JP" altLang="en-US" sz="1050" b="0" i="0" u="none" strike="noStrike" kern="1200" dirty="0">
                          <a:solidFill>
                            <a:srgbClr val="000000"/>
                          </a:solidFill>
                          <a:effectLst/>
                          <a:latin typeface="ＭＳ ゴシック" panose="020B0609070205080204" pitchFamily="49" charset="-128"/>
                          <a:ea typeface="ＭＳ ゴシック" panose="020B0609070205080204" pitchFamily="49" charset="-128"/>
                          <a:cs typeface="+mn-cs"/>
                        </a:rPr>
                        <a:t>式橋台</a:t>
                      </a:r>
                      <a:endParaRPr kumimoji="1" lang="zh-TW" altLang="en-US" sz="1050" b="0" i="0" u="none" strike="noStrike" kern="1200" dirty="0">
                        <a:solidFill>
                          <a:srgbClr val="000000"/>
                        </a:solidFill>
                        <a:effectLst/>
                        <a:latin typeface="ＭＳ ゴシック" panose="020B0609070205080204" pitchFamily="49" charset="-128"/>
                        <a:ea typeface="ＭＳ ゴシック" panose="020B0609070205080204" pitchFamily="49" charset="-128"/>
                        <a:cs typeface="+mn-cs"/>
                      </a:endParaRPr>
                    </a:p>
                  </a:txBody>
                  <a:tcPr marL="7935" marR="7935" marT="79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 xmlns:a16="http://schemas.microsoft.com/office/drawing/2014/main" val="10006"/>
                  </a:ext>
                </a:extLst>
              </a:tr>
              <a:tr h="163305">
                <a:tc vMerge="1">
                  <a:txBody>
                    <a:bodyPr/>
                    <a:lstStyle/>
                    <a:p>
                      <a:pPr algn="l" fontAlgn="ctr"/>
                      <a:endParaRPr kumimoji="1" lang="ja-JP" altLang="en-US" sz="1050" b="0" i="0" u="none" strike="noStrike" kern="1200" dirty="0">
                        <a:solidFill>
                          <a:srgbClr val="000000"/>
                        </a:solidFill>
                        <a:effectLst/>
                        <a:latin typeface="ＭＳ ゴシック" panose="020B0609070205080204" pitchFamily="49" charset="-128"/>
                        <a:ea typeface="ＭＳ ゴシック" panose="020B0609070205080204" pitchFamily="49" charset="-128"/>
                        <a:cs typeface="+mn-cs"/>
                      </a:endParaRPr>
                    </a:p>
                  </a:txBody>
                  <a:tcPr marL="7935" marR="7935" marT="79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noFill/>
                  </a:tcPr>
                </a:tc>
                <a:tc>
                  <a:txBody>
                    <a:bodyPr/>
                    <a:lstStyle/>
                    <a:p>
                      <a:pPr algn="l" fontAlgn="ctr"/>
                      <a:r>
                        <a:rPr kumimoji="1" lang="ja-JP" altLang="en-US" sz="1050" b="0" i="0" u="none" strike="noStrike" kern="1200" dirty="0">
                          <a:solidFill>
                            <a:srgbClr val="000000"/>
                          </a:solidFill>
                          <a:effectLst/>
                          <a:latin typeface="ＭＳ ゴシック" panose="020B0609070205080204" pitchFamily="49" charset="-128"/>
                          <a:ea typeface="ＭＳ ゴシック" panose="020B0609070205080204" pitchFamily="49" charset="-128"/>
                          <a:cs typeface="+mn-cs"/>
                        </a:rPr>
                        <a:t>基礎工</a:t>
                      </a:r>
                    </a:p>
                  </a:txBody>
                  <a:tcPr marL="7935" marR="7935" marT="79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kumimoji="1" lang="ja-JP" altLang="en-US" sz="1050" b="0" i="0" u="none" strike="noStrike" kern="1200" dirty="0">
                          <a:solidFill>
                            <a:srgbClr val="000000"/>
                          </a:solidFill>
                          <a:effectLst/>
                          <a:latin typeface="ＭＳ ゴシック" panose="020B0609070205080204" pitchFamily="49" charset="-128"/>
                          <a:ea typeface="ＭＳ ゴシック" panose="020B0609070205080204" pitchFamily="49" charset="-128"/>
                          <a:cs typeface="+mn-cs"/>
                        </a:rPr>
                        <a:t> </a:t>
                      </a:r>
                      <a:r>
                        <a:rPr kumimoji="1" lang="zh-TW" altLang="en-US" sz="1050" b="0" i="0" u="none" strike="noStrike" kern="1200" dirty="0">
                          <a:solidFill>
                            <a:srgbClr val="000000"/>
                          </a:solidFill>
                          <a:effectLst/>
                          <a:latin typeface="ＭＳ ゴシック" panose="020B0609070205080204" pitchFamily="49" charset="-128"/>
                          <a:ea typeface="ＭＳ ゴシック" panose="020B0609070205080204" pitchFamily="49" charset="-128"/>
                          <a:cs typeface="+mn-cs"/>
                        </a:rPr>
                        <a:t>橋台：杭基礎</a:t>
                      </a:r>
                      <a:r>
                        <a:rPr kumimoji="1" lang="ja-JP" altLang="en-US" sz="1050" b="0" i="0" u="none" strike="noStrike" kern="1200" dirty="0">
                          <a:solidFill>
                            <a:srgbClr val="000000"/>
                          </a:solidFill>
                          <a:effectLst/>
                          <a:latin typeface="ＭＳ ゴシック" panose="020B0609070205080204" pitchFamily="49" charset="-128"/>
                          <a:ea typeface="ＭＳ ゴシック" panose="020B0609070205080204" pitchFamily="49" charset="-128"/>
                          <a:cs typeface="+mn-cs"/>
                        </a:rPr>
                        <a:t>　　橋脚：直接基礎</a:t>
                      </a:r>
                      <a:endParaRPr kumimoji="1" lang="zh-TW" altLang="en-US" sz="1050" b="0" i="0" u="none" strike="noStrike" kern="1200" dirty="0">
                        <a:solidFill>
                          <a:srgbClr val="000000"/>
                        </a:solidFill>
                        <a:effectLst/>
                        <a:latin typeface="ＭＳ ゴシック" panose="020B0609070205080204" pitchFamily="49" charset="-128"/>
                        <a:ea typeface="ＭＳ ゴシック" panose="020B0609070205080204" pitchFamily="49" charset="-128"/>
                        <a:cs typeface="+mn-cs"/>
                      </a:endParaRPr>
                    </a:p>
                  </a:txBody>
                  <a:tcPr marL="7935" marR="7935" marT="79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 xmlns:a16="http://schemas.microsoft.com/office/drawing/2014/main" val="10007"/>
                  </a:ext>
                </a:extLst>
              </a:tr>
              <a:tr h="189304">
                <a:tc rowSpan="5">
                  <a:txBody>
                    <a:bodyPr/>
                    <a:lstStyle/>
                    <a:p>
                      <a:pPr algn="l" fontAlgn="ctr"/>
                      <a:r>
                        <a:rPr kumimoji="1" lang="zh-TW" altLang="en-US" sz="1050" b="0" i="0" u="none" strike="noStrike" kern="1200" dirty="0">
                          <a:solidFill>
                            <a:srgbClr val="000000"/>
                          </a:solidFill>
                          <a:effectLst/>
                          <a:latin typeface="ＭＳ ゴシック" panose="020B0609070205080204" pitchFamily="49" charset="-128"/>
                          <a:ea typeface="ＭＳ ゴシック" panose="020B0609070205080204" pitchFamily="49" charset="-128"/>
                          <a:cs typeface="+mn-cs"/>
                        </a:rPr>
                        <a:t>主要構造</a:t>
                      </a:r>
                      <a:endParaRPr kumimoji="1" lang="en-US" altLang="zh-TW" sz="1050" b="0" i="0" u="none" strike="noStrike" kern="1200" dirty="0">
                        <a:solidFill>
                          <a:srgbClr val="000000"/>
                        </a:solidFill>
                        <a:effectLst/>
                        <a:latin typeface="ＭＳ ゴシック" panose="020B0609070205080204" pitchFamily="49" charset="-128"/>
                        <a:ea typeface="ＭＳ ゴシック" panose="020B0609070205080204" pitchFamily="49" charset="-128"/>
                        <a:cs typeface="+mn-cs"/>
                      </a:endParaRPr>
                    </a:p>
                    <a:p>
                      <a:pPr algn="l" fontAlgn="ctr"/>
                      <a:r>
                        <a:rPr kumimoji="1" lang="zh-TW" altLang="en-US" sz="1050" b="0" i="0" u="none" strike="noStrike" kern="1200" dirty="0">
                          <a:solidFill>
                            <a:srgbClr val="000000"/>
                          </a:solidFill>
                          <a:effectLst/>
                          <a:latin typeface="ＭＳ ゴシック" panose="020B0609070205080204" pitchFamily="49" charset="-128"/>
                          <a:ea typeface="ＭＳ ゴシック" panose="020B0609070205080204" pitchFamily="49" charset="-128"/>
                          <a:cs typeface="+mn-cs"/>
                        </a:rPr>
                        <a:t>寸法</a:t>
                      </a:r>
                    </a:p>
                  </a:txBody>
                  <a:tcPr marL="7935" marR="7935" marT="79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kumimoji="1" lang="ja-JP" altLang="en-US" sz="1050" b="0" i="0" u="none" strike="noStrike" kern="1200" dirty="0">
                          <a:solidFill>
                            <a:srgbClr val="000000"/>
                          </a:solidFill>
                          <a:effectLst/>
                          <a:latin typeface="ＭＳ ゴシック" panose="020B0609070205080204" pitchFamily="49" charset="-128"/>
                          <a:ea typeface="ＭＳ ゴシック" panose="020B0609070205080204" pitchFamily="49" charset="-128"/>
                          <a:cs typeface="+mn-cs"/>
                        </a:rPr>
                        <a:t>橋長</a:t>
                      </a:r>
                      <a:r>
                        <a:rPr kumimoji="1" lang="en-US" altLang="ja-JP" sz="1050" b="0" i="0" u="none" strike="noStrike" kern="1200" dirty="0">
                          <a:solidFill>
                            <a:srgbClr val="000000"/>
                          </a:solidFill>
                          <a:effectLst/>
                          <a:latin typeface="ＭＳ ゴシック" panose="020B0609070205080204" pitchFamily="49" charset="-128"/>
                          <a:ea typeface="ＭＳ ゴシック" panose="020B0609070205080204" pitchFamily="49" charset="-128"/>
                          <a:cs typeface="+mn-cs"/>
                        </a:rPr>
                        <a:t>(</a:t>
                      </a:r>
                      <a:r>
                        <a:rPr kumimoji="1" lang="en-US" sz="1050" b="0" i="0" u="none" strike="noStrike" kern="1200" dirty="0">
                          <a:solidFill>
                            <a:srgbClr val="000000"/>
                          </a:solidFill>
                          <a:effectLst/>
                          <a:latin typeface="ＭＳ ゴシック" panose="020B0609070205080204" pitchFamily="49" charset="-128"/>
                          <a:ea typeface="ＭＳ ゴシック" panose="020B0609070205080204" pitchFamily="49" charset="-128"/>
                          <a:cs typeface="+mn-cs"/>
                        </a:rPr>
                        <a:t>m)</a:t>
                      </a:r>
                    </a:p>
                  </a:txBody>
                  <a:tcPr marL="7935" marR="7935" marT="79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kumimoji="1" lang="ja-JP" altLang="en-US" sz="1050" b="0" i="0" u="none" strike="noStrike" kern="1200" dirty="0">
                          <a:solidFill>
                            <a:srgbClr val="000000"/>
                          </a:solidFill>
                          <a:effectLst/>
                          <a:latin typeface="ＭＳ ゴシック" panose="020B0609070205080204" pitchFamily="49" charset="-128"/>
                          <a:ea typeface="ＭＳ ゴシック" panose="020B0609070205080204" pitchFamily="49" charset="-128"/>
                          <a:cs typeface="+mn-cs"/>
                        </a:rPr>
                        <a:t> </a:t>
                      </a:r>
                      <a:r>
                        <a:rPr kumimoji="1" lang="en-US" sz="1050" b="0" i="0" u="none" strike="noStrike" kern="1200" dirty="0">
                          <a:solidFill>
                            <a:srgbClr val="000000"/>
                          </a:solidFill>
                          <a:effectLst/>
                          <a:latin typeface="ＭＳ ゴシック" panose="020B0609070205080204" pitchFamily="49" charset="-128"/>
                          <a:ea typeface="ＭＳ ゴシック" panose="020B0609070205080204" pitchFamily="49" charset="-128"/>
                          <a:cs typeface="+mn-cs"/>
                        </a:rPr>
                        <a:t>24.4 m</a:t>
                      </a:r>
                    </a:p>
                  </a:txBody>
                  <a:tcPr marL="7935" marR="7935" marT="79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 xmlns:a16="http://schemas.microsoft.com/office/drawing/2014/main" val="10008"/>
                  </a:ext>
                </a:extLst>
              </a:tr>
              <a:tr h="163305">
                <a:tc vMerge="1">
                  <a:txBody>
                    <a:bodyPr/>
                    <a:lstStyle/>
                    <a:p>
                      <a:pPr algn="l" fontAlgn="ctr"/>
                      <a:endParaRPr kumimoji="1" lang="ja-JP" altLang="en-US" sz="1050" b="0" i="0" u="none" strike="noStrike" kern="1200" dirty="0">
                        <a:solidFill>
                          <a:srgbClr val="000000"/>
                        </a:solidFill>
                        <a:effectLst/>
                        <a:latin typeface="ＭＳ ゴシック" panose="020B0609070205080204" pitchFamily="49" charset="-128"/>
                        <a:ea typeface="ＭＳ ゴシック" panose="020B0609070205080204" pitchFamily="49" charset="-128"/>
                        <a:cs typeface="+mn-cs"/>
                      </a:endParaRPr>
                    </a:p>
                  </a:txBody>
                  <a:tcPr marL="7935" marR="7935" marT="79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noFill/>
                  </a:tcPr>
                </a:tc>
                <a:tc>
                  <a:txBody>
                    <a:bodyPr/>
                    <a:lstStyle/>
                    <a:p>
                      <a:pPr algn="l" fontAlgn="ctr"/>
                      <a:r>
                        <a:rPr kumimoji="1" lang="ja-JP" altLang="en-US" sz="1050" b="0" i="0" u="none" strike="noStrike" kern="1200" dirty="0">
                          <a:solidFill>
                            <a:srgbClr val="000000"/>
                          </a:solidFill>
                          <a:effectLst/>
                          <a:latin typeface="ＭＳ ゴシック" panose="020B0609070205080204" pitchFamily="49" charset="-128"/>
                          <a:ea typeface="ＭＳ ゴシック" panose="020B0609070205080204" pitchFamily="49" charset="-128"/>
                          <a:cs typeface="+mn-cs"/>
                        </a:rPr>
                        <a:t>支間長</a:t>
                      </a:r>
                      <a:r>
                        <a:rPr kumimoji="1" lang="en-US" altLang="ja-JP" sz="1050" b="0" i="0" u="none" strike="noStrike" kern="1200" dirty="0">
                          <a:solidFill>
                            <a:srgbClr val="000000"/>
                          </a:solidFill>
                          <a:effectLst/>
                          <a:latin typeface="ＭＳ ゴシック" panose="020B0609070205080204" pitchFamily="49" charset="-128"/>
                          <a:ea typeface="ＭＳ ゴシック" panose="020B0609070205080204" pitchFamily="49" charset="-128"/>
                          <a:cs typeface="+mn-cs"/>
                        </a:rPr>
                        <a:t>(</a:t>
                      </a:r>
                      <a:r>
                        <a:rPr kumimoji="1" lang="en-US" sz="1050" b="0" i="0" u="none" strike="noStrike" kern="1200" dirty="0">
                          <a:solidFill>
                            <a:srgbClr val="000000"/>
                          </a:solidFill>
                          <a:effectLst/>
                          <a:latin typeface="ＭＳ ゴシック" panose="020B0609070205080204" pitchFamily="49" charset="-128"/>
                          <a:ea typeface="ＭＳ ゴシック" panose="020B0609070205080204" pitchFamily="49" charset="-128"/>
                          <a:cs typeface="+mn-cs"/>
                        </a:rPr>
                        <a:t>m)</a:t>
                      </a:r>
                    </a:p>
                  </a:txBody>
                  <a:tcPr marL="7935" marR="7935" marT="79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kumimoji="1" lang="ja-JP" altLang="en-US" sz="1050" b="0" i="0" u="none" strike="noStrike" kern="1200" dirty="0">
                          <a:solidFill>
                            <a:srgbClr val="000000"/>
                          </a:solidFill>
                          <a:effectLst/>
                          <a:latin typeface="ＭＳ ゴシック" panose="020B0609070205080204" pitchFamily="49" charset="-128"/>
                          <a:ea typeface="ＭＳ ゴシック" panose="020B0609070205080204" pitchFamily="49" charset="-128"/>
                          <a:cs typeface="+mn-cs"/>
                        </a:rPr>
                        <a:t> </a:t>
                      </a:r>
                      <a:r>
                        <a:rPr kumimoji="1" lang="en-US" sz="1050" b="0" i="0" u="none" strike="noStrike" kern="1200" dirty="0">
                          <a:solidFill>
                            <a:srgbClr val="000000"/>
                          </a:solidFill>
                          <a:effectLst/>
                          <a:latin typeface="ＭＳ ゴシック" panose="020B0609070205080204" pitchFamily="49" charset="-128"/>
                          <a:ea typeface="ＭＳ ゴシック" panose="020B0609070205080204" pitchFamily="49" charset="-128"/>
                          <a:cs typeface="+mn-cs"/>
                        </a:rPr>
                        <a:t>12.2 m + 12.2 m</a:t>
                      </a:r>
                    </a:p>
                  </a:txBody>
                  <a:tcPr marL="7935" marR="7935" marT="79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 xmlns:a16="http://schemas.microsoft.com/office/drawing/2014/main" val="10009"/>
                  </a:ext>
                </a:extLst>
              </a:tr>
              <a:tr h="163305">
                <a:tc vMerge="1">
                  <a:txBody>
                    <a:bodyPr/>
                    <a:lstStyle/>
                    <a:p>
                      <a:pPr algn="l" fontAlgn="ctr"/>
                      <a:endParaRPr kumimoji="1" lang="ja-JP" altLang="en-US" sz="1050" b="0" i="0" u="none" strike="noStrike" kern="1200" dirty="0">
                        <a:solidFill>
                          <a:srgbClr val="000000"/>
                        </a:solidFill>
                        <a:effectLst/>
                        <a:latin typeface="ＭＳ ゴシック" panose="020B0609070205080204" pitchFamily="49" charset="-128"/>
                        <a:ea typeface="ＭＳ ゴシック" panose="020B0609070205080204" pitchFamily="49" charset="-128"/>
                        <a:cs typeface="+mn-cs"/>
                      </a:endParaRPr>
                    </a:p>
                  </a:txBody>
                  <a:tcPr marL="7935" marR="7935" marT="79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noFill/>
                  </a:tcPr>
                </a:tc>
                <a:tc>
                  <a:txBody>
                    <a:bodyPr/>
                    <a:lstStyle/>
                    <a:p>
                      <a:pPr algn="l" fontAlgn="ctr"/>
                      <a:r>
                        <a:rPr kumimoji="1" lang="ja-JP" altLang="en-US" sz="1050" b="0" i="0" u="none" strike="noStrike" kern="1200" dirty="0">
                          <a:solidFill>
                            <a:srgbClr val="000000"/>
                          </a:solidFill>
                          <a:effectLst/>
                          <a:latin typeface="ＭＳ ゴシック" panose="020B0609070205080204" pitchFamily="49" charset="-128"/>
                          <a:ea typeface="ＭＳ ゴシック" panose="020B0609070205080204" pitchFamily="49" charset="-128"/>
                          <a:cs typeface="+mn-cs"/>
                        </a:rPr>
                        <a:t>全幅員</a:t>
                      </a:r>
                      <a:r>
                        <a:rPr kumimoji="1" lang="en-US" altLang="ja-JP" sz="1050" b="0" i="0" u="none" strike="noStrike" kern="1200" dirty="0">
                          <a:solidFill>
                            <a:srgbClr val="000000"/>
                          </a:solidFill>
                          <a:effectLst/>
                          <a:latin typeface="ＭＳ ゴシック" panose="020B0609070205080204" pitchFamily="49" charset="-128"/>
                          <a:ea typeface="ＭＳ ゴシック" panose="020B0609070205080204" pitchFamily="49" charset="-128"/>
                          <a:cs typeface="+mn-cs"/>
                        </a:rPr>
                        <a:t>(</a:t>
                      </a:r>
                      <a:r>
                        <a:rPr kumimoji="1" lang="en-US" sz="1050" b="0" i="0" u="none" strike="noStrike" kern="1200" dirty="0">
                          <a:solidFill>
                            <a:srgbClr val="000000"/>
                          </a:solidFill>
                          <a:effectLst/>
                          <a:latin typeface="ＭＳ ゴシック" panose="020B0609070205080204" pitchFamily="49" charset="-128"/>
                          <a:ea typeface="ＭＳ ゴシック" panose="020B0609070205080204" pitchFamily="49" charset="-128"/>
                          <a:cs typeface="+mn-cs"/>
                        </a:rPr>
                        <a:t>m)</a:t>
                      </a:r>
                    </a:p>
                  </a:txBody>
                  <a:tcPr marL="7935" marR="7935" marT="79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kumimoji="1" lang="en-US" sz="1050" b="0" i="0" u="none" strike="noStrike" kern="1200" dirty="0">
                          <a:solidFill>
                            <a:srgbClr val="000000"/>
                          </a:solidFill>
                          <a:effectLst/>
                          <a:latin typeface="ＭＳ ゴシック" panose="020B0609070205080204" pitchFamily="49" charset="-128"/>
                          <a:ea typeface="ＭＳ ゴシック" panose="020B0609070205080204" pitchFamily="49" charset="-128"/>
                          <a:cs typeface="+mn-cs"/>
                        </a:rPr>
                        <a:t> 7.75</a:t>
                      </a:r>
                      <a:r>
                        <a:rPr kumimoji="1" lang="ja-JP" altLang="en-US" sz="1050" b="0" i="0" u="none" strike="noStrike" kern="1200" dirty="0">
                          <a:solidFill>
                            <a:srgbClr val="000000"/>
                          </a:solidFill>
                          <a:effectLst/>
                          <a:latin typeface="ＭＳ ゴシック" panose="020B0609070205080204" pitchFamily="49" charset="-128"/>
                          <a:ea typeface="ＭＳ ゴシック" panose="020B0609070205080204" pitchFamily="49" charset="-128"/>
                          <a:cs typeface="+mn-cs"/>
                        </a:rPr>
                        <a:t> </a:t>
                      </a:r>
                      <a:r>
                        <a:rPr kumimoji="1" lang="en-US" sz="1050" b="0" i="0" u="none" strike="noStrike" kern="1200" dirty="0">
                          <a:solidFill>
                            <a:srgbClr val="000000"/>
                          </a:solidFill>
                          <a:effectLst/>
                          <a:latin typeface="ＭＳ ゴシック" panose="020B0609070205080204" pitchFamily="49" charset="-128"/>
                          <a:ea typeface="ＭＳ ゴシック" panose="020B0609070205080204" pitchFamily="49" charset="-128"/>
                          <a:cs typeface="+mn-cs"/>
                        </a:rPr>
                        <a:t>m</a:t>
                      </a:r>
                    </a:p>
                  </a:txBody>
                  <a:tcPr marL="7935" marR="7935" marT="79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 xmlns:a16="http://schemas.microsoft.com/office/drawing/2014/main" val="10010"/>
                  </a:ext>
                </a:extLst>
              </a:tr>
              <a:tr h="163305">
                <a:tc vMerge="1">
                  <a:txBody>
                    <a:bodyPr/>
                    <a:lstStyle/>
                    <a:p>
                      <a:pPr algn="l" fontAlgn="ctr"/>
                      <a:endParaRPr kumimoji="1" lang="ja-JP" altLang="en-US" sz="1050" b="0" i="0" u="none" strike="noStrike" kern="1200" dirty="0">
                        <a:solidFill>
                          <a:srgbClr val="000000"/>
                        </a:solidFill>
                        <a:effectLst/>
                        <a:latin typeface="ＭＳ ゴシック" panose="020B0609070205080204" pitchFamily="49" charset="-128"/>
                        <a:ea typeface="ＭＳ ゴシック" panose="020B0609070205080204" pitchFamily="49" charset="-128"/>
                        <a:cs typeface="+mn-cs"/>
                      </a:endParaRPr>
                    </a:p>
                  </a:txBody>
                  <a:tcPr marL="7935" marR="7935" marT="79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noFill/>
                  </a:tcPr>
                </a:tc>
                <a:tc>
                  <a:txBody>
                    <a:bodyPr/>
                    <a:lstStyle/>
                    <a:p>
                      <a:pPr algn="l" fontAlgn="ctr"/>
                      <a:r>
                        <a:rPr kumimoji="1" lang="ja-JP" altLang="en-US" sz="1050" b="0" i="0" u="none" strike="noStrike" kern="1200" dirty="0">
                          <a:solidFill>
                            <a:srgbClr val="000000"/>
                          </a:solidFill>
                          <a:effectLst/>
                          <a:latin typeface="ＭＳ ゴシック" panose="020B0609070205080204" pitchFamily="49" charset="-128"/>
                          <a:ea typeface="ＭＳ ゴシック" panose="020B0609070205080204" pitchFamily="49" charset="-128"/>
                          <a:cs typeface="+mn-cs"/>
                        </a:rPr>
                        <a:t>有効幅員</a:t>
                      </a:r>
                      <a:r>
                        <a:rPr kumimoji="1" lang="en-US" altLang="ja-JP" sz="1050" b="0" i="0" u="none" strike="noStrike" kern="1200" dirty="0">
                          <a:solidFill>
                            <a:srgbClr val="000000"/>
                          </a:solidFill>
                          <a:effectLst/>
                          <a:latin typeface="ＭＳ ゴシック" panose="020B0609070205080204" pitchFamily="49" charset="-128"/>
                          <a:ea typeface="ＭＳ ゴシック" panose="020B0609070205080204" pitchFamily="49" charset="-128"/>
                          <a:cs typeface="+mn-cs"/>
                        </a:rPr>
                        <a:t>(</a:t>
                      </a:r>
                      <a:r>
                        <a:rPr kumimoji="1" lang="en-US" sz="1050" b="0" i="0" u="none" strike="noStrike" kern="1200" dirty="0">
                          <a:solidFill>
                            <a:srgbClr val="000000"/>
                          </a:solidFill>
                          <a:effectLst/>
                          <a:latin typeface="ＭＳ ゴシック" panose="020B0609070205080204" pitchFamily="49" charset="-128"/>
                          <a:ea typeface="ＭＳ ゴシック" panose="020B0609070205080204" pitchFamily="49" charset="-128"/>
                          <a:cs typeface="+mn-cs"/>
                        </a:rPr>
                        <a:t>m)</a:t>
                      </a:r>
                    </a:p>
                  </a:txBody>
                  <a:tcPr marL="7935" marR="7935" marT="79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kumimoji="1" lang="en-US" altLang="zh-TW" sz="1050" b="0" i="0" u="none" strike="noStrike" kern="1200" dirty="0">
                          <a:solidFill>
                            <a:srgbClr val="000000"/>
                          </a:solidFill>
                          <a:effectLst/>
                          <a:latin typeface="ＭＳ ゴシック" panose="020B0609070205080204" pitchFamily="49" charset="-128"/>
                          <a:ea typeface="ＭＳ ゴシック" panose="020B0609070205080204" pitchFamily="49" charset="-128"/>
                          <a:cs typeface="+mn-cs"/>
                        </a:rPr>
                        <a:t> 1.2m</a:t>
                      </a:r>
                      <a:r>
                        <a:rPr kumimoji="1" lang="zh-TW" altLang="en-US" sz="1050" b="0" i="0" u="none" strike="noStrike" kern="1200" dirty="0">
                          <a:solidFill>
                            <a:srgbClr val="000000"/>
                          </a:solidFill>
                          <a:effectLst/>
                          <a:latin typeface="ＭＳ ゴシック" panose="020B0609070205080204" pitchFamily="49" charset="-128"/>
                          <a:ea typeface="ＭＳ ゴシック" panose="020B0609070205080204" pitchFamily="49" charset="-128"/>
                          <a:cs typeface="+mn-cs"/>
                        </a:rPr>
                        <a:t>（歩道）</a:t>
                      </a:r>
                      <a:r>
                        <a:rPr kumimoji="1" lang="en-US" altLang="zh-TW" sz="1050" b="0" i="0" u="none" strike="noStrike" kern="1200" dirty="0">
                          <a:solidFill>
                            <a:srgbClr val="000000"/>
                          </a:solidFill>
                          <a:effectLst/>
                          <a:latin typeface="ＭＳ ゴシック" panose="020B0609070205080204" pitchFamily="49" charset="-128"/>
                          <a:ea typeface="ＭＳ ゴシック" panose="020B0609070205080204" pitchFamily="49" charset="-128"/>
                          <a:cs typeface="+mn-cs"/>
                        </a:rPr>
                        <a:t>+5.58m</a:t>
                      </a:r>
                      <a:r>
                        <a:rPr kumimoji="1" lang="zh-TW" altLang="en-US" sz="1050" b="0" i="0" u="none" strike="noStrike" kern="1200" dirty="0">
                          <a:solidFill>
                            <a:srgbClr val="000000"/>
                          </a:solidFill>
                          <a:effectLst/>
                          <a:latin typeface="ＭＳ ゴシック" panose="020B0609070205080204" pitchFamily="49" charset="-128"/>
                          <a:ea typeface="ＭＳ ゴシック" panose="020B0609070205080204" pitchFamily="49" charset="-128"/>
                          <a:cs typeface="+mn-cs"/>
                        </a:rPr>
                        <a:t>（車道）</a:t>
                      </a:r>
                    </a:p>
                  </a:txBody>
                  <a:tcPr marL="7935" marR="7935" marT="79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 xmlns:a16="http://schemas.microsoft.com/office/drawing/2014/main" val="10011"/>
                  </a:ext>
                </a:extLst>
              </a:tr>
              <a:tr h="163305">
                <a:tc vMerge="1">
                  <a:txBody>
                    <a:bodyPr/>
                    <a:lstStyle/>
                    <a:p>
                      <a:pPr algn="l" fontAlgn="ctr"/>
                      <a:endParaRPr kumimoji="1" lang="ja-JP" altLang="en-US" sz="1050" b="0" i="0" u="none" strike="noStrike" kern="1200" dirty="0">
                        <a:solidFill>
                          <a:srgbClr val="000000"/>
                        </a:solidFill>
                        <a:effectLst/>
                        <a:latin typeface="ＭＳ ゴシック" panose="020B0609070205080204" pitchFamily="49" charset="-128"/>
                        <a:ea typeface="ＭＳ ゴシック" panose="020B0609070205080204" pitchFamily="49" charset="-128"/>
                        <a:cs typeface="+mn-cs"/>
                      </a:endParaRPr>
                    </a:p>
                  </a:txBody>
                  <a:tcPr marL="7935" marR="7935" marT="79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noFill/>
                  </a:tcPr>
                </a:tc>
                <a:tc>
                  <a:txBody>
                    <a:bodyPr/>
                    <a:lstStyle/>
                    <a:p>
                      <a:pPr algn="l" fontAlgn="ctr"/>
                      <a:r>
                        <a:rPr kumimoji="1" lang="ja-JP" altLang="en-US" sz="1050" b="0" i="0" u="none" strike="noStrike" kern="1200" dirty="0">
                          <a:solidFill>
                            <a:srgbClr val="000000"/>
                          </a:solidFill>
                          <a:effectLst/>
                          <a:latin typeface="ＭＳ ゴシック" panose="020B0609070205080204" pitchFamily="49" charset="-128"/>
                          <a:ea typeface="ＭＳ ゴシック" panose="020B0609070205080204" pitchFamily="49" charset="-128"/>
                          <a:cs typeface="+mn-cs"/>
                        </a:rPr>
                        <a:t>車線構成</a:t>
                      </a:r>
                    </a:p>
                  </a:txBody>
                  <a:tcPr marL="7935" marR="7935" marT="79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kumimoji="1" lang="en-US" altLang="ja-JP" sz="1050" b="0" i="0" u="none" strike="noStrike" kern="1200" dirty="0">
                          <a:solidFill>
                            <a:srgbClr val="000000"/>
                          </a:solidFill>
                          <a:effectLst/>
                          <a:latin typeface="ＭＳ ゴシック" panose="020B0609070205080204" pitchFamily="49" charset="-128"/>
                          <a:ea typeface="ＭＳ ゴシック" panose="020B0609070205080204" pitchFamily="49" charset="-128"/>
                          <a:cs typeface="+mn-cs"/>
                        </a:rPr>
                        <a:t> 2.79+2.79</a:t>
                      </a:r>
                    </a:p>
                  </a:txBody>
                  <a:tcPr marL="7935" marR="7935" marT="79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 xmlns:a16="http://schemas.microsoft.com/office/drawing/2014/main" val="10012"/>
                  </a:ext>
                </a:extLst>
              </a:tr>
              <a:tr h="163305">
                <a:tc rowSpan="11">
                  <a:txBody>
                    <a:bodyPr/>
                    <a:lstStyle/>
                    <a:p>
                      <a:pPr algn="l" fontAlgn="ctr"/>
                      <a:r>
                        <a:rPr kumimoji="1" lang="ja-JP" altLang="en-US" sz="1050" b="0" i="0" u="none" strike="noStrike" kern="1200" dirty="0">
                          <a:solidFill>
                            <a:srgbClr val="000000"/>
                          </a:solidFill>
                          <a:effectLst/>
                          <a:latin typeface="ＭＳ ゴシック" panose="020B0609070205080204" pitchFamily="49" charset="-128"/>
                          <a:ea typeface="ＭＳ ゴシック" panose="020B0609070205080204" pitchFamily="49" charset="-128"/>
                          <a:cs typeface="+mn-cs"/>
                        </a:rPr>
                        <a:t>既設諸条件</a:t>
                      </a:r>
                    </a:p>
                  </a:txBody>
                  <a:tcPr marL="7935" marR="7935" marT="79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kumimoji="1" lang="ja-JP" altLang="en-US" sz="1050" b="0" i="0" u="none" strike="noStrike" kern="1200" dirty="0">
                          <a:solidFill>
                            <a:srgbClr val="000000"/>
                          </a:solidFill>
                          <a:effectLst/>
                          <a:latin typeface="ＭＳ ゴシック" panose="020B0609070205080204" pitchFamily="49" charset="-128"/>
                          <a:ea typeface="ＭＳ ゴシック" panose="020B0609070205080204" pitchFamily="49" charset="-128"/>
                          <a:cs typeface="+mn-cs"/>
                        </a:rPr>
                        <a:t>架設年次</a:t>
                      </a:r>
                    </a:p>
                  </a:txBody>
                  <a:tcPr marL="7935" marR="7935" marT="79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kumimoji="1" lang="ja-JP" altLang="en-US" sz="1050" b="0" i="0" u="none" strike="noStrike" kern="1200" dirty="0">
                          <a:solidFill>
                            <a:srgbClr val="000000"/>
                          </a:solidFill>
                          <a:effectLst/>
                          <a:latin typeface="ＭＳ ゴシック" panose="020B0609070205080204" pitchFamily="49" charset="-128"/>
                          <a:ea typeface="ＭＳ ゴシック" panose="020B0609070205080204" pitchFamily="49" charset="-128"/>
                          <a:cs typeface="+mn-cs"/>
                        </a:rPr>
                        <a:t> 昭和</a:t>
                      </a:r>
                      <a:r>
                        <a:rPr kumimoji="1" lang="en-US" altLang="ja-JP" sz="1050" b="0" i="0" u="none" strike="noStrike" kern="1200" dirty="0">
                          <a:solidFill>
                            <a:srgbClr val="000000"/>
                          </a:solidFill>
                          <a:effectLst/>
                          <a:latin typeface="ＭＳ ゴシック" panose="020B0609070205080204" pitchFamily="49" charset="-128"/>
                          <a:ea typeface="ＭＳ ゴシック" panose="020B0609070205080204" pitchFamily="49" charset="-128"/>
                          <a:cs typeface="+mn-cs"/>
                        </a:rPr>
                        <a:t>12</a:t>
                      </a:r>
                      <a:r>
                        <a:rPr kumimoji="1" lang="ja-JP" altLang="en-US" sz="1050" b="0" i="0" u="none" strike="noStrike" kern="1200" dirty="0">
                          <a:solidFill>
                            <a:srgbClr val="000000"/>
                          </a:solidFill>
                          <a:effectLst/>
                          <a:latin typeface="ＭＳ ゴシック" panose="020B0609070205080204" pitchFamily="49" charset="-128"/>
                          <a:ea typeface="ＭＳ ゴシック" panose="020B0609070205080204" pitchFamily="49" charset="-128"/>
                          <a:cs typeface="+mn-cs"/>
                        </a:rPr>
                        <a:t>年</a:t>
                      </a:r>
                    </a:p>
                  </a:txBody>
                  <a:tcPr marL="7935" marR="7935" marT="79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 xmlns:a16="http://schemas.microsoft.com/office/drawing/2014/main" val="10013"/>
                  </a:ext>
                </a:extLst>
              </a:tr>
              <a:tr h="163305">
                <a:tc vMerge="1">
                  <a:txBody>
                    <a:bodyPr/>
                    <a:lstStyle/>
                    <a:p>
                      <a:pPr algn="l" fontAlgn="ctr"/>
                      <a:endParaRPr kumimoji="1" lang="ja-JP" altLang="en-US" sz="1050" b="0" i="0" u="none" strike="noStrike" kern="1200" dirty="0">
                        <a:solidFill>
                          <a:srgbClr val="000000"/>
                        </a:solidFill>
                        <a:effectLst/>
                        <a:latin typeface="ＭＳ ゴシック" panose="020B0609070205080204" pitchFamily="49" charset="-128"/>
                        <a:ea typeface="ＭＳ ゴシック" panose="020B0609070205080204" pitchFamily="49" charset="-128"/>
                        <a:cs typeface="+mn-cs"/>
                      </a:endParaRPr>
                    </a:p>
                  </a:txBody>
                  <a:tcPr marL="7935" marR="7935" marT="79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noFill/>
                  </a:tcPr>
                </a:tc>
                <a:tc>
                  <a:txBody>
                    <a:bodyPr/>
                    <a:lstStyle/>
                    <a:p>
                      <a:pPr algn="l" fontAlgn="ctr"/>
                      <a:r>
                        <a:rPr kumimoji="1" lang="ja-JP" altLang="en-US" sz="1050" b="0" i="0" u="none" strike="noStrike" kern="1200" dirty="0">
                          <a:solidFill>
                            <a:srgbClr val="000000"/>
                          </a:solidFill>
                          <a:effectLst/>
                          <a:latin typeface="ＭＳ ゴシック" panose="020B0609070205080204" pitchFamily="49" charset="-128"/>
                          <a:ea typeface="ＭＳ ゴシック" panose="020B0609070205080204" pitchFamily="49" charset="-128"/>
                          <a:cs typeface="+mn-cs"/>
                        </a:rPr>
                        <a:t>設計荷重</a:t>
                      </a:r>
                    </a:p>
                  </a:txBody>
                  <a:tcPr marL="7935" marR="7935" marT="79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kumimoji="1" lang="en-US" sz="1050" b="0" i="0" u="none" strike="noStrike" kern="1200" dirty="0">
                          <a:solidFill>
                            <a:srgbClr val="000000"/>
                          </a:solidFill>
                          <a:effectLst/>
                          <a:latin typeface="ＭＳ ゴシック" panose="020B0609070205080204" pitchFamily="49" charset="-128"/>
                          <a:ea typeface="ＭＳ ゴシック" panose="020B0609070205080204" pitchFamily="49" charset="-128"/>
                          <a:cs typeface="+mn-cs"/>
                        </a:rPr>
                        <a:t> 12t(T15)</a:t>
                      </a:r>
                    </a:p>
                  </a:txBody>
                  <a:tcPr marL="7935" marR="7935" marT="79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 xmlns:a16="http://schemas.microsoft.com/office/drawing/2014/main" val="10014"/>
                  </a:ext>
                </a:extLst>
              </a:tr>
              <a:tr h="163305">
                <a:tc vMerge="1">
                  <a:txBody>
                    <a:bodyPr/>
                    <a:lstStyle/>
                    <a:p>
                      <a:pPr algn="l" fontAlgn="ctr"/>
                      <a:endParaRPr kumimoji="1" lang="ja-JP" altLang="en-US" sz="1050" b="0" i="0" u="none" strike="noStrike" kern="1200" dirty="0">
                        <a:solidFill>
                          <a:srgbClr val="000000"/>
                        </a:solidFill>
                        <a:effectLst/>
                        <a:latin typeface="ＭＳ ゴシック" panose="020B0609070205080204" pitchFamily="49" charset="-128"/>
                        <a:ea typeface="ＭＳ ゴシック" panose="020B0609070205080204" pitchFamily="49" charset="-128"/>
                        <a:cs typeface="+mn-cs"/>
                      </a:endParaRPr>
                    </a:p>
                  </a:txBody>
                  <a:tcPr marL="7935" marR="7935" marT="79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noFill/>
                  </a:tcPr>
                </a:tc>
                <a:tc>
                  <a:txBody>
                    <a:bodyPr/>
                    <a:lstStyle/>
                    <a:p>
                      <a:pPr algn="l" fontAlgn="ctr"/>
                      <a:r>
                        <a:rPr kumimoji="1" lang="ja-JP" altLang="en-US" sz="1050" b="0" i="0" u="none" strike="noStrike" kern="1200" dirty="0">
                          <a:solidFill>
                            <a:srgbClr val="000000"/>
                          </a:solidFill>
                          <a:effectLst/>
                          <a:latin typeface="ＭＳ ゴシック" panose="020B0609070205080204" pitchFamily="49" charset="-128"/>
                          <a:ea typeface="ＭＳ ゴシック" panose="020B0609070205080204" pitchFamily="49" charset="-128"/>
                          <a:cs typeface="+mn-cs"/>
                        </a:rPr>
                        <a:t>適用基準</a:t>
                      </a:r>
                    </a:p>
                  </a:txBody>
                  <a:tcPr marL="7935" marR="7935" marT="79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kumimoji="1" lang="ja-JP" altLang="en-US" sz="1050" b="0" i="0" u="none" strike="noStrike" kern="1200" dirty="0">
                          <a:solidFill>
                            <a:srgbClr val="000000"/>
                          </a:solidFill>
                          <a:effectLst/>
                          <a:latin typeface="ＭＳ ゴシック" panose="020B0609070205080204" pitchFamily="49" charset="-128"/>
                          <a:ea typeface="ＭＳ ゴシック" panose="020B0609070205080204" pitchFamily="49" charset="-128"/>
                          <a:cs typeface="+mn-cs"/>
                        </a:rPr>
                        <a:t> 大正</a:t>
                      </a:r>
                      <a:r>
                        <a:rPr kumimoji="1" lang="en-US" altLang="ja-JP" sz="1050" b="0" i="0" u="none" strike="noStrike" kern="1200" dirty="0">
                          <a:solidFill>
                            <a:srgbClr val="000000"/>
                          </a:solidFill>
                          <a:effectLst/>
                          <a:latin typeface="ＭＳ ゴシック" panose="020B0609070205080204" pitchFamily="49" charset="-128"/>
                          <a:ea typeface="ＭＳ ゴシック" panose="020B0609070205080204" pitchFamily="49" charset="-128"/>
                          <a:cs typeface="+mn-cs"/>
                        </a:rPr>
                        <a:t>15</a:t>
                      </a:r>
                      <a:r>
                        <a:rPr kumimoji="1" lang="ja-JP" altLang="en-US" sz="1050" b="0" i="0" u="none" strike="noStrike" kern="1200" dirty="0">
                          <a:solidFill>
                            <a:srgbClr val="000000"/>
                          </a:solidFill>
                          <a:effectLst/>
                          <a:latin typeface="ＭＳ ゴシック" panose="020B0609070205080204" pitchFamily="49" charset="-128"/>
                          <a:ea typeface="ＭＳ ゴシック" panose="020B0609070205080204" pitchFamily="49" charset="-128"/>
                          <a:cs typeface="+mn-cs"/>
                        </a:rPr>
                        <a:t>年細則</a:t>
                      </a:r>
                    </a:p>
                  </a:txBody>
                  <a:tcPr marL="7935" marR="7935" marT="79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 xmlns:a16="http://schemas.microsoft.com/office/drawing/2014/main" val="10015"/>
                  </a:ext>
                </a:extLst>
              </a:tr>
              <a:tr h="163305">
                <a:tc vMerge="1">
                  <a:txBody>
                    <a:bodyPr/>
                    <a:lstStyle/>
                    <a:p>
                      <a:pPr algn="l" fontAlgn="ctr"/>
                      <a:endParaRPr kumimoji="1" lang="ja-JP" altLang="en-US" sz="1050" b="0" i="0" u="none" strike="noStrike" kern="1200" dirty="0">
                        <a:solidFill>
                          <a:srgbClr val="000000"/>
                        </a:solidFill>
                        <a:effectLst/>
                        <a:latin typeface="ＭＳ ゴシック" panose="020B0609070205080204" pitchFamily="49" charset="-128"/>
                        <a:ea typeface="ＭＳ ゴシック" panose="020B0609070205080204" pitchFamily="49" charset="-128"/>
                        <a:cs typeface="+mn-cs"/>
                      </a:endParaRPr>
                    </a:p>
                  </a:txBody>
                  <a:tcPr marL="7935" marR="7935" marT="79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noFill/>
                  </a:tcPr>
                </a:tc>
                <a:tc>
                  <a:txBody>
                    <a:bodyPr/>
                    <a:lstStyle/>
                    <a:p>
                      <a:pPr algn="l" fontAlgn="ctr"/>
                      <a:r>
                        <a:rPr kumimoji="1" lang="ja-JP" altLang="en-US" sz="1050" b="0" i="0" u="none" strike="noStrike" kern="1200" dirty="0">
                          <a:solidFill>
                            <a:srgbClr val="000000"/>
                          </a:solidFill>
                          <a:effectLst/>
                          <a:latin typeface="ＭＳ ゴシック" panose="020B0609070205080204" pitchFamily="49" charset="-128"/>
                          <a:ea typeface="ＭＳ ゴシック" panose="020B0609070205080204" pitchFamily="49" charset="-128"/>
                          <a:cs typeface="+mn-cs"/>
                        </a:rPr>
                        <a:t>広域緊急</a:t>
                      </a:r>
                    </a:p>
                  </a:txBody>
                  <a:tcPr marL="7935" marR="7935" marT="79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kumimoji="1" lang="zh-TW" altLang="en-US" sz="1050" b="0" i="0" u="none" strike="noStrike" kern="1200" dirty="0">
                          <a:solidFill>
                            <a:srgbClr val="000000"/>
                          </a:solidFill>
                          <a:effectLst/>
                          <a:latin typeface="ＭＳ ゴシック" panose="020B0609070205080204" pitchFamily="49" charset="-128"/>
                          <a:ea typeface="ＭＳ ゴシック" panose="020B0609070205080204" pitchFamily="49" charset="-128"/>
                          <a:cs typeface="+mn-cs"/>
                        </a:rPr>
                        <a:t> 一般道（緊急交通路以外）</a:t>
                      </a:r>
                    </a:p>
                  </a:txBody>
                  <a:tcPr marL="7935" marR="7935" marT="79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 xmlns:a16="http://schemas.microsoft.com/office/drawing/2014/main" val="10016"/>
                  </a:ext>
                </a:extLst>
              </a:tr>
              <a:tr h="163305">
                <a:tc vMerge="1">
                  <a:txBody>
                    <a:bodyPr/>
                    <a:lstStyle/>
                    <a:p>
                      <a:pPr algn="l" fontAlgn="ctr"/>
                      <a:endParaRPr kumimoji="1" lang="ja-JP" altLang="en-US" sz="1050" b="0" i="0" u="none" strike="noStrike" kern="1200" dirty="0">
                        <a:solidFill>
                          <a:srgbClr val="000000"/>
                        </a:solidFill>
                        <a:effectLst/>
                        <a:latin typeface="ＭＳ ゴシック" panose="020B0609070205080204" pitchFamily="49" charset="-128"/>
                        <a:ea typeface="ＭＳ ゴシック" panose="020B0609070205080204" pitchFamily="49" charset="-128"/>
                        <a:cs typeface="+mn-cs"/>
                      </a:endParaRPr>
                    </a:p>
                  </a:txBody>
                  <a:tcPr marL="7935" marR="7935" marT="79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noFill/>
                  </a:tcPr>
                </a:tc>
                <a:tc>
                  <a:txBody>
                    <a:bodyPr/>
                    <a:lstStyle/>
                    <a:p>
                      <a:pPr algn="l" fontAlgn="ctr"/>
                      <a:r>
                        <a:rPr kumimoji="1" lang="ja-JP" altLang="en-US" sz="1050" b="0" i="0" u="none" strike="noStrike" kern="1200">
                          <a:solidFill>
                            <a:srgbClr val="000000"/>
                          </a:solidFill>
                          <a:effectLst/>
                          <a:latin typeface="ＭＳ ゴシック" panose="020B0609070205080204" pitchFamily="49" charset="-128"/>
                          <a:ea typeface="ＭＳ ゴシック" panose="020B0609070205080204" pitchFamily="49" charset="-128"/>
                          <a:cs typeface="+mn-cs"/>
                        </a:rPr>
                        <a:t>交通量</a:t>
                      </a:r>
                    </a:p>
                  </a:txBody>
                  <a:tcPr marL="7935" marR="7935" marT="79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kumimoji="1" lang="en-US" sz="1050" b="0" i="0" u="none" strike="noStrike" kern="1200" dirty="0">
                          <a:solidFill>
                            <a:srgbClr val="000000"/>
                          </a:solidFill>
                          <a:effectLst/>
                          <a:latin typeface="ＭＳ ゴシック" panose="020B0609070205080204" pitchFamily="49" charset="-128"/>
                          <a:ea typeface="ＭＳ ゴシック" panose="020B0609070205080204" pitchFamily="49" charset="-128"/>
                          <a:cs typeface="+mn-cs"/>
                        </a:rPr>
                        <a:t> 15,593/24h</a:t>
                      </a:r>
                    </a:p>
                  </a:txBody>
                  <a:tcPr marL="7935" marR="7935" marT="79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 xmlns:a16="http://schemas.microsoft.com/office/drawing/2014/main" val="10017"/>
                  </a:ext>
                </a:extLst>
              </a:tr>
              <a:tr h="163305">
                <a:tc vMerge="1">
                  <a:txBody>
                    <a:bodyPr/>
                    <a:lstStyle/>
                    <a:p>
                      <a:pPr algn="l" fontAlgn="ctr"/>
                      <a:endParaRPr kumimoji="1" lang="ja-JP" altLang="en-US" sz="1050" b="0" i="0" u="none" strike="noStrike" kern="1200" dirty="0">
                        <a:solidFill>
                          <a:srgbClr val="000000"/>
                        </a:solidFill>
                        <a:effectLst/>
                        <a:latin typeface="ＭＳ ゴシック" panose="020B0609070205080204" pitchFamily="49" charset="-128"/>
                        <a:ea typeface="ＭＳ ゴシック" panose="020B0609070205080204" pitchFamily="49" charset="-128"/>
                        <a:cs typeface="+mn-cs"/>
                      </a:endParaRPr>
                    </a:p>
                  </a:txBody>
                  <a:tcPr marL="7935" marR="7935" marT="79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noFill/>
                  </a:tcPr>
                </a:tc>
                <a:tc>
                  <a:txBody>
                    <a:bodyPr/>
                    <a:lstStyle/>
                    <a:p>
                      <a:pPr algn="l" fontAlgn="ctr"/>
                      <a:r>
                        <a:rPr kumimoji="1" lang="zh-TW" altLang="en-US" sz="1050" b="0" i="0" u="none" strike="noStrike" kern="1200">
                          <a:solidFill>
                            <a:srgbClr val="000000"/>
                          </a:solidFill>
                          <a:effectLst/>
                          <a:latin typeface="ＭＳ ゴシック" panose="020B0609070205080204" pitchFamily="49" charset="-128"/>
                          <a:ea typeface="ＭＳ ゴシック" panose="020B0609070205080204" pitchFamily="49" charset="-128"/>
                          <a:cs typeface="+mn-cs"/>
                        </a:rPr>
                        <a:t>大型車交通量</a:t>
                      </a:r>
                    </a:p>
                  </a:txBody>
                  <a:tcPr marL="7935" marR="7935" marT="79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kumimoji="1" lang="en-US" altLang="ja-JP" sz="1050" b="0" i="0" u="none" strike="noStrike" kern="1200" dirty="0">
                          <a:solidFill>
                            <a:srgbClr val="000000"/>
                          </a:solidFill>
                          <a:effectLst/>
                          <a:latin typeface="ＭＳ ゴシック" panose="020B0609070205080204" pitchFamily="49" charset="-128"/>
                          <a:ea typeface="ＭＳ ゴシック" panose="020B0609070205080204" pitchFamily="49" charset="-128"/>
                          <a:cs typeface="+mn-cs"/>
                        </a:rPr>
                        <a:t> 3,072</a:t>
                      </a:r>
                      <a:r>
                        <a:rPr kumimoji="1" lang="ja-JP" altLang="en-US" sz="1050" b="0" i="0" u="none" strike="noStrike" kern="1200" dirty="0">
                          <a:solidFill>
                            <a:srgbClr val="000000"/>
                          </a:solidFill>
                          <a:effectLst/>
                          <a:latin typeface="ＭＳ ゴシック" panose="020B0609070205080204" pitchFamily="49" charset="-128"/>
                          <a:ea typeface="ＭＳ ゴシック" panose="020B0609070205080204" pitchFamily="49" charset="-128"/>
                          <a:cs typeface="+mn-cs"/>
                        </a:rPr>
                        <a:t>台</a:t>
                      </a:r>
                      <a:r>
                        <a:rPr kumimoji="1" lang="en-US" altLang="ja-JP" sz="1050" b="0" i="0" u="none" strike="noStrike" kern="1200" dirty="0">
                          <a:solidFill>
                            <a:srgbClr val="000000"/>
                          </a:solidFill>
                          <a:effectLst/>
                          <a:latin typeface="ＭＳ ゴシック" panose="020B0609070205080204" pitchFamily="49" charset="-128"/>
                          <a:ea typeface="ＭＳ ゴシック" panose="020B0609070205080204" pitchFamily="49" charset="-128"/>
                          <a:cs typeface="+mn-cs"/>
                        </a:rPr>
                        <a:t>/24</a:t>
                      </a:r>
                      <a:r>
                        <a:rPr kumimoji="1" lang="en-US" sz="1050" b="0" i="0" u="none" strike="noStrike" kern="1200" dirty="0">
                          <a:solidFill>
                            <a:srgbClr val="000000"/>
                          </a:solidFill>
                          <a:effectLst/>
                          <a:latin typeface="ＭＳ ゴシック" panose="020B0609070205080204" pitchFamily="49" charset="-128"/>
                          <a:ea typeface="ＭＳ ゴシック" panose="020B0609070205080204" pitchFamily="49" charset="-128"/>
                          <a:cs typeface="+mn-cs"/>
                        </a:rPr>
                        <a:t>h</a:t>
                      </a:r>
                    </a:p>
                  </a:txBody>
                  <a:tcPr marL="7935" marR="7935" marT="79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 xmlns:a16="http://schemas.microsoft.com/office/drawing/2014/main" val="10018"/>
                  </a:ext>
                </a:extLst>
              </a:tr>
              <a:tr h="163305">
                <a:tc vMerge="1">
                  <a:txBody>
                    <a:bodyPr/>
                    <a:lstStyle/>
                    <a:p>
                      <a:pPr algn="l" fontAlgn="ctr"/>
                      <a:endParaRPr kumimoji="1" lang="ja-JP" altLang="en-US" sz="1050" b="0" i="0" u="none" strike="noStrike" kern="1200" dirty="0">
                        <a:solidFill>
                          <a:srgbClr val="000000"/>
                        </a:solidFill>
                        <a:effectLst/>
                        <a:latin typeface="ＭＳ ゴシック" panose="020B0609070205080204" pitchFamily="49" charset="-128"/>
                        <a:ea typeface="ＭＳ ゴシック" panose="020B0609070205080204" pitchFamily="49" charset="-128"/>
                        <a:cs typeface="+mn-cs"/>
                      </a:endParaRPr>
                    </a:p>
                  </a:txBody>
                  <a:tcPr marL="7935" marR="7935" marT="79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noFill/>
                  </a:tcPr>
                </a:tc>
                <a:tc>
                  <a:txBody>
                    <a:bodyPr/>
                    <a:lstStyle/>
                    <a:p>
                      <a:pPr algn="l" fontAlgn="ctr"/>
                      <a:r>
                        <a:rPr kumimoji="1" lang="ja-JP" altLang="en-US" sz="1050" b="0" i="0" u="none" strike="noStrike" kern="1200">
                          <a:solidFill>
                            <a:srgbClr val="000000"/>
                          </a:solidFill>
                          <a:effectLst/>
                          <a:latin typeface="ＭＳ ゴシック" panose="020B0609070205080204" pitchFamily="49" charset="-128"/>
                          <a:ea typeface="ＭＳ ゴシック" panose="020B0609070205080204" pitchFamily="49" charset="-128"/>
                          <a:cs typeface="+mn-cs"/>
                        </a:rPr>
                        <a:t>添架物</a:t>
                      </a:r>
                    </a:p>
                  </a:txBody>
                  <a:tcPr marL="7935" marR="7935" marT="79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kumimoji="1" lang="ja-JP" altLang="en-US" sz="1050" b="0" i="0" u="none" strike="noStrike" kern="1200" dirty="0">
                          <a:solidFill>
                            <a:srgbClr val="000000"/>
                          </a:solidFill>
                          <a:effectLst/>
                          <a:latin typeface="ＭＳ ゴシック" panose="020B0609070205080204" pitchFamily="49" charset="-128"/>
                          <a:ea typeface="ＭＳ ゴシック" panose="020B0609070205080204" pitchFamily="49" charset="-128"/>
                          <a:cs typeface="+mn-cs"/>
                        </a:rPr>
                        <a:t> </a:t>
                      </a:r>
                      <a:r>
                        <a:rPr kumimoji="1" lang="ja-JP" altLang="en-US" sz="1050" b="0" i="0" u="none" strike="noStrike" kern="1200" dirty="0" err="1">
                          <a:solidFill>
                            <a:srgbClr val="000000"/>
                          </a:solidFill>
                          <a:effectLst/>
                          <a:latin typeface="ＭＳ ゴシック" panose="020B0609070205080204" pitchFamily="49" charset="-128"/>
                          <a:ea typeface="ＭＳ ゴシック" panose="020B0609070205080204" pitchFamily="49" charset="-128"/>
                          <a:cs typeface="+mn-cs"/>
                        </a:rPr>
                        <a:t>無し</a:t>
                      </a:r>
                      <a:endParaRPr kumimoji="1" lang="ja-JP" altLang="en-US" sz="1050" b="0" i="0" u="none" strike="noStrike" kern="1200" dirty="0">
                        <a:solidFill>
                          <a:srgbClr val="000000"/>
                        </a:solidFill>
                        <a:effectLst/>
                        <a:latin typeface="ＭＳ ゴシック" panose="020B0609070205080204" pitchFamily="49" charset="-128"/>
                        <a:ea typeface="ＭＳ ゴシック" panose="020B0609070205080204" pitchFamily="49" charset="-128"/>
                        <a:cs typeface="+mn-cs"/>
                      </a:endParaRPr>
                    </a:p>
                  </a:txBody>
                  <a:tcPr marL="7935" marR="7935" marT="79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 xmlns:a16="http://schemas.microsoft.com/office/drawing/2014/main" val="10019"/>
                  </a:ext>
                </a:extLst>
              </a:tr>
              <a:tr h="319230">
                <a:tc vMerge="1">
                  <a:txBody>
                    <a:bodyPr/>
                    <a:lstStyle/>
                    <a:p>
                      <a:pPr algn="l" fontAlgn="ctr"/>
                      <a:endParaRPr kumimoji="1" lang="ja-JP" altLang="en-US" sz="1050" b="0" i="0" u="none" strike="noStrike" kern="1200" dirty="0">
                        <a:solidFill>
                          <a:srgbClr val="000000"/>
                        </a:solidFill>
                        <a:effectLst/>
                        <a:latin typeface="ＭＳ ゴシック" panose="020B0609070205080204" pitchFamily="49" charset="-128"/>
                        <a:ea typeface="ＭＳ ゴシック" panose="020B0609070205080204" pitchFamily="49" charset="-128"/>
                        <a:cs typeface="+mn-cs"/>
                      </a:endParaRPr>
                    </a:p>
                  </a:txBody>
                  <a:tcPr marL="7935" marR="7935" marT="79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noFill/>
                  </a:tcPr>
                </a:tc>
                <a:tc>
                  <a:txBody>
                    <a:bodyPr/>
                    <a:lstStyle/>
                    <a:p>
                      <a:pPr algn="l" fontAlgn="ctr"/>
                      <a:r>
                        <a:rPr kumimoji="1" lang="ja-JP" altLang="en-US" sz="1050" b="0" i="0" u="none" strike="noStrike" kern="1200">
                          <a:solidFill>
                            <a:srgbClr val="000000"/>
                          </a:solidFill>
                          <a:effectLst/>
                          <a:latin typeface="ＭＳ ゴシック" panose="020B0609070205080204" pitchFamily="49" charset="-128"/>
                          <a:ea typeface="ＭＳ ゴシック" panose="020B0609070205080204" pitchFamily="49" charset="-128"/>
                          <a:cs typeface="+mn-cs"/>
                        </a:rPr>
                        <a:t>交差物／管理者</a:t>
                      </a:r>
                    </a:p>
                  </a:txBody>
                  <a:tcPr marL="7935" marR="7935" marT="79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kumimoji="1" lang="zh-TW" altLang="en-US" sz="1050" b="0" i="0" u="none" strike="noStrike" kern="1200" dirty="0">
                          <a:solidFill>
                            <a:srgbClr val="000000"/>
                          </a:solidFill>
                          <a:effectLst/>
                          <a:latin typeface="ＭＳ ゴシック" panose="020B0609070205080204" pitchFamily="49" charset="-128"/>
                          <a:ea typeface="ＭＳ ゴシック" panose="020B0609070205080204" pitchFamily="49" charset="-128"/>
                          <a:cs typeface="+mn-cs"/>
                        </a:rPr>
                        <a:t> 一級河川古川／大阪府</a:t>
                      </a:r>
                      <a:r>
                        <a:rPr kumimoji="1" lang="en-US" altLang="zh-TW" sz="1050" b="0" i="0" u="none" strike="noStrike" kern="1200" dirty="0">
                          <a:solidFill>
                            <a:srgbClr val="000000"/>
                          </a:solidFill>
                          <a:effectLst/>
                          <a:latin typeface="ＭＳ ゴシック" panose="020B0609070205080204" pitchFamily="49" charset="-128"/>
                          <a:ea typeface="ＭＳ ゴシック" panose="020B0609070205080204" pitchFamily="49" charset="-128"/>
                          <a:cs typeface="+mn-cs"/>
                        </a:rPr>
                        <a:t>(</a:t>
                      </a:r>
                      <a:r>
                        <a:rPr kumimoji="1" lang="zh-TW" altLang="en-US" sz="1050" b="0" i="0" u="none" strike="noStrike" kern="1200" dirty="0">
                          <a:solidFill>
                            <a:srgbClr val="000000"/>
                          </a:solidFill>
                          <a:effectLst/>
                          <a:latin typeface="ＭＳ ゴシック" panose="020B0609070205080204" pitchFamily="49" charset="-128"/>
                          <a:ea typeface="ＭＳ ゴシック" panose="020B0609070205080204" pitchFamily="49" charset="-128"/>
                          <a:cs typeface="+mn-cs"/>
                        </a:rPr>
                        <a:t>寝屋川推計改修工営所</a:t>
                      </a:r>
                      <a:r>
                        <a:rPr kumimoji="1" lang="en-US" altLang="zh-TW" sz="1050" b="0" i="0" u="none" strike="noStrike" kern="1200" dirty="0">
                          <a:solidFill>
                            <a:srgbClr val="000000"/>
                          </a:solidFill>
                          <a:effectLst/>
                          <a:latin typeface="ＭＳ ゴシック" panose="020B0609070205080204" pitchFamily="49" charset="-128"/>
                          <a:ea typeface="ＭＳ ゴシック" panose="020B0609070205080204" pitchFamily="49" charset="-128"/>
                          <a:cs typeface="+mn-cs"/>
                        </a:rPr>
                        <a:t>)</a:t>
                      </a:r>
                    </a:p>
                  </a:txBody>
                  <a:tcPr marL="7935" marR="7935" marT="79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 xmlns:a16="http://schemas.microsoft.com/office/drawing/2014/main" val="10020"/>
                  </a:ext>
                </a:extLst>
              </a:tr>
              <a:tr h="163305">
                <a:tc vMerge="1">
                  <a:txBody>
                    <a:bodyPr/>
                    <a:lstStyle/>
                    <a:p>
                      <a:pPr algn="l" fontAlgn="ctr"/>
                      <a:endParaRPr kumimoji="1" lang="ja-JP" altLang="en-US" sz="1050" b="0" i="0" u="none" strike="noStrike" kern="1200" dirty="0">
                        <a:solidFill>
                          <a:srgbClr val="000000"/>
                        </a:solidFill>
                        <a:effectLst/>
                        <a:latin typeface="ＭＳ ゴシック" panose="020B0609070205080204" pitchFamily="49" charset="-128"/>
                        <a:ea typeface="ＭＳ ゴシック" panose="020B0609070205080204" pitchFamily="49" charset="-128"/>
                        <a:cs typeface="+mn-cs"/>
                      </a:endParaRPr>
                    </a:p>
                  </a:txBody>
                  <a:tcPr marL="7935" marR="7935" marT="79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noFill/>
                  </a:tcPr>
                </a:tc>
                <a:tc>
                  <a:txBody>
                    <a:bodyPr/>
                    <a:lstStyle/>
                    <a:p>
                      <a:pPr algn="l" fontAlgn="ctr"/>
                      <a:r>
                        <a:rPr kumimoji="1" lang="en-US" sz="1050" b="0" i="0" u="none" strike="noStrike" kern="1200" dirty="0">
                          <a:solidFill>
                            <a:srgbClr val="000000"/>
                          </a:solidFill>
                          <a:effectLst/>
                          <a:latin typeface="ＭＳ ゴシック" panose="020B0609070205080204" pitchFamily="49" charset="-128"/>
                          <a:ea typeface="ＭＳ ゴシック" panose="020B0609070205080204" pitchFamily="49" charset="-128"/>
                          <a:cs typeface="+mn-cs"/>
                        </a:rPr>
                        <a:t>25ｔ</a:t>
                      </a:r>
                      <a:r>
                        <a:rPr kumimoji="1" lang="ja-JP" altLang="en-US" sz="1050" b="0" i="0" u="none" strike="noStrike" kern="1200" dirty="0">
                          <a:solidFill>
                            <a:srgbClr val="000000"/>
                          </a:solidFill>
                          <a:effectLst/>
                          <a:latin typeface="ＭＳ ゴシック" panose="020B0609070205080204" pitchFamily="49" charset="-128"/>
                          <a:ea typeface="ＭＳ ゴシック" panose="020B0609070205080204" pitchFamily="49" charset="-128"/>
                          <a:cs typeface="+mn-cs"/>
                        </a:rPr>
                        <a:t>指定道路</a:t>
                      </a:r>
                    </a:p>
                  </a:txBody>
                  <a:tcPr marL="7935" marR="7935" marT="79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kumimoji="1" lang="ja-JP" altLang="en-US" sz="1050" b="0" i="0" u="none" strike="noStrike" kern="1200" dirty="0">
                          <a:solidFill>
                            <a:srgbClr val="000000"/>
                          </a:solidFill>
                          <a:effectLst/>
                          <a:latin typeface="ＭＳ ゴシック" panose="020B0609070205080204" pitchFamily="49" charset="-128"/>
                          <a:ea typeface="ＭＳ ゴシック" panose="020B0609070205080204" pitchFamily="49" charset="-128"/>
                          <a:cs typeface="+mn-cs"/>
                        </a:rPr>
                        <a:t>　</a:t>
                      </a:r>
                    </a:p>
                  </a:txBody>
                  <a:tcPr marL="7935" marR="7935" marT="79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 xmlns:a16="http://schemas.microsoft.com/office/drawing/2014/main" val="10021"/>
                  </a:ext>
                </a:extLst>
              </a:tr>
              <a:tr h="163305">
                <a:tc vMerge="1">
                  <a:txBody>
                    <a:bodyPr/>
                    <a:lstStyle/>
                    <a:p>
                      <a:pPr algn="l" fontAlgn="ctr"/>
                      <a:endParaRPr kumimoji="1" lang="ja-JP" altLang="en-US" sz="1050" b="0" i="0" u="none" strike="noStrike" kern="1200" dirty="0">
                        <a:solidFill>
                          <a:srgbClr val="000000"/>
                        </a:solidFill>
                        <a:effectLst/>
                        <a:latin typeface="ＭＳ ゴシック" panose="020B0609070205080204" pitchFamily="49" charset="-128"/>
                        <a:ea typeface="ＭＳ ゴシック" panose="020B0609070205080204" pitchFamily="49" charset="-128"/>
                        <a:cs typeface="+mn-cs"/>
                      </a:endParaRPr>
                    </a:p>
                  </a:txBody>
                  <a:tcPr marL="7935" marR="7935" marT="79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noFill/>
                  </a:tcPr>
                </a:tc>
                <a:tc>
                  <a:txBody>
                    <a:bodyPr/>
                    <a:lstStyle/>
                    <a:p>
                      <a:pPr algn="l" fontAlgn="ctr"/>
                      <a:r>
                        <a:rPr kumimoji="1" lang="ja-JP" altLang="en-US" sz="1050" b="0" i="0" u="none" strike="noStrike" kern="1200">
                          <a:solidFill>
                            <a:srgbClr val="000000"/>
                          </a:solidFill>
                          <a:effectLst/>
                          <a:latin typeface="ＭＳ ゴシック" panose="020B0609070205080204" pitchFamily="49" charset="-128"/>
                          <a:ea typeface="ＭＳ ゴシック" panose="020B0609070205080204" pitchFamily="49" charset="-128"/>
                          <a:cs typeface="+mn-cs"/>
                        </a:rPr>
                        <a:t>周辺環境</a:t>
                      </a:r>
                    </a:p>
                  </a:txBody>
                  <a:tcPr marL="7935" marR="7935" marT="79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kumimoji="1" lang="ja-JP" altLang="en-US" sz="1050" b="0" i="0" u="none" strike="noStrike" kern="1200" dirty="0">
                          <a:solidFill>
                            <a:srgbClr val="000000"/>
                          </a:solidFill>
                          <a:effectLst/>
                          <a:latin typeface="ＭＳ ゴシック" panose="020B0609070205080204" pitchFamily="49" charset="-128"/>
                          <a:ea typeface="ＭＳ ゴシック" panose="020B0609070205080204" pitchFamily="49" charset="-128"/>
                          <a:cs typeface="+mn-cs"/>
                        </a:rPr>
                        <a:t> 両岸とも平面交差</a:t>
                      </a:r>
                      <a:r>
                        <a:rPr kumimoji="1" lang="en-US" altLang="ja-JP" sz="1050" b="0" i="0" u="none" strike="noStrike" kern="1200" dirty="0">
                          <a:solidFill>
                            <a:srgbClr val="000000"/>
                          </a:solidFill>
                          <a:effectLst/>
                          <a:latin typeface="ＭＳ ゴシック" panose="020B0609070205080204" pitchFamily="49" charset="-128"/>
                          <a:ea typeface="ＭＳ ゴシック" panose="020B0609070205080204" pitchFamily="49" charset="-128"/>
                          <a:cs typeface="+mn-cs"/>
                        </a:rPr>
                        <a:t>,</a:t>
                      </a:r>
                      <a:r>
                        <a:rPr kumimoji="1" lang="ja-JP" altLang="en-US" sz="1050" b="0" i="0" u="none" strike="noStrike" kern="1200" dirty="0">
                          <a:solidFill>
                            <a:srgbClr val="000000"/>
                          </a:solidFill>
                          <a:effectLst/>
                          <a:latin typeface="ＭＳ ゴシック" panose="020B0609070205080204" pitchFamily="49" charset="-128"/>
                          <a:ea typeface="ＭＳ ゴシック" panose="020B0609070205080204" pitchFamily="49" charset="-128"/>
                          <a:cs typeface="+mn-cs"/>
                        </a:rPr>
                        <a:t>交通量多い</a:t>
                      </a:r>
                    </a:p>
                  </a:txBody>
                  <a:tcPr marL="7935" marR="7935" marT="79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 xmlns:a16="http://schemas.microsoft.com/office/drawing/2014/main" val="10022"/>
                  </a:ext>
                </a:extLst>
              </a:tr>
              <a:tr h="163305">
                <a:tc vMerge="1">
                  <a:txBody>
                    <a:bodyPr/>
                    <a:lstStyle/>
                    <a:p>
                      <a:pPr algn="l" fontAlgn="ctr"/>
                      <a:endParaRPr kumimoji="1" lang="ja-JP" altLang="en-US" sz="1050" b="0" i="0" u="none" strike="noStrike" kern="1200" dirty="0">
                        <a:solidFill>
                          <a:srgbClr val="000000"/>
                        </a:solidFill>
                        <a:effectLst/>
                        <a:latin typeface="ＭＳ ゴシック" panose="020B0609070205080204" pitchFamily="49" charset="-128"/>
                        <a:ea typeface="ＭＳ ゴシック" panose="020B0609070205080204" pitchFamily="49" charset="-128"/>
                        <a:cs typeface="+mn-cs"/>
                      </a:endParaRPr>
                    </a:p>
                  </a:txBody>
                  <a:tcPr marL="7935" marR="7935" marT="79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noFill/>
                  </a:tcPr>
                </a:tc>
                <a:tc>
                  <a:txBody>
                    <a:bodyPr/>
                    <a:lstStyle/>
                    <a:p>
                      <a:pPr algn="l" fontAlgn="ctr"/>
                      <a:r>
                        <a:rPr kumimoji="1" lang="ja-JP" altLang="en-US" sz="1050" b="0" i="0" u="none" strike="noStrike" kern="1200">
                          <a:solidFill>
                            <a:srgbClr val="000000"/>
                          </a:solidFill>
                          <a:effectLst/>
                          <a:latin typeface="ＭＳ ゴシック" panose="020B0609070205080204" pitchFamily="49" charset="-128"/>
                          <a:ea typeface="ＭＳ ゴシック" panose="020B0609070205080204" pitchFamily="49" charset="-128"/>
                          <a:cs typeface="+mn-cs"/>
                        </a:rPr>
                        <a:t>隣接構造</a:t>
                      </a:r>
                    </a:p>
                  </a:txBody>
                  <a:tcPr marL="7935" marR="7935" marT="79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kumimoji="1" lang="ja-JP" altLang="en-US" sz="1050" b="0" i="0" u="none" strike="noStrike" kern="1200" dirty="0">
                          <a:solidFill>
                            <a:srgbClr val="000000"/>
                          </a:solidFill>
                          <a:effectLst/>
                          <a:latin typeface="ＭＳ ゴシック" panose="020B0609070205080204" pitchFamily="49" charset="-128"/>
                          <a:ea typeface="ＭＳ ゴシック" panose="020B0609070205080204" pitchFamily="49" charset="-128"/>
                          <a:cs typeface="+mn-cs"/>
                        </a:rPr>
                        <a:t> 上流側に側道橋あり</a:t>
                      </a:r>
                    </a:p>
                  </a:txBody>
                  <a:tcPr marL="7935" marR="7935" marT="79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 xmlns:a16="http://schemas.microsoft.com/office/drawing/2014/main" val="10023"/>
                  </a:ext>
                </a:extLst>
              </a:tr>
            </a:tbl>
          </a:graphicData>
        </a:graphic>
      </p:graphicFrame>
      <p:sp>
        <p:nvSpPr>
          <p:cNvPr id="4" name="スライド番号プレースホルダー 3"/>
          <p:cNvSpPr>
            <a:spLocks noGrp="1"/>
          </p:cNvSpPr>
          <p:nvPr>
            <p:ph type="sldNum" sz="quarter" idx="12"/>
          </p:nvPr>
        </p:nvSpPr>
        <p:spPr/>
        <p:txBody>
          <a:bodyPr/>
          <a:lstStyle/>
          <a:p>
            <a:fld id="{40F85341-AB73-4280-8395-A80C95690EE8}" type="slidenum">
              <a:rPr kumimoji="1" lang="ja-JP" altLang="en-US" smtClean="0"/>
              <a:t>33</a:t>
            </a:fld>
            <a:endParaRPr kumimoji="1" lang="ja-JP" altLang="en-US"/>
          </a:p>
        </p:txBody>
      </p:sp>
      <p:sp>
        <p:nvSpPr>
          <p:cNvPr id="6" name="フッター プレースホルダー 2"/>
          <p:cNvSpPr>
            <a:spLocks noGrp="1"/>
          </p:cNvSpPr>
          <p:nvPr>
            <p:ph type="ftr" sz="quarter" idx="11"/>
          </p:nvPr>
        </p:nvSpPr>
        <p:spPr>
          <a:xfrm>
            <a:off x="5529064" y="6396567"/>
            <a:ext cx="3505200" cy="365760"/>
          </a:xfrm>
        </p:spPr>
        <p:txBody>
          <a:bodyPr/>
          <a:lstStyle/>
          <a:p>
            <a:r>
              <a:rPr kumimoji="1" lang="ja-JP" altLang="en-US" dirty="0"/>
              <a:t>資料１</a:t>
            </a:r>
          </a:p>
        </p:txBody>
      </p:sp>
      <p:sp>
        <p:nvSpPr>
          <p:cNvPr id="81" name="正方形/長方形 80"/>
          <p:cNvSpPr/>
          <p:nvPr/>
        </p:nvSpPr>
        <p:spPr>
          <a:xfrm>
            <a:off x="488504" y="1183488"/>
            <a:ext cx="1467068" cy="400110"/>
          </a:xfrm>
          <a:prstGeom prst="rect">
            <a:avLst/>
          </a:prstGeom>
        </p:spPr>
        <p:txBody>
          <a:bodyPr wrap="none">
            <a:spAutoFit/>
          </a:bodyPr>
          <a:lstStyle/>
          <a:p>
            <a:r>
              <a:rPr lang="ja-JP" altLang="en-US" sz="2000" dirty="0">
                <a:latin typeface="HGSｺﾞｼｯｸM" panose="020B0600000000000000" pitchFamily="50" charset="-128"/>
                <a:ea typeface="HGSｺﾞｼｯｸM" panose="020B0600000000000000" pitchFamily="50" charset="-128"/>
                <a:cs typeface="Meiryo UI" panose="020B0604030504040204" pitchFamily="50" charset="-128"/>
              </a:rPr>
              <a:t>三ツ島大橋</a:t>
            </a:r>
            <a:endParaRPr lang="en-US" altLang="ja-JP" sz="2000" dirty="0">
              <a:latin typeface="HGSｺﾞｼｯｸM" panose="020B0600000000000000" pitchFamily="50" charset="-128"/>
              <a:ea typeface="HGSｺﾞｼｯｸM" panose="020B0600000000000000" pitchFamily="50" charset="-128"/>
              <a:cs typeface="Meiryo UI" panose="020B0604030504040204" pitchFamily="50" charset="-128"/>
            </a:endParaRPr>
          </a:p>
        </p:txBody>
      </p:sp>
      <p:sp>
        <p:nvSpPr>
          <p:cNvPr id="59" name="テキスト ボックス 58"/>
          <p:cNvSpPr txBox="1"/>
          <p:nvPr/>
        </p:nvSpPr>
        <p:spPr>
          <a:xfrm>
            <a:off x="463030" y="1588668"/>
            <a:ext cx="1419708" cy="338554"/>
          </a:xfrm>
          <a:prstGeom prst="rect">
            <a:avLst/>
          </a:prstGeom>
          <a:noFill/>
        </p:spPr>
        <p:txBody>
          <a:bodyPr wrap="square" rtlCol="0">
            <a:spAutoFit/>
          </a:bodyPr>
          <a:lstStyle/>
          <a:p>
            <a:r>
              <a:rPr kumimoji="1" lang="ja-JP" altLang="en-US" sz="1600" dirty="0"/>
              <a:t>■橋梁諸元</a:t>
            </a:r>
          </a:p>
        </p:txBody>
      </p:sp>
      <p:sp>
        <p:nvSpPr>
          <p:cNvPr id="60" name="テキスト ボックス 59"/>
          <p:cNvSpPr txBox="1"/>
          <p:nvPr/>
        </p:nvSpPr>
        <p:spPr>
          <a:xfrm>
            <a:off x="4748964" y="1594454"/>
            <a:ext cx="1368090" cy="338554"/>
          </a:xfrm>
          <a:prstGeom prst="rect">
            <a:avLst/>
          </a:prstGeom>
          <a:noFill/>
        </p:spPr>
        <p:txBody>
          <a:bodyPr wrap="square" rtlCol="0">
            <a:spAutoFit/>
          </a:bodyPr>
          <a:lstStyle/>
          <a:p>
            <a:r>
              <a:rPr kumimoji="1" lang="ja-JP" altLang="en-US" sz="1600" dirty="0"/>
              <a:t>■側面図</a:t>
            </a:r>
          </a:p>
        </p:txBody>
      </p:sp>
      <p:grpSp>
        <p:nvGrpSpPr>
          <p:cNvPr id="5" name="グループ化 4"/>
          <p:cNvGrpSpPr/>
          <p:nvPr/>
        </p:nvGrpSpPr>
        <p:grpSpPr>
          <a:xfrm>
            <a:off x="5067814" y="3889825"/>
            <a:ext cx="4392488" cy="2376265"/>
            <a:chOff x="11309348" y="6784601"/>
            <a:chExt cx="4392488" cy="2376265"/>
          </a:xfrm>
        </p:grpSpPr>
        <p:pic>
          <p:nvPicPr>
            <p:cNvPr id="49" name="図 48"/>
            <p:cNvPicPr/>
            <p:nvPr/>
          </p:nvPicPr>
          <p:blipFill rotWithShape="1">
            <a:blip r:embed="rId3"/>
            <a:srcRect l="19607" t="27498" r="22917" b="17230"/>
            <a:stretch/>
          </p:blipFill>
          <p:spPr bwMode="auto">
            <a:xfrm>
              <a:off x="11309348" y="6784601"/>
              <a:ext cx="4392488" cy="2376265"/>
            </a:xfrm>
            <a:prstGeom prst="rect">
              <a:avLst/>
            </a:prstGeom>
            <a:ln>
              <a:noFill/>
            </a:ln>
            <a:extLst>
              <a:ext uri="{53640926-AAD7-44D8-BBD7-CCE9431645EC}">
                <a14:shadowObscured xmlns:a14="http://schemas.microsoft.com/office/drawing/2010/main"/>
              </a:ext>
            </a:extLst>
          </p:spPr>
        </p:pic>
        <p:sp>
          <p:nvSpPr>
            <p:cNvPr id="50" name="円/楕円 49"/>
            <p:cNvSpPr/>
            <p:nvPr/>
          </p:nvSpPr>
          <p:spPr>
            <a:xfrm>
              <a:off x="13536400" y="8452323"/>
              <a:ext cx="248794" cy="201333"/>
            </a:xfrm>
            <a:prstGeom prst="ellipse">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1" name="フリーフォーム 50"/>
            <p:cNvSpPr/>
            <p:nvPr/>
          </p:nvSpPr>
          <p:spPr>
            <a:xfrm>
              <a:off x="13154462" y="7963873"/>
              <a:ext cx="781050" cy="228600"/>
            </a:xfrm>
            <a:custGeom>
              <a:avLst/>
              <a:gdLst>
                <a:gd name="connsiteX0" fmla="*/ 52388 w 781050"/>
                <a:gd name="connsiteY0" fmla="*/ 0 h 228600"/>
                <a:gd name="connsiteX1" fmla="*/ 0 w 781050"/>
                <a:gd name="connsiteY1" fmla="*/ 61912 h 228600"/>
                <a:gd name="connsiteX2" fmla="*/ 733425 w 781050"/>
                <a:gd name="connsiteY2" fmla="*/ 228600 h 228600"/>
                <a:gd name="connsiteX3" fmla="*/ 781050 w 781050"/>
                <a:gd name="connsiteY3" fmla="*/ 173831 h 228600"/>
                <a:gd name="connsiteX4" fmla="*/ 52388 w 781050"/>
                <a:gd name="connsiteY4" fmla="*/ 0 h 228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81050" h="228600">
                  <a:moveTo>
                    <a:pt x="52388" y="0"/>
                  </a:moveTo>
                  <a:lnTo>
                    <a:pt x="0" y="61912"/>
                  </a:lnTo>
                  <a:lnTo>
                    <a:pt x="733425" y="228600"/>
                  </a:lnTo>
                  <a:lnTo>
                    <a:pt x="781050" y="173831"/>
                  </a:lnTo>
                  <a:lnTo>
                    <a:pt x="52388" y="0"/>
                  </a:lnTo>
                  <a:close/>
                </a:path>
              </a:pathLst>
            </a:custGeom>
            <a:solidFill>
              <a:srgbClr val="FF000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52" name="フリーフォーム 51"/>
            <p:cNvSpPr/>
            <p:nvPr/>
          </p:nvSpPr>
          <p:spPr>
            <a:xfrm>
              <a:off x="12970467" y="8058982"/>
              <a:ext cx="1835944" cy="645319"/>
            </a:xfrm>
            <a:custGeom>
              <a:avLst/>
              <a:gdLst>
                <a:gd name="connsiteX0" fmla="*/ 0 w 2083594"/>
                <a:gd name="connsiteY0" fmla="*/ 209550 h 697706"/>
                <a:gd name="connsiteX1" fmla="*/ 1893094 w 2083594"/>
                <a:gd name="connsiteY1" fmla="*/ 697706 h 697706"/>
                <a:gd name="connsiteX2" fmla="*/ 2083594 w 2083594"/>
                <a:gd name="connsiteY2" fmla="*/ 471487 h 697706"/>
                <a:gd name="connsiteX3" fmla="*/ 169069 w 2083594"/>
                <a:gd name="connsiteY3" fmla="*/ 0 h 697706"/>
                <a:gd name="connsiteX4" fmla="*/ 0 w 2083594"/>
                <a:gd name="connsiteY4" fmla="*/ 209550 h 697706"/>
                <a:gd name="connsiteX0" fmla="*/ 0 w 2083594"/>
                <a:gd name="connsiteY0" fmla="*/ 209550 h 638175"/>
                <a:gd name="connsiteX1" fmla="*/ 1666875 w 2083594"/>
                <a:gd name="connsiteY1" fmla="*/ 638175 h 638175"/>
                <a:gd name="connsiteX2" fmla="*/ 2083594 w 2083594"/>
                <a:gd name="connsiteY2" fmla="*/ 471487 h 638175"/>
                <a:gd name="connsiteX3" fmla="*/ 169069 w 2083594"/>
                <a:gd name="connsiteY3" fmla="*/ 0 h 638175"/>
                <a:gd name="connsiteX4" fmla="*/ 0 w 2083594"/>
                <a:gd name="connsiteY4" fmla="*/ 209550 h 638175"/>
                <a:gd name="connsiteX0" fmla="*/ 0 w 1835944"/>
                <a:gd name="connsiteY0" fmla="*/ 209550 h 638175"/>
                <a:gd name="connsiteX1" fmla="*/ 1666875 w 1835944"/>
                <a:gd name="connsiteY1" fmla="*/ 638175 h 638175"/>
                <a:gd name="connsiteX2" fmla="*/ 1835944 w 1835944"/>
                <a:gd name="connsiteY2" fmla="*/ 421481 h 638175"/>
                <a:gd name="connsiteX3" fmla="*/ 169069 w 1835944"/>
                <a:gd name="connsiteY3" fmla="*/ 0 h 638175"/>
                <a:gd name="connsiteX4" fmla="*/ 0 w 1835944"/>
                <a:gd name="connsiteY4" fmla="*/ 209550 h 638175"/>
                <a:gd name="connsiteX0" fmla="*/ 0 w 1847851"/>
                <a:gd name="connsiteY0" fmla="*/ 209550 h 638175"/>
                <a:gd name="connsiteX1" fmla="*/ 1666875 w 1847851"/>
                <a:gd name="connsiteY1" fmla="*/ 638175 h 638175"/>
                <a:gd name="connsiteX2" fmla="*/ 1847851 w 1847851"/>
                <a:gd name="connsiteY2" fmla="*/ 426244 h 638175"/>
                <a:gd name="connsiteX3" fmla="*/ 169069 w 1847851"/>
                <a:gd name="connsiteY3" fmla="*/ 0 h 638175"/>
                <a:gd name="connsiteX4" fmla="*/ 0 w 1847851"/>
                <a:gd name="connsiteY4" fmla="*/ 209550 h 638175"/>
                <a:gd name="connsiteX0" fmla="*/ 0 w 1847851"/>
                <a:gd name="connsiteY0" fmla="*/ 209550 h 640556"/>
                <a:gd name="connsiteX1" fmla="*/ 1681163 w 1847851"/>
                <a:gd name="connsiteY1" fmla="*/ 640556 h 640556"/>
                <a:gd name="connsiteX2" fmla="*/ 1847851 w 1847851"/>
                <a:gd name="connsiteY2" fmla="*/ 426244 h 640556"/>
                <a:gd name="connsiteX3" fmla="*/ 169069 w 1847851"/>
                <a:gd name="connsiteY3" fmla="*/ 0 h 640556"/>
                <a:gd name="connsiteX4" fmla="*/ 0 w 1847851"/>
                <a:gd name="connsiteY4" fmla="*/ 209550 h 640556"/>
                <a:gd name="connsiteX0" fmla="*/ 0 w 1847851"/>
                <a:gd name="connsiteY0" fmla="*/ 209550 h 640556"/>
                <a:gd name="connsiteX1" fmla="*/ 1678782 w 1847851"/>
                <a:gd name="connsiteY1" fmla="*/ 640556 h 640556"/>
                <a:gd name="connsiteX2" fmla="*/ 1847851 w 1847851"/>
                <a:gd name="connsiteY2" fmla="*/ 426244 h 640556"/>
                <a:gd name="connsiteX3" fmla="*/ 169069 w 1847851"/>
                <a:gd name="connsiteY3" fmla="*/ 0 h 640556"/>
                <a:gd name="connsiteX4" fmla="*/ 0 w 1847851"/>
                <a:gd name="connsiteY4" fmla="*/ 209550 h 640556"/>
                <a:gd name="connsiteX0" fmla="*/ 0 w 1847851"/>
                <a:gd name="connsiteY0" fmla="*/ 209550 h 645319"/>
                <a:gd name="connsiteX1" fmla="*/ 1676401 w 1847851"/>
                <a:gd name="connsiteY1" fmla="*/ 645319 h 645319"/>
                <a:gd name="connsiteX2" fmla="*/ 1847851 w 1847851"/>
                <a:gd name="connsiteY2" fmla="*/ 426244 h 645319"/>
                <a:gd name="connsiteX3" fmla="*/ 169069 w 1847851"/>
                <a:gd name="connsiteY3" fmla="*/ 0 h 645319"/>
                <a:gd name="connsiteX4" fmla="*/ 0 w 1847851"/>
                <a:gd name="connsiteY4" fmla="*/ 209550 h 645319"/>
                <a:gd name="connsiteX0" fmla="*/ 0 w 1840707"/>
                <a:gd name="connsiteY0" fmla="*/ 209550 h 645319"/>
                <a:gd name="connsiteX1" fmla="*/ 1676401 w 1840707"/>
                <a:gd name="connsiteY1" fmla="*/ 645319 h 645319"/>
                <a:gd name="connsiteX2" fmla="*/ 1840707 w 1840707"/>
                <a:gd name="connsiteY2" fmla="*/ 428625 h 645319"/>
                <a:gd name="connsiteX3" fmla="*/ 169069 w 1840707"/>
                <a:gd name="connsiteY3" fmla="*/ 0 h 645319"/>
                <a:gd name="connsiteX4" fmla="*/ 0 w 1840707"/>
                <a:gd name="connsiteY4" fmla="*/ 209550 h 645319"/>
                <a:gd name="connsiteX0" fmla="*/ 0 w 1835944"/>
                <a:gd name="connsiteY0" fmla="*/ 207169 h 645319"/>
                <a:gd name="connsiteX1" fmla="*/ 1671638 w 1835944"/>
                <a:gd name="connsiteY1" fmla="*/ 645319 h 645319"/>
                <a:gd name="connsiteX2" fmla="*/ 1835944 w 1835944"/>
                <a:gd name="connsiteY2" fmla="*/ 428625 h 645319"/>
                <a:gd name="connsiteX3" fmla="*/ 164306 w 1835944"/>
                <a:gd name="connsiteY3" fmla="*/ 0 h 645319"/>
                <a:gd name="connsiteX4" fmla="*/ 0 w 1835944"/>
                <a:gd name="connsiteY4" fmla="*/ 207169 h 6453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35944" h="645319">
                  <a:moveTo>
                    <a:pt x="0" y="207169"/>
                  </a:moveTo>
                  <a:lnTo>
                    <a:pt x="1671638" y="645319"/>
                  </a:lnTo>
                  <a:lnTo>
                    <a:pt x="1835944" y="428625"/>
                  </a:lnTo>
                  <a:lnTo>
                    <a:pt x="164306" y="0"/>
                  </a:lnTo>
                  <a:lnTo>
                    <a:pt x="0" y="207169"/>
                  </a:lnTo>
                  <a:close/>
                </a:path>
              </a:pathLst>
            </a:custGeom>
            <a:solidFill>
              <a:srgbClr val="FF000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53" name="直線矢印コネクタ 52"/>
            <p:cNvCxnSpPr/>
            <p:nvPr/>
          </p:nvCxnSpPr>
          <p:spPr>
            <a:xfrm flipH="1">
              <a:off x="13935512" y="7185000"/>
              <a:ext cx="314325" cy="385017"/>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54" name="テキスト ボックス 53"/>
            <p:cNvSpPr txBox="1"/>
            <p:nvPr/>
          </p:nvSpPr>
          <p:spPr>
            <a:xfrm>
              <a:off x="14092674" y="6915696"/>
              <a:ext cx="584492" cy="261610"/>
            </a:xfrm>
            <a:prstGeom prst="rect">
              <a:avLst/>
            </a:prstGeom>
            <a:noFill/>
          </p:spPr>
          <p:txBody>
            <a:bodyPr wrap="square" rtlCol="0">
              <a:spAutoFit/>
            </a:bodyPr>
            <a:lstStyle/>
            <a:p>
              <a:r>
                <a:rPr lang="ja-JP" altLang="en-US" sz="1100" dirty="0"/>
                <a:t>古川</a:t>
              </a:r>
              <a:endParaRPr kumimoji="1" lang="ja-JP" altLang="en-US" sz="1100" dirty="0"/>
            </a:p>
          </p:txBody>
        </p:sp>
        <p:cxnSp>
          <p:nvCxnSpPr>
            <p:cNvPr id="58" name="直線矢印コネクタ 57"/>
            <p:cNvCxnSpPr/>
            <p:nvPr/>
          </p:nvCxnSpPr>
          <p:spPr>
            <a:xfrm flipH="1">
              <a:off x="12816535" y="8704301"/>
              <a:ext cx="314325" cy="385017"/>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64" name="テキスト ボックス 63"/>
            <p:cNvSpPr txBox="1"/>
            <p:nvPr/>
          </p:nvSpPr>
          <p:spPr>
            <a:xfrm>
              <a:off x="13460552" y="8419828"/>
              <a:ext cx="400491" cy="261610"/>
            </a:xfrm>
            <a:prstGeom prst="rect">
              <a:avLst/>
            </a:prstGeom>
            <a:noFill/>
          </p:spPr>
          <p:txBody>
            <a:bodyPr wrap="square" rtlCol="0">
              <a:spAutoFit/>
            </a:bodyPr>
            <a:lstStyle/>
            <a:p>
              <a:pPr algn="ctr"/>
              <a:r>
                <a:rPr lang="en-US" altLang="ja-JP" sz="1100" dirty="0"/>
                <a:t>P3</a:t>
              </a:r>
              <a:endParaRPr kumimoji="1" lang="ja-JP" altLang="en-US" sz="1100" dirty="0"/>
            </a:p>
          </p:txBody>
        </p:sp>
        <p:sp>
          <p:nvSpPr>
            <p:cNvPr id="82" name="円/楕円 81"/>
            <p:cNvSpPr/>
            <p:nvPr/>
          </p:nvSpPr>
          <p:spPr>
            <a:xfrm>
              <a:off x="13130860" y="8341378"/>
              <a:ext cx="248794" cy="201333"/>
            </a:xfrm>
            <a:prstGeom prst="ellipse">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6" name="テキスト ボックス 65"/>
            <p:cNvSpPr txBox="1"/>
            <p:nvPr/>
          </p:nvSpPr>
          <p:spPr>
            <a:xfrm>
              <a:off x="13015966" y="8298374"/>
              <a:ext cx="478583" cy="261610"/>
            </a:xfrm>
            <a:prstGeom prst="rect">
              <a:avLst/>
            </a:prstGeom>
            <a:noFill/>
          </p:spPr>
          <p:txBody>
            <a:bodyPr wrap="square" rtlCol="0">
              <a:spAutoFit/>
            </a:bodyPr>
            <a:lstStyle/>
            <a:p>
              <a:pPr algn="ctr"/>
              <a:r>
                <a:rPr lang="en-US" altLang="ja-JP" sz="1100" dirty="0"/>
                <a:t>P4</a:t>
              </a:r>
              <a:endParaRPr kumimoji="1" lang="ja-JP" altLang="en-US" sz="1100" dirty="0"/>
            </a:p>
          </p:txBody>
        </p:sp>
        <p:sp>
          <p:nvSpPr>
            <p:cNvPr id="83" name="円/楕円 82"/>
            <p:cNvSpPr/>
            <p:nvPr/>
          </p:nvSpPr>
          <p:spPr>
            <a:xfrm>
              <a:off x="12753087" y="8256192"/>
              <a:ext cx="248794" cy="201333"/>
            </a:xfrm>
            <a:prstGeom prst="ellipse">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3" name="テキスト ボックス 62"/>
            <p:cNvSpPr txBox="1"/>
            <p:nvPr/>
          </p:nvSpPr>
          <p:spPr>
            <a:xfrm>
              <a:off x="12646096" y="8212946"/>
              <a:ext cx="462776" cy="261610"/>
            </a:xfrm>
            <a:prstGeom prst="rect">
              <a:avLst/>
            </a:prstGeom>
            <a:noFill/>
          </p:spPr>
          <p:txBody>
            <a:bodyPr wrap="square" rtlCol="0">
              <a:spAutoFit/>
            </a:bodyPr>
            <a:lstStyle/>
            <a:p>
              <a:pPr algn="ctr"/>
              <a:r>
                <a:rPr kumimoji="1" lang="en-US" altLang="ja-JP" sz="1100" dirty="0"/>
                <a:t>A2</a:t>
              </a:r>
              <a:endParaRPr kumimoji="1" lang="ja-JP" altLang="en-US" sz="1100" dirty="0"/>
            </a:p>
          </p:txBody>
        </p:sp>
      </p:grpSp>
      <p:grpSp>
        <p:nvGrpSpPr>
          <p:cNvPr id="7" name="グループ化 6"/>
          <p:cNvGrpSpPr/>
          <p:nvPr/>
        </p:nvGrpSpPr>
        <p:grpSpPr>
          <a:xfrm>
            <a:off x="5067814" y="1939117"/>
            <a:ext cx="4624341" cy="2012816"/>
            <a:chOff x="4793155" y="1939117"/>
            <a:chExt cx="5003421" cy="2177816"/>
          </a:xfrm>
        </p:grpSpPr>
        <p:grpSp>
          <p:nvGrpSpPr>
            <p:cNvPr id="75" name="グループ化 74"/>
            <p:cNvGrpSpPr/>
            <p:nvPr/>
          </p:nvGrpSpPr>
          <p:grpSpPr>
            <a:xfrm>
              <a:off x="4793155" y="1939117"/>
              <a:ext cx="5003421" cy="2177816"/>
              <a:chOff x="4608674" y="1042425"/>
              <a:chExt cx="5003421" cy="2177816"/>
            </a:xfrm>
          </p:grpSpPr>
          <p:grpSp>
            <p:nvGrpSpPr>
              <p:cNvPr id="76" name="グループ化 75"/>
              <p:cNvGrpSpPr/>
              <p:nvPr/>
            </p:nvGrpSpPr>
            <p:grpSpPr>
              <a:xfrm>
                <a:off x="4608674" y="1042425"/>
                <a:ext cx="5003421" cy="2177816"/>
                <a:chOff x="4608674" y="1042425"/>
                <a:chExt cx="5003421" cy="2177816"/>
              </a:xfrm>
            </p:grpSpPr>
            <p:pic>
              <p:nvPicPr>
                <p:cNvPr id="79" name="図 78"/>
                <p:cNvPicPr>
                  <a:picLocks noChangeAspect="1"/>
                </p:cNvPicPr>
                <p:nvPr/>
              </p:nvPicPr>
              <p:blipFill rotWithShape="1">
                <a:blip r:embed="rId4"/>
                <a:srcRect l="3001" t="7291" r="3437" b="2087"/>
                <a:stretch/>
              </p:blipFill>
              <p:spPr>
                <a:xfrm>
                  <a:off x="4608674" y="1042425"/>
                  <a:ext cx="5003421" cy="2169491"/>
                </a:xfrm>
                <a:prstGeom prst="rect">
                  <a:avLst/>
                </a:prstGeom>
              </p:spPr>
            </p:pic>
            <p:sp>
              <p:nvSpPr>
                <p:cNvPr id="80" name="正方形/長方形 79"/>
                <p:cNvSpPr/>
                <p:nvPr/>
              </p:nvSpPr>
              <p:spPr>
                <a:xfrm>
                  <a:off x="6577697" y="2915745"/>
                  <a:ext cx="1043940" cy="30449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77" name="フリーフォーム 76"/>
              <p:cNvSpPr/>
              <p:nvPr/>
            </p:nvSpPr>
            <p:spPr>
              <a:xfrm>
                <a:off x="4681538" y="2031206"/>
                <a:ext cx="2883693" cy="145257"/>
              </a:xfrm>
              <a:custGeom>
                <a:avLst/>
                <a:gdLst>
                  <a:gd name="connsiteX0" fmla="*/ 0 w 2883693"/>
                  <a:gd name="connsiteY0" fmla="*/ 7144 h 145257"/>
                  <a:gd name="connsiteX1" fmla="*/ 0 w 2883693"/>
                  <a:gd name="connsiteY1" fmla="*/ 121444 h 145257"/>
                  <a:gd name="connsiteX2" fmla="*/ 2883693 w 2883693"/>
                  <a:gd name="connsiteY2" fmla="*/ 145257 h 145257"/>
                  <a:gd name="connsiteX3" fmla="*/ 2883693 w 2883693"/>
                  <a:gd name="connsiteY3" fmla="*/ 90488 h 145257"/>
                  <a:gd name="connsiteX4" fmla="*/ 2876550 w 2883693"/>
                  <a:gd name="connsiteY4" fmla="*/ 83344 h 145257"/>
                  <a:gd name="connsiteX5" fmla="*/ 2871787 w 2883693"/>
                  <a:gd name="connsiteY5" fmla="*/ 50007 h 145257"/>
                  <a:gd name="connsiteX6" fmla="*/ 2871787 w 2883693"/>
                  <a:gd name="connsiteY6" fmla="*/ 0 h 145257"/>
                  <a:gd name="connsiteX7" fmla="*/ 1228725 w 2883693"/>
                  <a:gd name="connsiteY7" fmla="*/ 0 h 145257"/>
                  <a:gd name="connsiteX8" fmla="*/ 0 w 2883693"/>
                  <a:gd name="connsiteY8" fmla="*/ 7144 h 1452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883693" h="145257">
                    <a:moveTo>
                      <a:pt x="0" y="7144"/>
                    </a:moveTo>
                    <a:lnTo>
                      <a:pt x="0" y="121444"/>
                    </a:lnTo>
                    <a:lnTo>
                      <a:pt x="2883693" y="145257"/>
                    </a:lnTo>
                    <a:lnTo>
                      <a:pt x="2883693" y="90488"/>
                    </a:lnTo>
                    <a:lnTo>
                      <a:pt x="2876550" y="83344"/>
                    </a:lnTo>
                    <a:lnTo>
                      <a:pt x="2871787" y="50007"/>
                    </a:lnTo>
                    <a:lnTo>
                      <a:pt x="2871787" y="0"/>
                    </a:lnTo>
                    <a:lnTo>
                      <a:pt x="1228725" y="0"/>
                    </a:lnTo>
                    <a:lnTo>
                      <a:pt x="0" y="7144"/>
                    </a:lnTo>
                    <a:close/>
                  </a:path>
                </a:pathLst>
              </a:custGeom>
              <a:solidFill>
                <a:srgbClr val="FF0000">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8" name="テキスト ボックス 77"/>
              <p:cNvSpPr txBox="1"/>
              <p:nvPr/>
            </p:nvSpPr>
            <p:spPr>
              <a:xfrm>
                <a:off x="5663208" y="2176463"/>
                <a:ext cx="920351" cy="400110"/>
              </a:xfrm>
              <a:prstGeom prst="rect">
                <a:avLst/>
              </a:prstGeom>
              <a:noFill/>
            </p:spPr>
            <p:txBody>
              <a:bodyPr wrap="square" rtlCol="0">
                <a:spAutoFit/>
              </a:bodyPr>
              <a:lstStyle/>
              <a:p>
                <a:pPr algn="ctr"/>
                <a:r>
                  <a:rPr kumimoji="1" lang="ja-JP" altLang="en-US" sz="1000" dirty="0">
                    <a:solidFill>
                      <a:srgbClr val="FF0000"/>
                    </a:solidFill>
                  </a:rPr>
                  <a:t>軽量盛土</a:t>
                </a:r>
                <a:endParaRPr kumimoji="1" lang="en-US" altLang="ja-JP" sz="1000" dirty="0">
                  <a:solidFill>
                    <a:srgbClr val="FF0000"/>
                  </a:solidFill>
                </a:endParaRPr>
              </a:p>
              <a:p>
                <a:pPr algn="ctr"/>
                <a:r>
                  <a:rPr kumimoji="1" lang="ja-JP" altLang="en-US" sz="1000" dirty="0">
                    <a:solidFill>
                      <a:srgbClr val="FF0000"/>
                    </a:solidFill>
                  </a:rPr>
                  <a:t>埋立</a:t>
                </a:r>
              </a:p>
            </p:txBody>
          </p:sp>
        </p:grpSp>
        <p:sp>
          <p:nvSpPr>
            <p:cNvPr id="36" name="テキスト ボックス 35"/>
            <p:cNvSpPr txBox="1"/>
            <p:nvPr/>
          </p:nvSpPr>
          <p:spPr>
            <a:xfrm>
              <a:off x="9528610" y="3291050"/>
              <a:ext cx="267966" cy="169277"/>
            </a:xfrm>
            <a:prstGeom prst="rect">
              <a:avLst/>
            </a:prstGeom>
            <a:solidFill>
              <a:schemeClr val="bg1">
                <a:alpha val="60000"/>
              </a:schemeClr>
            </a:solidFill>
          </p:spPr>
          <p:txBody>
            <a:bodyPr wrap="square" lIns="0" tIns="0" rIns="0" bIns="0" rtlCol="0">
              <a:spAutoFit/>
            </a:bodyPr>
            <a:lstStyle/>
            <a:p>
              <a:pPr algn="ctr"/>
              <a:r>
                <a:rPr lang="en-US" altLang="ja-JP" sz="1100" dirty="0"/>
                <a:t>A2</a:t>
              </a:r>
              <a:endParaRPr kumimoji="1" lang="ja-JP" altLang="en-US" sz="1100" dirty="0"/>
            </a:p>
          </p:txBody>
        </p:sp>
        <p:sp>
          <p:nvSpPr>
            <p:cNvPr id="37" name="テキスト ボックス 36"/>
            <p:cNvSpPr txBox="1"/>
            <p:nvPr/>
          </p:nvSpPr>
          <p:spPr>
            <a:xfrm>
              <a:off x="6663751" y="3291050"/>
              <a:ext cx="267966" cy="169277"/>
            </a:xfrm>
            <a:prstGeom prst="rect">
              <a:avLst/>
            </a:prstGeom>
            <a:solidFill>
              <a:schemeClr val="bg1">
                <a:alpha val="60000"/>
              </a:schemeClr>
            </a:solidFill>
          </p:spPr>
          <p:txBody>
            <a:bodyPr wrap="square" lIns="0" tIns="0" rIns="0" bIns="0" rtlCol="0">
              <a:spAutoFit/>
            </a:bodyPr>
            <a:lstStyle/>
            <a:p>
              <a:pPr algn="ctr"/>
              <a:r>
                <a:rPr lang="en-US" altLang="ja-JP" sz="1100" dirty="0"/>
                <a:t>P2</a:t>
              </a:r>
              <a:endParaRPr kumimoji="1" lang="ja-JP" altLang="en-US" sz="1100" dirty="0"/>
            </a:p>
          </p:txBody>
        </p:sp>
        <p:sp>
          <p:nvSpPr>
            <p:cNvPr id="38" name="テキスト ボックス 37"/>
            <p:cNvSpPr txBox="1"/>
            <p:nvPr/>
          </p:nvSpPr>
          <p:spPr>
            <a:xfrm>
              <a:off x="5713706" y="3291050"/>
              <a:ext cx="267966" cy="169277"/>
            </a:xfrm>
            <a:prstGeom prst="rect">
              <a:avLst/>
            </a:prstGeom>
            <a:solidFill>
              <a:schemeClr val="bg1">
                <a:alpha val="60000"/>
              </a:schemeClr>
            </a:solidFill>
          </p:spPr>
          <p:txBody>
            <a:bodyPr wrap="square" lIns="0" tIns="0" rIns="0" bIns="0" rtlCol="0">
              <a:spAutoFit/>
            </a:bodyPr>
            <a:lstStyle/>
            <a:p>
              <a:pPr algn="ctr"/>
              <a:r>
                <a:rPr lang="en-US" altLang="ja-JP" sz="1100" dirty="0"/>
                <a:t>P1</a:t>
              </a:r>
              <a:endParaRPr kumimoji="1" lang="ja-JP" altLang="en-US" sz="1100" dirty="0"/>
            </a:p>
          </p:txBody>
        </p:sp>
        <p:sp>
          <p:nvSpPr>
            <p:cNvPr id="39" name="テキスト ボックス 38"/>
            <p:cNvSpPr txBox="1"/>
            <p:nvPr/>
          </p:nvSpPr>
          <p:spPr>
            <a:xfrm>
              <a:off x="4793155" y="3247388"/>
              <a:ext cx="267966" cy="169277"/>
            </a:xfrm>
            <a:prstGeom prst="rect">
              <a:avLst/>
            </a:prstGeom>
            <a:solidFill>
              <a:schemeClr val="bg1">
                <a:alpha val="60000"/>
              </a:schemeClr>
            </a:solidFill>
          </p:spPr>
          <p:txBody>
            <a:bodyPr wrap="square" lIns="0" tIns="0" rIns="0" bIns="0" rtlCol="0">
              <a:spAutoFit/>
            </a:bodyPr>
            <a:lstStyle/>
            <a:p>
              <a:pPr algn="ctr"/>
              <a:r>
                <a:rPr lang="en-US" altLang="ja-JP" sz="1100" dirty="0"/>
                <a:t>A1</a:t>
              </a:r>
              <a:endParaRPr kumimoji="1" lang="ja-JP" altLang="en-US" sz="1100" dirty="0"/>
            </a:p>
          </p:txBody>
        </p:sp>
        <p:sp>
          <p:nvSpPr>
            <p:cNvPr id="84" name="テキスト ボックス 83"/>
            <p:cNvSpPr txBox="1"/>
            <p:nvPr/>
          </p:nvSpPr>
          <p:spPr>
            <a:xfrm>
              <a:off x="7661319" y="3291050"/>
              <a:ext cx="267966" cy="169277"/>
            </a:xfrm>
            <a:prstGeom prst="rect">
              <a:avLst/>
            </a:prstGeom>
            <a:solidFill>
              <a:schemeClr val="bg1">
                <a:alpha val="60000"/>
              </a:schemeClr>
            </a:solidFill>
          </p:spPr>
          <p:txBody>
            <a:bodyPr wrap="square" lIns="0" tIns="0" rIns="0" bIns="0" rtlCol="0">
              <a:spAutoFit/>
            </a:bodyPr>
            <a:lstStyle/>
            <a:p>
              <a:pPr algn="ctr"/>
              <a:r>
                <a:rPr lang="en-US" altLang="ja-JP" sz="1100"/>
                <a:t>P</a:t>
              </a:r>
              <a:r>
                <a:rPr lang="en-US" altLang="ja-JP" sz="1100" dirty="0"/>
                <a:t>3</a:t>
              </a:r>
              <a:endParaRPr kumimoji="1" lang="ja-JP" altLang="en-US" sz="1100" dirty="0"/>
            </a:p>
          </p:txBody>
        </p:sp>
        <p:sp>
          <p:nvSpPr>
            <p:cNvPr id="85" name="テキスト ボックス 84"/>
            <p:cNvSpPr txBox="1"/>
            <p:nvPr/>
          </p:nvSpPr>
          <p:spPr>
            <a:xfrm>
              <a:off x="8622918" y="3291050"/>
              <a:ext cx="267966" cy="169277"/>
            </a:xfrm>
            <a:prstGeom prst="rect">
              <a:avLst/>
            </a:prstGeom>
            <a:solidFill>
              <a:schemeClr val="bg1">
                <a:alpha val="60000"/>
              </a:schemeClr>
            </a:solidFill>
          </p:spPr>
          <p:txBody>
            <a:bodyPr wrap="square" lIns="0" tIns="0" rIns="0" bIns="0" rtlCol="0">
              <a:spAutoFit/>
            </a:bodyPr>
            <a:lstStyle/>
            <a:p>
              <a:pPr algn="ctr"/>
              <a:r>
                <a:rPr lang="en-US" altLang="ja-JP" sz="1100" dirty="0"/>
                <a:t>P4</a:t>
              </a:r>
              <a:endParaRPr kumimoji="1" lang="ja-JP" altLang="en-US" sz="1100" dirty="0"/>
            </a:p>
          </p:txBody>
        </p:sp>
      </p:grpSp>
      <p:sp>
        <p:nvSpPr>
          <p:cNvPr id="61" name="テキスト ボックス 60"/>
          <p:cNvSpPr txBox="1"/>
          <p:nvPr/>
        </p:nvSpPr>
        <p:spPr>
          <a:xfrm>
            <a:off x="4755678" y="3580421"/>
            <a:ext cx="1368090" cy="338554"/>
          </a:xfrm>
          <a:prstGeom prst="rect">
            <a:avLst/>
          </a:prstGeom>
          <a:noFill/>
        </p:spPr>
        <p:txBody>
          <a:bodyPr wrap="square" rtlCol="0">
            <a:spAutoFit/>
          </a:bodyPr>
          <a:lstStyle/>
          <a:p>
            <a:r>
              <a:rPr kumimoji="1" lang="ja-JP" altLang="en-US" sz="1600" dirty="0"/>
              <a:t>■平面図</a:t>
            </a:r>
          </a:p>
        </p:txBody>
      </p:sp>
      <p:sp>
        <p:nvSpPr>
          <p:cNvPr id="40" name="タイトル 1"/>
          <p:cNvSpPr txBox="1">
            <a:spLocks/>
          </p:cNvSpPr>
          <p:nvPr/>
        </p:nvSpPr>
        <p:spPr>
          <a:xfrm>
            <a:off x="611832" y="238054"/>
            <a:ext cx="8716202" cy="914400"/>
          </a:xfrm>
          <a:prstGeom prst="rect">
            <a:avLst/>
          </a:prstGeom>
        </p:spPr>
        <p:txBody>
          <a:bodyPr vert="horz" anchor="b" anchorCtr="0">
            <a:noAutofit/>
          </a:bodyPr>
          <a:lstStyle>
            <a:lvl1pPr algn="l" rtl="0" eaLnBrk="1" latinLnBrk="0" hangingPunct="1">
              <a:spcBef>
                <a:spcPct val="0"/>
              </a:spcBef>
              <a:buNone/>
              <a:defRPr kumimoji="1" sz="3200" kern="1200">
                <a:solidFill>
                  <a:schemeClr val="tx2"/>
                </a:solidFill>
                <a:latin typeface="+mj-lt"/>
                <a:ea typeface="+mj-ea"/>
                <a:cs typeface="+mj-cs"/>
              </a:defRPr>
            </a:lvl1pPr>
          </a:lstStyle>
          <a:p>
            <a:r>
              <a:rPr lang="ja-JP" altLang="en-US" sz="2800" dirty="0">
                <a:latin typeface="HGSｺﾞｼｯｸM" panose="020B0600000000000000" pitchFamily="50" charset="-128"/>
                <a:ea typeface="HGSｺﾞｼｯｸM" panose="020B0600000000000000" pitchFamily="50" charset="-128"/>
              </a:rPr>
              <a:t>４</a:t>
            </a:r>
            <a:r>
              <a:rPr lang="en-US" altLang="ja-JP" sz="2800" dirty="0">
                <a:latin typeface="HGSｺﾞｼｯｸM" panose="020B0600000000000000" pitchFamily="50" charset="-128"/>
                <a:ea typeface="HGSｺﾞｼｯｸM" panose="020B0600000000000000" pitchFamily="50" charset="-128"/>
              </a:rPr>
              <a:t>.</a:t>
            </a:r>
            <a:r>
              <a:rPr lang="ja-JP" altLang="en-US" sz="2800" dirty="0">
                <a:latin typeface="HGSｺﾞｼｯｸM" panose="020B0600000000000000" pitchFamily="50" charset="-128"/>
                <a:ea typeface="HGSｺﾞｼｯｸM" panose="020B0600000000000000" pitchFamily="50" charset="-128"/>
              </a:rPr>
              <a:t>個別橋梁の更新判定</a:t>
            </a:r>
            <a:endParaRPr lang="en-US" altLang="ja-JP" sz="2800" dirty="0">
              <a:latin typeface="HGSｺﾞｼｯｸM" panose="020B0600000000000000" pitchFamily="50" charset="-128"/>
              <a:ea typeface="HGSｺﾞｼｯｸM" panose="020B0600000000000000" pitchFamily="50" charset="-128"/>
            </a:endParaRPr>
          </a:p>
          <a:p>
            <a:r>
              <a:rPr lang="ja-JP" altLang="en-US" sz="2800" dirty="0">
                <a:latin typeface="HGSｺﾞｼｯｸM" panose="020B0600000000000000" pitchFamily="50" charset="-128"/>
                <a:ea typeface="HGSｺﾞｼｯｸM" panose="020B0600000000000000" pitchFamily="50" charset="-128"/>
              </a:rPr>
              <a:t>　２）判定結果　</a:t>
            </a:r>
            <a:r>
              <a:rPr lang="en-US" altLang="ja-JP" sz="2800" dirty="0">
                <a:latin typeface="HGSｺﾞｼｯｸM" panose="020B0600000000000000" pitchFamily="50" charset="-128"/>
                <a:ea typeface="HGSｺﾞｼｯｸM" panose="020B0600000000000000" pitchFamily="50" charset="-128"/>
              </a:rPr>
              <a:t>(5/11)</a:t>
            </a:r>
            <a:r>
              <a:rPr lang="ja-JP" altLang="en-US" sz="2800" dirty="0">
                <a:latin typeface="HGSｺﾞｼｯｸM" panose="020B0600000000000000" pitchFamily="50" charset="-128"/>
                <a:ea typeface="HGSｺﾞｼｯｸM" panose="020B0600000000000000" pitchFamily="50" charset="-128"/>
              </a:rPr>
              <a:t>　</a:t>
            </a:r>
            <a:r>
              <a:rPr lang="en-US" altLang="ja-JP" sz="2400" dirty="0">
                <a:latin typeface="HGSｺﾞｼｯｸM" panose="020B0600000000000000" pitchFamily="50" charset="-128"/>
                <a:ea typeface="HGSｺﾞｼｯｸM" panose="020B0600000000000000" pitchFamily="50" charset="-128"/>
              </a:rPr>
              <a:t>【</a:t>
            </a:r>
            <a:r>
              <a:rPr lang="ja-JP" altLang="en-US" sz="2400" dirty="0">
                <a:latin typeface="HGSｺﾞｼｯｸM" panose="020B0600000000000000" pitchFamily="50" charset="-128"/>
                <a:ea typeface="HGSｺﾞｼｯｸM" panose="020B0600000000000000" pitchFamily="50" charset="-128"/>
              </a:rPr>
              <a:t>橋梁諸元</a:t>
            </a:r>
            <a:r>
              <a:rPr lang="en-US" altLang="ja-JP" sz="2400" dirty="0">
                <a:latin typeface="HGSｺﾞｼｯｸM" panose="020B0600000000000000" pitchFamily="50" charset="-128"/>
                <a:ea typeface="HGSｺﾞｼｯｸM" panose="020B0600000000000000" pitchFamily="50" charset="-128"/>
              </a:rPr>
              <a:t>】</a:t>
            </a:r>
            <a:r>
              <a:rPr lang="ja-JP" altLang="en-US" sz="2800" dirty="0">
                <a:latin typeface="HGSｺﾞｼｯｸM" panose="020B0600000000000000" pitchFamily="50" charset="-128"/>
                <a:ea typeface="HGSｺﾞｼｯｸM" panose="020B0600000000000000" pitchFamily="50" charset="-128"/>
              </a:rPr>
              <a:t>　</a:t>
            </a:r>
          </a:p>
        </p:txBody>
      </p:sp>
    </p:spTree>
    <p:extLst>
      <p:ext uri="{BB962C8B-B14F-4D97-AF65-F5344CB8AC3E}">
        <p14:creationId xmlns:p14="http://schemas.microsoft.com/office/powerpoint/2010/main" val="207277110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表 4"/>
          <p:cNvGraphicFramePr>
            <a:graphicFrameLocks noGrp="1"/>
          </p:cNvGraphicFramePr>
          <p:nvPr>
            <p:extLst/>
          </p:nvPr>
        </p:nvGraphicFramePr>
        <p:xfrm>
          <a:off x="488503" y="1583598"/>
          <a:ext cx="9001002" cy="4582312"/>
        </p:xfrm>
        <a:graphic>
          <a:graphicData uri="http://schemas.openxmlformats.org/drawingml/2006/table">
            <a:tbl>
              <a:tblPr firstRow="1" bandRow="1">
                <a:tableStyleId>{5C22544A-7EE6-4342-B048-85BDC9FD1C3A}</a:tableStyleId>
              </a:tblPr>
              <a:tblGrid>
                <a:gridCol w="360041">
                  <a:extLst>
                    <a:ext uri="{9D8B030D-6E8A-4147-A177-3AD203B41FA5}">
                      <a16:colId xmlns="" xmlns:a16="http://schemas.microsoft.com/office/drawing/2014/main" val="20000"/>
                    </a:ext>
                  </a:extLst>
                </a:gridCol>
                <a:gridCol w="5184576">
                  <a:extLst>
                    <a:ext uri="{9D8B030D-6E8A-4147-A177-3AD203B41FA5}">
                      <a16:colId xmlns="" xmlns:a16="http://schemas.microsoft.com/office/drawing/2014/main" val="20001"/>
                    </a:ext>
                  </a:extLst>
                </a:gridCol>
                <a:gridCol w="3456385">
                  <a:extLst>
                    <a:ext uri="{9D8B030D-6E8A-4147-A177-3AD203B41FA5}">
                      <a16:colId xmlns="" xmlns:a16="http://schemas.microsoft.com/office/drawing/2014/main" val="20002"/>
                    </a:ext>
                  </a:extLst>
                </a:gridCol>
              </a:tblGrid>
              <a:tr h="117210">
                <a:tc>
                  <a:txBody>
                    <a:bodyPr/>
                    <a:lstStyle/>
                    <a:p>
                      <a:pPr algn="ctr"/>
                      <a:endParaRPr kumimoji="1" lang="ja-JP" altLang="en-US" sz="1200" b="0" dirty="0">
                        <a:solidFill>
                          <a:sysClr val="windowText" lastClr="000000"/>
                        </a:solidFill>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kumimoji="1" lang="ja-JP" altLang="en-US" sz="1200" b="0" dirty="0">
                          <a:solidFill>
                            <a:sysClr val="windowText" lastClr="000000"/>
                          </a:solidFill>
                        </a:rPr>
                        <a:t>概念図</a:t>
                      </a: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kumimoji="1" lang="ja-JP" altLang="en-US" sz="1200" b="0" dirty="0">
                          <a:solidFill>
                            <a:sysClr val="windowText" lastClr="000000"/>
                          </a:solidFill>
                        </a:rPr>
                        <a:t>評価結果</a:t>
                      </a: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lumMod val="85000"/>
                      </a:schemeClr>
                    </a:solidFill>
                  </a:tcPr>
                </a:tc>
                <a:extLst>
                  <a:ext uri="{0D108BD9-81ED-4DB2-BD59-A6C34878D82A}">
                    <a16:rowId xmlns="" xmlns:a16="http://schemas.microsoft.com/office/drawing/2014/main" val="10000"/>
                  </a:ext>
                </a:extLst>
              </a:tr>
              <a:tr h="2153996">
                <a:tc>
                  <a:txBody>
                    <a:bodyPr/>
                    <a:lstStyle/>
                    <a:p>
                      <a:pPr algn="ctr"/>
                      <a:r>
                        <a:rPr kumimoji="1" lang="ja-JP" altLang="en-US" sz="1200" b="0" dirty="0">
                          <a:solidFill>
                            <a:sysClr val="windowText" lastClr="000000"/>
                          </a:solidFill>
                        </a:rPr>
                        <a:t>更新</a:t>
                      </a:r>
                    </a:p>
                  </a:txBody>
                  <a:tcPr vert="eaVert">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a:endParaRPr kumimoji="1" lang="ja-JP" altLang="en-US" sz="1600" b="0" dirty="0">
                        <a:solidFill>
                          <a:sysClr val="windowText" lastClr="000000"/>
                        </a:solidFill>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rowSpan="2">
                  <a:txBody>
                    <a:bodyPr/>
                    <a:lstStyle/>
                    <a:p>
                      <a:pPr algn="ctr"/>
                      <a:endParaRPr kumimoji="1" lang="ja-JP" altLang="en-US" sz="1600" b="0" dirty="0">
                        <a:solidFill>
                          <a:sysClr val="windowText" lastClr="000000"/>
                        </a:solidFill>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 xmlns:a16="http://schemas.microsoft.com/office/drawing/2014/main" val="10001"/>
                  </a:ext>
                </a:extLst>
              </a:tr>
              <a:tr h="2153996">
                <a:tc>
                  <a:txBody>
                    <a:bodyPr/>
                    <a:lstStyle/>
                    <a:p>
                      <a:pPr algn="ctr"/>
                      <a:r>
                        <a:rPr kumimoji="1" lang="ja-JP" altLang="en-US" sz="1200" b="0" dirty="0">
                          <a:solidFill>
                            <a:sysClr val="windowText" lastClr="000000"/>
                          </a:solidFill>
                        </a:rPr>
                        <a:t>維持管理</a:t>
                      </a:r>
                    </a:p>
                  </a:txBody>
                  <a:tcPr vert="eaVert">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a:endParaRPr kumimoji="1" lang="ja-JP" altLang="en-US" sz="1600" b="0" dirty="0">
                        <a:solidFill>
                          <a:sysClr val="windowText" lastClr="000000"/>
                        </a:solidFill>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vMerge="1">
                  <a:txBody>
                    <a:bodyPr/>
                    <a:lstStyle/>
                    <a:p>
                      <a:pPr algn="ctr"/>
                      <a:endParaRPr kumimoji="1" lang="ja-JP" altLang="en-US" sz="1600" b="0" dirty="0">
                        <a:solidFill>
                          <a:sysClr val="windowText" lastClr="000000"/>
                        </a:solidFill>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 xmlns:a16="http://schemas.microsoft.com/office/drawing/2014/main" val="10002"/>
                  </a:ext>
                </a:extLst>
              </a:tr>
            </a:tbl>
          </a:graphicData>
        </a:graphic>
      </p:graphicFrame>
      <p:pic>
        <p:nvPicPr>
          <p:cNvPr id="9" name="図 8"/>
          <p:cNvPicPr>
            <a:picLocks noChangeAspect="1"/>
          </p:cNvPicPr>
          <p:nvPr/>
        </p:nvPicPr>
        <p:blipFill rotWithShape="1">
          <a:blip r:embed="rId3"/>
          <a:srcRect l="1553" t="11945" r="841" b="5856"/>
          <a:stretch/>
        </p:blipFill>
        <p:spPr>
          <a:xfrm>
            <a:off x="900171" y="4083713"/>
            <a:ext cx="5052379" cy="1991449"/>
          </a:xfrm>
          <a:prstGeom prst="rect">
            <a:avLst/>
          </a:prstGeom>
        </p:spPr>
      </p:pic>
      <p:pic>
        <p:nvPicPr>
          <p:cNvPr id="8" name="図 7"/>
          <p:cNvPicPr>
            <a:picLocks noChangeAspect="1"/>
          </p:cNvPicPr>
          <p:nvPr/>
        </p:nvPicPr>
        <p:blipFill rotWithShape="1">
          <a:blip r:embed="rId4"/>
          <a:srcRect l="1650" t="16938" r="4626" b="12429"/>
          <a:stretch/>
        </p:blipFill>
        <p:spPr>
          <a:xfrm>
            <a:off x="900171" y="1916229"/>
            <a:ext cx="4699330" cy="1752925"/>
          </a:xfrm>
          <a:prstGeom prst="rect">
            <a:avLst/>
          </a:prstGeom>
        </p:spPr>
      </p:pic>
      <p:pic>
        <p:nvPicPr>
          <p:cNvPr id="7" name="図 6"/>
          <p:cNvPicPr>
            <a:picLocks noChangeAspect="1"/>
          </p:cNvPicPr>
          <p:nvPr/>
        </p:nvPicPr>
        <p:blipFill rotWithShape="1">
          <a:blip r:embed="rId5"/>
          <a:srcRect l="1830" t="14353" r="39237" b="7549"/>
          <a:stretch/>
        </p:blipFill>
        <p:spPr>
          <a:xfrm>
            <a:off x="6129970" y="2223490"/>
            <a:ext cx="2536438" cy="1764479"/>
          </a:xfrm>
          <a:prstGeom prst="rect">
            <a:avLst/>
          </a:prstGeom>
        </p:spPr>
      </p:pic>
      <p:graphicFrame>
        <p:nvGraphicFramePr>
          <p:cNvPr id="6" name="表 5"/>
          <p:cNvGraphicFramePr>
            <a:graphicFrameLocks noGrp="1"/>
          </p:cNvGraphicFramePr>
          <p:nvPr>
            <p:extLst/>
          </p:nvPr>
        </p:nvGraphicFramePr>
        <p:xfrm>
          <a:off x="6299660" y="4140679"/>
          <a:ext cx="3003222" cy="1074605"/>
        </p:xfrm>
        <a:graphic>
          <a:graphicData uri="http://schemas.openxmlformats.org/drawingml/2006/table">
            <a:tbl>
              <a:tblPr/>
              <a:tblGrid>
                <a:gridCol w="1154586">
                  <a:extLst>
                    <a:ext uri="{9D8B030D-6E8A-4147-A177-3AD203B41FA5}">
                      <a16:colId xmlns="" xmlns:a16="http://schemas.microsoft.com/office/drawing/2014/main" val="20000"/>
                    </a:ext>
                  </a:extLst>
                </a:gridCol>
                <a:gridCol w="616212">
                  <a:extLst>
                    <a:ext uri="{9D8B030D-6E8A-4147-A177-3AD203B41FA5}">
                      <a16:colId xmlns="" xmlns:a16="http://schemas.microsoft.com/office/drawing/2014/main" val="20001"/>
                    </a:ext>
                  </a:extLst>
                </a:gridCol>
                <a:gridCol w="616212">
                  <a:extLst>
                    <a:ext uri="{9D8B030D-6E8A-4147-A177-3AD203B41FA5}">
                      <a16:colId xmlns="" xmlns:a16="http://schemas.microsoft.com/office/drawing/2014/main" val="20002"/>
                    </a:ext>
                  </a:extLst>
                </a:gridCol>
                <a:gridCol w="616212">
                  <a:extLst>
                    <a:ext uri="{9D8B030D-6E8A-4147-A177-3AD203B41FA5}">
                      <a16:colId xmlns="" xmlns:a16="http://schemas.microsoft.com/office/drawing/2014/main" val="20003"/>
                    </a:ext>
                  </a:extLst>
                </a:gridCol>
              </a:tblGrid>
              <a:tr h="153515">
                <a:tc>
                  <a:txBody>
                    <a:bodyPr/>
                    <a:lstStyle/>
                    <a:p>
                      <a:pPr algn="ctr" fontAlgn="ctr"/>
                      <a:r>
                        <a:rPr lang="ja-JP" altLang="en-US" sz="700" b="0" i="0" u="none" strike="noStrike" dirty="0">
                          <a:solidFill>
                            <a:srgbClr val="000000"/>
                          </a:solidFill>
                          <a:effectLst/>
                          <a:latin typeface="ＭＳ Ｐゴシック" panose="020B0600070205080204" pitchFamily="50" charset="-128"/>
                          <a:ea typeface="ＭＳ Ｐゴシック" panose="020B0600070205080204" pitchFamily="50" charset="-128"/>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zh-TW" altLang="en-US" sz="700" b="0" i="0" u="none" strike="noStrike" dirty="0">
                          <a:solidFill>
                            <a:srgbClr val="000000"/>
                          </a:solidFill>
                          <a:effectLst/>
                          <a:latin typeface="ＭＳ Ｐゴシック" panose="020B0600070205080204" pitchFamily="50" charset="-128"/>
                          <a:ea typeface="ＭＳ Ｐゴシック" panose="020B0600070205080204" pitchFamily="50" charset="-128"/>
                        </a:rPr>
                        <a:t>現時点架替案</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700" b="0" i="0" u="none" strike="noStrike">
                          <a:solidFill>
                            <a:srgbClr val="000000"/>
                          </a:solidFill>
                          <a:effectLst/>
                          <a:latin typeface="ＭＳ Ｐゴシック" panose="020B0600070205080204" pitchFamily="50" charset="-128"/>
                          <a:ea typeface="ＭＳ Ｐゴシック" panose="020B0600070205080204" pitchFamily="50" charset="-128"/>
                        </a:rPr>
                        <a:t>41</a:t>
                      </a:r>
                      <a:r>
                        <a:rPr lang="ja-JP" altLang="en-US" sz="700" b="0" i="0" u="none" strike="noStrike">
                          <a:solidFill>
                            <a:srgbClr val="000000"/>
                          </a:solidFill>
                          <a:effectLst/>
                          <a:latin typeface="ＭＳ Ｐゴシック" panose="020B0600070205080204" pitchFamily="50" charset="-128"/>
                          <a:ea typeface="ＭＳ Ｐゴシック" panose="020B0600070205080204" pitchFamily="50" charset="-128"/>
                        </a:rPr>
                        <a:t>年後架替</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700" b="0" i="0" u="none" strike="noStrike">
                          <a:solidFill>
                            <a:srgbClr val="000000"/>
                          </a:solidFill>
                          <a:effectLst/>
                          <a:latin typeface="ＭＳ Ｐゴシック" panose="020B0600070205080204" pitchFamily="50" charset="-128"/>
                          <a:ea typeface="ＭＳ Ｐゴシック" panose="020B0600070205080204" pitchFamily="50" charset="-128"/>
                        </a:rPr>
                        <a:t>延命化案</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0"/>
                  </a:ext>
                </a:extLst>
              </a:tr>
              <a:tr h="153515">
                <a:tc>
                  <a:txBody>
                    <a:bodyPr/>
                    <a:lstStyle/>
                    <a:p>
                      <a:pPr algn="l" fontAlgn="ctr"/>
                      <a:r>
                        <a:rPr lang="en-US" sz="700" b="0" i="0" u="none" strike="noStrike" dirty="0">
                          <a:solidFill>
                            <a:srgbClr val="000000"/>
                          </a:solidFill>
                          <a:effectLst/>
                          <a:latin typeface="ＭＳ Ｐゴシック" panose="020B0600070205080204" pitchFamily="50" charset="-128"/>
                          <a:ea typeface="ＭＳ Ｐゴシック" panose="020B0600070205080204" pitchFamily="50" charset="-128"/>
                        </a:rPr>
                        <a:t>ＬＣＣ（</a:t>
                      </a:r>
                      <a:r>
                        <a:rPr lang="ja-JP" altLang="en-US" sz="700" b="0" i="0" u="none" strike="noStrike" dirty="0">
                          <a:solidFill>
                            <a:srgbClr val="000000"/>
                          </a:solidFill>
                          <a:effectLst/>
                          <a:latin typeface="ＭＳ Ｐゴシック" panose="020B0600070205080204" pitchFamily="50" charset="-128"/>
                          <a:ea typeface="ＭＳ Ｐゴシック" panose="020B0600070205080204" pitchFamily="50" charset="-128"/>
                        </a:rPr>
                        <a:t>千円）</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700" b="0" i="0" u="none" strike="noStrike">
                          <a:solidFill>
                            <a:srgbClr val="000000"/>
                          </a:solidFill>
                          <a:effectLst/>
                          <a:latin typeface="ＭＳ Ｐゴシック" panose="020B0600070205080204" pitchFamily="50" charset="-128"/>
                          <a:ea typeface="ＭＳ Ｐゴシック" panose="020B0600070205080204" pitchFamily="50" charset="-128"/>
                        </a:rPr>
                        <a:t>310,181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700" b="0" i="0" u="none" strike="noStrike">
                          <a:solidFill>
                            <a:srgbClr val="000000"/>
                          </a:solidFill>
                          <a:effectLst/>
                          <a:latin typeface="ＭＳ Ｐゴシック" panose="020B0600070205080204" pitchFamily="50" charset="-128"/>
                          <a:ea typeface="ＭＳ Ｐゴシック" panose="020B0600070205080204" pitchFamily="50" charset="-128"/>
                        </a:rPr>
                        <a:t>299,451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700" b="0" i="0" u="none" strike="noStrike">
                          <a:solidFill>
                            <a:srgbClr val="000000"/>
                          </a:solidFill>
                          <a:effectLst/>
                          <a:latin typeface="ＭＳ Ｐゴシック" panose="020B0600070205080204" pitchFamily="50" charset="-128"/>
                          <a:ea typeface="ＭＳ Ｐゴシック" panose="020B0600070205080204" pitchFamily="50" charset="-128"/>
                        </a:rPr>
                        <a:t>219,592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1"/>
                  </a:ext>
                </a:extLst>
              </a:tr>
              <a:tr h="153515">
                <a:tc>
                  <a:txBody>
                    <a:bodyPr/>
                    <a:lstStyle/>
                    <a:p>
                      <a:pPr algn="l" fontAlgn="ctr"/>
                      <a:r>
                        <a:rPr lang="zh-CN" altLang="en-US" sz="700" b="0" i="0" u="none" strike="noStrike" dirty="0">
                          <a:solidFill>
                            <a:srgbClr val="000000"/>
                          </a:solidFill>
                          <a:effectLst/>
                          <a:latin typeface="ＭＳ Ｐゴシック" panose="020B0600070205080204" pitchFamily="50" charset="-128"/>
                          <a:ea typeface="ＭＳ Ｐゴシック" panose="020B0600070205080204" pitchFamily="50" charset="-128"/>
                        </a:rPr>
                        <a:t>経済性</a:t>
                      </a:r>
                      <a:r>
                        <a:rPr lang="en-US" altLang="zh-CN" sz="700" b="0" i="0" u="none" strike="noStrike" dirty="0">
                          <a:solidFill>
                            <a:srgbClr val="000000"/>
                          </a:solidFill>
                          <a:effectLst/>
                          <a:latin typeface="ＭＳ Ｐゴシック" panose="020B0600070205080204" pitchFamily="50" charset="-128"/>
                          <a:ea typeface="ＭＳ Ｐゴシック" panose="020B0600070205080204" pitchFamily="50" charset="-128"/>
                        </a:rPr>
                        <a:t>【50</a:t>
                      </a:r>
                      <a:r>
                        <a:rPr lang="zh-CN" altLang="en-US" sz="700" b="0" i="0" u="none" strike="noStrike" dirty="0">
                          <a:solidFill>
                            <a:srgbClr val="000000"/>
                          </a:solidFill>
                          <a:effectLst/>
                          <a:latin typeface="ＭＳ Ｐゴシック" panose="020B0600070205080204" pitchFamily="50" charset="-128"/>
                          <a:ea typeface="ＭＳ Ｐゴシック" panose="020B0600070205080204" pitchFamily="50" charset="-128"/>
                        </a:rPr>
                        <a:t>点満点</a:t>
                      </a:r>
                      <a:r>
                        <a:rPr lang="en-US" altLang="zh-CN" sz="700" b="0" i="0" u="none" strike="noStrike" dirty="0">
                          <a:solidFill>
                            <a:srgbClr val="000000"/>
                          </a:solidFill>
                          <a:effectLst/>
                          <a:latin typeface="ＭＳ Ｐゴシック" panose="020B0600070205080204" pitchFamily="50" charset="-128"/>
                          <a:ea typeface="ＭＳ Ｐゴシック" panose="020B0600070205080204" pitchFamily="50" charset="-128"/>
                        </a:rPr>
                        <a:t>】</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700" b="0" i="0" u="none" strike="noStrike" dirty="0">
                          <a:solidFill>
                            <a:srgbClr val="000000"/>
                          </a:solidFill>
                          <a:effectLst/>
                          <a:latin typeface="ＭＳ Ｐゴシック" panose="020B0600070205080204" pitchFamily="50" charset="-128"/>
                          <a:ea typeface="ＭＳ Ｐゴシック" panose="020B0600070205080204" pitchFamily="50" charset="-128"/>
                        </a:rPr>
                        <a:t>29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700" b="0" i="0" u="none" strike="noStrike">
                          <a:solidFill>
                            <a:srgbClr val="000000"/>
                          </a:solidFill>
                          <a:effectLst/>
                          <a:latin typeface="ＭＳ Ｐゴシック" panose="020B0600070205080204" pitchFamily="50" charset="-128"/>
                          <a:ea typeface="ＭＳ Ｐゴシック" panose="020B0600070205080204" pitchFamily="50" charset="-128"/>
                        </a:rPr>
                        <a:t>32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700" b="0" i="0" u="none" strike="noStrike">
                          <a:solidFill>
                            <a:srgbClr val="000000"/>
                          </a:solidFill>
                          <a:effectLst/>
                          <a:latin typeface="ＭＳ Ｐゴシック" panose="020B0600070205080204" pitchFamily="50" charset="-128"/>
                          <a:ea typeface="ＭＳ Ｐゴシック" panose="020B0600070205080204" pitchFamily="50" charset="-128"/>
                        </a:rPr>
                        <a:t>50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2"/>
                  </a:ext>
                </a:extLst>
              </a:tr>
              <a:tr h="153515">
                <a:tc>
                  <a:txBody>
                    <a:bodyPr/>
                    <a:lstStyle/>
                    <a:p>
                      <a:pPr algn="l" fontAlgn="ctr"/>
                      <a:r>
                        <a:rPr lang="zh-CN" altLang="en-US" sz="700" b="0" i="0" u="none" strike="noStrike">
                          <a:solidFill>
                            <a:srgbClr val="000000"/>
                          </a:solidFill>
                          <a:effectLst/>
                          <a:latin typeface="ＭＳ Ｐゴシック" panose="020B0600070205080204" pitchFamily="50" charset="-128"/>
                          <a:ea typeface="ＭＳ Ｐゴシック" panose="020B0600070205080204" pitchFamily="50" charset="-128"/>
                        </a:rPr>
                        <a:t>使用性</a:t>
                      </a:r>
                      <a:r>
                        <a:rPr lang="en-US" altLang="zh-CN" sz="700" b="0" i="0" u="none" strike="noStrike">
                          <a:solidFill>
                            <a:srgbClr val="000000"/>
                          </a:solidFill>
                          <a:effectLst/>
                          <a:latin typeface="ＭＳ Ｐゴシック" panose="020B0600070205080204" pitchFamily="50" charset="-128"/>
                          <a:ea typeface="ＭＳ Ｐゴシック" panose="020B0600070205080204" pitchFamily="50" charset="-128"/>
                        </a:rPr>
                        <a:t>【10</a:t>
                      </a:r>
                      <a:r>
                        <a:rPr lang="zh-CN" altLang="en-US" sz="700" b="0" i="0" u="none" strike="noStrike">
                          <a:solidFill>
                            <a:srgbClr val="000000"/>
                          </a:solidFill>
                          <a:effectLst/>
                          <a:latin typeface="ＭＳ Ｐゴシック" panose="020B0600070205080204" pitchFamily="50" charset="-128"/>
                          <a:ea typeface="ＭＳ Ｐゴシック" panose="020B0600070205080204" pitchFamily="50" charset="-128"/>
                        </a:rPr>
                        <a:t>点満点</a:t>
                      </a:r>
                      <a:r>
                        <a:rPr lang="en-US" altLang="zh-CN" sz="700" b="0" i="0" u="none" strike="noStrike">
                          <a:solidFill>
                            <a:srgbClr val="000000"/>
                          </a:solidFill>
                          <a:effectLst/>
                          <a:latin typeface="ＭＳ Ｐゴシック" panose="020B0600070205080204" pitchFamily="50" charset="-128"/>
                          <a:ea typeface="ＭＳ Ｐゴシック" panose="020B0600070205080204" pitchFamily="50" charset="-128"/>
                        </a:rPr>
                        <a:t>】</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700" b="0" i="0" u="none" strike="noStrike" dirty="0">
                          <a:solidFill>
                            <a:srgbClr val="000000"/>
                          </a:solidFill>
                          <a:effectLst/>
                          <a:latin typeface="ＭＳ Ｐゴシック" panose="020B0600070205080204" pitchFamily="50" charset="-128"/>
                          <a:ea typeface="ＭＳ Ｐゴシック" panose="020B0600070205080204" pitchFamily="50" charset="-128"/>
                        </a:rPr>
                        <a:t>10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700" b="0" i="0" u="none" strike="noStrike">
                          <a:solidFill>
                            <a:srgbClr val="000000"/>
                          </a:solidFill>
                          <a:effectLst/>
                          <a:latin typeface="ＭＳ Ｐゴシック" panose="020B0600070205080204" pitchFamily="50" charset="-128"/>
                          <a:ea typeface="ＭＳ Ｐゴシック" panose="020B0600070205080204" pitchFamily="50" charset="-128"/>
                        </a:rPr>
                        <a:t>5.5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700" b="0" i="0" u="none" strike="noStrike">
                          <a:solidFill>
                            <a:srgbClr val="000000"/>
                          </a:solidFill>
                          <a:effectLst/>
                          <a:latin typeface="ＭＳ Ｐゴシック" panose="020B0600070205080204" pitchFamily="50" charset="-128"/>
                          <a:ea typeface="ＭＳ Ｐゴシック" panose="020B0600070205080204" pitchFamily="50" charset="-128"/>
                        </a:rPr>
                        <a:t>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3"/>
                  </a:ext>
                </a:extLst>
              </a:tr>
              <a:tr h="153515">
                <a:tc>
                  <a:txBody>
                    <a:bodyPr/>
                    <a:lstStyle/>
                    <a:p>
                      <a:pPr algn="l" fontAlgn="ctr"/>
                      <a:r>
                        <a:rPr lang="zh-CN" altLang="en-US" sz="700" b="0" i="0" u="none" strike="noStrike">
                          <a:solidFill>
                            <a:srgbClr val="000000"/>
                          </a:solidFill>
                          <a:effectLst/>
                          <a:latin typeface="ＭＳ Ｐゴシック" panose="020B0600070205080204" pitchFamily="50" charset="-128"/>
                          <a:ea typeface="ＭＳ Ｐゴシック" panose="020B0600070205080204" pitchFamily="50" charset="-128"/>
                        </a:rPr>
                        <a:t>維持管理性</a:t>
                      </a:r>
                      <a:r>
                        <a:rPr lang="en-US" altLang="zh-CN" sz="700" b="0" i="0" u="none" strike="noStrike">
                          <a:solidFill>
                            <a:srgbClr val="000000"/>
                          </a:solidFill>
                          <a:effectLst/>
                          <a:latin typeface="ＭＳ Ｐゴシック" panose="020B0600070205080204" pitchFamily="50" charset="-128"/>
                          <a:ea typeface="ＭＳ Ｐゴシック" panose="020B0600070205080204" pitchFamily="50" charset="-128"/>
                        </a:rPr>
                        <a:t>【20</a:t>
                      </a:r>
                      <a:r>
                        <a:rPr lang="zh-CN" altLang="en-US" sz="700" b="0" i="0" u="none" strike="noStrike">
                          <a:solidFill>
                            <a:srgbClr val="000000"/>
                          </a:solidFill>
                          <a:effectLst/>
                          <a:latin typeface="ＭＳ Ｐゴシック" panose="020B0600070205080204" pitchFamily="50" charset="-128"/>
                          <a:ea typeface="ＭＳ Ｐゴシック" panose="020B0600070205080204" pitchFamily="50" charset="-128"/>
                        </a:rPr>
                        <a:t>点満点</a:t>
                      </a:r>
                      <a:r>
                        <a:rPr lang="en-US" altLang="zh-CN" sz="700" b="0" i="0" u="none" strike="noStrike">
                          <a:solidFill>
                            <a:srgbClr val="000000"/>
                          </a:solidFill>
                          <a:effectLst/>
                          <a:latin typeface="ＭＳ Ｐゴシック" panose="020B0600070205080204" pitchFamily="50" charset="-128"/>
                          <a:ea typeface="ＭＳ Ｐゴシック" panose="020B0600070205080204" pitchFamily="50" charset="-128"/>
                        </a:rPr>
                        <a:t>】</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700" b="0" i="0" u="none" strike="noStrike" dirty="0">
                          <a:solidFill>
                            <a:srgbClr val="000000"/>
                          </a:solidFill>
                          <a:effectLst/>
                          <a:latin typeface="ＭＳ Ｐゴシック" panose="020B0600070205080204" pitchFamily="50" charset="-128"/>
                          <a:ea typeface="ＭＳ Ｐゴシック" panose="020B0600070205080204" pitchFamily="50" charset="-128"/>
                        </a:rPr>
                        <a:t>20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700" b="0" i="0" u="none" strike="noStrike" dirty="0">
                          <a:solidFill>
                            <a:srgbClr val="000000"/>
                          </a:solidFill>
                          <a:effectLst/>
                          <a:latin typeface="ＭＳ Ｐゴシック" panose="020B0600070205080204" pitchFamily="50" charset="-128"/>
                          <a:ea typeface="ＭＳ Ｐゴシック" panose="020B0600070205080204" pitchFamily="50" charset="-128"/>
                        </a:rPr>
                        <a:t>14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700" b="0" i="0" u="none" strike="noStrike">
                          <a:solidFill>
                            <a:srgbClr val="000000"/>
                          </a:solidFill>
                          <a:effectLst/>
                          <a:latin typeface="ＭＳ Ｐゴシック" panose="020B0600070205080204" pitchFamily="50" charset="-128"/>
                          <a:ea typeface="ＭＳ Ｐゴシック" panose="020B0600070205080204" pitchFamily="50" charset="-128"/>
                        </a:rPr>
                        <a:t>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4"/>
                  </a:ext>
                </a:extLst>
              </a:tr>
              <a:tr h="153515">
                <a:tc>
                  <a:txBody>
                    <a:bodyPr/>
                    <a:lstStyle/>
                    <a:p>
                      <a:pPr algn="l" fontAlgn="ctr"/>
                      <a:r>
                        <a:rPr lang="zh-CN" altLang="en-US" sz="700" b="0" i="0" u="none" strike="noStrike">
                          <a:solidFill>
                            <a:srgbClr val="000000"/>
                          </a:solidFill>
                          <a:effectLst/>
                          <a:latin typeface="ＭＳ Ｐゴシック" panose="020B0600070205080204" pitchFamily="50" charset="-128"/>
                          <a:ea typeface="ＭＳ Ｐゴシック" panose="020B0600070205080204" pitchFamily="50" charset="-128"/>
                        </a:rPr>
                        <a:t>社会的影響</a:t>
                      </a:r>
                      <a:r>
                        <a:rPr lang="en-US" altLang="zh-CN" sz="700" b="0" i="0" u="none" strike="noStrike">
                          <a:solidFill>
                            <a:srgbClr val="000000"/>
                          </a:solidFill>
                          <a:effectLst/>
                          <a:latin typeface="ＭＳ Ｐゴシック" panose="020B0600070205080204" pitchFamily="50" charset="-128"/>
                          <a:ea typeface="ＭＳ Ｐゴシック" panose="020B0600070205080204" pitchFamily="50" charset="-128"/>
                        </a:rPr>
                        <a:t>【20</a:t>
                      </a:r>
                      <a:r>
                        <a:rPr lang="zh-CN" altLang="en-US" sz="700" b="0" i="0" u="none" strike="noStrike">
                          <a:solidFill>
                            <a:srgbClr val="000000"/>
                          </a:solidFill>
                          <a:effectLst/>
                          <a:latin typeface="ＭＳ Ｐゴシック" panose="020B0600070205080204" pitchFamily="50" charset="-128"/>
                          <a:ea typeface="ＭＳ Ｐゴシック" panose="020B0600070205080204" pitchFamily="50" charset="-128"/>
                        </a:rPr>
                        <a:t>点満点</a:t>
                      </a:r>
                      <a:r>
                        <a:rPr lang="en-US" altLang="zh-CN" sz="700" b="0" i="0" u="none" strike="noStrike">
                          <a:solidFill>
                            <a:srgbClr val="000000"/>
                          </a:solidFill>
                          <a:effectLst/>
                          <a:latin typeface="ＭＳ Ｐゴシック" panose="020B0600070205080204" pitchFamily="50" charset="-128"/>
                          <a:ea typeface="ＭＳ Ｐゴシック" panose="020B0600070205080204" pitchFamily="50" charset="-128"/>
                        </a:rPr>
                        <a:t>】</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700" b="0" i="0" u="none" strike="noStrike">
                          <a:solidFill>
                            <a:srgbClr val="000000"/>
                          </a:solidFill>
                          <a:effectLst/>
                          <a:latin typeface="ＭＳ Ｐゴシック" panose="020B0600070205080204" pitchFamily="50" charset="-128"/>
                          <a:ea typeface="ＭＳ Ｐゴシック" panose="020B0600070205080204" pitchFamily="50" charset="-128"/>
                        </a:rPr>
                        <a:t>11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700" b="0" i="0" u="none" strike="noStrike" dirty="0">
                          <a:solidFill>
                            <a:srgbClr val="000000"/>
                          </a:solidFill>
                          <a:effectLst/>
                          <a:latin typeface="ＭＳ Ｐゴシック" panose="020B0600070205080204" pitchFamily="50" charset="-128"/>
                          <a:ea typeface="ＭＳ Ｐゴシック" panose="020B0600070205080204" pitchFamily="50" charset="-128"/>
                        </a:rPr>
                        <a:t>12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700" b="0" i="0" u="none" strike="noStrike">
                          <a:solidFill>
                            <a:srgbClr val="000000"/>
                          </a:solidFill>
                          <a:effectLst/>
                          <a:latin typeface="ＭＳ Ｐゴシック" panose="020B0600070205080204" pitchFamily="50" charset="-128"/>
                          <a:ea typeface="ＭＳ Ｐゴシック" panose="020B0600070205080204" pitchFamily="50" charset="-128"/>
                        </a:rPr>
                        <a:t>13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5"/>
                  </a:ext>
                </a:extLst>
              </a:tr>
              <a:tr h="153515">
                <a:tc>
                  <a:txBody>
                    <a:bodyPr/>
                    <a:lstStyle/>
                    <a:p>
                      <a:pPr algn="l" fontAlgn="ctr"/>
                      <a:r>
                        <a:rPr lang="ja-JP" altLang="en-US" sz="700" b="0" i="0" u="none" strike="noStrike" dirty="0">
                          <a:solidFill>
                            <a:srgbClr val="000000"/>
                          </a:solidFill>
                          <a:effectLst/>
                          <a:latin typeface="ＭＳ Ｐゴシック" panose="020B0600070205080204" pitchFamily="50" charset="-128"/>
                          <a:ea typeface="ＭＳ Ｐゴシック" panose="020B0600070205080204" pitchFamily="50" charset="-128"/>
                        </a:rPr>
                        <a:t>合計</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700" b="0" i="0" u="none" strike="noStrike">
                          <a:solidFill>
                            <a:srgbClr val="000000"/>
                          </a:solidFill>
                          <a:effectLst/>
                          <a:latin typeface="ＭＳ Ｐゴシック" panose="020B0600070205080204" pitchFamily="50" charset="-128"/>
                          <a:ea typeface="ＭＳ Ｐゴシック" panose="020B0600070205080204" pitchFamily="50" charset="-128"/>
                        </a:rPr>
                        <a:t>70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700" b="0" i="0" u="none" strike="noStrike" dirty="0">
                          <a:solidFill>
                            <a:srgbClr val="000000"/>
                          </a:solidFill>
                          <a:effectLst/>
                          <a:latin typeface="ＭＳ Ｐゴシック" panose="020B0600070205080204" pitchFamily="50" charset="-128"/>
                          <a:ea typeface="ＭＳ Ｐゴシック" panose="020B0600070205080204" pitchFamily="50" charset="-128"/>
                        </a:rPr>
                        <a:t>63.5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700" b="0" i="0" u="none" strike="noStrike" dirty="0">
                          <a:solidFill>
                            <a:srgbClr val="000000"/>
                          </a:solidFill>
                          <a:effectLst/>
                          <a:latin typeface="ＭＳ Ｐゴシック" panose="020B0600070205080204" pitchFamily="50" charset="-128"/>
                          <a:ea typeface="ＭＳ Ｐゴシック" panose="020B0600070205080204" pitchFamily="50" charset="-128"/>
                        </a:rPr>
                        <a:t>72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6"/>
                  </a:ext>
                </a:extLst>
              </a:tr>
            </a:tbl>
          </a:graphicData>
        </a:graphic>
      </p:graphicFrame>
      <p:sp>
        <p:nvSpPr>
          <p:cNvPr id="4" name="スライド番号プレースホルダー 3"/>
          <p:cNvSpPr>
            <a:spLocks noGrp="1"/>
          </p:cNvSpPr>
          <p:nvPr>
            <p:ph type="sldNum" sz="quarter" idx="12"/>
          </p:nvPr>
        </p:nvSpPr>
        <p:spPr/>
        <p:txBody>
          <a:bodyPr/>
          <a:lstStyle/>
          <a:p>
            <a:fld id="{40F85341-AB73-4280-8395-A80C95690EE8}" type="slidenum">
              <a:rPr kumimoji="1" lang="ja-JP" altLang="en-US" smtClean="0"/>
              <a:t>34</a:t>
            </a:fld>
            <a:endParaRPr kumimoji="1" lang="ja-JP" altLang="en-US"/>
          </a:p>
        </p:txBody>
      </p:sp>
      <p:sp>
        <p:nvSpPr>
          <p:cNvPr id="81" name="正方形/長方形 80"/>
          <p:cNvSpPr/>
          <p:nvPr/>
        </p:nvSpPr>
        <p:spPr>
          <a:xfrm>
            <a:off x="1075843" y="1183488"/>
            <a:ext cx="2173993" cy="400110"/>
          </a:xfrm>
          <a:prstGeom prst="rect">
            <a:avLst/>
          </a:prstGeom>
        </p:spPr>
        <p:txBody>
          <a:bodyPr wrap="none">
            <a:spAutoFit/>
          </a:bodyPr>
          <a:lstStyle/>
          <a:p>
            <a:r>
              <a:rPr lang="en-US" altLang="ja-JP" sz="2000" dirty="0">
                <a:latin typeface="HGSｺﾞｼｯｸM" panose="020B0600000000000000" pitchFamily="50" charset="-128"/>
                <a:ea typeface="HGSｺﾞｼｯｸM" panose="020B0600000000000000" pitchFamily="50" charset="-128"/>
                <a:cs typeface="Meiryo UI" panose="020B0604030504040204" pitchFamily="50" charset="-128"/>
              </a:rPr>
              <a:t>3-3)  </a:t>
            </a:r>
            <a:r>
              <a:rPr lang="ja-JP" altLang="en-US" sz="2000" dirty="0">
                <a:latin typeface="HGSｺﾞｼｯｸM" panose="020B0600000000000000" pitchFamily="50" charset="-128"/>
                <a:ea typeface="HGSｺﾞｼｯｸM" panose="020B0600000000000000" pitchFamily="50" charset="-128"/>
                <a:cs typeface="Meiryo UI" panose="020B0604030504040204" pitchFamily="50" charset="-128"/>
              </a:rPr>
              <a:t>三ツ島大橋</a:t>
            </a:r>
            <a:endParaRPr lang="en-US" altLang="ja-JP" sz="2000" dirty="0">
              <a:latin typeface="HGSｺﾞｼｯｸM" panose="020B0600000000000000" pitchFamily="50" charset="-128"/>
              <a:ea typeface="HGSｺﾞｼｯｸM" panose="020B0600000000000000" pitchFamily="50" charset="-128"/>
              <a:cs typeface="Meiryo UI" panose="020B0604030504040204" pitchFamily="50" charset="-128"/>
            </a:endParaRPr>
          </a:p>
        </p:txBody>
      </p:sp>
      <p:sp>
        <p:nvSpPr>
          <p:cNvPr id="16" name="正方形/長方形 15"/>
          <p:cNvSpPr/>
          <p:nvPr/>
        </p:nvSpPr>
        <p:spPr>
          <a:xfrm>
            <a:off x="6969224" y="2067887"/>
            <a:ext cx="1086724" cy="184666"/>
          </a:xfrm>
          <a:prstGeom prst="rect">
            <a:avLst/>
          </a:prstGeom>
          <a:solidFill>
            <a:schemeClr val="bg1"/>
          </a:solidFill>
        </p:spPr>
        <p:txBody>
          <a:bodyPr wrap="square" lIns="0" tIns="0" rIns="0" bIns="0">
            <a:spAutoFit/>
          </a:bodyPr>
          <a:lstStyle/>
          <a:p>
            <a:pPr algn="ctr">
              <a:spcAft>
                <a:spcPts val="0"/>
              </a:spcAft>
            </a:pPr>
            <a:r>
              <a:rPr lang="ja-JP" altLang="en-US" sz="1200" dirty="0"/>
              <a:t>三ツ島大橋</a:t>
            </a:r>
            <a:r>
              <a:rPr lang="en-US" altLang="ja-JP" sz="1200" dirty="0"/>
              <a:t>LCC</a:t>
            </a:r>
            <a:endParaRPr lang="ja-JP" altLang="en-US" sz="1200" dirty="0"/>
          </a:p>
        </p:txBody>
      </p:sp>
      <p:sp>
        <p:nvSpPr>
          <p:cNvPr id="17" name="正方形/長方形 16"/>
          <p:cNvSpPr/>
          <p:nvPr/>
        </p:nvSpPr>
        <p:spPr>
          <a:xfrm>
            <a:off x="6129970" y="1883221"/>
            <a:ext cx="1055278" cy="215444"/>
          </a:xfrm>
          <a:prstGeom prst="rect">
            <a:avLst/>
          </a:prstGeom>
          <a:noFill/>
        </p:spPr>
        <p:txBody>
          <a:bodyPr wrap="square" lIns="0" tIns="0" rIns="0" bIns="0">
            <a:spAutoFit/>
          </a:bodyPr>
          <a:lstStyle/>
          <a:p>
            <a:pPr>
              <a:spcAft>
                <a:spcPts val="0"/>
              </a:spcAft>
            </a:pPr>
            <a:r>
              <a:rPr lang="en-US" altLang="ja-JP" sz="1400" dirty="0"/>
              <a:t>【LCC</a:t>
            </a:r>
            <a:r>
              <a:rPr lang="ja-JP" altLang="en-US" sz="1400" dirty="0"/>
              <a:t>比較</a:t>
            </a:r>
            <a:r>
              <a:rPr lang="en-US" altLang="ja-JP" sz="1400" dirty="0"/>
              <a:t>】</a:t>
            </a:r>
            <a:endParaRPr lang="ja-JP" altLang="en-US" sz="1400" dirty="0"/>
          </a:p>
        </p:txBody>
      </p:sp>
      <p:sp>
        <p:nvSpPr>
          <p:cNvPr id="18" name="正方形/長方形 17"/>
          <p:cNvSpPr/>
          <p:nvPr/>
        </p:nvSpPr>
        <p:spPr>
          <a:xfrm>
            <a:off x="6129970" y="3903187"/>
            <a:ext cx="1055278" cy="215444"/>
          </a:xfrm>
          <a:prstGeom prst="rect">
            <a:avLst/>
          </a:prstGeom>
          <a:noFill/>
        </p:spPr>
        <p:txBody>
          <a:bodyPr wrap="square" lIns="0" tIns="0" rIns="0" bIns="0">
            <a:spAutoFit/>
          </a:bodyPr>
          <a:lstStyle/>
          <a:p>
            <a:pPr>
              <a:spcAft>
                <a:spcPts val="0"/>
              </a:spcAft>
            </a:pPr>
            <a:r>
              <a:rPr lang="en-US" altLang="ja-JP" sz="1400" dirty="0"/>
              <a:t>【</a:t>
            </a:r>
            <a:r>
              <a:rPr lang="ja-JP" altLang="en-US" sz="1400" dirty="0"/>
              <a:t>総合評価</a:t>
            </a:r>
            <a:r>
              <a:rPr lang="en-US" altLang="ja-JP" sz="1400" dirty="0"/>
              <a:t>】</a:t>
            </a:r>
            <a:endParaRPr lang="ja-JP" altLang="en-US" sz="1400" dirty="0"/>
          </a:p>
        </p:txBody>
      </p:sp>
      <p:pic>
        <p:nvPicPr>
          <p:cNvPr id="30" name="図 29"/>
          <p:cNvPicPr/>
          <p:nvPr/>
        </p:nvPicPr>
        <p:blipFill rotWithShape="1">
          <a:blip r:embed="rId6" cstate="print">
            <a:extLst>
              <a:ext uri="{28A0092B-C50C-407E-A947-70E740481C1C}">
                <a14:useLocalDpi xmlns:a14="http://schemas.microsoft.com/office/drawing/2010/main" val="0"/>
              </a:ext>
            </a:extLst>
          </a:blip>
          <a:srcRect l="59528" t="51879" r="3106" b="24276"/>
          <a:stretch/>
        </p:blipFill>
        <p:spPr bwMode="auto">
          <a:xfrm>
            <a:off x="7918999" y="3088942"/>
            <a:ext cx="1469734" cy="489911"/>
          </a:xfrm>
          <a:prstGeom prst="rect">
            <a:avLst/>
          </a:prstGeom>
          <a:noFill/>
          <a:ln w="6350">
            <a:solidFill>
              <a:schemeClr val="tx1"/>
            </a:solidFill>
          </a:ln>
        </p:spPr>
      </p:pic>
      <p:sp>
        <p:nvSpPr>
          <p:cNvPr id="20" name="フッター プレースホルダー 2"/>
          <p:cNvSpPr>
            <a:spLocks noGrp="1"/>
          </p:cNvSpPr>
          <p:nvPr>
            <p:ph type="ftr" sz="quarter" idx="11"/>
          </p:nvPr>
        </p:nvSpPr>
        <p:spPr>
          <a:xfrm>
            <a:off x="5529064" y="6396567"/>
            <a:ext cx="3505200" cy="365760"/>
          </a:xfrm>
        </p:spPr>
        <p:txBody>
          <a:bodyPr/>
          <a:lstStyle/>
          <a:p>
            <a:r>
              <a:rPr kumimoji="1" lang="ja-JP" altLang="en-US" dirty="0"/>
              <a:t>資料１</a:t>
            </a:r>
          </a:p>
        </p:txBody>
      </p:sp>
      <p:sp>
        <p:nvSpPr>
          <p:cNvPr id="21" name="正方形/長方形 20"/>
          <p:cNvSpPr/>
          <p:nvPr/>
        </p:nvSpPr>
        <p:spPr>
          <a:xfrm>
            <a:off x="887093" y="3285079"/>
            <a:ext cx="2769764" cy="707886"/>
          </a:xfrm>
          <a:prstGeom prst="rect">
            <a:avLst/>
          </a:prstGeom>
        </p:spPr>
        <p:txBody>
          <a:bodyPr wrap="square">
            <a:spAutoFit/>
          </a:bodyPr>
          <a:lstStyle/>
          <a:p>
            <a:pPr algn="just">
              <a:spcAft>
                <a:spcPts val="0"/>
              </a:spcAft>
            </a:pPr>
            <a:r>
              <a:rPr lang="ja-JP" altLang="en-US" sz="1000" dirty="0"/>
              <a:t>上部工：単径間</a:t>
            </a:r>
            <a:r>
              <a:rPr lang="en-US" altLang="ja-JP" sz="1000" dirty="0"/>
              <a:t>PC</a:t>
            </a:r>
            <a:r>
              <a:rPr lang="ja-JP" altLang="en-US" sz="1000" dirty="0"/>
              <a:t>プレテンション中空床版桁</a:t>
            </a:r>
            <a:endParaRPr lang="en-US" altLang="ja-JP" sz="1000" dirty="0"/>
          </a:p>
          <a:p>
            <a:pPr algn="just">
              <a:spcAft>
                <a:spcPts val="0"/>
              </a:spcAft>
            </a:pPr>
            <a:r>
              <a:rPr lang="ja-JP" altLang="en-US" sz="1000" dirty="0"/>
              <a:t>　　　　　</a:t>
            </a:r>
            <a:r>
              <a:rPr lang="en-US" altLang="ja-JP" sz="1000" dirty="0"/>
              <a:t>(</a:t>
            </a:r>
            <a:r>
              <a:rPr lang="ja-JP" altLang="en-US" sz="1000" dirty="0"/>
              <a:t>高強度コンクリート</a:t>
            </a:r>
            <a:r>
              <a:rPr lang="en-US" altLang="ja-JP" sz="1000" dirty="0"/>
              <a:t>)</a:t>
            </a:r>
          </a:p>
          <a:p>
            <a:pPr algn="just">
              <a:spcAft>
                <a:spcPts val="0"/>
              </a:spcAft>
            </a:pPr>
            <a:r>
              <a:rPr lang="ja-JP" altLang="en-US" sz="1000" dirty="0"/>
              <a:t>下部工：逆</a:t>
            </a:r>
            <a:r>
              <a:rPr lang="en-US" altLang="ja-JP" sz="1000" dirty="0"/>
              <a:t>T</a:t>
            </a:r>
            <a:r>
              <a:rPr lang="ja-JP" altLang="en-US" sz="1000" dirty="0"/>
              <a:t>式橋台</a:t>
            </a:r>
            <a:endParaRPr lang="en-US" altLang="ja-JP" sz="1000" dirty="0"/>
          </a:p>
          <a:p>
            <a:pPr algn="just">
              <a:spcAft>
                <a:spcPts val="0"/>
              </a:spcAft>
            </a:pPr>
            <a:r>
              <a:rPr lang="ja-JP" altLang="en-US" sz="1000" dirty="0"/>
              <a:t>基礎工：場所打ち杭基礎</a:t>
            </a:r>
            <a:endParaRPr lang="ja-JP" altLang="ja-JP" sz="1000" dirty="0"/>
          </a:p>
        </p:txBody>
      </p:sp>
      <p:sp>
        <p:nvSpPr>
          <p:cNvPr id="2" name="正方形/長方形 1"/>
          <p:cNvSpPr/>
          <p:nvPr/>
        </p:nvSpPr>
        <p:spPr>
          <a:xfrm>
            <a:off x="6033120" y="5215281"/>
            <a:ext cx="3528392" cy="978729"/>
          </a:xfrm>
          <a:prstGeom prst="rect">
            <a:avLst/>
          </a:prstGeom>
        </p:spPr>
        <p:txBody>
          <a:bodyPr wrap="square">
            <a:spAutoFit/>
          </a:bodyPr>
          <a:lstStyle/>
          <a:p>
            <a:pPr algn="just">
              <a:spcAft>
                <a:spcPts val="0"/>
              </a:spcAft>
            </a:pPr>
            <a:r>
              <a:rPr lang="ja-JP" altLang="en-US" sz="900" b="1" kern="100" dirty="0">
                <a:latin typeface="+mn-ea"/>
                <a:cs typeface="Times New Roman" panose="02020603050405020304" pitchFamily="18" charset="0"/>
              </a:rPr>
              <a:t>講評</a:t>
            </a:r>
            <a:endParaRPr lang="en-US" altLang="ja-JP" sz="810" b="1" kern="100" dirty="0">
              <a:latin typeface="+mn-ea"/>
              <a:cs typeface="Times New Roman" panose="02020603050405020304" pitchFamily="18" charset="0"/>
            </a:endParaRPr>
          </a:p>
          <a:p>
            <a:pPr algn="just">
              <a:spcAft>
                <a:spcPts val="0"/>
              </a:spcAft>
            </a:pPr>
            <a:r>
              <a:rPr lang="ja-JP" altLang="en-US" sz="810" kern="100" dirty="0">
                <a:latin typeface="+mn-ea"/>
                <a:cs typeface="Times New Roman" panose="02020603050405020304" pitchFamily="18" charset="0"/>
              </a:rPr>
              <a:t>・ 都市部</a:t>
            </a:r>
            <a:r>
              <a:rPr lang="ja-JP" altLang="ja-JP" sz="810" kern="100" dirty="0">
                <a:latin typeface="+mn-ea"/>
                <a:cs typeface="Times New Roman" panose="02020603050405020304" pitchFamily="18" charset="0"/>
              </a:rPr>
              <a:t>渡河橋　２径間鋼鈑桁橋</a:t>
            </a:r>
          </a:p>
          <a:p>
            <a:pPr algn="just">
              <a:spcAft>
                <a:spcPts val="0"/>
              </a:spcAft>
            </a:pPr>
            <a:r>
              <a:rPr lang="ja-JP" altLang="en-US" sz="810" kern="100" dirty="0">
                <a:latin typeface="+mn-ea"/>
                <a:cs typeface="Times New Roman" panose="02020603050405020304" pitchFamily="18" charset="0"/>
              </a:rPr>
              <a:t>・ </a:t>
            </a:r>
            <a:r>
              <a:rPr lang="ja-JP" altLang="ja-JP" sz="810" kern="100" dirty="0">
                <a:latin typeface="+mn-ea"/>
                <a:cs typeface="Times New Roman" panose="02020603050405020304" pitchFamily="18" charset="0"/>
              </a:rPr>
              <a:t>鋼橋は、桁の当て板補強及び炭素繊維シート補強による改良を行う方針と</a:t>
            </a:r>
            <a:endParaRPr lang="en-US" altLang="ja-JP" sz="810" kern="100" dirty="0">
              <a:latin typeface="+mn-ea"/>
              <a:cs typeface="Times New Roman" panose="02020603050405020304" pitchFamily="18" charset="0"/>
            </a:endParaRPr>
          </a:p>
          <a:p>
            <a:pPr algn="just">
              <a:spcAft>
                <a:spcPts val="0"/>
              </a:spcAft>
            </a:pPr>
            <a:r>
              <a:rPr lang="ja-JP" altLang="en-US" sz="810" kern="100" dirty="0">
                <a:latin typeface="+mn-ea"/>
                <a:cs typeface="Times New Roman" panose="02020603050405020304" pitchFamily="18" charset="0"/>
              </a:rPr>
              <a:t>　</a:t>
            </a:r>
            <a:r>
              <a:rPr lang="ja-JP" altLang="ja-JP" sz="810" kern="100" dirty="0">
                <a:latin typeface="+mn-ea"/>
                <a:cs typeface="Times New Roman" panose="02020603050405020304" pitchFamily="18" charset="0"/>
              </a:rPr>
              <a:t>する。現時点架替案よりも延命化案のＬＣＣが大きく安価となる。</a:t>
            </a:r>
            <a:endParaRPr lang="en-US" altLang="ja-JP" sz="810" kern="100" dirty="0">
              <a:latin typeface="+mn-ea"/>
              <a:cs typeface="Times New Roman" panose="02020603050405020304" pitchFamily="18" charset="0"/>
            </a:endParaRPr>
          </a:p>
          <a:p>
            <a:pPr algn="just">
              <a:spcAft>
                <a:spcPts val="0"/>
              </a:spcAft>
            </a:pPr>
            <a:r>
              <a:rPr lang="ja-JP" altLang="en-US" sz="810" kern="100" dirty="0">
                <a:latin typeface="+mn-ea"/>
                <a:cs typeface="Times New Roman" panose="02020603050405020304" pitchFamily="18" charset="0"/>
              </a:rPr>
              <a:t>　</a:t>
            </a:r>
            <a:r>
              <a:rPr lang="en-US" altLang="ja-JP" sz="810" kern="100" dirty="0">
                <a:latin typeface="+mn-ea"/>
                <a:cs typeface="Times New Roman" panose="02020603050405020304" pitchFamily="18" charset="0"/>
              </a:rPr>
              <a:t>※</a:t>
            </a:r>
            <a:r>
              <a:rPr lang="ja-JP" altLang="ja-JP" sz="810" kern="100" dirty="0">
                <a:latin typeface="+mn-ea"/>
                <a:cs typeface="Times New Roman" panose="02020603050405020304" pitchFamily="18" charset="0"/>
              </a:rPr>
              <a:t>ＬＣＣ比率：延命化案</a:t>
            </a:r>
            <a:r>
              <a:rPr lang="en-US" altLang="ja-JP" sz="810" kern="100" dirty="0">
                <a:latin typeface="+mn-ea"/>
                <a:cs typeface="Times New Roman" panose="02020603050405020304" pitchFamily="18" charset="0"/>
              </a:rPr>
              <a:t>1.00</a:t>
            </a:r>
            <a:r>
              <a:rPr lang="ja-JP" altLang="ja-JP" sz="810" kern="100" dirty="0">
                <a:latin typeface="+mn-ea"/>
                <a:cs typeface="Times New Roman" panose="02020603050405020304" pitchFamily="18" charset="0"/>
              </a:rPr>
              <a:t>に対し現時点架替案</a:t>
            </a:r>
            <a:r>
              <a:rPr lang="en-US" altLang="ja-JP" sz="810" kern="100" dirty="0">
                <a:latin typeface="+mn-ea"/>
                <a:cs typeface="Times New Roman" panose="02020603050405020304" pitchFamily="18" charset="0"/>
              </a:rPr>
              <a:t>1.41</a:t>
            </a:r>
            <a:endParaRPr lang="ja-JP" altLang="ja-JP" sz="810" kern="100" dirty="0">
              <a:latin typeface="+mn-ea"/>
              <a:cs typeface="Times New Roman" panose="02020603050405020304" pitchFamily="18" charset="0"/>
            </a:endParaRPr>
          </a:p>
          <a:p>
            <a:pPr algn="just"/>
            <a:r>
              <a:rPr lang="ja-JP" altLang="en-US" sz="810" kern="100" dirty="0">
                <a:latin typeface="+mn-ea"/>
                <a:cs typeface="Times New Roman" panose="02020603050405020304" pitchFamily="18" charset="0"/>
              </a:rPr>
              <a:t>・ </a:t>
            </a:r>
            <a:r>
              <a:rPr lang="ja-JP" altLang="ja-JP" sz="810" kern="100" dirty="0">
                <a:latin typeface="+mn-ea"/>
                <a:cs typeface="Times New Roman" panose="02020603050405020304" pitchFamily="18" charset="0"/>
              </a:rPr>
              <a:t>延命化案は使用性・維持管理性で劣るが、ＬＣＣの評価点が高いことから、</a:t>
            </a:r>
            <a:endParaRPr lang="en-US" altLang="ja-JP" sz="810" kern="100" dirty="0">
              <a:latin typeface="+mn-ea"/>
              <a:cs typeface="Times New Roman" panose="02020603050405020304" pitchFamily="18" charset="0"/>
            </a:endParaRPr>
          </a:p>
          <a:p>
            <a:pPr algn="just"/>
            <a:r>
              <a:rPr lang="ja-JP" altLang="en-US" sz="810" kern="100" dirty="0">
                <a:latin typeface="+mn-ea"/>
                <a:cs typeface="Times New Roman" panose="02020603050405020304" pitchFamily="18" charset="0"/>
              </a:rPr>
              <a:t>　</a:t>
            </a:r>
            <a:r>
              <a:rPr lang="ja-JP" altLang="ja-JP" sz="810" kern="100" dirty="0">
                <a:latin typeface="+mn-ea"/>
                <a:cs typeface="Times New Roman" panose="02020603050405020304" pitchFamily="18" charset="0"/>
              </a:rPr>
              <a:t>僅差であるものの総合的に優れる。</a:t>
            </a:r>
            <a:endParaRPr lang="ja-JP" altLang="en-US" sz="810" kern="100" dirty="0">
              <a:latin typeface="+mn-ea"/>
              <a:cs typeface="Times New Roman" panose="02020603050405020304" pitchFamily="18" charset="0"/>
            </a:endParaRPr>
          </a:p>
        </p:txBody>
      </p:sp>
      <p:sp>
        <p:nvSpPr>
          <p:cNvPr id="22" name="タイトル 1"/>
          <p:cNvSpPr txBox="1">
            <a:spLocks/>
          </p:cNvSpPr>
          <p:nvPr/>
        </p:nvSpPr>
        <p:spPr>
          <a:xfrm>
            <a:off x="611832" y="238054"/>
            <a:ext cx="8716202" cy="914400"/>
          </a:xfrm>
          <a:prstGeom prst="rect">
            <a:avLst/>
          </a:prstGeom>
        </p:spPr>
        <p:txBody>
          <a:bodyPr vert="horz" anchor="b" anchorCtr="0">
            <a:noAutofit/>
          </a:bodyPr>
          <a:lstStyle>
            <a:lvl1pPr algn="l" rtl="0" eaLnBrk="1" latinLnBrk="0" hangingPunct="1">
              <a:spcBef>
                <a:spcPct val="0"/>
              </a:spcBef>
              <a:buNone/>
              <a:defRPr kumimoji="1" sz="3200" kern="1200">
                <a:solidFill>
                  <a:schemeClr val="tx2"/>
                </a:solidFill>
                <a:latin typeface="+mj-lt"/>
                <a:ea typeface="+mj-ea"/>
                <a:cs typeface="+mj-cs"/>
              </a:defRPr>
            </a:lvl1pPr>
          </a:lstStyle>
          <a:p>
            <a:r>
              <a:rPr lang="ja-JP" altLang="en-US" sz="2800" dirty="0">
                <a:latin typeface="HGSｺﾞｼｯｸM" panose="020B0600000000000000" pitchFamily="50" charset="-128"/>
                <a:ea typeface="HGSｺﾞｼｯｸM" panose="020B0600000000000000" pitchFamily="50" charset="-128"/>
              </a:rPr>
              <a:t>４</a:t>
            </a:r>
            <a:r>
              <a:rPr lang="en-US" altLang="ja-JP" sz="2800" dirty="0">
                <a:latin typeface="HGSｺﾞｼｯｸM" panose="020B0600000000000000" pitchFamily="50" charset="-128"/>
                <a:ea typeface="HGSｺﾞｼｯｸM" panose="020B0600000000000000" pitchFamily="50" charset="-128"/>
              </a:rPr>
              <a:t>.</a:t>
            </a:r>
            <a:r>
              <a:rPr lang="ja-JP" altLang="en-US" sz="2800" dirty="0">
                <a:latin typeface="HGSｺﾞｼｯｸM" panose="020B0600000000000000" pitchFamily="50" charset="-128"/>
                <a:ea typeface="HGSｺﾞｼｯｸM" panose="020B0600000000000000" pitchFamily="50" charset="-128"/>
              </a:rPr>
              <a:t>個別橋梁の更新判定</a:t>
            </a:r>
            <a:endParaRPr lang="en-US" altLang="ja-JP" sz="2800" dirty="0">
              <a:latin typeface="HGSｺﾞｼｯｸM" panose="020B0600000000000000" pitchFamily="50" charset="-128"/>
              <a:ea typeface="HGSｺﾞｼｯｸM" panose="020B0600000000000000" pitchFamily="50" charset="-128"/>
            </a:endParaRPr>
          </a:p>
          <a:p>
            <a:r>
              <a:rPr lang="ja-JP" altLang="en-US" sz="2800" dirty="0">
                <a:latin typeface="HGSｺﾞｼｯｸM" panose="020B0600000000000000" pitchFamily="50" charset="-128"/>
                <a:ea typeface="HGSｺﾞｼｯｸM" panose="020B0600000000000000" pitchFamily="50" charset="-128"/>
              </a:rPr>
              <a:t>　２）判定結果　</a:t>
            </a:r>
            <a:r>
              <a:rPr lang="en-US" altLang="ja-JP" sz="2800" dirty="0">
                <a:latin typeface="HGSｺﾞｼｯｸM" panose="020B0600000000000000" pitchFamily="50" charset="-128"/>
                <a:ea typeface="HGSｺﾞｼｯｸM" panose="020B0600000000000000" pitchFamily="50" charset="-128"/>
              </a:rPr>
              <a:t>(6/11)</a:t>
            </a:r>
            <a:endParaRPr lang="ja-JP" altLang="en-US" sz="2800" dirty="0">
              <a:latin typeface="HGSｺﾞｼｯｸM" panose="020B0600000000000000" pitchFamily="50" charset="-128"/>
              <a:ea typeface="HGSｺﾞｼｯｸM" panose="020B0600000000000000" pitchFamily="50" charset="-128"/>
            </a:endParaRPr>
          </a:p>
        </p:txBody>
      </p:sp>
    </p:spTree>
    <p:extLst>
      <p:ext uri="{BB962C8B-B14F-4D97-AF65-F5344CB8AC3E}">
        <p14:creationId xmlns:p14="http://schemas.microsoft.com/office/powerpoint/2010/main" val="72464260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2" name="図 1"/>
          <p:cNvPicPr>
            <a:picLocks noChangeAspect="1"/>
          </p:cNvPicPr>
          <p:nvPr/>
        </p:nvPicPr>
        <p:blipFill rotWithShape="1">
          <a:blip r:embed="rId3"/>
          <a:srcRect l="3670" t="47162" r="12578" b="15575"/>
          <a:stretch/>
        </p:blipFill>
        <p:spPr>
          <a:xfrm>
            <a:off x="7320106" y="4769307"/>
            <a:ext cx="2313548" cy="1167603"/>
          </a:xfrm>
          <a:prstGeom prst="rect">
            <a:avLst/>
          </a:prstGeom>
        </p:spPr>
      </p:pic>
      <p:pic>
        <p:nvPicPr>
          <p:cNvPr id="48" name="図 47"/>
          <p:cNvPicPr>
            <a:picLocks noChangeAspect="1"/>
          </p:cNvPicPr>
          <p:nvPr/>
        </p:nvPicPr>
        <p:blipFill rotWithShape="1">
          <a:blip r:embed="rId3"/>
          <a:srcRect l="2243" t="6283" r="9897" b="60040"/>
          <a:stretch/>
        </p:blipFill>
        <p:spPr>
          <a:xfrm>
            <a:off x="4840629" y="4766532"/>
            <a:ext cx="2427044" cy="1055210"/>
          </a:xfrm>
          <a:prstGeom prst="rect">
            <a:avLst/>
          </a:prstGeom>
        </p:spPr>
      </p:pic>
      <p:graphicFrame>
        <p:nvGraphicFramePr>
          <p:cNvPr id="67" name="表 66"/>
          <p:cNvGraphicFramePr>
            <a:graphicFrameLocks noGrp="1"/>
          </p:cNvGraphicFramePr>
          <p:nvPr>
            <p:extLst>
              <p:ext uri="{D42A27DB-BD31-4B8C-83A1-F6EECF244321}">
                <p14:modId xmlns:p14="http://schemas.microsoft.com/office/powerpoint/2010/main" val="2184632544"/>
              </p:ext>
            </p:extLst>
          </p:nvPr>
        </p:nvGraphicFramePr>
        <p:xfrm>
          <a:off x="416520" y="1882058"/>
          <a:ext cx="4260326" cy="4299909"/>
        </p:xfrm>
        <a:graphic>
          <a:graphicData uri="http://schemas.openxmlformats.org/drawingml/2006/table">
            <a:tbl>
              <a:tblPr/>
              <a:tblGrid>
                <a:gridCol w="760754">
                  <a:extLst>
                    <a:ext uri="{9D8B030D-6E8A-4147-A177-3AD203B41FA5}">
                      <a16:colId xmlns="" xmlns:a16="http://schemas.microsoft.com/office/drawing/2014/main" val="20000"/>
                    </a:ext>
                  </a:extLst>
                </a:gridCol>
                <a:gridCol w="910242">
                  <a:extLst>
                    <a:ext uri="{9D8B030D-6E8A-4147-A177-3AD203B41FA5}">
                      <a16:colId xmlns="" xmlns:a16="http://schemas.microsoft.com/office/drawing/2014/main" val="20001"/>
                    </a:ext>
                  </a:extLst>
                </a:gridCol>
                <a:gridCol w="2589330">
                  <a:extLst>
                    <a:ext uri="{9D8B030D-6E8A-4147-A177-3AD203B41FA5}">
                      <a16:colId xmlns="" xmlns:a16="http://schemas.microsoft.com/office/drawing/2014/main" val="20002"/>
                    </a:ext>
                  </a:extLst>
                </a:gridCol>
              </a:tblGrid>
              <a:tr h="145876">
                <a:tc gridSpan="2">
                  <a:txBody>
                    <a:bodyPr/>
                    <a:lstStyle/>
                    <a:p>
                      <a:pPr algn="l" fontAlgn="ctr"/>
                      <a:r>
                        <a:rPr lang="ja-JP" altLang="en-US" sz="1050" b="0" i="0" u="none" strike="noStrike" dirty="0">
                          <a:solidFill>
                            <a:srgbClr val="000000"/>
                          </a:solidFill>
                          <a:effectLst/>
                          <a:latin typeface="ＭＳ ゴシック" panose="020B0609070205080204" pitchFamily="49" charset="-128"/>
                          <a:ea typeface="ＭＳ ゴシック" panose="020B0609070205080204" pitchFamily="49" charset="-128"/>
                        </a:rPr>
                        <a:t>橋梁名</a:t>
                      </a:r>
                    </a:p>
                  </a:txBody>
                  <a:tcPr marL="7935" marR="7935" marT="79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hMerge="1">
                  <a:txBody>
                    <a:bodyPr/>
                    <a:lstStyle/>
                    <a:p>
                      <a:pPr algn="l" fontAlgn="ctr"/>
                      <a:endParaRPr lang="ja-JP" altLang="en-US" sz="1050" b="0" i="0" u="none" strike="noStrike" dirty="0">
                        <a:solidFill>
                          <a:srgbClr val="000000"/>
                        </a:solidFill>
                        <a:effectLst/>
                        <a:latin typeface="ＭＳ ゴシック" panose="020B0609070205080204" pitchFamily="49" charset="-128"/>
                        <a:ea typeface="ＭＳ ゴシック" panose="020B0609070205080204" pitchFamily="49" charset="-128"/>
                      </a:endParaRPr>
                    </a:p>
                  </a:txBody>
                  <a:tcPr marL="7935" marR="7935" marT="7935"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ja-JP" altLang="en-US" sz="1050" b="0" i="0" u="none" strike="noStrike" dirty="0">
                          <a:solidFill>
                            <a:srgbClr val="000000"/>
                          </a:solidFill>
                          <a:effectLst/>
                          <a:latin typeface="ＭＳ ゴシック" panose="020B0609070205080204" pitchFamily="49" charset="-128"/>
                          <a:ea typeface="ＭＳ ゴシック" panose="020B0609070205080204" pitchFamily="49" charset="-128"/>
                        </a:rPr>
                        <a:t> 蔀屋跨道橋</a:t>
                      </a:r>
                    </a:p>
                  </a:txBody>
                  <a:tcPr marL="7935" marR="7935" marT="79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0"/>
                  </a:ext>
                </a:extLst>
              </a:tr>
              <a:tr h="145876">
                <a:tc rowSpan="2">
                  <a:txBody>
                    <a:bodyPr/>
                    <a:lstStyle/>
                    <a:p>
                      <a:pPr algn="l" fontAlgn="ctr"/>
                      <a:r>
                        <a:rPr lang="ja-JP" altLang="en-US" sz="1050" b="0" i="0" u="none" strike="noStrike" dirty="0">
                          <a:solidFill>
                            <a:srgbClr val="000000"/>
                          </a:solidFill>
                          <a:effectLst/>
                          <a:latin typeface="ＭＳ ゴシック" panose="020B0609070205080204" pitchFamily="49" charset="-128"/>
                          <a:ea typeface="ＭＳ ゴシック" panose="020B0609070205080204" pitchFamily="49" charset="-128"/>
                        </a:rPr>
                        <a:t>路線名</a:t>
                      </a:r>
                    </a:p>
                  </a:txBody>
                  <a:tcPr marL="7935" marR="7935" marT="79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ja-JP" altLang="en-US" sz="1050" b="0" i="0" u="none" strike="noStrike" dirty="0">
                          <a:solidFill>
                            <a:srgbClr val="000000"/>
                          </a:solidFill>
                          <a:effectLst/>
                          <a:latin typeface="ＭＳ ゴシック" panose="020B0609070205080204" pitchFamily="49" charset="-128"/>
                          <a:ea typeface="ＭＳ ゴシック" panose="020B0609070205080204" pitchFamily="49" charset="-128"/>
                        </a:rPr>
                        <a:t>名称</a:t>
                      </a:r>
                    </a:p>
                  </a:txBody>
                  <a:tcPr marL="7935" marR="7935" marT="79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en-US" altLang="zh-TW" sz="1050" b="0" i="0" u="none" strike="noStrike" baseline="0" dirty="0">
                          <a:solidFill>
                            <a:srgbClr val="000000"/>
                          </a:solidFill>
                          <a:effectLst/>
                          <a:latin typeface="ＭＳ ゴシック" panose="020B0609070205080204" pitchFamily="49" charset="-128"/>
                          <a:ea typeface="ＭＳ ゴシック" panose="020B0609070205080204" pitchFamily="49" charset="-128"/>
                        </a:rPr>
                        <a:t> </a:t>
                      </a:r>
                      <a:r>
                        <a:rPr lang="ja-JP" altLang="en-US" sz="1050" b="0" i="0" u="none" strike="noStrike" baseline="0" dirty="0">
                          <a:solidFill>
                            <a:srgbClr val="000000"/>
                          </a:solidFill>
                          <a:effectLst/>
                          <a:latin typeface="ＭＳ ゴシック" panose="020B0609070205080204" pitchFamily="49" charset="-128"/>
                          <a:ea typeface="ＭＳ ゴシック" panose="020B0609070205080204" pitchFamily="49" charset="-128"/>
                        </a:rPr>
                        <a:t>国道</a:t>
                      </a:r>
                      <a:r>
                        <a:rPr lang="en-US" altLang="zh-TW" sz="1050" b="0" i="0" u="none" strike="noStrike" baseline="0" dirty="0">
                          <a:solidFill>
                            <a:srgbClr val="000000"/>
                          </a:solidFill>
                          <a:effectLst/>
                          <a:latin typeface="ＭＳ ゴシック" panose="020B0609070205080204" pitchFamily="49" charset="-128"/>
                          <a:ea typeface="ＭＳ ゴシック" panose="020B0609070205080204" pitchFamily="49" charset="-128"/>
                        </a:rPr>
                        <a:t> </a:t>
                      </a:r>
                      <a:endParaRPr lang="zh-TW" altLang="en-US" sz="1050" b="0" i="0" u="none" strike="noStrike" dirty="0">
                        <a:solidFill>
                          <a:srgbClr val="000000"/>
                        </a:solidFill>
                        <a:effectLst/>
                        <a:latin typeface="ＭＳ ゴシック" panose="020B0609070205080204" pitchFamily="49" charset="-128"/>
                        <a:ea typeface="ＭＳ ゴシック" panose="020B0609070205080204" pitchFamily="49" charset="-128"/>
                      </a:endParaRPr>
                    </a:p>
                  </a:txBody>
                  <a:tcPr marL="7935" marR="7935" marT="79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 xmlns:a16="http://schemas.microsoft.com/office/drawing/2014/main" val="10001"/>
                  </a:ext>
                </a:extLst>
              </a:tr>
              <a:tr h="145876">
                <a:tc vMerge="1">
                  <a:txBody>
                    <a:bodyPr/>
                    <a:lstStyle/>
                    <a:p>
                      <a:pPr algn="l" fontAlgn="ctr"/>
                      <a:endParaRPr lang="ja-JP" altLang="en-US" sz="1050" b="0" i="0" u="none" strike="noStrike" dirty="0">
                        <a:solidFill>
                          <a:srgbClr val="000000"/>
                        </a:solidFill>
                        <a:effectLst/>
                        <a:latin typeface="ＭＳ ゴシック" panose="020B0609070205080204" pitchFamily="49" charset="-128"/>
                        <a:ea typeface="ＭＳ ゴシック" panose="020B0609070205080204" pitchFamily="49" charset="-128"/>
                      </a:endParaRPr>
                    </a:p>
                  </a:txBody>
                  <a:tcPr marL="7935" marR="7935" marT="79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noFill/>
                  </a:tcPr>
                </a:tc>
                <a:tc>
                  <a:txBody>
                    <a:bodyPr/>
                    <a:lstStyle/>
                    <a:p>
                      <a:pPr algn="l" fontAlgn="ctr"/>
                      <a:r>
                        <a:rPr lang="ja-JP" altLang="en-US" sz="1050" b="0" i="0" u="none" strike="noStrike">
                          <a:solidFill>
                            <a:srgbClr val="000000"/>
                          </a:solidFill>
                          <a:effectLst/>
                          <a:latin typeface="ＭＳ ゴシック" panose="020B0609070205080204" pitchFamily="49" charset="-128"/>
                          <a:ea typeface="ＭＳ ゴシック" panose="020B0609070205080204" pitchFamily="49" charset="-128"/>
                        </a:rPr>
                        <a:t>路線番号</a:t>
                      </a:r>
                    </a:p>
                  </a:txBody>
                  <a:tcPr marL="7935" marR="7935" marT="79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ja-JP" altLang="en-US" sz="1050" b="0" i="0" u="none" strike="noStrike" baseline="0" dirty="0">
                          <a:solidFill>
                            <a:srgbClr val="000000"/>
                          </a:solidFill>
                          <a:effectLst/>
                          <a:latin typeface="ＭＳ ゴシック" panose="020B0609070205080204" pitchFamily="49" charset="-128"/>
                          <a:ea typeface="ＭＳ ゴシック" panose="020B0609070205080204" pitchFamily="49" charset="-128"/>
                        </a:rPr>
                        <a:t> </a:t>
                      </a:r>
                      <a:r>
                        <a:rPr lang="en-US" altLang="ja-JP" sz="1050" b="0" i="0" u="none" strike="noStrike" dirty="0">
                          <a:solidFill>
                            <a:srgbClr val="000000"/>
                          </a:solidFill>
                          <a:effectLst/>
                          <a:latin typeface="ＭＳ ゴシック" panose="020B0609070205080204" pitchFamily="49" charset="-128"/>
                          <a:ea typeface="ＭＳ ゴシック" panose="020B0609070205080204" pitchFamily="49" charset="-128"/>
                        </a:rPr>
                        <a:t>170</a:t>
                      </a:r>
                      <a:r>
                        <a:rPr lang="ja-JP" altLang="en-US" sz="1050" b="0" i="0" u="none" strike="noStrike" dirty="0">
                          <a:solidFill>
                            <a:srgbClr val="000000"/>
                          </a:solidFill>
                          <a:effectLst/>
                          <a:latin typeface="ＭＳ ゴシック" panose="020B0609070205080204" pitchFamily="49" charset="-128"/>
                          <a:ea typeface="ＭＳ ゴシック" panose="020B0609070205080204" pitchFamily="49" charset="-128"/>
                        </a:rPr>
                        <a:t>号</a:t>
                      </a:r>
                    </a:p>
                  </a:txBody>
                  <a:tcPr marL="7935" marR="7935" marT="79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2"/>
                  </a:ext>
                </a:extLst>
              </a:tr>
              <a:tr h="145876">
                <a:tc gridSpan="2">
                  <a:txBody>
                    <a:bodyPr/>
                    <a:lstStyle/>
                    <a:p>
                      <a:pPr algn="l" fontAlgn="ctr"/>
                      <a:r>
                        <a:rPr lang="ja-JP" altLang="en-US" sz="1050" b="0" i="0" u="none" strike="noStrike" dirty="0">
                          <a:solidFill>
                            <a:srgbClr val="000000"/>
                          </a:solidFill>
                          <a:effectLst/>
                          <a:latin typeface="ＭＳ ゴシック" panose="020B0609070205080204" pitchFamily="49" charset="-128"/>
                          <a:ea typeface="ＭＳ ゴシック" panose="020B0609070205080204" pitchFamily="49" charset="-128"/>
                        </a:rPr>
                        <a:t>道路規格</a:t>
                      </a:r>
                    </a:p>
                  </a:txBody>
                  <a:tcPr marL="7935" marR="7935" marT="79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hMerge="1">
                  <a:txBody>
                    <a:bodyPr/>
                    <a:lstStyle/>
                    <a:p>
                      <a:pPr algn="l" fontAlgn="ctr"/>
                      <a:endParaRPr lang="ja-JP" altLang="en-US" sz="1050" b="0" i="0" u="none" strike="noStrike" dirty="0">
                        <a:solidFill>
                          <a:srgbClr val="000000"/>
                        </a:solidFill>
                        <a:effectLst/>
                        <a:latin typeface="ＭＳ ゴシック" panose="020B0609070205080204" pitchFamily="49" charset="-128"/>
                        <a:ea typeface="ＭＳ ゴシック" panose="020B0609070205080204" pitchFamily="49" charset="-128"/>
                      </a:endParaRPr>
                    </a:p>
                  </a:txBody>
                  <a:tcPr marL="7935" marR="7935" marT="7935"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ja-JP" altLang="en-US" sz="1050" b="0" i="0" u="none" strike="noStrike" baseline="0" dirty="0">
                          <a:solidFill>
                            <a:srgbClr val="000000"/>
                          </a:solidFill>
                          <a:effectLst/>
                          <a:latin typeface="ＭＳ ゴシック" panose="020B0609070205080204" pitchFamily="49" charset="-128"/>
                          <a:ea typeface="ＭＳ ゴシック" panose="020B0609070205080204" pitchFamily="49" charset="-128"/>
                        </a:rPr>
                        <a:t> </a:t>
                      </a:r>
                      <a:r>
                        <a:rPr lang="zh-TW" altLang="en-US" sz="1050" b="0" i="0" u="none" strike="noStrike" dirty="0">
                          <a:solidFill>
                            <a:srgbClr val="000000"/>
                          </a:solidFill>
                          <a:effectLst/>
                          <a:latin typeface="ＭＳ ゴシック" panose="020B0609070205080204" pitchFamily="49" charset="-128"/>
                          <a:ea typeface="ＭＳ ゴシック" panose="020B0609070205080204" pitchFamily="49" charset="-128"/>
                        </a:rPr>
                        <a:t>第</a:t>
                      </a:r>
                      <a:r>
                        <a:rPr lang="en-US" altLang="zh-TW" sz="1050" b="0" i="0" u="none" strike="noStrike" dirty="0">
                          <a:solidFill>
                            <a:srgbClr val="000000"/>
                          </a:solidFill>
                          <a:effectLst/>
                          <a:latin typeface="ＭＳ ゴシック" panose="020B0609070205080204" pitchFamily="49" charset="-128"/>
                          <a:ea typeface="ＭＳ ゴシック" panose="020B0609070205080204" pitchFamily="49" charset="-128"/>
                        </a:rPr>
                        <a:t>4</a:t>
                      </a:r>
                      <a:r>
                        <a:rPr lang="zh-TW" altLang="en-US" sz="1050" b="0" i="0" u="none" strike="noStrike" dirty="0">
                          <a:solidFill>
                            <a:srgbClr val="000000"/>
                          </a:solidFill>
                          <a:effectLst/>
                          <a:latin typeface="ＭＳ ゴシック" panose="020B0609070205080204" pitchFamily="49" charset="-128"/>
                          <a:ea typeface="ＭＳ ゴシック" panose="020B0609070205080204" pitchFamily="49" charset="-128"/>
                        </a:rPr>
                        <a:t>種第</a:t>
                      </a:r>
                      <a:r>
                        <a:rPr lang="en-US" altLang="zh-TW" sz="1050" b="0" i="0" u="none" strike="noStrike" dirty="0">
                          <a:solidFill>
                            <a:srgbClr val="000000"/>
                          </a:solidFill>
                          <a:effectLst/>
                          <a:latin typeface="ＭＳ ゴシック" panose="020B0609070205080204" pitchFamily="49" charset="-128"/>
                          <a:ea typeface="ＭＳ ゴシック" panose="020B0609070205080204" pitchFamily="49" charset="-128"/>
                        </a:rPr>
                        <a:t>2</a:t>
                      </a:r>
                      <a:r>
                        <a:rPr lang="zh-TW" altLang="en-US" sz="1050" b="0" i="0" u="none" strike="noStrike" dirty="0">
                          <a:solidFill>
                            <a:srgbClr val="000000"/>
                          </a:solidFill>
                          <a:effectLst/>
                          <a:latin typeface="ＭＳ ゴシック" panose="020B0609070205080204" pitchFamily="49" charset="-128"/>
                          <a:ea typeface="ＭＳ ゴシック" panose="020B0609070205080204" pitchFamily="49" charset="-128"/>
                        </a:rPr>
                        <a:t>級</a:t>
                      </a:r>
                    </a:p>
                  </a:txBody>
                  <a:tcPr marL="7935" marR="7935" marT="79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3"/>
                  </a:ext>
                </a:extLst>
              </a:tr>
              <a:tr h="145876">
                <a:tc gridSpan="2">
                  <a:txBody>
                    <a:bodyPr/>
                    <a:lstStyle/>
                    <a:p>
                      <a:pPr algn="l" fontAlgn="ctr"/>
                      <a:r>
                        <a:rPr lang="ja-JP" altLang="en-US" sz="1050" b="0" i="0" u="none" strike="noStrike" dirty="0">
                          <a:solidFill>
                            <a:srgbClr val="000000"/>
                          </a:solidFill>
                          <a:effectLst/>
                          <a:latin typeface="ＭＳ ゴシック" panose="020B0609070205080204" pitchFamily="49" charset="-128"/>
                          <a:ea typeface="ＭＳ ゴシック" panose="020B0609070205080204" pitchFamily="49" charset="-128"/>
                        </a:rPr>
                        <a:t>架橋位置</a:t>
                      </a:r>
                    </a:p>
                  </a:txBody>
                  <a:tcPr marL="7935" marR="7935" marT="79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hMerge="1">
                  <a:txBody>
                    <a:bodyPr/>
                    <a:lstStyle/>
                    <a:p>
                      <a:pPr algn="l" fontAlgn="ctr"/>
                      <a:endParaRPr lang="ja-JP" altLang="en-US" sz="1050" b="0" i="0" u="none" strike="noStrike" dirty="0">
                        <a:solidFill>
                          <a:srgbClr val="000000"/>
                        </a:solidFill>
                        <a:effectLst/>
                        <a:latin typeface="ＭＳ ゴシック" panose="020B0609070205080204" pitchFamily="49" charset="-128"/>
                        <a:ea typeface="ＭＳ ゴシック" panose="020B0609070205080204" pitchFamily="49" charset="-128"/>
                      </a:endParaRPr>
                    </a:p>
                  </a:txBody>
                  <a:tcPr marL="7935" marR="7935" marT="7935"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ja-JP" altLang="en-US" sz="1050" b="0" i="0" u="none" strike="noStrike" baseline="0" dirty="0">
                          <a:solidFill>
                            <a:srgbClr val="000000"/>
                          </a:solidFill>
                          <a:effectLst/>
                          <a:latin typeface="ＭＳ ゴシック" panose="020B0609070205080204" pitchFamily="49" charset="-128"/>
                          <a:ea typeface="ＭＳ ゴシック" panose="020B0609070205080204" pitchFamily="49" charset="-128"/>
                        </a:rPr>
                        <a:t> 四条畷市蔀屋</a:t>
                      </a:r>
                      <a:endParaRPr lang="ja-JP" altLang="en-US" sz="1050" b="0" i="0" u="none" strike="noStrike" dirty="0">
                        <a:solidFill>
                          <a:srgbClr val="000000"/>
                        </a:solidFill>
                        <a:effectLst/>
                        <a:latin typeface="ＭＳ ゴシック" panose="020B0609070205080204" pitchFamily="49" charset="-128"/>
                        <a:ea typeface="ＭＳ ゴシック" panose="020B0609070205080204" pitchFamily="49" charset="-128"/>
                      </a:endParaRPr>
                    </a:p>
                  </a:txBody>
                  <a:tcPr marL="7935" marR="7935" marT="79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4"/>
                  </a:ext>
                </a:extLst>
              </a:tr>
              <a:tr h="145876">
                <a:tc rowSpan="3">
                  <a:txBody>
                    <a:bodyPr/>
                    <a:lstStyle/>
                    <a:p>
                      <a:pPr algn="l" fontAlgn="ctr"/>
                      <a:r>
                        <a:rPr lang="ja-JP" altLang="en-US" sz="1050" b="0" i="0" u="none" strike="noStrike" dirty="0">
                          <a:solidFill>
                            <a:srgbClr val="000000"/>
                          </a:solidFill>
                          <a:effectLst/>
                          <a:latin typeface="ＭＳ ゴシック" panose="020B0609070205080204" pitchFamily="49" charset="-128"/>
                          <a:ea typeface="ＭＳ ゴシック" panose="020B0609070205080204" pitchFamily="49" charset="-128"/>
                        </a:rPr>
                        <a:t>構造形式</a:t>
                      </a:r>
                    </a:p>
                  </a:txBody>
                  <a:tcPr marL="7935" marR="7935" marT="79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ja-JP" altLang="en-US" sz="1050" b="0" i="0" u="none" strike="noStrike">
                          <a:solidFill>
                            <a:srgbClr val="000000"/>
                          </a:solidFill>
                          <a:effectLst/>
                          <a:latin typeface="ＭＳ ゴシック" panose="020B0609070205080204" pitchFamily="49" charset="-128"/>
                          <a:ea typeface="ＭＳ ゴシック" panose="020B0609070205080204" pitchFamily="49" charset="-128"/>
                        </a:rPr>
                        <a:t>上部工</a:t>
                      </a:r>
                    </a:p>
                  </a:txBody>
                  <a:tcPr marL="7935" marR="7935" marT="79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ja-JP" altLang="en-US" sz="1050" b="0" i="0" u="none" strike="noStrike" baseline="0" dirty="0">
                          <a:solidFill>
                            <a:srgbClr val="000000"/>
                          </a:solidFill>
                          <a:effectLst/>
                          <a:latin typeface="ＭＳ ゴシック" panose="020B0609070205080204" pitchFamily="49" charset="-128"/>
                          <a:ea typeface="ＭＳ ゴシック" panose="020B0609070205080204" pitchFamily="49" charset="-128"/>
                        </a:rPr>
                        <a:t> 単純鈑桁橋</a:t>
                      </a:r>
                      <a:r>
                        <a:rPr lang="en-US" altLang="ja-JP" sz="1050" b="0" i="0" u="none" strike="noStrike" baseline="0" dirty="0">
                          <a:solidFill>
                            <a:srgbClr val="000000"/>
                          </a:solidFill>
                          <a:effectLst/>
                          <a:latin typeface="ＭＳ ゴシック" panose="020B0609070205080204" pitchFamily="49" charset="-128"/>
                          <a:ea typeface="ＭＳ ゴシック" panose="020B0609070205080204" pitchFamily="49" charset="-128"/>
                        </a:rPr>
                        <a:t>,3</a:t>
                      </a:r>
                      <a:r>
                        <a:rPr lang="zh-TW" altLang="en-US" sz="1050" b="0" i="0" u="none" strike="noStrike" dirty="0">
                          <a:solidFill>
                            <a:srgbClr val="000000"/>
                          </a:solidFill>
                          <a:effectLst/>
                          <a:latin typeface="ＭＳ ゴシック" panose="020B0609070205080204" pitchFamily="49" charset="-128"/>
                          <a:ea typeface="ＭＳ ゴシック" panose="020B0609070205080204" pitchFamily="49" charset="-128"/>
                        </a:rPr>
                        <a:t>径間</a:t>
                      </a:r>
                      <a:r>
                        <a:rPr lang="ja-JP" altLang="en-US" sz="1050" b="0" i="0" u="none" strike="noStrike" dirty="0">
                          <a:solidFill>
                            <a:srgbClr val="000000"/>
                          </a:solidFill>
                          <a:effectLst/>
                          <a:latin typeface="ＭＳ ゴシック" panose="020B0609070205080204" pitchFamily="49" charset="-128"/>
                          <a:ea typeface="ＭＳ ゴシック" panose="020B0609070205080204" pitchFamily="49" charset="-128"/>
                        </a:rPr>
                        <a:t>連続床版箱</a:t>
                      </a:r>
                      <a:r>
                        <a:rPr lang="zh-TW" altLang="en-US" sz="1050" b="0" i="0" u="none" strike="noStrike" dirty="0">
                          <a:solidFill>
                            <a:srgbClr val="000000"/>
                          </a:solidFill>
                          <a:effectLst/>
                          <a:latin typeface="ＭＳ ゴシック" panose="020B0609070205080204" pitchFamily="49" charset="-128"/>
                          <a:ea typeface="ＭＳ ゴシック" panose="020B0609070205080204" pitchFamily="49" charset="-128"/>
                        </a:rPr>
                        <a:t>桁</a:t>
                      </a:r>
                      <a:r>
                        <a:rPr lang="ja-JP" altLang="en-US" sz="1050" b="0" i="0" u="none" strike="noStrike" dirty="0">
                          <a:solidFill>
                            <a:srgbClr val="000000"/>
                          </a:solidFill>
                          <a:effectLst/>
                          <a:latin typeface="ＭＳ ゴシック" panose="020B0609070205080204" pitchFamily="49" charset="-128"/>
                          <a:ea typeface="ＭＳ ゴシック" panose="020B0609070205080204" pitchFamily="49" charset="-128"/>
                        </a:rPr>
                        <a:t>橋</a:t>
                      </a:r>
                      <a:endParaRPr lang="zh-TW" altLang="en-US" sz="1050" b="0" i="0" u="none" strike="noStrike" dirty="0">
                        <a:solidFill>
                          <a:srgbClr val="000000"/>
                        </a:solidFill>
                        <a:effectLst/>
                        <a:latin typeface="ＭＳ ゴシック" panose="020B0609070205080204" pitchFamily="49" charset="-128"/>
                        <a:ea typeface="ＭＳ ゴシック" panose="020B0609070205080204" pitchFamily="49" charset="-128"/>
                      </a:endParaRPr>
                    </a:p>
                  </a:txBody>
                  <a:tcPr marL="7935" marR="7935" marT="79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5"/>
                  </a:ext>
                </a:extLst>
              </a:tr>
              <a:tr h="145876">
                <a:tc vMerge="1">
                  <a:txBody>
                    <a:bodyPr/>
                    <a:lstStyle/>
                    <a:p>
                      <a:pPr algn="l" fontAlgn="ctr"/>
                      <a:endParaRPr lang="ja-JP" altLang="en-US" sz="1050" b="0" i="0" u="none" strike="noStrike" dirty="0">
                        <a:solidFill>
                          <a:srgbClr val="000000"/>
                        </a:solidFill>
                        <a:effectLst/>
                        <a:latin typeface="ＭＳ ゴシック" panose="020B0609070205080204" pitchFamily="49" charset="-128"/>
                        <a:ea typeface="ＭＳ ゴシック" panose="020B0609070205080204" pitchFamily="49" charset="-128"/>
                      </a:endParaRPr>
                    </a:p>
                  </a:txBody>
                  <a:tcPr marL="7935" marR="7935" marT="79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noFill/>
                  </a:tcPr>
                </a:tc>
                <a:tc>
                  <a:txBody>
                    <a:bodyPr/>
                    <a:lstStyle/>
                    <a:p>
                      <a:pPr algn="l" fontAlgn="ctr"/>
                      <a:r>
                        <a:rPr lang="ja-JP" altLang="en-US" sz="1050" b="0" i="0" u="none" strike="noStrike">
                          <a:solidFill>
                            <a:srgbClr val="000000"/>
                          </a:solidFill>
                          <a:effectLst/>
                          <a:latin typeface="ＭＳ ゴシック" panose="020B0609070205080204" pitchFamily="49" charset="-128"/>
                          <a:ea typeface="ＭＳ ゴシック" panose="020B0609070205080204" pitchFamily="49" charset="-128"/>
                        </a:rPr>
                        <a:t>下部工</a:t>
                      </a:r>
                    </a:p>
                  </a:txBody>
                  <a:tcPr marL="7935" marR="7935" marT="79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ja-JP" altLang="en-US" sz="1050" b="0" i="0" u="none" strike="noStrike" baseline="0" dirty="0">
                          <a:solidFill>
                            <a:srgbClr val="000000"/>
                          </a:solidFill>
                          <a:effectLst/>
                          <a:latin typeface="ＭＳ ゴシック" panose="020B0609070205080204" pitchFamily="49" charset="-128"/>
                          <a:ea typeface="ＭＳ ゴシック" panose="020B0609070205080204" pitchFamily="49" charset="-128"/>
                        </a:rPr>
                        <a:t> </a:t>
                      </a:r>
                      <a:r>
                        <a:rPr lang="en-US" altLang="ja-JP" sz="1050" b="0" i="0" u="none" strike="noStrike" baseline="0" dirty="0">
                          <a:solidFill>
                            <a:srgbClr val="000000"/>
                          </a:solidFill>
                          <a:effectLst/>
                          <a:latin typeface="ＭＳ ゴシック" panose="020B0609070205080204" pitchFamily="49" charset="-128"/>
                          <a:ea typeface="ＭＳ ゴシック" panose="020B0609070205080204" pitchFamily="49" charset="-128"/>
                        </a:rPr>
                        <a:t>RC</a:t>
                      </a:r>
                      <a:r>
                        <a:rPr lang="ja-JP" altLang="en-US" sz="1050" b="0" i="0" u="none" strike="noStrike" baseline="0" dirty="0">
                          <a:solidFill>
                            <a:srgbClr val="000000"/>
                          </a:solidFill>
                          <a:effectLst/>
                          <a:latin typeface="ＭＳ ゴシック" panose="020B0609070205080204" pitchFamily="49" charset="-128"/>
                          <a:ea typeface="ＭＳ ゴシック" panose="020B0609070205080204" pitchFamily="49" charset="-128"/>
                        </a:rPr>
                        <a:t>張出式橋脚</a:t>
                      </a:r>
                      <a:r>
                        <a:rPr lang="en-US" altLang="ja-JP" sz="1050" b="0" i="0" u="none" strike="noStrike" baseline="0" dirty="0">
                          <a:solidFill>
                            <a:srgbClr val="000000"/>
                          </a:solidFill>
                          <a:effectLst/>
                          <a:latin typeface="ＭＳ ゴシック" panose="020B0609070205080204" pitchFamily="49" charset="-128"/>
                          <a:ea typeface="ＭＳ ゴシック" panose="020B0609070205080204" pitchFamily="49" charset="-128"/>
                        </a:rPr>
                        <a:t>(</a:t>
                      </a:r>
                      <a:r>
                        <a:rPr lang="ja-JP" altLang="en-US" sz="1050" b="0" i="0" u="none" strike="noStrike" baseline="0" dirty="0">
                          <a:solidFill>
                            <a:srgbClr val="000000"/>
                          </a:solidFill>
                          <a:effectLst/>
                          <a:latin typeface="ＭＳ ゴシック" panose="020B0609070205080204" pitchFamily="49" charset="-128"/>
                          <a:ea typeface="ＭＳ ゴシック" panose="020B0609070205080204" pitchFamily="49" charset="-128"/>
                        </a:rPr>
                        <a:t>小判形断面</a:t>
                      </a:r>
                      <a:r>
                        <a:rPr lang="en-US" altLang="ja-JP" sz="1050" b="0" i="0" u="none" strike="noStrike" baseline="0" dirty="0">
                          <a:solidFill>
                            <a:srgbClr val="000000"/>
                          </a:solidFill>
                          <a:effectLst/>
                          <a:latin typeface="ＭＳ ゴシック" panose="020B0609070205080204" pitchFamily="49" charset="-128"/>
                          <a:ea typeface="ＭＳ ゴシック" panose="020B0609070205080204" pitchFamily="49" charset="-128"/>
                        </a:rPr>
                        <a:t>)</a:t>
                      </a:r>
                      <a:r>
                        <a:rPr lang="ja-JP" altLang="en-US" sz="1050" b="0" i="0" u="none" strike="noStrike" baseline="0" dirty="0" err="1">
                          <a:solidFill>
                            <a:srgbClr val="000000"/>
                          </a:solidFill>
                          <a:effectLst/>
                          <a:latin typeface="ＭＳ ゴシック" panose="020B0609070205080204" pitchFamily="49" charset="-128"/>
                          <a:ea typeface="ＭＳ ゴシック" panose="020B0609070205080204" pitchFamily="49" charset="-128"/>
                        </a:rPr>
                        <a:t>、</a:t>
                      </a:r>
                      <a:r>
                        <a:rPr lang="ja-JP" altLang="en-US" sz="1050" b="0" i="0" u="none" strike="noStrike" baseline="0" dirty="0">
                          <a:solidFill>
                            <a:srgbClr val="000000"/>
                          </a:solidFill>
                          <a:effectLst/>
                          <a:latin typeface="ＭＳ ゴシック" panose="020B0609070205080204" pitchFamily="49" charset="-128"/>
                          <a:ea typeface="ＭＳ ゴシック" panose="020B0609070205080204" pitchFamily="49" charset="-128"/>
                        </a:rPr>
                        <a:t>逆</a:t>
                      </a:r>
                      <a:r>
                        <a:rPr lang="en-US" altLang="ja-JP" sz="1050" b="0" i="0" u="none" strike="noStrike" baseline="0" dirty="0">
                          <a:solidFill>
                            <a:srgbClr val="000000"/>
                          </a:solidFill>
                          <a:effectLst/>
                          <a:latin typeface="ＭＳ ゴシック" panose="020B0609070205080204" pitchFamily="49" charset="-128"/>
                          <a:ea typeface="ＭＳ ゴシック" panose="020B0609070205080204" pitchFamily="49" charset="-128"/>
                        </a:rPr>
                        <a:t>T</a:t>
                      </a:r>
                      <a:r>
                        <a:rPr lang="ja-JP" altLang="en-US" sz="1050" b="0" i="0" u="none" strike="noStrike" baseline="0" dirty="0">
                          <a:solidFill>
                            <a:srgbClr val="000000"/>
                          </a:solidFill>
                          <a:effectLst/>
                          <a:latin typeface="ＭＳ ゴシック" panose="020B0609070205080204" pitchFamily="49" charset="-128"/>
                          <a:ea typeface="ＭＳ ゴシック" panose="020B0609070205080204" pitchFamily="49" charset="-128"/>
                        </a:rPr>
                        <a:t>式橋台</a:t>
                      </a:r>
                      <a:endParaRPr lang="zh-TW" altLang="en-US" sz="1050" b="0" i="0" u="none" strike="noStrike" dirty="0">
                        <a:solidFill>
                          <a:srgbClr val="000000"/>
                        </a:solidFill>
                        <a:effectLst/>
                        <a:latin typeface="ＭＳ ゴシック" panose="020B0609070205080204" pitchFamily="49" charset="-128"/>
                        <a:ea typeface="ＭＳ ゴシック" panose="020B0609070205080204" pitchFamily="49" charset="-128"/>
                      </a:endParaRPr>
                    </a:p>
                  </a:txBody>
                  <a:tcPr marL="7935" marR="7935" marT="79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 xmlns:a16="http://schemas.microsoft.com/office/drawing/2014/main" val="10006"/>
                  </a:ext>
                </a:extLst>
              </a:tr>
              <a:tr h="145876">
                <a:tc vMerge="1">
                  <a:txBody>
                    <a:bodyPr/>
                    <a:lstStyle/>
                    <a:p>
                      <a:pPr algn="l" fontAlgn="ctr"/>
                      <a:endParaRPr lang="ja-JP" altLang="en-US" sz="1050" b="0" i="0" u="none" strike="noStrike" dirty="0">
                        <a:solidFill>
                          <a:srgbClr val="000000"/>
                        </a:solidFill>
                        <a:effectLst/>
                        <a:latin typeface="ＭＳ ゴシック" panose="020B0609070205080204" pitchFamily="49" charset="-128"/>
                        <a:ea typeface="ＭＳ ゴシック" panose="020B0609070205080204" pitchFamily="49" charset="-128"/>
                      </a:endParaRPr>
                    </a:p>
                  </a:txBody>
                  <a:tcPr marL="7935" marR="7935" marT="79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noFill/>
                  </a:tcPr>
                </a:tc>
                <a:tc>
                  <a:txBody>
                    <a:bodyPr/>
                    <a:lstStyle/>
                    <a:p>
                      <a:pPr algn="l" fontAlgn="ctr"/>
                      <a:r>
                        <a:rPr lang="ja-JP" altLang="en-US" sz="1050" b="0" i="0" u="none" strike="noStrike" dirty="0">
                          <a:solidFill>
                            <a:srgbClr val="000000"/>
                          </a:solidFill>
                          <a:effectLst/>
                          <a:latin typeface="ＭＳ ゴシック" panose="020B0609070205080204" pitchFamily="49" charset="-128"/>
                          <a:ea typeface="ＭＳ ゴシック" panose="020B0609070205080204" pitchFamily="49" charset="-128"/>
                        </a:rPr>
                        <a:t>基礎工</a:t>
                      </a:r>
                    </a:p>
                  </a:txBody>
                  <a:tcPr marL="7935" marR="7935" marT="79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ja-JP" altLang="en-US" sz="1050" b="0" i="0" u="none" strike="noStrike" baseline="0" dirty="0">
                          <a:solidFill>
                            <a:srgbClr val="000000"/>
                          </a:solidFill>
                          <a:effectLst/>
                          <a:latin typeface="ＭＳ ゴシック" panose="020B0609070205080204" pitchFamily="49" charset="-128"/>
                          <a:ea typeface="ＭＳ ゴシック" panose="020B0609070205080204" pitchFamily="49" charset="-128"/>
                        </a:rPr>
                        <a:t> </a:t>
                      </a:r>
                      <a:r>
                        <a:rPr lang="zh-TW" altLang="en-US" sz="1050" b="0" i="0" u="none" strike="noStrike" dirty="0">
                          <a:solidFill>
                            <a:srgbClr val="000000"/>
                          </a:solidFill>
                          <a:effectLst/>
                          <a:latin typeface="ＭＳ ゴシック" panose="020B0609070205080204" pitchFamily="49" charset="-128"/>
                          <a:ea typeface="ＭＳ ゴシック" panose="020B0609070205080204" pitchFamily="49" charset="-128"/>
                        </a:rPr>
                        <a:t>橋台：</a:t>
                      </a:r>
                      <a:r>
                        <a:rPr lang="ja-JP" altLang="en-US" sz="1050" b="0" i="0" u="none" strike="noStrike" dirty="0">
                          <a:solidFill>
                            <a:srgbClr val="000000"/>
                          </a:solidFill>
                          <a:effectLst/>
                          <a:latin typeface="ＭＳ ゴシック" panose="020B0609070205080204" pitchFamily="49" charset="-128"/>
                          <a:ea typeface="ＭＳ ゴシック" panose="020B0609070205080204" pitchFamily="49" charset="-128"/>
                        </a:rPr>
                        <a:t>場所打ち</a:t>
                      </a:r>
                      <a:r>
                        <a:rPr lang="zh-TW" altLang="en-US" sz="1050" b="0" i="0" u="none" strike="noStrike" dirty="0">
                          <a:solidFill>
                            <a:srgbClr val="000000"/>
                          </a:solidFill>
                          <a:effectLst/>
                          <a:latin typeface="ＭＳ ゴシック" panose="020B0609070205080204" pitchFamily="49" charset="-128"/>
                          <a:ea typeface="ＭＳ ゴシック" panose="020B0609070205080204" pitchFamily="49" charset="-128"/>
                        </a:rPr>
                        <a:t>杭</a:t>
                      </a:r>
                      <a:r>
                        <a:rPr lang="ja-JP" altLang="en-US" sz="1050" b="0" i="0" u="none" strike="noStrike" dirty="0">
                          <a:solidFill>
                            <a:srgbClr val="000000"/>
                          </a:solidFill>
                          <a:effectLst/>
                          <a:latin typeface="ＭＳ ゴシック" panose="020B0609070205080204" pitchFamily="49" charset="-128"/>
                          <a:ea typeface="ＭＳ ゴシック" panose="020B0609070205080204" pitchFamily="49" charset="-128"/>
                        </a:rPr>
                        <a:t>　　橋脚：場所打ち杭</a:t>
                      </a:r>
                      <a:endParaRPr lang="zh-TW" altLang="en-US" sz="1050" b="0" i="0" u="none" strike="noStrike" dirty="0">
                        <a:solidFill>
                          <a:srgbClr val="000000"/>
                        </a:solidFill>
                        <a:effectLst/>
                        <a:latin typeface="ＭＳ ゴシック" panose="020B0609070205080204" pitchFamily="49" charset="-128"/>
                        <a:ea typeface="ＭＳ ゴシック" panose="020B0609070205080204" pitchFamily="49" charset="-128"/>
                      </a:endParaRPr>
                    </a:p>
                  </a:txBody>
                  <a:tcPr marL="7935" marR="7935" marT="79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 xmlns:a16="http://schemas.microsoft.com/office/drawing/2014/main" val="10007"/>
                  </a:ext>
                </a:extLst>
              </a:tr>
              <a:tr h="145876">
                <a:tc rowSpan="5">
                  <a:txBody>
                    <a:bodyPr/>
                    <a:lstStyle/>
                    <a:p>
                      <a:pPr algn="l" fontAlgn="ctr"/>
                      <a:r>
                        <a:rPr lang="zh-TW" altLang="en-US" sz="1050" b="0" i="0" u="none" strike="noStrike" dirty="0">
                          <a:solidFill>
                            <a:srgbClr val="000000"/>
                          </a:solidFill>
                          <a:effectLst/>
                          <a:latin typeface="ＭＳ ゴシック" panose="020B0609070205080204" pitchFamily="49" charset="-128"/>
                          <a:ea typeface="ＭＳ ゴシック" panose="020B0609070205080204" pitchFamily="49" charset="-128"/>
                        </a:rPr>
                        <a:t>主要構造</a:t>
                      </a:r>
                      <a:endParaRPr lang="en-US" altLang="zh-TW" sz="1050" b="0" i="0" u="none" strike="noStrike" dirty="0">
                        <a:solidFill>
                          <a:srgbClr val="000000"/>
                        </a:solidFill>
                        <a:effectLst/>
                        <a:latin typeface="ＭＳ ゴシック" panose="020B0609070205080204" pitchFamily="49" charset="-128"/>
                        <a:ea typeface="ＭＳ ゴシック" panose="020B0609070205080204" pitchFamily="49" charset="-128"/>
                      </a:endParaRPr>
                    </a:p>
                    <a:p>
                      <a:pPr algn="l" fontAlgn="ctr"/>
                      <a:r>
                        <a:rPr lang="zh-TW" altLang="en-US" sz="1050" b="0" i="0" u="none" strike="noStrike" dirty="0">
                          <a:solidFill>
                            <a:srgbClr val="000000"/>
                          </a:solidFill>
                          <a:effectLst/>
                          <a:latin typeface="ＭＳ ゴシック" panose="020B0609070205080204" pitchFamily="49" charset="-128"/>
                          <a:ea typeface="ＭＳ ゴシック" panose="020B0609070205080204" pitchFamily="49" charset="-128"/>
                        </a:rPr>
                        <a:t>寸法</a:t>
                      </a:r>
                    </a:p>
                  </a:txBody>
                  <a:tcPr marL="7935" marR="7935" marT="79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ja-JP" altLang="en-US" sz="1050" b="0" i="0" u="none" strike="noStrike" dirty="0">
                          <a:solidFill>
                            <a:srgbClr val="000000"/>
                          </a:solidFill>
                          <a:effectLst/>
                          <a:latin typeface="ＭＳ ゴシック" panose="020B0609070205080204" pitchFamily="49" charset="-128"/>
                          <a:ea typeface="ＭＳ ゴシック" panose="020B0609070205080204" pitchFamily="49" charset="-128"/>
                        </a:rPr>
                        <a:t>橋長</a:t>
                      </a:r>
                      <a:r>
                        <a:rPr lang="en-US" altLang="ja-JP" sz="1050" b="0" i="0" u="none" strike="noStrike" dirty="0">
                          <a:solidFill>
                            <a:srgbClr val="000000"/>
                          </a:solidFill>
                          <a:effectLst/>
                          <a:latin typeface="ＭＳ ゴシック" panose="020B0609070205080204" pitchFamily="49" charset="-128"/>
                          <a:ea typeface="ＭＳ ゴシック" panose="020B0609070205080204" pitchFamily="49" charset="-128"/>
                        </a:rPr>
                        <a:t>(</a:t>
                      </a:r>
                      <a:r>
                        <a:rPr lang="en-US" sz="1050" b="0" i="0" u="none" strike="noStrike" dirty="0">
                          <a:solidFill>
                            <a:srgbClr val="000000"/>
                          </a:solidFill>
                          <a:effectLst/>
                          <a:latin typeface="ＭＳ ゴシック" panose="020B0609070205080204" pitchFamily="49" charset="-128"/>
                          <a:ea typeface="ＭＳ ゴシック" panose="020B0609070205080204" pitchFamily="49" charset="-128"/>
                        </a:rPr>
                        <a:t>m)</a:t>
                      </a:r>
                    </a:p>
                  </a:txBody>
                  <a:tcPr marL="7935" marR="7935" marT="79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ja-JP" altLang="en-US" sz="1050" b="0" i="0" u="none" strike="noStrike" baseline="0" dirty="0">
                          <a:solidFill>
                            <a:srgbClr val="000000"/>
                          </a:solidFill>
                          <a:effectLst/>
                          <a:latin typeface="ＭＳ ゴシック" panose="020B0609070205080204" pitchFamily="49" charset="-128"/>
                          <a:ea typeface="ＭＳ ゴシック" panose="020B0609070205080204" pitchFamily="49" charset="-128"/>
                        </a:rPr>
                        <a:t> </a:t>
                      </a:r>
                      <a:r>
                        <a:rPr lang="en-US" altLang="ja-JP" sz="1050" b="0" i="0" u="none" strike="noStrike" baseline="0" dirty="0">
                          <a:solidFill>
                            <a:srgbClr val="000000"/>
                          </a:solidFill>
                          <a:effectLst/>
                          <a:latin typeface="ＭＳ ゴシック" panose="020B0609070205080204" pitchFamily="49" charset="-128"/>
                          <a:ea typeface="ＭＳ ゴシック" panose="020B0609070205080204" pitchFamily="49" charset="-128"/>
                        </a:rPr>
                        <a:t>199.0</a:t>
                      </a:r>
                      <a:r>
                        <a:rPr lang="en-US" sz="1050" b="0" i="0" u="none" strike="noStrike" dirty="0">
                          <a:solidFill>
                            <a:srgbClr val="000000"/>
                          </a:solidFill>
                          <a:effectLst/>
                          <a:latin typeface="ＭＳ ゴシック" panose="020B0609070205080204" pitchFamily="49" charset="-128"/>
                          <a:ea typeface="ＭＳ ゴシック" panose="020B0609070205080204" pitchFamily="49" charset="-128"/>
                        </a:rPr>
                        <a:t> m</a:t>
                      </a:r>
                    </a:p>
                  </a:txBody>
                  <a:tcPr marL="7935" marR="7935" marT="79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 xmlns:a16="http://schemas.microsoft.com/office/drawing/2014/main" val="10008"/>
                  </a:ext>
                </a:extLst>
              </a:tr>
              <a:tr h="145876">
                <a:tc vMerge="1">
                  <a:txBody>
                    <a:bodyPr/>
                    <a:lstStyle/>
                    <a:p>
                      <a:pPr algn="l" fontAlgn="ctr"/>
                      <a:endParaRPr lang="ja-JP" altLang="en-US" sz="1050" b="0" i="0" u="none" strike="noStrike" dirty="0">
                        <a:solidFill>
                          <a:srgbClr val="000000"/>
                        </a:solidFill>
                        <a:effectLst/>
                        <a:latin typeface="ＭＳ ゴシック" panose="020B0609070205080204" pitchFamily="49" charset="-128"/>
                        <a:ea typeface="ＭＳ ゴシック" panose="020B0609070205080204" pitchFamily="49" charset="-128"/>
                      </a:endParaRPr>
                    </a:p>
                  </a:txBody>
                  <a:tcPr marL="7935" marR="7935" marT="79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noFill/>
                  </a:tcPr>
                </a:tc>
                <a:tc>
                  <a:txBody>
                    <a:bodyPr/>
                    <a:lstStyle/>
                    <a:p>
                      <a:pPr algn="l" fontAlgn="ctr"/>
                      <a:r>
                        <a:rPr lang="ja-JP" altLang="en-US" sz="1050" b="0" i="0" u="none" strike="noStrike" dirty="0">
                          <a:solidFill>
                            <a:srgbClr val="000000"/>
                          </a:solidFill>
                          <a:effectLst/>
                          <a:latin typeface="ＭＳ ゴシック" panose="020B0609070205080204" pitchFamily="49" charset="-128"/>
                          <a:ea typeface="ＭＳ ゴシック" panose="020B0609070205080204" pitchFamily="49" charset="-128"/>
                        </a:rPr>
                        <a:t>支間長</a:t>
                      </a:r>
                      <a:r>
                        <a:rPr lang="en-US" altLang="ja-JP" sz="1050" b="0" i="0" u="none" strike="noStrike" dirty="0">
                          <a:solidFill>
                            <a:srgbClr val="000000"/>
                          </a:solidFill>
                          <a:effectLst/>
                          <a:latin typeface="ＭＳ ゴシック" panose="020B0609070205080204" pitchFamily="49" charset="-128"/>
                          <a:ea typeface="ＭＳ ゴシック" panose="020B0609070205080204" pitchFamily="49" charset="-128"/>
                        </a:rPr>
                        <a:t>(</a:t>
                      </a:r>
                      <a:r>
                        <a:rPr lang="en-US" sz="1050" b="0" i="0" u="none" strike="noStrike" dirty="0">
                          <a:solidFill>
                            <a:srgbClr val="000000"/>
                          </a:solidFill>
                          <a:effectLst/>
                          <a:latin typeface="ＭＳ ゴシック" panose="020B0609070205080204" pitchFamily="49" charset="-128"/>
                          <a:ea typeface="ＭＳ ゴシック" panose="020B0609070205080204" pitchFamily="49" charset="-128"/>
                        </a:rPr>
                        <a:t>m)</a:t>
                      </a:r>
                    </a:p>
                  </a:txBody>
                  <a:tcPr marL="7935" marR="7935" marT="79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ja-JP" altLang="en-US" sz="1050" b="0" i="0" u="none" strike="noStrike" baseline="0" dirty="0">
                          <a:solidFill>
                            <a:srgbClr val="000000"/>
                          </a:solidFill>
                          <a:effectLst/>
                          <a:latin typeface="ＭＳ ゴシック" panose="020B0609070205080204" pitchFamily="49" charset="-128"/>
                          <a:ea typeface="ＭＳ ゴシック" panose="020B0609070205080204" pitchFamily="49" charset="-128"/>
                        </a:rPr>
                        <a:t> </a:t>
                      </a:r>
                      <a:r>
                        <a:rPr lang="en-US" altLang="ja-JP" sz="1050" b="0" i="0" u="none" strike="noStrike" baseline="0" dirty="0">
                          <a:solidFill>
                            <a:srgbClr val="000000"/>
                          </a:solidFill>
                          <a:effectLst/>
                          <a:latin typeface="ＭＳ ゴシック" panose="020B0609070205080204" pitchFamily="49" charset="-128"/>
                          <a:ea typeface="ＭＳ ゴシック" panose="020B0609070205080204" pitchFamily="49" charset="-128"/>
                        </a:rPr>
                        <a:t>2@26</a:t>
                      </a:r>
                      <a:r>
                        <a:rPr lang="en-US" sz="1050" b="0" i="0" u="none" strike="noStrike" dirty="0">
                          <a:solidFill>
                            <a:srgbClr val="000000"/>
                          </a:solidFill>
                          <a:effectLst/>
                          <a:latin typeface="ＭＳ ゴシック" panose="020B0609070205080204" pitchFamily="49" charset="-128"/>
                          <a:ea typeface="ＭＳ ゴシック" panose="020B0609070205080204" pitchFamily="49" charset="-128"/>
                        </a:rPr>
                        <a:t>m + 30m + 35m +</a:t>
                      </a:r>
                      <a:r>
                        <a:rPr lang="en-US" sz="1050" b="0" i="0" u="none" strike="noStrike" baseline="0" dirty="0">
                          <a:solidFill>
                            <a:srgbClr val="000000"/>
                          </a:solidFill>
                          <a:effectLst/>
                          <a:latin typeface="ＭＳ ゴシック" panose="020B0609070205080204" pitchFamily="49" charset="-128"/>
                          <a:ea typeface="ＭＳ ゴシック" panose="020B0609070205080204" pitchFamily="49" charset="-128"/>
                        </a:rPr>
                        <a:t> 30m + 2@26m</a:t>
                      </a:r>
                      <a:endParaRPr lang="en-US" sz="1050" b="0" i="0" u="none" strike="noStrike" dirty="0">
                        <a:solidFill>
                          <a:srgbClr val="000000"/>
                        </a:solidFill>
                        <a:effectLst/>
                        <a:latin typeface="ＭＳ ゴシック" panose="020B0609070205080204" pitchFamily="49" charset="-128"/>
                        <a:ea typeface="ＭＳ ゴシック" panose="020B0609070205080204" pitchFamily="49" charset="-128"/>
                      </a:endParaRPr>
                    </a:p>
                  </a:txBody>
                  <a:tcPr marL="7935" marR="7935" marT="79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 xmlns:a16="http://schemas.microsoft.com/office/drawing/2014/main" val="10009"/>
                  </a:ext>
                </a:extLst>
              </a:tr>
              <a:tr h="145876">
                <a:tc vMerge="1">
                  <a:txBody>
                    <a:bodyPr/>
                    <a:lstStyle/>
                    <a:p>
                      <a:pPr algn="l" fontAlgn="ctr"/>
                      <a:endParaRPr lang="ja-JP" altLang="en-US" sz="1050" b="0" i="0" u="none" strike="noStrike" dirty="0">
                        <a:solidFill>
                          <a:srgbClr val="000000"/>
                        </a:solidFill>
                        <a:effectLst/>
                        <a:latin typeface="ＭＳ ゴシック" panose="020B0609070205080204" pitchFamily="49" charset="-128"/>
                        <a:ea typeface="ＭＳ ゴシック" panose="020B0609070205080204" pitchFamily="49" charset="-128"/>
                      </a:endParaRPr>
                    </a:p>
                  </a:txBody>
                  <a:tcPr marL="7935" marR="7935" marT="79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noFill/>
                  </a:tcPr>
                </a:tc>
                <a:tc>
                  <a:txBody>
                    <a:bodyPr/>
                    <a:lstStyle/>
                    <a:p>
                      <a:pPr algn="l" fontAlgn="ctr"/>
                      <a:r>
                        <a:rPr lang="ja-JP" altLang="en-US" sz="1050" b="0" i="0" u="none" strike="noStrike">
                          <a:solidFill>
                            <a:srgbClr val="000000"/>
                          </a:solidFill>
                          <a:effectLst/>
                          <a:latin typeface="ＭＳ ゴシック" panose="020B0609070205080204" pitchFamily="49" charset="-128"/>
                          <a:ea typeface="ＭＳ ゴシック" panose="020B0609070205080204" pitchFamily="49" charset="-128"/>
                        </a:rPr>
                        <a:t>全幅員</a:t>
                      </a:r>
                      <a:r>
                        <a:rPr lang="en-US" altLang="ja-JP" sz="1050" b="0" i="0" u="none" strike="noStrike">
                          <a:solidFill>
                            <a:srgbClr val="000000"/>
                          </a:solidFill>
                          <a:effectLst/>
                          <a:latin typeface="ＭＳ ゴシック" panose="020B0609070205080204" pitchFamily="49" charset="-128"/>
                          <a:ea typeface="ＭＳ ゴシック" panose="020B0609070205080204" pitchFamily="49" charset="-128"/>
                        </a:rPr>
                        <a:t>(</a:t>
                      </a:r>
                      <a:r>
                        <a:rPr lang="en-US" sz="1050" b="0" i="0" u="none" strike="noStrike">
                          <a:solidFill>
                            <a:srgbClr val="000000"/>
                          </a:solidFill>
                          <a:effectLst/>
                          <a:latin typeface="ＭＳ ゴシック" panose="020B0609070205080204" pitchFamily="49" charset="-128"/>
                          <a:ea typeface="ＭＳ ゴシック" panose="020B0609070205080204" pitchFamily="49" charset="-128"/>
                        </a:rPr>
                        <a:t>m)</a:t>
                      </a:r>
                    </a:p>
                  </a:txBody>
                  <a:tcPr marL="7935" marR="7935" marT="79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en-US" sz="1050" b="0" i="0" u="none" strike="noStrike" dirty="0">
                          <a:solidFill>
                            <a:srgbClr val="000000"/>
                          </a:solidFill>
                          <a:effectLst/>
                          <a:latin typeface="ＭＳ ゴシック" panose="020B0609070205080204" pitchFamily="49" charset="-128"/>
                          <a:ea typeface="ＭＳ ゴシック" panose="020B0609070205080204" pitchFamily="49" charset="-128"/>
                        </a:rPr>
                        <a:t> 14.5</a:t>
                      </a:r>
                      <a:r>
                        <a:rPr lang="ja-JP" altLang="en-US" sz="1050" b="0" i="0" u="none" strike="noStrike" baseline="0" dirty="0">
                          <a:solidFill>
                            <a:srgbClr val="000000"/>
                          </a:solidFill>
                          <a:effectLst/>
                          <a:latin typeface="ＭＳ ゴシック" panose="020B0609070205080204" pitchFamily="49" charset="-128"/>
                          <a:ea typeface="ＭＳ ゴシック" panose="020B0609070205080204" pitchFamily="49" charset="-128"/>
                        </a:rPr>
                        <a:t> </a:t>
                      </a:r>
                      <a:r>
                        <a:rPr lang="en-US" sz="1050" b="0" i="0" u="none" strike="noStrike" dirty="0">
                          <a:solidFill>
                            <a:srgbClr val="000000"/>
                          </a:solidFill>
                          <a:effectLst/>
                          <a:latin typeface="ＭＳ ゴシック" panose="020B0609070205080204" pitchFamily="49" charset="-128"/>
                          <a:ea typeface="ＭＳ ゴシック" panose="020B0609070205080204" pitchFamily="49" charset="-128"/>
                        </a:rPr>
                        <a:t>m</a:t>
                      </a:r>
                    </a:p>
                  </a:txBody>
                  <a:tcPr marL="7935" marR="7935" marT="79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 xmlns:a16="http://schemas.microsoft.com/office/drawing/2014/main" val="10010"/>
                  </a:ext>
                </a:extLst>
              </a:tr>
              <a:tr h="145876">
                <a:tc vMerge="1">
                  <a:txBody>
                    <a:bodyPr/>
                    <a:lstStyle/>
                    <a:p>
                      <a:pPr algn="l" fontAlgn="ctr"/>
                      <a:endParaRPr lang="ja-JP" altLang="en-US" sz="1050" b="0" i="0" u="none" strike="noStrike" dirty="0">
                        <a:solidFill>
                          <a:srgbClr val="000000"/>
                        </a:solidFill>
                        <a:effectLst/>
                        <a:latin typeface="ＭＳ ゴシック" panose="020B0609070205080204" pitchFamily="49" charset="-128"/>
                        <a:ea typeface="ＭＳ ゴシック" panose="020B0609070205080204" pitchFamily="49" charset="-128"/>
                      </a:endParaRPr>
                    </a:p>
                  </a:txBody>
                  <a:tcPr marL="7935" marR="7935" marT="79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noFill/>
                  </a:tcPr>
                </a:tc>
                <a:tc>
                  <a:txBody>
                    <a:bodyPr/>
                    <a:lstStyle/>
                    <a:p>
                      <a:pPr algn="l" fontAlgn="ctr"/>
                      <a:r>
                        <a:rPr lang="ja-JP" altLang="en-US" sz="1050" b="0" i="0" u="none" strike="noStrike">
                          <a:solidFill>
                            <a:srgbClr val="000000"/>
                          </a:solidFill>
                          <a:effectLst/>
                          <a:latin typeface="ＭＳ ゴシック" panose="020B0609070205080204" pitchFamily="49" charset="-128"/>
                          <a:ea typeface="ＭＳ ゴシック" panose="020B0609070205080204" pitchFamily="49" charset="-128"/>
                        </a:rPr>
                        <a:t>有効幅員</a:t>
                      </a:r>
                      <a:r>
                        <a:rPr lang="en-US" altLang="ja-JP" sz="1050" b="0" i="0" u="none" strike="noStrike">
                          <a:solidFill>
                            <a:srgbClr val="000000"/>
                          </a:solidFill>
                          <a:effectLst/>
                          <a:latin typeface="ＭＳ ゴシック" panose="020B0609070205080204" pitchFamily="49" charset="-128"/>
                          <a:ea typeface="ＭＳ ゴシック" panose="020B0609070205080204" pitchFamily="49" charset="-128"/>
                        </a:rPr>
                        <a:t>(</a:t>
                      </a:r>
                      <a:r>
                        <a:rPr lang="en-US" sz="1050" b="0" i="0" u="none" strike="noStrike">
                          <a:solidFill>
                            <a:srgbClr val="000000"/>
                          </a:solidFill>
                          <a:effectLst/>
                          <a:latin typeface="ＭＳ ゴシック" panose="020B0609070205080204" pitchFamily="49" charset="-128"/>
                          <a:ea typeface="ＭＳ ゴシック" panose="020B0609070205080204" pitchFamily="49" charset="-128"/>
                        </a:rPr>
                        <a:t>m)</a:t>
                      </a:r>
                    </a:p>
                  </a:txBody>
                  <a:tcPr marL="7935" marR="7935" marT="79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en-US" altLang="zh-TW" sz="1050" b="0" i="0" u="none" strike="noStrike" dirty="0">
                          <a:solidFill>
                            <a:srgbClr val="000000"/>
                          </a:solidFill>
                          <a:effectLst/>
                          <a:latin typeface="ＭＳ ゴシック" panose="020B0609070205080204" pitchFamily="49" charset="-128"/>
                          <a:ea typeface="ＭＳ ゴシック" panose="020B0609070205080204" pitchFamily="49" charset="-128"/>
                        </a:rPr>
                        <a:t> 13.5 m</a:t>
                      </a:r>
                      <a:endParaRPr lang="zh-TW" altLang="en-US" sz="1050" b="0" i="0" u="none" strike="noStrike" dirty="0">
                        <a:solidFill>
                          <a:srgbClr val="000000"/>
                        </a:solidFill>
                        <a:effectLst/>
                        <a:latin typeface="ＭＳ ゴシック" panose="020B0609070205080204" pitchFamily="49" charset="-128"/>
                        <a:ea typeface="ＭＳ ゴシック" panose="020B0609070205080204" pitchFamily="49" charset="-128"/>
                      </a:endParaRPr>
                    </a:p>
                  </a:txBody>
                  <a:tcPr marL="7935" marR="7935" marT="79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 xmlns:a16="http://schemas.microsoft.com/office/drawing/2014/main" val="10011"/>
                  </a:ext>
                </a:extLst>
              </a:tr>
              <a:tr h="284859">
                <a:tc vMerge="1">
                  <a:txBody>
                    <a:bodyPr/>
                    <a:lstStyle/>
                    <a:p>
                      <a:pPr algn="l" fontAlgn="ctr"/>
                      <a:endParaRPr lang="ja-JP" altLang="en-US" sz="1050" b="0" i="0" u="none" strike="noStrike" dirty="0">
                        <a:solidFill>
                          <a:srgbClr val="000000"/>
                        </a:solidFill>
                        <a:effectLst/>
                        <a:latin typeface="ＭＳ ゴシック" panose="020B0609070205080204" pitchFamily="49" charset="-128"/>
                        <a:ea typeface="ＭＳ ゴシック" panose="020B0609070205080204" pitchFamily="49" charset="-128"/>
                      </a:endParaRPr>
                    </a:p>
                  </a:txBody>
                  <a:tcPr marL="7935" marR="7935" marT="79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noFill/>
                  </a:tcPr>
                </a:tc>
                <a:tc>
                  <a:txBody>
                    <a:bodyPr/>
                    <a:lstStyle/>
                    <a:p>
                      <a:pPr algn="l" fontAlgn="ctr"/>
                      <a:r>
                        <a:rPr lang="ja-JP" altLang="en-US" sz="1050" b="0" i="0" u="none" strike="noStrike">
                          <a:solidFill>
                            <a:srgbClr val="000000"/>
                          </a:solidFill>
                          <a:effectLst/>
                          <a:latin typeface="ＭＳ ゴシック" panose="020B0609070205080204" pitchFamily="49" charset="-128"/>
                          <a:ea typeface="ＭＳ ゴシック" panose="020B0609070205080204" pitchFamily="49" charset="-128"/>
                        </a:rPr>
                        <a:t>車線構成</a:t>
                      </a:r>
                    </a:p>
                  </a:txBody>
                  <a:tcPr marL="7935" marR="7935" marT="79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en-US" altLang="ja-JP" sz="1050" b="0" i="0" u="none" strike="noStrike" dirty="0">
                          <a:solidFill>
                            <a:srgbClr val="000000"/>
                          </a:solidFill>
                          <a:effectLst/>
                          <a:latin typeface="ＭＳ ゴシック" panose="020B0609070205080204" pitchFamily="49" charset="-128"/>
                          <a:ea typeface="ＭＳ ゴシック" panose="020B0609070205080204" pitchFamily="49" charset="-128"/>
                        </a:rPr>
                        <a:t> 4</a:t>
                      </a:r>
                      <a:r>
                        <a:rPr lang="ja-JP" altLang="en-US" sz="1050" b="0" i="0" u="none" strike="noStrike" dirty="0">
                          <a:solidFill>
                            <a:srgbClr val="000000"/>
                          </a:solidFill>
                          <a:effectLst/>
                          <a:latin typeface="ＭＳ ゴシック" panose="020B0609070205080204" pitchFamily="49" charset="-128"/>
                          <a:ea typeface="ＭＳ ゴシック" panose="020B0609070205080204" pitchFamily="49" charset="-128"/>
                        </a:rPr>
                        <a:t>車線</a:t>
                      </a:r>
                      <a:r>
                        <a:rPr lang="en-US" altLang="ja-JP" sz="1050" b="0" i="0" u="none" strike="noStrike" dirty="0">
                          <a:solidFill>
                            <a:srgbClr val="000000"/>
                          </a:solidFill>
                          <a:effectLst/>
                          <a:latin typeface="ＭＳ ゴシック" panose="020B0609070205080204" pitchFamily="49" charset="-128"/>
                          <a:ea typeface="ＭＳ ゴシック" panose="020B0609070205080204" pitchFamily="49" charset="-128"/>
                        </a:rPr>
                        <a:t>(3.0m),</a:t>
                      </a:r>
                      <a:r>
                        <a:rPr lang="ja-JP" altLang="en-US" sz="1050" b="0" i="0" u="none" strike="noStrike" dirty="0">
                          <a:solidFill>
                            <a:srgbClr val="000000"/>
                          </a:solidFill>
                          <a:effectLst/>
                          <a:latin typeface="ＭＳ ゴシック" panose="020B0609070205080204" pitchFamily="49" charset="-128"/>
                          <a:ea typeface="ＭＳ ゴシック" panose="020B0609070205080204" pitchFamily="49" charset="-128"/>
                        </a:rPr>
                        <a:t>中央分離帯</a:t>
                      </a:r>
                      <a:r>
                        <a:rPr lang="en-US" altLang="ja-JP" sz="1050" b="0" i="0" u="none" strike="noStrike" dirty="0">
                          <a:solidFill>
                            <a:srgbClr val="000000"/>
                          </a:solidFill>
                          <a:effectLst/>
                          <a:latin typeface="ＭＳ ゴシック" panose="020B0609070205080204" pitchFamily="49" charset="-128"/>
                          <a:ea typeface="ＭＳ ゴシック" panose="020B0609070205080204" pitchFamily="49" charset="-128"/>
                        </a:rPr>
                        <a:t>1.0m,</a:t>
                      </a:r>
                      <a:r>
                        <a:rPr lang="ja-JP" altLang="en-US" sz="1050" b="0" i="0" u="none" strike="noStrike" dirty="0">
                          <a:solidFill>
                            <a:srgbClr val="000000"/>
                          </a:solidFill>
                          <a:effectLst/>
                          <a:latin typeface="ＭＳ ゴシック" panose="020B0609070205080204" pitchFamily="49" charset="-128"/>
                          <a:ea typeface="ＭＳ ゴシック" panose="020B0609070205080204" pitchFamily="49" charset="-128"/>
                        </a:rPr>
                        <a:t>路肩</a:t>
                      </a:r>
                      <a:r>
                        <a:rPr lang="en-US" altLang="ja-JP" sz="1050" b="0" i="0" u="none" strike="noStrike" dirty="0">
                          <a:solidFill>
                            <a:srgbClr val="000000"/>
                          </a:solidFill>
                          <a:effectLst/>
                          <a:latin typeface="ＭＳ ゴシック" panose="020B0609070205080204" pitchFamily="49" charset="-128"/>
                          <a:ea typeface="ＭＳ ゴシック" panose="020B0609070205080204" pitchFamily="49" charset="-128"/>
                        </a:rPr>
                        <a:t>0.25m</a:t>
                      </a:r>
                      <a:endParaRPr lang="en-US" altLang="ja-JP" sz="1050" b="0" i="0" u="none" strike="noStrike" dirty="0">
                        <a:solidFill>
                          <a:srgbClr val="FF0000"/>
                        </a:solidFill>
                        <a:effectLst/>
                        <a:latin typeface="ＭＳ ゴシック" panose="020B0609070205080204" pitchFamily="49" charset="-128"/>
                        <a:ea typeface="ＭＳ ゴシック" panose="020B0609070205080204" pitchFamily="49" charset="-128"/>
                      </a:endParaRPr>
                    </a:p>
                  </a:txBody>
                  <a:tcPr marL="7935" marR="7935" marT="79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 xmlns:a16="http://schemas.microsoft.com/office/drawing/2014/main" val="10012"/>
                  </a:ext>
                </a:extLst>
              </a:tr>
              <a:tr h="145876">
                <a:tc rowSpan="10">
                  <a:txBody>
                    <a:bodyPr/>
                    <a:lstStyle/>
                    <a:p>
                      <a:pPr algn="l" fontAlgn="ctr"/>
                      <a:r>
                        <a:rPr lang="ja-JP" altLang="en-US" sz="1050" b="0" i="0" u="none" strike="noStrike" dirty="0">
                          <a:solidFill>
                            <a:srgbClr val="000000"/>
                          </a:solidFill>
                          <a:effectLst/>
                          <a:latin typeface="ＭＳ ゴシック" panose="020B0609070205080204" pitchFamily="49" charset="-128"/>
                          <a:ea typeface="ＭＳ ゴシック" panose="020B0609070205080204" pitchFamily="49" charset="-128"/>
                        </a:rPr>
                        <a:t>既設諸条件</a:t>
                      </a:r>
                    </a:p>
                  </a:txBody>
                  <a:tcPr marL="7935" marR="7935" marT="79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ja-JP" altLang="en-US" sz="1050" b="0" i="0" u="none" strike="noStrike">
                          <a:solidFill>
                            <a:srgbClr val="000000"/>
                          </a:solidFill>
                          <a:effectLst/>
                          <a:latin typeface="ＭＳ ゴシック" panose="020B0609070205080204" pitchFamily="49" charset="-128"/>
                          <a:ea typeface="ＭＳ ゴシック" panose="020B0609070205080204" pitchFamily="49" charset="-128"/>
                        </a:rPr>
                        <a:t>架設年次</a:t>
                      </a:r>
                    </a:p>
                  </a:txBody>
                  <a:tcPr marL="7935" marR="7935" marT="79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ja-JP" altLang="en-US" sz="1050" b="0" i="0" u="none" strike="noStrike" dirty="0">
                          <a:solidFill>
                            <a:srgbClr val="000000"/>
                          </a:solidFill>
                          <a:effectLst/>
                          <a:latin typeface="ＭＳ ゴシック" panose="020B0609070205080204" pitchFamily="49" charset="-128"/>
                          <a:ea typeface="ＭＳ ゴシック" panose="020B0609070205080204" pitchFamily="49" charset="-128"/>
                        </a:rPr>
                        <a:t> 昭和</a:t>
                      </a:r>
                      <a:r>
                        <a:rPr lang="en-US" altLang="ja-JP" sz="1050" b="0" i="0" u="none" strike="noStrike" dirty="0">
                          <a:solidFill>
                            <a:srgbClr val="000000"/>
                          </a:solidFill>
                          <a:effectLst/>
                          <a:latin typeface="ＭＳ ゴシック" panose="020B0609070205080204" pitchFamily="49" charset="-128"/>
                          <a:ea typeface="ＭＳ ゴシック" panose="020B0609070205080204" pitchFamily="49" charset="-128"/>
                        </a:rPr>
                        <a:t>49</a:t>
                      </a:r>
                      <a:r>
                        <a:rPr lang="ja-JP" altLang="en-US" sz="1050" b="0" i="0" u="none" strike="noStrike" dirty="0">
                          <a:solidFill>
                            <a:srgbClr val="000000"/>
                          </a:solidFill>
                          <a:effectLst/>
                          <a:latin typeface="ＭＳ ゴシック" panose="020B0609070205080204" pitchFamily="49" charset="-128"/>
                          <a:ea typeface="ＭＳ ゴシック" panose="020B0609070205080204" pitchFamily="49" charset="-128"/>
                        </a:rPr>
                        <a:t>年</a:t>
                      </a:r>
                    </a:p>
                  </a:txBody>
                  <a:tcPr marL="7935" marR="7935" marT="79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 xmlns:a16="http://schemas.microsoft.com/office/drawing/2014/main" val="10013"/>
                  </a:ext>
                </a:extLst>
              </a:tr>
              <a:tr h="145876">
                <a:tc vMerge="1">
                  <a:txBody>
                    <a:bodyPr/>
                    <a:lstStyle/>
                    <a:p>
                      <a:pPr algn="l" fontAlgn="ctr"/>
                      <a:endParaRPr lang="ja-JP" altLang="en-US" sz="1050" b="0" i="0" u="none" strike="noStrike" dirty="0">
                        <a:solidFill>
                          <a:srgbClr val="000000"/>
                        </a:solidFill>
                        <a:effectLst/>
                        <a:latin typeface="ＭＳ ゴシック" panose="020B0609070205080204" pitchFamily="49" charset="-128"/>
                        <a:ea typeface="ＭＳ ゴシック" panose="020B0609070205080204" pitchFamily="49" charset="-128"/>
                      </a:endParaRPr>
                    </a:p>
                  </a:txBody>
                  <a:tcPr marL="7935" marR="7935" marT="79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noFill/>
                  </a:tcPr>
                </a:tc>
                <a:tc>
                  <a:txBody>
                    <a:bodyPr/>
                    <a:lstStyle/>
                    <a:p>
                      <a:pPr algn="l" fontAlgn="ctr"/>
                      <a:r>
                        <a:rPr lang="ja-JP" altLang="en-US" sz="1050" b="0" i="0" u="none" strike="noStrike" dirty="0">
                          <a:solidFill>
                            <a:srgbClr val="000000"/>
                          </a:solidFill>
                          <a:effectLst/>
                          <a:latin typeface="ＭＳ ゴシック" panose="020B0609070205080204" pitchFamily="49" charset="-128"/>
                          <a:ea typeface="ＭＳ ゴシック" panose="020B0609070205080204" pitchFamily="49" charset="-128"/>
                        </a:rPr>
                        <a:t>設計荷重</a:t>
                      </a:r>
                    </a:p>
                  </a:txBody>
                  <a:tcPr marL="7935" marR="7935" marT="79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en-US" sz="1050" b="0" i="0" u="none" strike="noStrike" dirty="0">
                          <a:solidFill>
                            <a:srgbClr val="000000"/>
                          </a:solidFill>
                          <a:effectLst/>
                          <a:latin typeface="ＭＳ ゴシック" panose="020B0609070205080204" pitchFamily="49" charset="-128"/>
                          <a:ea typeface="ＭＳ ゴシック" panose="020B0609070205080204" pitchFamily="49" charset="-128"/>
                        </a:rPr>
                        <a:t> TL-20(S31)</a:t>
                      </a:r>
                    </a:p>
                  </a:txBody>
                  <a:tcPr marL="7935" marR="7935" marT="79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 xmlns:a16="http://schemas.microsoft.com/office/drawing/2014/main" val="10014"/>
                  </a:ext>
                </a:extLst>
              </a:tr>
              <a:tr h="145876">
                <a:tc vMerge="1">
                  <a:txBody>
                    <a:bodyPr/>
                    <a:lstStyle/>
                    <a:p>
                      <a:pPr algn="l" fontAlgn="ctr"/>
                      <a:endParaRPr lang="ja-JP" altLang="en-US" sz="1050" b="0" i="0" u="none" strike="noStrike" dirty="0">
                        <a:solidFill>
                          <a:srgbClr val="000000"/>
                        </a:solidFill>
                        <a:effectLst/>
                        <a:latin typeface="ＭＳ ゴシック" panose="020B0609070205080204" pitchFamily="49" charset="-128"/>
                        <a:ea typeface="ＭＳ ゴシック" panose="020B0609070205080204" pitchFamily="49" charset="-128"/>
                      </a:endParaRPr>
                    </a:p>
                  </a:txBody>
                  <a:tcPr marL="7935" marR="7935" marT="79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noFill/>
                  </a:tcPr>
                </a:tc>
                <a:tc>
                  <a:txBody>
                    <a:bodyPr/>
                    <a:lstStyle/>
                    <a:p>
                      <a:pPr algn="l" fontAlgn="ctr"/>
                      <a:r>
                        <a:rPr lang="ja-JP" altLang="en-US" sz="1050" b="0" i="0" u="none" strike="noStrike" dirty="0">
                          <a:solidFill>
                            <a:srgbClr val="000000"/>
                          </a:solidFill>
                          <a:effectLst/>
                          <a:latin typeface="ＭＳ ゴシック" panose="020B0609070205080204" pitchFamily="49" charset="-128"/>
                          <a:ea typeface="ＭＳ ゴシック" panose="020B0609070205080204" pitchFamily="49" charset="-128"/>
                        </a:rPr>
                        <a:t>適用基準</a:t>
                      </a:r>
                    </a:p>
                  </a:txBody>
                  <a:tcPr marL="7935" marR="7935" marT="79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ja-JP" altLang="en-US" sz="1050" b="0" i="0" u="none" strike="noStrike" dirty="0">
                          <a:solidFill>
                            <a:srgbClr val="000000"/>
                          </a:solidFill>
                          <a:effectLst/>
                          <a:latin typeface="ＭＳ ゴシック" panose="020B0609070205080204" pitchFamily="49" charset="-128"/>
                          <a:ea typeface="ＭＳ ゴシック" panose="020B0609070205080204" pitchFamily="49" charset="-128"/>
                        </a:rPr>
                        <a:t> 昭和</a:t>
                      </a:r>
                      <a:r>
                        <a:rPr lang="en-US" altLang="ja-JP" sz="1050" b="0" i="0" u="none" strike="noStrike" dirty="0">
                          <a:solidFill>
                            <a:srgbClr val="000000"/>
                          </a:solidFill>
                          <a:effectLst/>
                          <a:latin typeface="ＭＳ ゴシック" panose="020B0609070205080204" pitchFamily="49" charset="-128"/>
                          <a:ea typeface="ＭＳ ゴシック" panose="020B0609070205080204" pitchFamily="49" charset="-128"/>
                        </a:rPr>
                        <a:t>39</a:t>
                      </a:r>
                      <a:r>
                        <a:rPr lang="ja-JP" altLang="en-US" sz="1050" b="0" i="0" u="none" strike="noStrike" dirty="0">
                          <a:solidFill>
                            <a:srgbClr val="000000"/>
                          </a:solidFill>
                          <a:effectLst/>
                          <a:latin typeface="ＭＳ ゴシック" panose="020B0609070205080204" pitchFamily="49" charset="-128"/>
                          <a:ea typeface="ＭＳ ゴシック" panose="020B0609070205080204" pitchFamily="49" charset="-128"/>
                        </a:rPr>
                        <a:t>年道示</a:t>
                      </a:r>
                    </a:p>
                  </a:txBody>
                  <a:tcPr marL="7935" marR="7935" marT="79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 xmlns:a16="http://schemas.microsoft.com/office/drawing/2014/main" val="10015"/>
                  </a:ext>
                </a:extLst>
              </a:tr>
              <a:tr h="145876">
                <a:tc vMerge="1">
                  <a:txBody>
                    <a:bodyPr/>
                    <a:lstStyle/>
                    <a:p>
                      <a:pPr algn="l" fontAlgn="ctr"/>
                      <a:endParaRPr lang="ja-JP" altLang="en-US" sz="1050" b="0" i="0" u="none" strike="noStrike" dirty="0">
                        <a:solidFill>
                          <a:srgbClr val="000000"/>
                        </a:solidFill>
                        <a:effectLst/>
                        <a:latin typeface="ＭＳ ゴシック" panose="020B0609070205080204" pitchFamily="49" charset="-128"/>
                        <a:ea typeface="ＭＳ ゴシック" panose="020B0609070205080204" pitchFamily="49" charset="-128"/>
                      </a:endParaRPr>
                    </a:p>
                  </a:txBody>
                  <a:tcPr marL="7935" marR="7935" marT="79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noFill/>
                  </a:tcPr>
                </a:tc>
                <a:tc>
                  <a:txBody>
                    <a:bodyPr/>
                    <a:lstStyle/>
                    <a:p>
                      <a:pPr algn="l" fontAlgn="ctr"/>
                      <a:r>
                        <a:rPr lang="ja-JP" altLang="en-US" sz="1050" b="0" i="0" u="none" strike="noStrike">
                          <a:solidFill>
                            <a:srgbClr val="000000"/>
                          </a:solidFill>
                          <a:effectLst/>
                          <a:latin typeface="ＭＳ ゴシック" panose="020B0609070205080204" pitchFamily="49" charset="-128"/>
                          <a:ea typeface="ＭＳ ゴシック" panose="020B0609070205080204" pitchFamily="49" charset="-128"/>
                        </a:rPr>
                        <a:t>広域緊急</a:t>
                      </a:r>
                    </a:p>
                  </a:txBody>
                  <a:tcPr marL="7935" marR="7935" marT="79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zh-TW" altLang="en-US" sz="1050" b="0" i="0" u="none" strike="noStrike" dirty="0">
                          <a:solidFill>
                            <a:srgbClr val="000000"/>
                          </a:solidFill>
                          <a:effectLst/>
                          <a:latin typeface="ＭＳ ゴシック" panose="020B0609070205080204" pitchFamily="49" charset="-128"/>
                          <a:ea typeface="ＭＳ ゴシック" panose="020B0609070205080204" pitchFamily="49" charset="-128"/>
                        </a:rPr>
                        <a:t> </a:t>
                      </a:r>
                      <a:r>
                        <a:rPr lang="ja-JP" altLang="en-US" sz="1050" b="0" i="0" u="none" strike="noStrike" dirty="0">
                          <a:solidFill>
                            <a:srgbClr val="000000"/>
                          </a:solidFill>
                          <a:effectLst/>
                          <a:latin typeface="ＭＳ ゴシック" panose="020B0609070205080204" pitchFamily="49" charset="-128"/>
                          <a:ea typeface="ＭＳ ゴシック" panose="020B0609070205080204" pitchFamily="49" charset="-128"/>
                        </a:rPr>
                        <a:t>広域</a:t>
                      </a:r>
                      <a:r>
                        <a:rPr lang="zh-TW" altLang="en-US" sz="1050" b="0" i="0" u="none" strike="noStrike" dirty="0">
                          <a:solidFill>
                            <a:srgbClr val="000000"/>
                          </a:solidFill>
                          <a:effectLst/>
                          <a:latin typeface="ＭＳ ゴシック" panose="020B0609070205080204" pitchFamily="49" charset="-128"/>
                          <a:ea typeface="ＭＳ ゴシック" panose="020B0609070205080204" pitchFamily="49" charset="-128"/>
                        </a:rPr>
                        <a:t>緊急交通路</a:t>
                      </a:r>
                      <a:r>
                        <a:rPr lang="en-US" altLang="ja-JP" sz="1050" b="0" i="0" u="none" strike="noStrike" dirty="0">
                          <a:solidFill>
                            <a:srgbClr val="000000"/>
                          </a:solidFill>
                          <a:effectLst/>
                          <a:latin typeface="ＭＳ ゴシック" panose="020B0609070205080204" pitchFamily="49" charset="-128"/>
                          <a:ea typeface="ＭＳ ゴシック" panose="020B0609070205080204" pitchFamily="49" charset="-128"/>
                        </a:rPr>
                        <a:t>(</a:t>
                      </a:r>
                      <a:r>
                        <a:rPr lang="ja-JP" altLang="en-US" sz="1050" b="0" i="0" u="none" strike="noStrike" dirty="0">
                          <a:solidFill>
                            <a:srgbClr val="000000"/>
                          </a:solidFill>
                          <a:effectLst/>
                          <a:latin typeface="ＭＳ ゴシック" panose="020B0609070205080204" pitchFamily="49" charset="-128"/>
                          <a:ea typeface="ＭＳ ゴシック" panose="020B0609070205080204" pitchFamily="49" charset="-128"/>
                        </a:rPr>
                        <a:t>その他</a:t>
                      </a:r>
                      <a:r>
                        <a:rPr lang="zh-TW" altLang="en-US" sz="1050" b="0" i="0" u="none" strike="noStrike" dirty="0">
                          <a:solidFill>
                            <a:srgbClr val="000000"/>
                          </a:solidFill>
                          <a:effectLst/>
                          <a:latin typeface="ＭＳ ゴシック" panose="020B0609070205080204" pitchFamily="49" charset="-128"/>
                          <a:ea typeface="ＭＳ ゴシック" panose="020B0609070205080204" pitchFamily="49" charset="-128"/>
                        </a:rPr>
                        <a:t>）</a:t>
                      </a:r>
                    </a:p>
                  </a:txBody>
                  <a:tcPr marL="7935" marR="7935" marT="79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 xmlns:a16="http://schemas.microsoft.com/office/drawing/2014/main" val="10016"/>
                  </a:ext>
                </a:extLst>
              </a:tr>
              <a:tr h="145876">
                <a:tc vMerge="1">
                  <a:txBody>
                    <a:bodyPr/>
                    <a:lstStyle/>
                    <a:p>
                      <a:pPr algn="l" fontAlgn="ctr"/>
                      <a:endParaRPr lang="ja-JP" altLang="en-US" sz="1050" b="0" i="0" u="none" strike="noStrike" dirty="0">
                        <a:solidFill>
                          <a:srgbClr val="000000"/>
                        </a:solidFill>
                        <a:effectLst/>
                        <a:latin typeface="ＭＳ ゴシック" panose="020B0609070205080204" pitchFamily="49" charset="-128"/>
                        <a:ea typeface="ＭＳ ゴシック" panose="020B0609070205080204" pitchFamily="49" charset="-128"/>
                      </a:endParaRPr>
                    </a:p>
                  </a:txBody>
                  <a:tcPr marL="7935" marR="7935" marT="79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noFill/>
                  </a:tcPr>
                </a:tc>
                <a:tc>
                  <a:txBody>
                    <a:bodyPr/>
                    <a:lstStyle/>
                    <a:p>
                      <a:pPr algn="l" fontAlgn="ctr"/>
                      <a:r>
                        <a:rPr lang="ja-JP" altLang="en-US" sz="1050" b="0" i="0" u="none" strike="noStrike">
                          <a:solidFill>
                            <a:srgbClr val="000000"/>
                          </a:solidFill>
                          <a:effectLst/>
                          <a:latin typeface="ＭＳ ゴシック" panose="020B0609070205080204" pitchFamily="49" charset="-128"/>
                          <a:ea typeface="ＭＳ ゴシック" panose="020B0609070205080204" pitchFamily="49" charset="-128"/>
                        </a:rPr>
                        <a:t>交通量</a:t>
                      </a:r>
                    </a:p>
                  </a:txBody>
                  <a:tcPr marL="7935" marR="7935" marT="79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en-US" sz="1050" b="0" i="0" u="none" strike="noStrike" dirty="0">
                          <a:solidFill>
                            <a:srgbClr val="000000"/>
                          </a:solidFill>
                          <a:effectLst/>
                          <a:latin typeface="ＭＳ ゴシック" panose="020B0609070205080204" pitchFamily="49" charset="-128"/>
                          <a:ea typeface="ＭＳ ゴシック" panose="020B0609070205080204" pitchFamily="49" charset="-128"/>
                        </a:rPr>
                        <a:t> 43,410</a:t>
                      </a:r>
                      <a:r>
                        <a:rPr lang="ja-JP" altLang="en-US" sz="1050" b="0" i="0" u="none" strike="noStrike" dirty="0">
                          <a:solidFill>
                            <a:srgbClr val="000000"/>
                          </a:solidFill>
                          <a:effectLst/>
                          <a:latin typeface="ＭＳ ゴシック" panose="020B0609070205080204" pitchFamily="49" charset="-128"/>
                          <a:ea typeface="ＭＳ ゴシック" panose="020B0609070205080204" pitchFamily="49" charset="-128"/>
                        </a:rPr>
                        <a:t>台</a:t>
                      </a:r>
                      <a:r>
                        <a:rPr lang="en-US" sz="1050" b="0" i="0" u="none" strike="noStrike" dirty="0">
                          <a:solidFill>
                            <a:srgbClr val="000000"/>
                          </a:solidFill>
                          <a:effectLst/>
                          <a:latin typeface="ＭＳ ゴシック" panose="020B0609070205080204" pitchFamily="49" charset="-128"/>
                          <a:ea typeface="ＭＳ ゴシック" panose="020B0609070205080204" pitchFamily="49" charset="-128"/>
                        </a:rPr>
                        <a:t>/24h</a:t>
                      </a:r>
                    </a:p>
                  </a:txBody>
                  <a:tcPr marL="7935" marR="7935" marT="79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 xmlns:a16="http://schemas.microsoft.com/office/drawing/2014/main" val="10017"/>
                  </a:ext>
                </a:extLst>
              </a:tr>
              <a:tr h="145876">
                <a:tc vMerge="1">
                  <a:txBody>
                    <a:bodyPr/>
                    <a:lstStyle/>
                    <a:p>
                      <a:pPr algn="l" fontAlgn="ctr"/>
                      <a:endParaRPr lang="ja-JP" altLang="en-US" sz="1050" b="0" i="0" u="none" strike="noStrike" dirty="0">
                        <a:solidFill>
                          <a:srgbClr val="000000"/>
                        </a:solidFill>
                        <a:effectLst/>
                        <a:latin typeface="ＭＳ ゴシック" panose="020B0609070205080204" pitchFamily="49" charset="-128"/>
                        <a:ea typeface="ＭＳ ゴシック" panose="020B0609070205080204" pitchFamily="49" charset="-128"/>
                      </a:endParaRPr>
                    </a:p>
                  </a:txBody>
                  <a:tcPr marL="7935" marR="7935" marT="79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noFill/>
                  </a:tcPr>
                </a:tc>
                <a:tc>
                  <a:txBody>
                    <a:bodyPr/>
                    <a:lstStyle/>
                    <a:p>
                      <a:pPr algn="l" fontAlgn="ctr"/>
                      <a:r>
                        <a:rPr lang="zh-TW" altLang="en-US" sz="1050" b="0" i="0" u="none" strike="noStrike">
                          <a:solidFill>
                            <a:srgbClr val="000000"/>
                          </a:solidFill>
                          <a:effectLst/>
                          <a:latin typeface="ＭＳ ゴシック" panose="020B0609070205080204" pitchFamily="49" charset="-128"/>
                          <a:ea typeface="ＭＳ ゴシック" panose="020B0609070205080204" pitchFamily="49" charset="-128"/>
                        </a:rPr>
                        <a:t>大型車交通量</a:t>
                      </a:r>
                    </a:p>
                  </a:txBody>
                  <a:tcPr marL="7935" marR="7935" marT="79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en-US" altLang="ja-JP" sz="1050" b="0" i="0" u="none" strike="noStrike" dirty="0">
                          <a:solidFill>
                            <a:srgbClr val="000000"/>
                          </a:solidFill>
                          <a:effectLst/>
                          <a:latin typeface="ＭＳ ゴシック" panose="020B0609070205080204" pitchFamily="49" charset="-128"/>
                          <a:ea typeface="ＭＳ ゴシック" panose="020B0609070205080204" pitchFamily="49" charset="-128"/>
                        </a:rPr>
                        <a:t> 9,832</a:t>
                      </a:r>
                      <a:r>
                        <a:rPr lang="ja-JP" altLang="en-US" sz="1050" b="0" i="0" u="none" strike="noStrike" dirty="0">
                          <a:solidFill>
                            <a:srgbClr val="000000"/>
                          </a:solidFill>
                          <a:effectLst/>
                          <a:latin typeface="ＭＳ ゴシック" panose="020B0609070205080204" pitchFamily="49" charset="-128"/>
                          <a:ea typeface="ＭＳ ゴシック" panose="020B0609070205080204" pitchFamily="49" charset="-128"/>
                        </a:rPr>
                        <a:t>台</a:t>
                      </a:r>
                      <a:r>
                        <a:rPr lang="en-US" altLang="ja-JP" sz="1050" b="0" i="0" u="none" strike="noStrike" dirty="0">
                          <a:solidFill>
                            <a:srgbClr val="000000"/>
                          </a:solidFill>
                          <a:effectLst/>
                          <a:latin typeface="ＭＳ ゴシック" panose="020B0609070205080204" pitchFamily="49" charset="-128"/>
                          <a:ea typeface="ＭＳ ゴシック" panose="020B0609070205080204" pitchFamily="49" charset="-128"/>
                        </a:rPr>
                        <a:t>/24</a:t>
                      </a:r>
                      <a:r>
                        <a:rPr lang="en-US" sz="1050" b="0" i="0" u="none" strike="noStrike" dirty="0">
                          <a:solidFill>
                            <a:srgbClr val="000000"/>
                          </a:solidFill>
                          <a:effectLst/>
                          <a:latin typeface="ＭＳ ゴシック" panose="020B0609070205080204" pitchFamily="49" charset="-128"/>
                          <a:ea typeface="ＭＳ ゴシック" panose="020B0609070205080204" pitchFamily="49" charset="-128"/>
                        </a:rPr>
                        <a:t>h</a:t>
                      </a:r>
                    </a:p>
                  </a:txBody>
                  <a:tcPr marL="7935" marR="7935" marT="79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 xmlns:a16="http://schemas.microsoft.com/office/drawing/2014/main" val="10018"/>
                  </a:ext>
                </a:extLst>
              </a:tr>
              <a:tr h="145876">
                <a:tc vMerge="1">
                  <a:txBody>
                    <a:bodyPr/>
                    <a:lstStyle/>
                    <a:p>
                      <a:pPr algn="l" fontAlgn="ctr"/>
                      <a:endParaRPr lang="ja-JP" altLang="en-US" sz="1050" b="0" i="0" u="none" strike="noStrike" dirty="0">
                        <a:solidFill>
                          <a:srgbClr val="000000"/>
                        </a:solidFill>
                        <a:effectLst/>
                        <a:latin typeface="ＭＳ ゴシック" panose="020B0609070205080204" pitchFamily="49" charset="-128"/>
                        <a:ea typeface="ＭＳ ゴシック" panose="020B0609070205080204" pitchFamily="49" charset="-128"/>
                      </a:endParaRPr>
                    </a:p>
                  </a:txBody>
                  <a:tcPr marL="7935" marR="7935" marT="79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noFill/>
                  </a:tcPr>
                </a:tc>
                <a:tc>
                  <a:txBody>
                    <a:bodyPr/>
                    <a:lstStyle/>
                    <a:p>
                      <a:pPr algn="l" fontAlgn="ctr"/>
                      <a:r>
                        <a:rPr lang="ja-JP" altLang="en-US" sz="1050" b="0" i="0" u="none" strike="noStrike" dirty="0">
                          <a:solidFill>
                            <a:srgbClr val="000000"/>
                          </a:solidFill>
                          <a:effectLst/>
                          <a:latin typeface="ＭＳ ゴシック" panose="020B0609070205080204" pitchFamily="49" charset="-128"/>
                          <a:ea typeface="ＭＳ ゴシック" panose="020B0609070205080204" pitchFamily="49" charset="-128"/>
                        </a:rPr>
                        <a:t>添架物</a:t>
                      </a:r>
                    </a:p>
                  </a:txBody>
                  <a:tcPr marL="7935" marR="7935" marT="79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ja-JP" altLang="en-US" sz="1050" b="0" i="0" u="none" strike="noStrike" dirty="0">
                          <a:solidFill>
                            <a:srgbClr val="000000"/>
                          </a:solidFill>
                          <a:effectLst/>
                          <a:latin typeface="ＭＳ ゴシック" panose="020B0609070205080204" pitchFamily="49" charset="-128"/>
                          <a:ea typeface="ＭＳ ゴシック" panose="020B0609070205080204" pitchFamily="49" charset="-128"/>
                        </a:rPr>
                        <a:t> 不明</a:t>
                      </a:r>
                      <a:endParaRPr lang="ja-JP" altLang="en-US" sz="1050" b="0" i="0" u="none" strike="noStrike" dirty="0">
                        <a:solidFill>
                          <a:srgbClr val="FF0000"/>
                        </a:solidFill>
                        <a:effectLst/>
                        <a:latin typeface="ＭＳ ゴシック" panose="020B0609070205080204" pitchFamily="49" charset="-128"/>
                        <a:ea typeface="ＭＳ ゴシック" panose="020B0609070205080204" pitchFamily="49" charset="-128"/>
                      </a:endParaRPr>
                    </a:p>
                  </a:txBody>
                  <a:tcPr marL="7935" marR="7935" marT="79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 xmlns:a16="http://schemas.microsoft.com/office/drawing/2014/main" val="10019"/>
                  </a:ext>
                </a:extLst>
              </a:tr>
              <a:tr h="423843">
                <a:tc vMerge="1">
                  <a:txBody>
                    <a:bodyPr/>
                    <a:lstStyle/>
                    <a:p>
                      <a:pPr algn="l" fontAlgn="ctr"/>
                      <a:endParaRPr lang="ja-JP" altLang="en-US" sz="1050" b="0" i="0" u="none" strike="noStrike" dirty="0">
                        <a:solidFill>
                          <a:srgbClr val="000000"/>
                        </a:solidFill>
                        <a:effectLst/>
                        <a:latin typeface="ＭＳ ゴシック" panose="020B0609070205080204" pitchFamily="49" charset="-128"/>
                        <a:ea typeface="ＭＳ ゴシック" panose="020B0609070205080204" pitchFamily="49" charset="-128"/>
                      </a:endParaRPr>
                    </a:p>
                  </a:txBody>
                  <a:tcPr marL="7935" marR="7935" marT="79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noFill/>
                  </a:tcPr>
                </a:tc>
                <a:tc>
                  <a:txBody>
                    <a:bodyPr/>
                    <a:lstStyle/>
                    <a:p>
                      <a:pPr algn="l" fontAlgn="ctr"/>
                      <a:r>
                        <a:rPr lang="ja-JP" altLang="en-US" sz="1050" b="0" i="0" u="none" strike="noStrike" dirty="0">
                          <a:solidFill>
                            <a:srgbClr val="000000"/>
                          </a:solidFill>
                          <a:effectLst/>
                          <a:latin typeface="ＭＳ ゴシック" panose="020B0609070205080204" pitchFamily="49" charset="-128"/>
                          <a:ea typeface="ＭＳ ゴシック" panose="020B0609070205080204" pitchFamily="49" charset="-128"/>
                        </a:rPr>
                        <a:t>交差物／管理者</a:t>
                      </a:r>
                    </a:p>
                  </a:txBody>
                  <a:tcPr marL="7935" marR="7935" marT="79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zh-TW" altLang="en-US" sz="1050" b="0" i="0" u="none" strike="noStrike" dirty="0">
                          <a:solidFill>
                            <a:srgbClr val="000000"/>
                          </a:solidFill>
                          <a:effectLst/>
                          <a:latin typeface="ＭＳ ゴシック" panose="020B0609070205080204" pitchFamily="49" charset="-128"/>
                          <a:ea typeface="ＭＳ ゴシック" panose="020B0609070205080204" pitchFamily="49" charset="-128"/>
                        </a:rPr>
                        <a:t> 一級河川</a:t>
                      </a:r>
                      <a:r>
                        <a:rPr lang="ja-JP" altLang="en-US" sz="1050" b="0" i="0" u="none" strike="noStrike" dirty="0">
                          <a:solidFill>
                            <a:srgbClr val="000000"/>
                          </a:solidFill>
                          <a:effectLst/>
                          <a:latin typeface="ＭＳ ゴシック" panose="020B0609070205080204" pitchFamily="49" charset="-128"/>
                          <a:ea typeface="ＭＳ ゴシック" panose="020B0609070205080204" pitchFamily="49" charset="-128"/>
                        </a:rPr>
                        <a:t>清滝</a:t>
                      </a:r>
                      <a:r>
                        <a:rPr lang="zh-TW" altLang="en-US" sz="1050" b="0" i="0" u="none" strike="noStrike" dirty="0">
                          <a:solidFill>
                            <a:srgbClr val="000000"/>
                          </a:solidFill>
                          <a:effectLst/>
                          <a:latin typeface="ＭＳ ゴシック" panose="020B0609070205080204" pitchFamily="49" charset="-128"/>
                          <a:ea typeface="ＭＳ ゴシック" panose="020B0609070205080204" pitchFamily="49" charset="-128"/>
                        </a:rPr>
                        <a:t>川／大阪府</a:t>
                      </a:r>
                      <a:r>
                        <a:rPr lang="en-US" altLang="zh-TW" sz="1050" b="0" i="0" u="none" strike="noStrike" dirty="0">
                          <a:solidFill>
                            <a:srgbClr val="000000"/>
                          </a:solidFill>
                          <a:effectLst/>
                          <a:latin typeface="ＭＳ ゴシック" panose="020B0609070205080204" pitchFamily="49" charset="-128"/>
                          <a:ea typeface="ＭＳ ゴシック" panose="020B0609070205080204" pitchFamily="49" charset="-128"/>
                        </a:rPr>
                        <a:t>(</a:t>
                      </a:r>
                      <a:r>
                        <a:rPr lang="ja-JP" altLang="en-US" sz="1050" b="0" i="0" u="none" strike="noStrike" dirty="0">
                          <a:solidFill>
                            <a:srgbClr val="000000"/>
                          </a:solidFill>
                          <a:effectLst/>
                          <a:latin typeface="ＭＳ ゴシック" panose="020B0609070205080204" pitchFamily="49" charset="-128"/>
                          <a:ea typeface="ＭＳ ゴシック" panose="020B0609070205080204" pitchFamily="49" charset="-128"/>
                        </a:rPr>
                        <a:t>枚方土木事務所</a:t>
                      </a:r>
                      <a:r>
                        <a:rPr lang="en-US" altLang="zh-TW" sz="1050" b="0" i="0" u="none" strike="noStrike" dirty="0">
                          <a:solidFill>
                            <a:srgbClr val="000000"/>
                          </a:solidFill>
                          <a:effectLst/>
                          <a:latin typeface="ＭＳ ゴシック" panose="020B0609070205080204" pitchFamily="49" charset="-128"/>
                          <a:ea typeface="ＭＳ ゴシック" panose="020B0609070205080204" pitchFamily="49" charset="-128"/>
                        </a:rPr>
                        <a:t>)</a:t>
                      </a:r>
                    </a:p>
                    <a:p>
                      <a:pPr algn="l" fontAlgn="ctr"/>
                      <a:r>
                        <a:rPr lang="en-US" altLang="zh-TW" sz="1050" b="0" i="0" u="none" strike="noStrike" baseline="0" dirty="0">
                          <a:solidFill>
                            <a:srgbClr val="000000"/>
                          </a:solidFill>
                          <a:effectLst/>
                          <a:latin typeface="ＭＳ ゴシック" panose="020B0609070205080204" pitchFamily="49" charset="-128"/>
                          <a:ea typeface="ＭＳ ゴシック" panose="020B0609070205080204" pitchFamily="49" charset="-128"/>
                        </a:rPr>
                        <a:t> </a:t>
                      </a:r>
                      <a:r>
                        <a:rPr lang="ja-JP" altLang="en-US" sz="1050" b="0" i="0" u="none" strike="noStrike" baseline="0" dirty="0">
                          <a:solidFill>
                            <a:srgbClr val="000000"/>
                          </a:solidFill>
                          <a:effectLst/>
                          <a:latin typeface="ＭＳ ゴシック" panose="020B0609070205080204" pitchFamily="49" charset="-128"/>
                          <a:ea typeface="ＭＳ ゴシック" panose="020B0609070205080204" pitchFamily="49" charset="-128"/>
                        </a:rPr>
                        <a:t>国道</a:t>
                      </a:r>
                      <a:r>
                        <a:rPr lang="en-US" altLang="ja-JP" sz="1050" b="0" i="0" u="none" strike="noStrike" baseline="0" dirty="0">
                          <a:solidFill>
                            <a:srgbClr val="000000"/>
                          </a:solidFill>
                          <a:effectLst/>
                          <a:latin typeface="ＭＳ ゴシック" panose="020B0609070205080204" pitchFamily="49" charset="-128"/>
                          <a:ea typeface="ＭＳ ゴシック" panose="020B0609070205080204" pitchFamily="49" charset="-128"/>
                        </a:rPr>
                        <a:t>163</a:t>
                      </a:r>
                      <a:r>
                        <a:rPr lang="ja-JP" altLang="en-US" sz="1050" b="0" i="0" u="none" strike="noStrike" baseline="0" dirty="0">
                          <a:solidFill>
                            <a:srgbClr val="000000"/>
                          </a:solidFill>
                          <a:effectLst/>
                          <a:latin typeface="ＭＳ ゴシック" panose="020B0609070205080204" pitchFamily="49" charset="-128"/>
                          <a:ea typeface="ＭＳ ゴシック" panose="020B0609070205080204" pitchFamily="49" charset="-128"/>
                        </a:rPr>
                        <a:t>号／国交省</a:t>
                      </a:r>
                      <a:r>
                        <a:rPr lang="en-US" altLang="ja-JP" sz="1050" b="0" i="0" u="none" strike="noStrike" baseline="0" dirty="0">
                          <a:solidFill>
                            <a:srgbClr val="000000"/>
                          </a:solidFill>
                          <a:effectLst/>
                          <a:latin typeface="ＭＳ ゴシック" panose="020B0609070205080204" pitchFamily="49" charset="-128"/>
                          <a:ea typeface="ＭＳ ゴシック" panose="020B0609070205080204" pitchFamily="49" charset="-128"/>
                        </a:rPr>
                        <a:t>(</a:t>
                      </a:r>
                      <a:r>
                        <a:rPr lang="ja-JP" altLang="en-US" sz="1050" b="0" i="0" u="none" strike="noStrike" baseline="0" dirty="0">
                          <a:solidFill>
                            <a:srgbClr val="000000"/>
                          </a:solidFill>
                          <a:effectLst/>
                          <a:latin typeface="ＭＳ ゴシック" panose="020B0609070205080204" pitchFamily="49" charset="-128"/>
                          <a:ea typeface="ＭＳ ゴシック" panose="020B0609070205080204" pitchFamily="49" charset="-128"/>
                        </a:rPr>
                        <a:t>近畿地方整備局大阪国道事務所</a:t>
                      </a:r>
                      <a:r>
                        <a:rPr lang="en-US" altLang="ja-JP" sz="1050" b="0" i="0" u="none" strike="noStrike" baseline="0" dirty="0">
                          <a:solidFill>
                            <a:srgbClr val="000000"/>
                          </a:solidFill>
                          <a:effectLst/>
                          <a:latin typeface="ＭＳ ゴシック" panose="020B0609070205080204" pitchFamily="49" charset="-128"/>
                          <a:ea typeface="ＭＳ ゴシック" panose="020B0609070205080204" pitchFamily="49" charset="-128"/>
                        </a:rPr>
                        <a:t>)</a:t>
                      </a:r>
                      <a:endParaRPr lang="en-US" altLang="zh-TW" sz="1050" b="0" i="0" u="none" strike="noStrike" dirty="0">
                        <a:solidFill>
                          <a:srgbClr val="000000"/>
                        </a:solidFill>
                        <a:effectLst/>
                        <a:latin typeface="ＭＳ ゴシック" panose="020B0609070205080204" pitchFamily="49" charset="-128"/>
                        <a:ea typeface="ＭＳ ゴシック" panose="020B0609070205080204" pitchFamily="49" charset="-128"/>
                      </a:endParaRPr>
                    </a:p>
                  </a:txBody>
                  <a:tcPr marL="7935" marR="7935" marT="79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 xmlns:a16="http://schemas.microsoft.com/office/drawing/2014/main" val="10020"/>
                  </a:ext>
                </a:extLst>
              </a:tr>
              <a:tr h="145876">
                <a:tc vMerge="1">
                  <a:txBody>
                    <a:bodyPr/>
                    <a:lstStyle/>
                    <a:p>
                      <a:pPr algn="l" fontAlgn="ctr"/>
                      <a:endParaRPr lang="ja-JP" altLang="en-US" sz="1050" b="0" i="0" u="none" strike="noStrike" dirty="0">
                        <a:solidFill>
                          <a:srgbClr val="000000"/>
                        </a:solidFill>
                        <a:effectLst/>
                        <a:latin typeface="ＭＳ ゴシック" panose="020B0609070205080204" pitchFamily="49" charset="-128"/>
                        <a:ea typeface="ＭＳ ゴシック" panose="020B0609070205080204" pitchFamily="49" charset="-128"/>
                      </a:endParaRPr>
                    </a:p>
                  </a:txBody>
                  <a:tcPr marL="7935" marR="7935" marT="79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noFill/>
                  </a:tcPr>
                </a:tc>
                <a:tc>
                  <a:txBody>
                    <a:bodyPr/>
                    <a:lstStyle/>
                    <a:p>
                      <a:pPr algn="l" fontAlgn="ctr"/>
                      <a:r>
                        <a:rPr lang="en-US" sz="1050" b="0" i="0" u="none" strike="noStrike">
                          <a:solidFill>
                            <a:srgbClr val="000000"/>
                          </a:solidFill>
                          <a:effectLst/>
                          <a:latin typeface="ＭＳ ゴシック" panose="020B0609070205080204" pitchFamily="49" charset="-128"/>
                          <a:ea typeface="ＭＳ ゴシック" panose="020B0609070205080204" pitchFamily="49" charset="-128"/>
                        </a:rPr>
                        <a:t>25ｔ</a:t>
                      </a:r>
                      <a:r>
                        <a:rPr lang="ja-JP" altLang="en-US" sz="1050" b="0" i="0" u="none" strike="noStrike">
                          <a:solidFill>
                            <a:srgbClr val="000000"/>
                          </a:solidFill>
                          <a:effectLst/>
                          <a:latin typeface="ＭＳ ゴシック" panose="020B0609070205080204" pitchFamily="49" charset="-128"/>
                          <a:ea typeface="ＭＳ ゴシック" panose="020B0609070205080204" pitchFamily="49" charset="-128"/>
                        </a:rPr>
                        <a:t>指定道路</a:t>
                      </a:r>
                    </a:p>
                  </a:txBody>
                  <a:tcPr marL="7935" marR="7935" marT="79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ja-JP" altLang="en-US" sz="1050" b="0" i="0" u="none" strike="noStrike" baseline="0" dirty="0">
                          <a:solidFill>
                            <a:srgbClr val="000000"/>
                          </a:solidFill>
                          <a:effectLst/>
                          <a:latin typeface="ＭＳ ゴシック" panose="020B0609070205080204" pitchFamily="49" charset="-128"/>
                          <a:ea typeface="ＭＳ ゴシック" panose="020B0609070205080204" pitchFamily="49" charset="-128"/>
                        </a:rPr>
                        <a:t> </a:t>
                      </a:r>
                      <a:r>
                        <a:rPr lang="en-US" altLang="ja-JP" sz="1050" b="0" i="0" u="none" strike="noStrike" dirty="0">
                          <a:solidFill>
                            <a:srgbClr val="000000"/>
                          </a:solidFill>
                          <a:effectLst/>
                          <a:latin typeface="ＭＳ ゴシック" panose="020B0609070205080204" pitchFamily="49" charset="-128"/>
                          <a:ea typeface="ＭＳ ゴシック" panose="020B0609070205080204" pitchFamily="49" charset="-128"/>
                        </a:rPr>
                        <a:t>25t</a:t>
                      </a:r>
                      <a:r>
                        <a:rPr lang="ja-JP" altLang="en-US" sz="1050" b="0" i="0" u="none" strike="noStrike" dirty="0">
                          <a:solidFill>
                            <a:srgbClr val="000000"/>
                          </a:solidFill>
                          <a:effectLst/>
                          <a:latin typeface="ＭＳ ゴシック" panose="020B0609070205080204" pitchFamily="49" charset="-128"/>
                          <a:ea typeface="ＭＳ ゴシック" panose="020B0609070205080204" pitchFamily="49" charset="-128"/>
                        </a:rPr>
                        <a:t>指定道路</a:t>
                      </a:r>
                    </a:p>
                  </a:txBody>
                  <a:tcPr marL="7935" marR="7935" marT="79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 xmlns:a16="http://schemas.microsoft.com/office/drawing/2014/main" val="10021"/>
                  </a:ext>
                </a:extLst>
              </a:tr>
              <a:tr h="145876">
                <a:tc vMerge="1">
                  <a:txBody>
                    <a:bodyPr/>
                    <a:lstStyle/>
                    <a:p>
                      <a:pPr algn="l" fontAlgn="ctr"/>
                      <a:endParaRPr lang="ja-JP" altLang="en-US" sz="1050" b="0" i="0" u="none" strike="noStrike" dirty="0">
                        <a:solidFill>
                          <a:srgbClr val="000000"/>
                        </a:solidFill>
                        <a:effectLst/>
                        <a:latin typeface="ＭＳ ゴシック" panose="020B0609070205080204" pitchFamily="49" charset="-128"/>
                        <a:ea typeface="ＭＳ ゴシック" panose="020B0609070205080204" pitchFamily="49" charset="-128"/>
                      </a:endParaRPr>
                    </a:p>
                  </a:txBody>
                  <a:tcPr marL="7935" marR="7935" marT="79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noFill/>
                  </a:tcPr>
                </a:tc>
                <a:tc>
                  <a:txBody>
                    <a:bodyPr/>
                    <a:lstStyle/>
                    <a:p>
                      <a:pPr algn="l" fontAlgn="ctr"/>
                      <a:r>
                        <a:rPr lang="ja-JP" altLang="en-US" sz="1050" b="0" i="0" u="none" strike="noStrike">
                          <a:solidFill>
                            <a:srgbClr val="000000"/>
                          </a:solidFill>
                          <a:effectLst/>
                          <a:latin typeface="ＭＳ ゴシック" panose="020B0609070205080204" pitchFamily="49" charset="-128"/>
                          <a:ea typeface="ＭＳ ゴシック" panose="020B0609070205080204" pitchFamily="49" charset="-128"/>
                        </a:rPr>
                        <a:t>周辺環境</a:t>
                      </a:r>
                    </a:p>
                  </a:txBody>
                  <a:tcPr marL="7935" marR="7935" marT="79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ja-JP" altLang="en-US" sz="1050" b="0" i="0" u="none" strike="noStrike" dirty="0">
                          <a:solidFill>
                            <a:srgbClr val="000000"/>
                          </a:solidFill>
                          <a:effectLst/>
                          <a:latin typeface="ＭＳ ゴシック" panose="020B0609070205080204" pitchFamily="49" charset="-128"/>
                          <a:ea typeface="ＭＳ ゴシック" panose="020B0609070205080204" pitchFamily="49" charset="-128"/>
                        </a:rPr>
                        <a:t> 交通量多い、都市部、学校</a:t>
                      </a:r>
                    </a:p>
                  </a:txBody>
                  <a:tcPr marL="7935" marR="7935" marT="79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 xmlns:a16="http://schemas.microsoft.com/office/drawing/2014/main" val="10022"/>
                  </a:ext>
                </a:extLst>
              </a:tr>
            </a:tbl>
          </a:graphicData>
        </a:graphic>
      </p:graphicFrame>
      <p:sp>
        <p:nvSpPr>
          <p:cNvPr id="4" name="スライド番号プレースホルダー 3"/>
          <p:cNvSpPr>
            <a:spLocks noGrp="1"/>
          </p:cNvSpPr>
          <p:nvPr>
            <p:ph type="sldNum" sz="quarter" idx="12"/>
          </p:nvPr>
        </p:nvSpPr>
        <p:spPr/>
        <p:txBody>
          <a:bodyPr/>
          <a:lstStyle/>
          <a:p>
            <a:fld id="{40F85341-AB73-4280-8395-A80C95690EE8}" type="slidenum">
              <a:rPr kumimoji="1" lang="ja-JP" altLang="en-US" smtClean="0"/>
              <a:t>35</a:t>
            </a:fld>
            <a:endParaRPr kumimoji="1" lang="ja-JP" altLang="en-US"/>
          </a:p>
        </p:txBody>
      </p:sp>
      <p:sp>
        <p:nvSpPr>
          <p:cNvPr id="6" name="フッター プレースホルダー 2"/>
          <p:cNvSpPr>
            <a:spLocks noGrp="1"/>
          </p:cNvSpPr>
          <p:nvPr>
            <p:ph type="ftr" sz="quarter" idx="11"/>
          </p:nvPr>
        </p:nvSpPr>
        <p:spPr>
          <a:xfrm>
            <a:off x="5529064" y="6396567"/>
            <a:ext cx="3505200" cy="365760"/>
          </a:xfrm>
        </p:spPr>
        <p:txBody>
          <a:bodyPr/>
          <a:lstStyle/>
          <a:p>
            <a:r>
              <a:rPr kumimoji="1" lang="ja-JP" altLang="en-US" dirty="0"/>
              <a:t>資料１</a:t>
            </a:r>
          </a:p>
        </p:txBody>
      </p:sp>
      <p:sp>
        <p:nvSpPr>
          <p:cNvPr id="81" name="正方形/長方形 80"/>
          <p:cNvSpPr/>
          <p:nvPr/>
        </p:nvSpPr>
        <p:spPr>
          <a:xfrm>
            <a:off x="488504" y="1183488"/>
            <a:ext cx="1467068" cy="400110"/>
          </a:xfrm>
          <a:prstGeom prst="rect">
            <a:avLst/>
          </a:prstGeom>
        </p:spPr>
        <p:txBody>
          <a:bodyPr wrap="none">
            <a:spAutoFit/>
          </a:bodyPr>
          <a:lstStyle/>
          <a:p>
            <a:r>
              <a:rPr lang="ja-JP" altLang="en-US" sz="2000" dirty="0">
                <a:latin typeface="HGSｺﾞｼｯｸM" panose="020B0600000000000000" pitchFamily="50" charset="-128"/>
                <a:ea typeface="HGSｺﾞｼｯｸM" panose="020B0600000000000000" pitchFamily="50" charset="-128"/>
                <a:cs typeface="Meiryo UI" panose="020B0604030504040204" pitchFamily="50" charset="-128"/>
              </a:rPr>
              <a:t>蔀屋跨道橋</a:t>
            </a:r>
            <a:endParaRPr lang="en-US" altLang="ja-JP" sz="2000" dirty="0">
              <a:latin typeface="HGSｺﾞｼｯｸM" panose="020B0600000000000000" pitchFamily="50" charset="-128"/>
              <a:ea typeface="HGSｺﾞｼｯｸM" panose="020B0600000000000000" pitchFamily="50" charset="-128"/>
              <a:cs typeface="Meiryo UI" panose="020B0604030504040204" pitchFamily="50" charset="-128"/>
            </a:endParaRPr>
          </a:p>
        </p:txBody>
      </p:sp>
      <p:sp>
        <p:nvSpPr>
          <p:cNvPr id="59" name="テキスト ボックス 58"/>
          <p:cNvSpPr txBox="1"/>
          <p:nvPr/>
        </p:nvSpPr>
        <p:spPr>
          <a:xfrm>
            <a:off x="463030" y="1588668"/>
            <a:ext cx="1419708" cy="338554"/>
          </a:xfrm>
          <a:prstGeom prst="rect">
            <a:avLst/>
          </a:prstGeom>
          <a:noFill/>
        </p:spPr>
        <p:txBody>
          <a:bodyPr wrap="square" rtlCol="0">
            <a:spAutoFit/>
          </a:bodyPr>
          <a:lstStyle/>
          <a:p>
            <a:r>
              <a:rPr kumimoji="1" lang="ja-JP" altLang="en-US" sz="1600" dirty="0"/>
              <a:t>■橋梁諸元</a:t>
            </a:r>
          </a:p>
        </p:txBody>
      </p:sp>
      <p:sp>
        <p:nvSpPr>
          <p:cNvPr id="60" name="テキスト ボックス 59"/>
          <p:cNvSpPr txBox="1"/>
          <p:nvPr/>
        </p:nvSpPr>
        <p:spPr>
          <a:xfrm>
            <a:off x="4748964" y="1594454"/>
            <a:ext cx="1999174" cy="338554"/>
          </a:xfrm>
          <a:prstGeom prst="rect">
            <a:avLst/>
          </a:prstGeom>
          <a:noFill/>
        </p:spPr>
        <p:txBody>
          <a:bodyPr wrap="square" rtlCol="0">
            <a:spAutoFit/>
          </a:bodyPr>
          <a:lstStyle/>
          <a:p>
            <a:r>
              <a:rPr kumimoji="1" lang="ja-JP" altLang="en-US" sz="1600" dirty="0"/>
              <a:t>■側面図・平面図</a:t>
            </a:r>
          </a:p>
        </p:txBody>
      </p:sp>
      <p:sp>
        <p:nvSpPr>
          <p:cNvPr id="46" name="テキスト ボックス 45"/>
          <p:cNvSpPr txBox="1"/>
          <p:nvPr/>
        </p:nvSpPr>
        <p:spPr>
          <a:xfrm>
            <a:off x="4748964" y="4193007"/>
            <a:ext cx="1368090" cy="338554"/>
          </a:xfrm>
          <a:prstGeom prst="rect">
            <a:avLst/>
          </a:prstGeom>
          <a:noFill/>
        </p:spPr>
        <p:txBody>
          <a:bodyPr wrap="square" rtlCol="0">
            <a:spAutoFit/>
          </a:bodyPr>
          <a:lstStyle/>
          <a:p>
            <a:r>
              <a:rPr lang="ja-JP" altLang="en-US" sz="1600" dirty="0"/>
              <a:t>■断面図</a:t>
            </a:r>
          </a:p>
        </p:txBody>
      </p:sp>
      <p:sp>
        <p:nvSpPr>
          <p:cNvPr id="84" name="テキスト ボックス 83"/>
          <p:cNvSpPr txBox="1"/>
          <p:nvPr/>
        </p:nvSpPr>
        <p:spPr>
          <a:xfrm>
            <a:off x="4895475" y="4489533"/>
            <a:ext cx="1894361" cy="276999"/>
          </a:xfrm>
          <a:prstGeom prst="rect">
            <a:avLst/>
          </a:prstGeom>
          <a:noFill/>
        </p:spPr>
        <p:txBody>
          <a:bodyPr wrap="square" rtlCol="0">
            <a:spAutoFit/>
          </a:bodyPr>
          <a:lstStyle/>
          <a:p>
            <a:r>
              <a:rPr lang="ja-JP" altLang="en-US" sz="1200" dirty="0"/>
              <a:t>鋼板桁</a:t>
            </a:r>
            <a:r>
              <a:rPr lang="en-US" altLang="ja-JP" sz="1200" dirty="0"/>
              <a:t>(A1</a:t>
            </a:r>
            <a:r>
              <a:rPr lang="ja-JP" altLang="en-US" sz="1200" dirty="0"/>
              <a:t>～</a:t>
            </a:r>
            <a:r>
              <a:rPr lang="en-US" altLang="ja-JP" sz="1200" dirty="0"/>
              <a:t>P2,P5</a:t>
            </a:r>
            <a:r>
              <a:rPr lang="ja-JP" altLang="en-US" sz="1200" dirty="0"/>
              <a:t>～</a:t>
            </a:r>
            <a:r>
              <a:rPr lang="en-US" altLang="ja-JP" sz="1200" dirty="0"/>
              <a:t>A2)</a:t>
            </a:r>
            <a:endParaRPr kumimoji="1" lang="ja-JP" altLang="en-US" sz="1200" dirty="0"/>
          </a:p>
        </p:txBody>
      </p:sp>
      <p:sp>
        <p:nvSpPr>
          <p:cNvPr id="87" name="テキスト ボックス 86"/>
          <p:cNvSpPr txBox="1"/>
          <p:nvPr/>
        </p:nvSpPr>
        <p:spPr>
          <a:xfrm>
            <a:off x="7379375" y="4489533"/>
            <a:ext cx="2195010" cy="276999"/>
          </a:xfrm>
          <a:prstGeom prst="rect">
            <a:avLst/>
          </a:prstGeom>
          <a:noFill/>
        </p:spPr>
        <p:txBody>
          <a:bodyPr wrap="square" rtlCol="0">
            <a:spAutoFit/>
          </a:bodyPr>
          <a:lstStyle/>
          <a:p>
            <a:r>
              <a:rPr lang="ja-JP" altLang="en-US" sz="1200" dirty="0"/>
              <a:t>鋼床版箱桁</a:t>
            </a:r>
            <a:r>
              <a:rPr lang="en-US" altLang="ja-JP" sz="1200" dirty="0"/>
              <a:t>(P2</a:t>
            </a:r>
            <a:r>
              <a:rPr lang="ja-JP" altLang="en-US" sz="1200" dirty="0"/>
              <a:t>～</a:t>
            </a:r>
            <a:r>
              <a:rPr lang="en-US" altLang="ja-JP" sz="1200" dirty="0"/>
              <a:t>P5,</a:t>
            </a:r>
            <a:r>
              <a:rPr lang="ja-JP" altLang="en-US" sz="1200" dirty="0"/>
              <a:t>跨線部</a:t>
            </a:r>
            <a:r>
              <a:rPr lang="en-US" altLang="ja-JP" sz="1200" dirty="0"/>
              <a:t>)</a:t>
            </a:r>
            <a:endParaRPr kumimoji="1" lang="ja-JP" altLang="en-US" sz="1200" dirty="0"/>
          </a:p>
        </p:txBody>
      </p:sp>
      <p:grpSp>
        <p:nvGrpSpPr>
          <p:cNvPr id="8" name="グループ化 7"/>
          <p:cNvGrpSpPr/>
          <p:nvPr/>
        </p:nvGrpSpPr>
        <p:grpSpPr>
          <a:xfrm>
            <a:off x="4782002" y="2022789"/>
            <a:ext cx="4995534" cy="1820880"/>
            <a:chOff x="4782002" y="1684468"/>
            <a:chExt cx="4995534" cy="1820880"/>
          </a:xfrm>
        </p:grpSpPr>
        <p:pic>
          <p:nvPicPr>
            <p:cNvPr id="76" name="図 75"/>
            <p:cNvPicPr>
              <a:picLocks noChangeAspect="1"/>
            </p:cNvPicPr>
            <p:nvPr/>
          </p:nvPicPr>
          <p:blipFill rotWithShape="1">
            <a:blip r:embed="rId4"/>
            <a:srcRect l="1314" t="9328" r="3909" b="24419"/>
            <a:stretch/>
          </p:blipFill>
          <p:spPr>
            <a:xfrm>
              <a:off x="4791203" y="2708020"/>
              <a:ext cx="4986333" cy="797328"/>
            </a:xfrm>
            <a:prstGeom prst="rect">
              <a:avLst/>
            </a:prstGeom>
          </p:spPr>
        </p:pic>
        <p:pic>
          <p:nvPicPr>
            <p:cNvPr id="75" name="図 74"/>
            <p:cNvPicPr>
              <a:picLocks noChangeAspect="1"/>
            </p:cNvPicPr>
            <p:nvPr/>
          </p:nvPicPr>
          <p:blipFill rotWithShape="1">
            <a:blip r:embed="rId5"/>
            <a:srcRect t="7204" r="4436" b="11132"/>
            <a:stretch/>
          </p:blipFill>
          <p:spPr>
            <a:xfrm>
              <a:off x="4782002" y="1948647"/>
              <a:ext cx="4946146" cy="756855"/>
            </a:xfrm>
            <a:prstGeom prst="rect">
              <a:avLst/>
            </a:prstGeom>
          </p:spPr>
        </p:pic>
        <p:sp>
          <p:nvSpPr>
            <p:cNvPr id="36" name="テキスト ボックス 35"/>
            <p:cNvSpPr txBox="1"/>
            <p:nvPr/>
          </p:nvSpPr>
          <p:spPr>
            <a:xfrm>
              <a:off x="4904349" y="2174659"/>
              <a:ext cx="190478" cy="169277"/>
            </a:xfrm>
            <a:prstGeom prst="rect">
              <a:avLst/>
            </a:prstGeom>
            <a:solidFill>
              <a:schemeClr val="bg1">
                <a:alpha val="60000"/>
              </a:schemeClr>
            </a:solidFill>
          </p:spPr>
          <p:txBody>
            <a:bodyPr wrap="square" lIns="0" tIns="0" rIns="0" bIns="0" rtlCol="0">
              <a:spAutoFit/>
            </a:bodyPr>
            <a:lstStyle/>
            <a:p>
              <a:pPr algn="ctr"/>
              <a:r>
                <a:rPr lang="en-US" altLang="ja-JP" sz="1100" dirty="0"/>
                <a:t>A1</a:t>
              </a:r>
              <a:endParaRPr kumimoji="1" lang="ja-JP" altLang="en-US" sz="1100" dirty="0"/>
            </a:p>
          </p:txBody>
        </p:sp>
        <p:sp>
          <p:nvSpPr>
            <p:cNvPr id="37" name="テキスト ボックス 36"/>
            <p:cNvSpPr txBox="1"/>
            <p:nvPr/>
          </p:nvSpPr>
          <p:spPr>
            <a:xfrm>
              <a:off x="6096152" y="2101259"/>
              <a:ext cx="193566" cy="169277"/>
            </a:xfrm>
            <a:prstGeom prst="rect">
              <a:avLst/>
            </a:prstGeom>
            <a:solidFill>
              <a:schemeClr val="bg1">
                <a:alpha val="60000"/>
              </a:schemeClr>
            </a:solidFill>
          </p:spPr>
          <p:txBody>
            <a:bodyPr wrap="square" lIns="0" tIns="0" rIns="0" bIns="0" rtlCol="0">
              <a:spAutoFit/>
            </a:bodyPr>
            <a:lstStyle/>
            <a:p>
              <a:pPr algn="ctr"/>
              <a:r>
                <a:rPr lang="en-US" altLang="ja-JP" sz="1100" dirty="0"/>
                <a:t>P2</a:t>
              </a:r>
              <a:endParaRPr kumimoji="1" lang="ja-JP" altLang="en-US" sz="1100" dirty="0"/>
            </a:p>
          </p:txBody>
        </p:sp>
        <p:sp>
          <p:nvSpPr>
            <p:cNvPr id="38" name="テキスト ボックス 37"/>
            <p:cNvSpPr txBox="1"/>
            <p:nvPr/>
          </p:nvSpPr>
          <p:spPr>
            <a:xfrm>
              <a:off x="7581860" y="2095793"/>
              <a:ext cx="160456" cy="169277"/>
            </a:xfrm>
            <a:prstGeom prst="rect">
              <a:avLst/>
            </a:prstGeom>
            <a:solidFill>
              <a:schemeClr val="bg1">
                <a:alpha val="60000"/>
              </a:schemeClr>
            </a:solidFill>
          </p:spPr>
          <p:txBody>
            <a:bodyPr wrap="square" lIns="0" tIns="0" rIns="0" bIns="0" rtlCol="0">
              <a:spAutoFit/>
            </a:bodyPr>
            <a:lstStyle/>
            <a:p>
              <a:pPr algn="ctr"/>
              <a:r>
                <a:rPr lang="en-US" altLang="ja-JP" sz="1100" dirty="0"/>
                <a:t>P4</a:t>
              </a:r>
              <a:endParaRPr kumimoji="1" lang="ja-JP" altLang="en-US" sz="1100" dirty="0"/>
            </a:p>
          </p:txBody>
        </p:sp>
        <p:sp>
          <p:nvSpPr>
            <p:cNvPr id="39" name="テキスト ボックス 38"/>
            <p:cNvSpPr txBox="1"/>
            <p:nvPr/>
          </p:nvSpPr>
          <p:spPr>
            <a:xfrm>
              <a:off x="9397693" y="2167422"/>
              <a:ext cx="209146" cy="169277"/>
            </a:xfrm>
            <a:prstGeom prst="rect">
              <a:avLst/>
            </a:prstGeom>
            <a:solidFill>
              <a:schemeClr val="bg1">
                <a:alpha val="60000"/>
              </a:schemeClr>
            </a:solidFill>
          </p:spPr>
          <p:txBody>
            <a:bodyPr wrap="square" lIns="0" tIns="0" rIns="0" bIns="0" rtlCol="0">
              <a:spAutoFit/>
            </a:bodyPr>
            <a:lstStyle/>
            <a:p>
              <a:pPr algn="ctr"/>
              <a:r>
                <a:rPr lang="en-US" altLang="ja-JP" sz="1100" dirty="0"/>
                <a:t>A2</a:t>
              </a:r>
              <a:endParaRPr kumimoji="1" lang="ja-JP" altLang="en-US" sz="1100" dirty="0"/>
            </a:p>
          </p:txBody>
        </p:sp>
        <p:sp>
          <p:nvSpPr>
            <p:cNvPr id="49" name="テキスト ボックス 48"/>
            <p:cNvSpPr txBox="1"/>
            <p:nvPr/>
          </p:nvSpPr>
          <p:spPr>
            <a:xfrm>
              <a:off x="5516725" y="2135101"/>
              <a:ext cx="177551" cy="169277"/>
            </a:xfrm>
            <a:prstGeom prst="rect">
              <a:avLst/>
            </a:prstGeom>
            <a:solidFill>
              <a:schemeClr val="bg1">
                <a:alpha val="60000"/>
              </a:schemeClr>
            </a:solidFill>
          </p:spPr>
          <p:txBody>
            <a:bodyPr wrap="square" lIns="0" tIns="0" rIns="0" bIns="0" rtlCol="0">
              <a:spAutoFit/>
            </a:bodyPr>
            <a:lstStyle/>
            <a:p>
              <a:pPr algn="ctr"/>
              <a:r>
                <a:rPr lang="en-US" altLang="ja-JP" sz="1100" dirty="0"/>
                <a:t>P1</a:t>
              </a:r>
              <a:endParaRPr kumimoji="1" lang="ja-JP" altLang="en-US" sz="1100" dirty="0"/>
            </a:p>
          </p:txBody>
        </p:sp>
        <p:sp>
          <p:nvSpPr>
            <p:cNvPr id="50" name="テキスト ボックス 49"/>
            <p:cNvSpPr txBox="1"/>
            <p:nvPr/>
          </p:nvSpPr>
          <p:spPr>
            <a:xfrm>
              <a:off x="6748138" y="2085565"/>
              <a:ext cx="234708" cy="169277"/>
            </a:xfrm>
            <a:prstGeom prst="rect">
              <a:avLst/>
            </a:prstGeom>
            <a:solidFill>
              <a:schemeClr val="bg1">
                <a:alpha val="60000"/>
              </a:schemeClr>
            </a:solidFill>
          </p:spPr>
          <p:txBody>
            <a:bodyPr wrap="square" lIns="0" tIns="0" rIns="0" bIns="0" rtlCol="0">
              <a:spAutoFit/>
            </a:bodyPr>
            <a:lstStyle/>
            <a:p>
              <a:pPr algn="ctr"/>
              <a:r>
                <a:rPr lang="en-US" altLang="ja-JP" sz="1100" dirty="0"/>
                <a:t>P3</a:t>
              </a:r>
              <a:endParaRPr kumimoji="1" lang="ja-JP" altLang="en-US" sz="1100" dirty="0"/>
            </a:p>
          </p:txBody>
        </p:sp>
        <p:sp>
          <p:nvSpPr>
            <p:cNvPr id="51" name="テキスト ボックス 50"/>
            <p:cNvSpPr txBox="1"/>
            <p:nvPr/>
          </p:nvSpPr>
          <p:spPr>
            <a:xfrm>
              <a:off x="8259453" y="2101259"/>
              <a:ext cx="192088" cy="169277"/>
            </a:xfrm>
            <a:prstGeom prst="rect">
              <a:avLst/>
            </a:prstGeom>
            <a:solidFill>
              <a:schemeClr val="bg1">
                <a:alpha val="60000"/>
              </a:schemeClr>
            </a:solidFill>
          </p:spPr>
          <p:txBody>
            <a:bodyPr wrap="square" lIns="0" tIns="0" rIns="0" bIns="0" rtlCol="0">
              <a:spAutoFit/>
            </a:bodyPr>
            <a:lstStyle/>
            <a:p>
              <a:pPr algn="ctr"/>
              <a:r>
                <a:rPr lang="en-US" altLang="ja-JP" sz="1100" dirty="0"/>
                <a:t>P5</a:t>
              </a:r>
              <a:endParaRPr kumimoji="1" lang="ja-JP" altLang="en-US" sz="1100" dirty="0"/>
            </a:p>
          </p:txBody>
        </p:sp>
        <p:sp>
          <p:nvSpPr>
            <p:cNvPr id="52" name="テキスト ボックス 51"/>
            <p:cNvSpPr txBox="1"/>
            <p:nvPr/>
          </p:nvSpPr>
          <p:spPr>
            <a:xfrm>
              <a:off x="8872593" y="2130400"/>
              <a:ext cx="161671" cy="169277"/>
            </a:xfrm>
            <a:prstGeom prst="rect">
              <a:avLst/>
            </a:prstGeom>
            <a:solidFill>
              <a:schemeClr val="bg1">
                <a:alpha val="60000"/>
              </a:schemeClr>
            </a:solidFill>
          </p:spPr>
          <p:txBody>
            <a:bodyPr wrap="square" lIns="0" tIns="0" rIns="0" bIns="0" rtlCol="0">
              <a:spAutoFit/>
            </a:bodyPr>
            <a:lstStyle/>
            <a:p>
              <a:pPr algn="ctr"/>
              <a:r>
                <a:rPr lang="en-US" altLang="ja-JP" sz="1100" dirty="0"/>
                <a:t>P6</a:t>
              </a:r>
              <a:endParaRPr kumimoji="1" lang="ja-JP" altLang="en-US" sz="1100" dirty="0"/>
            </a:p>
          </p:txBody>
        </p:sp>
        <p:sp>
          <p:nvSpPr>
            <p:cNvPr id="53" name="テキスト ボックス 52"/>
            <p:cNvSpPr txBox="1"/>
            <p:nvPr/>
          </p:nvSpPr>
          <p:spPr>
            <a:xfrm>
              <a:off x="4919484" y="2818676"/>
              <a:ext cx="206382" cy="169277"/>
            </a:xfrm>
            <a:prstGeom prst="rect">
              <a:avLst/>
            </a:prstGeom>
            <a:solidFill>
              <a:schemeClr val="bg1">
                <a:alpha val="60000"/>
              </a:schemeClr>
            </a:solidFill>
          </p:spPr>
          <p:txBody>
            <a:bodyPr wrap="square" lIns="0" tIns="0" rIns="0" bIns="0" rtlCol="0">
              <a:spAutoFit/>
            </a:bodyPr>
            <a:lstStyle/>
            <a:p>
              <a:pPr algn="ctr"/>
              <a:r>
                <a:rPr lang="en-US" altLang="ja-JP" sz="1100" dirty="0"/>
                <a:t>A1</a:t>
              </a:r>
              <a:endParaRPr kumimoji="1" lang="ja-JP" altLang="en-US" sz="1100" dirty="0"/>
            </a:p>
          </p:txBody>
        </p:sp>
        <p:sp>
          <p:nvSpPr>
            <p:cNvPr id="54" name="テキスト ボックス 53"/>
            <p:cNvSpPr txBox="1"/>
            <p:nvPr/>
          </p:nvSpPr>
          <p:spPr>
            <a:xfrm>
              <a:off x="5516725" y="2828373"/>
              <a:ext cx="188344" cy="169277"/>
            </a:xfrm>
            <a:prstGeom prst="rect">
              <a:avLst/>
            </a:prstGeom>
            <a:solidFill>
              <a:schemeClr val="bg1">
                <a:alpha val="60000"/>
              </a:schemeClr>
            </a:solidFill>
          </p:spPr>
          <p:txBody>
            <a:bodyPr wrap="square" lIns="0" tIns="0" rIns="0" bIns="0" rtlCol="0">
              <a:spAutoFit/>
            </a:bodyPr>
            <a:lstStyle/>
            <a:p>
              <a:pPr algn="ctr"/>
              <a:r>
                <a:rPr lang="en-US" altLang="ja-JP" sz="1100" dirty="0"/>
                <a:t>P1</a:t>
              </a:r>
              <a:endParaRPr kumimoji="1" lang="ja-JP" altLang="en-US" sz="1100" dirty="0"/>
            </a:p>
          </p:txBody>
        </p:sp>
        <p:sp>
          <p:nvSpPr>
            <p:cNvPr id="58" name="テキスト ボックス 57"/>
            <p:cNvSpPr txBox="1"/>
            <p:nvPr/>
          </p:nvSpPr>
          <p:spPr>
            <a:xfrm>
              <a:off x="6111219" y="2833766"/>
              <a:ext cx="169733" cy="169277"/>
            </a:xfrm>
            <a:prstGeom prst="rect">
              <a:avLst/>
            </a:prstGeom>
            <a:solidFill>
              <a:schemeClr val="bg1">
                <a:alpha val="60000"/>
              </a:schemeClr>
            </a:solidFill>
          </p:spPr>
          <p:txBody>
            <a:bodyPr wrap="square" lIns="0" tIns="0" rIns="0" bIns="0" rtlCol="0">
              <a:spAutoFit/>
            </a:bodyPr>
            <a:lstStyle/>
            <a:p>
              <a:pPr algn="ctr"/>
              <a:r>
                <a:rPr lang="en-US" altLang="ja-JP" sz="1100" dirty="0"/>
                <a:t>P2</a:t>
              </a:r>
              <a:endParaRPr kumimoji="1" lang="ja-JP" altLang="en-US" sz="1100" dirty="0"/>
            </a:p>
          </p:txBody>
        </p:sp>
        <p:sp>
          <p:nvSpPr>
            <p:cNvPr id="62" name="テキスト ボックス 61"/>
            <p:cNvSpPr txBox="1"/>
            <p:nvPr/>
          </p:nvSpPr>
          <p:spPr>
            <a:xfrm>
              <a:off x="7600674" y="2829757"/>
              <a:ext cx="185302" cy="169277"/>
            </a:xfrm>
            <a:prstGeom prst="rect">
              <a:avLst/>
            </a:prstGeom>
            <a:solidFill>
              <a:schemeClr val="bg1">
                <a:alpha val="60000"/>
              </a:schemeClr>
            </a:solidFill>
          </p:spPr>
          <p:txBody>
            <a:bodyPr wrap="square" lIns="0" tIns="0" rIns="0" bIns="0" rtlCol="0">
              <a:spAutoFit/>
            </a:bodyPr>
            <a:lstStyle/>
            <a:p>
              <a:pPr algn="ctr"/>
              <a:r>
                <a:rPr lang="en-US" altLang="ja-JP" sz="1100" dirty="0"/>
                <a:t>P4</a:t>
              </a:r>
              <a:endParaRPr kumimoji="1" lang="ja-JP" altLang="en-US" sz="1100" dirty="0"/>
            </a:p>
          </p:txBody>
        </p:sp>
        <p:sp>
          <p:nvSpPr>
            <p:cNvPr id="63" name="テキスト ボックス 62"/>
            <p:cNvSpPr txBox="1"/>
            <p:nvPr/>
          </p:nvSpPr>
          <p:spPr>
            <a:xfrm>
              <a:off x="6809491" y="2827525"/>
              <a:ext cx="167226" cy="173740"/>
            </a:xfrm>
            <a:prstGeom prst="rect">
              <a:avLst/>
            </a:prstGeom>
            <a:solidFill>
              <a:schemeClr val="bg1">
                <a:alpha val="60000"/>
              </a:schemeClr>
            </a:solidFill>
          </p:spPr>
          <p:txBody>
            <a:bodyPr wrap="square" lIns="0" tIns="0" rIns="0" bIns="0" rtlCol="0">
              <a:spAutoFit/>
            </a:bodyPr>
            <a:lstStyle/>
            <a:p>
              <a:pPr algn="ctr"/>
              <a:r>
                <a:rPr lang="en-US" altLang="ja-JP" sz="1100" dirty="0"/>
                <a:t>P3</a:t>
              </a:r>
              <a:endParaRPr kumimoji="1" lang="ja-JP" altLang="en-US" sz="1100" dirty="0"/>
            </a:p>
          </p:txBody>
        </p:sp>
        <p:sp>
          <p:nvSpPr>
            <p:cNvPr id="64" name="テキスト ボックス 63"/>
            <p:cNvSpPr txBox="1"/>
            <p:nvPr/>
          </p:nvSpPr>
          <p:spPr>
            <a:xfrm>
              <a:off x="8281135" y="2834472"/>
              <a:ext cx="172039" cy="169277"/>
            </a:xfrm>
            <a:prstGeom prst="rect">
              <a:avLst/>
            </a:prstGeom>
            <a:solidFill>
              <a:schemeClr val="bg1">
                <a:alpha val="60000"/>
              </a:schemeClr>
            </a:solidFill>
          </p:spPr>
          <p:txBody>
            <a:bodyPr wrap="square" lIns="0" tIns="0" rIns="0" bIns="0" rtlCol="0">
              <a:spAutoFit/>
            </a:bodyPr>
            <a:lstStyle/>
            <a:p>
              <a:pPr algn="ctr"/>
              <a:r>
                <a:rPr lang="en-US" altLang="ja-JP" sz="1100" dirty="0"/>
                <a:t>P5</a:t>
              </a:r>
              <a:endParaRPr kumimoji="1" lang="ja-JP" altLang="en-US" sz="1100" dirty="0"/>
            </a:p>
          </p:txBody>
        </p:sp>
        <p:sp>
          <p:nvSpPr>
            <p:cNvPr id="65" name="テキスト ボックス 64"/>
            <p:cNvSpPr txBox="1"/>
            <p:nvPr/>
          </p:nvSpPr>
          <p:spPr>
            <a:xfrm>
              <a:off x="8859452" y="2837732"/>
              <a:ext cx="183118" cy="169277"/>
            </a:xfrm>
            <a:prstGeom prst="rect">
              <a:avLst/>
            </a:prstGeom>
            <a:solidFill>
              <a:schemeClr val="bg1">
                <a:alpha val="60000"/>
              </a:schemeClr>
            </a:solidFill>
          </p:spPr>
          <p:txBody>
            <a:bodyPr wrap="square" lIns="0" tIns="0" rIns="0" bIns="0" rtlCol="0">
              <a:spAutoFit/>
            </a:bodyPr>
            <a:lstStyle/>
            <a:p>
              <a:pPr algn="ctr"/>
              <a:r>
                <a:rPr lang="en-US" altLang="ja-JP" sz="1100" dirty="0"/>
                <a:t>P6</a:t>
              </a:r>
              <a:endParaRPr kumimoji="1" lang="ja-JP" altLang="en-US" sz="1100" dirty="0"/>
            </a:p>
          </p:txBody>
        </p:sp>
        <p:sp>
          <p:nvSpPr>
            <p:cNvPr id="66" name="テキスト ボックス 65"/>
            <p:cNvSpPr txBox="1"/>
            <p:nvPr/>
          </p:nvSpPr>
          <p:spPr>
            <a:xfrm>
              <a:off x="9414712" y="2815951"/>
              <a:ext cx="173532" cy="169277"/>
            </a:xfrm>
            <a:prstGeom prst="rect">
              <a:avLst/>
            </a:prstGeom>
            <a:solidFill>
              <a:schemeClr val="bg1">
                <a:alpha val="60000"/>
              </a:schemeClr>
            </a:solidFill>
          </p:spPr>
          <p:txBody>
            <a:bodyPr wrap="square" lIns="0" tIns="0" rIns="0" bIns="0" rtlCol="0">
              <a:spAutoFit/>
            </a:bodyPr>
            <a:lstStyle/>
            <a:p>
              <a:pPr algn="ctr"/>
              <a:r>
                <a:rPr lang="en-US" altLang="ja-JP" sz="1100" dirty="0"/>
                <a:t>A2</a:t>
              </a:r>
              <a:endParaRPr kumimoji="1" lang="ja-JP" altLang="en-US" sz="1100" dirty="0"/>
            </a:p>
          </p:txBody>
        </p:sp>
        <p:sp>
          <p:nvSpPr>
            <p:cNvPr id="89" name="テキスト ボックス 88"/>
            <p:cNvSpPr txBox="1"/>
            <p:nvPr/>
          </p:nvSpPr>
          <p:spPr>
            <a:xfrm>
              <a:off x="6196085" y="1882431"/>
              <a:ext cx="2145035" cy="159075"/>
            </a:xfrm>
            <a:prstGeom prst="rect">
              <a:avLst/>
            </a:prstGeom>
            <a:solidFill>
              <a:schemeClr val="accent4">
                <a:lumMod val="20000"/>
                <a:lumOff val="80000"/>
              </a:schemeClr>
            </a:solidFill>
            <a:ln>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ja-JP"/>
              </a:defPPr>
              <a:lvl1pPr algn="ctr">
                <a:defRPr>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n-US" altLang="ja-JP" sz="1050" dirty="0">
                  <a:solidFill>
                    <a:schemeClr val="tx1"/>
                  </a:solidFill>
                </a:rPr>
                <a:t>3</a:t>
              </a:r>
              <a:r>
                <a:rPr lang="ja-JP" altLang="en-US" sz="1050" dirty="0">
                  <a:solidFill>
                    <a:schemeClr val="tx1"/>
                  </a:solidFill>
                </a:rPr>
                <a:t>径間連続鋼床版箱桁橋</a:t>
              </a:r>
              <a:r>
                <a:rPr lang="en-US" altLang="ja-JP" sz="900" dirty="0">
                  <a:solidFill>
                    <a:schemeClr val="tx1"/>
                  </a:solidFill>
                </a:rPr>
                <a:t>95000</a:t>
              </a:r>
              <a:endParaRPr lang="ja-JP" altLang="en-US" sz="900" dirty="0">
                <a:solidFill>
                  <a:schemeClr val="tx1"/>
                </a:solidFill>
              </a:endParaRPr>
            </a:p>
          </p:txBody>
        </p:sp>
        <p:sp>
          <p:nvSpPr>
            <p:cNvPr id="94" name="テキスト ボックス 93"/>
            <p:cNvSpPr txBox="1"/>
            <p:nvPr/>
          </p:nvSpPr>
          <p:spPr>
            <a:xfrm>
              <a:off x="5012825" y="1885692"/>
              <a:ext cx="1164311" cy="159075"/>
            </a:xfrm>
            <a:prstGeom prst="rect">
              <a:avLst/>
            </a:prstGeom>
            <a:solidFill>
              <a:schemeClr val="accent2">
                <a:lumMod val="40000"/>
                <a:lumOff val="60000"/>
              </a:schemeClr>
            </a:solidFill>
            <a:ln>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ja-JP"/>
              </a:defPPr>
              <a:lvl1pPr algn="ctr">
                <a:defRPr>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ja-JP" altLang="en-US" sz="800" dirty="0">
                  <a:solidFill>
                    <a:schemeClr val="tx1"/>
                  </a:solidFill>
                </a:rPr>
                <a:t>単純鋼板桁橋</a:t>
              </a:r>
              <a:r>
                <a:rPr lang="en-US" altLang="ja-JP" sz="800" dirty="0">
                  <a:solidFill>
                    <a:schemeClr val="tx1"/>
                  </a:solidFill>
                </a:rPr>
                <a:t>(2</a:t>
              </a:r>
              <a:r>
                <a:rPr lang="ja-JP" altLang="en-US" sz="800" dirty="0">
                  <a:solidFill>
                    <a:schemeClr val="tx1"/>
                  </a:solidFill>
                </a:rPr>
                <a:t>連</a:t>
              </a:r>
              <a:r>
                <a:rPr lang="en-US" altLang="ja-JP" sz="800" dirty="0">
                  <a:solidFill>
                    <a:schemeClr val="tx1"/>
                  </a:solidFill>
                </a:rPr>
                <a:t>)</a:t>
              </a:r>
              <a:r>
                <a:rPr lang="en-US" altLang="ja-JP" sz="600" dirty="0">
                  <a:solidFill>
                    <a:schemeClr val="tx1"/>
                  </a:solidFill>
                </a:rPr>
                <a:t>5200</a:t>
              </a:r>
              <a:endParaRPr lang="ja-JP" altLang="en-US" sz="600" dirty="0">
                <a:solidFill>
                  <a:schemeClr val="tx1"/>
                </a:solidFill>
              </a:endParaRPr>
            </a:p>
          </p:txBody>
        </p:sp>
        <p:sp>
          <p:nvSpPr>
            <p:cNvPr id="95" name="テキスト ボックス 94"/>
            <p:cNvSpPr txBox="1"/>
            <p:nvPr/>
          </p:nvSpPr>
          <p:spPr>
            <a:xfrm>
              <a:off x="8355497" y="1882058"/>
              <a:ext cx="1164311" cy="159075"/>
            </a:xfrm>
            <a:prstGeom prst="rect">
              <a:avLst/>
            </a:prstGeom>
            <a:solidFill>
              <a:schemeClr val="accent2">
                <a:lumMod val="40000"/>
                <a:lumOff val="60000"/>
              </a:schemeClr>
            </a:solidFill>
            <a:ln>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ja-JP"/>
              </a:defPPr>
              <a:lvl1pPr algn="ctr">
                <a:defRPr>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ja-JP" altLang="en-US" sz="800" dirty="0">
                  <a:solidFill>
                    <a:schemeClr val="tx1"/>
                  </a:solidFill>
                </a:rPr>
                <a:t>単純鋼板桁橋</a:t>
              </a:r>
              <a:r>
                <a:rPr lang="en-US" altLang="ja-JP" sz="800" dirty="0">
                  <a:solidFill>
                    <a:schemeClr val="tx1"/>
                  </a:solidFill>
                </a:rPr>
                <a:t>(2</a:t>
              </a:r>
              <a:r>
                <a:rPr lang="ja-JP" altLang="en-US" sz="800" dirty="0">
                  <a:solidFill>
                    <a:schemeClr val="tx1"/>
                  </a:solidFill>
                </a:rPr>
                <a:t>連</a:t>
              </a:r>
              <a:r>
                <a:rPr lang="en-US" altLang="ja-JP" sz="800" dirty="0">
                  <a:solidFill>
                    <a:schemeClr val="tx1"/>
                  </a:solidFill>
                </a:rPr>
                <a:t>)</a:t>
              </a:r>
              <a:r>
                <a:rPr lang="en-US" altLang="ja-JP" sz="600" dirty="0">
                  <a:solidFill>
                    <a:schemeClr val="tx1"/>
                  </a:solidFill>
                </a:rPr>
                <a:t>5200</a:t>
              </a:r>
              <a:endParaRPr lang="ja-JP" altLang="en-US" sz="600" dirty="0">
                <a:solidFill>
                  <a:schemeClr val="tx1"/>
                </a:solidFill>
              </a:endParaRPr>
            </a:p>
          </p:txBody>
        </p:sp>
        <p:sp>
          <p:nvSpPr>
            <p:cNvPr id="96" name="テキスト ボックス 95"/>
            <p:cNvSpPr txBox="1"/>
            <p:nvPr/>
          </p:nvSpPr>
          <p:spPr>
            <a:xfrm>
              <a:off x="6188132" y="1684468"/>
              <a:ext cx="2145035" cy="159075"/>
            </a:xfrm>
            <a:prstGeom prst="rect">
              <a:avLst/>
            </a:prstGeom>
            <a:noFill/>
            <a:ln>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ja-JP"/>
              </a:defPPr>
              <a:lvl1pPr algn="ctr">
                <a:defRPr>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ja-JP" altLang="en-US" sz="900" dirty="0">
                  <a:solidFill>
                    <a:schemeClr val="tx1"/>
                  </a:solidFill>
                </a:rPr>
                <a:t>橋長</a:t>
              </a:r>
              <a:r>
                <a:rPr lang="en-US" altLang="ja-JP" sz="900" dirty="0">
                  <a:solidFill>
                    <a:schemeClr val="tx1"/>
                  </a:solidFill>
                </a:rPr>
                <a:t>199m</a:t>
              </a:r>
              <a:endParaRPr lang="ja-JP" altLang="en-US" sz="900" dirty="0">
                <a:solidFill>
                  <a:schemeClr val="tx1"/>
                </a:solidFill>
              </a:endParaRPr>
            </a:p>
          </p:txBody>
        </p:sp>
        <p:cxnSp>
          <p:nvCxnSpPr>
            <p:cNvPr id="7" name="直線矢印コネクタ 6"/>
            <p:cNvCxnSpPr/>
            <p:nvPr/>
          </p:nvCxnSpPr>
          <p:spPr>
            <a:xfrm flipV="1">
              <a:off x="4999320" y="1844824"/>
              <a:ext cx="4511510" cy="0"/>
            </a:xfrm>
            <a:prstGeom prst="straightConnector1">
              <a:avLst/>
            </a:prstGeom>
            <a:ln w="9525">
              <a:solidFill>
                <a:schemeClr val="tx1"/>
              </a:solidFill>
              <a:headEnd type="arrow" w="med" len="med"/>
              <a:tailEnd type="arrow" w="med" len="med"/>
            </a:ln>
          </p:spPr>
          <p:style>
            <a:lnRef idx="1">
              <a:schemeClr val="accent1"/>
            </a:lnRef>
            <a:fillRef idx="0">
              <a:schemeClr val="accent1"/>
            </a:fillRef>
            <a:effectRef idx="0">
              <a:schemeClr val="accent1"/>
            </a:effectRef>
            <a:fontRef idx="minor">
              <a:schemeClr val="tx1"/>
            </a:fontRef>
          </p:style>
        </p:cxnSp>
      </p:grpSp>
      <p:sp>
        <p:nvSpPr>
          <p:cNvPr id="40" name="タイトル 1"/>
          <p:cNvSpPr txBox="1">
            <a:spLocks/>
          </p:cNvSpPr>
          <p:nvPr/>
        </p:nvSpPr>
        <p:spPr>
          <a:xfrm>
            <a:off x="611832" y="238054"/>
            <a:ext cx="8716202" cy="914400"/>
          </a:xfrm>
          <a:prstGeom prst="rect">
            <a:avLst/>
          </a:prstGeom>
        </p:spPr>
        <p:txBody>
          <a:bodyPr vert="horz" anchor="b" anchorCtr="0">
            <a:noAutofit/>
          </a:bodyPr>
          <a:lstStyle>
            <a:lvl1pPr algn="l" rtl="0" eaLnBrk="1" latinLnBrk="0" hangingPunct="1">
              <a:spcBef>
                <a:spcPct val="0"/>
              </a:spcBef>
              <a:buNone/>
              <a:defRPr kumimoji="1" sz="3200" kern="1200">
                <a:solidFill>
                  <a:schemeClr val="tx2"/>
                </a:solidFill>
                <a:latin typeface="+mj-lt"/>
                <a:ea typeface="+mj-ea"/>
                <a:cs typeface="+mj-cs"/>
              </a:defRPr>
            </a:lvl1pPr>
          </a:lstStyle>
          <a:p>
            <a:r>
              <a:rPr lang="ja-JP" altLang="en-US" sz="2800" dirty="0">
                <a:latin typeface="HGSｺﾞｼｯｸM" panose="020B0600000000000000" pitchFamily="50" charset="-128"/>
                <a:ea typeface="HGSｺﾞｼｯｸM" panose="020B0600000000000000" pitchFamily="50" charset="-128"/>
              </a:rPr>
              <a:t>４</a:t>
            </a:r>
            <a:r>
              <a:rPr lang="en-US" altLang="ja-JP" sz="2800" dirty="0">
                <a:latin typeface="HGSｺﾞｼｯｸM" panose="020B0600000000000000" pitchFamily="50" charset="-128"/>
                <a:ea typeface="HGSｺﾞｼｯｸM" panose="020B0600000000000000" pitchFamily="50" charset="-128"/>
              </a:rPr>
              <a:t>.</a:t>
            </a:r>
            <a:r>
              <a:rPr lang="ja-JP" altLang="en-US" sz="2800" dirty="0">
                <a:latin typeface="HGSｺﾞｼｯｸM" panose="020B0600000000000000" pitchFamily="50" charset="-128"/>
                <a:ea typeface="HGSｺﾞｼｯｸM" panose="020B0600000000000000" pitchFamily="50" charset="-128"/>
              </a:rPr>
              <a:t>個別橋梁の更新判定</a:t>
            </a:r>
            <a:endParaRPr lang="en-US" altLang="ja-JP" sz="2800" dirty="0">
              <a:latin typeface="HGSｺﾞｼｯｸM" panose="020B0600000000000000" pitchFamily="50" charset="-128"/>
              <a:ea typeface="HGSｺﾞｼｯｸM" panose="020B0600000000000000" pitchFamily="50" charset="-128"/>
            </a:endParaRPr>
          </a:p>
          <a:p>
            <a:r>
              <a:rPr lang="ja-JP" altLang="en-US" sz="2800" dirty="0">
                <a:latin typeface="HGSｺﾞｼｯｸM" panose="020B0600000000000000" pitchFamily="50" charset="-128"/>
                <a:ea typeface="HGSｺﾞｼｯｸM" panose="020B0600000000000000" pitchFamily="50" charset="-128"/>
              </a:rPr>
              <a:t>　２）判定結果　</a:t>
            </a:r>
            <a:r>
              <a:rPr lang="en-US" altLang="ja-JP" sz="2800" dirty="0">
                <a:latin typeface="HGSｺﾞｼｯｸM" panose="020B0600000000000000" pitchFamily="50" charset="-128"/>
                <a:ea typeface="HGSｺﾞｼｯｸM" panose="020B0600000000000000" pitchFamily="50" charset="-128"/>
              </a:rPr>
              <a:t>(7/11)</a:t>
            </a:r>
            <a:r>
              <a:rPr lang="ja-JP" altLang="en-US" sz="2800" dirty="0">
                <a:latin typeface="HGSｺﾞｼｯｸM" panose="020B0600000000000000" pitchFamily="50" charset="-128"/>
                <a:ea typeface="HGSｺﾞｼｯｸM" panose="020B0600000000000000" pitchFamily="50" charset="-128"/>
              </a:rPr>
              <a:t>　</a:t>
            </a:r>
            <a:r>
              <a:rPr lang="en-US" altLang="ja-JP" sz="2400" dirty="0">
                <a:latin typeface="HGSｺﾞｼｯｸM" panose="020B0600000000000000" pitchFamily="50" charset="-128"/>
                <a:ea typeface="HGSｺﾞｼｯｸM" panose="020B0600000000000000" pitchFamily="50" charset="-128"/>
              </a:rPr>
              <a:t>【</a:t>
            </a:r>
            <a:r>
              <a:rPr lang="ja-JP" altLang="en-US" sz="2400" dirty="0">
                <a:latin typeface="HGSｺﾞｼｯｸM" panose="020B0600000000000000" pitchFamily="50" charset="-128"/>
                <a:ea typeface="HGSｺﾞｼｯｸM" panose="020B0600000000000000" pitchFamily="50" charset="-128"/>
              </a:rPr>
              <a:t>橋梁諸元</a:t>
            </a:r>
            <a:r>
              <a:rPr lang="en-US" altLang="ja-JP" sz="2400" dirty="0">
                <a:latin typeface="HGSｺﾞｼｯｸM" panose="020B0600000000000000" pitchFamily="50" charset="-128"/>
                <a:ea typeface="HGSｺﾞｼｯｸM" panose="020B0600000000000000" pitchFamily="50" charset="-128"/>
              </a:rPr>
              <a:t>】</a:t>
            </a:r>
            <a:r>
              <a:rPr lang="ja-JP" altLang="en-US" sz="2800" dirty="0">
                <a:latin typeface="HGSｺﾞｼｯｸM" panose="020B0600000000000000" pitchFamily="50" charset="-128"/>
                <a:ea typeface="HGSｺﾞｼｯｸM" panose="020B0600000000000000" pitchFamily="50" charset="-128"/>
              </a:rPr>
              <a:t>　</a:t>
            </a:r>
          </a:p>
        </p:txBody>
      </p:sp>
    </p:spTree>
    <p:extLst>
      <p:ext uri="{BB962C8B-B14F-4D97-AF65-F5344CB8AC3E}">
        <p14:creationId xmlns:p14="http://schemas.microsoft.com/office/powerpoint/2010/main" val="397895142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表 4"/>
          <p:cNvGraphicFramePr>
            <a:graphicFrameLocks noGrp="1"/>
          </p:cNvGraphicFramePr>
          <p:nvPr>
            <p:extLst/>
          </p:nvPr>
        </p:nvGraphicFramePr>
        <p:xfrm>
          <a:off x="344487" y="1583598"/>
          <a:ext cx="9145018" cy="4653714"/>
        </p:xfrm>
        <a:graphic>
          <a:graphicData uri="http://schemas.openxmlformats.org/drawingml/2006/table">
            <a:tbl>
              <a:tblPr firstRow="1" bandRow="1">
                <a:tableStyleId>{5C22544A-7EE6-4342-B048-85BDC9FD1C3A}</a:tableStyleId>
              </a:tblPr>
              <a:tblGrid>
                <a:gridCol w="360041">
                  <a:extLst>
                    <a:ext uri="{9D8B030D-6E8A-4147-A177-3AD203B41FA5}">
                      <a16:colId xmlns="" xmlns:a16="http://schemas.microsoft.com/office/drawing/2014/main" val="20000"/>
                    </a:ext>
                  </a:extLst>
                </a:gridCol>
                <a:gridCol w="5273290">
                  <a:extLst>
                    <a:ext uri="{9D8B030D-6E8A-4147-A177-3AD203B41FA5}">
                      <a16:colId xmlns="" xmlns:a16="http://schemas.microsoft.com/office/drawing/2014/main" val="20001"/>
                    </a:ext>
                  </a:extLst>
                </a:gridCol>
                <a:gridCol w="3511687">
                  <a:extLst>
                    <a:ext uri="{9D8B030D-6E8A-4147-A177-3AD203B41FA5}">
                      <a16:colId xmlns="" xmlns:a16="http://schemas.microsoft.com/office/drawing/2014/main" val="20002"/>
                    </a:ext>
                  </a:extLst>
                </a:gridCol>
              </a:tblGrid>
              <a:tr h="280208">
                <a:tc>
                  <a:txBody>
                    <a:bodyPr/>
                    <a:lstStyle/>
                    <a:p>
                      <a:pPr algn="ctr"/>
                      <a:endParaRPr kumimoji="1" lang="ja-JP" altLang="en-US" sz="1200" b="0" dirty="0">
                        <a:solidFill>
                          <a:sysClr val="windowText" lastClr="000000"/>
                        </a:solidFill>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kumimoji="1" lang="ja-JP" altLang="en-US" sz="1200" b="0" dirty="0">
                          <a:solidFill>
                            <a:sysClr val="windowText" lastClr="000000"/>
                          </a:solidFill>
                        </a:rPr>
                        <a:t>概念図</a:t>
                      </a: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kumimoji="1" lang="ja-JP" altLang="en-US" sz="1200" b="0" dirty="0">
                          <a:solidFill>
                            <a:sysClr val="windowText" lastClr="000000"/>
                          </a:solidFill>
                        </a:rPr>
                        <a:t>評価結果</a:t>
                      </a: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lumMod val="85000"/>
                      </a:schemeClr>
                    </a:solidFill>
                  </a:tcPr>
                </a:tc>
                <a:extLst>
                  <a:ext uri="{0D108BD9-81ED-4DB2-BD59-A6C34878D82A}">
                    <a16:rowId xmlns="" xmlns:a16="http://schemas.microsoft.com/office/drawing/2014/main" val="10000"/>
                  </a:ext>
                </a:extLst>
              </a:tr>
              <a:tr h="1457835">
                <a:tc>
                  <a:txBody>
                    <a:bodyPr/>
                    <a:lstStyle/>
                    <a:p>
                      <a:pPr algn="ctr"/>
                      <a:r>
                        <a:rPr kumimoji="1" lang="ja-JP" altLang="en-US" sz="1200" b="0" dirty="0">
                          <a:solidFill>
                            <a:sysClr val="windowText" lastClr="000000"/>
                          </a:solidFill>
                        </a:rPr>
                        <a:t>更新</a:t>
                      </a:r>
                    </a:p>
                  </a:txBody>
                  <a:tcPr vert="eaVert">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a:endParaRPr kumimoji="1" lang="ja-JP" altLang="en-US" sz="1600" b="0" dirty="0">
                        <a:solidFill>
                          <a:sysClr val="windowText" lastClr="000000"/>
                        </a:solidFill>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rowSpan="3">
                  <a:txBody>
                    <a:bodyPr/>
                    <a:lstStyle/>
                    <a:p>
                      <a:pPr algn="ctr"/>
                      <a:endParaRPr kumimoji="1" lang="ja-JP" altLang="en-US" sz="1600" b="0" dirty="0">
                        <a:solidFill>
                          <a:sysClr val="windowText" lastClr="000000"/>
                        </a:solidFill>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 xmlns:a16="http://schemas.microsoft.com/office/drawing/2014/main" val="10001"/>
                  </a:ext>
                </a:extLst>
              </a:tr>
              <a:tr h="154751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200" b="0" dirty="0">
                          <a:solidFill>
                            <a:sysClr val="windowText" lastClr="000000"/>
                          </a:solidFill>
                        </a:rPr>
                        <a:t>上部のみ更新</a:t>
                      </a:r>
                      <a:endParaRPr kumimoji="1" lang="en-US" altLang="ja-JP" sz="1100" b="0" dirty="0">
                        <a:solidFill>
                          <a:sysClr val="windowText" lastClr="000000"/>
                        </a:solidFill>
                      </a:endParaRPr>
                    </a:p>
                  </a:txBody>
                  <a:tcPr vert="eaVert">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a:endParaRPr kumimoji="1" lang="ja-JP" altLang="en-US" sz="1600" b="0" dirty="0">
                        <a:solidFill>
                          <a:sysClr val="windowText" lastClr="000000"/>
                        </a:solidFill>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vMerge="1">
                  <a:txBody>
                    <a:bodyPr/>
                    <a:lstStyle/>
                    <a:p>
                      <a:endParaRPr kumimoji="1" lang="ja-JP" altLang="en-US"/>
                    </a:p>
                  </a:txBody>
                  <a:tcPr/>
                </a:tc>
                <a:extLst>
                  <a:ext uri="{0D108BD9-81ED-4DB2-BD59-A6C34878D82A}">
                    <a16:rowId xmlns="" xmlns:a16="http://schemas.microsoft.com/office/drawing/2014/main" val="10002"/>
                  </a:ext>
                </a:extLst>
              </a:tr>
              <a:tr h="1368152">
                <a:tc>
                  <a:txBody>
                    <a:bodyPr/>
                    <a:lstStyle/>
                    <a:p>
                      <a:pPr algn="ctr"/>
                      <a:r>
                        <a:rPr kumimoji="1" lang="ja-JP" altLang="en-US" sz="1200" b="0" dirty="0">
                          <a:solidFill>
                            <a:sysClr val="windowText" lastClr="000000"/>
                          </a:solidFill>
                        </a:rPr>
                        <a:t>維持管理</a:t>
                      </a:r>
                    </a:p>
                  </a:txBody>
                  <a:tcPr vert="eaVert">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a:endParaRPr kumimoji="1" lang="ja-JP" altLang="en-US" sz="1600" b="0" dirty="0">
                        <a:solidFill>
                          <a:sysClr val="windowText" lastClr="000000"/>
                        </a:solidFill>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vMerge="1">
                  <a:txBody>
                    <a:bodyPr/>
                    <a:lstStyle/>
                    <a:p>
                      <a:pPr algn="ctr"/>
                      <a:endParaRPr kumimoji="1" lang="ja-JP" altLang="en-US" sz="1600" b="0" dirty="0">
                        <a:solidFill>
                          <a:sysClr val="windowText" lastClr="000000"/>
                        </a:solidFill>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 xmlns:a16="http://schemas.microsoft.com/office/drawing/2014/main" val="10003"/>
                  </a:ext>
                </a:extLst>
              </a:tr>
            </a:tbl>
          </a:graphicData>
        </a:graphic>
      </p:graphicFrame>
      <p:pic>
        <p:nvPicPr>
          <p:cNvPr id="10" name="図 9"/>
          <p:cNvPicPr>
            <a:picLocks noChangeAspect="1"/>
          </p:cNvPicPr>
          <p:nvPr/>
        </p:nvPicPr>
        <p:blipFill rotWithShape="1">
          <a:blip r:embed="rId3"/>
          <a:srcRect l="1142" t="16218" r="1142" b="2706"/>
          <a:stretch/>
        </p:blipFill>
        <p:spPr>
          <a:xfrm>
            <a:off x="721408" y="3332818"/>
            <a:ext cx="4863635" cy="1346852"/>
          </a:xfrm>
          <a:prstGeom prst="rect">
            <a:avLst/>
          </a:prstGeom>
        </p:spPr>
      </p:pic>
      <p:pic>
        <p:nvPicPr>
          <p:cNvPr id="9" name="図 8"/>
          <p:cNvPicPr>
            <a:picLocks noChangeAspect="1"/>
          </p:cNvPicPr>
          <p:nvPr/>
        </p:nvPicPr>
        <p:blipFill rotWithShape="1">
          <a:blip r:embed="rId4"/>
          <a:srcRect l="2192" t="14013" r="2192" b="9779"/>
          <a:stretch/>
        </p:blipFill>
        <p:spPr>
          <a:xfrm>
            <a:off x="721408" y="1883221"/>
            <a:ext cx="4863635" cy="1346852"/>
          </a:xfrm>
          <a:prstGeom prst="rect">
            <a:avLst/>
          </a:prstGeom>
        </p:spPr>
      </p:pic>
      <p:pic>
        <p:nvPicPr>
          <p:cNvPr id="2" name="図 1"/>
          <p:cNvPicPr>
            <a:picLocks noChangeAspect="1"/>
          </p:cNvPicPr>
          <p:nvPr/>
        </p:nvPicPr>
        <p:blipFill rotWithShape="1">
          <a:blip r:embed="rId5"/>
          <a:srcRect l="921" t="3434" r="758" b="3687"/>
          <a:stretch/>
        </p:blipFill>
        <p:spPr>
          <a:xfrm>
            <a:off x="721408" y="4890327"/>
            <a:ext cx="4863635" cy="1326446"/>
          </a:xfrm>
          <a:prstGeom prst="rect">
            <a:avLst/>
          </a:prstGeom>
        </p:spPr>
      </p:pic>
      <p:pic>
        <p:nvPicPr>
          <p:cNvPr id="3" name="図 2"/>
          <p:cNvPicPr>
            <a:picLocks noChangeAspect="1"/>
          </p:cNvPicPr>
          <p:nvPr/>
        </p:nvPicPr>
        <p:blipFill rotWithShape="1">
          <a:blip r:embed="rId6"/>
          <a:srcRect l="7251" t="14942" r="46849" b="8751"/>
          <a:stretch/>
        </p:blipFill>
        <p:spPr>
          <a:xfrm>
            <a:off x="6452935" y="2186541"/>
            <a:ext cx="2238450" cy="1634730"/>
          </a:xfrm>
          <a:prstGeom prst="rect">
            <a:avLst/>
          </a:prstGeom>
        </p:spPr>
      </p:pic>
      <p:graphicFrame>
        <p:nvGraphicFramePr>
          <p:cNvPr id="7" name="表 6"/>
          <p:cNvGraphicFramePr>
            <a:graphicFrameLocks noGrp="1"/>
          </p:cNvGraphicFramePr>
          <p:nvPr>
            <p:extLst/>
          </p:nvPr>
        </p:nvGraphicFramePr>
        <p:xfrm>
          <a:off x="6129973" y="3944316"/>
          <a:ext cx="3265557" cy="1135299"/>
        </p:xfrm>
        <a:graphic>
          <a:graphicData uri="http://schemas.openxmlformats.org/drawingml/2006/table">
            <a:tbl>
              <a:tblPr/>
              <a:tblGrid>
                <a:gridCol w="890152">
                  <a:extLst>
                    <a:ext uri="{9D8B030D-6E8A-4147-A177-3AD203B41FA5}">
                      <a16:colId xmlns="" xmlns:a16="http://schemas.microsoft.com/office/drawing/2014/main" val="20000"/>
                    </a:ext>
                  </a:extLst>
                </a:gridCol>
                <a:gridCol w="475081">
                  <a:extLst>
                    <a:ext uri="{9D8B030D-6E8A-4147-A177-3AD203B41FA5}">
                      <a16:colId xmlns="" xmlns:a16="http://schemas.microsoft.com/office/drawing/2014/main" val="20001"/>
                    </a:ext>
                  </a:extLst>
                </a:gridCol>
                <a:gridCol w="475081">
                  <a:extLst>
                    <a:ext uri="{9D8B030D-6E8A-4147-A177-3AD203B41FA5}">
                      <a16:colId xmlns="" xmlns:a16="http://schemas.microsoft.com/office/drawing/2014/main" val="20002"/>
                    </a:ext>
                  </a:extLst>
                </a:gridCol>
                <a:gridCol w="475081">
                  <a:extLst>
                    <a:ext uri="{9D8B030D-6E8A-4147-A177-3AD203B41FA5}">
                      <a16:colId xmlns="" xmlns:a16="http://schemas.microsoft.com/office/drawing/2014/main" val="20003"/>
                    </a:ext>
                  </a:extLst>
                </a:gridCol>
                <a:gridCol w="475081">
                  <a:extLst>
                    <a:ext uri="{9D8B030D-6E8A-4147-A177-3AD203B41FA5}">
                      <a16:colId xmlns="" xmlns:a16="http://schemas.microsoft.com/office/drawing/2014/main" val="20004"/>
                    </a:ext>
                  </a:extLst>
                </a:gridCol>
                <a:gridCol w="475081">
                  <a:extLst>
                    <a:ext uri="{9D8B030D-6E8A-4147-A177-3AD203B41FA5}">
                      <a16:colId xmlns="" xmlns:a16="http://schemas.microsoft.com/office/drawing/2014/main" val="20005"/>
                    </a:ext>
                  </a:extLst>
                </a:gridCol>
              </a:tblGrid>
              <a:tr h="427113">
                <a:tc>
                  <a:txBody>
                    <a:bodyPr/>
                    <a:lstStyle/>
                    <a:p>
                      <a:pPr algn="ctr" fontAlgn="ctr"/>
                      <a:r>
                        <a:rPr lang="ja-JP" altLang="en-US" sz="700" b="0" i="0" u="none" strike="noStrike" dirty="0">
                          <a:solidFill>
                            <a:srgbClr val="000000"/>
                          </a:solidFill>
                          <a:effectLst/>
                          <a:latin typeface="+mn-ea"/>
                          <a:ea typeface="+mn-ea"/>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zh-TW" altLang="en-US" sz="700" b="0" i="0" u="none" strike="noStrike" dirty="0">
                          <a:solidFill>
                            <a:srgbClr val="000000"/>
                          </a:solidFill>
                          <a:effectLst/>
                          <a:latin typeface="ＭＳ Ｐゴシック" panose="020B0600070205080204" pitchFamily="50" charset="-128"/>
                          <a:ea typeface="ＭＳ Ｐゴシック" panose="020B0600070205080204" pitchFamily="50" charset="-128"/>
                        </a:rPr>
                        <a:t>現時点架替</a:t>
                      </a:r>
                      <a:br>
                        <a:rPr lang="zh-TW" altLang="en-US" sz="700" b="0" i="0" u="none" strike="noStrike" dirty="0">
                          <a:solidFill>
                            <a:srgbClr val="000000"/>
                          </a:solidFill>
                          <a:effectLst/>
                          <a:latin typeface="ＭＳ Ｐゴシック" panose="020B0600070205080204" pitchFamily="50" charset="-128"/>
                          <a:ea typeface="ＭＳ Ｐゴシック" panose="020B0600070205080204" pitchFamily="50" charset="-128"/>
                        </a:rPr>
                      </a:br>
                      <a:r>
                        <a:rPr lang="en-US" altLang="zh-TW" sz="700" b="0" i="0" u="none" strike="noStrike" dirty="0">
                          <a:solidFill>
                            <a:srgbClr val="000000"/>
                          </a:solidFill>
                          <a:effectLst/>
                          <a:latin typeface="ＭＳ Ｐゴシック" panose="020B0600070205080204" pitchFamily="50" charset="-128"/>
                          <a:ea typeface="ＭＳ Ｐゴシック" panose="020B0600070205080204" pitchFamily="50" charset="-128"/>
                        </a:rPr>
                        <a:t>【</a:t>
                      </a:r>
                      <a:r>
                        <a:rPr lang="zh-TW" altLang="en-US" sz="700" b="0" i="0" u="none" strike="noStrike" dirty="0">
                          <a:solidFill>
                            <a:srgbClr val="000000"/>
                          </a:solidFill>
                          <a:effectLst/>
                          <a:latin typeface="ＭＳ Ｐゴシック" panose="020B0600070205080204" pitchFamily="50" charset="-128"/>
                          <a:ea typeface="ＭＳ Ｐゴシック" panose="020B0600070205080204" pitchFamily="50" charset="-128"/>
                        </a:rPr>
                        <a:t>上下部</a:t>
                      </a:r>
                      <a:endParaRPr lang="en-US" altLang="zh-TW" sz="7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p>
                      <a:pPr algn="ctr" fontAlgn="ctr"/>
                      <a:r>
                        <a:rPr lang="zh-TW" altLang="en-US" sz="700" b="0" i="0" u="none" strike="noStrike" dirty="0">
                          <a:solidFill>
                            <a:srgbClr val="000000"/>
                          </a:solidFill>
                          <a:effectLst/>
                          <a:latin typeface="ＭＳ Ｐゴシック" panose="020B0600070205080204" pitchFamily="50" charset="-128"/>
                          <a:ea typeface="ＭＳ Ｐゴシック" panose="020B0600070205080204" pitchFamily="50" charset="-128"/>
                        </a:rPr>
                        <a:t>更新</a:t>
                      </a:r>
                      <a:r>
                        <a:rPr lang="en-US" altLang="zh-TW" sz="700" b="0" i="0" u="none" strike="noStrike" dirty="0">
                          <a:solidFill>
                            <a:srgbClr val="000000"/>
                          </a:solidFill>
                          <a:effectLst/>
                          <a:latin typeface="ＭＳ Ｐゴシック" panose="020B0600070205080204" pitchFamily="50" charset="-128"/>
                          <a:ea typeface="ＭＳ Ｐゴシック" panose="020B0600070205080204" pitchFamily="50" charset="-128"/>
                        </a:rPr>
                        <a:t>】</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700" b="0" i="0" u="none" strike="noStrike" dirty="0">
                          <a:solidFill>
                            <a:srgbClr val="000000"/>
                          </a:solidFill>
                          <a:effectLst/>
                          <a:latin typeface="ＭＳ Ｐゴシック" panose="020B0600070205080204" pitchFamily="50" charset="-128"/>
                          <a:ea typeface="ＭＳ Ｐゴシック" panose="020B0600070205080204" pitchFamily="50" charset="-128"/>
                        </a:rPr>
                        <a:t>現時点架替</a:t>
                      </a:r>
                      <a:br>
                        <a:rPr lang="ja-JP" altLang="en-US" sz="700" b="0" i="0" u="none" strike="noStrike" dirty="0">
                          <a:solidFill>
                            <a:srgbClr val="000000"/>
                          </a:solidFill>
                          <a:effectLst/>
                          <a:latin typeface="ＭＳ Ｐゴシック" panose="020B0600070205080204" pitchFamily="50" charset="-128"/>
                          <a:ea typeface="ＭＳ Ｐゴシック" panose="020B0600070205080204" pitchFamily="50" charset="-128"/>
                        </a:rPr>
                      </a:br>
                      <a:r>
                        <a:rPr lang="en-US" altLang="ja-JP" sz="700" b="0" i="0" u="none" strike="noStrike" dirty="0">
                          <a:solidFill>
                            <a:srgbClr val="000000"/>
                          </a:solidFill>
                          <a:effectLst/>
                          <a:latin typeface="ＭＳ Ｐゴシック" panose="020B0600070205080204" pitchFamily="50" charset="-128"/>
                          <a:ea typeface="ＭＳ Ｐゴシック" panose="020B0600070205080204" pitchFamily="50" charset="-128"/>
                        </a:rPr>
                        <a:t>【</a:t>
                      </a:r>
                      <a:r>
                        <a:rPr lang="ja-JP" altLang="en-US" sz="700" b="0" i="0" u="none" strike="noStrike" dirty="0">
                          <a:solidFill>
                            <a:srgbClr val="000000"/>
                          </a:solidFill>
                          <a:effectLst/>
                          <a:latin typeface="ＭＳ Ｐゴシック" panose="020B0600070205080204" pitchFamily="50" charset="-128"/>
                          <a:ea typeface="ＭＳ Ｐゴシック" panose="020B0600070205080204" pitchFamily="50" charset="-128"/>
                        </a:rPr>
                        <a:t>上部のみ更新</a:t>
                      </a:r>
                      <a:r>
                        <a:rPr lang="en-US" altLang="ja-JP" sz="700" b="0" i="0" u="none" strike="noStrike" dirty="0">
                          <a:solidFill>
                            <a:srgbClr val="000000"/>
                          </a:solidFill>
                          <a:effectLst/>
                          <a:latin typeface="ＭＳ Ｐゴシック" panose="020B0600070205080204" pitchFamily="50" charset="-128"/>
                          <a:ea typeface="ＭＳ Ｐゴシック" panose="020B0600070205080204" pitchFamily="50" charset="-128"/>
                        </a:rPr>
                        <a:t>】</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700" b="0" i="0" u="none" strike="noStrike" dirty="0">
                          <a:solidFill>
                            <a:srgbClr val="000000"/>
                          </a:solidFill>
                          <a:effectLst/>
                          <a:latin typeface="ＭＳ Ｐゴシック" panose="020B0600070205080204" pitchFamily="50" charset="-128"/>
                          <a:ea typeface="ＭＳ Ｐゴシック" panose="020B0600070205080204" pitchFamily="50" charset="-128"/>
                        </a:rPr>
                        <a:t>78</a:t>
                      </a:r>
                      <a:r>
                        <a:rPr lang="ja-JP" altLang="en-US" sz="700" b="0" i="0" u="none" strike="noStrike" dirty="0">
                          <a:solidFill>
                            <a:srgbClr val="000000"/>
                          </a:solidFill>
                          <a:effectLst/>
                          <a:latin typeface="ＭＳ Ｐゴシック" panose="020B0600070205080204" pitchFamily="50" charset="-128"/>
                          <a:ea typeface="ＭＳ Ｐゴシック" panose="020B0600070205080204" pitchFamily="50" charset="-128"/>
                        </a:rPr>
                        <a:t>年後架替</a:t>
                      </a:r>
                      <a:br>
                        <a:rPr lang="ja-JP" altLang="en-US" sz="700" b="0" i="0" u="none" strike="noStrike" dirty="0">
                          <a:solidFill>
                            <a:srgbClr val="000000"/>
                          </a:solidFill>
                          <a:effectLst/>
                          <a:latin typeface="ＭＳ Ｐゴシック" panose="020B0600070205080204" pitchFamily="50" charset="-128"/>
                          <a:ea typeface="ＭＳ Ｐゴシック" panose="020B0600070205080204" pitchFamily="50" charset="-128"/>
                        </a:rPr>
                      </a:br>
                      <a:r>
                        <a:rPr lang="en-US" altLang="ja-JP" sz="700" b="0" i="0" u="none" strike="noStrike" dirty="0">
                          <a:solidFill>
                            <a:srgbClr val="000000"/>
                          </a:solidFill>
                          <a:effectLst/>
                          <a:latin typeface="ＭＳ Ｐゴシック" panose="020B0600070205080204" pitchFamily="50" charset="-128"/>
                          <a:ea typeface="ＭＳ Ｐゴシック" panose="020B0600070205080204" pitchFamily="50" charset="-128"/>
                        </a:rPr>
                        <a:t>【</a:t>
                      </a:r>
                      <a:r>
                        <a:rPr lang="ja-JP" altLang="en-US" sz="700" b="0" i="0" u="none" strike="noStrike" dirty="0">
                          <a:solidFill>
                            <a:srgbClr val="000000"/>
                          </a:solidFill>
                          <a:effectLst/>
                          <a:latin typeface="ＭＳ Ｐゴシック" panose="020B0600070205080204" pitchFamily="50" charset="-128"/>
                          <a:ea typeface="ＭＳ Ｐゴシック" panose="020B0600070205080204" pitchFamily="50" charset="-128"/>
                        </a:rPr>
                        <a:t>上下部更新</a:t>
                      </a:r>
                      <a:r>
                        <a:rPr lang="en-US" altLang="ja-JP" sz="700" b="0" i="0" u="none" strike="noStrike" dirty="0">
                          <a:solidFill>
                            <a:srgbClr val="000000"/>
                          </a:solidFill>
                          <a:effectLst/>
                          <a:latin typeface="ＭＳ Ｐゴシック" panose="020B0600070205080204" pitchFamily="50" charset="-128"/>
                          <a:ea typeface="ＭＳ Ｐゴシック" panose="020B0600070205080204" pitchFamily="50" charset="-128"/>
                        </a:rPr>
                        <a:t>】</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700" b="0" i="0" u="none" strike="noStrike" dirty="0">
                          <a:solidFill>
                            <a:srgbClr val="000000"/>
                          </a:solidFill>
                          <a:effectLst/>
                          <a:latin typeface="ＭＳ Ｐゴシック" panose="020B0600070205080204" pitchFamily="50" charset="-128"/>
                          <a:ea typeface="ＭＳ Ｐゴシック" panose="020B0600070205080204" pitchFamily="50" charset="-128"/>
                        </a:rPr>
                        <a:t>78</a:t>
                      </a:r>
                      <a:r>
                        <a:rPr lang="ja-JP" altLang="en-US" sz="700" b="0" i="0" u="none" strike="noStrike" dirty="0">
                          <a:solidFill>
                            <a:srgbClr val="000000"/>
                          </a:solidFill>
                          <a:effectLst/>
                          <a:latin typeface="ＭＳ Ｐゴシック" panose="020B0600070205080204" pitchFamily="50" charset="-128"/>
                          <a:ea typeface="ＭＳ Ｐゴシック" panose="020B0600070205080204" pitchFamily="50" charset="-128"/>
                        </a:rPr>
                        <a:t>年後架替</a:t>
                      </a:r>
                      <a:br>
                        <a:rPr lang="ja-JP" altLang="en-US" sz="700" b="0" i="0" u="none" strike="noStrike" dirty="0">
                          <a:solidFill>
                            <a:srgbClr val="000000"/>
                          </a:solidFill>
                          <a:effectLst/>
                          <a:latin typeface="ＭＳ Ｐゴシック" panose="020B0600070205080204" pitchFamily="50" charset="-128"/>
                          <a:ea typeface="ＭＳ Ｐゴシック" panose="020B0600070205080204" pitchFamily="50" charset="-128"/>
                        </a:rPr>
                      </a:br>
                      <a:r>
                        <a:rPr lang="en-US" altLang="ja-JP" sz="700" b="0" i="0" u="none" strike="noStrike" dirty="0">
                          <a:solidFill>
                            <a:srgbClr val="000000"/>
                          </a:solidFill>
                          <a:effectLst/>
                          <a:latin typeface="ＭＳ Ｐゴシック" panose="020B0600070205080204" pitchFamily="50" charset="-128"/>
                          <a:ea typeface="ＭＳ Ｐゴシック" panose="020B0600070205080204" pitchFamily="50" charset="-128"/>
                        </a:rPr>
                        <a:t>【</a:t>
                      </a:r>
                      <a:r>
                        <a:rPr lang="ja-JP" altLang="en-US" sz="700" b="0" i="0" u="none" strike="noStrike" dirty="0">
                          <a:solidFill>
                            <a:srgbClr val="000000"/>
                          </a:solidFill>
                          <a:effectLst/>
                          <a:latin typeface="ＭＳ Ｐゴシック" panose="020B0600070205080204" pitchFamily="50" charset="-128"/>
                          <a:ea typeface="ＭＳ Ｐゴシック" panose="020B0600070205080204" pitchFamily="50" charset="-128"/>
                        </a:rPr>
                        <a:t>上部のみ更新</a:t>
                      </a:r>
                      <a:r>
                        <a:rPr lang="en-US" altLang="ja-JP" sz="700" b="0" i="0" u="none" strike="noStrike" dirty="0">
                          <a:solidFill>
                            <a:srgbClr val="000000"/>
                          </a:solidFill>
                          <a:effectLst/>
                          <a:latin typeface="ＭＳ Ｐゴシック" panose="020B0600070205080204" pitchFamily="50" charset="-128"/>
                          <a:ea typeface="ＭＳ Ｐゴシック" panose="020B0600070205080204" pitchFamily="50" charset="-128"/>
                        </a:rPr>
                        <a:t>】</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700" b="0" i="0" u="none" strike="noStrike" dirty="0">
                          <a:solidFill>
                            <a:srgbClr val="000000"/>
                          </a:solidFill>
                          <a:effectLst/>
                          <a:latin typeface="ＭＳ Ｐゴシック" panose="020B0600070205080204" pitchFamily="50" charset="-128"/>
                          <a:ea typeface="ＭＳ Ｐゴシック" panose="020B0600070205080204" pitchFamily="50" charset="-128"/>
                        </a:rPr>
                        <a:t>延命化案</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0"/>
                  </a:ext>
                </a:extLst>
              </a:tr>
              <a:tr h="118031">
                <a:tc>
                  <a:txBody>
                    <a:bodyPr/>
                    <a:lstStyle/>
                    <a:p>
                      <a:pPr algn="l" fontAlgn="ctr"/>
                      <a:r>
                        <a:rPr lang="en-US" sz="700" b="0" i="0" u="none" strike="noStrike" dirty="0">
                          <a:solidFill>
                            <a:srgbClr val="000000"/>
                          </a:solidFill>
                          <a:effectLst/>
                          <a:latin typeface="+mn-ea"/>
                          <a:ea typeface="+mn-ea"/>
                        </a:rPr>
                        <a:t>ＬＣＣ（</a:t>
                      </a:r>
                      <a:r>
                        <a:rPr lang="ja-JP" altLang="en-US" sz="700" b="0" i="0" u="none" strike="noStrike" dirty="0">
                          <a:solidFill>
                            <a:srgbClr val="000000"/>
                          </a:solidFill>
                          <a:effectLst/>
                          <a:latin typeface="+mn-ea"/>
                          <a:ea typeface="+mn-ea"/>
                        </a:rPr>
                        <a:t>千円）</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700" b="0" i="0" u="none" strike="noStrike" dirty="0">
                          <a:solidFill>
                            <a:srgbClr val="000000"/>
                          </a:solidFill>
                          <a:effectLst/>
                          <a:latin typeface="+mn-ea"/>
                          <a:ea typeface="+mn-ea"/>
                        </a:rPr>
                        <a:t>2,148,122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700" b="0" i="0" u="none" strike="noStrike" dirty="0">
                          <a:solidFill>
                            <a:srgbClr val="000000"/>
                          </a:solidFill>
                          <a:effectLst/>
                          <a:latin typeface="+mn-ea"/>
                          <a:ea typeface="+mn-ea"/>
                        </a:rPr>
                        <a:t>1,793,326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700" b="0" i="0" u="none" strike="noStrike">
                          <a:solidFill>
                            <a:srgbClr val="000000"/>
                          </a:solidFill>
                          <a:effectLst/>
                          <a:latin typeface="+mn-ea"/>
                          <a:ea typeface="+mn-ea"/>
                        </a:rPr>
                        <a:t>1,897,614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700" b="0" i="0" u="none" strike="noStrike">
                          <a:solidFill>
                            <a:srgbClr val="000000"/>
                          </a:solidFill>
                          <a:effectLst/>
                          <a:latin typeface="+mn-ea"/>
                          <a:ea typeface="+mn-ea"/>
                        </a:rPr>
                        <a:t>1,818,374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700" b="0" i="0" u="none" strike="noStrike">
                          <a:solidFill>
                            <a:srgbClr val="000000"/>
                          </a:solidFill>
                          <a:effectLst/>
                          <a:latin typeface="+mn-ea"/>
                          <a:ea typeface="+mn-ea"/>
                        </a:rPr>
                        <a:t>1,759,568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1"/>
                  </a:ext>
                </a:extLst>
              </a:tr>
              <a:tr h="118031">
                <a:tc>
                  <a:txBody>
                    <a:bodyPr/>
                    <a:lstStyle/>
                    <a:p>
                      <a:pPr algn="l" fontAlgn="ctr"/>
                      <a:r>
                        <a:rPr lang="zh-CN" altLang="en-US" sz="700" b="0" i="0" u="none" strike="noStrike" dirty="0">
                          <a:solidFill>
                            <a:srgbClr val="000000"/>
                          </a:solidFill>
                          <a:effectLst/>
                          <a:latin typeface="+mn-ea"/>
                          <a:ea typeface="+mn-ea"/>
                        </a:rPr>
                        <a:t>経済性</a:t>
                      </a:r>
                      <a:r>
                        <a:rPr lang="en-US" altLang="zh-CN" sz="700" b="0" i="0" u="none" strike="noStrike" dirty="0">
                          <a:solidFill>
                            <a:srgbClr val="000000"/>
                          </a:solidFill>
                          <a:effectLst/>
                          <a:latin typeface="+mn-ea"/>
                          <a:ea typeface="+mn-ea"/>
                        </a:rPr>
                        <a:t>【50</a:t>
                      </a:r>
                      <a:r>
                        <a:rPr lang="zh-CN" altLang="en-US" sz="700" b="0" i="0" u="none" strike="noStrike" dirty="0">
                          <a:solidFill>
                            <a:srgbClr val="000000"/>
                          </a:solidFill>
                          <a:effectLst/>
                          <a:latin typeface="+mn-ea"/>
                          <a:ea typeface="+mn-ea"/>
                        </a:rPr>
                        <a:t>点満点</a:t>
                      </a:r>
                      <a:r>
                        <a:rPr lang="en-US" altLang="zh-CN" sz="700" b="0" i="0" u="none" strike="noStrike" dirty="0">
                          <a:solidFill>
                            <a:srgbClr val="000000"/>
                          </a:solidFill>
                          <a:effectLst/>
                          <a:latin typeface="+mn-ea"/>
                          <a:ea typeface="+mn-ea"/>
                        </a:rPr>
                        <a:t>】</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700" b="0" i="0" u="none" strike="noStrike" dirty="0">
                          <a:solidFill>
                            <a:srgbClr val="000000"/>
                          </a:solidFill>
                          <a:effectLst/>
                          <a:latin typeface="+mn-ea"/>
                          <a:ea typeface="+mn-ea"/>
                        </a:rPr>
                        <a:t>39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700" b="0" i="0" u="none" strike="noStrike" dirty="0">
                          <a:solidFill>
                            <a:srgbClr val="000000"/>
                          </a:solidFill>
                          <a:effectLst/>
                          <a:latin typeface="+mn-ea"/>
                          <a:ea typeface="+mn-ea"/>
                        </a:rPr>
                        <a:t>49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700" b="0" i="0" u="none" strike="noStrike" dirty="0">
                          <a:solidFill>
                            <a:srgbClr val="000000"/>
                          </a:solidFill>
                          <a:effectLst/>
                          <a:latin typeface="+mn-ea"/>
                          <a:ea typeface="+mn-ea"/>
                        </a:rPr>
                        <a:t>46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700" b="0" i="0" u="none" strike="noStrike">
                          <a:solidFill>
                            <a:srgbClr val="000000"/>
                          </a:solidFill>
                          <a:effectLst/>
                          <a:latin typeface="+mn-ea"/>
                          <a:ea typeface="+mn-ea"/>
                        </a:rPr>
                        <a:t>48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700" b="0" i="0" u="none" strike="noStrike">
                          <a:solidFill>
                            <a:srgbClr val="000000"/>
                          </a:solidFill>
                          <a:effectLst/>
                          <a:latin typeface="+mn-ea"/>
                          <a:ea typeface="+mn-ea"/>
                        </a:rPr>
                        <a:t>50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2"/>
                  </a:ext>
                </a:extLst>
              </a:tr>
              <a:tr h="118031">
                <a:tc>
                  <a:txBody>
                    <a:bodyPr/>
                    <a:lstStyle/>
                    <a:p>
                      <a:pPr algn="l" fontAlgn="ctr"/>
                      <a:r>
                        <a:rPr lang="zh-CN" altLang="en-US" sz="700" b="0" i="0" u="none" strike="noStrike" dirty="0">
                          <a:solidFill>
                            <a:srgbClr val="000000"/>
                          </a:solidFill>
                          <a:effectLst/>
                          <a:latin typeface="+mn-ea"/>
                          <a:ea typeface="+mn-ea"/>
                        </a:rPr>
                        <a:t>使用性</a:t>
                      </a:r>
                      <a:r>
                        <a:rPr lang="en-US" altLang="zh-CN" sz="700" b="0" i="0" u="none" strike="noStrike" dirty="0">
                          <a:solidFill>
                            <a:srgbClr val="000000"/>
                          </a:solidFill>
                          <a:effectLst/>
                          <a:latin typeface="+mn-ea"/>
                          <a:ea typeface="+mn-ea"/>
                        </a:rPr>
                        <a:t>【10</a:t>
                      </a:r>
                      <a:r>
                        <a:rPr lang="zh-CN" altLang="en-US" sz="700" b="0" i="0" u="none" strike="noStrike" dirty="0">
                          <a:solidFill>
                            <a:srgbClr val="000000"/>
                          </a:solidFill>
                          <a:effectLst/>
                          <a:latin typeface="+mn-ea"/>
                          <a:ea typeface="+mn-ea"/>
                        </a:rPr>
                        <a:t>点満点</a:t>
                      </a:r>
                      <a:r>
                        <a:rPr lang="en-US" altLang="zh-CN" sz="700" b="0" i="0" u="none" strike="noStrike" dirty="0">
                          <a:solidFill>
                            <a:srgbClr val="000000"/>
                          </a:solidFill>
                          <a:effectLst/>
                          <a:latin typeface="+mn-ea"/>
                          <a:ea typeface="+mn-ea"/>
                        </a:rPr>
                        <a:t>】</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700" b="0" i="0" u="none" strike="noStrike" dirty="0">
                          <a:solidFill>
                            <a:srgbClr val="000000"/>
                          </a:solidFill>
                          <a:effectLst/>
                          <a:latin typeface="+mn-ea"/>
                          <a:ea typeface="+mn-ea"/>
                        </a:rPr>
                        <a:t>10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700" b="0" i="0" u="none" strike="noStrike" dirty="0">
                          <a:solidFill>
                            <a:srgbClr val="000000"/>
                          </a:solidFill>
                          <a:effectLst/>
                          <a:latin typeface="+mn-ea"/>
                          <a:ea typeface="+mn-ea"/>
                        </a:rPr>
                        <a:t>10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700" b="0" i="0" u="none" strike="noStrike" dirty="0">
                          <a:solidFill>
                            <a:srgbClr val="000000"/>
                          </a:solidFill>
                          <a:effectLst/>
                          <a:latin typeface="+mn-ea"/>
                          <a:ea typeface="+mn-ea"/>
                        </a:rPr>
                        <a:t>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700" b="0" i="0" u="none" strike="noStrike">
                          <a:solidFill>
                            <a:srgbClr val="000000"/>
                          </a:solidFill>
                          <a:effectLst/>
                          <a:latin typeface="+mn-ea"/>
                          <a:ea typeface="+mn-ea"/>
                        </a:rPr>
                        <a:t>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700" b="0" i="0" u="none" strike="noStrike">
                          <a:solidFill>
                            <a:srgbClr val="000000"/>
                          </a:solidFill>
                          <a:effectLst/>
                          <a:latin typeface="+mn-ea"/>
                          <a:ea typeface="+mn-ea"/>
                        </a:rPr>
                        <a:t>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3"/>
                  </a:ext>
                </a:extLst>
              </a:tr>
              <a:tr h="118031">
                <a:tc>
                  <a:txBody>
                    <a:bodyPr/>
                    <a:lstStyle/>
                    <a:p>
                      <a:pPr algn="l" fontAlgn="ctr"/>
                      <a:r>
                        <a:rPr lang="zh-CN" altLang="en-US" sz="700" b="0" i="0" u="none" strike="noStrike" dirty="0">
                          <a:solidFill>
                            <a:srgbClr val="000000"/>
                          </a:solidFill>
                          <a:effectLst/>
                          <a:latin typeface="+mn-ea"/>
                          <a:ea typeface="+mn-ea"/>
                        </a:rPr>
                        <a:t>維持管理性</a:t>
                      </a:r>
                      <a:r>
                        <a:rPr lang="en-US" altLang="zh-CN" sz="600" b="0" i="0" u="none" strike="noStrike" dirty="0">
                          <a:solidFill>
                            <a:srgbClr val="000000"/>
                          </a:solidFill>
                          <a:effectLst/>
                          <a:latin typeface="+mn-ea"/>
                          <a:ea typeface="+mn-ea"/>
                        </a:rPr>
                        <a:t>【20</a:t>
                      </a:r>
                      <a:r>
                        <a:rPr lang="zh-CN" altLang="en-US" sz="600" b="0" i="0" u="none" strike="noStrike" dirty="0">
                          <a:solidFill>
                            <a:srgbClr val="000000"/>
                          </a:solidFill>
                          <a:effectLst/>
                          <a:latin typeface="+mn-ea"/>
                          <a:ea typeface="+mn-ea"/>
                        </a:rPr>
                        <a:t>点満点</a:t>
                      </a:r>
                      <a:r>
                        <a:rPr lang="en-US" altLang="zh-CN" sz="600" b="0" i="0" u="none" strike="noStrike" dirty="0">
                          <a:solidFill>
                            <a:srgbClr val="000000"/>
                          </a:solidFill>
                          <a:effectLst/>
                          <a:latin typeface="+mn-ea"/>
                          <a:ea typeface="+mn-ea"/>
                        </a:rPr>
                        <a:t>】</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700" b="0" i="0" u="none" strike="noStrike" dirty="0">
                          <a:solidFill>
                            <a:srgbClr val="000000"/>
                          </a:solidFill>
                          <a:effectLst/>
                          <a:latin typeface="+mn-ea"/>
                          <a:ea typeface="+mn-ea"/>
                        </a:rPr>
                        <a:t>20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700" b="0" i="0" u="none" strike="noStrike" dirty="0">
                          <a:solidFill>
                            <a:srgbClr val="000000"/>
                          </a:solidFill>
                          <a:effectLst/>
                          <a:latin typeface="+mn-ea"/>
                          <a:ea typeface="+mn-ea"/>
                        </a:rPr>
                        <a:t>20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700" b="0" i="0" u="none" strike="noStrike" dirty="0">
                          <a:solidFill>
                            <a:srgbClr val="000000"/>
                          </a:solidFill>
                          <a:effectLst/>
                          <a:latin typeface="+mn-ea"/>
                          <a:ea typeface="+mn-ea"/>
                        </a:rPr>
                        <a:t>11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700" b="0" i="0" u="none" strike="noStrike">
                          <a:solidFill>
                            <a:srgbClr val="000000"/>
                          </a:solidFill>
                          <a:effectLst/>
                          <a:latin typeface="+mn-ea"/>
                          <a:ea typeface="+mn-ea"/>
                        </a:rPr>
                        <a:t>11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700" b="0" i="0" u="none" strike="noStrike">
                          <a:solidFill>
                            <a:srgbClr val="000000"/>
                          </a:solidFill>
                          <a:effectLst/>
                          <a:latin typeface="+mn-ea"/>
                          <a:ea typeface="+mn-ea"/>
                        </a:rPr>
                        <a:t>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4"/>
                  </a:ext>
                </a:extLst>
              </a:tr>
              <a:tr h="118031">
                <a:tc>
                  <a:txBody>
                    <a:bodyPr/>
                    <a:lstStyle/>
                    <a:p>
                      <a:pPr algn="l" fontAlgn="ctr"/>
                      <a:r>
                        <a:rPr lang="zh-CN" altLang="en-US" sz="700" b="0" i="0" u="none" strike="noStrike" dirty="0">
                          <a:solidFill>
                            <a:srgbClr val="000000"/>
                          </a:solidFill>
                          <a:effectLst/>
                          <a:latin typeface="+mn-ea"/>
                          <a:ea typeface="+mn-ea"/>
                        </a:rPr>
                        <a:t>社会的影響</a:t>
                      </a:r>
                      <a:r>
                        <a:rPr lang="en-US" altLang="zh-CN" sz="600" b="0" i="0" u="none" strike="noStrike" dirty="0">
                          <a:solidFill>
                            <a:srgbClr val="000000"/>
                          </a:solidFill>
                          <a:effectLst/>
                          <a:latin typeface="+mn-ea"/>
                          <a:ea typeface="+mn-ea"/>
                        </a:rPr>
                        <a:t>【20</a:t>
                      </a:r>
                      <a:r>
                        <a:rPr lang="zh-CN" altLang="en-US" sz="600" b="0" i="0" u="none" strike="noStrike" dirty="0">
                          <a:solidFill>
                            <a:srgbClr val="000000"/>
                          </a:solidFill>
                          <a:effectLst/>
                          <a:latin typeface="+mn-ea"/>
                          <a:ea typeface="+mn-ea"/>
                        </a:rPr>
                        <a:t>点満点</a:t>
                      </a:r>
                      <a:r>
                        <a:rPr lang="en-US" altLang="zh-CN" sz="600" b="0" i="0" u="none" strike="noStrike" dirty="0">
                          <a:solidFill>
                            <a:srgbClr val="000000"/>
                          </a:solidFill>
                          <a:effectLst/>
                          <a:latin typeface="+mn-ea"/>
                          <a:ea typeface="+mn-ea"/>
                        </a:rPr>
                        <a:t>】</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700" b="0" i="0" u="none" strike="noStrike" dirty="0">
                          <a:solidFill>
                            <a:srgbClr val="000000"/>
                          </a:solidFill>
                          <a:effectLst/>
                          <a:latin typeface="+mn-ea"/>
                          <a:ea typeface="+mn-ea"/>
                        </a:rPr>
                        <a:t>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700" b="0" i="0" u="none" strike="noStrike" dirty="0">
                          <a:solidFill>
                            <a:srgbClr val="000000"/>
                          </a:solidFill>
                          <a:effectLst/>
                          <a:latin typeface="+mn-ea"/>
                          <a:ea typeface="+mn-ea"/>
                        </a:rPr>
                        <a:t>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700" b="0" i="0" u="none" strike="noStrike" dirty="0">
                          <a:solidFill>
                            <a:srgbClr val="000000"/>
                          </a:solidFill>
                          <a:effectLst/>
                          <a:latin typeface="+mn-ea"/>
                          <a:ea typeface="+mn-ea"/>
                        </a:rPr>
                        <a:t>10.5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700" b="0" i="0" u="none" strike="noStrike" dirty="0">
                          <a:solidFill>
                            <a:srgbClr val="000000"/>
                          </a:solidFill>
                          <a:effectLst/>
                          <a:latin typeface="+mn-ea"/>
                          <a:ea typeface="+mn-ea"/>
                        </a:rPr>
                        <a:t>10.5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700" b="0" i="0" u="none" strike="noStrike">
                          <a:solidFill>
                            <a:srgbClr val="000000"/>
                          </a:solidFill>
                          <a:effectLst/>
                          <a:latin typeface="+mn-ea"/>
                          <a:ea typeface="+mn-ea"/>
                        </a:rPr>
                        <a:t>15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5"/>
                  </a:ext>
                </a:extLst>
              </a:tr>
              <a:tr h="118031">
                <a:tc>
                  <a:txBody>
                    <a:bodyPr/>
                    <a:lstStyle/>
                    <a:p>
                      <a:pPr algn="l" fontAlgn="ctr"/>
                      <a:r>
                        <a:rPr lang="ja-JP" altLang="en-US" sz="700" b="0" i="0" u="none" strike="noStrike" dirty="0">
                          <a:solidFill>
                            <a:srgbClr val="000000"/>
                          </a:solidFill>
                          <a:effectLst/>
                          <a:latin typeface="+mn-ea"/>
                          <a:ea typeface="+mn-ea"/>
                        </a:rPr>
                        <a:t>合計</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700" b="0" i="0" u="none" strike="noStrike">
                          <a:solidFill>
                            <a:srgbClr val="000000"/>
                          </a:solidFill>
                          <a:effectLst/>
                          <a:latin typeface="+mn-ea"/>
                          <a:ea typeface="+mn-ea"/>
                        </a:rPr>
                        <a:t>75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700" b="0" i="0" u="none" strike="noStrike">
                          <a:solidFill>
                            <a:srgbClr val="000000"/>
                          </a:solidFill>
                          <a:effectLst/>
                          <a:latin typeface="+mn-ea"/>
                          <a:ea typeface="+mn-ea"/>
                        </a:rPr>
                        <a:t>85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700" b="0" i="0" u="none" strike="noStrike" dirty="0">
                          <a:solidFill>
                            <a:srgbClr val="000000"/>
                          </a:solidFill>
                          <a:effectLst/>
                          <a:latin typeface="+mn-ea"/>
                          <a:ea typeface="+mn-ea"/>
                        </a:rPr>
                        <a:t>75.5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700" b="0" i="0" u="none" strike="noStrike" dirty="0">
                          <a:solidFill>
                            <a:srgbClr val="000000"/>
                          </a:solidFill>
                          <a:effectLst/>
                          <a:latin typeface="+mn-ea"/>
                          <a:ea typeface="+mn-ea"/>
                        </a:rPr>
                        <a:t>77.5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700" b="0" i="0" u="none" strike="noStrike" dirty="0">
                          <a:solidFill>
                            <a:srgbClr val="000000"/>
                          </a:solidFill>
                          <a:effectLst/>
                          <a:latin typeface="+mn-ea"/>
                          <a:ea typeface="+mn-ea"/>
                        </a:rPr>
                        <a:t>73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6"/>
                  </a:ext>
                </a:extLst>
              </a:tr>
            </a:tbl>
          </a:graphicData>
        </a:graphic>
      </p:graphicFrame>
      <p:pic>
        <p:nvPicPr>
          <p:cNvPr id="20" name="図 19"/>
          <p:cNvPicPr/>
          <p:nvPr/>
        </p:nvPicPr>
        <p:blipFill rotWithShape="1">
          <a:blip r:embed="rId7" cstate="print">
            <a:extLst>
              <a:ext uri="{28A0092B-C50C-407E-A947-70E740481C1C}">
                <a14:useLocalDpi xmlns:a14="http://schemas.microsoft.com/office/drawing/2010/main" val="0"/>
              </a:ext>
            </a:extLst>
          </a:blip>
          <a:srcRect l="1143" t="29860" r="96630" b="52679"/>
          <a:stretch/>
        </p:blipFill>
        <p:spPr bwMode="auto">
          <a:xfrm>
            <a:off x="6321152" y="2498666"/>
            <a:ext cx="140356" cy="491247"/>
          </a:xfrm>
          <a:prstGeom prst="rect">
            <a:avLst/>
          </a:prstGeom>
          <a:noFill/>
          <a:ln>
            <a:noFill/>
          </a:ln>
        </p:spPr>
      </p:pic>
      <p:sp>
        <p:nvSpPr>
          <p:cNvPr id="4" name="スライド番号プレースホルダー 3"/>
          <p:cNvSpPr>
            <a:spLocks noGrp="1"/>
          </p:cNvSpPr>
          <p:nvPr>
            <p:ph type="sldNum" sz="quarter" idx="12"/>
          </p:nvPr>
        </p:nvSpPr>
        <p:spPr/>
        <p:txBody>
          <a:bodyPr/>
          <a:lstStyle/>
          <a:p>
            <a:fld id="{40F85341-AB73-4280-8395-A80C95690EE8}" type="slidenum">
              <a:rPr kumimoji="1" lang="ja-JP" altLang="en-US" smtClean="0"/>
              <a:t>36</a:t>
            </a:fld>
            <a:endParaRPr kumimoji="1" lang="ja-JP" altLang="en-US"/>
          </a:p>
        </p:txBody>
      </p:sp>
      <p:sp>
        <p:nvSpPr>
          <p:cNvPr id="81" name="正方形/長方形 80"/>
          <p:cNvSpPr/>
          <p:nvPr/>
        </p:nvSpPr>
        <p:spPr>
          <a:xfrm>
            <a:off x="1075843" y="1183488"/>
            <a:ext cx="2173993" cy="400110"/>
          </a:xfrm>
          <a:prstGeom prst="rect">
            <a:avLst/>
          </a:prstGeom>
        </p:spPr>
        <p:txBody>
          <a:bodyPr wrap="none">
            <a:spAutoFit/>
          </a:bodyPr>
          <a:lstStyle/>
          <a:p>
            <a:r>
              <a:rPr lang="en-US" altLang="ja-JP" sz="2000" dirty="0">
                <a:latin typeface="HGSｺﾞｼｯｸM" panose="020B0600000000000000" pitchFamily="50" charset="-128"/>
                <a:ea typeface="HGSｺﾞｼｯｸM" panose="020B0600000000000000" pitchFamily="50" charset="-128"/>
                <a:cs typeface="Meiryo UI" panose="020B0604030504040204" pitchFamily="50" charset="-128"/>
              </a:rPr>
              <a:t>3-4)  </a:t>
            </a:r>
            <a:r>
              <a:rPr lang="ja-JP" altLang="en-US" sz="2000" dirty="0">
                <a:latin typeface="HGSｺﾞｼｯｸM" panose="020B0600000000000000" pitchFamily="50" charset="-128"/>
                <a:ea typeface="HGSｺﾞｼｯｸM" panose="020B0600000000000000" pitchFamily="50" charset="-128"/>
                <a:cs typeface="Meiryo UI" panose="020B0604030504040204" pitchFamily="50" charset="-128"/>
              </a:rPr>
              <a:t>蔀屋跨道橋</a:t>
            </a:r>
            <a:endParaRPr lang="en-US" altLang="ja-JP" sz="2000" dirty="0">
              <a:latin typeface="HGSｺﾞｼｯｸM" panose="020B0600000000000000" pitchFamily="50" charset="-128"/>
              <a:ea typeface="HGSｺﾞｼｯｸM" panose="020B0600000000000000" pitchFamily="50" charset="-128"/>
              <a:cs typeface="Meiryo UI" panose="020B0604030504040204" pitchFamily="50" charset="-128"/>
            </a:endParaRPr>
          </a:p>
        </p:txBody>
      </p:sp>
      <p:sp>
        <p:nvSpPr>
          <p:cNvPr id="16" name="正方形/長方形 15"/>
          <p:cNvSpPr/>
          <p:nvPr/>
        </p:nvSpPr>
        <p:spPr>
          <a:xfrm>
            <a:off x="6969796" y="1988840"/>
            <a:ext cx="1361548" cy="184666"/>
          </a:xfrm>
          <a:prstGeom prst="rect">
            <a:avLst/>
          </a:prstGeom>
          <a:solidFill>
            <a:schemeClr val="bg1"/>
          </a:solidFill>
        </p:spPr>
        <p:txBody>
          <a:bodyPr wrap="square" lIns="0" tIns="0" rIns="0" bIns="0">
            <a:spAutoFit/>
          </a:bodyPr>
          <a:lstStyle/>
          <a:p>
            <a:pPr algn="ctr">
              <a:spcAft>
                <a:spcPts val="0"/>
              </a:spcAft>
            </a:pPr>
            <a:r>
              <a:rPr lang="ja-JP" altLang="en-US" sz="1200" dirty="0"/>
              <a:t>蔀屋跨道橋</a:t>
            </a:r>
            <a:r>
              <a:rPr lang="en-US" altLang="ja-JP" sz="1200" dirty="0"/>
              <a:t>LCC</a:t>
            </a:r>
            <a:endParaRPr lang="ja-JP" altLang="en-US" sz="1200" dirty="0"/>
          </a:p>
        </p:txBody>
      </p:sp>
      <p:sp>
        <p:nvSpPr>
          <p:cNvPr id="17" name="正方形/長方形 16"/>
          <p:cNvSpPr/>
          <p:nvPr/>
        </p:nvSpPr>
        <p:spPr>
          <a:xfrm>
            <a:off x="6129970" y="1883221"/>
            <a:ext cx="1055278" cy="215444"/>
          </a:xfrm>
          <a:prstGeom prst="rect">
            <a:avLst/>
          </a:prstGeom>
          <a:noFill/>
        </p:spPr>
        <p:txBody>
          <a:bodyPr wrap="square" lIns="0" tIns="0" rIns="0" bIns="0">
            <a:spAutoFit/>
          </a:bodyPr>
          <a:lstStyle/>
          <a:p>
            <a:pPr>
              <a:spcAft>
                <a:spcPts val="0"/>
              </a:spcAft>
            </a:pPr>
            <a:r>
              <a:rPr lang="en-US" altLang="ja-JP" sz="1400" dirty="0"/>
              <a:t>【LCC</a:t>
            </a:r>
            <a:r>
              <a:rPr lang="ja-JP" altLang="en-US" sz="1400" dirty="0"/>
              <a:t>比較</a:t>
            </a:r>
            <a:r>
              <a:rPr lang="en-US" altLang="ja-JP" sz="1400" dirty="0"/>
              <a:t>】</a:t>
            </a:r>
            <a:endParaRPr lang="ja-JP" altLang="en-US" sz="1400" dirty="0"/>
          </a:p>
        </p:txBody>
      </p:sp>
      <p:sp>
        <p:nvSpPr>
          <p:cNvPr id="18" name="正方形/長方形 17"/>
          <p:cNvSpPr/>
          <p:nvPr/>
        </p:nvSpPr>
        <p:spPr>
          <a:xfrm>
            <a:off x="6129970" y="3709939"/>
            <a:ext cx="1055278" cy="215444"/>
          </a:xfrm>
          <a:prstGeom prst="rect">
            <a:avLst/>
          </a:prstGeom>
          <a:noFill/>
        </p:spPr>
        <p:txBody>
          <a:bodyPr wrap="square" lIns="0" tIns="0" rIns="0" bIns="0">
            <a:spAutoFit/>
          </a:bodyPr>
          <a:lstStyle/>
          <a:p>
            <a:pPr>
              <a:spcAft>
                <a:spcPts val="0"/>
              </a:spcAft>
            </a:pPr>
            <a:r>
              <a:rPr lang="en-US" altLang="ja-JP" sz="1400" dirty="0"/>
              <a:t>【</a:t>
            </a:r>
            <a:r>
              <a:rPr lang="ja-JP" altLang="en-US" sz="1400" dirty="0"/>
              <a:t>総合評価</a:t>
            </a:r>
            <a:r>
              <a:rPr lang="en-US" altLang="ja-JP" sz="1400" dirty="0"/>
              <a:t>】</a:t>
            </a:r>
            <a:endParaRPr lang="ja-JP" altLang="en-US" sz="1400" dirty="0"/>
          </a:p>
        </p:txBody>
      </p:sp>
      <p:sp>
        <p:nvSpPr>
          <p:cNvPr id="26" name="正方形/長方形 25"/>
          <p:cNvSpPr/>
          <p:nvPr/>
        </p:nvSpPr>
        <p:spPr>
          <a:xfrm>
            <a:off x="704528" y="4686003"/>
            <a:ext cx="2737427" cy="16925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just">
              <a:lnSpc>
                <a:spcPts val="1000"/>
              </a:lnSpc>
              <a:spcAft>
                <a:spcPts val="0"/>
              </a:spcAft>
            </a:pPr>
            <a:r>
              <a:rPr lang="ja-JP" sz="700" kern="100" dirty="0">
                <a:solidFill>
                  <a:srgbClr val="FF0000"/>
                </a:solidFill>
                <a:effectLst/>
                <a:ea typeface="ＭＳ ゴシック" panose="020B0609070205080204" pitchFamily="49" charset="-128"/>
                <a:cs typeface="Times New Roman" panose="02020603050405020304" pitchFamily="18" charset="0"/>
              </a:rPr>
              <a:t>※　既設下部工は維持管理案と同様に基礎耐震補強を実施する</a:t>
            </a:r>
            <a:endParaRPr lang="ja-JP" sz="1000" kern="100" dirty="0">
              <a:effectLst/>
              <a:ea typeface="ＭＳ 明朝" panose="02020609040205080304" pitchFamily="17" charset="-128"/>
              <a:cs typeface="Times New Roman" panose="02020603050405020304" pitchFamily="18" charset="0"/>
            </a:endParaRPr>
          </a:p>
        </p:txBody>
      </p:sp>
      <p:pic>
        <p:nvPicPr>
          <p:cNvPr id="27" name="図 26"/>
          <p:cNvPicPr/>
          <p:nvPr/>
        </p:nvPicPr>
        <p:blipFill rotWithShape="1">
          <a:blip r:embed="rId7" cstate="print">
            <a:extLst>
              <a:ext uri="{28A0092B-C50C-407E-A947-70E740481C1C}">
                <a14:useLocalDpi xmlns:a14="http://schemas.microsoft.com/office/drawing/2010/main" val="0"/>
              </a:ext>
            </a:extLst>
          </a:blip>
          <a:srcRect l="57896" t="29933" r="6476" b="22672"/>
          <a:stretch/>
        </p:blipFill>
        <p:spPr bwMode="auto">
          <a:xfrm>
            <a:off x="8227208" y="2791598"/>
            <a:ext cx="1168322" cy="693691"/>
          </a:xfrm>
          <a:prstGeom prst="rect">
            <a:avLst/>
          </a:prstGeom>
          <a:noFill/>
          <a:ln w="6350">
            <a:solidFill>
              <a:schemeClr val="tx1"/>
            </a:solidFill>
          </a:ln>
        </p:spPr>
      </p:pic>
      <p:sp>
        <p:nvSpPr>
          <p:cNvPr id="21" name="フッター プレースホルダー 2"/>
          <p:cNvSpPr>
            <a:spLocks noGrp="1"/>
          </p:cNvSpPr>
          <p:nvPr>
            <p:ph type="ftr" sz="quarter" idx="11"/>
          </p:nvPr>
        </p:nvSpPr>
        <p:spPr>
          <a:xfrm>
            <a:off x="5529064" y="6396567"/>
            <a:ext cx="3505200" cy="365760"/>
          </a:xfrm>
        </p:spPr>
        <p:txBody>
          <a:bodyPr/>
          <a:lstStyle/>
          <a:p>
            <a:r>
              <a:rPr kumimoji="1" lang="ja-JP" altLang="en-US" dirty="0"/>
              <a:t>資料１</a:t>
            </a:r>
          </a:p>
        </p:txBody>
      </p:sp>
      <p:sp>
        <p:nvSpPr>
          <p:cNvPr id="29" name="正方形/長方形 28"/>
          <p:cNvSpPr/>
          <p:nvPr/>
        </p:nvSpPr>
        <p:spPr>
          <a:xfrm>
            <a:off x="3395959" y="4387935"/>
            <a:ext cx="2566005" cy="461665"/>
          </a:xfrm>
          <a:prstGeom prst="rect">
            <a:avLst/>
          </a:prstGeom>
          <a:solidFill>
            <a:schemeClr val="bg1">
              <a:alpha val="60000"/>
            </a:schemeClr>
          </a:solidFill>
        </p:spPr>
        <p:txBody>
          <a:bodyPr wrap="square" lIns="0" tIns="0" rIns="0" bIns="0">
            <a:spAutoFit/>
          </a:bodyPr>
          <a:lstStyle/>
          <a:p>
            <a:pPr algn="just">
              <a:spcAft>
                <a:spcPts val="0"/>
              </a:spcAft>
            </a:pPr>
            <a:r>
              <a:rPr lang="ja-JP" altLang="en-US" sz="1000" dirty="0"/>
              <a:t>上部工：</a:t>
            </a:r>
            <a:r>
              <a:rPr lang="en-US" altLang="ja-JP" sz="1000" dirty="0"/>
              <a:t>5</a:t>
            </a:r>
            <a:r>
              <a:rPr lang="ja-JP" altLang="en-US" sz="1000" dirty="0"/>
              <a:t>径間バイプレストレッシング方式</a:t>
            </a:r>
            <a:r>
              <a:rPr lang="en-US" altLang="ja-JP" sz="1000" dirty="0"/>
              <a:t>I</a:t>
            </a:r>
            <a:r>
              <a:rPr lang="ja-JP" altLang="en-US" sz="1000" dirty="0"/>
              <a:t>桁橋</a:t>
            </a:r>
            <a:endParaRPr lang="en-US" altLang="ja-JP" sz="1000" dirty="0"/>
          </a:p>
          <a:p>
            <a:pPr algn="just">
              <a:spcAft>
                <a:spcPts val="0"/>
              </a:spcAft>
            </a:pPr>
            <a:r>
              <a:rPr lang="ja-JP" altLang="en-US" sz="1000" dirty="0"/>
              <a:t>下部工：逆</a:t>
            </a:r>
            <a:r>
              <a:rPr lang="en-US" altLang="ja-JP" sz="1000" dirty="0"/>
              <a:t>T</a:t>
            </a:r>
            <a:r>
              <a:rPr lang="ja-JP" altLang="en-US" sz="1000" dirty="0"/>
              <a:t>式橋台、壁式橋脚</a:t>
            </a:r>
            <a:r>
              <a:rPr lang="en-US" altLang="ja-JP" sz="1000" dirty="0"/>
              <a:t>(</a:t>
            </a:r>
            <a:r>
              <a:rPr lang="ja-JP" altLang="en-US" sz="1000" dirty="0"/>
              <a:t>小判型</a:t>
            </a:r>
            <a:r>
              <a:rPr lang="en-US" altLang="ja-JP" sz="1000" dirty="0"/>
              <a:t>)</a:t>
            </a:r>
          </a:p>
          <a:p>
            <a:pPr algn="just">
              <a:spcAft>
                <a:spcPts val="0"/>
              </a:spcAft>
            </a:pPr>
            <a:r>
              <a:rPr lang="ja-JP" altLang="en-US" sz="1000" dirty="0"/>
              <a:t>基礎工：場所打ち杭基礎</a:t>
            </a:r>
            <a:endParaRPr lang="ja-JP" altLang="ja-JP" sz="1000" dirty="0"/>
          </a:p>
        </p:txBody>
      </p:sp>
      <p:sp>
        <p:nvSpPr>
          <p:cNvPr id="8" name="正方形/長方形 7"/>
          <p:cNvSpPr/>
          <p:nvPr/>
        </p:nvSpPr>
        <p:spPr>
          <a:xfrm>
            <a:off x="6030025" y="5034067"/>
            <a:ext cx="3531487" cy="1228028"/>
          </a:xfrm>
          <a:prstGeom prst="rect">
            <a:avLst/>
          </a:prstGeom>
        </p:spPr>
        <p:txBody>
          <a:bodyPr wrap="square">
            <a:spAutoFit/>
          </a:bodyPr>
          <a:lstStyle/>
          <a:p>
            <a:pPr algn="just"/>
            <a:r>
              <a:rPr lang="ja-JP" altLang="en-US" sz="900" b="1" kern="100" dirty="0">
                <a:latin typeface="+mn-ea"/>
                <a:cs typeface="Times New Roman" panose="02020603050405020304" pitchFamily="18" charset="0"/>
              </a:rPr>
              <a:t>講評</a:t>
            </a:r>
            <a:endParaRPr lang="en-US" altLang="ja-JP" sz="810" b="1" kern="100" dirty="0">
              <a:latin typeface="+mn-ea"/>
              <a:cs typeface="Times New Roman" panose="02020603050405020304" pitchFamily="18" charset="0"/>
            </a:endParaRPr>
          </a:p>
          <a:p>
            <a:pPr algn="just"/>
            <a:r>
              <a:rPr lang="ja-JP" altLang="en-US" sz="810" kern="100" dirty="0">
                <a:latin typeface="+mn-ea"/>
                <a:cs typeface="Times New Roman" panose="02020603050405020304" pitchFamily="18" charset="0"/>
              </a:rPr>
              <a:t>・ 都市部</a:t>
            </a:r>
            <a:r>
              <a:rPr lang="ja-JP" altLang="ja-JP" sz="810" kern="100" dirty="0">
                <a:latin typeface="+mn-ea"/>
                <a:cs typeface="Times New Roman" panose="02020603050405020304" pitchFamily="18" charset="0"/>
              </a:rPr>
              <a:t>跨道橋 単純鋼鈑桁橋</a:t>
            </a:r>
            <a:r>
              <a:rPr lang="en-US" altLang="ja-JP" sz="810" kern="100" dirty="0">
                <a:latin typeface="+mn-ea"/>
                <a:cs typeface="Times New Roman" panose="02020603050405020304" pitchFamily="18" charset="0"/>
              </a:rPr>
              <a:t>(</a:t>
            </a:r>
            <a:r>
              <a:rPr lang="ja-JP" altLang="en-US" sz="810" kern="100" dirty="0">
                <a:latin typeface="+mn-ea"/>
                <a:cs typeface="Times New Roman" panose="02020603050405020304" pitchFamily="18" charset="0"/>
              </a:rPr>
              <a:t>計</a:t>
            </a:r>
            <a:r>
              <a:rPr lang="en-US" altLang="ja-JP" sz="810" kern="100" dirty="0">
                <a:latin typeface="+mn-ea"/>
                <a:cs typeface="Times New Roman" panose="02020603050405020304" pitchFamily="18" charset="0"/>
              </a:rPr>
              <a:t>4</a:t>
            </a:r>
            <a:r>
              <a:rPr lang="ja-JP" altLang="ja-JP" sz="810" kern="100" dirty="0">
                <a:latin typeface="+mn-ea"/>
                <a:cs typeface="Times New Roman" panose="02020603050405020304" pitchFamily="18" charset="0"/>
              </a:rPr>
              <a:t>連</a:t>
            </a:r>
            <a:r>
              <a:rPr lang="en-US" altLang="ja-JP" sz="810" kern="100" dirty="0">
                <a:latin typeface="+mn-ea"/>
                <a:cs typeface="Times New Roman" panose="02020603050405020304" pitchFamily="18" charset="0"/>
              </a:rPr>
              <a:t>)</a:t>
            </a:r>
            <a:r>
              <a:rPr lang="ja-JP" altLang="ja-JP" sz="810" kern="100" dirty="0">
                <a:latin typeface="+mn-ea"/>
                <a:cs typeface="Times New Roman" panose="02020603050405020304" pitchFamily="18" charset="0"/>
              </a:rPr>
              <a:t>＋</a:t>
            </a:r>
            <a:r>
              <a:rPr lang="en-US" altLang="ja-JP" sz="810" kern="100" dirty="0">
                <a:latin typeface="+mn-ea"/>
                <a:cs typeface="Times New Roman" panose="02020603050405020304" pitchFamily="18" charset="0"/>
              </a:rPr>
              <a:t>3</a:t>
            </a:r>
            <a:r>
              <a:rPr lang="ja-JP" altLang="ja-JP" sz="810" kern="100" dirty="0">
                <a:latin typeface="+mn-ea"/>
                <a:cs typeface="Times New Roman" panose="02020603050405020304" pitchFamily="18" charset="0"/>
              </a:rPr>
              <a:t>径間</a:t>
            </a:r>
            <a:r>
              <a:rPr lang="ja-JP" altLang="en-US" sz="810" kern="100" dirty="0">
                <a:latin typeface="+mn-ea"/>
                <a:cs typeface="Times New Roman" panose="02020603050405020304" pitchFamily="18" charset="0"/>
              </a:rPr>
              <a:t>連続</a:t>
            </a:r>
            <a:r>
              <a:rPr lang="ja-JP" altLang="ja-JP" sz="810" kern="100" dirty="0">
                <a:latin typeface="+mn-ea"/>
                <a:cs typeface="Times New Roman" panose="02020603050405020304" pitchFamily="18" charset="0"/>
              </a:rPr>
              <a:t>鋼床版箱桁橋</a:t>
            </a:r>
          </a:p>
          <a:p>
            <a:pPr algn="just"/>
            <a:r>
              <a:rPr lang="ja-JP" altLang="en-US" sz="810" kern="100" dirty="0">
                <a:latin typeface="+mn-ea"/>
                <a:cs typeface="Times New Roman" panose="02020603050405020304" pitchFamily="18" charset="0"/>
              </a:rPr>
              <a:t>・ </a:t>
            </a:r>
            <a:r>
              <a:rPr lang="ja-JP" altLang="ja-JP" sz="810" kern="100" dirty="0">
                <a:latin typeface="+mn-ea"/>
                <a:cs typeface="Times New Roman" panose="02020603050405020304" pitchFamily="18" charset="0"/>
              </a:rPr>
              <a:t>架替案（上部工のみ更新含む）は一部区間で土工を採用することで橋長を</a:t>
            </a:r>
            <a:endParaRPr lang="en-US" altLang="ja-JP" sz="810" kern="100" dirty="0">
              <a:latin typeface="+mn-ea"/>
              <a:cs typeface="Times New Roman" panose="02020603050405020304" pitchFamily="18" charset="0"/>
            </a:endParaRPr>
          </a:p>
          <a:p>
            <a:pPr algn="just"/>
            <a:r>
              <a:rPr lang="ja-JP" altLang="en-US" sz="810" kern="100" dirty="0">
                <a:latin typeface="+mn-ea"/>
                <a:cs typeface="Times New Roman" panose="02020603050405020304" pitchFamily="18" charset="0"/>
              </a:rPr>
              <a:t>　 </a:t>
            </a:r>
            <a:r>
              <a:rPr lang="ja-JP" altLang="ja-JP" sz="810" kern="100" dirty="0">
                <a:latin typeface="+mn-ea"/>
                <a:cs typeface="Times New Roman" panose="02020603050405020304" pitchFamily="18" charset="0"/>
              </a:rPr>
              <a:t>縮減させ、かつ連続橋で形式を統一する。また、既設橋脚の利用も検討案</a:t>
            </a:r>
            <a:endParaRPr lang="en-US" altLang="ja-JP" sz="810" kern="100" dirty="0">
              <a:latin typeface="+mn-ea"/>
              <a:cs typeface="Times New Roman" panose="02020603050405020304" pitchFamily="18" charset="0"/>
            </a:endParaRPr>
          </a:p>
          <a:p>
            <a:pPr algn="just"/>
            <a:r>
              <a:rPr lang="ja-JP" altLang="en-US" sz="810" kern="100" dirty="0">
                <a:latin typeface="+mn-ea"/>
                <a:cs typeface="Times New Roman" panose="02020603050405020304" pitchFamily="18" charset="0"/>
              </a:rPr>
              <a:t>　 </a:t>
            </a:r>
            <a:r>
              <a:rPr lang="ja-JP" altLang="ja-JP" sz="810" kern="100" dirty="0">
                <a:latin typeface="+mn-ea"/>
                <a:cs typeface="Times New Roman" panose="02020603050405020304" pitchFamily="18" charset="0"/>
              </a:rPr>
              <a:t>に加える。その結果、延命化案のＬＣＣが安価であるものの、現時点架替案</a:t>
            </a:r>
            <a:endParaRPr lang="en-US" altLang="ja-JP" sz="810" kern="100" dirty="0">
              <a:latin typeface="+mn-ea"/>
              <a:cs typeface="Times New Roman" panose="02020603050405020304" pitchFamily="18" charset="0"/>
            </a:endParaRPr>
          </a:p>
          <a:p>
            <a:pPr algn="just"/>
            <a:r>
              <a:rPr lang="ja-JP" altLang="en-US" sz="810" kern="100" dirty="0">
                <a:latin typeface="+mn-ea"/>
                <a:cs typeface="Times New Roman" panose="02020603050405020304" pitchFamily="18" charset="0"/>
              </a:rPr>
              <a:t>　 </a:t>
            </a:r>
            <a:r>
              <a:rPr lang="ja-JP" altLang="ja-JP" sz="810" kern="100" dirty="0">
                <a:latin typeface="+mn-ea"/>
                <a:cs typeface="Times New Roman" panose="02020603050405020304" pitchFamily="18" charset="0"/>
              </a:rPr>
              <a:t>（上部工のみ</a:t>
            </a:r>
            <a:r>
              <a:rPr lang="ja-JP" altLang="en-US" sz="810" kern="100" dirty="0">
                <a:latin typeface="+mn-ea"/>
                <a:cs typeface="Times New Roman" panose="02020603050405020304" pitchFamily="18" charset="0"/>
              </a:rPr>
              <a:t>更新</a:t>
            </a:r>
            <a:r>
              <a:rPr lang="ja-JP" altLang="ja-JP" sz="810" kern="100" dirty="0">
                <a:latin typeface="+mn-ea"/>
                <a:cs typeface="Times New Roman" panose="02020603050405020304" pitchFamily="18" charset="0"/>
              </a:rPr>
              <a:t>）との差は、極めて僅差である。</a:t>
            </a:r>
            <a:endParaRPr lang="en-US" altLang="ja-JP" sz="810" kern="100" dirty="0">
              <a:latin typeface="+mn-ea"/>
              <a:cs typeface="Times New Roman" panose="02020603050405020304" pitchFamily="18" charset="0"/>
            </a:endParaRPr>
          </a:p>
          <a:p>
            <a:pPr algn="just"/>
            <a:r>
              <a:rPr lang="ja-JP" altLang="en-US" sz="810" kern="100" dirty="0">
                <a:latin typeface="+mn-ea"/>
                <a:cs typeface="Times New Roman" panose="02020603050405020304" pitchFamily="18" charset="0"/>
              </a:rPr>
              <a:t>　 </a:t>
            </a:r>
            <a:r>
              <a:rPr lang="en-US" altLang="ja-JP" sz="810" kern="100" dirty="0">
                <a:latin typeface="+mn-ea"/>
                <a:cs typeface="Times New Roman" panose="02020603050405020304" pitchFamily="18" charset="0"/>
              </a:rPr>
              <a:t>※</a:t>
            </a:r>
            <a:r>
              <a:rPr lang="ja-JP" altLang="ja-JP" sz="810" kern="100" dirty="0">
                <a:latin typeface="+mn-ea"/>
                <a:cs typeface="Times New Roman" panose="02020603050405020304" pitchFamily="18" charset="0"/>
              </a:rPr>
              <a:t>ＬＣＣ比率：延命化案</a:t>
            </a:r>
            <a:r>
              <a:rPr lang="en-US" altLang="ja-JP" sz="810" kern="100" dirty="0">
                <a:latin typeface="+mn-ea"/>
                <a:cs typeface="Times New Roman" panose="02020603050405020304" pitchFamily="18" charset="0"/>
              </a:rPr>
              <a:t>1.00</a:t>
            </a:r>
            <a:r>
              <a:rPr lang="ja-JP" altLang="ja-JP" sz="810" kern="100" dirty="0">
                <a:latin typeface="+mn-ea"/>
                <a:cs typeface="Times New Roman" panose="02020603050405020304" pitchFamily="18" charset="0"/>
              </a:rPr>
              <a:t>に対し</a:t>
            </a:r>
            <a:r>
              <a:rPr lang="ja-JP" altLang="en-US" sz="810" kern="100" dirty="0">
                <a:latin typeface="+mn-ea"/>
                <a:cs typeface="Times New Roman" panose="02020603050405020304" pitchFamily="18" charset="0"/>
              </a:rPr>
              <a:t>現時点</a:t>
            </a:r>
            <a:r>
              <a:rPr lang="ja-JP" altLang="ja-JP" sz="810" kern="100" dirty="0">
                <a:latin typeface="+mn-ea"/>
                <a:cs typeface="Times New Roman" panose="02020603050405020304" pitchFamily="18" charset="0"/>
              </a:rPr>
              <a:t>架替案</a:t>
            </a:r>
            <a:r>
              <a:rPr lang="ja-JP" altLang="en-US" sz="810" kern="100" dirty="0">
                <a:latin typeface="+mn-ea"/>
                <a:cs typeface="Times New Roman" panose="02020603050405020304" pitchFamily="18" charset="0"/>
              </a:rPr>
              <a:t>（上部工のみ更新）</a:t>
            </a:r>
            <a:r>
              <a:rPr lang="en-US" altLang="ja-JP" sz="810" kern="100" dirty="0">
                <a:latin typeface="+mn-ea"/>
                <a:cs typeface="Times New Roman" panose="02020603050405020304" pitchFamily="18" charset="0"/>
              </a:rPr>
              <a:t>1.02</a:t>
            </a:r>
            <a:endParaRPr lang="ja-JP" altLang="ja-JP" sz="810" kern="100" dirty="0">
              <a:latin typeface="+mn-ea"/>
              <a:cs typeface="Times New Roman" panose="02020603050405020304" pitchFamily="18" charset="0"/>
            </a:endParaRPr>
          </a:p>
          <a:p>
            <a:pPr algn="just"/>
            <a:r>
              <a:rPr lang="ja-JP" altLang="en-US" sz="810" kern="100" dirty="0">
                <a:latin typeface="+mn-ea"/>
                <a:cs typeface="Times New Roman" panose="02020603050405020304" pitchFamily="18" charset="0"/>
              </a:rPr>
              <a:t>・ </a:t>
            </a:r>
            <a:r>
              <a:rPr lang="ja-JP" altLang="ja-JP" sz="810" kern="100" dirty="0">
                <a:latin typeface="+mn-ea"/>
                <a:cs typeface="Times New Roman" panose="02020603050405020304" pitchFamily="18" charset="0"/>
              </a:rPr>
              <a:t>その他評価において、現時点架替案（上部工のみ</a:t>
            </a:r>
            <a:r>
              <a:rPr lang="ja-JP" altLang="en-US" sz="810" kern="100" dirty="0">
                <a:latin typeface="+mn-ea"/>
                <a:cs typeface="Times New Roman" panose="02020603050405020304" pitchFamily="18" charset="0"/>
              </a:rPr>
              <a:t>更新</a:t>
            </a:r>
            <a:r>
              <a:rPr lang="ja-JP" altLang="ja-JP" sz="810" kern="100" dirty="0">
                <a:latin typeface="+mn-ea"/>
                <a:cs typeface="Times New Roman" panose="02020603050405020304" pitchFamily="18" charset="0"/>
              </a:rPr>
              <a:t>）は使用性・維持</a:t>
            </a:r>
            <a:endParaRPr lang="en-US" altLang="ja-JP" sz="810" kern="100" dirty="0">
              <a:latin typeface="+mn-ea"/>
              <a:cs typeface="Times New Roman" panose="02020603050405020304" pitchFamily="18" charset="0"/>
            </a:endParaRPr>
          </a:p>
          <a:p>
            <a:pPr algn="just"/>
            <a:r>
              <a:rPr lang="ja-JP" altLang="en-US" sz="810" kern="100" dirty="0">
                <a:latin typeface="+mn-ea"/>
                <a:cs typeface="Times New Roman" panose="02020603050405020304" pitchFamily="18" charset="0"/>
              </a:rPr>
              <a:t>　</a:t>
            </a:r>
            <a:r>
              <a:rPr lang="ja-JP" altLang="ja-JP" sz="810" kern="100" dirty="0">
                <a:latin typeface="+mn-ea"/>
                <a:cs typeface="Times New Roman" panose="02020603050405020304" pitchFamily="18" charset="0"/>
              </a:rPr>
              <a:t>管理性で優位となり、総合的に最も優れる。</a:t>
            </a:r>
            <a:endParaRPr lang="ja-JP" altLang="en-US" sz="810" kern="100" dirty="0">
              <a:latin typeface="+mn-ea"/>
              <a:cs typeface="Times New Roman" panose="02020603050405020304" pitchFamily="18" charset="0"/>
            </a:endParaRPr>
          </a:p>
        </p:txBody>
      </p:sp>
      <p:sp>
        <p:nvSpPr>
          <p:cNvPr id="28" name="正方形/長方形 27"/>
          <p:cNvSpPr/>
          <p:nvPr/>
        </p:nvSpPr>
        <p:spPr>
          <a:xfrm>
            <a:off x="3395959" y="2848035"/>
            <a:ext cx="2566005" cy="461665"/>
          </a:xfrm>
          <a:prstGeom prst="rect">
            <a:avLst/>
          </a:prstGeom>
          <a:solidFill>
            <a:schemeClr val="bg1">
              <a:alpha val="60000"/>
            </a:schemeClr>
          </a:solidFill>
        </p:spPr>
        <p:txBody>
          <a:bodyPr wrap="square" lIns="0" tIns="0" rIns="0" bIns="0">
            <a:spAutoFit/>
          </a:bodyPr>
          <a:lstStyle/>
          <a:p>
            <a:pPr algn="just">
              <a:spcAft>
                <a:spcPts val="0"/>
              </a:spcAft>
            </a:pPr>
            <a:r>
              <a:rPr lang="ja-JP" altLang="en-US" sz="1000" dirty="0"/>
              <a:t>上部工：</a:t>
            </a:r>
            <a:r>
              <a:rPr lang="en-US" altLang="ja-JP" sz="1000" dirty="0"/>
              <a:t>5</a:t>
            </a:r>
            <a:r>
              <a:rPr lang="ja-JP" altLang="en-US" sz="1000" dirty="0"/>
              <a:t>径間バイプレストレッシング方式</a:t>
            </a:r>
            <a:r>
              <a:rPr lang="en-US" altLang="ja-JP" sz="1000" dirty="0"/>
              <a:t>I</a:t>
            </a:r>
            <a:r>
              <a:rPr lang="ja-JP" altLang="en-US" sz="1000" dirty="0"/>
              <a:t>桁橋</a:t>
            </a:r>
            <a:endParaRPr lang="en-US" altLang="ja-JP" sz="1000" dirty="0"/>
          </a:p>
          <a:p>
            <a:pPr algn="just">
              <a:spcAft>
                <a:spcPts val="0"/>
              </a:spcAft>
            </a:pPr>
            <a:r>
              <a:rPr lang="ja-JP" altLang="en-US" sz="1000" dirty="0"/>
              <a:t>下部工：逆</a:t>
            </a:r>
            <a:r>
              <a:rPr lang="en-US" altLang="ja-JP" sz="1000" dirty="0"/>
              <a:t>T</a:t>
            </a:r>
            <a:r>
              <a:rPr lang="ja-JP" altLang="en-US" sz="1000" dirty="0"/>
              <a:t>式橋台、壁式橋脚</a:t>
            </a:r>
            <a:r>
              <a:rPr lang="en-US" altLang="ja-JP" sz="1000" dirty="0"/>
              <a:t>(</a:t>
            </a:r>
            <a:r>
              <a:rPr lang="ja-JP" altLang="en-US" sz="1000" dirty="0"/>
              <a:t>小判型</a:t>
            </a:r>
            <a:r>
              <a:rPr lang="en-US" altLang="ja-JP" sz="1000" dirty="0"/>
              <a:t>)</a:t>
            </a:r>
          </a:p>
          <a:p>
            <a:pPr algn="just">
              <a:spcAft>
                <a:spcPts val="0"/>
              </a:spcAft>
            </a:pPr>
            <a:r>
              <a:rPr lang="ja-JP" altLang="en-US" sz="1000" dirty="0"/>
              <a:t>基礎工：場所打ち杭基礎</a:t>
            </a:r>
            <a:endParaRPr lang="ja-JP" altLang="ja-JP" sz="1000" dirty="0"/>
          </a:p>
        </p:txBody>
      </p:sp>
      <p:sp>
        <p:nvSpPr>
          <p:cNvPr id="22" name="タイトル 1"/>
          <p:cNvSpPr txBox="1">
            <a:spLocks/>
          </p:cNvSpPr>
          <p:nvPr/>
        </p:nvSpPr>
        <p:spPr>
          <a:xfrm>
            <a:off x="611832" y="238054"/>
            <a:ext cx="8716202" cy="914400"/>
          </a:xfrm>
          <a:prstGeom prst="rect">
            <a:avLst/>
          </a:prstGeom>
        </p:spPr>
        <p:txBody>
          <a:bodyPr vert="horz" anchor="b" anchorCtr="0">
            <a:noAutofit/>
          </a:bodyPr>
          <a:lstStyle>
            <a:lvl1pPr algn="l" rtl="0" eaLnBrk="1" latinLnBrk="0" hangingPunct="1">
              <a:spcBef>
                <a:spcPct val="0"/>
              </a:spcBef>
              <a:buNone/>
              <a:defRPr kumimoji="1" sz="3200" kern="1200">
                <a:solidFill>
                  <a:schemeClr val="tx2"/>
                </a:solidFill>
                <a:latin typeface="+mj-lt"/>
                <a:ea typeface="+mj-ea"/>
                <a:cs typeface="+mj-cs"/>
              </a:defRPr>
            </a:lvl1pPr>
          </a:lstStyle>
          <a:p>
            <a:r>
              <a:rPr lang="ja-JP" altLang="en-US" sz="2800" dirty="0">
                <a:latin typeface="HGSｺﾞｼｯｸM" panose="020B0600000000000000" pitchFamily="50" charset="-128"/>
                <a:ea typeface="HGSｺﾞｼｯｸM" panose="020B0600000000000000" pitchFamily="50" charset="-128"/>
              </a:rPr>
              <a:t>４</a:t>
            </a:r>
            <a:r>
              <a:rPr lang="en-US" altLang="ja-JP" sz="2800" dirty="0">
                <a:latin typeface="HGSｺﾞｼｯｸM" panose="020B0600000000000000" pitchFamily="50" charset="-128"/>
                <a:ea typeface="HGSｺﾞｼｯｸM" panose="020B0600000000000000" pitchFamily="50" charset="-128"/>
              </a:rPr>
              <a:t>.</a:t>
            </a:r>
            <a:r>
              <a:rPr lang="ja-JP" altLang="en-US" sz="2800" dirty="0">
                <a:latin typeface="HGSｺﾞｼｯｸM" panose="020B0600000000000000" pitchFamily="50" charset="-128"/>
                <a:ea typeface="HGSｺﾞｼｯｸM" panose="020B0600000000000000" pitchFamily="50" charset="-128"/>
              </a:rPr>
              <a:t>個別橋梁の更新判定</a:t>
            </a:r>
            <a:endParaRPr lang="en-US" altLang="ja-JP" sz="2800" dirty="0">
              <a:latin typeface="HGSｺﾞｼｯｸM" panose="020B0600000000000000" pitchFamily="50" charset="-128"/>
              <a:ea typeface="HGSｺﾞｼｯｸM" panose="020B0600000000000000" pitchFamily="50" charset="-128"/>
            </a:endParaRPr>
          </a:p>
          <a:p>
            <a:r>
              <a:rPr lang="ja-JP" altLang="en-US" sz="2800" dirty="0">
                <a:latin typeface="HGSｺﾞｼｯｸM" panose="020B0600000000000000" pitchFamily="50" charset="-128"/>
                <a:ea typeface="HGSｺﾞｼｯｸM" panose="020B0600000000000000" pitchFamily="50" charset="-128"/>
              </a:rPr>
              <a:t>　２）判定結果　</a:t>
            </a:r>
            <a:r>
              <a:rPr lang="en-US" altLang="ja-JP" sz="2800" dirty="0">
                <a:latin typeface="HGSｺﾞｼｯｸM" panose="020B0600000000000000" pitchFamily="50" charset="-128"/>
                <a:ea typeface="HGSｺﾞｼｯｸM" panose="020B0600000000000000" pitchFamily="50" charset="-128"/>
              </a:rPr>
              <a:t>(8/11)</a:t>
            </a:r>
            <a:endParaRPr lang="ja-JP" altLang="en-US" sz="2800" dirty="0">
              <a:latin typeface="HGSｺﾞｼｯｸM" panose="020B0600000000000000" pitchFamily="50" charset="-128"/>
              <a:ea typeface="HGSｺﾞｼｯｸM" panose="020B0600000000000000" pitchFamily="50" charset="-128"/>
            </a:endParaRPr>
          </a:p>
        </p:txBody>
      </p:sp>
    </p:spTree>
    <p:extLst>
      <p:ext uri="{BB962C8B-B14F-4D97-AF65-F5344CB8AC3E}">
        <p14:creationId xmlns:p14="http://schemas.microsoft.com/office/powerpoint/2010/main" val="37458222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aphicFrame>
        <p:nvGraphicFramePr>
          <p:cNvPr id="47" name="表 46"/>
          <p:cNvGraphicFramePr>
            <a:graphicFrameLocks noGrp="1"/>
          </p:cNvGraphicFramePr>
          <p:nvPr>
            <p:extLst>
              <p:ext uri="{D42A27DB-BD31-4B8C-83A1-F6EECF244321}">
                <p14:modId xmlns:p14="http://schemas.microsoft.com/office/powerpoint/2010/main" val="705717594"/>
              </p:ext>
            </p:extLst>
          </p:nvPr>
        </p:nvGraphicFramePr>
        <p:xfrm>
          <a:off x="416496" y="1878515"/>
          <a:ext cx="4248472" cy="4190940"/>
        </p:xfrm>
        <a:graphic>
          <a:graphicData uri="http://schemas.openxmlformats.org/drawingml/2006/table">
            <a:tbl>
              <a:tblPr/>
              <a:tblGrid>
                <a:gridCol w="758637">
                  <a:extLst>
                    <a:ext uri="{9D8B030D-6E8A-4147-A177-3AD203B41FA5}">
                      <a16:colId xmlns="" xmlns:a16="http://schemas.microsoft.com/office/drawing/2014/main" val="20000"/>
                    </a:ext>
                  </a:extLst>
                </a:gridCol>
                <a:gridCol w="907710">
                  <a:extLst>
                    <a:ext uri="{9D8B030D-6E8A-4147-A177-3AD203B41FA5}">
                      <a16:colId xmlns="" xmlns:a16="http://schemas.microsoft.com/office/drawing/2014/main" val="20001"/>
                    </a:ext>
                  </a:extLst>
                </a:gridCol>
                <a:gridCol w="2582125">
                  <a:extLst>
                    <a:ext uri="{9D8B030D-6E8A-4147-A177-3AD203B41FA5}">
                      <a16:colId xmlns="" xmlns:a16="http://schemas.microsoft.com/office/drawing/2014/main" val="20002"/>
                    </a:ext>
                  </a:extLst>
                </a:gridCol>
              </a:tblGrid>
              <a:tr h="149569">
                <a:tc gridSpan="2">
                  <a:txBody>
                    <a:bodyPr/>
                    <a:lstStyle/>
                    <a:p>
                      <a:pPr algn="l" fontAlgn="ctr"/>
                      <a:r>
                        <a:rPr lang="ja-JP" altLang="en-US" sz="1050" b="0" i="0" u="none" strike="noStrike" dirty="0">
                          <a:solidFill>
                            <a:srgbClr val="000000"/>
                          </a:solidFill>
                          <a:effectLst/>
                          <a:latin typeface="ＭＳ ゴシック" panose="020B0609070205080204" pitchFamily="49" charset="-128"/>
                          <a:ea typeface="ＭＳ ゴシック" panose="020B0609070205080204" pitchFamily="49" charset="-128"/>
                        </a:rPr>
                        <a:t>橋梁名</a:t>
                      </a:r>
                    </a:p>
                  </a:txBody>
                  <a:tcPr marL="7935" marR="7935" marT="79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hMerge="1">
                  <a:txBody>
                    <a:bodyPr/>
                    <a:lstStyle/>
                    <a:p>
                      <a:pPr algn="l" fontAlgn="ctr"/>
                      <a:endParaRPr lang="ja-JP" altLang="en-US" sz="1050" b="0" i="0" u="none" strike="noStrike" dirty="0">
                        <a:solidFill>
                          <a:srgbClr val="000000"/>
                        </a:solidFill>
                        <a:effectLst/>
                        <a:latin typeface="ＭＳ ゴシック" panose="020B0609070205080204" pitchFamily="49" charset="-128"/>
                        <a:ea typeface="ＭＳ ゴシック" panose="020B0609070205080204" pitchFamily="49" charset="-128"/>
                      </a:endParaRPr>
                    </a:p>
                  </a:txBody>
                  <a:tcPr marL="7935" marR="7935" marT="7935"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ja-JP" altLang="en-US" sz="1050" b="0" i="0" u="none" strike="noStrike" dirty="0">
                          <a:solidFill>
                            <a:srgbClr val="000000"/>
                          </a:solidFill>
                          <a:effectLst/>
                          <a:latin typeface="ＭＳ ゴシック" panose="020B0609070205080204" pitchFamily="49" charset="-128"/>
                          <a:ea typeface="ＭＳ ゴシック" panose="020B0609070205080204" pitchFamily="49" charset="-128"/>
                        </a:rPr>
                        <a:t> 古川橋</a:t>
                      </a:r>
                    </a:p>
                  </a:txBody>
                  <a:tcPr marL="7935" marR="7935" marT="79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0"/>
                  </a:ext>
                </a:extLst>
              </a:tr>
              <a:tr h="149569">
                <a:tc rowSpan="2">
                  <a:txBody>
                    <a:bodyPr/>
                    <a:lstStyle/>
                    <a:p>
                      <a:pPr algn="l" fontAlgn="ctr"/>
                      <a:r>
                        <a:rPr lang="ja-JP" altLang="en-US" sz="1050" b="0" i="0" u="none" strike="noStrike" dirty="0">
                          <a:solidFill>
                            <a:srgbClr val="000000"/>
                          </a:solidFill>
                          <a:effectLst/>
                          <a:latin typeface="ＭＳ ゴシック" panose="020B0609070205080204" pitchFamily="49" charset="-128"/>
                          <a:ea typeface="ＭＳ ゴシック" panose="020B0609070205080204" pitchFamily="49" charset="-128"/>
                        </a:rPr>
                        <a:t>路線名</a:t>
                      </a:r>
                    </a:p>
                  </a:txBody>
                  <a:tcPr marL="7935" marR="7935" marT="79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ja-JP" altLang="en-US" sz="1050" b="0" i="0" u="none" strike="noStrike" dirty="0">
                          <a:solidFill>
                            <a:srgbClr val="000000"/>
                          </a:solidFill>
                          <a:effectLst/>
                          <a:latin typeface="ＭＳ ゴシック" panose="020B0609070205080204" pitchFamily="49" charset="-128"/>
                          <a:ea typeface="ＭＳ ゴシック" panose="020B0609070205080204" pitchFamily="49" charset="-128"/>
                        </a:rPr>
                        <a:t>名称</a:t>
                      </a:r>
                    </a:p>
                  </a:txBody>
                  <a:tcPr marL="7935" marR="7935" marT="79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en-US" altLang="zh-TW" sz="1050" b="0" i="0" u="none" strike="noStrike" baseline="0" dirty="0">
                          <a:solidFill>
                            <a:srgbClr val="000000"/>
                          </a:solidFill>
                          <a:effectLst/>
                          <a:latin typeface="ＭＳ ゴシック" panose="020B0609070205080204" pitchFamily="49" charset="-128"/>
                          <a:ea typeface="ＭＳ ゴシック" panose="020B0609070205080204" pitchFamily="49" charset="-128"/>
                        </a:rPr>
                        <a:t> </a:t>
                      </a:r>
                      <a:r>
                        <a:rPr lang="ja-JP" altLang="en-US" sz="1050" b="0" i="0" u="none" strike="noStrike" baseline="0" dirty="0">
                          <a:solidFill>
                            <a:srgbClr val="000000"/>
                          </a:solidFill>
                          <a:effectLst/>
                          <a:latin typeface="ＭＳ ゴシック" panose="020B0609070205080204" pitchFamily="49" charset="-128"/>
                          <a:ea typeface="ＭＳ ゴシック" panose="020B0609070205080204" pitchFamily="49" charset="-128"/>
                        </a:rPr>
                        <a:t>甘南備川向線</a:t>
                      </a:r>
                      <a:endParaRPr lang="zh-TW" altLang="en-US" sz="1050" b="0" i="0" u="none" strike="noStrike" dirty="0">
                        <a:solidFill>
                          <a:srgbClr val="000000"/>
                        </a:solidFill>
                        <a:effectLst/>
                        <a:latin typeface="ＭＳ ゴシック" panose="020B0609070205080204" pitchFamily="49" charset="-128"/>
                        <a:ea typeface="ＭＳ ゴシック" panose="020B0609070205080204" pitchFamily="49" charset="-128"/>
                      </a:endParaRPr>
                    </a:p>
                  </a:txBody>
                  <a:tcPr marL="7935" marR="7935" marT="79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 xmlns:a16="http://schemas.microsoft.com/office/drawing/2014/main" val="10001"/>
                  </a:ext>
                </a:extLst>
              </a:tr>
              <a:tr h="149569">
                <a:tc vMerge="1">
                  <a:txBody>
                    <a:bodyPr/>
                    <a:lstStyle/>
                    <a:p>
                      <a:pPr algn="l" fontAlgn="ctr"/>
                      <a:endParaRPr lang="ja-JP" altLang="en-US" sz="1050" b="0" i="0" u="none" strike="noStrike" dirty="0">
                        <a:solidFill>
                          <a:srgbClr val="000000"/>
                        </a:solidFill>
                        <a:effectLst/>
                        <a:latin typeface="ＭＳ ゴシック" panose="020B0609070205080204" pitchFamily="49" charset="-128"/>
                        <a:ea typeface="ＭＳ ゴシック" panose="020B0609070205080204" pitchFamily="49" charset="-128"/>
                      </a:endParaRPr>
                    </a:p>
                  </a:txBody>
                  <a:tcPr marL="7935" marR="7935" marT="79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noFill/>
                  </a:tcPr>
                </a:tc>
                <a:tc>
                  <a:txBody>
                    <a:bodyPr/>
                    <a:lstStyle/>
                    <a:p>
                      <a:pPr algn="l" fontAlgn="ctr"/>
                      <a:r>
                        <a:rPr lang="ja-JP" altLang="en-US" sz="1050" b="0" i="0" u="none" strike="noStrike" dirty="0">
                          <a:solidFill>
                            <a:srgbClr val="000000"/>
                          </a:solidFill>
                          <a:effectLst/>
                          <a:latin typeface="ＭＳ ゴシック" panose="020B0609070205080204" pitchFamily="49" charset="-128"/>
                          <a:ea typeface="ＭＳ ゴシック" panose="020B0609070205080204" pitchFamily="49" charset="-128"/>
                        </a:rPr>
                        <a:t>路線番号</a:t>
                      </a:r>
                    </a:p>
                  </a:txBody>
                  <a:tcPr marL="7935" marR="7935" marT="79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ja-JP" altLang="en-US" sz="1050" b="0" i="0" u="none" strike="noStrike" baseline="0" dirty="0">
                          <a:solidFill>
                            <a:srgbClr val="000000"/>
                          </a:solidFill>
                          <a:effectLst/>
                          <a:latin typeface="ＭＳ ゴシック" panose="020B0609070205080204" pitchFamily="49" charset="-128"/>
                          <a:ea typeface="ＭＳ ゴシック" panose="020B0609070205080204" pitchFamily="49" charset="-128"/>
                        </a:rPr>
                        <a:t> </a:t>
                      </a:r>
                      <a:r>
                        <a:rPr lang="en-US" altLang="ja-JP" sz="1050" b="0" i="0" u="none" strike="noStrike" baseline="0" dirty="0">
                          <a:solidFill>
                            <a:srgbClr val="000000"/>
                          </a:solidFill>
                          <a:effectLst/>
                          <a:latin typeface="ＭＳ ゴシック" panose="020B0609070205080204" pitchFamily="49" charset="-128"/>
                          <a:ea typeface="ＭＳ ゴシック" panose="020B0609070205080204" pitchFamily="49" charset="-128"/>
                        </a:rPr>
                        <a:t>201</a:t>
                      </a:r>
                      <a:r>
                        <a:rPr lang="ja-JP" altLang="en-US" sz="1050" b="0" i="0" u="none" strike="noStrike" dirty="0">
                          <a:solidFill>
                            <a:srgbClr val="000000"/>
                          </a:solidFill>
                          <a:effectLst/>
                          <a:latin typeface="ＭＳ ゴシック" panose="020B0609070205080204" pitchFamily="49" charset="-128"/>
                          <a:ea typeface="ＭＳ ゴシック" panose="020B0609070205080204" pitchFamily="49" charset="-128"/>
                        </a:rPr>
                        <a:t>号</a:t>
                      </a:r>
                    </a:p>
                  </a:txBody>
                  <a:tcPr marL="7935" marR="7935" marT="79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2"/>
                  </a:ext>
                </a:extLst>
              </a:tr>
              <a:tr h="149569">
                <a:tc gridSpan="2">
                  <a:txBody>
                    <a:bodyPr/>
                    <a:lstStyle/>
                    <a:p>
                      <a:pPr algn="l" fontAlgn="ctr"/>
                      <a:r>
                        <a:rPr lang="ja-JP" altLang="en-US" sz="1050" b="0" i="0" u="none" strike="noStrike" dirty="0">
                          <a:solidFill>
                            <a:srgbClr val="000000"/>
                          </a:solidFill>
                          <a:effectLst/>
                          <a:latin typeface="ＭＳ ゴシック" panose="020B0609070205080204" pitchFamily="49" charset="-128"/>
                          <a:ea typeface="ＭＳ ゴシック" panose="020B0609070205080204" pitchFamily="49" charset="-128"/>
                        </a:rPr>
                        <a:t>道路規格</a:t>
                      </a:r>
                    </a:p>
                  </a:txBody>
                  <a:tcPr marL="7935" marR="7935" marT="79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hMerge="1">
                  <a:txBody>
                    <a:bodyPr/>
                    <a:lstStyle/>
                    <a:p>
                      <a:pPr algn="l" fontAlgn="ctr"/>
                      <a:endParaRPr lang="ja-JP" altLang="en-US" sz="1050" b="0" i="0" u="none" strike="noStrike" dirty="0">
                        <a:solidFill>
                          <a:srgbClr val="000000"/>
                        </a:solidFill>
                        <a:effectLst/>
                        <a:latin typeface="ＭＳ ゴシック" panose="020B0609070205080204" pitchFamily="49" charset="-128"/>
                        <a:ea typeface="ＭＳ ゴシック" panose="020B0609070205080204" pitchFamily="49" charset="-128"/>
                      </a:endParaRPr>
                    </a:p>
                  </a:txBody>
                  <a:tcPr marL="7935" marR="7935" marT="7935"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ja-JP" altLang="en-US" sz="1050" b="0" i="0" u="none" strike="noStrike" baseline="0" dirty="0">
                          <a:solidFill>
                            <a:srgbClr val="000000"/>
                          </a:solidFill>
                          <a:effectLst/>
                          <a:latin typeface="ＭＳ ゴシック" panose="020B0609070205080204" pitchFamily="49" charset="-128"/>
                          <a:ea typeface="ＭＳ ゴシック" panose="020B0609070205080204" pitchFamily="49" charset="-128"/>
                        </a:rPr>
                        <a:t> </a:t>
                      </a:r>
                      <a:r>
                        <a:rPr lang="zh-TW" altLang="en-US" sz="1050" b="0" i="0" u="none" strike="noStrike" dirty="0">
                          <a:solidFill>
                            <a:srgbClr val="000000"/>
                          </a:solidFill>
                          <a:effectLst/>
                          <a:latin typeface="ＭＳ ゴシック" panose="020B0609070205080204" pitchFamily="49" charset="-128"/>
                          <a:ea typeface="ＭＳ ゴシック" panose="020B0609070205080204" pitchFamily="49" charset="-128"/>
                        </a:rPr>
                        <a:t>第</a:t>
                      </a:r>
                      <a:r>
                        <a:rPr lang="en-US" altLang="ja-JP" sz="1050" b="0" i="0" u="none" strike="noStrike" dirty="0">
                          <a:solidFill>
                            <a:srgbClr val="000000"/>
                          </a:solidFill>
                          <a:effectLst/>
                          <a:latin typeface="ＭＳ ゴシック" panose="020B0609070205080204" pitchFamily="49" charset="-128"/>
                          <a:ea typeface="ＭＳ ゴシック" panose="020B0609070205080204" pitchFamily="49" charset="-128"/>
                        </a:rPr>
                        <a:t>3</a:t>
                      </a:r>
                      <a:r>
                        <a:rPr lang="zh-TW" altLang="en-US" sz="1050" b="0" i="0" u="none" strike="noStrike" dirty="0">
                          <a:solidFill>
                            <a:srgbClr val="000000"/>
                          </a:solidFill>
                          <a:effectLst/>
                          <a:latin typeface="ＭＳ ゴシック" panose="020B0609070205080204" pitchFamily="49" charset="-128"/>
                          <a:ea typeface="ＭＳ ゴシック" panose="020B0609070205080204" pitchFamily="49" charset="-128"/>
                        </a:rPr>
                        <a:t>種第</a:t>
                      </a:r>
                      <a:r>
                        <a:rPr lang="en-US" altLang="ja-JP" sz="1050" b="0" i="0" u="none" strike="noStrike" dirty="0">
                          <a:solidFill>
                            <a:srgbClr val="000000"/>
                          </a:solidFill>
                          <a:effectLst/>
                          <a:latin typeface="ＭＳ ゴシック" panose="020B0609070205080204" pitchFamily="49" charset="-128"/>
                          <a:ea typeface="ＭＳ ゴシック" panose="020B0609070205080204" pitchFamily="49" charset="-128"/>
                        </a:rPr>
                        <a:t>4</a:t>
                      </a:r>
                      <a:r>
                        <a:rPr lang="zh-TW" altLang="en-US" sz="1050" b="0" i="0" u="none" strike="noStrike" dirty="0">
                          <a:solidFill>
                            <a:srgbClr val="000000"/>
                          </a:solidFill>
                          <a:effectLst/>
                          <a:latin typeface="ＭＳ ゴシック" panose="020B0609070205080204" pitchFamily="49" charset="-128"/>
                          <a:ea typeface="ＭＳ ゴシック" panose="020B0609070205080204" pitchFamily="49" charset="-128"/>
                        </a:rPr>
                        <a:t>級</a:t>
                      </a:r>
                    </a:p>
                  </a:txBody>
                  <a:tcPr marL="7935" marR="7935" marT="79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3"/>
                  </a:ext>
                </a:extLst>
              </a:tr>
              <a:tr h="149569">
                <a:tc gridSpan="2">
                  <a:txBody>
                    <a:bodyPr/>
                    <a:lstStyle/>
                    <a:p>
                      <a:pPr algn="l" fontAlgn="ctr"/>
                      <a:r>
                        <a:rPr lang="ja-JP" altLang="en-US" sz="1050" b="0" i="0" u="none" strike="noStrike" dirty="0">
                          <a:solidFill>
                            <a:srgbClr val="000000"/>
                          </a:solidFill>
                          <a:effectLst/>
                          <a:latin typeface="ＭＳ ゴシック" panose="020B0609070205080204" pitchFamily="49" charset="-128"/>
                          <a:ea typeface="ＭＳ ゴシック" panose="020B0609070205080204" pitchFamily="49" charset="-128"/>
                        </a:rPr>
                        <a:t>架橋位置</a:t>
                      </a:r>
                    </a:p>
                  </a:txBody>
                  <a:tcPr marL="7935" marR="7935" marT="79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hMerge="1">
                  <a:txBody>
                    <a:bodyPr/>
                    <a:lstStyle/>
                    <a:p>
                      <a:pPr algn="l" fontAlgn="ctr"/>
                      <a:endParaRPr lang="ja-JP" altLang="en-US" sz="1050" b="0" i="0" u="none" strike="noStrike" dirty="0">
                        <a:solidFill>
                          <a:srgbClr val="000000"/>
                        </a:solidFill>
                        <a:effectLst/>
                        <a:latin typeface="ＭＳ ゴシック" panose="020B0609070205080204" pitchFamily="49" charset="-128"/>
                        <a:ea typeface="ＭＳ ゴシック" panose="020B0609070205080204" pitchFamily="49" charset="-128"/>
                      </a:endParaRPr>
                    </a:p>
                  </a:txBody>
                  <a:tcPr marL="7935" marR="7935" marT="7935"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ja-JP" altLang="en-US" sz="1050" b="0" i="0" u="none" strike="noStrike" baseline="0" dirty="0">
                          <a:solidFill>
                            <a:srgbClr val="000000"/>
                          </a:solidFill>
                          <a:effectLst/>
                          <a:latin typeface="ＭＳ ゴシック" panose="020B0609070205080204" pitchFamily="49" charset="-128"/>
                          <a:ea typeface="ＭＳ ゴシック" panose="020B0609070205080204" pitchFamily="49" charset="-128"/>
                        </a:rPr>
                        <a:t> 富田林市甘南備</a:t>
                      </a:r>
                      <a:endParaRPr lang="ja-JP" altLang="en-US" sz="1050" b="0" i="0" u="none" strike="noStrike" dirty="0">
                        <a:solidFill>
                          <a:srgbClr val="000000"/>
                        </a:solidFill>
                        <a:effectLst/>
                        <a:latin typeface="ＭＳ ゴシック" panose="020B0609070205080204" pitchFamily="49" charset="-128"/>
                        <a:ea typeface="ＭＳ ゴシック" panose="020B0609070205080204" pitchFamily="49" charset="-128"/>
                      </a:endParaRPr>
                    </a:p>
                  </a:txBody>
                  <a:tcPr marL="7935" marR="7935" marT="79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4"/>
                  </a:ext>
                </a:extLst>
              </a:tr>
              <a:tr h="149569">
                <a:tc rowSpan="3">
                  <a:txBody>
                    <a:bodyPr/>
                    <a:lstStyle/>
                    <a:p>
                      <a:pPr algn="l" fontAlgn="ctr"/>
                      <a:r>
                        <a:rPr lang="ja-JP" altLang="en-US" sz="1050" b="0" i="0" u="none" strike="noStrike" dirty="0">
                          <a:solidFill>
                            <a:srgbClr val="000000"/>
                          </a:solidFill>
                          <a:effectLst/>
                          <a:latin typeface="ＭＳ ゴシック" panose="020B0609070205080204" pitchFamily="49" charset="-128"/>
                          <a:ea typeface="ＭＳ ゴシック" panose="020B0609070205080204" pitchFamily="49" charset="-128"/>
                        </a:rPr>
                        <a:t>構造形式</a:t>
                      </a:r>
                    </a:p>
                  </a:txBody>
                  <a:tcPr marL="7935" marR="7935" marT="79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ja-JP" altLang="en-US" sz="1050" b="0" i="0" u="none" strike="noStrike">
                          <a:solidFill>
                            <a:srgbClr val="000000"/>
                          </a:solidFill>
                          <a:effectLst/>
                          <a:latin typeface="ＭＳ ゴシック" panose="020B0609070205080204" pitchFamily="49" charset="-128"/>
                          <a:ea typeface="ＭＳ ゴシック" panose="020B0609070205080204" pitchFamily="49" charset="-128"/>
                        </a:rPr>
                        <a:t>上部工</a:t>
                      </a:r>
                    </a:p>
                  </a:txBody>
                  <a:tcPr marL="7935" marR="7935" marT="79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ja-JP" altLang="en-US" sz="1050" b="0" i="0" u="none" strike="noStrike" baseline="0" dirty="0">
                          <a:solidFill>
                            <a:schemeClr val="tx1"/>
                          </a:solidFill>
                          <a:effectLst/>
                          <a:latin typeface="ＭＳ ゴシック" panose="020B0609070205080204" pitchFamily="49" charset="-128"/>
                          <a:ea typeface="ＭＳ ゴシック" panose="020B0609070205080204" pitchFamily="49" charset="-128"/>
                        </a:rPr>
                        <a:t> </a:t>
                      </a:r>
                      <a:r>
                        <a:rPr lang="en-US" altLang="ja-JP" sz="1050" b="0" i="0" u="none" strike="noStrike" baseline="0" dirty="0">
                          <a:solidFill>
                            <a:schemeClr val="tx1"/>
                          </a:solidFill>
                          <a:effectLst/>
                          <a:latin typeface="ＭＳ ゴシック" panose="020B0609070205080204" pitchFamily="49" charset="-128"/>
                          <a:ea typeface="ＭＳ ゴシック" panose="020B0609070205080204" pitchFamily="49" charset="-128"/>
                        </a:rPr>
                        <a:t>RC</a:t>
                      </a:r>
                      <a:r>
                        <a:rPr lang="ja-JP" altLang="en-US" sz="1050" b="0" i="0" u="none" strike="noStrike" baseline="0" dirty="0">
                          <a:solidFill>
                            <a:schemeClr val="tx1"/>
                          </a:solidFill>
                          <a:effectLst/>
                          <a:latin typeface="ＭＳ ゴシック" panose="020B0609070205080204" pitchFamily="49" charset="-128"/>
                          <a:ea typeface="ＭＳ ゴシック" panose="020B0609070205080204" pitchFamily="49" charset="-128"/>
                        </a:rPr>
                        <a:t>単純</a:t>
                      </a:r>
                      <a:r>
                        <a:rPr lang="en-US" altLang="ja-JP" sz="1050" b="0" i="0" u="none" strike="noStrike" baseline="0" dirty="0">
                          <a:solidFill>
                            <a:schemeClr val="tx1"/>
                          </a:solidFill>
                          <a:effectLst/>
                          <a:latin typeface="ＭＳ ゴシック" panose="020B0609070205080204" pitchFamily="49" charset="-128"/>
                          <a:ea typeface="ＭＳ ゴシック" panose="020B0609070205080204" pitchFamily="49" charset="-128"/>
                        </a:rPr>
                        <a:t>T</a:t>
                      </a:r>
                      <a:r>
                        <a:rPr lang="ja-JP" altLang="en-US" sz="1050" b="0" i="0" u="none" strike="noStrike" baseline="0" dirty="0">
                          <a:solidFill>
                            <a:schemeClr val="tx1"/>
                          </a:solidFill>
                          <a:effectLst/>
                          <a:latin typeface="ＭＳ ゴシック" panose="020B0609070205080204" pitchFamily="49" charset="-128"/>
                          <a:ea typeface="ＭＳ ゴシック" panose="020B0609070205080204" pitchFamily="49" charset="-128"/>
                        </a:rPr>
                        <a:t>桁橋</a:t>
                      </a:r>
                      <a:r>
                        <a:rPr lang="en-US" altLang="ja-JP" sz="1050" b="0" i="0" u="none" strike="noStrike" baseline="0" dirty="0">
                          <a:solidFill>
                            <a:schemeClr val="tx1"/>
                          </a:solidFill>
                          <a:effectLst/>
                          <a:latin typeface="ＭＳ ゴシック" panose="020B0609070205080204" pitchFamily="49" charset="-128"/>
                          <a:ea typeface="ＭＳ ゴシック" panose="020B0609070205080204" pitchFamily="49" charset="-128"/>
                        </a:rPr>
                        <a:t>,PC</a:t>
                      </a:r>
                      <a:r>
                        <a:rPr lang="ja-JP" altLang="en-US" sz="1050" b="0" i="0" u="none" strike="noStrike" baseline="0" dirty="0">
                          <a:solidFill>
                            <a:schemeClr val="tx1"/>
                          </a:solidFill>
                          <a:effectLst/>
                          <a:latin typeface="ＭＳ ゴシック" panose="020B0609070205080204" pitchFamily="49" charset="-128"/>
                          <a:ea typeface="ＭＳ ゴシック" panose="020B0609070205080204" pitchFamily="49" charset="-128"/>
                        </a:rPr>
                        <a:t>単純プレテンホロー桁橋</a:t>
                      </a:r>
                      <a:endParaRPr lang="zh-TW" altLang="en-US" sz="1050" b="0" i="0" u="none" strike="noStrike" dirty="0">
                        <a:solidFill>
                          <a:schemeClr val="tx1"/>
                        </a:solidFill>
                        <a:effectLst/>
                        <a:latin typeface="ＭＳ ゴシック" panose="020B0609070205080204" pitchFamily="49" charset="-128"/>
                        <a:ea typeface="ＭＳ ゴシック" panose="020B0609070205080204" pitchFamily="49" charset="-128"/>
                      </a:endParaRPr>
                    </a:p>
                  </a:txBody>
                  <a:tcPr marL="7935" marR="7935" marT="79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5"/>
                  </a:ext>
                </a:extLst>
              </a:tr>
              <a:tr h="149569">
                <a:tc vMerge="1">
                  <a:txBody>
                    <a:bodyPr/>
                    <a:lstStyle/>
                    <a:p>
                      <a:pPr algn="l" fontAlgn="ctr"/>
                      <a:endParaRPr lang="ja-JP" altLang="en-US" sz="1050" b="0" i="0" u="none" strike="noStrike" dirty="0">
                        <a:solidFill>
                          <a:srgbClr val="000000"/>
                        </a:solidFill>
                        <a:effectLst/>
                        <a:latin typeface="ＭＳ ゴシック" panose="020B0609070205080204" pitchFamily="49" charset="-128"/>
                        <a:ea typeface="ＭＳ ゴシック" panose="020B0609070205080204" pitchFamily="49" charset="-128"/>
                      </a:endParaRPr>
                    </a:p>
                  </a:txBody>
                  <a:tcPr marL="7935" marR="7935" marT="79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noFill/>
                  </a:tcPr>
                </a:tc>
                <a:tc>
                  <a:txBody>
                    <a:bodyPr/>
                    <a:lstStyle/>
                    <a:p>
                      <a:pPr algn="l" fontAlgn="ctr"/>
                      <a:r>
                        <a:rPr lang="ja-JP" altLang="en-US" sz="1050" b="0" i="0" u="none" strike="noStrike">
                          <a:solidFill>
                            <a:srgbClr val="000000"/>
                          </a:solidFill>
                          <a:effectLst/>
                          <a:latin typeface="ＭＳ ゴシック" panose="020B0609070205080204" pitchFamily="49" charset="-128"/>
                          <a:ea typeface="ＭＳ ゴシック" panose="020B0609070205080204" pitchFamily="49" charset="-128"/>
                        </a:rPr>
                        <a:t>下部工</a:t>
                      </a:r>
                    </a:p>
                  </a:txBody>
                  <a:tcPr marL="7935" marR="7935" marT="79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ja-JP" altLang="en-US" sz="1050" b="0" i="0" u="none" strike="noStrike" baseline="0" dirty="0">
                          <a:solidFill>
                            <a:schemeClr val="tx1"/>
                          </a:solidFill>
                          <a:effectLst/>
                          <a:latin typeface="ＭＳ ゴシック" panose="020B0609070205080204" pitchFamily="49" charset="-128"/>
                          <a:ea typeface="ＭＳ ゴシック" panose="020B0609070205080204" pitchFamily="49" charset="-128"/>
                        </a:rPr>
                        <a:t> 逆</a:t>
                      </a:r>
                      <a:r>
                        <a:rPr lang="en-US" altLang="ja-JP" sz="1050" b="0" i="0" u="none" strike="noStrike" baseline="0" dirty="0">
                          <a:solidFill>
                            <a:schemeClr val="tx1"/>
                          </a:solidFill>
                          <a:effectLst/>
                          <a:latin typeface="ＭＳ ゴシック" panose="020B0609070205080204" pitchFamily="49" charset="-128"/>
                          <a:ea typeface="ＭＳ ゴシック" panose="020B0609070205080204" pitchFamily="49" charset="-128"/>
                        </a:rPr>
                        <a:t>T</a:t>
                      </a:r>
                      <a:r>
                        <a:rPr lang="ja-JP" altLang="en-US" sz="1050" b="0" i="0" u="none" strike="noStrike" baseline="0" dirty="0">
                          <a:solidFill>
                            <a:schemeClr val="tx1"/>
                          </a:solidFill>
                          <a:effectLst/>
                          <a:latin typeface="ＭＳ ゴシック" panose="020B0609070205080204" pitchFamily="49" charset="-128"/>
                          <a:ea typeface="ＭＳ ゴシック" panose="020B0609070205080204" pitchFamily="49" charset="-128"/>
                        </a:rPr>
                        <a:t>式橋台</a:t>
                      </a:r>
                      <a:endParaRPr lang="zh-TW" altLang="en-US" sz="1050" b="0" i="0" u="none" strike="noStrike" dirty="0">
                        <a:solidFill>
                          <a:schemeClr val="tx1"/>
                        </a:solidFill>
                        <a:effectLst/>
                        <a:latin typeface="ＭＳ ゴシック" panose="020B0609070205080204" pitchFamily="49" charset="-128"/>
                        <a:ea typeface="ＭＳ ゴシック" panose="020B0609070205080204" pitchFamily="49" charset="-128"/>
                      </a:endParaRPr>
                    </a:p>
                  </a:txBody>
                  <a:tcPr marL="7935" marR="7935" marT="79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 xmlns:a16="http://schemas.microsoft.com/office/drawing/2014/main" val="10006"/>
                  </a:ext>
                </a:extLst>
              </a:tr>
              <a:tr h="149569">
                <a:tc vMerge="1">
                  <a:txBody>
                    <a:bodyPr/>
                    <a:lstStyle/>
                    <a:p>
                      <a:pPr algn="l" fontAlgn="ctr"/>
                      <a:endParaRPr lang="ja-JP" altLang="en-US" sz="1050" b="0" i="0" u="none" strike="noStrike" dirty="0">
                        <a:solidFill>
                          <a:srgbClr val="000000"/>
                        </a:solidFill>
                        <a:effectLst/>
                        <a:latin typeface="ＭＳ ゴシック" panose="020B0609070205080204" pitchFamily="49" charset="-128"/>
                        <a:ea typeface="ＭＳ ゴシック" panose="020B0609070205080204" pitchFamily="49" charset="-128"/>
                      </a:endParaRPr>
                    </a:p>
                  </a:txBody>
                  <a:tcPr marL="7935" marR="7935" marT="79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noFill/>
                  </a:tcPr>
                </a:tc>
                <a:tc>
                  <a:txBody>
                    <a:bodyPr/>
                    <a:lstStyle/>
                    <a:p>
                      <a:pPr algn="l" fontAlgn="ctr"/>
                      <a:r>
                        <a:rPr lang="ja-JP" altLang="en-US" sz="1050" b="0" i="0" u="none" strike="noStrike">
                          <a:solidFill>
                            <a:srgbClr val="000000"/>
                          </a:solidFill>
                          <a:effectLst/>
                          <a:latin typeface="ＭＳ ゴシック" panose="020B0609070205080204" pitchFamily="49" charset="-128"/>
                          <a:ea typeface="ＭＳ ゴシック" panose="020B0609070205080204" pitchFamily="49" charset="-128"/>
                        </a:rPr>
                        <a:t>基礎工</a:t>
                      </a:r>
                    </a:p>
                  </a:txBody>
                  <a:tcPr marL="7935" marR="7935" marT="79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ja-JP" altLang="en-US" sz="1050" b="0" i="0" u="none" strike="noStrike" baseline="0" dirty="0">
                          <a:solidFill>
                            <a:schemeClr val="tx1"/>
                          </a:solidFill>
                          <a:effectLst/>
                          <a:latin typeface="ＭＳ ゴシック" panose="020B0609070205080204" pitchFamily="49" charset="-128"/>
                          <a:ea typeface="ＭＳ ゴシック" panose="020B0609070205080204" pitchFamily="49" charset="-128"/>
                        </a:rPr>
                        <a:t> </a:t>
                      </a:r>
                      <a:r>
                        <a:rPr lang="ja-JP" altLang="en-US" sz="1050" b="0" i="0" u="none" strike="noStrike" dirty="0">
                          <a:solidFill>
                            <a:schemeClr val="tx1"/>
                          </a:solidFill>
                          <a:effectLst/>
                          <a:latin typeface="ＭＳ ゴシック" panose="020B0609070205080204" pitchFamily="49" charset="-128"/>
                          <a:ea typeface="ＭＳ ゴシック" panose="020B0609070205080204" pitchFamily="49" charset="-128"/>
                        </a:rPr>
                        <a:t>不明</a:t>
                      </a:r>
                      <a:endParaRPr lang="zh-TW" altLang="en-US" sz="1050" b="0" i="0" u="none" strike="noStrike" dirty="0">
                        <a:solidFill>
                          <a:schemeClr val="tx1"/>
                        </a:solidFill>
                        <a:effectLst/>
                        <a:latin typeface="ＭＳ ゴシック" panose="020B0609070205080204" pitchFamily="49" charset="-128"/>
                        <a:ea typeface="ＭＳ ゴシック" panose="020B0609070205080204" pitchFamily="49" charset="-128"/>
                      </a:endParaRPr>
                    </a:p>
                  </a:txBody>
                  <a:tcPr marL="7935" marR="7935" marT="79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 xmlns:a16="http://schemas.microsoft.com/office/drawing/2014/main" val="10007"/>
                  </a:ext>
                </a:extLst>
              </a:tr>
              <a:tr h="149569">
                <a:tc rowSpan="5">
                  <a:txBody>
                    <a:bodyPr/>
                    <a:lstStyle/>
                    <a:p>
                      <a:pPr algn="l" fontAlgn="ctr"/>
                      <a:r>
                        <a:rPr lang="zh-TW" altLang="en-US" sz="1050" b="0" i="0" u="none" strike="noStrike" dirty="0">
                          <a:solidFill>
                            <a:srgbClr val="000000"/>
                          </a:solidFill>
                          <a:effectLst/>
                          <a:latin typeface="ＭＳ ゴシック" panose="020B0609070205080204" pitchFamily="49" charset="-128"/>
                          <a:ea typeface="ＭＳ ゴシック" panose="020B0609070205080204" pitchFamily="49" charset="-128"/>
                        </a:rPr>
                        <a:t>主要構造</a:t>
                      </a:r>
                      <a:endParaRPr lang="en-US" altLang="zh-TW" sz="1050" b="0" i="0" u="none" strike="noStrike" dirty="0">
                        <a:solidFill>
                          <a:srgbClr val="000000"/>
                        </a:solidFill>
                        <a:effectLst/>
                        <a:latin typeface="ＭＳ ゴシック" panose="020B0609070205080204" pitchFamily="49" charset="-128"/>
                        <a:ea typeface="ＭＳ ゴシック" panose="020B0609070205080204" pitchFamily="49" charset="-128"/>
                      </a:endParaRPr>
                    </a:p>
                    <a:p>
                      <a:pPr algn="l" fontAlgn="ctr"/>
                      <a:r>
                        <a:rPr lang="zh-TW" altLang="en-US" sz="1050" b="0" i="0" u="none" strike="noStrike" dirty="0">
                          <a:solidFill>
                            <a:srgbClr val="000000"/>
                          </a:solidFill>
                          <a:effectLst/>
                          <a:latin typeface="ＭＳ ゴシック" panose="020B0609070205080204" pitchFamily="49" charset="-128"/>
                          <a:ea typeface="ＭＳ ゴシック" panose="020B0609070205080204" pitchFamily="49" charset="-128"/>
                        </a:rPr>
                        <a:t>寸法</a:t>
                      </a:r>
                      <a:endParaRPr lang="ja-JP" altLang="en-US" sz="1050" b="0" i="0" u="none" strike="noStrike" dirty="0">
                        <a:solidFill>
                          <a:srgbClr val="000000"/>
                        </a:solidFill>
                        <a:effectLst/>
                        <a:latin typeface="ＭＳ ゴシック" panose="020B0609070205080204" pitchFamily="49" charset="-128"/>
                        <a:ea typeface="ＭＳ ゴシック" panose="020B0609070205080204" pitchFamily="49" charset="-128"/>
                      </a:endParaRPr>
                    </a:p>
                  </a:txBody>
                  <a:tcPr marL="7935" marR="7935" marT="79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ja-JP" altLang="en-US" sz="1050" b="0" i="0" u="none" strike="noStrike" dirty="0">
                          <a:solidFill>
                            <a:srgbClr val="000000"/>
                          </a:solidFill>
                          <a:effectLst/>
                          <a:latin typeface="ＭＳ ゴシック" panose="020B0609070205080204" pitchFamily="49" charset="-128"/>
                          <a:ea typeface="ＭＳ ゴシック" panose="020B0609070205080204" pitchFamily="49" charset="-128"/>
                        </a:rPr>
                        <a:t>橋長</a:t>
                      </a:r>
                      <a:r>
                        <a:rPr lang="en-US" altLang="ja-JP" sz="1050" b="0" i="0" u="none" strike="noStrike" dirty="0">
                          <a:solidFill>
                            <a:srgbClr val="000000"/>
                          </a:solidFill>
                          <a:effectLst/>
                          <a:latin typeface="ＭＳ ゴシック" panose="020B0609070205080204" pitchFamily="49" charset="-128"/>
                          <a:ea typeface="ＭＳ ゴシック" panose="020B0609070205080204" pitchFamily="49" charset="-128"/>
                        </a:rPr>
                        <a:t>(</a:t>
                      </a:r>
                      <a:r>
                        <a:rPr lang="en-US" sz="1050" b="0" i="0" u="none" strike="noStrike" dirty="0">
                          <a:solidFill>
                            <a:srgbClr val="000000"/>
                          </a:solidFill>
                          <a:effectLst/>
                          <a:latin typeface="ＭＳ ゴシック" panose="020B0609070205080204" pitchFamily="49" charset="-128"/>
                          <a:ea typeface="ＭＳ ゴシック" panose="020B0609070205080204" pitchFamily="49" charset="-128"/>
                        </a:rPr>
                        <a:t>m)</a:t>
                      </a:r>
                    </a:p>
                  </a:txBody>
                  <a:tcPr marL="7935" marR="7935" marT="79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ja-JP" altLang="en-US" sz="1050" b="0" i="0" u="none" strike="noStrike" baseline="0" dirty="0">
                          <a:solidFill>
                            <a:srgbClr val="000000"/>
                          </a:solidFill>
                          <a:effectLst/>
                          <a:latin typeface="ＭＳ ゴシック" panose="020B0609070205080204" pitchFamily="49" charset="-128"/>
                          <a:ea typeface="ＭＳ ゴシック" panose="020B0609070205080204" pitchFamily="49" charset="-128"/>
                        </a:rPr>
                        <a:t> </a:t>
                      </a:r>
                      <a:r>
                        <a:rPr lang="en-US" altLang="ja-JP" sz="1050" b="0" i="0" u="none" strike="noStrike" baseline="0" dirty="0">
                          <a:solidFill>
                            <a:srgbClr val="000000"/>
                          </a:solidFill>
                          <a:effectLst/>
                          <a:latin typeface="ＭＳ ゴシック" panose="020B0609070205080204" pitchFamily="49" charset="-128"/>
                          <a:ea typeface="ＭＳ ゴシック" panose="020B0609070205080204" pitchFamily="49" charset="-128"/>
                        </a:rPr>
                        <a:t>14.3</a:t>
                      </a:r>
                      <a:r>
                        <a:rPr lang="en-US" sz="1050" b="0" i="0" u="none" strike="noStrike" dirty="0">
                          <a:solidFill>
                            <a:srgbClr val="000000"/>
                          </a:solidFill>
                          <a:effectLst/>
                          <a:latin typeface="ＭＳ ゴシック" panose="020B0609070205080204" pitchFamily="49" charset="-128"/>
                          <a:ea typeface="ＭＳ ゴシック" panose="020B0609070205080204" pitchFamily="49" charset="-128"/>
                        </a:rPr>
                        <a:t> m</a:t>
                      </a:r>
                    </a:p>
                  </a:txBody>
                  <a:tcPr marL="7935" marR="7935" marT="79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 xmlns:a16="http://schemas.microsoft.com/office/drawing/2014/main" val="10008"/>
                  </a:ext>
                </a:extLst>
              </a:tr>
              <a:tr h="149569">
                <a:tc vMerge="1">
                  <a:txBody>
                    <a:bodyPr/>
                    <a:lstStyle/>
                    <a:p>
                      <a:pPr algn="l" fontAlgn="ctr"/>
                      <a:endParaRPr lang="ja-JP" altLang="en-US" sz="1050" b="0" i="0" u="none" strike="noStrike" dirty="0">
                        <a:solidFill>
                          <a:srgbClr val="000000"/>
                        </a:solidFill>
                        <a:effectLst/>
                        <a:latin typeface="ＭＳ ゴシック" panose="020B0609070205080204" pitchFamily="49" charset="-128"/>
                        <a:ea typeface="ＭＳ ゴシック" panose="020B0609070205080204" pitchFamily="49" charset="-128"/>
                      </a:endParaRPr>
                    </a:p>
                  </a:txBody>
                  <a:tcPr marL="7935" marR="7935" marT="79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noFill/>
                  </a:tcPr>
                </a:tc>
                <a:tc>
                  <a:txBody>
                    <a:bodyPr/>
                    <a:lstStyle/>
                    <a:p>
                      <a:pPr algn="l" fontAlgn="ctr"/>
                      <a:r>
                        <a:rPr lang="ja-JP" altLang="en-US" sz="1050" b="0" i="0" u="none" strike="noStrike">
                          <a:solidFill>
                            <a:srgbClr val="000000"/>
                          </a:solidFill>
                          <a:effectLst/>
                          <a:latin typeface="ＭＳ ゴシック" panose="020B0609070205080204" pitchFamily="49" charset="-128"/>
                          <a:ea typeface="ＭＳ ゴシック" panose="020B0609070205080204" pitchFamily="49" charset="-128"/>
                        </a:rPr>
                        <a:t>支間長</a:t>
                      </a:r>
                      <a:r>
                        <a:rPr lang="en-US" altLang="ja-JP" sz="1050" b="0" i="0" u="none" strike="noStrike">
                          <a:solidFill>
                            <a:srgbClr val="000000"/>
                          </a:solidFill>
                          <a:effectLst/>
                          <a:latin typeface="ＭＳ ゴシック" panose="020B0609070205080204" pitchFamily="49" charset="-128"/>
                          <a:ea typeface="ＭＳ ゴシック" panose="020B0609070205080204" pitchFamily="49" charset="-128"/>
                        </a:rPr>
                        <a:t>(</a:t>
                      </a:r>
                      <a:r>
                        <a:rPr lang="en-US" sz="1050" b="0" i="0" u="none" strike="noStrike">
                          <a:solidFill>
                            <a:srgbClr val="000000"/>
                          </a:solidFill>
                          <a:effectLst/>
                          <a:latin typeface="ＭＳ ゴシック" panose="020B0609070205080204" pitchFamily="49" charset="-128"/>
                          <a:ea typeface="ＭＳ ゴシック" panose="020B0609070205080204" pitchFamily="49" charset="-128"/>
                        </a:rPr>
                        <a:t>m)</a:t>
                      </a:r>
                    </a:p>
                  </a:txBody>
                  <a:tcPr marL="7935" marR="7935" marT="79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ja-JP" altLang="en-US" sz="1050" b="0" i="0" u="none" strike="noStrike" baseline="0" dirty="0">
                          <a:solidFill>
                            <a:srgbClr val="000000"/>
                          </a:solidFill>
                          <a:effectLst/>
                          <a:latin typeface="ＭＳ ゴシック" panose="020B0609070205080204" pitchFamily="49" charset="-128"/>
                          <a:ea typeface="ＭＳ ゴシック" panose="020B0609070205080204" pitchFamily="49" charset="-128"/>
                        </a:rPr>
                        <a:t> </a:t>
                      </a:r>
                      <a:r>
                        <a:rPr lang="en-US" altLang="ja-JP" sz="1050" b="0" i="0" u="none" strike="noStrike" baseline="0" dirty="0">
                          <a:solidFill>
                            <a:srgbClr val="000000"/>
                          </a:solidFill>
                          <a:effectLst/>
                          <a:latin typeface="ＭＳ ゴシック" panose="020B0609070205080204" pitchFamily="49" charset="-128"/>
                          <a:ea typeface="ＭＳ ゴシック" panose="020B0609070205080204" pitchFamily="49" charset="-128"/>
                        </a:rPr>
                        <a:t>13.4</a:t>
                      </a:r>
                      <a:r>
                        <a:rPr lang="ja-JP" altLang="en-US" sz="1050" b="0" i="0" u="none" strike="noStrike" baseline="0" dirty="0">
                          <a:solidFill>
                            <a:srgbClr val="000000"/>
                          </a:solidFill>
                          <a:effectLst/>
                          <a:latin typeface="ＭＳ ゴシック" panose="020B0609070205080204" pitchFamily="49" charset="-128"/>
                          <a:ea typeface="ＭＳ ゴシック" panose="020B0609070205080204" pitchFamily="49" charset="-128"/>
                        </a:rPr>
                        <a:t> </a:t>
                      </a:r>
                      <a:r>
                        <a:rPr lang="en-US" sz="1050" b="0" i="0" u="none" strike="noStrike" baseline="0" dirty="0">
                          <a:solidFill>
                            <a:srgbClr val="000000"/>
                          </a:solidFill>
                          <a:effectLst/>
                          <a:latin typeface="ＭＳ ゴシック" panose="020B0609070205080204" pitchFamily="49" charset="-128"/>
                          <a:ea typeface="ＭＳ ゴシック" panose="020B0609070205080204" pitchFamily="49" charset="-128"/>
                        </a:rPr>
                        <a:t>m</a:t>
                      </a:r>
                      <a:endParaRPr lang="en-US" sz="1050" b="0" i="0" u="none" strike="noStrike" dirty="0">
                        <a:solidFill>
                          <a:srgbClr val="000000"/>
                        </a:solidFill>
                        <a:effectLst/>
                        <a:latin typeface="ＭＳ ゴシック" panose="020B0609070205080204" pitchFamily="49" charset="-128"/>
                        <a:ea typeface="ＭＳ ゴシック" panose="020B0609070205080204" pitchFamily="49" charset="-128"/>
                      </a:endParaRPr>
                    </a:p>
                  </a:txBody>
                  <a:tcPr marL="7935" marR="7935" marT="79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 xmlns:a16="http://schemas.microsoft.com/office/drawing/2014/main" val="10009"/>
                  </a:ext>
                </a:extLst>
              </a:tr>
              <a:tr h="149569">
                <a:tc vMerge="1">
                  <a:txBody>
                    <a:bodyPr/>
                    <a:lstStyle/>
                    <a:p>
                      <a:pPr algn="l" fontAlgn="ctr"/>
                      <a:endParaRPr lang="ja-JP" altLang="en-US" sz="1050" b="0" i="0" u="none" strike="noStrike" dirty="0">
                        <a:solidFill>
                          <a:srgbClr val="000000"/>
                        </a:solidFill>
                        <a:effectLst/>
                        <a:latin typeface="ＭＳ ゴシック" panose="020B0609070205080204" pitchFamily="49" charset="-128"/>
                        <a:ea typeface="ＭＳ ゴシック" panose="020B0609070205080204" pitchFamily="49" charset="-128"/>
                      </a:endParaRPr>
                    </a:p>
                  </a:txBody>
                  <a:tcPr marL="7935" marR="7935" marT="79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noFill/>
                  </a:tcPr>
                </a:tc>
                <a:tc>
                  <a:txBody>
                    <a:bodyPr/>
                    <a:lstStyle/>
                    <a:p>
                      <a:pPr algn="l" fontAlgn="ctr"/>
                      <a:r>
                        <a:rPr lang="ja-JP" altLang="en-US" sz="1050" b="0" i="0" u="none" strike="noStrike">
                          <a:solidFill>
                            <a:srgbClr val="000000"/>
                          </a:solidFill>
                          <a:effectLst/>
                          <a:latin typeface="ＭＳ ゴシック" panose="020B0609070205080204" pitchFamily="49" charset="-128"/>
                          <a:ea typeface="ＭＳ ゴシック" panose="020B0609070205080204" pitchFamily="49" charset="-128"/>
                        </a:rPr>
                        <a:t>全幅員</a:t>
                      </a:r>
                      <a:r>
                        <a:rPr lang="en-US" altLang="ja-JP" sz="1050" b="0" i="0" u="none" strike="noStrike">
                          <a:solidFill>
                            <a:srgbClr val="000000"/>
                          </a:solidFill>
                          <a:effectLst/>
                          <a:latin typeface="ＭＳ ゴシック" panose="020B0609070205080204" pitchFamily="49" charset="-128"/>
                          <a:ea typeface="ＭＳ ゴシック" panose="020B0609070205080204" pitchFamily="49" charset="-128"/>
                        </a:rPr>
                        <a:t>(</a:t>
                      </a:r>
                      <a:r>
                        <a:rPr lang="en-US" sz="1050" b="0" i="0" u="none" strike="noStrike">
                          <a:solidFill>
                            <a:srgbClr val="000000"/>
                          </a:solidFill>
                          <a:effectLst/>
                          <a:latin typeface="ＭＳ ゴシック" panose="020B0609070205080204" pitchFamily="49" charset="-128"/>
                          <a:ea typeface="ＭＳ ゴシック" panose="020B0609070205080204" pitchFamily="49" charset="-128"/>
                        </a:rPr>
                        <a:t>m)</a:t>
                      </a:r>
                    </a:p>
                  </a:txBody>
                  <a:tcPr marL="7935" marR="7935" marT="79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en-US" sz="1050" b="0" i="0" u="none" strike="noStrike" dirty="0">
                          <a:solidFill>
                            <a:srgbClr val="000000"/>
                          </a:solidFill>
                          <a:effectLst/>
                          <a:latin typeface="ＭＳ ゴシック" panose="020B0609070205080204" pitchFamily="49" charset="-128"/>
                          <a:ea typeface="ＭＳ ゴシック" panose="020B0609070205080204" pitchFamily="49" charset="-128"/>
                        </a:rPr>
                        <a:t> </a:t>
                      </a:r>
                      <a:r>
                        <a:rPr lang="en-US" altLang="ja-JP" sz="1050" b="0" i="0" u="none" strike="noStrike" dirty="0">
                          <a:solidFill>
                            <a:srgbClr val="000000"/>
                          </a:solidFill>
                          <a:effectLst/>
                          <a:latin typeface="ＭＳ ゴシック" panose="020B0609070205080204" pitchFamily="49" charset="-128"/>
                          <a:ea typeface="ＭＳ ゴシック" panose="020B0609070205080204" pitchFamily="49" charset="-128"/>
                        </a:rPr>
                        <a:t>12.9</a:t>
                      </a:r>
                      <a:r>
                        <a:rPr lang="ja-JP" altLang="en-US" sz="1050" b="0" i="0" u="none" strike="noStrike" baseline="0" dirty="0">
                          <a:solidFill>
                            <a:srgbClr val="000000"/>
                          </a:solidFill>
                          <a:effectLst/>
                          <a:latin typeface="ＭＳ ゴシック" panose="020B0609070205080204" pitchFamily="49" charset="-128"/>
                          <a:ea typeface="ＭＳ ゴシック" panose="020B0609070205080204" pitchFamily="49" charset="-128"/>
                        </a:rPr>
                        <a:t> </a:t>
                      </a:r>
                      <a:r>
                        <a:rPr lang="en-US" sz="1050" b="0" i="0" u="none" strike="noStrike" dirty="0">
                          <a:solidFill>
                            <a:srgbClr val="000000"/>
                          </a:solidFill>
                          <a:effectLst/>
                          <a:latin typeface="ＭＳ ゴシック" panose="020B0609070205080204" pitchFamily="49" charset="-128"/>
                          <a:ea typeface="ＭＳ ゴシック" panose="020B0609070205080204" pitchFamily="49" charset="-128"/>
                        </a:rPr>
                        <a:t>m</a:t>
                      </a:r>
                    </a:p>
                  </a:txBody>
                  <a:tcPr marL="7935" marR="7935" marT="79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 xmlns:a16="http://schemas.microsoft.com/office/drawing/2014/main" val="10010"/>
                  </a:ext>
                </a:extLst>
              </a:tr>
              <a:tr h="149569">
                <a:tc vMerge="1">
                  <a:txBody>
                    <a:bodyPr/>
                    <a:lstStyle/>
                    <a:p>
                      <a:pPr algn="l" fontAlgn="ctr"/>
                      <a:endParaRPr lang="ja-JP" altLang="en-US" sz="1050" b="0" i="0" u="none" strike="noStrike" dirty="0">
                        <a:solidFill>
                          <a:srgbClr val="000000"/>
                        </a:solidFill>
                        <a:effectLst/>
                        <a:latin typeface="ＭＳ ゴシック" panose="020B0609070205080204" pitchFamily="49" charset="-128"/>
                        <a:ea typeface="ＭＳ ゴシック" panose="020B0609070205080204" pitchFamily="49" charset="-128"/>
                      </a:endParaRPr>
                    </a:p>
                  </a:txBody>
                  <a:tcPr marL="7935" marR="7935" marT="79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noFill/>
                  </a:tcPr>
                </a:tc>
                <a:tc>
                  <a:txBody>
                    <a:bodyPr/>
                    <a:lstStyle/>
                    <a:p>
                      <a:pPr algn="l" fontAlgn="ctr"/>
                      <a:r>
                        <a:rPr lang="ja-JP" altLang="en-US" sz="1050" b="0" i="0" u="none" strike="noStrike" dirty="0">
                          <a:solidFill>
                            <a:srgbClr val="000000"/>
                          </a:solidFill>
                          <a:effectLst/>
                          <a:latin typeface="ＭＳ ゴシック" panose="020B0609070205080204" pitchFamily="49" charset="-128"/>
                          <a:ea typeface="ＭＳ ゴシック" panose="020B0609070205080204" pitchFamily="49" charset="-128"/>
                        </a:rPr>
                        <a:t>有効幅員</a:t>
                      </a:r>
                      <a:r>
                        <a:rPr lang="en-US" altLang="ja-JP" sz="1050" b="0" i="0" u="none" strike="noStrike" dirty="0">
                          <a:solidFill>
                            <a:srgbClr val="000000"/>
                          </a:solidFill>
                          <a:effectLst/>
                          <a:latin typeface="ＭＳ ゴシック" panose="020B0609070205080204" pitchFamily="49" charset="-128"/>
                          <a:ea typeface="ＭＳ ゴシック" panose="020B0609070205080204" pitchFamily="49" charset="-128"/>
                        </a:rPr>
                        <a:t>(</a:t>
                      </a:r>
                      <a:r>
                        <a:rPr lang="en-US" sz="1050" b="0" i="0" u="none" strike="noStrike" dirty="0">
                          <a:solidFill>
                            <a:srgbClr val="000000"/>
                          </a:solidFill>
                          <a:effectLst/>
                          <a:latin typeface="ＭＳ ゴシック" panose="020B0609070205080204" pitchFamily="49" charset="-128"/>
                          <a:ea typeface="ＭＳ ゴシック" panose="020B0609070205080204" pitchFamily="49" charset="-128"/>
                        </a:rPr>
                        <a:t>m)</a:t>
                      </a:r>
                    </a:p>
                  </a:txBody>
                  <a:tcPr marL="7935" marR="7935" marT="79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en-US" altLang="zh-TW" sz="1050" b="0" i="0" u="none" strike="noStrike" dirty="0">
                          <a:solidFill>
                            <a:srgbClr val="000000"/>
                          </a:solidFill>
                          <a:effectLst/>
                          <a:latin typeface="ＭＳ ゴシック" panose="020B0609070205080204" pitchFamily="49" charset="-128"/>
                          <a:ea typeface="ＭＳ ゴシック" panose="020B0609070205080204" pitchFamily="49" charset="-128"/>
                        </a:rPr>
                        <a:t> </a:t>
                      </a:r>
                      <a:r>
                        <a:rPr lang="en-US" altLang="ja-JP" sz="1050" b="0" i="0" u="none" strike="noStrike" dirty="0">
                          <a:solidFill>
                            <a:srgbClr val="000000"/>
                          </a:solidFill>
                          <a:effectLst/>
                          <a:latin typeface="ＭＳ ゴシック" panose="020B0609070205080204" pitchFamily="49" charset="-128"/>
                          <a:ea typeface="ＭＳ ゴシック" panose="020B0609070205080204" pitchFamily="49" charset="-128"/>
                        </a:rPr>
                        <a:t>2.0</a:t>
                      </a:r>
                      <a:r>
                        <a:rPr lang="en-US" altLang="zh-TW" sz="1050" b="0" i="0" u="none" strike="noStrike" dirty="0">
                          <a:solidFill>
                            <a:srgbClr val="000000"/>
                          </a:solidFill>
                          <a:effectLst/>
                          <a:latin typeface="ＭＳ ゴシック" panose="020B0609070205080204" pitchFamily="49" charset="-128"/>
                          <a:ea typeface="ＭＳ ゴシック" panose="020B0609070205080204" pitchFamily="49" charset="-128"/>
                        </a:rPr>
                        <a:t>m</a:t>
                      </a:r>
                      <a:r>
                        <a:rPr lang="ja-JP" altLang="en-US" sz="1050" b="0" i="0" u="none" strike="noStrike" dirty="0">
                          <a:solidFill>
                            <a:srgbClr val="000000"/>
                          </a:solidFill>
                          <a:effectLst/>
                          <a:latin typeface="ＭＳ ゴシック" panose="020B0609070205080204" pitchFamily="49" charset="-128"/>
                          <a:ea typeface="ＭＳ ゴシック" panose="020B0609070205080204" pitchFamily="49" charset="-128"/>
                        </a:rPr>
                        <a:t>（歩道）</a:t>
                      </a:r>
                      <a:r>
                        <a:rPr lang="en-US" altLang="ja-JP" sz="1050" b="0" i="0" u="none" strike="noStrike" dirty="0">
                          <a:solidFill>
                            <a:srgbClr val="000000"/>
                          </a:solidFill>
                          <a:effectLst/>
                          <a:latin typeface="ＭＳ ゴシック" panose="020B0609070205080204" pitchFamily="49" charset="-128"/>
                          <a:ea typeface="ＭＳ ゴシック" panose="020B0609070205080204" pitchFamily="49" charset="-128"/>
                        </a:rPr>
                        <a:t>+ 7.9m + 2.0m</a:t>
                      </a:r>
                      <a:r>
                        <a:rPr lang="ja-JP" altLang="en-US" sz="1050" b="0" i="0" u="none" strike="noStrike" dirty="0">
                          <a:solidFill>
                            <a:srgbClr val="000000"/>
                          </a:solidFill>
                          <a:effectLst/>
                          <a:latin typeface="ＭＳ ゴシック" panose="020B0609070205080204" pitchFamily="49" charset="-128"/>
                          <a:ea typeface="ＭＳ ゴシック" panose="020B0609070205080204" pitchFamily="49" charset="-128"/>
                        </a:rPr>
                        <a:t>（歩道）</a:t>
                      </a:r>
                      <a:endParaRPr lang="zh-TW" altLang="en-US" sz="1050" b="0" i="0" u="none" strike="noStrike" dirty="0">
                        <a:solidFill>
                          <a:srgbClr val="000000"/>
                        </a:solidFill>
                        <a:effectLst/>
                        <a:latin typeface="ＭＳ ゴシック" panose="020B0609070205080204" pitchFamily="49" charset="-128"/>
                        <a:ea typeface="ＭＳ ゴシック" panose="020B0609070205080204" pitchFamily="49" charset="-128"/>
                      </a:endParaRPr>
                    </a:p>
                  </a:txBody>
                  <a:tcPr marL="7935" marR="7935" marT="79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 xmlns:a16="http://schemas.microsoft.com/office/drawing/2014/main" val="10011"/>
                  </a:ext>
                </a:extLst>
              </a:tr>
              <a:tr h="149569">
                <a:tc vMerge="1">
                  <a:txBody>
                    <a:bodyPr/>
                    <a:lstStyle/>
                    <a:p>
                      <a:pPr algn="l" fontAlgn="ctr"/>
                      <a:endParaRPr lang="ja-JP" altLang="en-US" sz="1050" b="0" i="0" u="none" strike="noStrike" dirty="0">
                        <a:solidFill>
                          <a:srgbClr val="000000"/>
                        </a:solidFill>
                        <a:effectLst/>
                        <a:latin typeface="ＭＳ ゴシック" panose="020B0609070205080204" pitchFamily="49" charset="-128"/>
                        <a:ea typeface="ＭＳ ゴシック" panose="020B0609070205080204" pitchFamily="49" charset="-128"/>
                      </a:endParaRPr>
                    </a:p>
                  </a:txBody>
                  <a:tcPr marL="7935" marR="7935" marT="79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noFill/>
                  </a:tcPr>
                </a:tc>
                <a:tc>
                  <a:txBody>
                    <a:bodyPr/>
                    <a:lstStyle/>
                    <a:p>
                      <a:pPr algn="l" fontAlgn="ctr"/>
                      <a:r>
                        <a:rPr lang="ja-JP" altLang="en-US" sz="1050" b="0" i="0" u="none" strike="noStrike" dirty="0">
                          <a:solidFill>
                            <a:srgbClr val="000000"/>
                          </a:solidFill>
                          <a:effectLst/>
                          <a:latin typeface="ＭＳ ゴシック" panose="020B0609070205080204" pitchFamily="49" charset="-128"/>
                          <a:ea typeface="ＭＳ ゴシック" panose="020B0609070205080204" pitchFamily="49" charset="-128"/>
                        </a:rPr>
                        <a:t>車線構成</a:t>
                      </a:r>
                    </a:p>
                  </a:txBody>
                  <a:tcPr marL="7935" marR="7935" marT="79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en-US" altLang="ja-JP" sz="1050" b="0" i="0" u="none" strike="noStrike" dirty="0">
                          <a:solidFill>
                            <a:srgbClr val="000000"/>
                          </a:solidFill>
                          <a:effectLst/>
                          <a:latin typeface="ＭＳ ゴシック" panose="020B0609070205080204" pitchFamily="49" charset="-128"/>
                          <a:ea typeface="ＭＳ ゴシック" panose="020B0609070205080204" pitchFamily="49" charset="-128"/>
                        </a:rPr>
                        <a:t> 3.95m + 3.95m</a:t>
                      </a:r>
                      <a:endParaRPr lang="en-US" altLang="ja-JP" sz="1050" b="0" i="0" u="none" strike="noStrike" dirty="0">
                        <a:solidFill>
                          <a:srgbClr val="FF0000"/>
                        </a:solidFill>
                        <a:effectLst/>
                        <a:latin typeface="ＭＳ ゴシック" panose="020B0609070205080204" pitchFamily="49" charset="-128"/>
                        <a:ea typeface="ＭＳ ゴシック" panose="020B0609070205080204" pitchFamily="49" charset="-128"/>
                      </a:endParaRPr>
                    </a:p>
                  </a:txBody>
                  <a:tcPr marL="7935" marR="7935" marT="79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 xmlns:a16="http://schemas.microsoft.com/office/drawing/2014/main" val="10012"/>
                  </a:ext>
                </a:extLst>
              </a:tr>
              <a:tr h="149569">
                <a:tc rowSpan="11">
                  <a:txBody>
                    <a:bodyPr/>
                    <a:lstStyle/>
                    <a:p>
                      <a:pPr algn="l" fontAlgn="ctr"/>
                      <a:r>
                        <a:rPr lang="ja-JP" altLang="en-US" sz="1050" b="0" i="0" u="none" strike="noStrike" dirty="0">
                          <a:solidFill>
                            <a:srgbClr val="000000"/>
                          </a:solidFill>
                          <a:effectLst/>
                          <a:latin typeface="ＭＳ ゴシック" panose="020B0609070205080204" pitchFamily="49" charset="-128"/>
                          <a:ea typeface="ＭＳ ゴシック" panose="020B0609070205080204" pitchFamily="49" charset="-128"/>
                        </a:rPr>
                        <a:t>既設諸条件</a:t>
                      </a:r>
                    </a:p>
                  </a:txBody>
                  <a:tcPr marL="7935" marR="7935" marT="79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ja-JP" altLang="en-US" sz="1050" b="0" i="0" u="none" strike="noStrike" dirty="0">
                          <a:solidFill>
                            <a:srgbClr val="000000"/>
                          </a:solidFill>
                          <a:effectLst/>
                          <a:latin typeface="ＭＳ ゴシック" panose="020B0609070205080204" pitchFamily="49" charset="-128"/>
                          <a:ea typeface="ＭＳ ゴシック" panose="020B0609070205080204" pitchFamily="49" charset="-128"/>
                        </a:rPr>
                        <a:t>架設年次</a:t>
                      </a:r>
                    </a:p>
                  </a:txBody>
                  <a:tcPr marL="7935" marR="7935" marT="79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ja-JP" altLang="en-US" sz="1050" b="0" i="0" u="none" strike="noStrike" dirty="0">
                          <a:solidFill>
                            <a:srgbClr val="000000"/>
                          </a:solidFill>
                          <a:effectLst/>
                          <a:latin typeface="ＭＳ ゴシック" panose="020B0609070205080204" pitchFamily="49" charset="-128"/>
                          <a:ea typeface="ＭＳ ゴシック" panose="020B0609070205080204" pitchFamily="49" charset="-128"/>
                        </a:rPr>
                        <a:t> 昭和</a:t>
                      </a:r>
                      <a:r>
                        <a:rPr lang="en-US" altLang="ja-JP" sz="1050" b="0" i="0" u="none" strike="noStrike" dirty="0">
                          <a:solidFill>
                            <a:srgbClr val="000000"/>
                          </a:solidFill>
                          <a:effectLst/>
                          <a:latin typeface="ＭＳ ゴシック" panose="020B0609070205080204" pitchFamily="49" charset="-128"/>
                          <a:ea typeface="ＭＳ ゴシック" panose="020B0609070205080204" pitchFamily="49" charset="-128"/>
                        </a:rPr>
                        <a:t>6</a:t>
                      </a:r>
                      <a:r>
                        <a:rPr lang="ja-JP" altLang="en-US" sz="1050" b="0" i="0" u="none" strike="noStrike" dirty="0">
                          <a:solidFill>
                            <a:srgbClr val="000000"/>
                          </a:solidFill>
                          <a:effectLst/>
                          <a:latin typeface="ＭＳ ゴシック" panose="020B0609070205080204" pitchFamily="49" charset="-128"/>
                          <a:ea typeface="ＭＳ ゴシック" panose="020B0609070205080204" pitchFamily="49" charset="-128"/>
                        </a:rPr>
                        <a:t>年　　</a:t>
                      </a:r>
                      <a:r>
                        <a:rPr lang="en-US" altLang="ja-JP" sz="1050" b="0" i="0" u="none" strike="noStrike" dirty="0">
                          <a:solidFill>
                            <a:srgbClr val="000000"/>
                          </a:solidFill>
                          <a:effectLst/>
                          <a:latin typeface="ＭＳ ゴシック" panose="020B0609070205080204" pitchFamily="49" charset="-128"/>
                          <a:ea typeface="ＭＳ ゴシック" panose="020B0609070205080204" pitchFamily="49" charset="-128"/>
                        </a:rPr>
                        <a:t>(</a:t>
                      </a:r>
                      <a:r>
                        <a:rPr lang="ja-JP" altLang="en-US" sz="1050" b="0" i="0" u="none" strike="noStrike" dirty="0">
                          <a:solidFill>
                            <a:srgbClr val="000000"/>
                          </a:solidFill>
                          <a:effectLst/>
                          <a:latin typeface="ＭＳ ゴシック" panose="020B0609070205080204" pitchFamily="49" charset="-128"/>
                          <a:ea typeface="ＭＳ ゴシック" panose="020B0609070205080204" pitchFamily="49" charset="-128"/>
                        </a:rPr>
                        <a:t>拡幅橋</a:t>
                      </a:r>
                      <a:r>
                        <a:rPr lang="en-US" altLang="ja-JP" sz="1050" b="0" i="0" u="none" strike="noStrike" dirty="0">
                          <a:solidFill>
                            <a:srgbClr val="000000"/>
                          </a:solidFill>
                          <a:effectLst/>
                          <a:latin typeface="ＭＳ ゴシック" panose="020B0609070205080204" pitchFamily="49" charset="-128"/>
                          <a:ea typeface="ＭＳ ゴシック" panose="020B0609070205080204" pitchFamily="49" charset="-128"/>
                        </a:rPr>
                        <a:t>)</a:t>
                      </a:r>
                      <a:r>
                        <a:rPr lang="ja-JP" altLang="en-US" sz="1050" b="0" i="0" u="none" strike="noStrike" dirty="0">
                          <a:solidFill>
                            <a:srgbClr val="000000"/>
                          </a:solidFill>
                          <a:effectLst/>
                          <a:latin typeface="ＭＳ ゴシック" panose="020B0609070205080204" pitchFamily="49" charset="-128"/>
                          <a:ea typeface="ＭＳ ゴシック" panose="020B0609070205080204" pitchFamily="49" charset="-128"/>
                        </a:rPr>
                        <a:t>平成</a:t>
                      </a:r>
                      <a:r>
                        <a:rPr lang="en-US" altLang="ja-JP" sz="1050" b="0" i="0" u="none" strike="noStrike" dirty="0">
                          <a:solidFill>
                            <a:srgbClr val="000000"/>
                          </a:solidFill>
                          <a:effectLst/>
                          <a:latin typeface="ＭＳ ゴシック" panose="020B0609070205080204" pitchFamily="49" charset="-128"/>
                          <a:ea typeface="ＭＳ ゴシック" panose="020B0609070205080204" pitchFamily="49" charset="-128"/>
                        </a:rPr>
                        <a:t>10</a:t>
                      </a:r>
                      <a:r>
                        <a:rPr lang="ja-JP" altLang="en-US" sz="1050" b="0" i="0" u="none" strike="noStrike" dirty="0">
                          <a:solidFill>
                            <a:srgbClr val="000000"/>
                          </a:solidFill>
                          <a:effectLst/>
                          <a:latin typeface="ＭＳ ゴシック" panose="020B0609070205080204" pitchFamily="49" charset="-128"/>
                          <a:ea typeface="ＭＳ ゴシック" panose="020B0609070205080204" pitchFamily="49" charset="-128"/>
                        </a:rPr>
                        <a:t>年施工</a:t>
                      </a:r>
                    </a:p>
                  </a:txBody>
                  <a:tcPr marL="7935" marR="7935" marT="79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 xmlns:a16="http://schemas.microsoft.com/office/drawing/2014/main" val="10013"/>
                  </a:ext>
                </a:extLst>
              </a:tr>
              <a:tr h="149569">
                <a:tc vMerge="1">
                  <a:txBody>
                    <a:bodyPr/>
                    <a:lstStyle/>
                    <a:p>
                      <a:pPr algn="l" fontAlgn="ctr"/>
                      <a:endParaRPr lang="ja-JP" altLang="en-US" sz="1050" b="0" i="0" u="none" strike="noStrike" dirty="0">
                        <a:solidFill>
                          <a:srgbClr val="000000"/>
                        </a:solidFill>
                        <a:effectLst/>
                        <a:latin typeface="ＭＳ ゴシック" panose="020B0609070205080204" pitchFamily="49" charset="-128"/>
                        <a:ea typeface="ＭＳ ゴシック" panose="020B0609070205080204" pitchFamily="49" charset="-128"/>
                      </a:endParaRPr>
                    </a:p>
                  </a:txBody>
                  <a:tcPr marL="7935" marR="7935" marT="79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noFill/>
                  </a:tcPr>
                </a:tc>
                <a:tc>
                  <a:txBody>
                    <a:bodyPr/>
                    <a:lstStyle/>
                    <a:p>
                      <a:pPr algn="l" fontAlgn="ctr"/>
                      <a:r>
                        <a:rPr lang="ja-JP" altLang="en-US" sz="1050" b="0" i="0" u="none" strike="noStrike" dirty="0">
                          <a:solidFill>
                            <a:srgbClr val="000000"/>
                          </a:solidFill>
                          <a:effectLst/>
                          <a:latin typeface="ＭＳ ゴシック" panose="020B0609070205080204" pitchFamily="49" charset="-128"/>
                          <a:ea typeface="ＭＳ ゴシック" panose="020B0609070205080204" pitchFamily="49" charset="-128"/>
                        </a:rPr>
                        <a:t>設計荷重</a:t>
                      </a:r>
                    </a:p>
                  </a:txBody>
                  <a:tcPr marL="7935" marR="7935" marT="79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en-US" sz="1050" b="0" i="0" u="none" strike="noStrike" dirty="0">
                          <a:solidFill>
                            <a:srgbClr val="000000"/>
                          </a:solidFill>
                          <a:effectLst/>
                          <a:latin typeface="ＭＳ ゴシック" panose="020B0609070205080204" pitchFamily="49" charset="-128"/>
                          <a:ea typeface="ＭＳ ゴシック" panose="020B0609070205080204" pitchFamily="49" charset="-128"/>
                        </a:rPr>
                        <a:t> TL-20(S31)</a:t>
                      </a:r>
                    </a:p>
                  </a:txBody>
                  <a:tcPr marL="7935" marR="7935" marT="79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 xmlns:a16="http://schemas.microsoft.com/office/drawing/2014/main" val="10014"/>
                  </a:ext>
                </a:extLst>
              </a:tr>
              <a:tr h="149569">
                <a:tc vMerge="1">
                  <a:txBody>
                    <a:bodyPr/>
                    <a:lstStyle/>
                    <a:p>
                      <a:pPr algn="l" fontAlgn="ctr"/>
                      <a:endParaRPr lang="ja-JP" altLang="en-US" sz="1050" b="0" i="0" u="none" strike="noStrike" dirty="0">
                        <a:solidFill>
                          <a:srgbClr val="000000"/>
                        </a:solidFill>
                        <a:effectLst/>
                        <a:latin typeface="ＭＳ ゴシック" panose="020B0609070205080204" pitchFamily="49" charset="-128"/>
                        <a:ea typeface="ＭＳ ゴシック" panose="020B0609070205080204" pitchFamily="49" charset="-128"/>
                      </a:endParaRPr>
                    </a:p>
                  </a:txBody>
                  <a:tcPr marL="7935" marR="7935" marT="79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noFill/>
                  </a:tcPr>
                </a:tc>
                <a:tc>
                  <a:txBody>
                    <a:bodyPr/>
                    <a:lstStyle/>
                    <a:p>
                      <a:pPr algn="l" fontAlgn="ctr"/>
                      <a:r>
                        <a:rPr lang="ja-JP" altLang="en-US" sz="1050" b="0" i="0" u="none" strike="noStrike" dirty="0">
                          <a:solidFill>
                            <a:srgbClr val="000000"/>
                          </a:solidFill>
                          <a:effectLst/>
                          <a:latin typeface="ＭＳ ゴシック" panose="020B0609070205080204" pitchFamily="49" charset="-128"/>
                          <a:ea typeface="ＭＳ ゴシック" panose="020B0609070205080204" pitchFamily="49" charset="-128"/>
                        </a:rPr>
                        <a:t>適用基準</a:t>
                      </a:r>
                    </a:p>
                  </a:txBody>
                  <a:tcPr marL="7935" marR="7935" marT="79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ja-JP" altLang="en-US" sz="1050" b="0" i="0" u="none" strike="noStrike" dirty="0">
                          <a:solidFill>
                            <a:srgbClr val="000000"/>
                          </a:solidFill>
                          <a:effectLst/>
                          <a:latin typeface="ＭＳ ゴシック" panose="020B0609070205080204" pitchFamily="49" charset="-128"/>
                          <a:ea typeface="ＭＳ ゴシック" panose="020B0609070205080204" pitchFamily="49" charset="-128"/>
                        </a:rPr>
                        <a:t> 昭和</a:t>
                      </a:r>
                      <a:r>
                        <a:rPr lang="en-US" altLang="ja-JP" sz="1050" b="0" i="0" u="none" strike="noStrike" dirty="0">
                          <a:solidFill>
                            <a:srgbClr val="000000"/>
                          </a:solidFill>
                          <a:effectLst/>
                          <a:latin typeface="ＭＳ ゴシック" panose="020B0609070205080204" pitchFamily="49" charset="-128"/>
                          <a:ea typeface="ＭＳ ゴシック" panose="020B0609070205080204" pitchFamily="49" charset="-128"/>
                        </a:rPr>
                        <a:t>39</a:t>
                      </a:r>
                      <a:r>
                        <a:rPr lang="ja-JP" altLang="en-US" sz="1050" b="0" i="0" u="none" strike="noStrike" dirty="0">
                          <a:solidFill>
                            <a:srgbClr val="000000"/>
                          </a:solidFill>
                          <a:effectLst/>
                          <a:latin typeface="ＭＳ ゴシック" panose="020B0609070205080204" pitchFamily="49" charset="-128"/>
                          <a:ea typeface="ＭＳ ゴシック" panose="020B0609070205080204" pitchFamily="49" charset="-128"/>
                        </a:rPr>
                        <a:t>年道示　（拡幅橋）平成</a:t>
                      </a:r>
                      <a:r>
                        <a:rPr lang="en-US" altLang="ja-JP" sz="1050" b="0" i="0" u="none" strike="noStrike" dirty="0">
                          <a:solidFill>
                            <a:srgbClr val="000000"/>
                          </a:solidFill>
                          <a:effectLst/>
                          <a:latin typeface="ＭＳ ゴシック" panose="020B0609070205080204" pitchFamily="49" charset="-128"/>
                          <a:ea typeface="ＭＳ ゴシック" panose="020B0609070205080204" pitchFamily="49" charset="-128"/>
                        </a:rPr>
                        <a:t>2</a:t>
                      </a:r>
                      <a:r>
                        <a:rPr lang="ja-JP" altLang="en-US" sz="1050" b="0" i="0" u="none" strike="noStrike" dirty="0">
                          <a:solidFill>
                            <a:srgbClr val="000000"/>
                          </a:solidFill>
                          <a:effectLst/>
                          <a:latin typeface="ＭＳ ゴシック" panose="020B0609070205080204" pitchFamily="49" charset="-128"/>
                          <a:ea typeface="ＭＳ ゴシック" panose="020B0609070205080204" pitchFamily="49" charset="-128"/>
                        </a:rPr>
                        <a:t>年道示</a:t>
                      </a:r>
                    </a:p>
                  </a:txBody>
                  <a:tcPr marL="7935" marR="7935" marT="79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 xmlns:a16="http://schemas.microsoft.com/office/drawing/2014/main" val="10015"/>
                  </a:ext>
                </a:extLst>
              </a:tr>
              <a:tr h="149569">
                <a:tc vMerge="1">
                  <a:txBody>
                    <a:bodyPr/>
                    <a:lstStyle/>
                    <a:p>
                      <a:pPr algn="l" fontAlgn="ctr"/>
                      <a:endParaRPr lang="ja-JP" altLang="en-US" sz="1050" b="0" i="0" u="none" strike="noStrike" dirty="0">
                        <a:solidFill>
                          <a:srgbClr val="000000"/>
                        </a:solidFill>
                        <a:effectLst/>
                        <a:latin typeface="ＭＳ ゴシック" panose="020B0609070205080204" pitchFamily="49" charset="-128"/>
                        <a:ea typeface="ＭＳ ゴシック" panose="020B0609070205080204" pitchFamily="49" charset="-128"/>
                      </a:endParaRPr>
                    </a:p>
                  </a:txBody>
                  <a:tcPr marL="7935" marR="7935" marT="79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noFill/>
                  </a:tcPr>
                </a:tc>
                <a:tc>
                  <a:txBody>
                    <a:bodyPr/>
                    <a:lstStyle/>
                    <a:p>
                      <a:pPr algn="l" fontAlgn="ctr"/>
                      <a:r>
                        <a:rPr lang="ja-JP" altLang="en-US" sz="1050" b="0" i="0" u="none" strike="noStrike" dirty="0">
                          <a:solidFill>
                            <a:srgbClr val="000000"/>
                          </a:solidFill>
                          <a:effectLst/>
                          <a:latin typeface="ＭＳ ゴシック" panose="020B0609070205080204" pitchFamily="49" charset="-128"/>
                          <a:ea typeface="ＭＳ ゴシック" panose="020B0609070205080204" pitchFamily="49" charset="-128"/>
                        </a:rPr>
                        <a:t>広域緊急</a:t>
                      </a:r>
                    </a:p>
                  </a:txBody>
                  <a:tcPr marL="7935" marR="7935" marT="79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zh-TW" altLang="en-US" sz="1050" b="0" i="0" u="none" strike="noStrike" dirty="0">
                          <a:solidFill>
                            <a:srgbClr val="000000"/>
                          </a:solidFill>
                          <a:effectLst/>
                          <a:latin typeface="ＭＳ ゴシック" panose="020B0609070205080204" pitchFamily="49" charset="-128"/>
                          <a:ea typeface="ＭＳ ゴシック" panose="020B0609070205080204" pitchFamily="49" charset="-128"/>
                        </a:rPr>
                        <a:t> </a:t>
                      </a:r>
                      <a:r>
                        <a:rPr lang="ja-JP" altLang="en-US" sz="1050" b="0" i="0" u="none" strike="noStrike" dirty="0">
                          <a:solidFill>
                            <a:srgbClr val="000000"/>
                          </a:solidFill>
                          <a:effectLst/>
                          <a:latin typeface="ＭＳ ゴシック" panose="020B0609070205080204" pitchFamily="49" charset="-128"/>
                          <a:ea typeface="ＭＳ ゴシック" panose="020B0609070205080204" pitchFamily="49" charset="-128"/>
                        </a:rPr>
                        <a:t>一般道</a:t>
                      </a:r>
                      <a:r>
                        <a:rPr lang="en-US" altLang="ja-JP" sz="1050" b="0" i="0" u="none" strike="noStrike" dirty="0">
                          <a:solidFill>
                            <a:srgbClr val="000000"/>
                          </a:solidFill>
                          <a:effectLst/>
                          <a:latin typeface="ＭＳ ゴシック" panose="020B0609070205080204" pitchFamily="49" charset="-128"/>
                          <a:ea typeface="ＭＳ ゴシック" panose="020B0609070205080204" pitchFamily="49" charset="-128"/>
                        </a:rPr>
                        <a:t>(</a:t>
                      </a:r>
                      <a:r>
                        <a:rPr lang="zh-TW" altLang="en-US" sz="1050" b="0" i="0" u="none" strike="noStrike" dirty="0">
                          <a:solidFill>
                            <a:srgbClr val="000000"/>
                          </a:solidFill>
                          <a:effectLst/>
                          <a:latin typeface="ＭＳ ゴシック" panose="020B0609070205080204" pitchFamily="49" charset="-128"/>
                          <a:ea typeface="ＭＳ ゴシック" panose="020B0609070205080204" pitchFamily="49" charset="-128"/>
                        </a:rPr>
                        <a:t>緊急交通路</a:t>
                      </a:r>
                      <a:r>
                        <a:rPr lang="ja-JP" altLang="en-US" sz="1050" b="0" i="0" u="none" strike="noStrike" dirty="0">
                          <a:solidFill>
                            <a:srgbClr val="000000"/>
                          </a:solidFill>
                          <a:effectLst/>
                          <a:latin typeface="ＭＳ ゴシック" panose="020B0609070205080204" pitchFamily="49" charset="-128"/>
                          <a:ea typeface="ＭＳ ゴシック" panose="020B0609070205080204" pitchFamily="49" charset="-128"/>
                        </a:rPr>
                        <a:t>以外</a:t>
                      </a:r>
                      <a:r>
                        <a:rPr lang="zh-TW" altLang="en-US" sz="1050" b="0" i="0" u="none" strike="noStrike" dirty="0">
                          <a:solidFill>
                            <a:srgbClr val="000000"/>
                          </a:solidFill>
                          <a:effectLst/>
                          <a:latin typeface="ＭＳ ゴシック" panose="020B0609070205080204" pitchFamily="49" charset="-128"/>
                          <a:ea typeface="ＭＳ ゴシック" panose="020B0609070205080204" pitchFamily="49" charset="-128"/>
                        </a:rPr>
                        <a:t>）</a:t>
                      </a:r>
                    </a:p>
                  </a:txBody>
                  <a:tcPr marL="7935" marR="7935" marT="79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 xmlns:a16="http://schemas.microsoft.com/office/drawing/2014/main" val="10016"/>
                  </a:ext>
                </a:extLst>
              </a:tr>
              <a:tr h="149569">
                <a:tc vMerge="1">
                  <a:txBody>
                    <a:bodyPr/>
                    <a:lstStyle/>
                    <a:p>
                      <a:pPr algn="l" fontAlgn="ctr"/>
                      <a:endParaRPr lang="ja-JP" altLang="en-US" sz="1050" b="0" i="0" u="none" strike="noStrike" dirty="0">
                        <a:solidFill>
                          <a:srgbClr val="000000"/>
                        </a:solidFill>
                        <a:effectLst/>
                        <a:latin typeface="ＭＳ ゴシック" panose="020B0609070205080204" pitchFamily="49" charset="-128"/>
                        <a:ea typeface="ＭＳ ゴシック" panose="020B0609070205080204" pitchFamily="49" charset="-128"/>
                      </a:endParaRPr>
                    </a:p>
                  </a:txBody>
                  <a:tcPr marL="7935" marR="7935" marT="79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noFill/>
                  </a:tcPr>
                </a:tc>
                <a:tc>
                  <a:txBody>
                    <a:bodyPr/>
                    <a:lstStyle/>
                    <a:p>
                      <a:pPr algn="l" fontAlgn="ctr"/>
                      <a:r>
                        <a:rPr lang="ja-JP" altLang="en-US" sz="1050" b="0" i="0" u="none" strike="noStrike">
                          <a:solidFill>
                            <a:srgbClr val="000000"/>
                          </a:solidFill>
                          <a:effectLst/>
                          <a:latin typeface="ＭＳ ゴシック" panose="020B0609070205080204" pitchFamily="49" charset="-128"/>
                          <a:ea typeface="ＭＳ ゴシック" panose="020B0609070205080204" pitchFamily="49" charset="-128"/>
                        </a:rPr>
                        <a:t>交通量</a:t>
                      </a:r>
                    </a:p>
                  </a:txBody>
                  <a:tcPr marL="7935" marR="7935" marT="79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en-US" sz="1050" b="0" i="0" u="none" strike="noStrike" dirty="0">
                          <a:solidFill>
                            <a:srgbClr val="000000"/>
                          </a:solidFill>
                          <a:effectLst/>
                          <a:latin typeface="ＭＳ ゴシック" panose="020B0609070205080204" pitchFamily="49" charset="-128"/>
                          <a:ea typeface="ＭＳ ゴシック" panose="020B0609070205080204" pitchFamily="49" charset="-128"/>
                        </a:rPr>
                        <a:t> 11,848</a:t>
                      </a:r>
                      <a:r>
                        <a:rPr lang="ja-JP" altLang="en-US" sz="1050" b="0" i="0" u="none" strike="noStrike" dirty="0">
                          <a:solidFill>
                            <a:srgbClr val="000000"/>
                          </a:solidFill>
                          <a:effectLst/>
                          <a:latin typeface="ＭＳ ゴシック" panose="020B0609070205080204" pitchFamily="49" charset="-128"/>
                          <a:ea typeface="ＭＳ ゴシック" panose="020B0609070205080204" pitchFamily="49" charset="-128"/>
                        </a:rPr>
                        <a:t>台</a:t>
                      </a:r>
                      <a:r>
                        <a:rPr lang="en-US" sz="1050" b="0" i="0" u="none" strike="noStrike" dirty="0">
                          <a:solidFill>
                            <a:srgbClr val="000000"/>
                          </a:solidFill>
                          <a:effectLst/>
                          <a:latin typeface="ＭＳ ゴシック" panose="020B0609070205080204" pitchFamily="49" charset="-128"/>
                          <a:ea typeface="ＭＳ ゴシック" panose="020B0609070205080204" pitchFamily="49" charset="-128"/>
                        </a:rPr>
                        <a:t>/24h</a:t>
                      </a:r>
                    </a:p>
                  </a:txBody>
                  <a:tcPr marL="7935" marR="7935" marT="79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 xmlns:a16="http://schemas.microsoft.com/office/drawing/2014/main" val="10017"/>
                  </a:ext>
                </a:extLst>
              </a:tr>
              <a:tr h="149569">
                <a:tc vMerge="1">
                  <a:txBody>
                    <a:bodyPr/>
                    <a:lstStyle/>
                    <a:p>
                      <a:pPr algn="l" fontAlgn="ctr"/>
                      <a:endParaRPr lang="ja-JP" altLang="en-US" sz="1050" b="0" i="0" u="none" strike="noStrike" dirty="0">
                        <a:solidFill>
                          <a:srgbClr val="000000"/>
                        </a:solidFill>
                        <a:effectLst/>
                        <a:latin typeface="ＭＳ ゴシック" panose="020B0609070205080204" pitchFamily="49" charset="-128"/>
                        <a:ea typeface="ＭＳ ゴシック" panose="020B0609070205080204" pitchFamily="49" charset="-128"/>
                      </a:endParaRPr>
                    </a:p>
                  </a:txBody>
                  <a:tcPr marL="7935" marR="7935" marT="79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noFill/>
                  </a:tcPr>
                </a:tc>
                <a:tc>
                  <a:txBody>
                    <a:bodyPr/>
                    <a:lstStyle/>
                    <a:p>
                      <a:pPr algn="l" fontAlgn="ctr"/>
                      <a:r>
                        <a:rPr lang="zh-TW" altLang="en-US" sz="1050" b="0" i="0" u="none" strike="noStrike">
                          <a:solidFill>
                            <a:srgbClr val="000000"/>
                          </a:solidFill>
                          <a:effectLst/>
                          <a:latin typeface="ＭＳ ゴシック" panose="020B0609070205080204" pitchFamily="49" charset="-128"/>
                          <a:ea typeface="ＭＳ ゴシック" panose="020B0609070205080204" pitchFamily="49" charset="-128"/>
                        </a:rPr>
                        <a:t>大型車交通量</a:t>
                      </a:r>
                    </a:p>
                  </a:txBody>
                  <a:tcPr marL="7935" marR="7935" marT="79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en-US" altLang="ja-JP" sz="1050" b="0" i="0" u="none" strike="noStrike" dirty="0">
                          <a:solidFill>
                            <a:srgbClr val="000000"/>
                          </a:solidFill>
                          <a:effectLst/>
                          <a:latin typeface="ＭＳ ゴシック" panose="020B0609070205080204" pitchFamily="49" charset="-128"/>
                          <a:ea typeface="ＭＳ ゴシック" panose="020B0609070205080204" pitchFamily="49" charset="-128"/>
                        </a:rPr>
                        <a:t> 1,547</a:t>
                      </a:r>
                      <a:r>
                        <a:rPr lang="ja-JP" altLang="en-US" sz="1050" b="0" i="0" u="none" strike="noStrike" dirty="0">
                          <a:solidFill>
                            <a:srgbClr val="000000"/>
                          </a:solidFill>
                          <a:effectLst/>
                          <a:latin typeface="ＭＳ ゴシック" panose="020B0609070205080204" pitchFamily="49" charset="-128"/>
                          <a:ea typeface="ＭＳ ゴシック" panose="020B0609070205080204" pitchFamily="49" charset="-128"/>
                        </a:rPr>
                        <a:t>台</a:t>
                      </a:r>
                      <a:r>
                        <a:rPr lang="en-US" altLang="ja-JP" sz="1050" b="0" i="0" u="none" strike="noStrike" dirty="0">
                          <a:solidFill>
                            <a:srgbClr val="000000"/>
                          </a:solidFill>
                          <a:effectLst/>
                          <a:latin typeface="ＭＳ ゴシック" panose="020B0609070205080204" pitchFamily="49" charset="-128"/>
                          <a:ea typeface="ＭＳ ゴシック" panose="020B0609070205080204" pitchFamily="49" charset="-128"/>
                        </a:rPr>
                        <a:t>/24</a:t>
                      </a:r>
                      <a:r>
                        <a:rPr lang="en-US" sz="1050" b="0" i="0" u="none" strike="noStrike" dirty="0">
                          <a:solidFill>
                            <a:srgbClr val="000000"/>
                          </a:solidFill>
                          <a:effectLst/>
                          <a:latin typeface="ＭＳ ゴシック" panose="020B0609070205080204" pitchFamily="49" charset="-128"/>
                          <a:ea typeface="ＭＳ ゴシック" panose="020B0609070205080204" pitchFamily="49" charset="-128"/>
                        </a:rPr>
                        <a:t>h</a:t>
                      </a:r>
                    </a:p>
                  </a:txBody>
                  <a:tcPr marL="7935" marR="7935" marT="79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 xmlns:a16="http://schemas.microsoft.com/office/drawing/2014/main" val="10018"/>
                  </a:ext>
                </a:extLst>
              </a:tr>
              <a:tr h="149569">
                <a:tc vMerge="1">
                  <a:txBody>
                    <a:bodyPr/>
                    <a:lstStyle/>
                    <a:p>
                      <a:pPr algn="l" fontAlgn="ctr"/>
                      <a:endParaRPr lang="ja-JP" altLang="en-US" sz="1050" b="0" i="0" u="none" strike="noStrike" dirty="0">
                        <a:solidFill>
                          <a:srgbClr val="000000"/>
                        </a:solidFill>
                        <a:effectLst/>
                        <a:latin typeface="ＭＳ ゴシック" panose="020B0609070205080204" pitchFamily="49" charset="-128"/>
                        <a:ea typeface="ＭＳ ゴシック" panose="020B0609070205080204" pitchFamily="49" charset="-128"/>
                      </a:endParaRPr>
                    </a:p>
                  </a:txBody>
                  <a:tcPr marL="7935" marR="7935" marT="79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noFill/>
                  </a:tcPr>
                </a:tc>
                <a:tc>
                  <a:txBody>
                    <a:bodyPr/>
                    <a:lstStyle/>
                    <a:p>
                      <a:pPr algn="l" fontAlgn="ctr"/>
                      <a:r>
                        <a:rPr lang="ja-JP" altLang="en-US" sz="1050" b="0" i="0" u="none" strike="noStrike">
                          <a:solidFill>
                            <a:srgbClr val="000000"/>
                          </a:solidFill>
                          <a:effectLst/>
                          <a:latin typeface="ＭＳ ゴシック" panose="020B0609070205080204" pitchFamily="49" charset="-128"/>
                          <a:ea typeface="ＭＳ ゴシック" panose="020B0609070205080204" pitchFamily="49" charset="-128"/>
                        </a:rPr>
                        <a:t>添架物</a:t>
                      </a:r>
                    </a:p>
                  </a:txBody>
                  <a:tcPr marL="7935" marR="7935" marT="79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ja-JP" altLang="en-US" sz="1050" b="0" i="0" u="none" strike="noStrike" dirty="0">
                          <a:solidFill>
                            <a:srgbClr val="000000"/>
                          </a:solidFill>
                          <a:effectLst/>
                          <a:latin typeface="ＭＳ ゴシック" panose="020B0609070205080204" pitchFamily="49" charset="-128"/>
                          <a:ea typeface="ＭＳ ゴシック" panose="020B0609070205080204" pitchFamily="49" charset="-128"/>
                        </a:rPr>
                        <a:t> 管</a:t>
                      </a:r>
                      <a:endParaRPr lang="ja-JP" altLang="en-US" sz="1050" b="0" i="0" u="none" strike="noStrike" dirty="0">
                        <a:solidFill>
                          <a:srgbClr val="FF0000"/>
                        </a:solidFill>
                        <a:effectLst/>
                        <a:latin typeface="ＭＳ ゴシック" panose="020B0609070205080204" pitchFamily="49" charset="-128"/>
                        <a:ea typeface="ＭＳ ゴシック" panose="020B0609070205080204" pitchFamily="49" charset="-128"/>
                      </a:endParaRPr>
                    </a:p>
                  </a:txBody>
                  <a:tcPr marL="7935" marR="7935" marT="79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 xmlns:a16="http://schemas.microsoft.com/office/drawing/2014/main" val="10019"/>
                  </a:ext>
                </a:extLst>
              </a:tr>
              <a:tr h="206441">
                <a:tc vMerge="1">
                  <a:txBody>
                    <a:bodyPr/>
                    <a:lstStyle/>
                    <a:p>
                      <a:pPr algn="l" fontAlgn="ctr"/>
                      <a:endParaRPr lang="ja-JP" altLang="en-US" sz="1050" b="0" i="0" u="none" strike="noStrike" dirty="0">
                        <a:solidFill>
                          <a:srgbClr val="000000"/>
                        </a:solidFill>
                        <a:effectLst/>
                        <a:latin typeface="ＭＳ ゴシック" panose="020B0609070205080204" pitchFamily="49" charset="-128"/>
                        <a:ea typeface="ＭＳ ゴシック" panose="020B0609070205080204" pitchFamily="49" charset="-128"/>
                      </a:endParaRPr>
                    </a:p>
                  </a:txBody>
                  <a:tcPr marL="7935" marR="7935" marT="79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noFill/>
                  </a:tcPr>
                </a:tc>
                <a:tc>
                  <a:txBody>
                    <a:bodyPr/>
                    <a:lstStyle/>
                    <a:p>
                      <a:pPr algn="l" fontAlgn="ctr"/>
                      <a:r>
                        <a:rPr lang="ja-JP" altLang="en-US" sz="1050" b="0" i="0" u="none" strike="noStrike">
                          <a:solidFill>
                            <a:srgbClr val="000000"/>
                          </a:solidFill>
                          <a:effectLst/>
                          <a:latin typeface="ＭＳ ゴシック" panose="020B0609070205080204" pitchFamily="49" charset="-128"/>
                          <a:ea typeface="ＭＳ ゴシック" panose="020B0609070205080204" pitchFamily="49" charset="-128"/>
                        </a:rPr>
                        <a:t>交差物／管理者</a:t>
                      </a:r>
                    </a:p>
                  </a:txBody>
                  <a:tcPr marL="7935" marR="7935" marT="79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zh-TW" altLang="en-US" sz="1050" b="0" i="0" u="none" strike="noStrike" dirty="0">
                          <a:solidFill>
                            <a:srgbClr val="000000"/>
                          </a:solidFill>
                          <a:effectLst/>
                          <a:latin typeface="ＭＳ ゴシック" panose="020B0609070205080204" pitchFamily="49" charset="-128"/>
                          <a:ea typeface="ＭＳ ゴシック" panose="020B0609070205080204" pitchFamily="49" charset="-128"/>
                        </a:rPr>
                        <a:t> </a:t>
                      </a:r>
                      <a:r>
                        <a:rPr lang="zh-TW" altLang="en-US" sz="1050" b="0" i="0" u="none" strike="noStrike" dirty="0">
                          <a:solidFill>
                            <a:schemeClr val="tx1"/>
                          </a:solidFill>
                          <a:effectLst/>
                          <a:latin typeface="ＭＳ ゴシック" panose="020B0609070205080204" pitchFamily="49" charset="-128"/>
                          <a:ea typeface="ＭＳ ゴシック" panose="020B0609070205080204" pitchFamily="49" charset="-128"/>
                        </a:rPr>
                        <a:t>河川</a:t>
                      </a:r>
                      <a:r>
                        <a:rPr lang="zh-TW" altLang="en-US" sz="1050" b="0" i="0" u="none" strike="noStrike" baseline="0" dirty="0">
                          <a:solidFill>
                            <a:schemeClr val="tx1"/>
                          </a:solidFill>
                          <a:effectLst/>
                          <a:latin typeface="ＭＳ ゴシック" panose="020B0609070205080204" pitchFamily="49" charset="-128"/>
                          <a:ea typeface="ＭＳ ゴシック" panose="020B0609070205080204" pitchFamily="49" charset="-128"/>
                        </a:rPr>
                        <a:t> </a:t>
                      </a:r>
                      <a:r>
                        <a:rPr lang="en-US" altLang="ja-JP" sz="1050" b="0" i="0" u="none" strike="noStrike" dirty="0">
                          <a:solidFill>
                            <a:schemeClr val="tx1"/>
                          </a:solidFill>
                          <a:effectLst/>
                          <a:latin typeface="ＭＳ ゴシック" panose="020B0609070205080204" pitchFamily="49" charset="-128"/>
                          <a:ea typeface="ＭＳ ゴシック" panose="020B0609070205080204" pitchFamily="49" charset="-128"/>
                        </a:rPr>
                        <a:t>(</a:t>
                      </a:r>
                      <a:r>
                        <a:rPr lang="ja-JP" altLang="en-US" sz="1050" b="0" i="0" u="none" strike="noStrike" dirty="0">
                          <a:solidFill>
                            <a:schemeClr val="tx1"/>
                          </a:solidFill>
                          <a:effectLst/>
                          <a:latin typeface="ＭＳ ゴシック" panose="020B0609070205080204" pitchFamily="49" charset="-128"/>
                          <a:ea typeface="ＭＳ ゴシック" panose="020B0609070205080204" pitchFamily="49" charset="-128"/>
                        </a:rPr>
                        <a:t>不明</a:t>
                      </a:r>
                      <a:r>
                        <a:rPr lang="en-US" altLang="ja-JP" sz="1050" b="0" i="0" u="none" strike="noStrike" dirty="0">
                          <a:solidFill>
                            <a:schemeClr val="tx1"/>
                          </a:solidFill>
                          <a:effectLst/>
                          <a:latin typeface="ＭＳ ゴシック" panose="020B0609070205080204" pitchFamily="49" charset="-128"/>
                          <a:ea typeface="ＭＳ ゴシック" panose="020B0609070205080204" pitchFamily="49" charset="-128"/>
                        </a:rPr>
                        <a:t>)</a:t>
                      </a:r>
                      <a:endParaRPr lang="en-US" altLang="zh-TW" sz="1050" b="0" i="0" u="none" strike="noStrike" dirty="0">
                        <a:solidFill>
                          <a:schemeClr val="tx1"/>
                        </a:solidFill>
                        <a:effectLst/>
                        <a:latin typeface="ＭＳ ゴシック" panose="020B0609070205080204" pitchFamily="49" charset="-128"/>
                        <a:ea typeface="ＭＳ ゴシック" panose="020B0609070205080204" pitchFamily="49" charset="-128"/>
                      </a:endParaRPr>
                    </a:p>
                  </a:txBody>
                  <a:tcPr marL="7935" marR="7935" marT="79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 xmlns:a16="http://schemas.microsoft.com/office/drawing/2014/main" val="10020"/>
                  </a:ext>
                </a:extLst>
              </a:tr>
              <a:tr h="149569">
                <a:tc vMerge="1">
                  <a:txBody>
                    <a:bodyPr/>
                    <a:lstStyle/>
                    <a:p>
                      <a:pPr algn="l" fontAlgn="ctr"/>
                      <a:endParaRPr lang="ja-JP" altLang="en-US" sz="1050" b="0" i="0" u="none" strike="noStrike" dirty="0">
                        <a:solidFill>
                          <a:srgbClr val="000000"/>
                        </a:solidFill>
                        <a:effectLst/>
                        <a:latin typeface="ＭＳ ゴシック" panose="020B0609070205080204" pitchFamily="49" charset="-128"/>
                        <a:ea typeface="ＭＳ ゴシック" panose="020B0609070205080204" pitchFamily="49" charset="-128"/>
                      </a:endParaRPr>
                    </a:p>
                  </a:txBody>
                  <a:tcPr marL="7935" marR="7935" marT="79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noFill/>
                  </a:tcPr>
                </a:tc>
                <a:tc>
                  <a:txBody>
                    <a:bodyPr/>
                    <a:lstStyle/>
                    <a:p>
                      <a:pPr algn="l" fontAlgn="ctr"/>
                      <a:r>
                        <a:rPr lang="en-US" sz="1050" b="0" i="0" u="none" strike="noStrike">
                          <a:solidFill>
                            <a:srgbClr val="000000"/>
                          </a:solidFill>
                          <a:effectLst/>
                          <a:latin typeface="ＭＳ ゴシック" panose="020B0609070205080204" pitchFamily="49" charset="-128"/>
                          <a:ea typeface="ＭＳ ゴシック" panose="020B0609070205080204" pitchFamily="49" charset="-128"/>
                        </a:rPr>
                        <a:t>25ｔ</a:t>
                      </a:r>
                      <a:r>
                        <a:rPr lang="ja-JP" altLang="en-US" sz="1050" b="0" i="0" u="none" strike="noStrike">
                          <a:solidFill>
                            <a:srgbClr val="000000"/>
                          </a:solidFill>
                          <a:effectLst/>
                          <a:latin typeface="ＭＳ ゴシック" panose="020B0609070205080204" pitchFamily="49" charset="-128"/>
                          <a:ea typeface="ＭＳ ゴシック" panose="020B0609070205080204" pitchFamily="49" charset="-128"/>
                        </a:rPr>
                        <a:t>指定道路</a:t>
                      </a:r>
                    </a:p>
                  </a:txBody>
                  <a:tcPr marL="7935" marR="7935" marT="79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ja-JP" altLang="en-US" sz="1050" b="0" i="0" u="none" strike="noStrike" baseline="0" dirty="0">
                          <a:solidFill>
                            <a:srgbClr val="000000"/>
                          </a:solidFill>
                          <a:effectLst/>
                          <a:latin typeface="ＭＳ ゴシック" panose="020B0609070205080204" pitchFamily="49" charset="-128"/>
                          <a:ea typeface="ＭＳ ゴシック" panose="020B0609070205080204" pitchFamily="49" charset="-128"/>
                        </a:rPr>
                        <a:t> その他</a:t>
                      </a:r>
                      <a:endParaRPr lang="ja-JP" altLang="en-US" sz="1050" b="0" i="0" u="none" strike="noStrike" dirty="0">
                        <a:solidFill>
                          <a:srgbClr val="000000"/>
                        </a:solidFill>
                        <a:effectLst/>
                        <a:latin typeface="ＭＳ ゴシック" panose="020B0609070205080204" pitchFamily="49" charset="-128"/>
                        <a:ea typeface="ＭＳ ゴシック" panose="020B0609070205080204" pitchFamily="49" charset="-128"/>
                      </a:endParaRPr>
                    </a:p>
                  </a:txBody>
                  <a:tcPr marL="7935" marR="7935" marT="79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 xmlns:a16="http://schemas.microsoft.com/office/drawing/2014/main" val="10021"/>
                  </a:ext>
                </a:extLst>
              </a:tr>
              <a:tr h="149569">
                <a:tc vMerge="1">
                  <a:txBody>
                    <a:bodyPr/>
                    <a:lstStyle/>
                    <a:p>
                      <a:pPr algn="l" fontAlgn="ctr"/>
                      <a:endParaRPr lang="ja-JP" altLang="en-US" sz="1050" b="0" i="0" u="none" strike="noStrike" dirty="0">
                        <a:solidFill>
                          <a:srgbClr val="000000"/>
                        </a:solidFill>
                        <a:effectLst/>
                        <a:latin typeface="ＭＳ ゴシック" panose="020B0609070205080204" pitchFamily="49" charset="-128"/>
                        <a:ea typeface="ＭＳ ゴシック" panose="020B0609070205080204" pitchFamily="49" charset="-128"/>
                      </a:endParaRPr>
                    </a:p>
                  </a:txBody>
                  <a:tcPr marL="7935" marR="7935" marT="79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noFill/>
                  </a:tcPr>
                </a:tc>
                <a:tc>
                  <a:txBody>
                    <a:bodyPr/>
                    <a:lstStyle/>
                    <a:p>
                      <a:pPr algn="l" fontAlgn="ctr"/>
                      <a:r>
                        <a:rPr lang="ja-JP" altLang="en-US" sz="1050" b="0" i="0" u="none" strike="noStrike">
                          <a:solidFill>
                            <a:srgbClr val="000000"/>
                          </a:solidFill>
                          <a:effectLst/>
                          <a:latin typeface="ＭＳ ゴシック" panose="020B0609070205080204" pitchFamily="49" charset="-128"/>
                          <a:ea typeface="ＭＳ ゴシック" panose="020B0609070205080204" pitchFamily="49" charset="-128"/>
                        </a:rPr>
                        <a:t>周辺環境</a:t>
                      </a:r>
                    </a:p>
                  </a:txBody>
                  <a:tcPr marL="7935" marR="7935" marT="79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ja-JP" altLang="en-US" sz="1050" b="0" i="0" u="none" strike="noStrike" dirty="0">
                          <a:solidFill>
                            <a:srgbClr val="000000"/>
                          </a:solidFill>
                          <a:effectLst/>
                          <a:latin typeface="ＭＳ ゴシック" panose="020B0609070205080204" pitchFamily="49" charset="-128"/>
                          <a:ea typeface="ＭＳ ゴシック" panose="020B0609070205080204" pitchFamily="49" charset="-128"/>
                        </a:rPr>
                        <a:t> 地方部</a:t>
                      </a:r>
                    </a:p>
                  </a:txBody>
                  <a:tcPr marL="7935" marR="7935" marT="79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 xmlns:a16="http://schemas.microsoft.com/office/drawing/2014/main" val="10022"/>
                  </a:ext>
                </a:extLst>
              </a:tr>
              <a:tr h="149569">
                <a:tc vMerge="1">
                  <a:txBody>
                    <a:bodyPr/>
                    <a:lstStyle/>
                    <a:p>
                      <a:pPr algn="l" fontAlgn="ctr"/>
                      <a:endParaRPr lang="ja-JP" altLang="en-US" sz="1050" b="0" i="0" u="none" strike="noStrike" dirty="0">
                        <a:solidFill>
                          <a:srgbClr val="000000"/>
                        </a:solidFill>
                        <a:effectLst/>
                        <a:latin typeface="ＭＳ ゴシック" panose="020B0609070205080204" pitchFamily="49" charset="-128"/>
                        <a:ea typeface="ＭＳ ゴシック" panose="020B0609070205080204" pitchFamily="49" charset="-128"/>
                      </a:endParaRPr>
                    </a:p>
                  </a:txBody>
                  <a:tcPr marL="7935" marR="7935" marT="79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noFill/>
                  </a:tcPr>
                </a:tc>
                <a:tc>
                  <a:txBody>
                    <a:bodyPr/>
                    <a:lstStyle/>
                    <a:p>
                      <a:pPr algn="l" fontAlgn="ctr"/>
                      <a:r>
                        <a:rPr lang="ja-JP" altLang="en-US" sz="1050" b="0" i="0" u="none" strike="noStrike">
                          <a:solidFill>
                            <a:srgbClr val="000000"/>
                          </a:solidFill>
                          <a:effectLst/>
                          <a:latin typeface="ＭＳ ゴシック" panose="020B0609070205080204" pitchFamily="49" charset="-128"/>
                          <a:ea typeface="ＭＳ ゴシック" panose="020B0609070205080204" pitchFamily="49" charset="-128"/>
                        </a:rPr>
                        <a:t>隣接構造</a:t>
                      </a:r>
                    </a:p>
                  </a:txBody>
                  <a:tcPr marL="7935" marR="7935" marT="79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ja-JP" altLang="en-US" sz="1050" b="0" i="0" u="none" strike="noStrike" dirty="0">
                          <a:solidFill>
                            <a:srgbClr val="000000"/>
                          </a:solidFill>
                          <a:effectLst/>
                          <a:latin typeface="ＭＳ ゴシック" panose="020B0609070205080204" pitchFamily="49" charset="-128"/>
                          <a:ea typeface="ＭＳ ゴシック" panose="020B0609070205080204" pitchFamily="49" charset="-128"/>
                        </a:rPr>
                        <a:t> 左右の歩道を増設</a:t>
                      </a:r>
                    </a:p>
                  </a:txBody>
                  <a:tcPr marL="7935" marR="7935" marT="79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 xmlns:a16="http://schemas.microsoft.com/office/drawing/2014/main" val="10023"/>
                  </a:ext>
                </a:extLst>
              </a:tr>
            </a:tbl>
          </a:graphicData>
        </a:graphic>
      </p:graphicFrame>
      <p:sp>
        <p:nvSpPr>
          <p:cNvPr id="4" name="スライド番号プレースホルダー 3"/>
          <p:cNvSpPr>
            <a:spLocks noGrp="1"/>
          </p:cNvSpPr>
          <p:nvPr>
            <p:ph type="sldNum" sz="quarter" idx="12"/>
          </p:nvPr>
        </p:nvSpPr>
        <p:spPr/>
        <p:txBody>
          <a:bodyPr/>
          <a:lstStyle/>
          <a:p>
            <a:fld id="{40F85341-AB73-4280-8395-A80C95690EE8}" type="slidenum">
              <a:rPr kumimoji="1" lang="ja-JP" altLang="en-US" smtClean="0"/>
              <a:t>37</a:t>
            </a:fld>
            <a:endParaRPr kumimoji="1" lang="ja-JP" altLang="en-US"/>
          </a:p>
        </p:txBody>
      </p:sp>
      <p:sp>
        <p:nvSpPr>
          <p:cNvPr id="6" name="フッター プレースホルダー 2"/>
          <p:cNvSpPr>
            <a:spLocks noGrp="1"/>
          </p:cNvSpPr>
          <p:nvPr>
            <p:ph type="ftr" sz="quarter" idx="11"/>
          </p:nvPr>
        </p:nvSpPr>
        <p:spPr>
          <a:xfrm>
            <a:off x="5529064" y="6396567"/>
            <a:ext cx="3505200" cy="365760"/>
          </a:xfrm>
        </p:spPr>
        <p:txBody>
          <a:bodyPr/>
          <a:lstStyle/>
          <a:p>
            <a:r>
              <a:rPr kumimoji="1" lang="ja-JP" altLang="en-US" dirty="0"/>
              <a:t>資料１</a:t>
            </a:r>
          </a:p>
        </p:txBody>
      </p:sp>
      <p:sp>
        <p:nvSpPr>
          <p:cNvPr id="81" name="正方形/長方形 80"/>
          <p:cNvSpPr/>
          <p:nvPr/>
        </p:nvSpPr>
        <p:spPr>
          <a:xfrm>
            <a:off x="488504" y="1183488"/>
            <a:ext cx="954107" cy="400110"/>
          </a:xfrm>
          <a:prstGeom prst="rect">
            <a:avLst/>
          </a:prstGeom>
        </p:spPr>
        <p:txBody>
          <a:bodyPr wrap="none">
            <a:spAutoFit/>
          </a:bodyPr>
          <a:lstStyle/>
          <a:p>
            <a:r>
              <a:rPr lang="ja-JP" altLang="en-US" sz="2000" dirty="0">
                <a:latin typeface="HGSｺﾞｼｯｸM" panose="020B0600000000000000" pitchFamily="50" charset="-128"/>
                <a:ea typeface="HGSｺﾞｼｯｸM" panose="020B0600000000000000" pitchFamily="50" charset="-128"/>
                <a:cs typeface="Meiryo UI" panose="020B0604030504040204" pitchFamily="50" charset="-128"/>
              </a:rPr>
              <a:t>古川橋</a:t>
            </a:r>
            <a:endParaRPr lang="en-US" altLang="ja-JP" sz="2000" dirty="0">
              <a:latin typeface="HGSｺﾞｼｯｸM" panose="020B0600000000000000" pitchFamily="50" charset="-128"/>
              <a:ea typeface="HGSｺﾞｼｯｸM" panose="020B0600000000000000" pitchFamily="50" charset="-128"/>
              <a:cs typeface="Meiryo UI" panose="020B0604030504040204" pitchFamily="50" charset="-128"/>
            </a:endParaRPr>
          </a:p>
        </p:txBody>
      </p:sp>
      <p:sp>
        <p:nvSpPr>
          <p:cNvPr id="59" name="テキスト ボックス 58"/>
          <p:cNvSpPr txBox="1"/>
          <p:nvPr/>
        </p:nvSpPr>
        <p:spPr>
          <a:xfrm>
            <a:off x="463030" y="1588668"/>
            <a:ext cx="1419708" cy="338554"/>
          </a:xfrm>
          <a:prstGeom prst="rect">
            <a:avLst/>
          </a:prstGeom>
          <a:noFill/>
        </p:spPr>
        <p:txBody>
          <a:bodyPr wrap="square" rtlCol="0">
            <a:spAutoFit/>
          </a:bodyPr>
          <a:lstStyle/>
          <a:p>
            <a:r>
              <a:rPr kumimoji="1" lang="ja-JP" altLang="en-US" sz="1600" dirty="0"/>
              <a:t>■橋梁諸元</a:t>
            </a:r>
          </a:p>
        </p:txBody>
      </p:sp>
      <p:sp>
        <p:nvSpPr>
          <p:cNvPr id="60" name="テキスト ボックス 59"/>
          <p:cNvSpPr txBox="1"/>
          <p:nvPr/>
        </p:nvSpPr>
        <p:spPr>
          <a:xfrm>
            <a:off x="4748964" y="1594454"/>
            <a:ext cx="1368090" cy="338554"/>
          </a:xfrm>
          <a:prstGeom prst="rect">
            <a:avLst/>
          </a:prstGeom>
          <a:noFill/>
        </p:spPr>
        <p:txBody>
          <a:bodyPr wrap="square" rtlCol="0">
            <a:spAutoFit/>
          </a:bodyPr>
          <a:lstStyle/>
          <a:p>
            <a:r>
              <a:rPr kumimoji="1" lang="ja-JP" altLang="en-US" sz="1600" dirty="0"/>
              <a:t>■側面図</a:t>
            </a:r>
          </a:p>
        </p:txBody>
      </p:sp>
      <p:sp>
        <p:nvSpPr>
          <p:cNvPr id="61" name="テキスト ボックス 60"/>
          <p:cNvSpPr txBox="1"/>
          <p:nvPr/>
        </p:nvSpPr>
        <p:spPr>
          <a:xfrm>
            <a:off x="7404665" y="1594454"/>
            <a:ext cx="1368090" cy="338554"/>
          </a:xfrm>
          <a:prstGeom prst="rect">
            <a:avLst/>
          </a:prstGeom>
          <a:noFill/>
        </p:spPr>
        <p:txBody>
          <a:bodyPr wrap="square" rtlCol="0">
            <a:spAutoFit/>
          </a:bodyPr>
          <a:lstStyle/>
          <a:p>
            <a:r>
              <a:rPr kumimoji="1" lang="ja-JP" altLang="en-US" sz="1600" dirty="0"/>
              <a:t>■平面図</a:t>
            </a:r>
          </a:p>
        </p:txBody>
      </p:sp>
      <p:grpSp>
        <p:nvGrpSpPr>
          <p:cNvPr id="87" name="グループ化 86"/>
          <p:cNvGrpSpPr/>
          <p:nvPr/>
        </p:nvGrpSpPr>
        <p:grpSpPr>
          <a:xfrm>
            <a:off x="7728328" y="1992492"/>
            <a:ext cx="2036262" cy="1832635"/>
            <a:chOff x="9290835" y="4126734"/>
            <a:chExt cx="2160241" cy="1944216"/>
          </a:xfrm>
        </p:grpSpPr>
        <p:pic>
          <p:nvPicPr>
            <p:cNvPr id="88" name="図 87"/>
            <p:cNvPicPr/>
            <p:nvPr/>
          </p:nvPicPr>
          <p:blipFill rotWithShape="1">
            <a:blip r:embed="rId3"/>
            <a:srcRect l="26685" t="23858" r="40796" b="24109"/>
            <a:stretch/>
          </p:blipFill>
          <p:spPr bwMode="auto">
            <a:xfrm>
              <a:off x="9290835" y="4126734"/>
              <a:ext cx="2160241" cy="1944216"/>
            </a:xfrm>
            <a:prstGeom prst="rect">
              <a:avLst/>
            </a:prstGeom>
            <a:ln>
              <a:noFill/>
            </a:ln>
            <a:extLst>
              <a:ext uri="{53640926-AAD7-44D8-BBD7-CCE9431645EC}">
                <a14:shadowObscured xmlns:a14="http://schemas.microsoft.com/office/drawing/2010/main"/>
              </a:ext>
            </a:extLst>
          </p:spPr>
        </p:pic>
        <p:cxnSp>
          <p:nvCxnSpPr>
            <p:cNvPr id="89" name="直線矢印コネクタ 88"/>
            <p:cNvCxnSpPr/>
            <p:nvPr/>
          </p:nvCxnSpPr>
          <p:spPr>
            <a:xfrm flipV="1">
              <a:off x="9866358" y="5391072"/>
              <a:ext cx="101957" cy="207044"/>
            </a:xfrm>
            <a:prstGeom prst="straightConnector1">
              <a:avLst/>
            </a:prstGeom>
            <a:ln w="9525">
              <a:solidFill>
                <a:schemeClr val="tx1"/>
              </a:solidFill>
              <a:tailEnd type="triangle" w="sm" len="med"/>
            </a:ln>
          </p:spPr>
          <p:style>
            <a:lnRef idx="1">
              <a:schemeClr val="accent1"/>
            </a:lnRef>
            <a:fillRef idx="0">
              <a:schemeClr val="accent1"/>
            </a:fillRef>
            <a:effectRef idx="0">
              <a:schemeClr val="accent1"/>
            </a:effectRef>
            <a:fontRef idx="minor">
              <a:schemeClr val="tx1"/>
            </a:fontRef>
          </p:style>
        </p:cxnSp>
        <p:sp>
          <p:nvSpPr>
            <p:cNvPr id="90" name="テキスト ボックス 89"/>
            <p:cNvSpPr txBox="1"/>
            <p:nvPr/>
          </p:nvSpPr>
          <p:spPr>
            <a:xfrm>
              <a:off x="9394709" y="5309316"/>
              <a:ext cx="497877" cy="253916"/>
            </a:xfrm>
            <a:prstGeom prst="rect">
              <a:avLst/>
            </a:prstGeom>
            <a:noFill/>
          </p:spPr>
          <p:txBody>
            <a:bodyPr wrap="square" rtlCol="0">
              <a:spAutoFit/>
            </a:bodyPr>
            <a:lstStyle/>
            <a:p>
              <a:r>
                <a:rPr lang="ja-JP" altLang="en-US" sz="1050" dirty="0"/>
                <a:t>河川</a:t>
              </a:r>
              <a:endParaRPr kumimoji="1" lang="ja-JP" altLang="en-US" sz="1050" dirty="0"/>
            </a:p>
          </p:txBody>
        </p:sp>
        <p:cxnSp>
          <p:nvCxnSpPr>
            <p:cNvPr id="91" name="直線矢印コネクタ 90"/>
            <p:cNvCxnSpPr/>
            <p:nvPr/>
          </p:nvCxnSpPr>
          <p:spPr>
            <a:xfrm flipV="1">
              <a:off x="11018619" y="4941094"/>
              <a:ext cx="80387" cy="170745"/>
            </a:xfrm>
            <a:prstGeom prst="straightConnector1">
              <a:avLst/>
            </a:prstGeom>
            <a:ln w="9525">
              <a:solidFill>
                <a:schemeClr val="tx1"/>
              </a:solidFill>
              <a:tailEnd type="triangle" w="sm" len="med"/>
            </a:ln>
          </p:spPr>
          <p:style>
            <a:lnRef idx="1">
              <a:schemeClr val="accent1"/>
            </a:lnRef>
            <a:fillRef idx="0">
              <a:schemeClr val="accent1"/>
            </a:fillRef>
            <a:effectRef idx="0">
              <a:schemeClr val="accent1"/>
            </a:effectRef>
            <a:fontRef idx="minor">
              <a:schemeClr val="tx1"/>
            </a:fontRef>
          </p:style>
        </p:cxnSp>
        <p:sp>
          <p:nvSpPr>
            <p:cNvPr id="92" name="フリーフォーム 91"/>
            <p:cNvSpPr/>
            <p:nvPr/>
          </p:nvSpPr>
          <p:spPr>
            <a:xfrm>
              <a:off x="10291763" y="5107782"/>
              <a:ext cx="238125" cy="202407"/>
            </a:xfrm>
            <a:custGeom>
              <a:avLst/>
              <a:gdLst>
                <a:gd name="connsiteX0" fmla="*/ 0 w 228600"/>
                <a:gd name="connsiteY0" fmla="*/ 7144 h 188119"/>
                <a:gd name="connsiteX1" fmla="*/ 128587 w 228600"/>
                <a:gd name="connsiteY1" fmla="*/ 0 h 188119"/>
                <a:gd name="connsiteX2" fmla="*/ 228600 w 228600"/>
                <a:gd name="connsiteY2" fmla="*/ 188119 h 188119"/>
                <a:gd name="connsiteX3" fmla="*/ 111918 w 228600"/>
                <a:gd name="connsiteY3" fmla="*/ 188119 h 188119"/>
                <a:gd name="connsiteX4" fmla="*/ 0 w 228600"/>
                <a:gd name="connsiteY4" fmla="*/ 7144 h 188119"/>
                <a:gd name="connsiteX0" fmla="*/ 0 w 238125"/>
                <a:gd name="connsiteY0" fmla="*/ 7144 h 204787"/>
                <a:gd name="connsiteX1" fmla="*/ 128587 w 238125"/>
                <a:gd name="connsiteY1" fmla="*/ 0 h 204787"/>
                <a:gd name="connsiteX2" fmla="*/ 238125 w 238125"/>
                <a:gd name="connsiteY2" fmla="*/ 204787 h 204787"/>
                <a:gd name="connsiteX3" fmla="*/ 111918 w 238125"/>
                <a:gd name="connsiteY3" fmla="*/ 188119 h 204787"/>
                <a:gd name="connsiteX4" fmla="*/ 0 w 238125"/>
                <a:gd name="connsiteY4" fmla="*/ 7144 h 204787"/>
                <a:gd name="connsiteX0" fmla="*/ 0 w 238125"/>
                <a:gd name="connsiteY0" fmla="*/ 7144 h 204788"/>
                <a:gd name="connsiteX1" fmla="*/ 128587 w 238125"/>
                <a:gd name="connsiteY1" fmla="*/ 0 h 204788"/>
                <a:gd name="connsiteX2" fmla="*/ 238125 w 238125"/>
                <a:gd name="connsiteY2" fmla="*/ 204787 h 204788"/>
                <a:gd name="connsiteX3" fmla="*/ 119062 w 238125"/>
                <a:gd name="connsiteY3" fmla="*/ 204788 h 204788"/>
                <a:gd name="connsiteX4" fmla="*/ 0 w 238125"/>
                <a:gd name="connsiteY4" fmla="*/ 7144 h 204788"/>
                <a:gd name="connsiteX0" fmla="*/ 0 w 238125"/>
                <a:gd name="connsiteY0" fmla="*/ 4763 h 202407"/>
                <a:gd name="connsiteX1" fmla="*/ 123824 w 238125"/>
                <a:gd name="connsiteY1" fmla="*/ 0 h 202407"/>
                <a:gd name="connsiteX2" fmla="*/ 238125 w 238125"/>
                <a:gd name="connsiteY2" fmla="*/ 202406 h 202407"/>
                <a:gd name="connsiteX3" fmla="*/ 119062 w 238125"/>
                <a:gd name="connsiteY3" fmla="*/ 202407 h 202407"/>
                <a:gd name="connsiteX4" fmla="*/ 0 w 238125"/>
                <a:gd name="connsiteY4" fmla="*/ 4763 h 2024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8125" h="202407">
                  <a:moveTo>
                    <a:pt x="0" y="4763"/>
                  </a:moveTo>
                  <a:lnTo>
                    <a:pt x="123824" y="0"/>
                  </a:lnTo>
                  <a:lnTo>
                    <a:pt x="238125" y="202406"/>
                  </a:lnTo>
                  <a:lnTo>
                    <a:pt x="119062" y="202407"/>
                  </a:lnTo>
                  <a:lnTo>
                    <a:pt x="0" y="4763"/>
                  </a:lnTo>
                  <a:close/>
                </a:path>
              </a:pathLst>
            </a:custGeom>
            <a:solidFill>
              <a:srgbClr val="FF000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9" name="グループ化 8"/>
          <p:cNvGrpSpPr/>
          <p:nvPr/>
        </p:nvGrpSpPr>
        <p:grpSpPr>
          <a:xfrm>
            <a:off x="4969933" y="4359025"/>
            <a:ext cx="4666337" cy="1852070"/>
            <a:chOff x="9849544" y="3861047"/>
            <a:chExt cx="4863820" cy="1930451"/>
          </a:xfrm>
        </p:grpSpPr>
        <p:pic>
          <p:nvPicPr>
            <p:cNvPr id="2" name="図 1"/>
            <p:cNvPicPr>
              <a:picLocks noChangeAspect="1"/>
            </p:cNvPicPr>
            <p:nvPr/>
          </p:nvPicPr>
          <p:blipFill rotWithShape="1">
            <a:blip r:embed="rId4"/>
            <a:srcRect l="4504" t="8440"/>
            <a:stretch/>
          </p:blipFill>
          <p:spPr>
            <a:xfrm>
              <a:off x="9849544" y="3861047"/>
              <a:ext cx="4863820" cy="1780515"/>
            </a:xfrm>
            <a:prstGeom prst="rect">
              <a:avLst/>
            </a:prstGeom>
          </p:spPr>
        </p:pic>
        <p:sp>
          <p:nvSpPr>
            <p:cNvPr id="100" name="テキスト ボックス 99"/>
            <p:cNvSpPr txBox="1"/>
            <p:nvPr/>
          </p:nvSpPr>
          <p:spPr>
            <a:xfrm>
              <a:off x="10209584" y="5632423"/>
              <a:ext cx="1008112" cy="159075"/>
            </a:xfrm>
            <a:prstGeom prst="rect">
              <a:avLst/>
            </a:prstGeom>
            <a:solidFill>
              <a:schemeClr val="accent2">
                <a:lumMod val="40000"/>
                <a:lumOff val="60000"/>
              </a:schemeClr>
            </a:solidFill>
            <a:ln>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ja-JP"/>
              </a:defPPr>
              <a:lvl1pPr algn="ctr">
                <a:defRPr>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ja-JP" altLang="en-US" sz="1050" dirty="0">
                  <a:solidFill>
                    <a:schemeClr val="tx1"/>
                  </a:solidFill>
                </a:rPr>
                <a:t>拡幅</a:t>
              </a:r>
            </a:p>
          </p:txBody>
        </p:sp>
        <p:sp>
          <p:nvSpPr>
            <p:cNvPr id="101" name="テキスト ボックス 100"/>
            <p:cNvSpPr txBox="1"/>
            <p:nvPr/>
          </p:nvSpPr>
          <p:spPr>
            <a:xfrm>
              <a:off x="13305929" y="5632423"/>
              <a:ext cx="1296144" cy="159075"/>
            </a:xfrm>
            <a:prstGeom prst="rect">
              <a:avLst/>
            </a:prstGeom>
            <a:solidFill>
              <a:schemeClr val="accent2">
                <a:lumMod val="40000"/>
                <a:lumOff val="60000"/>
              </a:schemeClr>
            </a:solidFill>
            <a:ln>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ja-JP"/>
              </a:defPPr>
              <a:lvl1pPr algn="ctr">
                <a:defRPr>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ja-JP" altLang="en-US" sz="1050" dirty="0">
                  <a:solidFill>
                    <a:schemeClr val="tx1"/>
                  </a:solidFill>
                </a:rPr>
                <a:t>拡幅</a:t>
              </a:r>
            </a:p>
          </p:txBody>
        </p:sp>
        <p:sp>
          <p:nvSpPr>
            <p:cNvPr id="102" name="テキスト ボックス 101"/>
            <p:cNvSpPr txBox="1"/>
            <p:nvPr/>
          </p:nvSpPr>
          <p:spPr>
            <a:xfrm>
              <a:off x="11230007" y="5632423"/>
              <a:ext cx="2052000" cy="159075"/>
            </a:xfrm>
            <a:prstGeom prst="rect">
              <a:avLst/>
            </a:prstGeom>
            <a:solidFill>
              <a:schemeClr val="accent4">
                <a:lumMod val="20000"/>
                <a:lumOff val="80000"/>
              </a:schemeClr>
            </a:solidFill>
            <a:ln>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ja-JP"/>
              </a:defPPr>
              <a:lvl1pPr algn="ctr">
                <a:defRPr sz="1050">
                  <a:solidFill>
                    <a:schemeClr val="tx1"/>
                  </a:solidFill>
                </a:defRPr>
              </a:lvl1pPr>
            </a:lstStyle>
            <a:p>
              <a:r>
                <a:rPr lang="ja-JP" altLang="en-US" dirty="0"/>
                <a:t>現橋</a:t>
              </a:r>
            </a:p>
          </p:txBody>
        </p:sp>
      </p:grpSp>
      <p:grpSp>
        <p:nvGrpSpPr>
          <p:cNvPr id="10" name="グループ化 9"/>
          <p:cNvGrpSpPr/>
          <p:nvPr/>
        </p:nvGrpSpPr>
        <p:grpSpPr>
          <a:xfrm>
            <a:off x="4850044" y="1913042"/>
            <a:ext cx="2808313" cy="2066027"/>
            <a:chOff x="5241031" y="1807739"/>
            <a:chExt cx="2808313" cy="2066027"/>
          </a:xfrm>
        </p:grpSpPr>
        <p:pic>
          <p:nvPicPr>
            <p:cNvPr id="3" name="図 2"/>
            <p:cNvPicPr>
              <a:picLocks noChangeAspect="1"/>
            </p:cNvPicPr>
            <p:nvPr/>
          </p:nvPicPr>
          <p:blipFill rotWithShape="1">
            <a:blip r:embed="rId5"/>
            <a:srcRect l="14788" t="10529" r="15459" b="10881"/>
            <a:stretch/>
          </p:blipFill>
          <p:spPr>
            <a:xfrm>
              <a:off x="5241031" y="1887189"/>
              <a:ext cx="2808313" cy="1986577"/>
            </a:xfrm>
            <a:prstGeom prst="rect">
              <a:avLst/>
            </a:prstGeom>
          </p:spPr>
        </p:pic>
        <p:sp>
          <p:nvSpPr>
            <p:cNvPr id="104" name="テキスト ボックス 103"/>
            <p:cNvSpPr txBox="1"/>
            <p:nvPr/>
          </p:nvSpPr>
          <p:spPr>
            <a:xfrm>
              <a:off x="6254349" y="1807739"/>
              <a:ext cx="866064" cy="159075"/>
            </a:xfrm>
            <a:prstGeom prst="rect">
              <a:avLst/>
            </a:prstGeom>
            <a:solidFill>
              <a:schemeClr val="bg1"/>
            </a:solidFill>
            <a:ln>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ja-JP"/>
              </a:defPPr>
              <a:lvl1pPr algn="ctr">
                <a:defRPr sz="1050">
                  <a:solidFill>
                    <a:schemeClr val="tx1"/>
                  </a:solidFill>
                </a:defRPr>
              </a:lvl1pPr>
            </a:lstStyle>
            <a:p>
              <a:r>
                <a:rPr lang="ja-JP" altLang="en-US" dirty="0"/>
                <a:t>橋長</a:t>
              </a:r>
              <a:r>
                <a:rPr lang="en-US" altLang="ja-JP" dirty="0"/>
                <a:t>14.3m</a:t>
              </a:r>
              <a:endParaRPr lang="ja-JP" altLang="en-US" dirty="0"/>
            </a:p>
          </p:txBody>
        </p:sp>
      </p:grpSp>
      <p:sp>
        <p:nvSpPr>
          <p:cNvPr id="105" name="テキスト ボックス 104"/>
          <p:cNvSpPr txBox="1"/>
          <p:nvPr/>
        </p:nvSpPr>
        <p:spPr>
          <a:xfrm>
            <a:off x="4748964" y="4075472"/>
            <a:ext cx="1368090" cy="338554"/>
          </a:xfrm>
          <a:prstGeom prst="rect">
            <a:avLst/>
          </a:prstGeom>
          <a:noFill/>
        </p:spPr>
        <p:txBody>
          <a:bodyPr wrap="square" rtlCol="0">
            <a:spAutoFit/>
          </a:bodyPr>
          <a:lstStyle/>
          <a:p>
            <a:r>
              <a:rPr kumimoji="1" lang="ja-JP" altLang="en-US" sz="1600" dirty="0"/>
              <a:t>■</a:t>
            </a:r>
            <a:r>
              <a:rPr lang="ja-JP" altLang="en-US" sz="1600" dirty="0"/>
              <a:t>断面</a:t>
            </a:r>
            <a:r>
              <a:rPr kumimoji="1" lang="ja-JP" altLang="en-US" sz="1600" dirty="0"/>
              <a:t>図</a:t>
            </a:r>
          </a:p>
        </p:txBody>
      </p:sp>
      <p:sp>
        <p:nvSpPr>
          <p:cNvPr id="25" name="タイトル 1"/>
          <p:cNvSpPr txBox="1">
            <a:spLocks/>
          </p:cNvSpPr>
          <p:nvPr/>
        </p:nvSpPr>
        <p:spPr>
          <a:xfrm>
            <a:off x="611832" y="238054"/>
            <a:ext cx="8716202" cy="914400"/>
          </a:xfrm>
          <a:prstGeom prst="rect">
            <a:avLst/>
          </a:prstGeom>
        </p:spPr>
        <p:txBody>
          <a:bodyPr vert="horz" anchor="b" anchorCtr="0">
            <a:noAutofit/>
          </a:bodyPr>
          <a:lstStyle>
            <a:lvl1pPr algn="l" rtl="0" eaLnBrk="1" latinLnBrk="0" hangingPunct="1">
              <a:spcBef>
                <a:spcPct val="0"/>
              </a:spcBef>
              <a:buNone/>
              <a:defRPr kumimoji="1" sz="3200" kern="1200">
                <a:solidFill>
                  <a:schemeClr val="tx2"/>
                </a:solidFill>
                <a:latin typeface="+mj-lt"/>
                <a:ea typeface="+mj-ea"/>
                <a:cs typeface="+mj-cs"/>
              </a:defRPr>
            </a:lvl1pPr>
          </a:lstStyle>
          <a:p>
            <a:r>
              <a:rPr lang="ja-JP" altLang="en-US" sz="2800" dirty="0">
                <a:latin typeface="HGSｺﾞｼｯｸM" panose="020B0600000000000000" pitchFamily="50" charset="-128"/>
                <a:ea typeface="HGSｺﾞｼｯｸM" panose="020B0600000000000000" pitchFamily="50" charset="-128"/>
              </a:rPr>
              <a:t>４</a:t>
            </a:r>
            <a:r>
              <a:rPr lang="en-US" altLang="ja-JP" sz="2800" dirty="0">
                <a:latin typeface="HGSｺﾞｼｯｸM" panose="020B0600000000000000" pitchFamily="50" charset="-128"/>
                <a:ea typeface="HGSｺﾞｼｯｸM" panose="020B0600000000000000" pitchFamily="50" charset="-128"/>
              </a:rPr>
              <a:t>.</a:t>
            </a:r>
            <a:r>
              <a:rPr lang="ja-JP" altLang="en-US" sz="2800" dirty="0">
                <a:latin typeface="HGSｺﾞｼｯｸM" panose="020B0600000000000000" pitchFamily="50" charset="-128"/>
                <a:ea typeface="HGSｺﾞｼｯｸM" panose="020B0600000000000000" pitchFamily="50" charset="-128"/>
              </a:rPr>
              <a:t>個別橋梁の更新判定</a:t>
            </a:r>
            <a:endParaRPr lang="en-US" altLang="ja-JP" sz="2800" dirty="0">
              <a:latin typeface="HGSｺﾞｼｯｸM" panose="020B0600000000000000" pitchFamily="50" charset="-128"/>
              <a:ea typeface="HGSｺﾞｼｯｸM" panose="020B0600000000000000" pitchFamily="50" charset="-128"/>
            </a:endParaRPr>
          </a:p>
          <a:p>
            <a:r>
              <a:rPr lang="ja-JP" altLang="en-US" sz="2800" dirty="0">
                <a:latin typeface="HGSｺﾞｼｯｸM" panose="020B0600000000000000" pitchFamily="50" charset="-128"/>
                <a:ea typeface="HGSｺﾞｼｯｸM" panose="020B0600000000000000" pitchFamily="50" charset="-128"/>
              </a:rPr>
              <a:t>　２）判定結果　</a:t>
            </a:r>
            <a:r>
              <a:rPr lang="en-US" altLang="ja-JP" sz="2800" dirty="0">
                <a:latin typeface="HGSｺﾞｼｯｸM" panose="020B0600000000000000" pitchFamily="50" charset="-128"/>
                <a:ea typeface="HGSｺﾞｼｯｸM" panose="020B0600000000000000" pitchFamily="50" charset="-128"/>
              </a:rPr>
              <a:t>(9/11)</a:t>
            </a:r>
            <a:r>
              <a:rPr lang="ja-JP" altLang="en-US" sz="2800" dirty="0">
                <a:latin typeface="HGSｺﾞｼｯｸM" panose="020B0600000000000000" pitchFamily="50" charset="-128"/>
                <a:ea typeface="HGSｺﾞｼｯｸM" panose="020B0600000000000000" pitchFamily="50" charset="-128"/>
              </a:rPr>
              <a:t>　</a:t>
            </a:r>
            <a:r>
              <a:rPr lang="en-US" altLang="ja-JP" sz="2400" dirty="0">
                <a:latin typeface="HGSｺﾞｼｯｸM" panose="020B0600000000000000" pitchFamily="50" charset="-128"/>
                <a:ea typeface="HGSｺﾞｼｯｸM" panose="020B0600000000000000" pitchFamily="50" charset="-128"/>
              </a:rPr>
              <a:t>【</a:t>
            </a:r>
            <a:r>
              <a:rPr lang="ja-JP" altLang="en-US" sz="2400" dirty="0">
                <a:latin typeface="HGSｺﾞｼｯｸM" panose="020B0600000000000000" pitchFamily="50" charset="-128"/>
                <a:ea typeface="HGSｺﾞｼｯｸM" panose="020B0600000000000000" pitchFamily="50" charset="-128"/>
              </a:rPr>
              <a:t>橋梁諸元</a:t>
            </a:r>
            <a:r>
              <a:rPr lang="en-US" altLang="ja-JP" sz="2400" dirty="0">
                <a:latin typeface="HGSｺﾞｼｯｸM" panose="020B0600000000000000" pitchFamily="50" charset="-128"/>
                <a:ea typeface="HGSｺﾞｼｯｸM" panose="020B0600000000000000" pitchFamily="50" charset="-128"/>
              </a:rPr>
              <a:t>】</a:t>
            </a:r>
            <a:r>
              <a:rPr lang="ja-JP" altLang="en-US" sz="2800" dirty="0">
                <a:latin typeface="HGSｺﾞｼｯｸM" panose="020B0600000000000000" pitchFamily="50" charset="-128"/>
                <a:ea typeface="HGSｺﾞｼｯｸM" panose="020B0600000000000000" pitchFamily="50" charset="-128"/>
              </a:rPr>
              <a:t>　</a:t>
            </a:r>
          </a:p>
        </p:txBody>
      </p:sp>
    </p:spTree>
    <p:extLst>
      <p:ext uri="{BB962C8B-B14F-4D97-AF65-F5344CB8AC3E}">
        <p14:creationId xmlns:p14="http://schemas.microsoft.com/office/powerpoint/2010/main" val="394849619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表 4"/>
          <p:cNvGraphicFramePr>
            <a:graphicFrameLocks noGrp="1"/>
          </p:cNvGraphicFramePr>
          <p:nvPr>
            <p:extLst/>
          </p:nvPr>
        </p:nvGraphicFramePr>
        <p:xfrm>
          <a:off x="488503" y="1583598"/>
          <a:ext cx="9001002" cy="4725722"/>
        </p:xfrm>
        <a:graphic>
          <a:graphicData uri="http://schemas.openxmlformats.org/drawingml/2006/table">
            <a:tbl>
              <a:tblPr firstRow="1" bandRow="1">
                <a:tableStyleId>{5C22544A-7EE6-4342-B048-85BDC9FD1C3A}</a:tableStyleId>
              </a:tblPr>
              <a:tblGrid>
                <a:gridCol w="360041">
                  <a:extLst>
                    <a:ext uri="{9D8B030D-6E8A-4147-A177-3AD203B41FA5}">
                      <a16:colId xmlns="" xmlns:a16="http://schemas.microsoft.com/office/drawing/2014/main" val="20000"/>
                    </a:ext>
                  </a:extLst>
                </a:gridCol>
                <a:gridCol w="5184576">
                  <a:extLst>
                    <a:ext uri="{9D8B030D-6E8A-4147-A177-3AD203B41FA5}">
                      <a16:colId xmlns="" xmlns:a16="http://schemas.microsoft.com/office/drawing/2014/main" val="20001"/>
                    </a:ext>
                  </a:extLst>
                </a:gridCol>
                <a:gridCol w="3456385">
                  <a:extLst>
                    <a:ext uri="{9D8B030D-6E8A-4147-A177-3AD203B41FA5}">
                      <a16:colId xmlns="" xmlns:a16="http://schemas.microsoft.com/office/drawing/2014/main" val="20002"/>
                    </a:ext>
                  </a:extLst>
                </a:gridCol>
              </a:tblGrid>
              <a:tr h="288079">
                <a:tc>
                  <a:txBody>
                    <a:bodyPr/>
                    <a:lstStyle/>
                    <a:p>
                      <a:pPr algn="ctr"/>
                      <a:endParaRPr kumimoji="1" lang="ja-JP" altLang="en-US" sz="1200" b="0" dirty="0">
                        <a:solidFill>
                          <a:sysClr val="windowText" lastClr="000000"/>
                        </a:solidFill>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kumimoji="1" lang="ja-JP" altLang="en-US" sz="1200" b="0" dirty="0">
                          <a:solidFill>
                            <a:sysClr val="windowText" lastClr="000000"/>
                          </a:solidFill>
                        </a:rPr>
                        <a:t>概念図</a:t>
                      </a: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kumimoji="1" lang="ja-JP" altLang="en-US" sz="1200" b="0" dirty="0">
                          <a:solidFill>
                            <a:sysClr val="windowText" lastClr="000000"/>
                          </a:solidFill>
                        </a:rPr>
                        <a:t>評価結果</a:t>
                      </a: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lumMod val="85000"/>
                      </a:schemeClr>
                    </a:solidFill>
                  </a:tcPr>
                </a:tc>
                <a:extLst>
                  <a:ext uri="{0D108BD9-81ED-4DB2-BD59-A6C34878D82A}">
                    <a16:rowId xmlns="" xmlns:a16="http://schemas.microsoft.com/office/drawing/2014/main" val="10000"/>
                  </a:ext>
                </a:extLst>
              </a:tr>
              <a:tr h="2103600">
                <a:tc>
                  <a:txBody>
                    <a:bodyPr/>
                    <a:lstStyle/>
                    <a:p>
                      <a:pPr algn="ctr"/>
                      <a:r>
                        <a:rPr kumimoji="1" lang="ja-JP" altLang="en-US" sz="1200" b="0" dirty="0">
                          <a:solidFill>
                            <a:sysClr val="windowText" lastClr="000000"/>
                          </a:solidFill>
                        </a:rPr>
                        <a:t>更新</a:t>
                      </a:r>
                    </a:p>
                  </a:txBody>
                  <a:tcPr vert="eaVert">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a:endParaRPr kumimoji="1" lang="ja-JP" altLang="en-US" sz="1600" b="0" dirty="0">
                        <a:solidFill>
                          <a:sysClr val="windowText" lastClr="000000"/>
                        </a:solidFill>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rowSpan="2">
                  <a:txBody>
                    <a:bodyPr/>
                    <a:lstStyle/>
                    <a:p>
                      <a:pPr algn="ctr"/>
                      <a:endParaRPr kumimoji="1" lang="ja-JP" altLang="en-US" sz="1600" b="0" dirty="0">
                        <a:solidFill>
                          <a:sysClr val="windowText" lastClr="000000"/>
                        </a:solidFill>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 xmlns:a16="http://schemas.microsoft.com/office/drawing/2014/main" val="10001"/>
                  </a:ext>
                </a:extLst>
              </a:tr>
              <a:tr h="2334043">
                <a:tc>
                  <a:txBody>
                    <a:bodyPr/>
                    <a:lstStyle/>
                    <a:p>
                      <a:pPr algn="ctr"/>
                      <a:r>
                        <a:rPr kumimoji="1" lang="ja-JP" altLang="en-US" sz="1200" b="0" dirty="0">
                          <a:solidFill>
                            <a:sysClr val="windowText" lastClr="000000"/>
                          </a:solidFill>
                        </a:rPr>
                        <a:t>維持管理</a:t>
                      </a:r>
                    </a:p>
                  </a:txBody>
                  <a:tcPr vert="eaVert">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a:endParaRPr kumimoji="1" lang="ja-JP" altLang="en-US" sz="1600" b="0" dirty="0">
                        <a:solidFill>
                          <a:sysClr val="windowText" lastClr="000000"/>
                        </a:solidFill>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vMerge="1">
                  <a:txBody>
                    <a:bodyPr/>
                    <a:lstStyle/>
                    <a:p>
                      <a:pPr algn="ctr"/>
                      <a:endParaRPr kumimoji="1" lang="ja-JP" altLang="en-US" sz="1600" b="0" dirty="0">
                        <a:solidFill>
                          <a:sysClr val="windowText" lastClr="000000"/>
                        </a:solidFill>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 xmlns:a16="http://schemas.microsoft.com/office/drawing/2014/main" val="10002"/>
                  </a:ext>
                </a:extLst>
              </a:tr>
            </a:tbl>
          </a:graphicData>
        </a:graphic>
      </p:graphicFrame>
      <p:pic>
        <p:nvPicPr>
          <p:cNvPr id="2" name="図 1"/>
          <p:cNvPicPr>
            <a:picLocks noChangeAspect="1"/>
          </p:cNvPicPr>
          <p:nvPr/>
        </p:nvPicPr>
        <p:blipFill rotWithShape="1">
          <a:blip r:embed="rId3"/>
          <a:srcRect l="5622" t="3977" r="3174" b="7388"/>
          <a:stretch/>
        </p:blipFill>
        <p:spPr>
          <a:xfrm>
            <a:off x="869937" y="1954525"/>
            <a:ext cx="3599274" cy="1884179"/>
          </a:xfrm>
          <a:prstGeom prst="rect">
            <a:avLst/>
          </a:prstGeom>
        </p:spPr>
      </p:pic>
      <p:graphicFrame>
        <p:nvGraphicFramePr>
          <p:cNvPr id="6" name="表 5"/>
          <p:cNvGraphicFramePr>
            <a:graphicFrameLocks noGrp="1"/>
          </p:cNvGraphicFramePr>
          <p:nvPr>
            <p:extLst/>
          </p:nvPr>
        </p:nvGraphicFramePr>
        <p:xfrm>
          <a:off x="6393159" y="4138655"/>
          <a:ext cx="2736305" cy="874524"/>
        </p:xfrm>
        <a:graphic>
          <a:graphicData uri="http://schemas.openxmlformats.org/drawingml/2006/table">
            <a:tbl>
              <a:tblPr/>
              <a:tblGrid>
                <a:gridCol w="1051970">
                  <a:extLst>
                    <a:ext uri="{9D8B030D-6E8A-4147-A177-3AD203B41FA5}">
                      <a16:colId xmlns="" xmlns:a16="http://schemas.microsoft.com/office/drawing/2014/main" val="20000"/>
                    </a:ext>
                  </a:extLst>
                </a:gridCol>
                <a:gridCol w="561445">
                  <a:extLst>
                    <a:ext uri="{9D8B030D-6E8A-4147-A177-3AD203B41FA5}">
                      <a16:colId xmlns="" xmlns:a16="http://schemas.microsoft.com/office/drawing/2014/main" val="20001"/>
                    </a:ext>
                  </a:extLst>
                </a:gridCol>
                <a:gridCol w="561445">
                  <a:extLst>
                    <a:ext uri="{9D8B030D-6E8A-4147-A177-3AD203B41FA5}">
                      <a16:colId xmlns="" xmlns:a16="http://schemas.microsoft.com/office/drawing/2014/main" val="20002"/>
                    </a:ext>
                  </a:extLst>
                </a:gridCol>
                <a:gridCol w="561445">
                  <a:extLst>
                    <a:ext uri="{9D8B030D-6E8A-4147-A177-3AD203B41FA5}">
                      <a16:colId xmlns="" xmlns:a16="http://schemas.microsoft.com/office/drawing/2014/main" val="20003"/>
                    </a:ext>
                  </a:extLst>
                </a:gridCol>
              </a:tblGrid>
              <a:tr h="124932">
                <a:tc>
                  <a:txBody>
                    <a:bodyPr/>
                    <a:lstStyle/>
                    <a:p>
                      <a:pPr algn="ctr" fontAlgn="ctr"/>
                      <a:r>
                        <a:rPr lang="ja-JP" altLang="en-US" sz="700" b="0" i="0" u="none" strike="noStrike" dirty="0">
                          <a:solidFill>
                            <a:srgbClr val="000000"/>
                          </a:solidFill>
                          <a:effectLst/>
                          <a:latin typeface="ＭＳ Ｐゴシック" panose="020B0600070205080204" pitchFamily="50" charset="-128"/>
                          <a:ea typeface="ＭＳ Ｐゴシック" panose="020B0600070205080204" pitchFamily="50" charset="-128"/>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zh-TW" altLang="en-US" sz="700" b="0" i="0" u="none" strike="noStrike">
                          <a:solidFill>
                            <a:srgbClr val="000000"/>
                          </a:solidFill>
                          <a:effectLst/>
                          <a:latin typeface="ＭＳ Ｐゴシック" panose="020B0600070205080204" pitchFamily="50" charset="-128"/>
                          <a:ea typeface="ＭＳ Ｐゴシック" panose="020B0600070205080204" pitchFamily="50" charset="-128"/>
                        </a:rPr>
                        <a:t>現時点架替案</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700" b="0" i="0" u="none" strike="noStrike" dirty="0">
                          <a:solidFill>
                            <a:srgbClr val="000000"/>
                          </a:solidFill>
                          <a:effectLst/>
                          <a:latin typeface="ＭＳ Ｐゴシック" panose="020B0600070205080204" pitchFamily="50" charset="-128"/>
                          <a:ea typeface="ＭＳ Ｐゴシック" panose="020B0600070205080204" pitchFamily="50" charset="-128"/>
                        </a:rPr>
                        <a:t>35</a:t>
                      </a:r>
                      <a:r>
                        <a:rPr lang="ja-JP" altLang="en-US" sz="700" b="0" i="0" u="none" strike="noStrike" dirty="0">
                          <a:solidFill>
                            <a:srgbClr val="000000"/>
                          </a:solidFill>
                          <a:effectLst/>
                          <a:latin typeface="ＭＳ Ｐゴシック" panose="020B0600070205080204" pitchFamily="50" charset="-128"/>
                          <a:ea typeface="ＭＳ Ｐゴシック" panose="020B0600070205080204" pitchFamily="50" charset="-128"/>
                        </a:rPr>
                        <a:t>年後架替</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700" b="0" i="0" u="none" strike="noStrike" dirty="0">
                          <a:solidFill>
                            <a:srgbClr val="000000"/>
                          </a:solidFill>
                          <a:effectLst/>
                          <a:latin typeface="ＭＳ Ｐゴシック" panose="020B0600070205080204" pitchFamily="50" charset="-128"/>
                          <a:ea typeface="ＭＳ Ｐゴシック" panose="020B0600070205080204" pitchFamily="50" charset="-128"/>
                        </a:rPr>
                        <a:t>延命化案</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0"/>
                  </a:ext>
                </a:extLst>
              </a:tr>
              <a:tr h="124932">
                <a:tc>
                  <a:txBody>
                    <a:bodyPr/>
                    <a:lstStyle/>
                    <a:p>
                      <a:pPr algn="l" fontAlgn="ctr"/>
                      <a:r>
                        <a:rPr lang="en-US" sz="700" b="0" i="0" u="none" strike="noStrike" dirty="0">
                          <a:solidFill>
                            <a:srgbClr val="000000"/>
                          </a:solidFill>
                          <a:effectLst/>
                          <a:latin typeface="ＭＳ Ｐゴシック" panose="020B0600070205080204" pitchFamily="50" charset="-128"/>
                          <a:ea typeface="ＭＳ Ｐゴシック" panose="020B0600070205080204" pitchFamily="50" charset="-128"/>
                        </a:rPr>
                        <a:t>ＬＣＣ（</a:t>
                      </a:r>
                      <a:r>
                        <a:rPr lang="ja-JP" altLang="en-US" sz="700" b="0" i="0" u="none" strike="noStrike" dirty="0">
                          <a:solidFill>
                            <a:srgbClr val="000000"/>
                          </a:solidFill>
                          <a:effectLst/>
                          <a:latin typeface="ＭＳ Ｐゴシック" panose="020B0600070205080204" pitchFamily="50" charset="-128"/>
                          <a:ea typeface="ＭＳ Ｐゴシック" panose="020B0600070205080204" pitchFamily="50" charset="-128"/>
                        </a:rPr>
                        <a:t>千円）</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700" b="0" i="0" u="none" strike="noStrike" dirty="0">
                          <a:solidFill>
                            <a:srgbClr val="000000"/>
                          </a:solidFill>
                          <a:effectLst/>
                          <a:latin typeface="ＭＳ Ｐゴシック" panose="020B0600070205080204" pitchFamily="50" charset="-128"/>
                          <a:ea typeface="ＭＳ Ｐゴシック" panose="020B0600070205080204" pitchFamily="50" charset="-128"/>
                        </a:rPr>
                        <a:t>201,377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700" b="0" i="0" u="none" strike="noStrike">
                          <a:solidFill>
                            <a:srgbClr val="000000"/>
                          </a:solidFill>
                          <a:effectLst/>
                          <a:latin typeface="ＭＳ Ｐゴシック" panose="020B0600070205080204" pitchFamily="50" charset="-128"/>
                          <a:ea typeface="ＭＳ Ｐゴシック" panose="020B0600070205080204" pitchFamily="50" charset="-128"/>
                        </a:rPr>
                        <a:t>211,566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700" b="0" i="0" u="none" strike="noStrike" dirty="0">
                          <a:solidFill>
                            <a:srgbClr val="000000"/>
                          </a:solidFill>
                          <a:effectLst/>
                          <a:latin typeface="ＭＳ Ｐゴシック" panose="020B0600070205080204" pitchFamily="50" charset="-128"/>
                          <a:ea typeface="ＭＳ Ｐゴシック" panose="020B0600070205080204" pitchFamily="50" charset="-128"/>
                        </a:rPr>
                        <a:t>139,174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1"/>
                  </a:ext>
                </a:extLst>
              </a:tr>
              <a:tr h="124932">
                <a:tc>
                  <a:txBody>
                    <a:bodyPr/>
                    <a:lstStyle/>
                    <a:p>
                      <a:pPr algn="l" fontAlgn="ctr"/>
                      <a:r>
                        <a:rPr lang="zh-CN" altLang="en-US" sz="700" b="0" i="0" u="none" strike="noStrike" dirty="0">
                          <a:solidFill>
                            <a:srgbClr val="000000"/>
                          </a:solidFill>
                          <a:effectLst/>
                          <a:latin typeface="ＭＳ Ｐゴシック" panose="020B0600070205080204" pitchFamily="50" charset="-128"/>
                          <a:ea typeface="ＭＳ Ｐゴシック" panose="020B0600070205080204" pitchFamily="50" charset="-128"/>
                        </a:rPr>
                        <a:t>経済性</a:t>
                      </a:r>
                      <a:r>
                        <a:rPr lang="en-US" altLang="zh-CN" sz="700" b="0" i="0" u="none" strike="noStrike" dirty="0">
                          <a:solidFill>
                            <a:srgbClr val="000000"/>
                          </a:solidFill>
                          <a:effectLst/>
                          <a:latin typeface="ＭＳ Ｐゴシック" panose="020B0600070205080204" pitchFamily="50" charset="-128"/>
                          <a:ea typeface="ＭＳ Ｐゴシック" panose="020B0600070205080204" pitchFamily="50" charset="-128"/>
                        </a:rPr>
                        <a:t>【</a:t>
                      </a:r>
                      <a:r>
                        <a:rPr lang="en-US" altLang="ja-JP" sz="700" b="0" i="0" u="none" strike="noStrike" dirty="0">
                          <a:solidFill>
                            <a:srgbClr val="000000"/>
                          </a:solidFill>
                          <a:effectLst/>
                          <a:latin typeface="ＭＳ Ｐゴシック" panose="020B0600070205080204" pitchFamily="50" charset="-128"/>
                          <a:ea typeface="ＭＳ Ｐゴシック" panose="020B0600070205080204" pitchFamily="50" charset="-128"/>
                        </a:rPr>
                        <a:t>6</a:t>
                      </a:r>
                      <a:r>
                        <a:rPr lang="en-US" altLang="zh-CN" sz="700" b="0" i="0" u="none" strike="noStrike" dirty="0">
                          <a:solidFill>
                            <a:srgbClr val="000000"/>
                          </a:solidFill>
                          <a:effectLst/>
                          <a:latin typeface="ＭＳ Ｐゴシック" panose="020B0600070205080204" pitchFamily="50" charset="-128"/>
                          <a:ea typeface="ＭＳ Ｐゴシック" panose="020B0600070205080204" pitchFamily="50" charset="-128"/>
                        </a:rPr>
                        <a:t>0</a:t>
                      </a:r>
                      <a:r>
                        <a:rPr lang="zh-CN" altLang="en-US" sz="700" b="0" i="0" u="none" strike="noStrike" dirty="0">
                          <a:solidFill>
                            <a:srgbClr val="000000"/>
                          </a:solidFill>
                          <a:effectLst/>
                          <a:latin typeface="ＭＳ Ｐゴシック" panose="020B0600070205080204" pitchFamily="50" charset="-128"/>
                          <a:ea typeface="ＭＳ Ｐゴシック" panose="020B0600070205080204" pitchFamily="50" charset="-128"/>
                        </a:rPr>
                        <a:t>点満点</a:t>
                      </a:r>
                      <a:r>
                        <a:rPr lang="en-US" altLang="zh-CN" sz="700" b="0" i="0" u="none" strike="noStrike" dirty="0">
                          <a:solidFill>
                            <a:srgbClr val="000000"/>
                          </a:solidFill>
                          <a:effectLst/>
                          <a:latin typeface="ＭＳ Ｐゴシック" panose="020B0600070205080204" pitchFamily="50" charset="-128"/>
                          <a:ea typeface="ＭＳ Ｐゴシック" panose="020B0600070205080204" pitchFamily="50" charset="-128"/>
                        </a:rPr>
                        <a:t>】</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700" b="0" i="0" u="none" strike="noStrike" dirty="0">
                          <a:solidFill>
                            <a:srgbClr val="000000"/>
                          </a:solidFill>
                          <a:effectLst/>
                          <a:latin typeface="ＭＳ Ｐゴシック" panose="020B0600070205080204" pitchFamily="50" charset="-128"/>
                          <a:ea typeface="ＭＳ Ｐゴシック" panose="020B0600070205080204" pitchFamily="50" charset="-128"/>
                        </a:rPr>
                        <a:t>33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700" b="0" i="0" u="none" strike="noStrike" dirty="0">
                          <a:solidFill>
                            <a:srgbClr val="000000"/>
                          </a:solidFill>
                          <a:effectLst/>
                          <a:latin typeface="ＭＳ Ｐゴシック" panose="020B0600070205080204" pitchFamily="50" charset="-128"/>
                          <a:ea typeface="ＭＳ Ｐゴシック" panose="020B0600070205080204" pitchFamily="50" charset="-128"/>
                        </a:rPr>
                        <a:t>29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700" b="0" i="0" u="none" strike="noStrike" dirty="0">
                          <a:solidFill>
                            <a:srgbClr val="000000"/>
                          </a:solidFill>
                          <a:effectLst/>
                          <a:latin typeface="ＭＳ Ｐゴシック" panose="020B0600070205080204" pitchFamily="50" charset="-128"/>
                          <a:ea typeface="ＭＳ Ｐゴシック" panose="020B0600070205080204" pitchFamily="50" charset="-128"/>
                        </a:rPr>
                        <a:t>60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2"/>
                  </a:ext>
                </a:extLst>
              </a:tr>
              <a:tr h="124932">
                <a:tc>
                  <a:txBody>
                    <a:bodyPr/>
                    <a:lstStyle/>
                    <a:p>
                      <a:pPr algn="l" fontAlgn="ctr"/>
                      <a:r>
                        <a:rPr lang="zh-CN" altLang="en-US" sz="700" b="0" i="0" u="none" strike="noStrike" dirty="0">
                          <a:solidFill>
                            <a:srgbClr val="000000"/>
                          </a:solidFill>
                          <a:effectLst/>
                          <a:latin typeface="ＭＳ Ｐゴシック" panose="020B0600070205080204" pitchFamily="50" charset="-128"/>
                          <a:ea typeface="ＭＳ Ｐゴシック" panose="020B0600070205080204" pitchFamily="50" charset="-128"/>
                        </a:rPr>
                        <a:t>使用性</a:t>
                      </a:r>
                      <a:r>
                        <a:rPr lang="en-US" altLang="zh-CN" sz="700" b="0" i="0" u="none" strike="noStrike" dirty="0">
                          <a:solidFill>
                            <a:srgbClr val="000000"/>
                          </a:solidFill>
                          <a:effectLst/>
                          <a:latin typeface="ＭＳ Ｐゴシック" panose="020B0600070205080204" pitchFamily="50" charset="-128"/>
                          <a:ea typeface="ＭＳ Ｐゴシック" panose="020B0600070205080204" pitchFamily="50" charset="-128"/>
                        </a:rPr>
                        <a:t>【</a:t>
                      </a:r>
                      <a:r>
                        <a:rPr lang="en-US" altLang="ja-JP" sz="700" b="0" i="0" u="none" strike="noStrike" dirty="0">
                          <a:solidFill>
                            <a:srgbClr val="000000"/>
                          </a:solidFill>
                          <a:effectLst/>
                          <a:latin typeface="ＭＳ Ｐゴシック" panose="020B0600070205080204" pitchFamily="50" charset="-128"/>
                          <a:ea typeface="ＭＳ Ｐゴシック" panose="020B0600070205080204" pitchFamily="50" charset="-128"/>
                        </a:rPr>
                        <a:t>5</a:t>
                      </a:r>
                      <a:r>
                        <a:rPr lang="zh-CN" altLang="en-US" sz="700" b="0" i="0" u="none" strike="noStrike" dirty="0">
                          <a:solidFill>
                            <a:srgbClr val="000000"/>
                          </a:solidFill>
                          <a:effectLst/>
                          <a:latin typeface="ＭＳ Ｐゴシック" panose="020B0600070205080204" pitchFamily="50" charset="-128"/>
                          <a:ea typeface="ＭＳ Ｐゴシック" panose="020B0600070205080204" pitchFamily="50" charset="-128"/>
                        </a:rPr>
                        <a:t>点満点</a:t>
                      </a:r>
                      <a:r>
                        <a:rPr lang="en-US" altLang="zh-CN" sz="700" b="0" i="0" u="none" strike="noStrike" dirty="0">
                          <a:solidFill>
                            <a:srgbClr val="000000"/>
                          </a:solidFill>
                          <a:effectLst/>
                          <a:latin typeface="ＭＳ Ｐゴシック" panose="020B0600070205080204" pitchFamily="50" charset="-128"/>
                          <a:ea typeface="ＭＳ Ｐゴシック" panose="020B0600070205080204" pitchFamily="50" charset="-128"/>
                        </a:rPr>
                        <a:t>】</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700" b="0" i="0" u="none" strike="noStrike" dirty="0">
                          <a:solidFill>
                            <a:srgbClr val="000000"/>
                          </a:solidFill>
                          <a:effectLst/>
                          <a:latin typeface="ＭＳ Ｐゴシック" panose="020B0600070205080204" pitchFamily="50" charset="-128"/>
                          <a:ea typeface="ＭＳ Ｐゴシック" panose="020B0600070205080204" pitchFamily="50" charset="-128"/>
                        </a:rPr>
                        <a:t>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700" b="0" i="0" u="none" strike="noStrike" dirty="0">
                          <a:solidFill>
                            <a:srgbClr val="000000"/>
                          </a:solidFill>
                          <a:effectLst/>
                          <a:latin typeface="ＭＳ Ｐゴシック" panose="020B0600070205080204" pitchFamily="50" charset="-128"/>
                          <a:ea typeface="ＭＳ Ｐゴシック" panose="020B0600070205080204" pitchFamily="50" charset="-128"/>
                        </a:rPr>
                        <a:t>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700" b="0" i="0" u="none" strike="noStrike" dirty="0">
                          <a:solidFill>
                            <a:srgbClr val="000000"/>
                          </a:solidFill>
                          <a:effectLst/>
                          <a:latin typeface="ＭＳ Ｐゴシック" panose="020B0600070205080204" pitchFamily="50" charset="-128"/>
                          <a:ea typeface="ＭＳ Ｐゴシック" panose="020B0600070205080204" pitchFamily="50" charset="-128"/>
                        </a:rPr>
                        <a:t>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3"/>
                  </a:ext>
                </a:extLst>
              </a:tr>
              <a:tr h="124932">
                <a:tc>
                  <a:txBody>
                    <a:bodyPr/>
                    <a:lstStyle/>
                    <a:p>
                      <a:pPr algn="l" fontAlgn="ctr"/>
                      <a:r>
                        <a:rPr lang="zh-CN" altLang="en-US" sz="700" b="0" i="0" u="none" strike="noStrike" dirty="0">
                          <a:solidFill>
                            <a:srgbClr val="000000"/>
                          </a:solidFill>
                          <a:effectLst/>
                          <a:latin typeface="ＭＳ Ｐゴシック" panose="020B0600070205080204" pitchFamily="50" charset="-128"/>
                          <a:ea typeface="ＭＳ Ｐゴシック" panose="020B0600070205080204" pitchFamily="50" charset="-128"/>
                        </a:rPr>
                        <a:t>維持管理性</a:t>
                      </a:r>
                      <a:r>
                        <a:rPr lang="en-US" altLang="zh-CN" sz="700" b="0" i="0" u="none" strike="noStrike" dirty="0">
                          <a:solidFill>
                            <a:srgbClr val="000000"/>
                          </a:solidFill>
                          <a:effectLst/>
                          <a:latin typeface="ＭＳ Ｐゴシック" panose="020B0600070205080204" pitchFamily="50" charset="-128"/>
                          <a:ea typeface="ＭＳ Ｐゴシック" panose="020B0600070205080204" pitchFamily="50" charset="-128"/>
                        </a:rPr>
                        <a:t>【20</a:t>
                      </a:r>
                      <a:r>
                        <a:rPr lang="zh-CN" altLang="en-US" sz="700" b="0" i="0" u="none" strike="noStrike" dirty="0">
                          <a:solidFill>
                            <a:srgbClr val="000000"/>
                          </a:solidFill>
                          <a:effectLst/>
                          <a:latin typeface="ＭＳ Ｐゴシック" panose="020B0600070205080204" pitchFamily="50" charset="-128"/>
                          <a:ea typeface="ＭＳ Ｐゴシック" panose="020B0600070205080204" pitchFamily="50" charset="-128"/>
                        </a:rPr>
                        <a:t>点満点</a:t>
                      </a:r>
                      <a:r>
                        <a:rPr lang="en-US" altLang="zh-CN" sz="700" b="0" i="0" u="none" strike="noStrike" dirty="0">
                          <a:solidFill>
                            <a:srgbClr val="000000"/>
                          </a:solidFill>
                          <a:effectLst/>
                          <a:latin typeface="ＭＳ Ｐゴシック" panose="020B0600070205080204" pitchFamily="50" charset="-128"/>
                          <a:ea typeface="ＭＳ Ｐゴシック" panose="020B0600070205080204" pitchFamily="50" charset="-128"/>
                        </a:rPr>
                        <a:t>】</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700" b="0" i="0" u="none" strike="noStrike" dirty="0">
                          <a:solidFill>
                            <a:srgbClr val="000000"/>
                          </a:solidFill>
                          <a:effectLst/>
                          <a:latin typeface="ＭＳ Ｐゴシック" panose="020B0600070205080204" pitchFamily="50" charset="-128"/>
                          <a:ea typeface="ＭＳ Ｐゴシック" panose="020B0600070205080204" pitchFamily="50" charset="-128"/>
                        </a:rPr>
                        <a:t>20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700" b="0" i="0" u="none" strike="noStrike" dirty="0">
                          <a:solidFill>
                            <a:srgbClr val="000000"/>
                          </a:solidFill>
                          <a:effectLst/>
                          <a:latin typeface="ＭＳ Ｐゴシック" panose="020B0600070205080204" pitchFamily="50" charset="-128"/>
                          <a:ea typeface="ＭＳ Ｐゴシック" panose="020B0600070205080204" pitchFamily="50" charset="-128"/>
                        </a:rPr>
                        <a:t>14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700" b="0" i="0" u="none" strike="noStrike" dirty="0">
                          <a:solidFill>
                            <a:srgbClr val="000000"/>
                          </a:solidFill>
                          <a:effectLst/>
                          <a:latin typeface="ＭＳ Ｐゴシック" panose="020B0600070205080204" pitchFamily="50" charset="-128"/>
                          <a:ea typeface="ＭＳ Ｐゴシック" panose="020B0600070205080204" pitchFamily="50" charset="-128"/>
                        </a:rPr>
                        <a:t>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4"/>
                  </a:ext>
                </a:extLst>
              </a:tr>
              <a:tr h="124932">
                <a:tc>
                  <a:txBody>
                    <a:bodyPr/>
                    <a:lstStyle/>
                    <a:p>
                      <a:pPr algn="l" fontAlgn="ctr"/>
                      <a:r>
                        <a:rPr lang="zh-CN" altLang="en-US" sz="700" b="0" i="0" u="none" strike="noStrike" dirty="0">
                          <a:solidFill>
                            <a:srgbClr val="000000"/>
                          </a:solidFill>
                          <a:effectLst/>
                          <a:latin typeface="ＭＳ Ｐゴシック" panose="020B0600070205080204" pitchFamily="50" charset="-128"/>
                          <a:ea typeface="ＭＳ Ｐゴシック" panose="020B0600070205080204" pitchFamily="50" charset="-128"/>
                        </a:rPr>
                        <a:t>社会的影響</a:t>
                      </a:r>
                      <a:r>
                        <a:rPr lang="en-US" altLang="zh-CN" sz="700" b="0" i="0" u="none" strike="noStrike" dirty="0">
                          <a:solidFill>
                            <a:srgbClr val="000000"/>
                          </a:solidFill>
                          <a:effectLst/>
                          <a:latin typeface="ＭＳ Ｐゴシック" panose="020B0600070205080204" pitchFamily="50" charset="-128"/>
                          <a:ea typeface="ＭＳ Ｐゴシック" panose="020B0600070205080204" pitchFamily="50" charset="-128"/>
                        </a:rPr>
                        <a:t>【15</a:t>
                      </a:r>
                      <a:r>
                        <a:rPr lang="zh-CN" altLang="en-US" sz="700" b="0" i="0" u="none" strike="noStrike" dirty="0">
                          <a:solidFill>
                            <a:srgbClr val="000000"/>
                          </a:solidFill>
                          <a:effectLst/>
                          <a:latin typeface="ＭＳ Ｐゴシック" panose="020B0600070205080204" pitchFamily="50" charset="-128"/>
                          <a:ea typeface="ＭＳ Ｐゴシック" panose="020B0600070205080204" pitchFamily="50" charset="-128"/>
                        </a:rPr>
                        <a:t>点満点</a:t>
                      </a:r>
                      <a:r>
                        <a:rPr lang="en-US" altLang="zh-CN" sz="700" b="0" i="0" u="none" strike="noStrike" dirty="0">
                          <a:solidFill>
                            <a:srgbClr val="000000"/>
                          </a:solidFill>
                          <a:effectLst/>
                          <a:latin typeface="ＭＳ Ｐゴシック" panose="020B0600070205080204" pitchFamily="50" charset="-128"/>
                          <a:ea typeface="ＭＳ Ｐゴシック" panose="020B0600070205080204" pitchFamily="50" charset="-128"/>
                        </a:rPr>
                        <a:t>】</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700" b="0" i="0" u="none" strike="noStrike" dirty="0">
                          <a:solidFill>
                            <a:srgbClr val="000000"/>
                          </a:solidFill>
                          <a:effectLst/>
                          <a:latin typeface="ＭＳ Ｐゴシック" panose="020B0600070205080204" pitchFamily="50" charset="-128"/>
                          <a:ea typeface="ＭＳ Ｐゴシック" panose="020B0600070205080204" pitchFamily="50" charset="-128"/>
                        </a:rPr>
                        <a:t>11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700" b="0" i="0" u="none" strike="noStrike" dirty="0">
                          <a:solidFill>
                            <a:srgbClr val="000000"/>
                          </a:solidFill>
                          <a:effectLst/>
                          <a:latin typeface="ＭＳ Ｐゴシック" panose="020B0600070205080204" pitchFamily="50" charset="-128"/>
                          <a:ea typeface="ＭＳ Ｐゴシック" panose="020B0600070205080204" pitchFamily="50" charset="-128"/>
                        </a:rPr>
                        <a:t>11.5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700" b="0" i="0" u="none" strike="noStrike" dirty="0">
                          <a:solidFill>
                            <a:srgbClr val="000000"/>
                          </a:solidFill>
                          <a:effectLst/>
                          <a:latin typeface="ＭＳ Ｐゴシック" panose="020B0600070205080204" pitchFamily="50" charset="-128"/>
                          <a:ea typeface="ＭＳ Ｐゴシック" panose="020B0600070205080204" pitchFamily="50" charset="-128"/>
                        </a:rPr>
                        <a:t>12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5"/>
                  </a:ext>
                </a:extLst>
              </a:tr>
              <a:tr h="124932">
                <a:tc>
                  <a:txBody>
                    <a:bodyPr/>
                    <a:lstStyle/>
                    <a:p>
                      <a:pPr algn="l" fontAlgn="ctr"/>
                      <a:r>
                        <a:rPr lang="ja-JP" altLang="en-US" sz="700" b="0" i="0" u="none" strike="noStrike">
                          <a:solidFill>
                            <a:srgbClr val="000000"/>
                          </a:solidFill>
                          <a:effectLst/>
                          <a:latin typeface="ＭＳ Ｐゴシック" panose="020B0600070205080204" pitchFamily="50" charset="-128"/>
                          <a:ea typeface="ＭＳ Ｐゴシック" panose="020B0600070205080204" pitchFamily="50" charset="-128"/>
                        </a:rPr>
                        <a:t>合計</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700" b="0" i="0" u="none" strike="noStrike" dirty="0">
                          <a:solidFill>
                            <a:srgbClr val="000000"/>
                          </a:solidFill>
                          <a:effectLst/>
                          <a:latin typeface="ＭＳ Ｐゴシック" panose="020B0600070205080204" pitchFamily="50" charset="-128"/>
                          <a:ea typeface="ＭＳ Ｐゴシック" panose="020B0600070205080204" pitchFamily="50" charset="-128"/>
                        </a:rPr>
                        <a:t>69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700" b="0" i="0" u="none" strike="noStrike" dirty="0">
                          <a:solidFill>
                            <a:srgbClr val="000000"/>
                          </a:solidFill>
                          <a:effectLst/>
                          <a:latin typeface="ＭＳ Ｐゴシック" panose="020B0600070205080204" pitchFamily="50" charset="-128"/>
                          <a:ea typeface="ＭＳ Ｐゴシック" panose="020B0600070205080204" pitchFamily="50" charset="-128"/>
                        </a:rPr>
                        <a:t>58.5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700" b="0" i="0" u="none" strike="noStrike" dirty="0">
                          <a:solidFill>
                            <a:srgbClr val="000000"/>
                          </a:solidFill>
                          <a:effectLst/>
                          <a:latin typeface="ＭＳ Ｐゴシック" panose="020B0600070205080204" pitchFamily="50" charset="-128"/>
                          <a:ea typeface="ＭＳ Ｐゴシック" panose="020B0600070205080204" pitchFamily="50" charset="-128"/>
                        </a:rPr>
                        <a:t>83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6"/>
                  </a:ext>
                </a:extLst>
              </a:tr>
            </a:tbl>
          </a:graphicData>
        </a:graphic>
      </p:graphicFrame>
      <p:pic>
        <p:nvPicPr>
          <p:cNvPr id="7" name="図 6"/>
          <p:cNvPicPr>
            <a:picLocks noChangeAspect="1"/>
          </p:cNvPicPr>
          <p:nvPr/>
        </p:nvPicPr>
        <p:blipFill rotWithShape="1">
          <a:blip r:embed="rId4"/>
          <a:srcRect l="2198" t="13719" r="39812" b="8225"/>
          <a:stretch/>
        </p:blipFill>
        <p:spPr>
          <a:xfrm>
            <a:off x="6148778" y="2206989"/>
            <a:ext cx="2775739" cy="1810265"/>
          </a:xfrm>
          <a:prstGeom prst="rect">
            <a:avLst/>
          </a:prstGeom>
        </p:spPr>
      </p:pic>
      <p:pic>
        <p:nvPicPr>
          <p:cNvPr id="24" name="図 23"/>
          <p:cNvPicPr/>
          <p:nvPr/>
        </p:nvPicPr>
        <p:blipFill rotWithShape="1">
          <a:blip r:embed="rId5" cstate="print">
            <a:extLst>
              <a:ext uri="{28A0092B-C50C-407E-A947-70E740481C1C}">
                <a14:useLocalDpi xmlns:a14="http://schemas.microsoft.com/office/drawing/2010/main" val="0"/>
              </a:ext>
            </a:extLst>
          </a:blip>
          <a:srcRect l="61332" t="49920" r="2130" b="23132"/>
          <a:stretch/>
        </p:blipFill>
        <p:spPr bwMode="auto">
          <a:xfrm>
            <a:off x="8093422" y="3088941"/>
            <a:ext cx="1291590" cy="461283"/>
          </a:xfrm>
          <a:prstGeom prst="rect">
            <a:avLst/>
          </a:prstGeom>
          <a:noFill/>
          <a:ln w="6350">
            <a:solidFill>
              <a:schemeClr val="tx1"/>
            </a:solidFill>
          </a:ln>
        </p:spPr>
      </p:pic>
      <p:sp>
        <p:nvSpPr>
          <p:cNvPr id="4" name="スライド番号プレースホルダー 3"/>
          <p:cNvSpPr>
            <a:spLocks noGrp="1"/>
          </p:cNvSpPr>
          <p:nvPr>
            <p:ph type="sldNum" sz="quarter" idx="12"/>
          </p:nvPr>
        </p:nvSpPr>
        <p:spPr/>
        <p:txBody>
          <a:bodyPr/>
          <a:lstStyle/>
          <a:p>
            <a:fld id="{40F85341-AB73-4280-8395-A80C95690EE8}" type="slidenum">
              <a:rPr kumimoji="1" lang="ja-JP" altLang="en-US" smtClean="0"/>
              <a:t>38</a:t>
            </a:fld>
            <a:endParaRPr kumimoji="1" lang="ja-JP" altLang="en-US"/>
          </a:p>
        </p:txBody>
      </p:sp>
      <p:sp>
        <p:nvSpPr>
          <p:cNvPr id="81" name="正方形/長方形 80"/>
          <p:cNvSpPr/>
          <p:nvPr/>
        </p:nvSpPr>
        <p:spPr>
          <a:xfrm>
            <a:off x="1075843" y="1183488"/>
            <a:ext cx="1661032" cy="400110"/>
          </a:xfrm>
          <a:prstGeom prst="rect">
            <a:avLst/>
          </a:prstGeom>
        </p:spPr>
        <p:txBody>
          <a:bodyPr wrap="none">
            <a:spAutoFit/>
          </a:bodyPr>
          <a:lstStyle/>
          <a:p>
            <a:r>
              <a:rPr lang="en-US" altLang="ja-JP" sz="2000" dirty="0">
                <a:latin typeface="HGSｺﾞｼｯｸM" panose="020B0600000000000000" pitchFamily="50" charset="-128"/>
                <a:ea typeface="HGSｺﾞｼｯｸM" panose="020B0600000000000000" pitchFamily="50" charset="-128"/>
                <a:cs typeface="Meiryo UI" panose="020B0604030504040204" pitchFamily="50" charset="-128"/>
              </a:rPr>
              <a:t>3-5)  </a:t>
            </a:r>
            <a:r>
              <a:rPr lang="ja-JP" altLang="en-US" sz="2000" dirty="0">
                <a:latin typeface="HGSｺﾞｼｯｸM" panose="020B0600000000000000" pitchFamily="50" charset="-128"/>
                <a:ea typeface="HGSｺﾞｼｯｸM" panose="020B0600000000000000" pitchFamily="50" charset="-128"/>
                <a:cs typeface="Meiryo UI" panose="020B0604030504040204" pitchFamily="50" charset="-128"/>
              </a:rPr>
              <a:t>古川橋</a:t>
            </a:r>
            <a:endParaRPr lang="en-US" altLang="ja-JP" sz="2000" dirty="0">
              <a:latin typeface="HGSｺﾞｼｯｸM" panose="020B0600000000000000" pitchFamily="50" charset="-128"/>
              <a:ea typeface="HGSｺﾞｼｯｸM" panose="020B0600000000000000" pitchFamily="50" charset="-128"/>
              <a:cs typeface="Meiryo UI" panose="020B0604030504040204" pitchFamily="50" charset="-128"/>
            </a:endParaRPr>
          </a:p>
        </p:txBody>
      </p:sp>
      <p:sp>
        <p:nvSpPr>
          <p:cNvPr id="16" name="正方形/長方形 15"/>
          <p:cNvSpPr/>
          <p:nvPr/>
        </p:nvSpPr>
        <p:spPr>
          <a:xfrm>
            <a:off x="6969224" y="2067887"/>
            <a:ext cx="1086724" cy="184666"/>
          </a:xfrm>
          <a:prstGeom prst="rect">
            <a:avLst/>
          </a:prstGeom>
          <a:solidFill>
            <a:schemeClr val="bg1"/>
          </a:solidFill>
        </p:spPr>
        <p:txBody>
          <a:bodyPr wrap="square" lIns="0" tIns="0" rIns="0" bIns="0">
            <a:spAutoFit/>
          </a:bodyPr>
          <a:lstStyle/>
          <a:p>
            <a:pPr algn="ctr">
              <a:spcAft>
                <a:spcPts val="0"/>
              </a:spcAft>
            </a:pPr>
            <a:r>
              <a:rPr lang="ja-JP" altLang="en-US" sz="1200" dirty="0"/>
              <a:t>古川橋</a:t>
            </a:r>
            <a:r>
              <a:rPr lang="en-US" altLang="ja-JP" sz="1200" dirty="0"/>
              <a:t>LCC</a:t>
            </a:r>
            <a:endParaRPr lang="ja-JP" altLang="en-US" sz="1200" dirty="0"/>
          </a:p>
        </p:txBody>
      </p:sp>
      <p:sp>
        <p:nvSpPr>
          <p:cNvPr id="17" name="正方形/長方形 16"/>
          <p:cNvSpPr/>
          <p:nvPr/>
        </p:nvSpPr>
        <p:spPr>
          <a:xfrm>
            <a:off x="6129970" y="1883221"/>
            <a:ext cx="1055278" cy="215444"/>
          </a:xfrm>
          <a:prstGeom prst="rect">
            <a:avLst/>
          </a:prstGeom>
          <a:noFill/>
        </p:spPr>
        <p:txBody>
          <a:bodyPr wrap="square" lIns="0" tIns="0" rIns="0" bIns="0">
            <a:spAutoFit/>
          </a:bodyPr>
          <a:lstStyle/>
          <a:p>
            <a:pPr>
              <a:spcAft>
                <a:spcPts val="0"/>
              </a:spcAft>
            </a:pPr>
            <a:r>
              <a:rPr lang="en-US" altLang="ja-JP" sz="1400" dirty="0"/>
              <a:t>【LCC</a:t>
            </a:r>
            <a:r>
              <a:rPr lang="ja-JP" altLang="en-US" sz="1400" dirty="0"/>
              <a:t>比較</a:t>
            </a:r>
            <a:r>
              <a:rPr lang="en-US" altLang="ja-JP" sz="1400" dirty="0"/>
              <a:t>】</a:t>
            </a:r>
            <a:endParaRPr lang="ja-JP" altLang="en-US" sz="1400" dirty="0"/>
          </a:p>
        </p:txBody>
      </p:sp>
      <p:sp>
        <p:nvSpPr>
          <p:cNvPr id="18" name="正方形/長方形 17"/>
          <p:cNvSpPr/>
          <p:nvPr/>
        </p:nvSpPr>
        <p:spPr>
          <a:xfrm>
            <a:off x="6129970" y="3903187"/>
            <a:ext cx="1055278" cy="215444"/>
          </a:xfrm>
          <a:prstGeom prst="rect">
            <a:avLst/>
          </a:prstGeom>
          <a:noFill/>
        </p:spPr>
        <p:txBody>
          <a:bodyPr wrap="square" lIns="0" tIns="0" rIns="0" bIns="0">
            <a:spAutoFit/>
          </a:bodyPr>
          <a:lstStyle/>
          <a:p>
            <a:pPr>
              <a:spcAft>
                <a:spcPts val="0"/>
              </a:spcAft>
            </a:pPr>
            <a:r>
              <a:rPr lang="en-US" altLang="ja-JP" sz="1400" dirty="0"/>
              <a:t>【</a:t>
            </a:r>
            <a:r>
              <a:rPr lang="ja-JP" altLang="en-US" sz="1400" dirty="0"/>
              <a:t>総合評価</a:t>
            </a:r>
            <a:r>
              <a:rPr lang="en-US" altLang="ja-JP" sz="1400" dirty="0"/>
              <a:t>】</a:t>
            </a:r>
            <a:endParaRPr lang="ja-JP" altLang="en-US" sz="1400" dirty="0"/>
          </a:p>
        </p:txBody>
      </p:sp>
      <p:pic>
        <p:nvPicPr>
          <p:cNvPr id="21" name="図 20"/>
          <p:cNvPicPr/>
          <p:nvPr/>
        </p:nvPicPr>
        <p:blipFill rotWithShape="1">
          <a:blip r:embed="rId6"/>
          <a:srcRect l="8737" t="11044" r="10759" b="10513"/>
          <a:stretch/>
        </p:blipFill>
        <p:spPr bwMode="auto">
          <a:xfrm>
            <a:off x="894171" y="4029144"/>
            <a:ext cx="3168352" cy="2088232"/>
          </a:xfrm>
          <a:prstGeom prst="rect">
            <a:avLst/>
          </a:prstGeom>
          <a:ln>
            <a:noFill/>
          </a:ln>
          <a:extLst>
            <a:ext uri="{53640926-AAD7-44D8-BBD7-CCE9431645EC}">
              <a14:shadowObscured xmlns:a14="http://schemas.microsoft.com/office/drawing/2010/main"/>
            </a:ext>
          </a:extLst>
        </p:spPr>
      </p:pic>
      <p:sp>
        <p:nvSpPr>
          <p:cNvPr id="25" name="フッター プレースホルダー 2"/>
          <p:cNvSpPr>
            <a:spLocks noGrp="1"/>
          </p:cNvSpPr>
          <p:nvPr>
            <p:ph type="ftr" sz="quarter" idx="11"/>
          </p:nvPr>
        </p:nvSpPr>
        <p:spPr>
          <a:xfrm>
            <a:off x="5529064" y="6396567"/>
            <a:ext cx="3505200" cy="365760"/>
          </a:xfrm>
        </p:spPr>
        <p:txBody>
          <a:bodyPr/>
          <a:lstStyle/>
          <a:p>
            <a:r>
              <a:rPr kumimoji="1" lang="ja-JP" altLang="en-US" dirty="0"/>
              <a:t>資料１</a:t>
            </a:r>
          </a:p>
        </p:txBody>
      </p:sp>
      <p:sp>
        <p:nvSpPr>
          <p:cNvPr id="26" name="正方形/長方形 25"/>
          <p:cNvSpPr/>
          <p:nvPr/>
        </p:nvSpPr>
        <p:spPr>
          <a:xfrm>
            <a:off x="4069665" y="1983219"/>
            <a:ext cx="2051401" cy="707886"/>
          </a:xfrm>
          <a:prstGeom prst="rect">
            <a:avLst/>
          </a:prstGeom>
        </p:spPr>
        <p:txBody>
          <a:bodyPr wrap="square">
            <a:spAutoFit/>
          </a:bodyPr>
          <a:lstStyle/>
          <a:p>
            <a:pPr algn="just">
              <a:spcAft>
                <a:spcPts val="0"/>
              </a:spcAft>
            </a:pPr>
            <a:r>
              <a:rPr lang="ja-JP" altLang="en-US" sz="1000" dirty="0"/>
              <a:t>上部工：単径間</a:t>
            </a:r>
            <a:r>
              <a:rPr lang="en-US" altLang="ja-JP" sz="1000" dirty="0"/>
              <a:t>PC</a:t>
            </a:r>
            <a:r>
              <a:rPr lang="ja-JP" altLang="en-US" sz="1000" dirty="0"/>
              <a:t>プレテンション</a:t>
            </a:r>
            <a:endParaRPr lang="en-US" altLang="ja-JP" sz="1000" dirty="0"/>
          </a:p>
          <a:p>
            <a:pPr algn="just">
              <a:spcAft>
                <a:spcPts val="0"/>
              </a:spcAft>
            </a:pPr>
            <a:r>
              <a:rPr lang="ja-JP" altLang="en-US" sz="1000" dirty="0"/>
              <a:t>　　　　　 中空床版桁</a:t>
            </a:r>
            <a:endParaRPr lang="en-US" altLang="ja-JP" sz="1000" dirty="0"/>
          </a:p>
          <a:p>
            <a:pPr algn="just">
              <a:spcAft>
                <a:spcPts val="0"/>
              </a:spcAft>
            </a:pPr>
            <a:r>
              <a:rPr lang="ja-JP" altLang="en-US" sz="1000" dirty="0"/>
              <a:t>下部工：逆</a:t>
            </a:r>
            <a:r>
              <a:rPr lang="en-US" altLang="ja-JP" sz="1000" dirty="0"/>
              <a:t>T</a:t>
            </a:r>
            <a:r>
              <a:rPr lang="ja-JP" altLang="en-US" sz="1000" dirty="0"/>
              <a:t>式橋台</a:t>
            </a:r>
            <a:endParaRPr lang="en-US" altLang="ja-JP" sz="1000" dirty="0"/>
          </a:p>
          <a:p>
            <a:pPr algn="just">
              <a:spcAft>
                <a:spcPts val="0"/>
              </a:spcAft>
            </a:pPr>
            <a:r>
              <a:rPr lang="ja-JP" altLang="en-US" sz="1000" dirty="0"/>
              <a:t>基礎工：場所打ち杭基礎</a:t>
            </a:r>
            <a:endParaRPr lang="ja-JP" altLang="ja-JP" sz="1000" dirty="0"/>
          </a:p>
        </p:txBody>
      </p:sp>
      <p:sp>
        <p:nvSpPr>
          <p:cNvPr id="3" name="正方形/長方形 2"/>
          <p:cNvSpPr/>
          <p:nvPr/>
        </p:nvSpPr>
        <p:spPr>
          <a:xfrm>
            <a:off x="6033120" y="4957905"/>
            <a:ext cx="3528392" cy="1228028"/>
          </a:xfrm>
          <a:prstGeom prst="rect">
            <a:avLst/>
          </a:prstGeom>
        </p:spPr>
        <p:txBody>
          <a:bodyPr wrap="square">
            <a:spAutoFit/>
          </a:bodyPr>
          <a:lstStyle/>
          <a:p>
            <a:pPr algn="just">
              <a:spcAft>
                <a:spcPts val="0"/>
              </a:spcAft>
            </a:pPr>
            <a:r>
              <a:rPr lang="ja-JP" altLang="en-US" sz="900" b="1" kern="100" dirty="0">
                <a:latin typeface="+mn-ea"/>
                <a:cs typeface="Times New Roman" panose="02020603050405020304" pitchFamily="18" charset="0"/>
              </a:rPr>
              <a:t>講評</a:t>
            </a:r>
            <a:endParaRPr lang="en-US" altLang="ja-JP" sz="810" b="1" kern="100" dirty="0">
              <a:latin typeface="+mn-ea"/>
              <a:cs typeface="Times New Roman" panose="02020603050405020304" pitchFamily="18" charset="0"/>
            </a:endParaRPr>
          </a:p>
          <a:p>
            <a:pPr algn="just">
              <a:spcAft>
                <a:spcPts val="0"/>
              </a:spcAft>
            </a:pPr>
            <a:r>
              <a:rPr lang="ja-JP" altLang="en-US" sz="810" kern="100" dirty="0">
                <a:latin typeface="+mn-ea"/>
                <a:cs typeface="Times New Roman" panose="02020603050405020304" pitchFamily="18" charset="0"/>
              </a:rPr>
              <a:t>・ 山間部</a:t>
            </a:r>
            <a:r>
              <a:rPr lang="ja-JP" altLang="ja-JP" sz="810" kern="100" dirty="0">
                <a:latin typeface="+mn-ea"/>
                <a:cs typeface="Times New Roman" panose="02020603050405020304" pitchFamily="18" charset="0"/>
              </a:rPr>
              <a:t>渡河橋 旧橋単純ＲＣＴ桁橋、新橋（拡幅） 単純</a:t>
            </a:r>
            <a:r>
              <a:rPr lang="en-US" altLang="ja-JP" sz="810" kern="100" dirty="0">
                <a:latin typeface="+mn-ea"/>
                <a:cs typeface="Times New Roman" panose="02020603050405020304" pitchFamily="18" charset="0"/>
              </a:rPr>
              <a:t>PC</a:t>
            </a:r>
            <a:r>
              <a:rPr lang="ja-JP" altLang="ja-JP" sz="810" kern="100" dirty="0">
                <a:latin typeface="+mn-ea"/>
                <a:cs typeface="Times New Roman" panose="02020603050405020304" pitchFamily="18" charset="0"/>
              </a:rPr>
              <a:t>プレテン床版橋</a:t>
            </a:r>
          </a:p>
          <a:p>
            <a:pPr algn="just">
              <a:spcAft>
                <a:spcPts val="0"/>
              </a:spcAft>
            </a:pPr>
            <a:r>
              <a:rPr lang="ja-JP" altLang="en-US" sz="810" kern="100" dirty="0">
                <a:latin typeface="+mn-ea"/>
                <a:cs typeface="Times New Roman" panose="02020603050405020304" pitchFamily="18" charset="0"/>
              </a:rPr>
              <a:t>・ </a:t>
            </a:r>
            <a:r>
              <a:rPr lang="ja-JP" altLang="ja-JP" sz="810" kern="100" dirty="0">
                <a:latin typeface="+mn-ea"/>
                <a:cs typeface="Times New Roman" panose="02020603050405020304" pitchFamily="18" charset="0"/>
              </a:rPr>
              <a:t>旧橋と新橋の橋長が異なることから、橋台の再利用ができず、架替案は</a:t>
            </a:r>
            <a:endParaRPr lang="en-US" altLang="ja-JP" sz="810" kern="100" dirty="0">
              <a:latin typeface="+mn-ea"/>
              <a:cs typeface="Times New Roman" panose="02020603050405020304" pitchFamily="18" charset="0"/>
            </a:endParaRPr>
          </a:p>
          <a:p>
            <a:pPr algn="just">
              <a:spcAft>
                <a:spcPts val="0"/>
              </a:spcAft>
            </a:pPr>
            <a:r>
              <a:rPr lang="ja-JP" altLang="en-US" sz="810" kern="100" dirty="0">
                <a:latin typeface="+mn-ea"/>
                <a:cs typeface="Times New Roman" panose="02020603050405020304" pitchFamily="18" charset="0"/>
              </a:rPr>
              <a:t>　 </a:t>
            </a:r>
            <a:r>
              <a:rPr lang="ja-JP" altLang="ja-JP" sz="810" kern="100" dirty="0">
                <a:latin typeface="+mn-ea"/>
                <a:cs typeface="Times New Roman" panose="02020603050405020304" pitchFamily="18" charset="0"/>
              </a:rPr>
              <a:t>既設橋撤去を前提とする。ＲＣ橋は、炭素繊維シート補強による改良を</a:t>
            </a:r>
            <a:endParaRPr lang="en-US" altLang="ja-JP" sz="810" kern="100" dirty="0">
              <a:latin typeface="+mn-ea"/>
              <a:cs typeface="Times New Roman" panose="02020603050405020304" pitchFamily="18" charset="0"/>
            </a:endParaRPr>
          </a:p>
          <a:p>
            <a:pPr algn="just">
              <a:spcAft>
                <a:spcPts val="0"/>
              </a:spcAft>
            </a:pPr>
            <a:r>
              <a:rPr lang="ja-JP" altLang="en-US" sz="810" kern="100" dirty="0">
                <a:latin typeface="+mn-ea"/>
                <a:cs typeface="Times New Roman" panose="02020603050405020304" pitchFamily="18" charset="0"/>
              </a:rPr>
              <a:t>　 </a:t>
            </a:r>
            <a:r>
              <a:rPr lang="ja-JP" altLang="ja-JP" sz="810" kern="100" dirty="0">
                <a:latin typeface="+mn-ea"/>
                <a:cs typeface="Times New Roman" panose="02020603050405020304" pitchFamily="18" charset="0"/>
              </a:rPr>
              <a:t>行う方針とする。</a:t>
            </a:r>
          </a:p>
          <a:p>
            <a:pPr algn="just">
              <a:spcAft>
                <a:spcPts val="0"/>
              </a:spcAft>
            </a:pPr>
            <a:r>
              <a:rPr lang="ja-JP" altLang="en-US" sz="810" kern="100" dirty="0">
                <a:latin typeface="+mn-ea"/>
                <a:cs typeface="Times New Roman" panose="02020603050405020304" pitchFamily="18" charset="0"/>
              </a:rPr>
              <a:t>・ </a:t>
            </a:r>
            <a:r>
              <a:rPr lang="ja-JP" altLang="ja-JP" sz="810" kern="100" dirty="0">
                <a:latin typeface="+mn-ea"/>
                <a:cs typeface="Times New Roman" panose="02020603050405020304" pitchFamily="18" charset="0"/>
              </a:rPr>
              <a:t>現時点架替案よりも延命化案のＬＣＣが大きく安価となる。</a:t>
            </a:r>
            <a:endParaRPr lang="en-US" altLang="ja-JP" sz="810" kern="100" dirty="0">
              <a:latin typeface="+mn-ea"/>
              <a:cs typeface="Times New Roman" panose="02020603050405020304" pitchFamily="18" charset="0"/>
            </a:endParaRPr>
          </a:p>
          <a:p>
            <a:pPr algn="just">
              <a:spcAft>
                <a:spcPts val="0"/>
              </a:spcAft>
            </a:pPr>
            <a:r>
              <a:rPr lang="ja-JP" altLang="en-US" sz="810" kern="100" dirty="0">
                <a:latin typeface="+mn-ea"/>
                <a:cs typeface="Times New Roman" panose="02020603050405020304" pitchFamily="18" charset="0"/>
              </a:rPr>
              <a:t>　 </a:t>
            </a:r>
            <a:r>
              <a:rPr lang="en-US" altLang="ja-JP" sz="810" kern="100" dirty="0">
                <a:latin typeface="+mn-ea"/>
                <a:cs typeface="Times New Roman" panose="02020603050405020304" pitchFamily="18" charset="0"/>
              </a:rPr>
              <a:t>※</a:t>
            </a:r>
            <a:r>
              <a:rPr lang="ja-JP" altLang="ja-JP" sz="810" kern="100" dirty="0">
                <a:latin typeface="+mn-ea"/>
                <a:cs typeface="Times New Roman" panose="02020603050405020304" pitchFamily="18" charset="0"/>
              </a:rPr>
              <a:t>ＬＣＣ比率：延命化案</a:t>
            </a:r>
            <a:r>
              <a:rPr lang="en-US" altLang="ja-JP" sz="810" kern="100" dirty="0">
                <a:latin typeface="+mn-ea"/>
                <a:cs typeface="Times New Roman" panose="02020603050405020304" pitchFamily="18" charset="0"/>
              </a:rPr>
              <a:t>1.00</a:t>
            </a:r>
            <a:r>
              <a:rPr lang="ja-JP" altLang="ja-JP" sz="810" kern="100" dirty="0">
                <a:latin typeface="+mn-ea"/>
                <a:cs typeface="Times New Roman" panose="02020603050405020304" pitchFamily="18" charset="0"/>
              </a:rPr>
              <a:t>に対し現時点架替案</a:t>
            </a:r>
            <a:r>
              <a:rPr lang="en-US" altLang="ja-JP" sz="810" kern="100" dirty="0">
                <a:latin typeface="+mn-ea"/>
                <a:cs typeface="Times New Roman" panose="02020603050405020304" pitchFamily="18" charset="0"/>
              </a:rPr>
              <a:t>1.45</a:t>
            </a:r>
          </a:p>
          <a:p>
            <a:pPr algn="just">
              <a:spcAft>
                <a:spcPts val="0"/>
              </a:spcAft>
            </a:pPr>
            <a:r>
              <a:rPr lang="ja-JP" altLang="en-US" sz="810" kern="100" dirty="0">
                <a:latin typeface="+mn-ea"/>
                <a:cs typeface="Times New Roman" panose="02020603050405020304" pitchFamily="18" charset="0"/>
              </a:rPr>
              <a:t>・ </a:t>
            </a:r>
            <a:r>
              <a:rPr lang="ja-JP" altLang="ja-JP" sz="810" kern="100" dirty="0">
                <a:latin typeface="+mn-ea"/>
                <a:cs typeface="Times New Roman" panose="02020603050405020304" pitchFamily="18" charset="0"/>
              </a:rPr>
              <a:t>延命化案は使用性・維持管理性で劣るが、ＬＣＣの評価点が高いことから、</a:t>
            </a:r>
            <a:endParaRPr lang="en-US" altLang="ja-JP" sz="810" kern="100" dirty="0">
              <a:latin typeface="+mn-ea"/>
              <a:cs typeface="Times New Roman" panose="02020603050405020304" pitchFamily="18" charset="0"/>
            </a:endParaRPr>
          </a:p>
          <a:p>
            <a:pPr algn="just">
              <a:spcAft>
                <a:spcPts val="0"/>
              </a:spcAft>
            </a:pPr>
            <a:r>
              <a:rPr lang="ja-JP" altLang="en-US" sz="810" kern="100" dirty="0">
                <a:latin typeface="+mn-ea"/>
                <a:cs typeface="Times New Roman" panose="02020603050405020304" pitchFamily="18" charset="0"/>
              </a:rPr>
              <a:t>　</a:t>
            </a:r>
            <a:r>
              <a:rPr lang="ja-JP" altLang="ja-JP" sz="810" kern="100" dirty="0">
                <a:latin typeface="+mn-ea"/>
                <a:cs typeface="Times New Roman" panose="02020603050405020304" pitchFamily="18" charset="0"/>
              </a:rPr>
              <a:t>総合的に優れる。</a:t>
            </a:r>
            <a:endParaRPr lang="ja-JP" altLang="en-US" sz="810" kern="100" dirty="0">
              <a:latin typeface="+mn-ea"/>
              <a:cs typeface="Times New Roman" panose="02020603050405020304" pitchFamily="18" charset="0"/>
            </a:endParaRPr>
          </a:p>
        </p:txBody>
      </p:sp>
      <p:pic>
        <p:nvPicPr>
          <p:cNvPr id="8" name="図 7"/>
          <p:cNvPicPr>
            <a:picLocks noChangeAspect="1"/>
          </p:cNvPicPr>
          <p:nvPr/>
        </p:nvPicPr>
        <p:blipFill rotWithShape="1">
          <a:blip r:embed="rId7"/>
          <a:srcRect l="7267" t="3616" r="3904" b="4647"/>
          <a:stretch/>
        </p:blipFill>
        <p:spPr>
          <a:xfrm>
            <a:off x="1107220" y="3985631"/>
            <a:ext cx="3157077" cy="2278300"/>
          </a:xfrm>
          <a:prstGeom prst="rect">
            <a:avLst/>
          </a:prstGeom>
        </p:spPr>
      </p:pic>
      <p:sp>
        <p:nvSpPr>
          <p:cNvPr id="20" name="タイトル 1"/>
          <p:cNvSpPr txBox="1">
            <a:spLocks/>
          </p:cNvSpPr>
          <p:nvPr/>
        </p:nvSpPr>
        <p:spPr>
          <a:xfrm>
            <a:off x="611832" y="238054"/>
            <a:ext cx="8716202" cy="914400"/>
          </a:xfrm>
          <a:prstGeom prst="rect">
            <a:avLst/>
          </a:prstGeom>
        </p:spPr>
        <p:txBody>
          <a:bodyPr vert="horz" anchor="b" anchorCtr="0">
            <a:noAutofit/>
          </a:bodyPr>
          <a:lstStyle>
            <a:lvl1pPr algn="l" rtl="0" eaLnBrk="1" latinLnBrk="0" hangingPunct="1">
              <a:spcBef>
                <a:spcPct val="0"/>
              </a:spcBef>
              <a:buNone/>
              <a:defRPr kumimoji="1" sz="3200" kern="1200">
                <a:solidFill>
                  <a:schemeClr val="tx2"/>
                </a:solidFill>
                <a:latin typeface="+mj-lt"/>
                <a:ea typeface="+mj-ea"/>
                <a:cs typeface="+mj-cs"/>
              </a:defRPr>
            </a:lvl1pPr>
          </a:lstStyle>
          <a:p>
            <a:r>
              <a:rPr lang="ja-JP" altLang="en-US" sz="2800" dirty="0">
                <a:latin typeface="HGSｺﾞｼｯｸM" panose="020B0600000000000000" pitchFamily="50" charset="-128"/>
                <a:ea typeface="HGSｺﾞｼｯｸM" panose="020B0600000000000000" pitchFamily="50" charset="-128"/>
              </a:rPr>
              <a:t>４</a:t>
            </a:r>
            <a:r>
              <a:rPr lang="en-US" altLang="ja-JP" sz="2800" dirty="0">
                <a:latin typeface="HGSｺﾞｼｯｸM" panose="020B0600000000000000" pitchFamily="50" charset="-128"/>
                <a:ea typeface="HGSｺﾞｼｯｸM" panose="020B0600000000000000" pitchFamily="50" charset="-128"/>
              </a:rPr>
              <a:t>.</a:t>
            </a:r>
            <a:r>
              <a:rPr lang="ja-JP" altLang="en-US" sz="2800" dirty="0">
                <a:latin typeface="HGSｺﾞｼｯｸM" panose="020B0600000000000000" pitchFamily="50" charset="-128"/>
                <a:ea typeface="HGSｺﾞｼｯｸM" panose="020B0600000000000000" pitchFamily="50" charset="-128"/>
              </a:rPr>
              <a:t>個別橋梁の更新判定</a:t>
            </a:r>
            <a:endParaRPr lang="en-US" altLang="ja-JP" sz="2800" dirty="0">
              <a:latin typeface="HGSｺﾞｼｯｸM" panose="020B0600000000000000" pitchFamily="50" charset="-128"/>
              <a:ea typeface="HGSｺﾞｼｯｸM" panose="020B0600000000000000" pitchFamily="50" charset="-128"/>
            </a:endParaRPr>
          </a:p>
          <a:p>
            <a:r>
              <a:rPr lang="ja-JP" altLang="en-US" sz="2800" dirty="0">
                <a:latin typeface="HGSｺﾞｼｯｸM" panose="020B0600000000000000" pitchFamily="50" charset="-128"/>
                <a:ea typeface="HGSｺﾞｼｯｸM" panose="020B0600000000000000" pitchFamily="50" charset="-128"/>
              </a:rPr>
              <a:t>　２）判定結果　</a:t>
            </a:r>
            <a:r>
              <a:rPr lang="en-US" altLang="ja-JP" sz="2800" dirty="0">
                <a:latin typeface="HGSｺﾞｼｯｸM" panose="020B0600000000000000" pitchFamily="50" charset="-128"/>
                <a:ea typeface="HGSｺﾞｼｯｸM" panose="020B0600000000000000" pitchFamily="50" charset="-128"/>
              </a:rPr>
              <a:t>(10/11)</a:t>
            </a:r>
            <a:endParaRPr lang="ja-JP" altLang="en-US" sz="2800" dirty="0">
              <a:latin typeface="HGSｺﾞｼｯｸM" panose="020B0600000000000000" pitchFamily="50" charset="-128"/>
              <a:ea typeface="HGSｺﾞｼｯｸM" panose="020B0600000000000000" pitchFamily="50" charset="-128"/>
            </a:endParaRPr>
          </a:p>
        </p:txBody>
      </p:sp>
    </p:spTree>
    <p:extLst>
      <p:ext uri="{BB962C8B-B14F-4D97-AF65-F5344CB8AC3E}">
        <p14:creationId xmlns:p14="http://schemas.microsoft.com/office/powerpoint/2010/main" val="164325141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表 4"/>
          <p:cNvGraphicFramePr>
            <a:graphicFrameLocks noGrp="1"/>
          </p:cNvGraphicFramePr>
          <p:nvPr>
            <p:extLst/>
          </p:nvPr>
        </p:nvGraphicFramePr>
        <p:xfrm>
          <a:off x="488503" y="1583598"/>
          <a:ext cx="9001002" cy="4653714"/>
        </p:xfrm>
        <a:graphic>
          <a:graphicData uri="http://schemas.openxmlformats.org/drawingml/2006/table">
            <a:tbl>
              <a:tblPr firstRow="1" bandRow="1">
                <a:tableStyleId>{5C22544A-7EE6-4342-B048-85BDC9FD1C3A}</a:tableStyleId>
              </a:tblPr>
              <a:tblGrid>
                <a:gridCol w="360041">
                  <a:extLst>
                    <a:ext uri="{9D8B030D-6E8A-4147-A177-3AD203B41FA5}">
                      <a16:colId xmlns="" xmlns:a16="http://schemas.microsoft.com/office/drawing/2014/main" val="20000"/>
                    </a:ext>
                  </a:extLst>
                </a:gridCol>
                <a:gridCol w="5184576">
                  <a:extLst>
                    <a:ext uri="{9D8B030D-6E8A-4147-A177-3AD203B41FA5}">
                      <a16:colId xmlns="" xmlns:a16="http://schemas.microsoft.com/office/drawing/2014/main" val="20001"/>
                    </a:ext>
                  </a:extLst>
                </a:gridCol>
                <a:gridCol w="3456385">
                  <a:extLst>
                    <a:ext uri="{9D8B030D-6E8A-4147-A177-3AD203B41FA5}">
                      <a16:colId xmlns="" xmlns:a16="http://schemas.microsoft.com/office/drawing/2014/main" val="20002"/>
                    </a:ext>
                  </a:extLst>
                </a:gridCol>
              </a:tblGrid>
              <a:tr h="117210">
                <a:tc>
                  <a:txBody>
                    <a:bodyPr/>
                    <a:lstStyle/>
                    <a:p>
                      <a:pPr algn="ctr"/>
                      <a:endParaRPr kumimoji="1" lang="ja-JP" altLang="en-US" sz="1200" b="0" dirty="0">
                        <a:solidFill>
                          <a:sysClr val="windowText" lastClr="000000"/>
                        </a:solidFill>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kumimoji="1" lang="ja-JP" altLang="en-US" sz="1200" b="0" dirty="0">
                          <a:solidFill>
                            <a:sysClr val="windowText" lastClr="000000"/>
                          </a:solidFill>
                        </a:rPr>
                        <a:t>概念図</a:t>
                      </a: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kumimoji="1" lang="ja-JP" altLang="en-US" sz="1200" b="0" dirty="0">
                          <a:solidFill>
                            <a:sysClr val="windowText" lastClr="000000"/>
                          </a:solidFill>
                        </a:rPr>
                        <a:t>評価結果</a:t>
                      </a: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lumMod val="85000"/>
                      </a:schemeClr>
                    </a:solidFill>
                  </a:tcPr>
                </a:tc>
                <a:extLst>
                  <a:ext uri="{0D108BD9-81ED-4DB2-BD59-A6C34878D82A}">
                    <a16:rowId xmlns="" xmlns:a16="http://schemas.microsoft.com/office/drawing/2014/main" val="10000"/>
                  </a:ext>
                </a:extLst>
              </a:tr>
              <a:tr h="2075138">
                <a:tc>
                  <a:txBody>
                    <a:bodyPr/>
                    <a:lstStyle/>
                    <a:p>
                      <a:pPr algn="ctr"/>
                      <a:r>
                        <a:rPr kumimoji="1" lang="ja-JP" altLang="en-US" sz="1200" b="0" dirty="0">
                          <a:solidFill>
                            <a:sysClr val="windowText" lastClr="000000"/>
                          </a:solidFill>
                        </a:rPr>
                        <a:t>更新</a:t>
                      </a:r>
                    </a:p>
                  </a:txBody>
                  <a:tcPr vert="eaVert">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a:endParaRPr kumimoji="1" lang="ja-JP" altLang="en-US" sz="1600" b="0" dirty="0">
                        <a:solidFill>
                          <a:sysClr val="windowText" lastClr="000000"/>
                        </a:solidFill>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rowSpan="2">
                  <a:txBody>
                    <a:bodyPr/>
                    <a:lstStyle/>
                    <a:p>
                      <a:pPr algn="ctr"/>
                      <a:endParaRPr kumimoji="1" lang="ja-JP" altLang="en-US" sz="1600" b="0" dirty="0">
                        <a:solidFill>
                          <a:sysClr val="windowText" lastClr="000000"/>
                        </a:solidFill>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 xmlns:a16="http://schemas.microsoft.com/office/drawing/2014/main" val="10001"/>
                  </a:ext>
                </a:extLst>
              </a:tr>
              <a:tr h="2304256">
                <a:tc>
                  <a:txBody>
                    <a:bodyPr/>
                    <a:lstStyle/>
                    <a:p>
                      <a:pPr algn="ctr"/>
                      <a:r>
                        <a:rPr kumimoji="1" lang="ja-JP" altLang="en-US" sz="1200" b="0" dirty="0">
                          <a:solidFill>
                            <a:sysClr val="windowText" lastClr="000000"/>
                          </a:solidFill>
                        </a:rPr>
                        <a:t>維持管理</a:t>
                      </a:r>
                    </a:p>
                  </a:txBody>
                  <a:tcPr vert="eaVert">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a:endParaRPr kumimoji="1" lang="ja-JP" altLang="en-US" sz="1600" b="0" dirty="0">
                        <a:solidFill>
                          <a:sysClr val="windowText" lastClr="000000"/>
                        </a:solidFill>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vMerge="1">
                  <a:txBody>
                    <a:bodyPr/>
                    <a:lstStyle/>
                    <a:p>
                      <a:pPr algn="ctr"/>
                      <a:endParaRPr kumimoji="1" lang="ja-JP" altLang="en-US" sz="1600" b="0" dirty="0">
                        <a:solidFill>
                          <a:sysClr val="windowText" lastClr="000000"/>
                        </a:solidFill>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 xmlns:a16="http://schemas.microsoft.com/office/drawing/2014/main" val="10002"/>
                  </a:ext>
                </a:extLst>
              </a:tr>
            </a:tbl>
          </a:graphicData>
        </a:graphic>
      </p:graphicFrame>
      <p:pic>
        <p:nvPicPr>
          <p:cNvPr id="7" name="図 6"/>
          <p:cNvPicPr>
            <a:picLocks noChangeAspect="1"/>
          </p:cNvPicPr>
          <p:nvPr/>
        </p:nvPicPr>
        <p:blipFill rotWithShape="1">
          <a:blip r:embed="rId3"/>
          <a:srcRect l="5373" t="12250" r="13043" b="2507"/>
          <a:stretch/>
        </p:blipFill>
        <p:spPr>
          <a:xfrm>
            <a:off x="869936" y="3985213"/>
            <a:ext cx="3622823" cy="2167501"/>
          </a:xfrm>
          <a:prstGeom prst="rect">
            <a:avLst/>
          </a:prstGeom>
        </p:spPr>
      </p:pic>
      <p:pic>
        <p:nvPicPr>
          <p:cNvPr id="8" name="図 7"/>
          <p:cNvPicPr>
            <a:picLocks noChangeAspect="1"/>
          </p:cNvPicPr>
          <p:nvPr/>
        </p:nvPicPr>
        <p:blipFill rotWithShape="1">
          <a:blip r:embed="rId4"/>
          <a:srcRect l="1743" t="12978" r="47825" b="6023"/>
          <a:stretch/>
        </p:blipFill>
        <p:spPr>
          <a:xfrm>
            <a:off x="6105128" y="2155196"/>
            <a:ext cx="2878301" cy="1837247"/>
          </a:xfrm>
          <a:prstGeom prst="rect">
            <a:avLst/>
          </a:prstGeom>
        </p:spPr>
      </p:pic>
      <p:sp>
        <p:nvSpPr>
          <p:cNvPr id="4" name="スライド番号プレースホルダー 3"/>
          <p:cNvSpPr>
            <a:spLocks noGrp="1"/>
          </p:cNvSpPr>
          <p:nvPr>
            <p:ph type="sldNum" sz="quarter" idx="12"/>
          </p:nvPr>
        </p:nvSpPr>
        <p:spPr/>
        <p:txBody>
          <a:bodyPr/>
          <a:lstStyle/>
          <a:p>
            <a:fld id="{40F85341-AB73-4280-8395-A80C95690EE8}" type="slidenum">
              <a:rPr kumimoji="1" lang="ja-JP" altLang="en-US" smtClean="0"/>
              <a:t>39</a:t>
            </a:fld>
            <a:endParaRPr kumimoji="1" lang="ja-JP" altLang="en-US"/>
          </a:p>
        </p:txBody>
      </p:sp>
      <p:sp>
        <p:nvSpPr>
          <p:cNvPr id="81" name="正方形/長方形 80"/>
          <p:cNvSpPr/>
          <p:nvPr/>
        </p:nvSpPr>
        <p:spPr>
          <a:xfrm>
            <a:off x="1075843" y="1183488"/>
            <a:ext cx="6883616" cy="400110"/>
          </a:xfrm>
          <a:prstGeom prst="rect">
            <a:avLst/>
          </a:prstGeom>
        </p:spPr>
        <p:txBody>
          <a:bodyPr wrap="none">
            <a:spAutoFit/>
          </a:bodyPr>
          <a:lstStyle/>
          <a:p>
            <a:r>
              <a:rPr lang="en-US" altLang="ja-JP" sz="2000" dirty="0">
                <a:latin typeface="HGSｺﾞｼｯｸM" panose="020B0600000000000000" pitchFamily="50" charset="-128"/>
                <a:ea typeface="HGSｺﾞｼｯｸM" panose="020B0600000000000000" pitchFamily="50" charset="-128"/>
                <a:cs typeface="Meiryo UI" panose="020B0604030504040204" pitchFamily="50" charset="-128"/>
              </a:rPr>
              <a:t>3-6)  </a:t>
            </a:r>
            <a:r>
              <a:rPr lang="ja-JP" altLang="en-US" sz="2000" dirty="0">
                <a:latin typeface="HGSｺﾞｼｯｸM" panose="020B0600000000000000" pitchFamily="50" charset="-128"/>
                <a:ea typeface="HGSｺﾞｼｯｸM" panose="020B0600000000000000" pitchFamily="50" charset="-128"/>
                <a:cs typeface="Meiryo UI" panose="020B0604030504040204" pitchFamily="50" charset="-128"/>
              </a:rPr>
              <a:t>古川橋  </a:t>
            </a:r>
            <a:r>
              <a:rPr lang="en-US" altLang="ja-JP" sz="2000" dirty="0">
                <a:latin typeface="HGSｺﾞｼｯｸM" panose="020B0600000000000000" pitchFamily="50" charset="-128"/>
                <a:ea typeface="HGSｺﾞｼｯｸM" panose="020B0600000000000000" pitchFamily="50" charset="-128"/>
                <a:cs typeface="Meiryo UI" panose="020B0604030504040204" pitchFamily="50" charset="-128"/>
              </a:rPr>
              <a:t>(</a:t>
            </a:r>
            <a:r>
              <a:rPr lang="ja-JP" altLang="en-US" sz="2000" dirty="0">
                <a:latin typeface="HGSｺﾞｼｯｸM" panose="020B0600000000000000" pitchFamily="50" charset="-128"/>
                <a:ea typeface="HGSｺﾞｼｯｸM" panose="020B0600000000000000" pitchFamily="50" charset="-128"/>
                <a:cs typeface="Meiryo UI" panose="020B0604030504040204" pitchFamily="50" charset="-128"/>
              </a:rPr>
              <a:t>モデルケース：拡幅橋が無い仮定の場合</a:t>
            </a:r>
            <a:r>
              <a:rPr lang="en-US" altLang="ja-JP" sz="2000" dirty="0">
                <a:latin typeface="HGSｺﾞｼｯｸM" panose="020B0600000000000000" pitchFamily="50" charset="-128"/>
                <a:ea typeface="HGSｺﾞｼｯｸM" panose="020B0600000000000000" pitchFamily="50" charset="-128"/>
                <a:cs typeface="Meiryo UI" panose="020B0604030504040204" pitchFamily="50" charset="-128"/>
              </a:rPr>
              <a:t>)</a:t>
            </a:r>
          </a:p>
        </p:txBody>
      </p:sp>
      <p:sp>
        <p:nvSpPr>
          <p:cNvPr id="16" name="正方形/長方形 15"/>
          <p:cNvSpPr/>
          <p:nvPr/>
        </p:nvSpPr>
        <p:spPr>
          <a:xfrm>
            <a:off x="7053262" y="2060848"/>
            <a:ext cx="1800200" cy="184666"/>
          </a:xfrm>
          <a:prstGeom prst="rect">
            <a:avLst/>
          </a:prstGeom>
          <a:solidFill>
            <a:schemeClr val="bg1"/>
          </a:solidFill>
        </p:spPr>
        <p:txBody>
          <a:bodyPr wrap="square" lIns="0" tIns="0" rIns="0" bIns="0">
            <a:spAutoFit/>
          </a:bodyPr>
          <a:lstStyle/>
          <a:p>
            <a:pPr algn="ctr">
              <a:spcAft>
                <a:spcPts val="0"/>
              </a:spcAft>
            </a:pPr>
            <a:r>
              <a:rPr lang="ja-JP" altLang="en-US" sz="1200" dirty="0"/>
              <a:t>古川橋</a:t>
            </a:r>
            <a:r>
              <a:rPr lang="en-US" altLang="ja-JP" sz="1200" dirty="0"/>
              <a:t>(</a:t>
            </a:r>
            <a:r>
              <a:rPr lang="ja-JP" altLang="en-US" sz="1200" dirty="0"/>
              <a:t>モデルケース</a:t>
            </a:r>
            <a:r>
              <a:rPr lang="en-US" altLang="ja-JP" sz="1200" dirty="0"/>
              <a:t>)LCC</a:t>
            </a:r>
            <a:endParaRPr lang="ja-JP" altLang="en-US" sz="1200" dirty="0"/>
          </a:p>
        </p:txBody>
      </p:sp>
      <p:sp>
        <p:nvSpPr>
          <p:cNvPr id="17" name="正方形/長方形 16"/>
          <p:cNvSpPr/>
          <p:nvPr/>
        </p:nvSpPr>
        <p:spPr>
          <a:xfrm>
            <a:off x="6129970" y="1883221"/>
            <a:ext cx="1055278" cy="215444"/>
          </a:xfrm>
          <a:prstGeom prst="rect">
            <a:avLst/>
          </a:prstGeom>
          <a:noFill/>
        </p:spPr>
        <p:txBody>
          <a:bodyPr wrap="square" lIns="0" tIns="0" rIns="0" bIns="0">
            <a:spAutoFit/>
          </a:bodyPr>
          <a:lstStyle/>
          <a:p>
            <a:pPr>
              <a:spcAft>
                <a:spcPts val="0"/>
              </a:spcAft>
            </a:pPr>
            <a:r>
              <a:rPr lang="en-US" altLang="ja-JP" sz="1400" dirty="0"/>
              <a:t>【LCC</a:t>
            </a:r>
            <a:r>
              <a:rPr lang="ja-JP" altLang="en-US" sz="1400" dirty="0"/>
              <a:t>比較</a:t>
            </a:r>
            <a:r>
              <a:rPr lang="en-US" altLang="ja-JP" sz="1400" dirty="0"/>
              <a:t>】</a:t>
            </a:r>
            <a:endParaRPr lang="ja-JP" altLang="en-US" sz="1400" dirty="0"/>
          </a:p>
        </p:txBody>
      </p:sp>
      <p:pic>
        <p:nvPicPr>
          <p:cNvPr id="25" name="図 24"/>
          <p:cNvPicPr>
            <a:picLocks noChangeAspect="1"/>
          </p:cNvPicPr>
          <p:nvPr/>
        </p:nvPicPr>
        <p:blipFill rotWithShape="1">
          <a:blip r:embed="rId5"/>
          <a:srcRect l="50000" t="25167" r="5490" b="33241"/>
          <a:stretch/>
        </p:blipFill>
        <p:spPr>
          <a:xfrm>
            <a:off x="8193360" y="3095190"/>
            <a:ext cx="1252940" cy="481900"/>
          </a:xfrm>
          <a:prstGeom prst="rect">
            <a:avLst/>
          </a:prstGeom>
          <a:ln w="6350">
            <a:solidFill>
              <a:schemeClr val="tx1"/>
            </a:solidFill>
          </a:ln>
        </p:spPr>
      </p:pic>
      <p:sp>
        <p:nvSpPr>
          <p:cNvPr id="14" name="フッター プレースホルダー 2"/>
          <p:cNvSpPr>
            <a:spLocks noGrp="1"/>
          </p:cNvSpPr>
          <p:nvPr>
            <p:ph type="ftr" sz="quarter" idx="11"/>
          </p:nvPr>
        </p:nvSpPr>
        <p:spPr>
          <a:xfrm>
            <a:off x="5529064" y="6396567"/>
            <a:ext cx="3505200" cy="365760"/>
          </a:xfrm>
        </p:spPr>
        <p:txBody>
          <a:bodyPr/>
          <a:lstStyle/>
          <a:p>
            <a:r>
              <a:rPr kumimoji="1" lang="ja-JP" altLang="en-US" dirty="0"/>
              <a:t>資料１</a:t>
            </a:r>
          </a:p>
        </p:txBody>
      </p:sp>
      <p:graphicFrame>
        <p:nvGraphicFramePr>
          <p:cNvPr id="6" name="表 5"/>
          <p:cNvGraphicFramePr>
            <a:graphicFrameLocks noGrp="1"/>
          </p:cNvGraphicFramePr>
          <p:nvPr>
            <p:extLst/>
          </p:nvPr>
        </p:nvGraphicFramePr>
        <p:xfrm>
          <a:off x="6121066" y="4152508"/>
          <a:ext cx="3296431" cy="1192523"/>
        </p:xfrm>
        <a:graphic>
          <a:graphicData uri="http://schemas.openxmlformats.org/drawingml/2006/table">
            <a:tbl>
              <a:tblPr/>
              <a:tblGrid>
                <a:gridCol w="848158">
                  <a:extLst>
                    <a:ext uri="{9D8B030D-6E8A-4147-A177-3AD203B41FA5}">
                      <a16:colId xmlns="" xmlns:a16="http://schemas.microsoft.com/office/drawing/2014/main" val="20000"/>
                    </a:ext>
                  </a:extLst>
                </a:gridCol>
                <a:gridCol w="504056">
                  <a:extLst>
                    <a:ext uri="{9D8B030D-6E8A-4147-A177-3AD203B41FA5}">
                      <a16:colId xmlns="" xmlns:a16="http://schemas.microsoft.com/office/drawing/2014/main" val="20001"/>
                    </a:ext>
                  </a:extLst>
                </a:gridCol>
                <a:gridCol w="504056">
                  <a:extLst>
                    <a:ext uri="{9D8B030D-6E8A-4147-A177-3AD203B41FA5}">
                      <a16:colId xmlns="" xmlns:a16="http://schemas.microsoft.com/office/drawing/2014/main" val="20002"/>
                    </a:ext>
                  </a:extLst>
                </a:gridCol>
                <a:gridCol w="481015">
                  <a:extLst>
                    <a:ext uri="{9D8B030D-6E8A-4147-A177-3AD203B41FA5}">
                      <a16:colId xmlns="" xmlns:a16="http://schemas.microsoft.com/office/drawing/2014/main" val="20003"/>
                    </a:ext>
                  </a:extLst>
                </a:gridCol>
                <a:gridCol w="527097">
                  <a:extLst>
                    <a:ext uri="{9D8B030D-6E8A-4147-A177-3AD203B41FA5}">
                      <a16:colId xmlns="" xmlns:a16="http://schemas.microsoft.com/office/drawing/2014/main" val="20004"/>
                    </a:ext>
                  </a:extLst>
                </a:gridCol>
                <a:gridCol w="432049">
                  <a:extLst>
                    <a:ext uri="{9D8B030D-6E8A-4147-A177-3AD203B41FA5}">
                      <a16:colId xmlns="" xmlns:a16="http://schemas.microsoft.com/office/drawing/2014/main" val="20005"/>
                    </a:ext>
                  </a:extLst>
                </a:gridCol>
              </a:tblGrid>
              <a:tr h="378149">
                <a:tc>
                  <a:txBody>
                    <a:bodyPr/>
                    <a:lstStyle/>
                    <a:p>
                      <a:pPr algn="ctr" fontAlgn="ctr"/>
                      <a:r>
                        <a:rPr lang="ja-JP" altLang="en-US" sz="700" b="0" i="0" u="none" strike="noStrike" dirty="0">
                          <a:solidFill>
                            <a:srgbClr val="000000"/>
                          </a:solidFill>
                          <a:effectLst/>
                          <a:latin typeface="ＭＳ Ｐゴシック" panose="020B0600070205080204" pitchFamily="50" charset="-128"/>
                          <a:ea typeface="ＭＳ Ｐゴシック" panose="020B0600070205080204" pitchFamily="50" charset="-128"/>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zh-TW" altLang="en-US" sz="700" b="0" i="0" u="none" strike="noStrike" dirty="0">
                          <a:solidFill>
                            <a:srgbClr val="000000"/>
                          </a:solidFill>
                          <a:effectLst/>
                          <a:latin typeface="ＭＳ Ｐゴシック" panose="020B0600070205080204" pitchFamily="50" charset="-128"/>
                          <a:ea typeface="ＭＳ Ｐゴシック" panose="020B0600070205080204" pitchFamily="50" charset="-128"/>
                        </a:rPr>
                        <a:t>現時点</a:t>
                      </a:r>
                      <a:endParaRPr lang="en-US" altLang="zh-TW" sz="7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p>
                      <a:pPr algn="ctr" fontAlgn="ctr"/>
                      <a:r>
                        <a:rPr lang="zh-TW" altLang="en-US" sz="700" b="0" i="0" u="none" strike="noStrike" dirty="0">
                          <a:solidFill>
                            <a:srgbClr val="000000"/>
                          </a:solidFill>
                          <a:effectLst/>
                          <a:latin typeface="ＭＳ Ｐゴシック" panose="020B0600070205080204" pitchFamily="50" charset="-128"/>
                          <a:ea typeface="ＭＳ Ｐゴシック" panose="020B0600070205080204" pitchFamily="50" charset="-128"/>
                        </a:rPr>
                        <a:t>架替案</a:t>
                      </a:r>
                      <a:br>
                        <a:rPr lang="zh-TW" altLang="en-US" sz="700" b="0" i="0" u="none" strike="noStrike" dirty="0">
                          <a:solidFill>
                            <a:srgbClr val="000000"/>
                          </a:solidFill>
                          <a:effectLst/>
                          <a:latin typeface="ＭＳ Ｐゴシック" panose="020B0600070205080204" pitchFamily="50" charset="-128"/>
                          <a:ea typeface="ＭＳ Ｐゴシック" panose="020B0600070205080204" pitchFamily="50" charset="-128"/>
                        </a:rPr>
                      </a:br>
                      <a:r>
                        <a:rPr lang="en-US" altLang="zh-TW" sz="600" b="0" i="0" u="none" strike="noStrike" dirty="0">
                          <a:solidFill>
                            <a:srgbClr val="000000"/>
                          </a:solidFill>
                          <a:effectLst/>
                          <a:latin typeface="ＭＳ Ｐゴシック" panose="020B0600070205080204" pitchFamily="50" charset="-128"/>
                          <a:ea typeface="ＭＳ Ｐゴシック" panose="020B0600070205080204" pitchFamily="50" charset="-128"/>
                        </a:rPr>
                        <a:t>【</a:t>
                      </a:r>
                      <a:r>
                        <a:rPr lang="zh-TW" altLang="en-US" sz="600" b="0" i="0" u="none" strike="noStrike" dirty="0">
                          <a:solidFill>
                            <a:srgbClr val="000000"/>
                          </a:solidFill>
                          <a:effectLst/>
                          <a:latin typeface="ＭＳ Ｐゴシック" panose="020B0600070205080204" pitchFamily="50" charset="-128"/>
                          <a:ea typeface="ＭＳ Ｐゴシック" panose="020B0600070205080204" pitchFamily="50" charset="-128"/>
                        </a:rPr>
                        <a:t>上下部更新</a:t>
                      </a:r>
                      <a:r>
                        <a:rPr lang="en-US" altLang="zh-TW" sz="600" b="0" i="0" u="none" strike="noStrike" dirty="0">
                          <a:solidFill>
                            <a:srgbClr val="000000"/>
                          </a:solidFill>
                          <a:effectLst/>
                          <a:latin typeface="ＭＳ Ｐゴシック" panose="020B0600070205080204" pitchFamily="50" charset="-128"/>
                          <a:ea typeface="ＭＳ Ｐゴシック" panose="020B0600070205080204" pitchFamily="50" charset="-128"/>
                        </a:rPr>
                        <a:t>】</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700" b="0" i="0" u="none" strike="noStrike" dirty="0">
                          <a:solidFill>
                            <a:srgbClr val="000000"/>
                          </a:solidFill>
                          <a:effectLst/>
                          <a:latin typeface="ＭＳ Ｐゴシック" panose="020B0600070205080204" pitchFamily="50" charset="-128"/>
                          <a:ea typeface="ＭＳ Ｐゴシック" panose="020B0600070205080204" pitchFamily="50" charset="-128"/>
                        </a:rPr>
                        <a:t>現時点架替</a:t>
                      </a:r>
                      <a:endParaRPr lang="en-US" altLang="ja-JP" sz="7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p>
                      <a:pPr algn="ctr" fontAlgn="ctr"/>
                      <a:r>
                        <a:rPr lang="en-US" altLang="ja-JP" sz="600" b="0" i="0" u="none" strike="noStrike" dirty="0">
                          <a:solidFill>
                            <a:srgbClr val="000000"/>
                          </a:solidFill>
                          <a:effectLst/>
                          <a:latin typeface="ＭＳ Ｐゴシック" panose="020B0600070205080204" pitchFamily="50" charset="-128"/>
                          <a:ea typeface="ＭＳ Ｐゴシック" panose="020B0600070205080204" pitchFamily="50" charset="-128"/>
                        </a:rPr>
                        <a:t>【</a:t>
                      </a:r>
                      <a:r>
                        <a:rPr lang="ja-JP" altLang="en-US" sz="600" b="0" i="0" u="none" strike="noStrike" dirty="0">
                          <a:solidFill>
                            <a:srgbClr val="000000"/>
                          </a:solidFill>
                          <a:effectLst/>
                          <a:latin typeface="ＭＳ Ｐゴシック" panose="020B0600070205080204" pitchFamily="50" charset="-128"/>
                          <a:ea typeface="ＭＳ Ｐゴシック" panose="020B0600070205080204" pitchFamily="50" charset="-128"/>
                        </a:rPr>
                        <a:t>上部のみ</a:t>
                      </a:r>
                      <a:endParaRPr lang="en-US" altLang="ja-JP" sz="6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p>
                      <a:pPr algn="ctr" fontAlgn="ctr"/>
                      <a:r>
                        <a:rPr lang="ja-JP" altLang="en-US" sz="600" b="0" i="0" u="none" strike="noStrike" dirty="0">
                          <a:solidFill>
                            <a:srgbClr val="000000"/>
                          </a:solidFill>
                          <a:effectLst/>
                          <a:latin typeface="ＭＳ Ｐゴシック" panose="020B0600070205080204" pitchFamily="50" charset="-128"/>
                          <a:ea typeface="ＭＳ Ｐゴシック" panose="020B0600070205080204" pitchFamily="50" charset="-128"/>
                        </a:rPr>
                        <a:t>更新</a:t>
                      </a:r>
                      <a:r>
                        <a:rPr lang="en-US" altLang="ja-JP" sz="600" b="0" i="0" u="none" strike="noStrike" dirty="0">
                          <a:solidFill>
                            <a:srgbClr val="000000"/>
                          </a:solidFill>
                          <a:effectLst/>
                          <a:latin typeface="ＭＳ Ｐゴシック" panose="020B0600070205080204" pitchFamily="50" charset="-128"/>
                          <a:ea typeface="ＭＳ Ｐゴシック" panose="020B0600070205080204" pitchFamily="50" charset="-128"/>
                        </a:rPr>
                        <a:t>】</a:t>
                      </a:r>
                      <a:endParaRPr lang="en-US" altLang="ja-JP" sz="7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700" b="0" i="0" u="none" strike="noStrike" dirty="0">
                          <a:solidFill>
                            <a:srgbClr val="000000"/>
                          </a:solidFill>
                          <a:effectLst/>
                          <a:latin typeface="ＭＳ Ｐゴシック" panose="020B0600070205080204" pitchFamily="50" charset="-128"/>
                          <a:ea typeface="ＭＳ Ｐゴシック" panose="020B0600070205080204" pitchFamily="50" charset="-128"/>
                        </a:rPr>
                        <a:t>35</a:t>
                      </a:r>
                      <a:r>
                        <a:rPr lang="ja-JP" altLang="en-US" sz="700" b="0" i="0" u="none" strike="noStrike" dirty="0">
                          <a:solidFill>
                            <a:srgbClr val="000000"/>
                          </a:solidFill>
                          <a:effectLst/>
                          <a:latin typeface="ＭＳ Ｐゴシック" panose="020B0600070205080204" pitchFamily="50" charset="-128"/>
                          <a:ea typeface="ＭＳ Ｐゴシック" panose="020B0600070205080204" pitchFamily="50" charset="-128"/>
                        </a:rPr>
                        <a:t>年後架替</a:t>
                      </a:r>
                      <a:r>
                        <a:rPr lang="en-US" altLang="ja-JP" sz="600" b="0" i="0" u="none" strike="noStrike" dirty="0">
                          <a:solidFill>
                            <a:srgbClr val="000000"/>
                          </a:solidFill>
                          <a:effectLst/>
                          <a:latin typeface="ＭＳ Ｐゴシック" panose="020B0600070205080204" pitchFamily="50" charset="-128"/>
                          <a:ea typeface="ＭＳ Ｐゴシック" panose="020B0600070205080204" pitchFamily="50" charset="-128"/>
                        </a:rPr>
                        <a:t>【</a:t>
                      </a:r>
                      <a:r>
                        <a:rPr lang="ja-JP" altLang="en-US" sz="600" b="0" i="0" u="none" strike="noStrike" dirty="0">
                          <a:solidFill>
                            <a:srgbClr val="000000"/>
                          </a:solidFill>
                          <a:effectLst/>
                          <a:latin typeface="ＭＳ Ｐゴシック" panose="020B0600070205080204" pitchFamily="50" charset="-128"/>
                          <a:ea typeface="ＭＳ Ｐゴシック" panose="020B0600070205080204" pitchFamily="50" charset="-128"/>
                        </a:rPr>
                        <a:t>上下部更新</a:t>
                      </a:r>
                      <a:r>
                        <a:rPr lang="en-US" altLang="ja-JP" sz="600" b="0" i="0" u="none" strike="noStrike" dirty="0">
                          <a:solidFill>
                            <a:srgbClr val="000000"/>
                          </a:solidFill>
                          <a:effectLst/>
                          <a:latin typeface="ＭＳ Ｐゴシック" panose="020B0600070205080204" pitchFamily="50" charset="-128"/>
                          <a:ea typeface="ＭＳ Ｐゴシック" panose="020B0600070205080204" pitchFamily="50" charset="-128"/>
                        </a:rPr>
                        <a:t>】</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700" b="0" i="0" u="none" strike="noStrike" dirty="0">
                          <a:solidFill>
                            <a:srgbClr val="000000"/>
                          </a:solidFill>
                          <a:effectLst/>
                          <a:latin typeface="ＭＳ Ｐゴシック" panose="020B0600070205080204" pitchFamily="50" charset="-128"/>
                          <a:ea typeface="ＭＳ Ｐゴシック" panose="020B0600070205080204" pitchFamily="50" charset="-128"/>
                        </a:rPr>
                        <a:t>35</a:t>
                      </a:r>
                      <a:r>
                        <a:rPr lang="ja-JP" altLang="en-US" sz="700" b="0" i="0" u="none" strike="noStrike" dirty="0">
                          <a:solidFill>
                            <a:srgbClr val="000000"/>
                          </a:solidFill>
                          <a:effectLst/>
                          <a:latin typeface="ＭＳ Ｐゴシック" panose="020B0600070205080204" pitchFamily="50" charset="-128"/>
                          <a:ea typeface="ＭＳ Ｐゴシック" panose="020B0600070205080204" pitchFamily="50" charset="-128"/>
                        </a:rPr>
                        <a:t>年後架替</a:t>
                      </a:r>
                      <a:r>
                        <a:rPr lang="en-US" altLang="ja-JP" sz="600" b="0" i="0" u="none" strike="noStrike" dirty="0">
                          <a:solidFill>
                            <a:srgbClr val="000000"/>
                          </a:solidFill>
                          <a:effectLst/>
                          <a:latin typeface="ＭＳ Ｐゴシック" panose="020B0600070205080204" pitchFamily="50" charset="-128"/>
                          <a:ea typeface="ＭＳ Ｐゴシック" panose="020B0600070205080204" pitchFamily="50" charset="-128"/>
                        </a:rPr>
                        <a:t>【</a:t>
                      </a:r>
                      <a:r>
                        <a:rPr lang="ja-JP" altLang="en-US" sz="600" b="0" i="0" u="none" strike="noStrike" dirty="0">
                          <a:solidFill>
                            <a:srgbClr val="000000"/>
                          </a:solidFill>
                          <a:effectLst/>
                          <a:latin typeface="ＭＳ Ｐゴシック" panose="020B0600070205080204" pitchFamily="50" charset="-128"/>
                          <a:ea typeface="ＭＳ Ｐゴシック" panose="020B0600070205080204" pitchFamily="50" charset="-128"/>
                        </a:rPr>
                        <a:t>上部のみ</a:t>
                      </a:r>
                      <a:endParaRPr lang="en-US" altLang="ja-JP" sz="6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p>
                      <a:pPr algn="ctr" fontAlgn="ctr"/>
                      <a:r>
                        <a:rPr lang="ja-JP" altLang="en-US" sz="600" b="0" i="0" u="none" strike="noStrike" dirty="0">
                          <a:solidFill>
                            <a:srgbClr val="000000"/>
                          </a:solidFill>
                          <a:effectLst/>
                          <a:latin typeface="ＭＳ Ｐゴシック" panose="020B0600070205080204" pitchFamily="50" charset="-128"/>
                          <a:ea typeface="ＭＳ Ｐゴシック" panose="020B0600070205080204" pitchFamily="50" charset="-128"/>
                        </a:rPr>
                        <a:t>更新</a:t>
                      </a:r>
                      <a:r>
                        <a:rPr lang="en-US" altLang="ja-JP" sz="600" b="0" i="0" u="none" strike="noStrike" dirty="0">
                          <a:solidFill>
                            <a:srgbClr val="000000"/>
                          </a:solidFill>
                          <a:effectLst/>
                          <a:latin typeface="ＭＳ Ｐゴシック" panose="020B0600070205080204" pitchFamily="50" charset="-128"/>
                          <a:ea typeface="ＭＳ Ｐゴシック" panose="020B0600070205080204" pitchFamily="50" charset="-128"/>
                        </a:rPr>
                        <a:t>】</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700" b="0" i="0" u="none" strike="noStrike">
                          <a:solidFill>
                            <a:srgbClr val="000000"/>
                          </a:solidFill>
                          <a:effectLst/>
                          <a:latin typeface="ＭＳ Ｐゴシック" panose="020B0600070205080204" pitchFamily="50" charset="-128"/>
                          <a:ea typeface="ＭＳ Ｐゴシック" panose="020B0600070205080204" pitchFamily="50" charset="-128"/>
                        </a:rPr>
                        <a:t>延命化案</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0"/>
                  </a:ext>
                </a:extLst>
              </a:tr>
              <a:tr h="135729">
                <a:tc>
                  <a:txBody>
                    <a:bodyPr/>
                    <a:lstStyle/>
                    <a:p>
                      <a:pPr algn="l" fontAlgn="ctr"/>
                      <a:r>
                        <a:rPr lang="en-US" sz="700" b="0" i="0" u="none" strike="noStrike" dirty="0">
                          <a:solidFill>
                            <a:srgbClr val="000000"/>
                          </a:solidFill>
                          <a:effectLst/>
                          <a:latin typeface="ＭＳ Ｐゴシック" panose="020B0600070205080204" pitchFamily="50" charset="-128"/>
                          <a:ea typeface="ＭＳ Ｐゴシック" panose="020B0600070205080204" pitchFamily="50" charset="-128"/>
                        </a:rPr>
                        <a:t>ＬＣＣ（</a:t>
                      </a:r>
                      <a:r>
                        <a:rPr lang="ja-JP" altLang="en-US" sz="700" b="0" i="0" u="none" strike="noStrike" dirty="0">
                          <a:solidFill>
                            <a:srgbClr val="000000"/>
                          </a:solidFill>
                          <a:effectLst/>
                          <a:latin typeface="ＭＳ Ｐゴシック" panose="020B0600070205080204" pitchFamily="50" charset="-128"/>
                          <a:ea typeface="ＭＳ Ｐゴシック" panose="020B0600070205080204" pitchFamily="50" charset="-128"/>
                        </a:rPr>
                        <a:t>千円）</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700" b="0" i="0" u="none" strike="noStrike" dirty="0">
                          <a:solidFill>
                            <a:srgbClr val="000000"/>
                          </a:solidFill>
                          <a:effectLst/>
                          <a:latin typeface="ＭＳ Ｐゴシック" panose="020B0600070205080204" pitchFamily="50" charset="-128"/>
                          <a:ea typeface="ＭＳ Ｐゴシック" panose="020B0600070205080204" pitchFamily="50" charset="-128"/>
                        </a:rPr>
                        <a:t>210,782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700" b="0" i="0" u="none" strike="noStrike">
                          <a:solidFill>
                            <a:srgbClr val="000000"/>
                          </a:solidFill>
                          <a:effectLst/>
                          <a:latin typeface="ＭＳ Ｐゴシック" panose="020B0600070205080204" pitchFamily="50" charset="-128"/>
                          <a:ea typeface="ＭＳ Ｐゴシック" panose="020B0600070205080204" pitchFamily="50" charset="-128"/>
                        </a:rPr>
                        <a:t>138,712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700" b="0" i="0" u="none" strike="noStrike">
                          <a:solidFill>
                            <a:srgbClr val="000000"/>
                          </a:solidFill>
                          <a:effectLst/>
                          <a:latin typeface="ＭＳ Ｐゴシック" panose="020B0600070205080204" pitchFamily="50" charset="-128"/>
                          <a:ea typeface="ＭＳ Ｐゴシック" panose="020B0600070205080204" pitchFamily="50" charset="-128"/>
                        </a:rPr>
                        <a:t>258,237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700" b="0" i="0" u="none" strike="noStrike">
                          <a:solidFill>
                            <a:srgbClr val="000000"/>
                          </a:solidFill>
                          <a:effectLst/>
                          <a:latin typeface="ＭＳ Ｐゴシック" panose="020B0600070205080204" pitchFamily="50" charset="-128"/>
                          <a:ea typeface="ＭＳ Ｐゴシック" panose="020B0600070205080204" pitchFamily="50" charset="-128"/>
                        </a:rPr>
                        <a:t>211,406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700" b="0" i="0" u="none" strike="noStrike">
                          <a:solidFill>
                            <a:srgbClr val="000000"/>
                          </a:solidFill>
                          <a:effectLst/>
                          <a:latin typeface="ＭＳ Ｐゴシック" panose="020B0600070205080204" pitchFamily="50" charset="-128"/>
                          <a:ea typeface="ＭＳ Ｐゴシック" panose="020B0600070205080204" pitchFamily="50" charset="-128"/>
                        </a:rPr>
                        <a:t>215,302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1"/>
                  </a:ext>
                </a:extLst>
              </a:tr>
              <a:tr h="135729">
                <a:tc>
                  <a:txBody>
                    <a:bodyPr/>
                    <a:lstStyle/>
                    <a:p>
                      <a:pPr algn="l" fontAlgn="ctr"/>
                      <a:r>
                        <a:rPr lang="zh-CN" altLang="en-US" sz="700" b="0" i="0" u="none" strike="noStrike" dirty="0">
                          <a:solidFill>
                            <a:srgbClr val="000000"/>
                          </a:solidFill>
                          <a:effectLst/>
                          <a:latin typeface="ＭＳ Ｐゴシック" panose="020B0600070205080204" pitchFamily="50" charset="-128"/>
                          <a:ea typeface="ＭＳ Ｐゴシック" panose="020B0600070205080204" pitchFamily="50" charset="-128"/>
                        </a:rPr>
                        <a:t>経済性</a:t>
                      </a:r>
                      <a:r>
                        <a:rPr lang="en-US" altLang="zh-CN" sz="700" b="0" i="0" u="none" strike="noStrike" dirty="0">
                          <a:solidFill>
                            <a:srgbClr val="000000"/>
                          </a:solidFill>
                          <a:effectLst/>
                          <a:latin typeface="ＭＳ Ｐゴシック" panose="020B0600070205080204" pitchFamily="50" charset="-128"/>
                          <a:ea typeface="ＭＳ Ｐゴシック" panose="020B0600070205080204" pitchFamily="50" charset="-128"/>
                        </a:rPr>
                        <a:t>【60</a:t>
                      </a:r>
                      <a:r>
                        <a:rPr lang="zh-CN" altLang="en-US" sz="700" b="0" i="0" u="none" strike="noStrike" dirty="0">
                          <a:solidFill>
                            <a:srgbClr val="000000"/>
                          </a:solidFill>
                          <a:effectLst/>
                          <a:latin typeface="ＭＳ Ｐゴシック" panose="020B0600070205080204" pitchFamily="50" charset="-128"/>
                          <a:ea typeface="ＭＳ Ｐゴシック" panose="020B0600070205080204" pitchFamily="50" charset="-128"/>
                        </a:rPr>
                        <a:t>点満点</a:t>
                      </a:r>
                      <a:r>
                        <a:rPr lang="en-US" altLang="zh-CN" sz="700" b="0" i="0" u="none" strike="noStrike" dirty="0">
                          <a:solidFill>
                            <a:srgbClr val="000000"/>
                          </a:solidFill>
                          <a:effectLst/>
                          <a:latin typeface="ＭＳ Ｐゴシック" panose="020B0600070205080204" pitchFamily="50" charset="-128"/>
                          <a:ea typeface="ＭＳ Ｐゴシック" panose="020B0600070205080204" pitchFamily="50" charset="-128"/>
                        </a:rPr>
                        <a:t>】</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700" b="0" i="0" u="none" strike="noStrike" dirty="0">
                          <a:solidFill>
                            <a:srgbClr val="000000"/>
                          </a:solidFill>
                          <a:effectLst/>
                          <a:latin typeface="ＭＳ Ｐゴシック" panose="020B0600070205080204" pitchFamily="50" charset="-128"/>
                          <a:ea typeface="ＭＳ Ｐゴシック" panose="020B0600070205080204" pitchFamily="50" charset="-128"/>
                        </a:rPr>
                        <a:t>29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700" b="0" i="0" u="none" strike="noStrike" dirty="0">
                          <a:solidFill>
                            <a:srgbClr val="000000"/>
                          </a:solidFill>
                          <a:effectLst/>
                          <a:latin typeface="ＭＳ Ｐゴシック" panose="020B0600070205080204" pitchFamily="50" charset="-128"/>
                          <a:ea typeface="ＭＳ Ｐゴシック" panose="020B0600070205080204" pitchFamily="50" charset="-128"/>
                        </a:rPr>
                        <a:t>60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700" b="0" i="0" u="none" strike="noStrike" dirty="0">
                          <a:solidFill>
                            <a:srgbClr val="000000"/>
                          </a:solidFill>
                          <a:effectLst/>
                          <a:latin typeface="ＭＳ Ｐゴシック" panose="020B0600070205080204" pitchFamily="50" charset="-128"/>
                          <a:ea typeface="ＭＳ Ｐゴシック" panose="020B0600070205080204" pitchFamily="50" charset="-128"/>
                        </a:rPr>
                        <a:t>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700" b="0" i="0" u="none" strike="noStrike" dirty="0">
                          <a:solidFill>
                            <a:srgbClr val="000000"/>
                          </a:solidFill>
                          <a:effectLst/>
                          <a:latin typeface="ＭＳ Ｐゴシック" panose="020B0600070205080204" pitchFamily="50" charset="-128"/>
                          <a:ea typeface="ＭＳ Ｐゴシック" panose="020B0600070205080204" pitchFamily="50" charset="-128"/>
                        </a:rPr>
                        <a:t>29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700" b="0" i="0" u="none" strike="noStrike" dirty="0">
                          <a:solidFill>
                            <a:srgbClr val="000000"/>
                          </a:solidFill>
                          <a:effectLst/>
                          <a:latin typeface="ＭＳ Ｐゴシック" panose="020B0600070205080204" pitchFamily="50" charset="-128"/>
                          <a:ea typeface="ＭＳ Ｐゴシック" panose="020B0600070205080204" pitchFamily="50" charset="-128"/>
                        </a:rPr>
                        <a:t>27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2"/>
                  </a:ext>
                </a:extLst>
              </a:tr>
              <a:tr h="135729">
                <a:tc>
                  <a:txBody>
                    <a:bodyPr/>
                    <a:lstStyle/>
                    <a:p>
                      <a:pPr algn="l" fontAlgn="ctr"/>
                      <a:r>
                        <a:rPr lang="zh-CN" altLang="en-US" sz="700" b="0" i="0" u="none" strike="noStrike" dirty="0">
                          <a:solidFill>
                            <a:srgbClr val="000000"/>
                          </a:solidFill>
                          <a:effectLst/>
                          <a:latin typeface="ＭＳ Ｐゴシック" panose="020B0600070205080204" pitchFamily="50" charset="-128"/>
                          <a:ea typeface="ＭＳ Ｐゴシック" panose="020B0600070205080204" pitchFamily="50" charset="-128"/>
                        </a:rPr>
                        <a:t>使用性</a:t>
                      </a:r>
                      <a:r>
                        <a:rPr lang="en-US" altLang="zh-CN" sz="700" b="0" i="0" u="none" strike="noStrike" dirty="0">
                          <a:solidFill>
                            <a:srgbClr val="000000"/>
                          </a:solidFill>
                          <a:effectLst/>
                          <a:latin typeface="ＭＳ Ｐゴシック" panose="020B0600070205080204" pitchFamily="50" charset="-128"/>
                          <a:ea typeface="ＭＳ Ｐゴシック" panose="020B0600070205080204" pitchFamily="50" charset="-128"/>
                        </a:rPr>
                        <a:t>【5</a:t>
                      </a:r>
                      <a:r>
                        <a:rPr lang="zh-CN" altLang="en-US" sz="700" b="0" i="0" u="none" strike="noStrike" dirty="0">
                          <a:solidFill>
                            <a:srgbClr val="000000"/>
                          </a:solidFill>
                          <a:effectLst/>
                          <a:latin typeface="ＭＳ Ｐゴシック" panose="020B0600070205080204" pitchFamily="50" charset="-128"/>
                          <a:ea typeface="ＭＳ Ｐゴシック" panose="020B0600070205080204" pitchFamily="50" charset="-128"/>
                        </a:rPr>
                        <a:t>点満点</a:t>
                      </a:r>
                      <a:r>
                        <a:rPr lang="en-US" altLang="zh-CN" sz="700" b="0" i="0" u="none" strike="noStrike" dirty="0">
                          <a:solidFill>
                            <a:srgbClr val="000000"/>
                          </a:solidFill>
                          <a:effectLst/>
                          <a:latin typeface="ＭＳ Ｐゴシック" panose="020B0600070205080204" pitchFamily="50" charset="-128"/>
                          <a:ea typeface="ＭＳ Ｐゴシック" panose="020B0600070205080204" pitchFamily="50" charset="-128"/>
                        </a:rPr>
                        <a:t>】</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700" b="0" i="0" u="none" strike="noStrike" dirty="0">
                          <a:solidFill>
                            <a:srgbClr val="000000"/>
                          </a:solidFill>
                          <a:effectLst/>
                          <a:latin typeface="ＭＳ Ｐゴシック" panose="020B0600070205080204" pitchFamily="50" charset="-128"/>
                          <a:ea typeface="ＭＳ Ｐゴシック" panose="020B0600070205080204" pitchFamily="50" charset="-128"/>
                        </a:rPr>
                        <a:t>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700" b="0" i="0" u="none" strike="noStrike" dirty="0">
                          <a:solidFill>
                            <a:srgbClr val="000000"/>
                          </a:solidFill>
                          <a:effectLst/>
                          <a:latin typeface="ＭＳ Ｐゴシック" panose="020B0600070205080204" pitchFamily="50" charset="-128"/>
                          <a:ea typeface="ＭＳ Ｐゴシック" panose="020B0600070205080204" pitchFamily="50" charset="-128"/>
                        </a:rPr>
                        <a:t>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700" b="0" i="0" u="none" strike="noStrike" dirty="0">
                          <a:solidFill>
                            <a:srgbClr val="000000"/>
                          </a:solidFill>
                          <a:effectLst/>
                          <a:latin typeface="ＭＳ Ｐゴシック" panose="020B0600070205080204" pitchFamily="50" charset="-128"/>
                          <a:ea typeface="ＭＳ Ｐゴシック" panose="020B0600070205080204" pitchFamily="50" charset="-128"/>
                        </a:rPr>
                        <a:t>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700" b="0" i="0" u="none" strike="noStrike" dirty="0">
                          <a:solidFill>
                            <a:srgbClr val="000000"/>
                          </a:solidFill>
                          <a:effectLst/>
                          <a:latin typeface="ＭＳ Ｐゴシック" panose="020B0600070205080204" pitchFamily="50" charset="-128"/>
                          <a:ea typeface="ＭＳ Ｐゴシック" panose="020B0600070205080204" pitchFamily="50" charset="-128"/>
                        </a:rPr>
                        <a:t>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700" b="0" i="0" u="none" strike="noStrike" dirty="0">
                          <a:solidFill>
                            <a:srgbClr val="000000"/>
                          </a:solidFill>
                          <a:effectLst/>
                          <a:latin typeface="ＭＳ Ｐゴシック" panose="020B0600070205080204" pitchFamily="50" charset="-128"/>
                          <a:ea typeface="ＭＳ Ｐゴシック" panose="020B0600070205080204" pitchFamily="50" charset="-128"/>
                        </a:rPr>
                        <a:t>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3"/>
                  </a:ext>
                </a:extLst>
              </a:tr>
              <a:tr h="135729">
                <a:tc>
                  <a:txBody>
                    <a:bodyPr/>
                    <a:lstStyle/>
                    <a:p>
                      <a:pPr algn="l" fontAlgn="ctr"/>
                      <a:r>
                        <a:rPr lang="zh-CN" altLang="en-US" sz="700" b="0" i="0" u="none" strike="noStrike" dirty="0">
                          <a:solidFill>
                            <a:srgbClr val="000000"/>
                          </a:solidFill>
                          <a:effectLst/>
                          <a:latin typeface="ＭＳ Ｐゴシック" panose="020B0600070205080204" pitchFamily="50" charset="-128"/>
                          <a:ea typeface="ＭＳ Ｐゴシック" panose="020B0600070205080204" pitchFamily="50" charset="-128"/>
                        </a:rPr>
                        <a:t>維持管理性</a:t>
                      </a:r>
                      <a:r>
                        <a:rPr lang="en-US" altLang="zh-CN" sz="600" b="0" i="0" u="none" strike="noStrike" dirty="0">
                          <a:solidFill>
                            <a:srgbClr val="000000"/>
                          </a:solidFill>
                          <a:effectLst/>
                          <a:latin typeface="ＭＳ Ｐゴシック" panose="020B0600070205080204" pitchFamily="50" charset="-128"/>
                          <a:ea typeface="ＭＳ Ｐゴシック" panose="020B0600070205080204" pitchFamily="50" charset="-128"/>
                        </a:rPr>
                        <a:t>【20</a:t>
                      </a:r>
                      <a:r>
                        <a:rPr lang="zh-CN" altLang="en-US" sz="600" b="0" i="0" u="none" strike="noStrike" dirty="0">
                          <a:solidFill>
                            <a:srgbClr val="000000"/>
                          </a:solidFill>
                          <a:effectLst/>
                          <a:latin typeface="ＭＳ Ｐゴシック" panose="020B0600070205080204" pitchFamily="50" charset="-128"/>
                          <a:ea typeface="ＭＳ Ｐゴシック" panose="020B0600070205080204" pitchFamily="50" charset="-128"/>
                        </a:rPr>
                        <a:t>点満点</a:t>
                      </a:r>
                      <a:r>
                        <a:rPr lang="en-US" altLang="zh-CN" sz="600" b="0" i="0" u="none" strike="noStrike" dirty="0">
                          <a:solidFill>
                            <a:srgbClr val="000000"/>
                          </a:solidFill>
                          <a:effectLst/>
                          <a:latin typeface="ＭＳ Ｐゴシック" panose="020B0600070205080204" pitchFamily="50" charset="-128"/>
                          <a:ea typeface="ＭＳ Ｐゴシック" panose="020B0600070205080204" pitchFamily="50" charset="-128"/>
                        </a:rPr>
                        <a:t>】</a:t>
                      </a:r>
                      <a:endParaRPr lang="en-US" altLang="zh-CN" sz="7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700" b="0" i="0" u="none" strike="noStrike" dirty="0">
                          <a:solidFill>
                            <a:srgbClr val="000000"/>
                          </a:solidFill>
                          <a:effectLst/>
                          <a:latin typeface="ＭＳ Ｐゴシック" panose="020B0600070205080204" pitchFamily="50" charset="-128"/>
                          <a:ea typeface="ＭＳ Ｐゴシック" panose="020B0600070205080204" pitchFamily="50" charset="-128"/>
                        </a:rPr>
                        <a:t>20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700" b="0" i="0" u="none" strike="noStrike" dirty="0">
                          <a:solidFill>
                            <a:srgbClr val="000000"/>
                          </a:solidFill>
                          <a:effectLst/>
                          <a:latin typeface="ＭＳ Ｐゴシック" panose="020B0600070205080204" pitchFamily="50" charset="-128"/>
                          <a:ea typeface="ＭＳ Ｐゴシック" panose="020B0600070205080204" pitchFamily="50" charset="-128"/>
                        </a:rPr>
                        <a:t>13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700" b="0" i="0" u="none" strike="noStrike" dirty="0">
                          <a:solidFill>
                            <a:srgbClr val="000000"/>
                          </a:solidFill>
                          <a:effectLst/>
                          <a:latin typeface="ＭＳ Ｐゴシック" panose="020B0600070205080204" pitchFamily="50" charset="-128"/>
                          <a:ea typeface="ＭＳ Ｐゴシック" panose="020B0600070205080204" pitchFamily="50" charset="-128"/>
                        </a:rPr>
                        <a:t>16.5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700" b="0" i="0" u="none" strike="noStrike" dirty="0">
                          <a:solidFill>
                            <a:srgbClr val="000000"/>
                          </a:solidFill>
                          <a:effectLst/>
                          <a:latin typeface="ＭＳ Ｐゴシック" panose="020B0600070205080204" pitchFamily="50" charset="-128"/>
                          <a:ea typeface="ＭＳ Ｐゴシック" panose="020B0600070205080204" pitchFamily="50" charset="-128"/>
                        </a:rPr>
                        <a:t>13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700" b="0" i="0" u="none" strike="noStrike" dirty="0">
                          <a:solidFill>
                            <a:srgbClr val="000000"/>
                          </a:solidFill>
                          <a:effectLst/>
                          <a:latin typeface="ＭＳ Ｐゴシック" panose="020B0600070205080204" pitchFamily="50" charset="-128"/>
                          <a:ea typeface="ＭＳ Ｐゴシック" panose="020B0600070205080204" pitchFamily="50" charset="-128"/>
                        </a:rPr>
                        <a:t>13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4"/>
                  </a:ext>
                </a:extLst>
              </a:tr>
              <a:tr h="135729">
                <a:tc>
                  <a:txBody>
                    <a:bodyPr/>
                    <a:lstStyle/>
                    <a:p>
                      <a:pPr algn="l" fontAlgn="ctr"/>
                      <a:r>
                        <a:rPr lang="zh-CN" altLang="en-US" sz="700" b="0" i="0" u="none" strike="noStrike" dirty="0">
                          <a:solidFill>
                            <a:srgbClr val="000000"/>
                          </a:solidFill>
                          <a:effectLst/>
                          <a:latin typeface="ＭＳ Ｐゴシック" panose="020B0600070205080204" pitchFamily="50" charset="-128"/>
                          <a:ea typeface="ＭＳ Ｐゴシック" panose="020B0600070205080204" pitchFamily="50" charset="-128"/>
                        </a:rPr>
                        <a:t>社会的影響</a:t>
                      </a:r>
                      <a:r>
                        <a:rPr lang="en-US" altLang="zh-CN" sz="600" b="0" i="0" u="none" strike="noStrike" dirty="0">
                          <a:solidFill>
                            <a:srgbClr val="000000"/>
                          </a:solidFill>
                          <a:effectLst/>
                          <a:latin typeface="ＭＳ Ｐゴシック" panose="020B0600070205080204" pitchFamily="50" charset="-128"/>
                          <a:ea typeface="ＭＳ Ｐゴシック" panose="020B0600070205080204" pitchFamily="50" charset="-128"/>
                        </a:rPr>
                        <a:t>【15</a:t>
                      </a:r>
                      <a:r>
                        <a:rPr lang="zh-CN" altLang="en-US" sz="600" b="0" i="0" u="none" strike="noStrike" dirty="0">
                          <a:solidFill>
                            <a:srgbClr val="000000"/>
                          </a:solidFill>
                          <a:effectLst/>
                          <a:latin typeface="ＭＳ Ｐゴシック" panose="020B0600070205080204" pitchFamily="50" charset="-128"/>
                          <a:ea typeface="ＭＳ Ｐゴシック" panose="020B0600070205080204" pitchFamily="50" charset="-128"/>
                        </a:rPr>
                        <a:t>点満点</a:t>
                      </a:r>
                      <a:r>
                        <a:rPr lang="en-US" altLang="zh-CN" sz="600" b="0" i="0" u="none" strike="noStrike" dirty="0">
                          <a:solidFill>
                            <a:srgbClr val="000000"/>
                          </a:solidFill>
                          <a:effectLst/>
                          <a:latin typeface="ＭＳ Ｐゴシック" panose="020B0600070205080204" pitchFamily="50" charset="-128"/>
                          <a:ea typeface="ＭＳ Ｐゴシック" panose="020B0600070205080204" pitchFamily="50" charset="-128"/>
                        </a:rPr>
                        <a:t>】</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700" b="0" i="0" u="none" strike="noStrike" dirty="0">
                          <a:solidFill>
                            <a:srgbClr val="000000"/>
                          </a:solidFill>
                          <a:effectLst/>
                          <a:latin typeface="ＭＳ Ｐゴシック" panose="020B0600070205080204" pitchFamily="50" charset="-128"/>
                          <a:ea typeface="ＭＳ Ｐゴシック" panose="020B0600070205080204" pitchFamily="50" charset="-128"/>
                        </a:rPr>
                        <a:t>11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700" b="0" i="0" u="none" strike="noStrike" dirty="0">
                          <a:solidFill>
                            <a:srgbClr val="000000"/>
                          </a:solidFill>
                          <a:effectLst/>
                          <a:latin typeface="ＭＳ Ｐゴシック" panose="020B0600070205080204" pitchFamily="50" charset="-128"/>
                          <a:ea typeface="ＭＳ Ｐゴシック" panose="020B0600070205080204" pitchFamily="50" charset="-128"/>
                        </a:rPr>
                        <a:t>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700" b="0" i="0" u="none" strike="noStrike" dirty="0">
                          <a:solidFill>
                            <a:srgbClr val="000000"/>
                          </a:solidFill>
                          <a:effectLst/>
                          <a:latin typeface="ＭＳ Ｐゴシック" panose="020B0600070205080204" pitchFamily="50" charset="-128"/>
                          <a:ea typeface="ＭＳ Ｐゴシック" panose="020B0600070205080204" pitchFamily="50" charset="-128"/>
                        </a:rPr>
                        <a:t>11.5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700" b="0" i="0" u="none" strike="noStrike" dirty="0">
                          <a:solidFill>
                            <a:srgbClr val="000000"/>
                          </a:solidFill>
                          <a:effectLst/>
                          <a:latin typeface="ＭＳ Ｐゴシック" panose="020B0600070205080204" pitchFamily="50" charset="-128"/>
                          <a:ea typeface="ＭＳ Ｐゴシック" panose="020B0600070205080204" pitchFamily="50" charset="-128"/>
                        </a:rPr>
                        <a:t>10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700" b="0" i="0" u="none" strike="noStrike" dirty="0">
                          <a:solidFill>
                            <a:srgbClr val="000000"/>
                          </a:solidFill>
                          <a:effectLst/>
                          <a:latin typeface="ＭＳ Ｐゴシック" panose="020B0600070205080204" pitchFamily="50" charset="-128"/>
                          <a:ea typeface="ＭＳ Ｐゴシック" panose="020B0600070205080204" pitchFamily="50" charset="-128"/>
                        </a:rPr>
                        <a:t>12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5"/>
                  </a:ext>
                </a:extLst>
              </a:tr>
              <a:tr h="135729">
                <a:tc>
                  <a:txBody>
                    <a:bodyPr/>
                    <a:lstStyle/>
                    <a:p>
                      <a:pPr algn="l" fontAlgn="ctr"/>
                      <a:r>
                        <a:rPr lang="ja-JP" altLang="en-US" sz="700" b="0" i="0" u="none" strike="noStrike">
                          <a:solidFill>
                            <a:srgbClr val="000000"/>
                          </a:solidFill>
                          <a:effectLst/>
                          <a:latin typeface="ＭＳ Ｐゴシック" panose="020B0600070205080204" pitchFamily="50" charset="-128"/>
                          <a:ea typeface="ＭＳ Ｐゴシック" panose="020B0600070205080204" pitchFamily="50" charset="-128"/>
                        </a:rPr>
                        <a:t>合計</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700" b="0" i="0" u="none" strike="noStrike" dirty="0">
                          <a:solidFill>
                            <a:srgbClr val="000000"/>
                          </a:solidFill>
                          <a:effectLst/>
                          <a:latin typeface="ＭＳ Ｐゴシック" panose="020B0600070205080204" pitchFamily="50" charset="-128"/>
                          <a:ea typeface="ＭＳ Ｐゴシック" panose="020B0600070205080204" pitchFamily="50" charset="-128"/>
                        </a:rPr>
                        <a:t>65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700" b="0" i="0" u="none" strike="noStrike" dirty="0">
                          <a:solidFill>
                            <a:srgbClr val="000000"/>
                          </a:solidFill>
                          <a:effectLst/>
                          <a:latin typeface="ＭＳ Ｐゴシック" panose="020B0600070205080204" pitchFamily="50" charset="-128"/>
                          <a:ea typeface="ＭＳ Ｐゴシック" panose="020B0600070205080204" pitchFamily="50" charset="-128"/>
                        </a:rPr>
                        <a:t>86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700" b="0" i="0" u="none" strike="noStrike" dirty="0">
                          <a:solidFill>
                            <a:srgbClr val="000000"/>
                          </a:solidFill>
                          <a:effectLst/>
                          <a:latin typeface="ＭＳ Ｐゴシック" panose="020B0600070205080204" pitchFamily="50" charset="-128"/>
                          <a:ea typeface="ＭＳ Ｐゴシック" panose="020B0600070205080204" pitchFamily="50" charset="-128"/>
                        </a:rPr>
                        <a:t>41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700" b="0" i="0" u="none" strike="noStrike" dirty="0">
                          <a:solidFill>
                            <a:srgbClr val="000000"/>
                          </a:solidFill>
                          <a:effectLst/>
                          <a:latin typeface="ＭＳ Ｐゴシック" panose="020B0600070205080204" pitchFamily="50" charset="-128"/>
                          <a:ea typeface="ＭＳ Ｐゴシック" panose="020B0600070205080204" pitchFamily="50" charset="-128"/>
                        </a:rPr>
                        <a:t>57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700" b="0" i="0" u="none" strike="noStrike" dirty="0">
                          <a:solidFill>
                            <a:srgbClr val="000000"/>
                          </a:solidFill>
                          <a:effectLst/>
                          <a:latin typeface="ＭＳ Ｐゴシック" panose="020B0600070205080204" pitchFamily="50" charset="-128"/>
                          <a:ea typeface="ＭＳ Ｐゴシック" panose="020B0600070205080204" pitchFamily="50" charset="-128"/>
                        </a:rPr>
                        <a:t>57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6"/>
                  </a:ext>
                </a:extLst>
              </a:tr>
            </a:tbl>
          </a:graphicData>
        </a:graphic>
      </p:graphicFrame>
      <p:sp>
        <p:nvSpPr>
          <p:cNvPr id="21" name="正方形/長方形 20"/>
          <p:cNvSpPr/>
          <p:nvPr/>
        </p:nvSpPr>
        <p:spPr>
          <a:xfrm>
            <a:off x="6129970" y="3903187"/>
            <a:ext cx="1055278" cy="215444"/>
          </a:xfrm>
          <a:prstGeom prst="rect">
            <a:avLst/>
          </a:prstGeom>
          <a:noFill/>
        </p:spPr>
        <p:txBody>
          <a:bodyPr wrap="square" lIns="0" tIns="0" rIns="0" bIns="0">
            <a:spAutoFit/>
          </a:bodyPr>
          <a:lstStyle/>
          <a:p>
            <a:pPr>
              <a:spcAft>
                <a:spcPts val="0"/>
              </a:spcAft>
            </a:pPr>
            <a:r>
              <a:rPr lang="en-US" altLang="ja-JP" sz="1400" dirty="0"/>
              <a:t>【</a:t>
            </a:r>
            <a:r>
              <a:rPr lang="ja-JP" altLang="en-US" sz="1400" dirty="0"/>
              <a:t>総合評価</a:t>
            </a:r>
            <a:r>
              <a:rPr lang="en-US" altLang="ja-JP" sz="1400" dirty="0"/>
              <a:t>】</a:t>
            </a:r>
            <a:endParaRPr lang="ja-JP" altLang="en-US" sz="1400" dirty="0"/>
          </a:p>
        </p:txBody>
      </p:sp>
      <p:sp>
        <p:nvSpPr>
          <p:cNvPr id="2" name="正方形/長方形 1"/>
          <p:cNvSpPr/>
          <p:nvPr/>
        </p:nvSpPr>
        <p:spPr>
          <a:xfrm>
            <a:off x="6033120" y="5311224"/>
            <a:ext cx="3456384" cy="854080"/>
          </a:xfrm>
          <a:prstGeom prst="rect">
            <a:avLst/>
          </a:prstGeom>
        </p:spPr>
        <p:txBody>
          <a:bodyPr wrap="square">
            <a:spAutoFit/>
          </a:bodyPr>
          <a:lstStyle/>
          <a:p>
            <a:pPr algn="just"/>
            <a:r>
              <a:rPr lang="ja-JP" altLang="en-US" sz="900" b="1" kern="100" dirty="0">
                <a:latin typeface="+mn-ea"/>
                <a:cs typeface="Times New Roman" panose="02020603050405020304" pitchFamily="18" charset="0"/>
              </a:rPr>
              <a:t>講評</a:t>
            </a:r>
            <a:endParaRPr lang="en-US" altLang="ja-JP" sz="810" b="1" kern="100" dirty="0">
              <a:latin typeface="+mn-ea"/>
              <a:cs typeface="Times New Roman" panose="02020603050405020304" pitchFamily="18" charset="0"/>
            </a:endParaRPr>
          </a:p>
          <a:p>
            <a:pPr algn="just"/>
            <a:r>
              <a:rPr lang="ja-JP" altLang="en-US" sz="810" kern="100" dirty="0">
                <a:latin typeface="+mn-ea"/>
                <a:cs typeface="Times New Roman" panose="02020603050405020304" pitchFamily="18" charset="0"/>
              </a:rPr>
              <a:t>・ 山間部</a:t>
            </a:r>
            <a:r>
              <a:rPr lang="ja-JP" altLang="ja-JP" sz="810" kern="100" dirty="0">
                <a:latin typeface="+mn-ea"/>
                <a:cs typeface="Times New Roman" panose="02020603050405020304" pitchFamily="18" charset="0"/>
              </a:rPr>
              <a:t>渡河橋 単純ＲＣＴ桁橋</a:t>
            </a:r>
          </a:p>
          <a:p>
            <a:pPr algn="just"/>
            <a:r>
              <a:rPr lang="ja-JP" altLang="en-US" sz="810" kern="100" dirty="0">
                <a:latin typeface="+mn-ea"/>
                <a:cs typeface="Times New Roman" panose="02020603050405020304" pitchFamily="18" charset="0"/>
              </a:rPr>
              <a:t>・</a:t>
            </a:r>
            <a:r>
              <a:rPr lang="en-US" altLang="ja-JP" sz="810" kern="100" dirty="0">
                <a:latin typeface="+mn-ea"/>
                <a:cs typeface="Times New Roman" panose="02020603050405020304" pitchFamily="18" charset="0"/>
              </a:rPr>
              <a:t> </a:t>
            </a:r>
            <a:r>
              <a:rPr lang="ja-JP" altLang="ja-JP" sz="810" kern="100" dirty="0">
                <a:latin typeface="+mn-ea"/>
                <a:cs typeface="Times New Roman" panose="02020603050405020304" pitchFamily="18" charset="0"/>
              </a:rPr>
              <a:t>架替案は橋台を再利用（上部工のみ更新）する案を検討に加える。</a:t>
            </a:r>
            <a:endParaRPr lang="en-US" altLang="ja-JP" sz="810" kern="100" dirty="0">
              <a:latin typeface="+mn-ea"/>
              <a:cs typeface="Times New Roman" panose="02020603050405020304" pitchFamily="18" charset="0"/>
            </a:endParaRPr>
          </a:p>
          <a:p>
            <a:pPr algn="just"/>
            <a:r>
              <a:rPr lang="ja-JP" altLang="en-US" sz="810" kern="100" dirty="0">
                <a:latin typeface="+mn-ea"/>
                <a:cs typeface="Times New Roman" panose="02020603050405020304" pitchFamily="18" charset="0"/>
              </a:rPr>
              <a:t>　</a:t>
            </a:r>
            <a:r>
              <a:rPr lang="ja-JP" altLang="ja-JP" sz="810" kern="100" dirty="0">
                <a:latin typeface="+mn-ea"/>
                <a:cs typeface="Times New Roman" panose="02020603050405020304" pitchFamily="18" charset="0"/>
              </a:rPr>
              <a:t>橋長</a:t>
            </a:r>
            <a:r>
              <a:rPr lang="en-US" altLang="ja-JP" sz="810" kern="100" dirty="0">
                <a:latin typeface="+mn-ea"/>
                <a:cs typeface="Times New Roman" panose="02020603050405020304" pitchFamily="18" charset="0"/>
              </a:rPr>
              <a:t>15</a:t>
            </a:r>
            <a:r>
              <a:rPr lang="ja-JP" altLang="ja-JP" sz="810" kern="100" dirty="0" err="1">
                <a:latin typeface="+mn-ea"/>
                <a:cs typeface="Times New Roman" panose="02020603050405020304" pitchFamily="18" charset="0"/>
              </a:rPr>
              <a:t>ｍ</a:t>
            </a:r>
            <a:r>
              <a:rPr lang="ja-JP" altLang="ja-JP" sz="810" kern="100" dirty="0">
                <a:latin typeface="+mn-ea"/>
                <a:cs typeface="Times New Roman" panose="02020603050405020304" pitchFamily="18" charset="0"/>
              </a:rPr>
              <a:t>程度の単純橋の場合、現時点架替案（上部工のみ更新）のＬＣＣ</a:t>
            </a:r>
            <a:endParaRPr lang="en-US" altLang="ja-JP" sz="810" kern="100" dirty="0">
              <a:latin typeface="+mn-ea"/>
              <a:cs typeface="Times New Roman" panose="02020603050405020304" pitchFamily="18" charset="0"/>
            </a:endParaRPr>
          </a:p>
          <a:p>
            <a:pPr algn="just"/>
            <a:r>
              <a:rPr lang="ja-JP" altLang="en-US" sz="810" kern="100" dirty="0">
                <a:latin typeface="+mn-ea"/>
                <a:cs typeface="Times New Roman" panose="02020603050405020304" pitchFamily="18" charset="0"/>
              </a:rPr>
              <a:t>　</a:t>
            </a:r>
            <a:r>
              <a:rPr lang="ja-JP" altLang="ja-JP" sz="810" kern="100" dirty="0">
                <a:latin typeface="+mn-ea"/>
                <a:cs typeface="Times New Roman" panose="02020603050405020304" pitchFamily="18" charset="0"/>
              </a:rPr>
              <a:t>が最も安価となる。</a:t>
            </a:r>
          </a:p>
          <a:p>
            <a:pPr algn="just"/>
            <a:r>
              <a:rPr lang="ja-JP" altLang="en-US" sz="810" kern="100" dirty="0">
                <a:latin typeface="+mn-ea"/>
                <a:cs typeface="Times New Roman" panose="02020603050405020304" pitchFamily="18" charset="0"/>
              </a:rPr>
              <a:t>・</a:t>
            </a:r>
            <a:r>
              <a:rPr lang="en-US" altLang="ja-JP" sz="810" kern="100" dirty="0">
                <a:latin typeface="+mn-ea"/>
                <a:cs typeface="Times New Roman" panose="02020603050405020304" pitchFamily="18" charset="0"/>
              </a:rPr>
              <a:t> </a:t>
            </a:r>
            <a:r>
              <a:rPr lang="ja-JP" altLang="en-US" sz="810" kern="100" dirty="0">
                <a:latin typeface="+mn-ea"/>
                <a:cs typeface="Times New Roman" panose="02020603050405020304" pitchFamily="18" charset="0"/>
              </a:rPr>
              <a:t>現時点</a:t>
            </a:r>
            <a:r>
              <a:rPr lang="ja-JP" altLang="ja-JP" sz="810" kern="100" dirty="0">
                <a:latin typeface="+mn-ea"/>
                <a:cs typeface="Times New Roman" panose="02020603050405020304" pitchFamily="18" charset="0"/>
              </a:rPr>
              <a:t>架替案は使用性・維持管理性で優位となり、総合的に優れる。</a:t>
            </a:r>
            <a:endParaRPr lang="ja-JP" altLang="en-US" sz="810" kern="100" dirty="0">
              <a:latin typeface="+mn-ea"/>
              <a:cs typeface="Times New Roman" panose="02020603050405020304" pitchFamily="18" charset="0"/>
            </a:endParaRPr>
          </a:p>
        </p:txBody>
      </p:sp>
      <p:pic>
        <p:nvPicPr>
          <p:cNvPr id="22" name="図 21"/>
          <p:cNvPicPr>
            <a:picLocks noChangeAspect="1"/>
          </p:cNvPicPr>
          <p:nvPr/>
        </p:nvPicPr>
        <p:blipFill rotWithShape="1">
          <a:blip r:embed="rId6"/>
          <a:srcRect l="5622" t="3977" r="3174" b="7388"/>
          <a:stretch/>
        </p:blipFill>
        <p:spPr>
          <a:xfrm>
            <a:off x="869937" y="1954525"/>
            <a:ext cx="3599274" cy="1884179"/>
          </a:xfrm>
          <a:prstGeom prst="rect">
            <a:avLst/>
          </a:prstGeom>
        </p:spPr>
      </p:pic>
      <p:sp>
        <p:nvSpPr>
          <p:cNvPr id="15" name="正方形/長方形 14"/>
          <p:cNvSpPr/>
          <p:nvPr/>
        </p:nvSpPr>
        <p:spPr>
          <a:xfrm>
            <a:off x="4069665" y="1980462"/>
            <a:ext cx="2051401" cy="707886"/>
          </a:xfrm>
          <a:prstGeom prst="rect">
            <a:avLst/>
          </a:prstGeom>
        </p:spPr>
        <p:txBody>
          <a:bodyPr wrap="square">
            <a:spAutoFit/>
          </a:bodyPr>
          <a:lstStyle/>
          <a:p>
            <a:pPr algn="just">
              <a:spcAft>
                <a:spcPts val="0"/>
              </a:spcAft>
            </a:pPr>
            <a:r>
              <a:rPr lang="ja-JP" altLang="en-US" sz="1000" dirty="0"/>
              <a:t>上部工：単径間</a:t>
            </a:r>
            <a:r>
              <a:rPr lang="en-US" altLang="ja-JP" sz="1000" dirty="0"/>
              <a:t>PC</a:t>
            </a:r>
            <a:r>
              <a:rPr lang="ja-JP" altLang="en-US" sz="1000" dirty="0"/>
              <a:t>プレテンション</a:t>
            </a:r>
            <a:endParaRPr lang="en-US" altLang="ja-JP" sz="1000" dirty="0"/>
          </a:p>
          <a:p>
            <a:pPr algn="just">
              <a:spcAft>
                <a:spcPts val="0"/>
              </a:spcAft>
            </a:pPr>
            <a:r>
              <a:rPr lang="ja-JP" altLang="en-US" sz="1000" dirty="0"/>
              <a:t>　　　　　 中空床版桁</a:t>
            </a:r>
            <a:endParaRPr lang="en-US" altLang="ja-JP" sz="1000" dirty="0"/>
          </a:p>
          <a:p>
            <a:pPr algn="just">
              <a:spcAft>
                <a:spcPts val="0"/>
              </a:spcAft>
            </a:pPr>
            <a:r>
              <a:rPr lang="ja-JP" altLang="en-US" sz="1000" dirty="0"/>
              <a:t>下部工：逆</a:t>
            </a:r>
            <a:r>
              <a:rPr lang="en-US" altLang="ja-JP" sz="1000" dirty="0"/>
              <a:t>T</a:t>
            </a:r>
            <a:r>
              <a:rPr lang="ja-JP" altLang="en-US" sz="1000" dirty="0"/>
              <a:t>式橋台</a:t>
            </a:r>
            <a:endParaRPr lang="en-US" altLang="ja-JP" sz="1000" dirty="0"/>
          </a:p>
          <a:p>
            <a:pPr algn="just">
              <a:spcAft>
                <a:spcPts val="0"/>
              </a:spcAft>
            </a:pPr>
            <a:r>
              <a:rPr lang="ja-JP" altLang="en-US" sz="1000" dirty="0"/>
              <a:t>基礎工：場所打ち杭基礎</a:t>
            </a:r>
            <a:endParaRPr lang="ja-JP" altLang="ja-JP" sz="1000" dirty="0"/>
          </a:p>
        </p:txBody>
      </p:sp>
      <p:sp>
        <p:nvSpPr>
          <p:cNvPr id="18" name="タイトル 1"/>
          <p:cNvSpPr txBox="1">
            <a:spLocks/>
          </p:cNvSpPr>
          <p:nvPr/>
        </p:nvSpPr>
        <p:spPr>
          <a:xfrm>
            <a:off x="611832" y="238054"/>
            <a:ext cx="8716202" cy="914400"/>
          </a:xfrm>
          <a:prstGeom prst="rect">
            <a:avLst/>
          </a:prstGeom>
        </p:spPr>
        <p:txBody>
          <a:bodyPr vert="horz" anchor="b" anchorCtr="0">
            <a:noAutofit/>
          </a:bodyPr>
          <a:lstStyle>
            <a:lvl1pPr algn="l" rtl="0" eaLnBrk="1" latinLnBrk="0" hangingPunct="1">
              <a:spcBef>
                <a:spcPct val="0"/>
              </a:spcBef>
              <a:buNone/>
              <a:defRPr kumimoji="1" sz="3200" kern="1200">
                <a:solidFill>
                  <a:schemeClr val="tx2"/>
                </a:solidFill>
                <a:latin typeface="+mj-lt"/>
                <a:ea typeface="+mj-ea"/>
                <a:cs typeface="+mj-cs"/>
              </a:defRPr>
            </a:lvl1pPr>
          </a:lstStyle>
          <a:p>
            <a:r>
              <a:rPr lang="ja-JP" altLang="en-US" sz="2800" dirty="0">
                <a:latin typeface="HGSｺﾞｼｯｸM" panose="020B0600000000000000" pitchFamily="50" charset="-128"/>
                <a:ea typeface="HGSｺﾞｼｯｸM" panose="020B0600000000000000" pitchFamily="50" charset="-128"/>
              </a:rPr>
              <a:t>４</a:t>
            </a:r>
            <a:r>
              <a:rPr lang="en-US" altLang="ja-JP" sz="2800" dirty="0">
                <a:latin typeface="HGSｺﾞｼｯｸM" panose="020B0600000000000000" pitchFamily="50" charset="-128"/>
                <a:ea typeface="HGSｺﾞｼｯｸM" panose="020B0600000000000000" pitchFamily="50" charset="-128"/>
              </a:rPr>
              <a:t>.</a:t>
            </a:r>
            <a:r>
              <a:rPr lang="ja-JP" altLang="en-US" sz="2800" dirty="0">
                <a:latin typeface="HGSｺﾞｼｯｸM" panose="020B0600000000000000" pitchFamily="50" charset="-128"/>
                <a:ea typeface="HGSｺﾞｼｯｸM" panose="020B0600000000000000" pitchFamily="50" charset="-128"/>
              </a:rPr>
              <a:t>個別橋梁の更新判定</a:t>
            </a:r>
            <a:endParaRPr lang="en-US" altLang="ja-JP" sz="2800" dirty="0">
              <a:latin typeface="HGSｺﾞｼｯｸM" panose="020B0600000000000000" pitchFamily="50" charset="-128"/>
              <a:ea typeface="HGSｺﾞｼｯｸM" panose="020B0600000000000000" pitchFamily="50" charset="-128"/>
            </a:endParaRPr>
          </a:p>
          <a:p>
            <a:r>
              <a:rPr lang="ja-JP" altLang="en-US" sz="2800" dirty="0">
                <a:latin typeface="HGSｺﾞｼｯｸM" panose="020B0600000000000000" pitchFamily="50" charset="-128"/>
                <a:ea typeface="HGSｺﾞｼｯｸM" panose="020B0600000000000000" pitchFamily="50" charset="-128"/>
              </a:rPr>
              <a:t>　２）判定結果　</a:t>
            </a:r>
            <a:r>
              <a:rPr lang="en-US" altLang="ja-JP" sz="2800" dirty="0">
                <a:latin typeface="HGSｺﾞｼｯｸM" panose="020B0600000000000000" pitchFamily="50" charset="-128"/>
                <a:ea typeface="HGSｺﾞｼｯｸM" panose="020B0600000000000000" pitchFamily="50" charset="-128"/>
              </a:rPr>
              <a:t>(11/11)</a:t>
            </a:r>
            <a:endParaRPr lang="ja-JP" altLang="en-US" sz="2800" dirty="0">
              <a:latin typeface="HGSｺﾞｼｯｸM" panose="020B0600000000000000" pitchFamily="50" charset="-128"/>
              <a:ea typeface="HGSｺﾞｼｯｸM" panose="020B0600000000000000" pitchFamily="50" charset="-128"/>
            </a:endParaRPr>
          </a:p>
        </p:txBody>
      </p:sp>
    </p:spTree>
    <p:extLst>
      <p:ext uri="{BB962C8B-B14F-4D97-AF65-F5344CB8AC3E}">
        <p14:creationId xmlns:p14="http://schemas.microsoft.com/office/powerpoint/2010/main" val="171961674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 name="Rectangle 3"/>
          <p:cNvSpPr>
            <a:spLocks noChangeArrowheads="1"/>
          </p:cNvSpPr>
          <p:nvPr/>
        </p:nvSpPr>
        <p:spPr bwMode="auto">
          <a:xfrm>
            <a:off x="381001" y="-184666"/>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4" name="Rectangle 7"/>
          <p:cNvSpPr>
            <a:spLocks noChangeArrowheads="1"/>
          </p:cNvSpPr>
          <p:nvPr/>
        </p:nvSpPr>
        <p:spPr bwMode="auto">
          <a:xfrm>
            <a:off x="381001" y="43934"/>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6" name="Rectangle 8"/>
          <p:cNvSpPr>
            <a:spLocks noChangeArrowheads="1"/>
          </p:cNvSpPr>
          <p:nvPr/>
        </p:nvSpPr>
        <p:spPr bwMode="auto">
          <a:xfrm>
            <a:off x="1281609" y="2039066"/>
            <a:ext cx="575799"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indent="133350" fontAlgn="base">
              <a:spcBef>
                <a:spcPct val="0"/>
              </a:spcBef>
              <a:spcAft>
                <a:spcPct val="0"/>
              </a:spcAft>
            </a:pPr>
            <a:r>
              <a:rPr lang="ja-JP" altLang="ja-JP" sz="1000">
                <a:latin typeface="HG丸ｺﾞｼｯｸM-PRO" pitchFamily="50" charset="-128"/>
                <a:ea typeface="HG丸ｺﾞｼｯｸM-PRO" pitchFamily="50" charset="-128"/>
                <a:cs typeface="Times New Roman" pitchFamily="18" charset="0"/>
              </a:rPr>
              <a:t>　　</a:t>
            </a:r>
            <a:endParaRPr lang="ja-JP" altLang="ja-JP">
              <a:latin typeface="Arial" pitchFamily="34" charset="0"/>
              <a:ea typeface="ＭＳ Ｐゴシック" pitchFamily="50" charset="-128"/>
              <a:cs typeface="ＭＳ Ｐゴシック" pitchFamily="50" charset="-128"/>
            </a:endParaRPr>
          </a:p>
        </p:txBody>
      </p:sp>
      <p:sp>
        <p:nvSpPr>
          <p:cNvPr id="31" name="テキスト ボックス 30"/>
          <p:cNvSpPr txBox="1"/>
          <p:nvPr/>
        </p:nvSpPr>
        <p:spPr>
          <a:xfrm>
            <a:off x="1208584" y="1556792"/>
            <a:ext cx="8208912" cy="1938992"/>
          </a:xfrm>
          <a:prstGeom prst="rect">
            <a:avLst/>
          </a:prstGeom>
          <a:noFill/>
        </p:spPr>
        <p:txBody>
          <a:bodyPr wrap="square" rtlCol="0">
            <a:spAutoFit/>
          </a:bodyPr>
          <a:lstStyle/>
          <a:p>
            <a:pPr marL="457200" indent="-457200">
              <a:buFont typeface="Wingdings" panose="05000000000000000000" pitchFamily="2" charset="2"/>
              <a:buChar char="Ø"/>
            </a:pPr>
            <a:r>
              <a:rPr lang="ja-JP" altLang="en-US" sz="2000" dirty="0">
                <a:latin typeface="HGSｺﾞｼｯｸM" panose="020B0600000000000000" pitchFamily="50" charset="-128"/>
                <a:ea typeface="HGSｺﾞｼｯｸM" panose="020B0600000000000000" pitchFamily="50" charset="-128"/>
                <a:cs typeface="Meiryo UI" panose="020B0604030504040204" pitchFamily="50" charset="-128"/>
              </a:rPr>
              <a:t>耐用年数（</a:t>
            </a:r>
            <a:r>
              <a:rPr lang="en-US" altLang="ja-JP" sz="2000" dirty="0">
                <a:latin typeface="HGSｺﾞｼｯｸM" panose="020B0600000000000000" pitchFamily="50" charset="-128"/>
                <a:ea typeface="HGSｺﾞｼｯｸM" panose="020B0600000000000000" pitchFamily="50" charset="-128"/>
                <a:cs typeface="Meiryo UI" panose="020B0604030504040204" pitchFamily="50" charset="-128"/>
              </a:rPr>
              <a:t>60</a:t>
            </a:r>
            <a:r>
              <a:rPr lang="ja-JP" altLang="en-US" sz="2000" dirty="0">
                <a:latin typeface="HGSｺﾞｼｯｸM" panose="020B0600000000000000" pitchFamily="50" charset="-128"/>
                <a:ea typeface="HGSｺﾞｼｯｸM" panose="020B0600000000000000" pitchFamily="50" charset="-128"/>
                <a:cs typeface="Meiryo UI" panose="020B0604030504040204" pitchFamily="50" charset="-128"/>
              </a:rPr>
              <a:t>年を想定）を迎えた橋梁は、計画的な更新が理想</a:t>
            </a:r>
            <a:endParaRPr lang="en-US" altLang="ja-JP" sz="2000" dirty="0">
              <a:latin typeface="HGSｺﾞｼｯｸM" panose="020B0600000000000000" pitchFamily="50" charset="-128"/>
              <a:ea typeface="HGSｺﾞｼｯｸM" panose="020B0600000000000000" pitchFamily="50" charset="-128"/>
              <a:cs typeface="Meiryo UI" panose="020B0604030504040204" pitchFamily="50" charset="-128"/>
            </a:endParaRPr>
          </a:p>
          <a:p>
            <a:pPr marL="457200" indent="-457200">
              <a:buFont typeface="Wingdings" panose="05000000000000000000" pitchFamily="2" charset="2"/>
              <a:buChar char="Ø"/>
            </a:pPr>
            <a:r>
              <a:rPr lang="ja-JP" altLang="en-US" sz="2000" b="1" u="sng" dirty="0">
                <a:solidFill>
                  <a:srgbClr val="FF0000"/>
                </a:solidFill>
                <a:latin typeface="HGSｺﾞｼｯｸM" panose="020B0600000000000000" pitchFamily="50" charset="-128"/>
                <a:ea typeface="HGSｺﾞｼｯｸM" panose="020B0600000000000000" pitchFamily="50" charset="-128"/>
                <a:cs typeface="Meiryo UI" panose="020B0604030504040204" pitchFamily="50" charset="-128"/>
              </a:rPr>
              <a:t>限られた建設投資</a:t>
            </a:r>
            <a:r>
              <a:rPr lang="ja-JP" altLang="en-US" sz="2000" dirty="0">
                <a:latin typeface="HGSｺﾞｼｯｸM" panose="020B0600000000000000" pitchFamily="50" charset="-128"/>
                <a:ea typeface="HGSｺﾞｼｯｸM" panose="020B0600000000000000" pitchFamily="50" charset="-128"/>
                <a:cs typeface="Meiryo UI" panose="020B0604030504040204" pitchFamily="50" charset="-128"/>
              </a:rPr>
              <a:t>の中で、多額の費用を要する橋梁更新を計画的に実施することは、現時点では困難</a:t>
            </a:r>
            <a:endParaRPr lang="en-US" altLang="ja-JP" sz="2000" dirty="0">
              <a:latin typeface="HGSｺﾞｼｯｸM" panose="020B0600000000000000" pitchFamily="50" charset="-128"/>
              <a:ea typeface="HGSｺﾞｼｯｸM" panose="020B0600000000000000" pitchFamily="50" charset="-128"/>
              <a:cs typeface="Meiryo UI" panose="020B0604030504040204" pitchFamily="50" charset="-128"/>
            </a:endParaRPr>
          </a:p>
          <a:p>
            <a:pPr marL="457200" indent="-457200">
              <a:buFont typeface="Wingdings" panose="05000000000000000000" pitchFamily="2" charset="2"/>
              <a:buChar char="Ø"/>
            </a:pPr>
            <a:r>
              <a:rPr lang="ja-JP" altLang="en-US" sz="2000" dirty="0">
                <a:latin typeface="HGSｺﾞｼｯｸM" panose="020B0600000000000000" pitchFamily="50" charset="-128"/>
                <a:ea typeface="HGSｺﾞｼｯｸM" panose="020B0600000000000000" pitchFamily="50" charset="-128"/>
                <a:cs typeface="Meiryo UI" panose="020B0604030504040204" pitchFamily="50" charset="-128"/>
              </a:rPr>
              <a:t>当面の間、予防保全による長寿命化を推進し、更新は必要最低限とし、</a:t>
            </a:r>
            <a:r>
              <a:rPr lang="ja-JP" altLang="en-US" sz="2000" b="1" u="sng" dirty="0">
                <a:solidFill>
                  <a:srgbClr val="FF0000"/>
                </a:solidFill>
                <a:latin typeface="HGSｺﾞｼｯｸM" panose="020B0600000000000000" pitchFamily="50" charset="-128"/>
                <a:ea typeface="HGSｺﾞｼｯｸM" panose="020B0600000000000000" pitchFamily="50" charset="-128"/>
                <a:cs typeface="Meiryo UI" panose="020B0604030504040204" pitchFamily="50" charset="-128"/>
              </a:rPr>
              <a:t>インフラ整備に目途が付いた後に、計画的な更新に投資をシフト</a:t>
            </a:r>
            <a:endParaRPr lang="en-US" altLang="ja-JP" b="1" u="sng" dirty="0">
              <a:solidFill>
                <a:srgbClr val="FF0000"/>
              </a:solidFill>
              <a:latin typeface="HGSｺﾞｼｯｸM" panose="020B0600000000000000" pitchFamily="50" charset="-128"/>
              <a:ea typeface="HGSｺﾞｼｯｸM" panose="020B0600000000000000" pitchFamily="50" charset="-128"/>
              <a:cs typeface="Meiryo UI" panose="020B0604030504040204" pitchFamily="50" charset="-128"/>
            </a:endParaRPr>
          </a:p>
        </p:txBody>
      </p:sp>
      <p:sp>
        <p:nvSpPr>
          <p:cNvPr id="7" name="スライド番号プレースホルダー 6"/>
          <p:cNvSpPr>
            <a:spLocks noGrp="1"/>
          </p:cNvSpPr>
          <p:nvPr>
            <p:ph type="sldNum" sz="quarter" idx="12"/>
          </p:nvPr>
        </p:nvSpPr>
        <p:spPr/>
        <p:txBody>
          <a:bodyPr/>
          <a:lstStyle/>
          <a:p>
            <a:fld id="{40F85341-AB73-4280-8395-A80C95690EE8}" type="slidenum">
              <a:rPr kumimoji="1" lang="ja-JP" altLang="en-US" smtClean="0"/>
              <a:t>4</a:t>
            </a:fld>
            <a:endParaRPr kumimoji="1" lang="ja-JP" altLang="en-US"/>
          </a:p>
        </p:txBody>
      </p:sp>
      <p:sp>
        <p:nvSpPr>
          <p:cNvPr id="14" name="下矢印 13"/>
          <p:cNvSpPr/>
          <p:nvPr/>
        </p:nvSpPr>
        <p:spPr>
          <a:xfrm>
            <a:off x="4106693" y="3555454"/>
            <a:ext cx="1296144" cy="28803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16" name="テキスト ボックス 15"/>
          <p:cNvSpPr txBox="1"/>
          <p:nvPr/>
        </p:nvSpPr>
        <p:spPr>
          <a:xfrm>
            <a:off x="1496616" y="4093770"/>
            <a:ext cx="7588560" cy="707886"/>
          </a:xfrm>
          <a:prstGeom prst="rect">
            <a:avLst/>
          </a:prstGeom>
          <a:noFill/>
          <a:ln w="38100" cmpd="thinThick">
            <a:solidFill>
              <a:schemeClr val="tx1"/>
            </a:solidFill>
          </a:ln>
        </p:spPr>
        <p:txBody>
          <a:bodyPr wrap="square" rtlCol="0">
            <a:spAutoFit/>
          </a:bodyPr>
          <a:lstStyle/>
          <a:p>
            <a:r>
              <a:rPr lang="ja-JP" altLang="en-US" sz="2000" dirty="0">
                <a:latin typeface="HGSｺﾞｼｯｸM" panose="020B0600000000000000" pitchFamily="50" charset="-128"/>
                <a:ea typeface="HGSｺﾞｼｯｸM" panose="020B0600000000000000" pitchFamily="50" charset="-128"/>
                <a:cs typeface="Meiryo UI" panose="020B0604030504040204" pitchFamily="50" charset="-128"/>
              </a:rPr>
              <a:t>計画的更新においても、限られた予算内で既存施設を有効活用するため、対象</a:t>
            </a:r>
            <a:r>
              <a:rPr lang="ja-JP" altLang="en-US" sz="2000" b="1" u="sng" dirty="0">
                <a:solidFill>
                  <a:srgbClr val="FF0000"/>
                </a:solidFill>
                <a:latin typeface="HGSｺﾞｼｯｸM" panose="020B0600000000000000" pitchFamily="50" charset="-128"/>
                <a:ea typeface="HGSｺﾞｼｯｸM" panose="020B0600000000000000" pitchFamily="50" charset="-128"/>
                <a:cs typeface="Meiryo UI" panose="020B0604030504040204" pitchFamily="50" charset="-128"/>
              </a:rPr>
              <a:t>橋梁の状況に応じた対策</a:t>
            </a:r>
            <a:r>
              <a:rPr lang="en-US" altLang="ja-JP" sz="2000" baseline="30000" dirty="0">
                <a:latin typeface="HGSｺﾞｼｯｸM" panose="020B0600000000000000" pitchFamily="50" charset="-128"/>
                <a:ea typeface="HGSｺﾞｼｯｸM" panose="020B0600000000000000" pitchFamily="50" charset="-128"/>
                <a:cs typeface="Meiryo UI" panose="020B0604030504040204" pitchFamily="50" charset="-128"/>
              </a:rPr>
              <a:t>※</a:t>
            </a:r>
            <a:r>
              <a:rPr lang="ja-JP" altLang="en-US" sz="2000" dirty="0">
                <a:latin typeface="HGSｺﾞｼｯｸM" panose="020B0600000000000000" pitchFamily="50" charset="-128"/>
                <a:ea typeface="HGSｺﾞｼｯｸM" panose="020B0600000000000000" pitchFamily="50" charset="-128"/>
                <a:cs typeface="Meiryo UI" panose="020B0604030504040204" pitchFamily="50" charset="-128"/>
              </a:rPr>
              <a:t>が前提</a:t>
            </a:r>
            <a:endParaRPr lang="en-US" altLang="ja-JP" sz="2000" dirty="0">
              <a:latin typeface="HGSｺﾞｼｯｸM" panose="020B0600000000000000" pitchFamily="50" charset="-128"/>
              <a:ea typeface="HGSｺﾞｼｯｸM" panose="020B0600000000000000" pitchFamily="50" charset="-128"/>
              <a:cs typeface="Meiryo UI" panose="020B0604030504040204" pitchFamily="50" charset="-128"/>
            </a:endParaRPr>
          </a:p>
        </p:txBody>
      </p:sp>
      <p:sp>
        <p:nvSpPr>
          <p:cNvPr id="18" name="テキスト ボックス 17"/>
          <p:cNvSpPr txBox="1"/>
          <p:nvPr/>
        </p:nvSpPr>
        <p:spPr>
          <a:xfrm>
            <a:off x="1612912" y="4885858"/>
            <a:ext cx="7588560" cy="1261884"/>
          </a:xfrm>
          <a:prstGeom prst="rect">
            <a:avLst/>
          </a:prstGeom>
          <a:noFill/>
          <a:ln w="38100" cmpd="thinThick">
            <a:noFill/>
          </a:ln>
        </p:spPr>
        <p:txBody>
          <a:bodyPr wrap="square" rtlCol="0">
            <a:spAutoFit/>
          </a:bodyPr>
          <a:lstStyle/>
          <a:p>
            <a:pPr marL="266700" indent="-266700"/>
            <a:r>
              <a:rPr lang="en-US" altLang="ja-JP" dirty="0">
                <a:latin typeface="HGSｺﾞｼｯｸM" panose="020B0600000000000000" pitchFamily="50" charset="-128"/>
                <a:ea typeface="HGSｺﾞｼｯｸM" panose="020B0600000000000000" pitchFamily="50" charset="-128"/>
                <a:cs typeface="Meiryo UI" panose="020B0604030504040204" pitchFamily="50" charset="-128"/>
              </a:rPr>
              <a:t>※</a:t>
            </a:r>
            <a:r>
              <a:rPr lang="ja-JP" altLang="en-US" dirty="0">
                <a:latin typeface="HGSｺﾞｼｯｸM" panose="020B0600000000000000" pitchFamily="50" charset="-128"/>
                <a:ea typeface="HGSｺﾞｼｯｸM" panose="020B0600000000000000" pitchFamily="50" charset="-128"/>
                <a:cs typeface="Meiryo UI" panose="020B0604030504040204" pitchFamily="50" charset="-128"/>
              </a:rPr>
              <a:t> 上下部工の撤去再構築、上部工架け替え に加え、橋梁床版の打ち替え等の部分更新を想定。</a:t>
            </a:r>
            <a:endParaRPr lang="en-US" altLang="ja-JP" dirty="0">
              <a:latin typeface="HGSｺﾞｼｯｸM" panose="020B0600000000000000" pitchFamily="50" charset="-128"/>
              <a:ea typeface="HGSｺﾞｼｯｸM" panose="020B0600000000000000" pitchFamily="50" charset="-128"/>
              <a:cs typeface="Meiryo UI" panose="020B0604030504040204" pitchFamily="50" charset="-128"/>
            </a:endParaRPr>
          </a:p>
          <a:p>
            <a:pPr marL="534988" indent="-534988" defTabSz="773113">
              <a:tabLst>
                <a:tab pos="7173913" algn="l"/>
              </a:tabLst>
            </a:pPr>
            <a:r>
              <a:rPr lang="ja-JP" altLang="en-US" sz="2000" dirty="0">
                <a:latin typeface="HGSｺﾞｼｯｸM" panose="020B0600000000000000" pitchFamily="50" charset="-128"/>
                <a:ea typeface="HGSｺﾞｼｯｸM" panose="020B0600000000000000" pitchFamily="50" charset="-128"/>
                <a:cs typeface="Meiryo UI" panose="020B0604030504040204" pitchFamily="50" charset="-128"/>
              </a:rPr>
              <a:t>　 ⇒投資計画（予算）の観点からは、</a:t>
            </a:r>
            <a:r>
              <a:rPr lang="ja-JP" altLang="en-US" sz="2000" b="1" u="sng" dirty="0">
                <a:solidFill>
                  <a:srgbClr val="FF0000"/>
                </a:solidFill>
                <a:latin typeface="HGSｺﾞｼｯｸM" panose="020B0600000000000000" pitchFamily="50" charset="-128"/>
                <a:ea typeface="HGSｺﾞｼｯｸM" panose="020B0600000000000000" pitchFamily="50" charset="-128"/>
                <a:cs typeface="Meiryo UI" panose="020B0604030504040204" pitchFamily="50" charset="-128"/>
              </a:rPr>
              <a:t>部分更新による対策が必要な橋梁</a:t>
            </a:r>
            <a:r>
              <a:rPr lang="ja-JP" altLang="en-US" sz="2000" dirty="0">
                <a:latin typeface="HGSｺﾞｼｯｸM" panose="020B0600000000000000" pitchFamily="50" charset="-128"/>
                <a:ea typeface="HGSｺﾞｼｯｸM" panose="020B0600000000000000" pitchFamily="50" charset="-128"/>
                <a:cs typeface="Meiryo UI" panose="020B0604030504040204" pitchFamily="50" charset="-128"/>
              </a:rPr>
              <a:t>の抽出の視点も重要</a:t>
            </a:r>
            <a:endParaRPr lang="en-US" altLang="ja-JP" sz="2000" dirty="0">
              <a:latin typeface="HGSｺﾞｼｯｸM" panose="020B0600000000000000" pitchFamily="50" charset="-128"/>
              <a:ea typeface="HGSｺﾞｼｯｸM" panose="020B0600000000000000" pitchFamily="50" charset="-128"/>
              <a:cs typeface="Meiryo UI" panose="020B0604030504040204" pitchFamily="50" charset="-128"/>
            </a:endParaRPr>
          </a:p>
        </p:txBody>
      </p:sp>
      <p:sp>
        <p:nvSpPr>
          <p:cNvPr id="20" name="フッター プレースホルダー 2"/>
          <p:cNvSpPr>
            <a:spLocks noGrp="1"/>
          </p:cNvSpPr>
          <p:nvPr>
            <p:ph type="ftr" sz="quarter" idx="11"/>
          </p:nvPr>
        </p:nvSpPr>
        <p:spPr>
          <a:xfrm>
            <a:off x="5529064" y="6396567"/>
            <a:ext cx="3505200" cy="365760"/>
          </a:xfrm>
        </p:spPr>
        <p:txBody>
          <a:bodyPr/>
          <a:lstStyle/>
          <a:p>
            <a:r>
              <a:rPr kumimoji="1" lang="ja-JP" altLang="en-US" dirty="0"/>
              <a:t>資料１</a:t>
            </a:r>
          </a:p>
        </p:txBody>
      </p:sp>
      <p:sp>
        <p:nvSpPr>
          <p:cNvPr id="19" name="タイトル 1"/>
          <p:cNvSpPr txBox="1">
            <a:spLocks/>
          </p:cNvSpPr>
          <p:nvPr/>
        </p:nvSpPr>
        <p:spPr>
          <a:xfrm>
            <a:off x="611832" y="238054"/>
            <a:ext cx="8716202" cy="914400"/>
          </a:xfrm>
          <a:prstGeom prst="rect">
            <a:avLst/>
          </a:prstGeom>
        </p:spPr>
        <p:txBody>
          <a:bodyPr vert="horz" anchor="b" anchorCtr="0">
            <a:noAutofit/>
          </a:bodyPr>
          <a:lstStyle>
            <a:lvl1pPr algn="l" rtl="0" eaLnBrk="1" latinLnBrk="0" hangingPunct="1">
              <a:spcBef>
                <a:spcPct val="0"/>
              </a:spcBef>
              <a:buNone/>
              <a:defRPr kumimoji="1" sz="3200" kern="1200">
                <a:solidFill>
                  <a:schemeClr val="tx2"/>
                </a:solidFill>
                <a:latin typeface="+mj-lt"/>
                <a:ea typeface="+mj-ea"/>
                <a:cs typeface="+mj-cs"/>
              </a:defRPr>
            </a:lvl1pPr>
          </a:lstStyle>
          <a:p>
            <a:r>
              <a:rPr lang="ja-JP" altLang="en-US" sz="2800" dirty="0">
                <a:latin typeface="HGSｺﾞｼｯｸM" panose="020B0600000000000000" pitchFamily="50" charset="-128"/>
                <a:ea typeface="HGSｺﾞｼｯｸM" panose="020B0600000000000000" pitchFamily="50" charset="-128"/>
              </a:rPr>
              <a:t>１</a:t>
            </a:r>
            <a:r>
              <a:rPr lang="en-US" altLang="ja-JP" sz="2800" dirty="0">
                <a:latin typeface="HGSｺﾞｼｯｸM" panose="020B0600000000000000" pitchFamily="50" charset="-128"/>
                <a:ea typeface="HGSｺﾞｼｯｸM" panose="020B0600000000000000" pitchFamily="50" charset="-128"/>
              </a:rPr>
              <a:t>.</a:t>
            </a:r>
            <a:r>
              <a:rPr lang="ja-JP" altLang="en-US" sz="2800" dirty="0">
                <a:latin typeface="HGSｺﾞｼｯｸM" panose="020B0600000000000000" pitchFamily="50" charset="-128"/>
                <a:ea typeface="HGSｺﾞｼｯｸM" panose="020B0600000000000000" pitchFamily="50" charset="-128"/>
              </a:rPr>
              <a:t>更新計画の概要</a:t>
            </a:r>
            <a:r>
              <a:rPr lang="en-US" altLang="ja-JP" sz="2800" dirty="0">
                <a:latin typeface="HGSｺﾞｼｯｸM" panose="020B0600000000000000" pitchFamily="50" charset="-128"/>
                <a:ea typeface="HGSｺﾞｼｯｸM" panose="020B0600000000000000" pitchFamily="50" charset="-128"/>
              </a:rPr>
              <a:t/>
            </a:r>
            <a:br>
              <a:rPr lang="en-US" altLang="ja-JP" sz="2800" dirty="0">
                <a:latin typeface="HGSｺﾞｼｯｸM" panose="020B0600000000000000" pitchFamily="50" charset="-128"/>
                <a:ea typeface="HGSｺﾞｼｯｸM" panose="020B0600000000000000" pitchFamily="50" charset="-128"/>
              </a:rPr>
            </a:br>
            <a:r>
              <a:rPr lang="ja-JP" altLang="en-US" sz="2800" dirty="0">
                <a:latin typeface="HGSｺﾞｼｯｸM" panose="020B0600000000000000" pitchFamily="50" charset="-128"/>
                <a:ea typeface="HGSｺﾞｼｯｸM" panose="020B0600000000000000" pitchFamily="50" charset="-128"/>
              </a:rPr>
              <a:t>　２）</a:t>
            </a:r>
            <a:r>
              <a:rPr lang="ja-JP" altLang="en-US" sz="2400" dirty="0">
                <a:latin typeface="HGSｺﾞｼｯｸM" panose="020B0600000000000000" pitchFamily="50" charset="-128"/>
                <a:ea typeface="HGSｺﾞｼｯｸM" panose="020B0600000000000000" pitchFamily="50" charset="-128"/>
              </a:rPr>
              <a:t>更新事業の考え方</a:t>
            </a:r>
          </a:p>
        </p:txBody>
      </p:sp>
    </p:spTree>
    <p:extLst>
      <p:ext uri="{BB962C8B-B14F-4D97-AF65-F5344CB8AC3E}">
        <p14:creationId xmlns:p14="http://schemas.microsoft.com/office/powerpoint/2010/main" val="236077384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ChangeArrowheads="1"/>
          </p:cNvSpPr>
          <p:nvPr/>
        </p:nvSpPr>
        <p:spPr bwMode="auto">
          <a:xfrm>
            <a:off x="0" y="-184666"/>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15" name="Rectangle 12"/>
          <p:cNvSpPr>
            <a:spLocks noChangeArrowheads="1"/>
          </p:cNvSpPr>
          <p:nvPr/>
        </p:nvSpPr>
        <p:spPr bwMode="auto">
          <a:xfrm>
            <a:off x="433387" y="9782890"/>
            <a:ext cx="575799"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133350" algn="l" defTabSz="914400" rtl="0" eaLnBrk="1" fontAlgn="base" latinLnBrk="0" hangingPunct="1">
              <a:lnSpc>
                <a:spcPct val="100000"/>
              </a:lnSpc>
              <a:spcBef>
                <a:spcPct val="0"/>
              </a:spcBef>
              <a:spcAft>
                <a:spcPct val="0"/>
              </a:spcAft>
              <a:buClrTx/>
              <a:buSzTx/>
              <a:buFontTx/>
              <a:buNone/>
              <a:tabLst/>
            </a:pPr>
            <a:r>
              <a:rPr kumimoji="1" lang="ja-JP" altLang="ja-JP" sz="1000" b="0" i="0" u="none" strike="noStrike" cap="none" normalizeH="0" baseline="0">
                <a:ln>
                  <a:noFill/>
                </a:ln>
                <a:solidFill>
                  <a:schemeClr val="tx1"/>
                </a:solidFill>
                <a:effectLst/>
                <a:latin typeface="HG丸ｺﾞｼｯｸM-PRO" pitchFamily="50" charset="-128"/>
                <a:ea typeface="HG丸ｺﾞｼｯｸM-PRO" pitchFamily="50" charset="-128"/>
                <a:cs typeface="Times New Roman" pitchFamily="18" charset="0"/>
              </a:rPr>
              <a:t>　　</a:t>
            </a:r>
            <a:endParaRPr kumimoji="1" lang="ja-JP" altLang="ja-JP" sz="1800" b="0" i="0" u="none" strike="noStrike" cap="none" normalizeH="0" baseline="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3" name="スライド番号プレースホルダー 2"/>
          <p:cNvSpPr>
            <a:spLocks noGrp="1"/>
          </p:cNvSpPr>
          <p:nvPr>
            <p:ph type="sldNum" sz="quarter" idx="12"/>
          </p:nvPr>
        </p:nvSpPr>
        <p:spPr/>
        <p:txBody>
          <a:bodyPr/>
          <a:lstStyle/>
          <a:p>
            <a:fld id="{40F85341-AB73-4280-8395-A80C95690EE8}" type="slidenum">
              <a:rPr kumimoji="1" lang="ja-JP" altLang="en-US" smtClean="0"/>
              <a:t>40</a:t>
            </a:fld>
            <a:endParaRPr kumimoji="1" lang="ja-JP" altLang="en-US"/>
          </a:p>
        </p:txBody>
      </p:sp>
      <p:sp>
        <p:nvSpPr>
          <p:cNvPr id="13" name="フッター プレースホルダー 2"/>
          <p:cNvSpPr>
            <a:spLocks noGrp="1"/>
          </p:cNvSpPr>
          <p:nvPr>
            <p:ph type="ftr" sz="quarter" idx="11"/>
          </p:nvPr>
        </p:nvSpPr>
        <p:spPr>
          <a:xfrm>
            <a:off x="5529064" y="6396567"/>
            <a:ext cx="3505200" cy="365760"/>
          </a:xfrm>
        </p:spPr>
        <p:txBody>
          <a:bodyPr/>
          <a:lstStyle/>
          <a:p>
            <a:r>
              <a:rPr kumimoji="1" lang="ja-JP" altLang="en-US" dirty="0"/>
              <a:t>資料１</a:t>
            </a:r>
          </a:p>
        </p:txBody>
      </p:sp>
      <p:sp>
        <p:nvSpPr>
          <p:cNvPr id="10" name="タイトル 1"/>
          <p:cNvSpPr txBox="1">
            <a:spLocks noGrp="1"/>
          </p:cNvSpPr>
          <p:nvPr>
            <p:ph type="title"/>
          </p:nvPr>
        </p:nvSpPr>
        <p:spPr>
          <a:prstGeom prst="rect">
            <a:avLst/>
          </a:prstGeom>
        </p:spPr>
        <p:txBody>
          <a:bodyPr vert="horz" anchor="b" anchorCtr="0">
            <a:noAutofit/>
          </a:bodyPr>
          <a:lstStyle>
            <a:lvl1pPr algn="l" rtl="0" eaLnBrk="1" latinLnBrk="0" hangingPunct="1">
              <a:spcBef>
                <a:spcPct val="0"/>
              </a:spcBef>
              <a:buNone/>
              <a:defRPr kumimoji="1" sz="3200" kern="1200">
                <a:solidFill>
                  <a:schemeClr val="tx2"/>
                </a:solidFill>
                <a:latin typeface="+mj-lt"/>
                <a:ea typeface="+mj-ea"/>
                <a:cs typeface="+mj-cs"/>
              </a:defRPr>
            </a:lvl1pPr>
          </a:lstStyle>
          <a:p>
            <a:r>
              <a:rPr lang="ja-JP" altLang="en-US" sz="2800" dirty="0">
                <a:latin typeface="HGSｺﾞｼｯｸM" panose="020B0600000000000000" pitchFamily="50" charset="-128"/>
                <a:ea typeface="HGSｺﾞｼｯｸM" panose="020B0600000000000000" pitchFamily="50" charset="-128"/>
              </a:rPr>
              <a:t>４</a:t>
            </a:r>
            <a:r>
              <a:rPr lang="en-US" altLang="ja-JP" sz="2800" dirty="0">
                <a:latin typeface="HGSｺﾞｼｯｸM" panose="020B0600000000000000" pitchFamily="50" charset="-128"/>
                <a:ea typeface="HGSｺﾞｼｯｸM" panose="020B0600000000000000" pitchFamily="50" charset="-128"/>
              </a:rPr>
              <a:t>.</a:t>
            </a:r>
            <a:r>
              <a:rPr lang="ja-JP" altLang="en-US" sz="2800" dirty="0">
                <a:latin typeface="HGSｺﾞｼｯｸM" panose="020B0600000000000000" pitchFamily="50" charset="-128"/>
                <a:ea typeface="HGSｺﾞｼｯｸM" panose="020B0600000000000000" pitchFamily="50" charset="-128"/>
              </a:rPr>
              <a:t>個別橋梁の更新判定</a:t>
            </a:r>
            <a:endParaRPr lang="en-US" altLang="ja-JP" sz="2800" dirty="0">
              <a:latin typeface="HGSｺﾞｼｯｸM" panose="020B0600000000000000" pitchFamily="50" charset="-128"/>
              <a:ea typeface="HGSｺﾞｼｯｸM" panose="020B0600000000000000" pitchFamily="50" charset="-128"/>
            </a:endParaRPr>
          </a:p>
          <a:p>
            <a:r>
              <a:rPr lang="ja-JP" altLang="en-US" sz="2800" dirty="0">
                <a:latin typeface="HGSｺﾞｼｯｸM" panose="020B0600000000000000" pitchFamily="50" charset="-128"/>
                <a:ea typeface="HGSｺﾞｼｯｸM" panose="020B0600000000000000" pitchFamily="50" charset="-128"/>
              </a:rPr>
              <a:t>　３</a:t>
            </a:r>
            <a:r>
              <a:rPr lang="ja-JP" altLang="en-US" sz="2400" dirty="0" smtClean="0">
                <a:latin typeface="HGSｺﾞｼｯｸM" panose="020B0600000000000000" pitchFamily="50" charset="-128"/>
                <a:ea typeface="HGSｺﾞｼｯｸM" panose="020B0600000000000000" pitchFamily="50" charset="-128"/>
              </a:rPr>
              <a:t>）判定結果の総括</a:t>
            </a:r>
            <a:endParaRPr lang="ja-JP" altLang="en-US" sz="2400" dirty="0">
              <a:latin typeface="HGSｺﾞｼｯｸM" panose="020B0600000000000000" pitchFamily="50" charset="-128"/>
              <a:ea typeface="HGSｺﾞｼｯｸM" panose="020B0600000000000000" pitchFamily="50" charset="-128"/>
            </a:endParaRPr>
          </a:p>
        </p:txBody>
      </p:sp>
      <p:sp>
        <p:nvSpPr>
          <p:cNvPr id="8" name="テキスト ボックス 7"/>
          <p:cNvSpPr txBox="1"/>
          <p:nvPr/>
        </p:nvSpPr>
        <p:spPr>
          <a:xfrm>
            <a:off x="632520" y="1225921"/>
            <a:ext cx="8712968" cy="4708981"/>
          </a:xfrm>
          <a:prstGeom prst="rect">
            <a:avLst/>
          </a:prstGeom>
          <a:noFill/>
        </p:spPr>
        <p:txBody>
          <a:bodyPr wrap="square" rtlCol="0">
            <a:spAutoFit/>
          </a:bodyPr>
          <a:lstStyle>
            <a:defPPr>
              <a:defRPr lang="ja-JP"/>
            </a:defPPr>
            <a:lvl1pPr marL="457200" indent="-457200">
              <a:buFont typeface="Wingdings" panose="05000000000000000000" pitchFamily="2" charset="2"/>
              <a:buChar char="Ø"/>
              <a:defRPr sz="2800" u="sng">
                <a:latin typeface="HGSｺﾞｼｯｸM" panose="020B0600000000000000" pitchFamily="50" charset="-128"/>
                <a:ea typeface="HGSｺﾞｼｯｸM" panose="020B0600000000000000" pitchFamily="50" charset="-128"/>
                <a:cs typeface="Meiryo UI" panose="020B0604030504040204" pitchFamily="50" charset="-128"/>
              </a:defRPr>
            </a:lvl1pPr>
          </a:lstStyle>
          <a:p>
            <a:pPr marL="0" indent="0">
              <a:lnSpc>
                <a:spcPct val="150000"/>
              </a:lnSpc>
              <a:buNone/>
            </a:pPr>
            <a:r>
              <a:rPr lang="ja-JP" altLang="en-US" sz="2000" u="none" dirty="0" smtClean="0"/>
              <a:t>① ＲＣゲルバー橋における判定の傾向</a:t>
            </a:r>
            <a:endParaRPr lang="en-US" altLang="ja-JP" sz="2000" u="none" dirty="0" smtClean="0"/>
          </a:p>
          <a:p>
            <a:pPr>
              <a:lnSpc>
                <a:spcPct val="150000"/>
              </a:lnSpc>
            </a:pPr>
            <a:r>
              <a:rPr lang="ja-JP" altLang="en-US" sz="2000" u="none" dirty="0" smtClean="0"/>
              <a:t>延命化案のＬＣＣ（改良工事費）が高く、架替案が優位となる</a:t>
            </a:r>
            <a:endParaRPr lang="en-US" altLang="ja-JP" sz="2000" u="none" dirty="0" smtClean="0"/>
          </a:p>
          <a:p>
            <a:pPr marL="0" indent="0">
              <a:lnSpc>
                <a:spcPct val="150000"/>
              </a:lnSpc>
              <a:buNone/>
            </a:pPr>
            <a:endParaRPr lang="en-US" altLang="ja-JP" sz="2000" u="none" dirty="0"/>
          </a:p>
          <a:p>
            <a:pPr marL="0" indent="0">
              <a:lnSpc>
                <a:spcPct val="150000"/>
              </a:lnSpc>
              <a:buNone/>
            </a:pPr>
            <a:r>
              <a:rPr lang="ja-JP" altLang="en-US" sz="2000" u="none" dirty="0" smtClean="0"/>
              <a:t>② 鋼橋における判定の傾向</a:t>
            </a:r>
            <a:endParaRPr lang="en-US" altLang="ja-JP" sz="2000" u="none" dirty="0" smtClean="0"/>
          </a:p>
          <a:p>
            <a:pPr>
              <a:lnSpc>
                <a:spcPct val="150000"/>
              </a:lnSpc>
            </a:pPr>
            <a:r>
              <a:rPr lang="ja-JP" altLang="en-US" sz="2000" u="none" dirty="0" smtClean="0"/>
              <a:t>延命化</a:t>
            </a:r>
            <a:r>
              <a:rPr lang="ja-JP" altLang="en-US" sz="2000" u="none" dirty="0"/>
              <a:t>案</a:t>
            </a:r>
            <a:r>
              <a:rPr lang="ja-JP" altLang="en-US" sz="2000" u="none" dirty="0" smtClean="0"/>
              <a:t>のＬＣＣ（改良工事費）が</a:t>
            </a:r>
            <a:r>
              <a:rPr lang="ja-JP" altLang="en-US" sz="2000" u="none" dirty="0"/>
              <a:t>安</a:t>
            </a:r>
            <a:r>
              <a:rPr lang="ja-JP" altLang="en-US" sz="2000" u="none" dirty="0" smtClean="0"/>
              <a:t>く、延命化案が優位と</a:t>
            </a:r>
            <a:r>
              <a:rPr lang="ja-JP" altLang="en-US" sz="2000" u="none" dirty="0" smtClean="0"/>
              <a:t>なった</a:t>
            </a:r>
            <a:endParaRPr lang="en-US" altLang="ja-JP" sz="2000" u="none" dirty="0"/>
          </a:p>
          <a:p>
            <a:pPr>
              <a:lnSpc>
                <a:spcPct val="150000"/>
              </a:lnSpc>
            </a:pPr>
            <a:r>
              <a:rPr lang="ja-JP" altLang="en-US" sz="2000" u="none" dirty="0" smtClean="0"/>
              <a:t>ただし跨道橋において、橋長縮減や既設橋脚利用の工夫を行うことで、</a:t>
            </a:r>
            <a:endParaRPr lang="en-US" altLang="ja-JP" sz="2000" u="none" dirty="0" smtClean="0"/>
          </a:p>
          <a:p>
            <a:pPr marL="0" indent="0">
              <a:lnSpc>
                <a:spcPct val="150000"/>
              </a:lnSpc>
              <a:buNone/>
            </a:pPr>
            <a:r>
              <a:rPr lang="ja-JP" altLang="en-US" sz="2000" u="none" dirty="0" smtClean="0"/>
              <a:t>　</a:t>
            </a:r>
            <a:r>
              <a:rPr lang="ja-JP" altLang="en-US" sz="2000" u="none" dirty="0"/>
              <a:t> </a:t>
            </a:r>
            <a:r>
              <a:rPr lang="ja-JP" altLang="en-US" sz="2000" u="none" dirty="0" smtClean="0"/>
              <a:t> 上部工のみ架替案が優位となるケースがある</a:t>
            </a:r>
            <a:endParaRPr lang="en-US" altLang="ja-JP" sz="2000" u="none" dirty="0" smtClean="0"/>
          </a:p>
          <a:p>
            <a:pPr marL="0" indent="0">
              <a:lnSpc>
                <a:spcPct val="150000"/>
              </a:lnSpc>
              <a:buNone/>
            </a:pPr>
            <a:endParaRPr lang="en-US" altLang="ja-JP" sz="2000" u="none" dirty="0" smtClean="0"/>
          </a:p>
          <a:p>
            <a:pPr marL="0" indent="0">
              <a:lnSpc>
                <a:spcPct val="150000"/>
              </a:lnSpc>
              <a:buNone/>
            </a:pPr>
            <a:r>
              <a:rPr lang="ja-JP" altLang="en-US" sz="2000" u="none" dirty="0" smtClean="0"/>
              <a:t>③ 小規模橋梁に</a:t>
            </a:r>
            <a:r>
              <a:rPr lang="ja-JP" altLang="en-US" sz="2000" u="none" dirty="0"/>
              <a:t>おける判定の</a:t>
            </a:r>
            <a:r>
              <a:rPr lang="ja-JP" altLang="en-US" sz="2000" u="none" dirty="0" smtClean="0"/>
              <a:t>傾向</a:t>
            </a:r>
            <a:endParaRPr lang="en-US" altLang="ja-JP" sz="1600" u="none" dirty="0"/>
          </a:p>
          <a:p>
            <a:pPr>
              <a:lnSpc>
                <a:spcPct val="150000"/>
              </a:lnSpc>
            </a:pPr>
            <a:r>
              <a:rPr lang="ja-JP" altLang="en-US" sz="2000" u="none" dirty="0" smtClean="0"/>
              <a:t>既設橋台を利用した、上部工のみ架替案が</a:t>
            </a:r>
            <a:r>
              <a:rPr lang="ja-JP" altLang="en-US" sz="2000" u="none" dirty="0"/>
              <a:t>優位と</a:t>
            </a:r>
            <a:r>
              <a:rPr lang="ja-JP" altLang="en-US" sz="2000" u="none" dirty="0" smtClean="0"/>
              <a:t>なる</a:t>
            </a:r>
            <a:endParaRPr lang="en-US" altLang="ja-JP" sz="2000" u="none" dirty="0"/>
          </a:p>
        </p:txBody>
      </p:sp>
    </p:spTree>
    <p:extLst>
      <p:ext uri="{BB962C8B-B14F-4D97-AF65-F5344CB8AC3E}">
        <p14:creationId xmlns:p14="http://schemas.microsoft.com/office/powerpoint/2010/main" val="1943268023"/>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856656" y="2204864"/>
            <a:ext cx="7344816" cy="2880320"/>
          </a:xfrm>
        </p:spPr>
        <p:txBody>
          <a:bodyPr>
            <a:normAutofit/>
          </a:bodyPr>
          <a:lstStyle/>
          <a:p>
            <a:r>
              <a:rPr lang="ja-JP" altLang="en-US" sz="4900" dirty="0">
                <a:latin typeface="HGSｺﾞｼｯｸM" panose="020B0600000000000000" pitchFamily="50" charset="-128"/>
                <a:ea typeface="HGSｺﾞｼｯｸM" panose="020B0600000000000000" pitchFamily="50" charset="-128"/>
              </a:rPr>
              <a:t>５</a:t>
            </a:r>
            <a:r>
              <a:rPr lang="en-US" altLang="ja-JP" sz="4900" dirty="0">
                <a:latin typeface="HGSｺﾞｼｯｸM" panose="020B0600000000000000" pitchFamily="50" charset="-128"/>
                <a:ea typeface="HGSｺﾞｼｯｸM" panose="020B0600000000000000" pitchFamily="50" charset="-128"/>
              </a:rPr>
              <a:t>.</a:t>
            </a:r>
            <a:r>
              <a:rPr lang="ja-JP" altLang="en-US" sz="4900" dirty="0">
                <a:latin typeface="HGSｺﾞｼｯｸM" panose="020B0600000000000000" pitchFamily="50" charset="-128"/>
                <a:ea typeface="HGSｺﾞｼｯｸM" panose="020B0600000000000000" pitchFamily="50" charset="-128"/>
              </a:rPr>
              <a:t>検討結果とまとめ</a:t>
            </a:r>
            <a:r>
              <a:rPr lang="en-US" altLang="ja-JP" sz="4900" dirty="0">
                <a:latin typeface="HGSｺﾞｼｯｸM" panose="020B0600000000000000" pitchFamily="50" charset="-128"/>
                <a:ea typeface="HGSｺﾞｼｯｸM" panose="020B0600000000000000" pitchFamily="50" charset="-128"/>
              </a:rPr>
              <a:t/>
            </a:r>
            <a:br>
              <a:rPr lang="en-US" altLang="ja-JP" sz="4900" dirty="0">
                <a:latin typeface="HGSｺﾞｼｯｸM" panose="020B0600000000000000" pitchFamily="50" charset="-128"/>
                <a:ea typeface="HGSｺﾞｼｯｸM" panose="020B0600000000000000" pitchFamily="50" charset="-128"/>
              </a:rPr>
            </a:br>
            <a:r>
              <a:rPr lang="en-US" altLang="ja-JP" sz="4900" dirty="0">
                <a:latin typeface="HGSｺﾞｼｯｸM" panose="020B0600000000000000" pitchFamily="50" charset="-128"/>
                <a:ea typeface="HGSｺﾞｼｯｸM" panose="020B0600000000000000" pitchFamily="50" charset="-128"/>
              </a:rPr>
              <a:t/>
            </a:r>
            <a:br>
              <a:rPr lang="en-US" altLang="ja-JP" sz="4900" dirty="0">
                <a:latin typeface="HGSｺﾞｼｯｸM" panose="020B0600000000000000" pitchFamily="50" charset="-128"/>
                <a:ea typeface="HGSｺﾞｼｯｸM" panose="020B0600000000000000" pitchFamily="50" charset="-128"/>
              </a:rPr>
            </a:br>
            <a:r>
              <a:rPr lang="en-US" altLang="ja-JP" sz="4900" dirty="0">
                <a:latin typeface="HGSｺﾞｼｯｸM" panose="020B0600000000000000" pitchFamily="50" charset="-128"/>
                <a:ea typeface="HGSｺﾞｼｯｸM" panose="020B0600000000000000" pitchFamily="50" charset="-128"/>
              </a:rPr>
              <a:t>   </a:t>
            </a:r>
            <a:r>
              <a:rPr lang="ja-JP" altLang="en-US" sz="4900" dirty="0">
                <a:latin typeface="HGSｺﾞｼｯｸM" panose="020B0600000000000000" pitchFamily="50" charset="-128"/>
                <a:ea typeface="HGSｺﾞｼｯｸM" panose="020B0600000000000000" pitchFamily="50" charset="-128"/>
              </a:rPr>
              <a:t>　</a:t>
            </a:r>
            <a:r>
              <a:rPr lang="en-US" altLang="ja-JP" sz="3100" dirty="0">
                <a:latin typeface="HGSｺﾞｼｯｸM" panose="020B0600000000000000" pitchFamily="50" charset="-128"/>
                <a:ea typeface="HGSｺﾞｼｯｸM" panose="020B0600000000000000" pitchFamily="50" charset="-128"/>
              </a:rPr>
              <a:t/>
            </a:r>
            <a:br>
              <a:rPr lang="en-US" altLang="ja-JP" sz="3100" dirty="0">
                <a:latin typeface="HGSｺﾞｼｯｸM" panose="020B0600000000000000" pitchFamily="50" charset="-128"/>
                <a:ea typeface="HGSｺﾞｼｯｸM" panose="020B0600000000000000" pitchFamily="50" charset="-128"/>
              </a:rPr>
            </a:br>
            <a:r>
              <a:rPr lang="en-US" altLang="ja-JP" sz="3100" dirty="0">
                <a:latin typeface="HGSｺﾞｼｯｸM" panose="020B0600000000000000" pitchFamily="50" charset="-128"/>
                <a:ea typeface="HGSｺﾞｼｯｸM" panose="020B0600000000000000" pitchFamily="50" charset="-128"/>
              </a:rPr>
              <a:t>    </a:t>
            </a:r>
            <a:endParaRPr kumimoji="1" lang="ja-JP" altLang="en-US" sz="3100" dirty="0"/>
          </a:p>
        </p:txBody>
      </p:sp>
      <p:sp>
        <p:nvSpPr>
          <p:cNvPr id="4" name="スライド番号プレースホルダー 3"/>
          <p:cNvSpPr>
            <a:spLocks noGrp="1"/>
          </p:cNvSpPr>
          <p:nvPr>
            <p:ph type="sldNum" sz="quarter" idx="12"/>
          </p:nvPr>
        </p:nvSpPr>
        <p:spPr/>
        <p:txBody>
          <a:bodyPr/>
          <a:lstStyle/>
          <a:p>
            <a:fld id="{40F85341-AB73-4280-8395-A80C95690EE8}" type="slidenum">
              <a:rPr kumimoji="1" lang="ja-JP" altLang="en-US" smtClean="0"/>
              <a:t>41</a:t>
            </a:fld>
            <a:endParaRPr kumimoji="1" lang="ja-JP" altLang="en-US"/>
          </a:p>
        </p:txBody>
      </p:sp>
      <p:sp>
        <p:nvSpPr>
          <p:cNvPr id="5" name="フッター プレースホルダー 2"/>
          <p:cNvSpPr>
            <a:spLocks noGrp="1"/>
          </p:cNvSpPr>
          <p:nvPr>
            <p:ph type="ftr" sz="quarter" idx="11"/>
          </p:nvPr>
        </p:nvSpPr>
        <p:spPr>
          <a:xfrm>
            <a:off x="5529064" y="6396567"/>
            <a:ext cx="3505200" cy="365760"/>
          </a:xfrm>
        </p:spPr>
        <p:txBody>
          <a:bodyPr/>
          <a:lstStyle/>
          <a:p>
            <a:r>
              <a:rPr kumimoji="1" lang="ja-JP" altLang="en-US" dirty="0"/>
              <a:t>資料１</a:t>
            </a:r>
          </a:p>
        </p:txBody>
      </p:sp>
    </p:spTree>
    <p:extLst>
      <p:ext uri="{BB962C8B-B14F-4D97-AF65-F5344CB8AC3E}">
        <p14:creationId xmlns:p14="http://schemas.microsoft.com/office/powerpoint/2010/main" val="348565747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ChangeArrowheads="1"/>
          </p:cNvSpPr>
          <p:nvPr/>
        </p:nvSpPr>
        <p:spPr bwMode="auto">
          <a:xfrm>
            <a:off x="0" y="-184666"/>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15" name="Rectangle 12"/>
          <p:cNvSpPr>
            <a:spLocks noChangeArrowheads="1"/>
          </p:cNvSpPr>
          <p:nvPr/>
        </p:nvSpPr>
        <p:spPr bwMode="auto">
          <a:xfrm>
            <a:off x="433387" y="9782890"/>
            <a:ext cx="575799"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133350" algn="l" defTabSz="914400" rtl="0" eaLnBrk="1" fontAlgn="base" latinLnBrk="0" hangingPunct="1">
              <a:lnSpc>
                <a:spcPct val="100000"/>
              </a:lnSpc>
              <a:spcBef>
                <a:spcPct val="0"/>
              </a:spcBef>
              <a:spcAft>
                <a:spcPct val="0"/>
              </a:spcAft>
              <a:buClrTx/>
              <a:buSzTx/>
              <a:buFontTx/>
              <a:buNone/>
              <a:tabLst/>
            </a:pPr>
            <a:r>
              <a:rPr kumimoji="1" lang="ja-JP" altLang="ja-JP" sz="1000" b="0" i="0" u="none" strike="noStrike" cap="none" normalizeH="0" baseline="0">
                <a:ln>
                  <a:noFill/>
                </a:ln>
                <a:solidFill>
                  <a:schemeClr val="tx1"/>
                </a:solidFill>
                <a:effectLst/>
                <a:latin typeface="HG丸ｺﾞｼｯｸM-PRO" pitchFamily="50" charset="-128"/>
                <a:ea typeface="HG丸ｺﾞｼｯｸM-PRO" pitchFamily="50" charset="-128"/>
                <a:cs typeface="Times New Roman" pitchFamily="18" charset="0"/>
              </a:rPr>
              <a:t>　　</a:t>
            </a:r>
            <a:endParaRPr kumimoji="1" lang="ja-JP" altLang="ja-JP" sz="1800" b="0" i="0" u="none" strike="noStrike" cap="none" normalizeH="0" baseline="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3" name="スライド番号プレースホルダー 2"/>
          <p:cNvSpPr>
            <a:spLocks noGrp="1"/>
          </p:cNvSpPr>
          <p:nvPr>
            <p:ph type="sldNum" sz="quarter" idx="12"/>
          </p:nvPr>
        </p:nvSpPr>
        <p:spPr/>
        <p:txBody>
          <a:bodyPr/>
          <a:lstStyle/>
          <a:p>
            <a:fld id="{40F85341-AB73-4280-8395-A80C95690EE8}" type="slidenum">
              <a:rPr kumimoji="1" lang="ja-JP" altLang="en-US" smtClean="0"/>
              <a:t>42</a:t>
            </a:fld>
            <a:endParaRPr kumimoji="1" lang="ja-JP" altLang="en-US"/>
          </a:p>
        </p:txBody>
      </p:sp>
      <p:sp>
        <p:nvSpPr>
          <p:cNvPr id="9" name="テキスト ボックス 8"/>
          <p:cNvSpPr txBox="1"/>
          <p:nvPr/>
        </p:nvSpPr>
        <p:spPr>
          <a:xfrm>
            <a:off x="704843" y="1865650"/>
            <a:ext cx="8336169" cy="5170646"/>
          </a:xfrm>
          <a:prstGeom prst="rect">
            <a:avLst/>
          </a:prstGeom>
          <a:noFill/>
        </p:spPr>
        <p:txBody>
          <a:bodyPr wrap="square" rtlCol="0">
            <a:spAutoFit/>
          </a:bodyPr>
          <a:lstStyle>
            <a:defPPr>
              <a:defRPr lang="ja-JP"/>
            </a:defPPr>
            <a:lvl1pPr marL="457200" indent="-457200">
              <a:buFont typeface="Wingdings" panose="05000000000000000000" pitchFamily="2" charset="2"/>
              <a:buChar char="Ø"/>
              <a:defRPr sz="2800" u="sng">
                <a:latin typeface="HGSｺﾞｼｯｸM" panose="020B0600000000000000" pitchFamily="50" charset="-128"/>
                <a:ea typeface="HGSｺﾞｼｯｸM" panose="020B0600000000000000" pitchFamily="50" charset="-128"/>
                <a:cs typeface="Meiryo UI" panose="020B0604030504040204" pitchFamily="50" charset="-128"/>
              </a:defRPr>
            </a:lvl1pPr>
          </a:lstStyle>
          <a:p>
            <a:pPr>
              <a:lnSpc>
                <a:spcPct val="150000"/>
              </a:lnSpc>
            </a:pPr>
            <a:r>
              <a:rPr lang="ja-JP" altLang="en-US" sz="2400" u="none" dirty="0"/>
              <a:t>疲労が蓄積する前提で、将来推移グラフに反映し、</a:t>
            </a:r>
            <a:r>
              <a:rPr lang="en-US" altLang="ja-JP" sz="2400" u="none" dirty="0"/>
              <a:t>20</a:t>
            </a:r>
            <a:r>
              <a:rPr lang="ja-JP" altLang="en-US" sz="2400" u="none" dirty="0"/>
              <a:t>年後に対策が必要な橋梁</a:t>
            </a:r>
            <a:r>
              <a:rPr lang="en-US" altLang="ja-JP" sz="2400" u="none" dirty="0"/>
              <a:t>54</a:t>
            </a:r>
            <a:r>
              <a:rPr lang="ja-JP" altLang="en-US" sz="2400" u="none" dirty="0"/>
              <a:t>橋をリストアップした。</a:t>
            </a:r>
            <a:endParaRPr lang="en-US" altLang="ja-JP" sz="2400" u="none" dirty="0"/>
          </a:p>
          <a:p>
            <a:pPr>
              <a:lnSpc>
                <a:spcPct val="150000"/>
              </a:lnSpc>
            </a:pPr>
            <a:r>
              <a:rPr lang="en-US" altLang="ja-JP" sz="2400" u="none" dirty="0"/>
              <a:t>54</a:t>
            </a:r>
            <a:r>
              <a:rPr lang="ja-JP" altLang="en-US" sz="2400" u="none" dirty="0"/>
              <a:t>橋に対し疲労損傷状況の考察を行い、対策の優先順位付けを行った。</a:t>
            </a:r>
            <a:endParaRPr lang="en-US" altLang="ja-JP" sz="2400" u="none" dirty="0"/>
          </a:p>
          <a:p>
            <a:pPr>
              <a:lnSpc>
                <a:spcPct val="150000"/>
              </a:lnSpc>
            </a:pPr>
            <a:r>
              <a:rPr lang="ja-JP" altLang="en-US" sz="2400" u="none" dirty="0"/>
              <a:t>個別橋梁の更新判定を行うため、評価項目を整理し総合評価指標を作成した。</a:t>
            </a:r>
            <a:endParaRPr lang="en-US" altLang="ja-JP" sz="2400" u="none" dirty="0"/>
          </a:p>
          <a:p>
            <a:pPr>
              <a:lnSpc>
                <a:spcPct val="150000"/>
              </a:lnSpc>
            </a:pPr>
            <a:r>
              <a:rPr lang="ja-JP" altLang="en-US" sz="2400" u="none" dirty="0"/>
              <a:t>指標に基づき抽出したモデルケースの５橋について更新</a:t>
            </a:r>
            <a:r>
              <a:rPr lang="en-US" altLang="ja-JP" sz="2400" u="none" dirty="0"/>
              <a:t>or</a:t>
            </a:r>
            <a:r>
              <a:rPr lang="ja-JP" altLang="en-US" sz="2400" u="none" dirty="0"/>
              <a:t>維持管理について個別評価を行った。</a:t>
            </a:r>
            <a:endParaRPr lang="en-US" altLang="ja-JP" sz="2400" u="none" dirty="0"/>
          </a:p>
          <a:p>
            <a:pPr>
              <a:lnSpc>
                <a:spcPct val="150000"/>
              </a:lnSpc>
            </a:pPr>
            <a:endParaRPr lang="en-US" altLang="ja-JP" u="none" dirty="0"/>
          </a:p>
        </p:txBody>
      </p:sp>
      <p:sp>
        <p:nvSpPr>
          <p:cNvPr id="12" name="タイトル 1"/>
          <p:cNvSpPr>
            <a:spLocks noGrp="1"/>
          </p:cNvSpPr>
          <p:nvPr>
            <p:ph type="title"/>
          </p:nvPr>
        </p:nvSpPr>
        <p:spPr>
          <a:xfrm>
            <a:off x="250068" y="238054"/>
            <a:ext cx="9442552" cy="914400"/>
          </a:xfrm>
        </p:spPr>
        <p:txBody>
          <a:bodyPr>
            <a:normAutofit/>
          </a:bodyPr>
          <a:lstStyle/>
          <a:p>
            <a:r>
              <a:rPr lang="ja-JP" altLang="en-US" dirty="0">
                <a:latin typeface="HGSｺﾞｼｯｸM" panose="020B0600000000000000" pitchFamily="50" charset="-128"/>
                <a:ea typeface="HGSｺﾞｼｯｸM" panose="020B0600000000000000" pitchFamily="50" charset="-128"/>
              </a:rPr>
              <a:t>５．検討結果とまとめ</a:t>
            </a:r>
          </a:p>
        </p:txBody>
      </p:sp>
      <p:sp>
        <p:nvSpPr>
          <p:cNvPr id="11" name="テキスト ボックス 10"/>
          <p:cNvSpPr txBox="1"/>
          <p:nvPr/>
        </p:nvSpPr>
        <p:spPr>
          <a:xfrm>
            <a:off x="662524" y="1251917"/>
            <a:ext cx="8112901" cy="523220"/>
          </a:xfrm>
          <a:prstGeom prst="rect">
            <a:avLst/>
          </a:prstGeom>
          <a:noFill/>
        </p:spPr>
        <p:txBody>
          <a:bodyPr wrap="square" rtlCol="0">
            <a:spAutoFit/>
          </a:bodyPr>
          <a:lstStyle/>
          <a:p>
            <a:r>
              <a:rPr lang="ja-JP" altLang="en-US" sz="2800" dirty="0">
                <a:latin typeface="HGSｺﾞｼｯｸM" panose="020B0600000000000000" pitchFamily="50" charset="-128"/>
                <a:ea typeface="HGSｺﾞｼｯｸM" panose="020B0600000000000000" pitchFamily="50" charset="-128"/>
              </a:rPr>
              <a:t>○検討結果</a:t>
            </a:r>
          </a:p>
        </p:txBody>
      </p:sp>
      <p:sp>
        <p:nvSpPr>
          <p:cNvPr id="13" name="フッター プレースホルダー 2"/>
          <p:cNvSpPr>
            <a:spLocks noGrp="1"/>
          </p:cNvSpPr>
          <p:nvPr>
            <p:ph type="ftr" sz="quarter" idx="11"/>
          </p:nvPr>
        </p:nvSpPr>
        <p:spPr>
          <a:xfrm>
            <a:off x="5529064" y="6396567"/>
            <a:ext cx="3505200" cy="365760"/>
          </a:xfrm>
        </p:spPr>
        <p:txBody>
          <a:bodyPr/>
          <a:lstStyle/>
          <a:p>
            <a:r>
              <a:rPr kumimoji="1" lang="ja-JP" altLang="en-US" dirty="0"/>
              <a:t>資料１</a:t>
            </a:r>
          </a:p>
        </p:txBody>
      </p:sp>
    </p:spTree>
    <p:extLst>
      <p:ext uri="{BB962C8B-B14F-4D97-AF65-F5344CB8AC3E}">
        <p14:creationId xmlns:p14="http://schemas.microsoft.com/office/powerpoint/2010/main" val="109358638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ChangeArrowheads="1"/>
          </p:cNvSpPr>
          <p:nvPr/>
        </p:nvSpPr>
        <p:spPr bwMode="auto">
          <a:xfrm>
            <a:off x="0" y="-184666"/>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15" name="Rectangle 12"/>
          <p:cNvSpPr>
            <a:spLocks noChangeArrowheads="1"/>
          </p:cNvSpPr>
          <p:nvPr/>
        </p:nvSpPr>
        <p:spPr bwMode="auto">
          <a:xfrm>
            <a:off x="433387" y="9782890"/>
            <a:ext cx="575799"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133350" algn="l" defTabSz="914400" rtl="0" eaLnBrk="1" fontAlgn="base" latinLnBrk="0" hangingPunct="1">
              <a:lnSpc>
                <a:spcPct val="100000"/>
              </a:lnSpc>
              <a:spcBef>
                <a:spcPct val="0"/>
              </a:spcBef>
              <a:spcAft>
                <a:spcPct val="0"/>
              </a:spcAft>
              <a:buClrTx/>
              <a:buSzTx/>
              <a:buFontTx/>
              <a:buNone/>
              <a:tabLst/>
            </a:pPr>
            <a:r>
              <a:rPr kumimoji="1" lang="ja-JP" altLang="ja-JP" sz="1000" b="0" i="0" u="none" strike="noStrike" cap="none" normalizeH="0" baseline="0">
                <a:ln>
                  <a:noFill/>
                </a:ln>
                <a:solidFill>
                  <a:schemeClr val="tx1"/>
                </a:solidFill>
                <a:effectLst/>
                <a:latin typeface="HG丸ｺﾞｼｯｸM-PRO" pitchFamily="50" charset="-128"/>
                <a:ea typeface="HG丸ｺﾞｼｯｸM-PRO" pitchFamily="50" charset="-128"/>
                <a:cs typeface="Times New Roman" pitchFamily="18" charset="0"/>
              </a:rPr>
              <a:t>　　</a:t>
            </a:r>
            <a:endParaRPr kumimoji="1" lang="ja-JP" altLang="ja-JP" sz="1800" b="0" i="0" u="none" strike="noStrike" cap="none" normalizeH="0" baseline="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3" name="スライド番号プレースホルダー 2"/>
          <p:cNvSpPr>
            <a:spLocks noGrp="1"/>
          </p:cNvSpPr>
          <p:nvPr>
            <p:ph type="sldNum" sz="quarter" idx="12"/>
          </p:nvPr>
        </p:nvSpPr>
        <p:spPr/>
        <p:txBody>
          <a:bodyPr/>
          <a:lstStyle/>
          <a:p>
            <a:fld id="{40F85341-AB73-4280-8395-A80C95690EE8}" type="slidenum">
              <a:rPr kumimoji="1" lang="ja-JP" altLang="en-US" smtClean="0"/>
              <a:t>43</a:t>
            </a:fld>
            <a:endParaRPr kumimoji="1" lang="ja-JP" altLang="en-US"/>
          </a:p>
        </p:txBody>
      </p:sp>
      <p:sp>
        <p:nvSpPr>
          <p:cNvPr id="9" name="テキスト ボックス 8"/>
          <p:cNvSpPr txBox="1"/>
          <p:nvPr/>
        </p:nvSpPr>
        <p:spPr>
          <a:xfrm>
            <a:off x="1267617" y="2255239"/>
            <a:ext cx="7861847" cy="3662541"/>
          </a:xfrm>
          <a:prstGeom prst="rect">
            <a:avLst/>
          </a:prstGeom>
          <a:noFill/>
        </p:spPr>
        <p:txBody>
          <a:bodyPr wrap="square" rtlCol="0">
            <a:spAutoFit/>
          </a:bodyPr>
          <a:lstStyle>
            <a:defPPr>
              <a:defRPr lang="ja-JP"/>
            </a:defPPr>
            <a:lvl1pPr marL="457200" indent="-457200">
              <a:buFont typeface="Wingdings" panose="05000000000000000000" pitchFamily="2" charset="2"/>
              <a:buChar char="Ø"/>
              <a:defRPr sz="2800" u="sng">
                <a:latin typeface="HGSｺﾞｼｯｸM" panose="020B0600000000000000" pitchFamily="50" charset="-128"/>
                <a:ea typeface="HGSｺﾞｼｯｸM" panose="020B0600000000000000" pitchFamily="50" charset="-128"/>
                <a:cs typeface="Meiryo UI" panose="020B0604030504040204" pitchFamily="50" charset="-128"/>
              </a:defRPr>
            </a:lvl1pPr>
          </a:lstStyle>
          <a:p>
            <a:pPr marL="0" indent="0">
              <a:buNone/>
            </a:pPr>
            <a:r>
              <a:rPr lang="ja-JP" altLang="en-US" dirty="0"/>
              <a:t>審議いただきたい内容</a:t>
            </a:r>
            <a:endParaRPr lang="en-US" altLang="ja-JP" dirty="0"/>
          </a:p>
          <a:p>
            <a:pPr>
              <a:lnSpc>
                <a:spcPct val="150000"/>
              </a:lnSpc>
            </a:pPr>
            <a:r>
              <a:rPr lang="ja-JP" altLang="en-US" u="none" dirty="0"/>
              <a:t>将来推移グラフの考え方について</a:t>
            </a:r>
            <a:endParaRPr lang="en-US" altLang="ja-JP" u="none" dirty="0"/>
          </a:p>
          <a:p>
            <a:pPr>
              <a:lnSpc>
                <a:spcPct val="150000"/>
              </a:lnSpc>
            </a:pPr>
            <a:r>
              <a:rPr lang="ja-JP" altLang="en-US" u="none" dirty="0"/>
              <a:t>抽出した</a:t>
            </a:r>
            <a:r>
              <a:rPr lang="en-US" altLang="ja-JP" u="none" dirty="0"/>
              <a:t>54</a:t>
            </a:r>
            <a:r>
              <a:rPr lang="ja-JP" altLang="en-US" u="none" dirty="0"/>
              <a:t>橋の考察内容について</a:t>
            </a:r>
            <a:endParaRPr lang="en-US" altLang="ja-JP" u="none" dirty="0"/>
          </a:p>
          <a:p>
            <a:pPr>
              <a:lnSpc>
                <a:spcPct val="150000"/>
              </a:lnSpc>
            </a:pPr>
            <a:r>
              <a:rPr lang="ja-JP" altLang="en-US" u="none" dirty="0"/>
              <a:t>更新判定の評価項目の考え方について</a:t>
            </a:r>
            <a:endParaRPr lang="en-US" altLang="ja-JP" u="none" dirty="0"/>
          </a:p>
          <a:p>
            <a:pPr>
              <a:lnSpc>
                <a:spcPct val="150000"/>
              </a:lnSpc>
            </a:pPr>
            <a:r>
              <a:rPr lang="ja-JP" altLang="en-US" u="none" dirty="0"/>
              <a:t>モデルケース５橋の評価内容について</a:t>
            </a:r>
            <a:endParaRPr lang="en-US" altLang="ja-JP" u="none" dirty="0"/>
          </a:p>
          <a:p>
            <a:pPr marL="0" indent="0">
              <a:lnSpc>
                <a:spcPct val="150000"/>
              </a:lnSpc>
              <a:buNone/>
            </a:pPr>
            <a:endParaRPr lang="en-US" altLang="ja-JP" sz="2400" dirty="0"/>
          </a:p>
        </p:txBody>
      </p:sp>
      <p:sp>
        <p:nvSpPr>
          <p:cNvPr id="12" name="タイトル 1"/>
          <p:cNvSpPr>
            <a:spLocks noGrp="1"/>
          </p:cNvSpPr>
          <p:nvPr>
            <p:ph type="title"/>
          </p:nvPr>
        </p:nvSpPr>
        <p:spPr>
          <a:xfrm>
            <a:off x="250068" y="238054"/>
            <a:ext cx="9442552" cy="914400"/>
          </a:xfrm>
        </p:spPr>
        <p:txBody>
          <a:bodyPr>
            <a:normAutofit/>
          </a:bodyPr>
          <a:lstStyle/>
          <a:p>
            <a:r>
              <a:rPr lang="ja-JP" altLang="en-US" dirty="0">
                <a:latin typeface="HGSｺﾞｼｯｸM" panose="020B0600000000000000" pitchFamily="50" charset="-128"/>
                <a:ea typeface="HGSｺﾞｼｯｸM" panose="020B0600000000000000" pitchFamily="50" charset="-128"/>
              </a:rPr>
              <a:t>５．検討結果とまとめ</a:t>
            </a:r>
          </a:p>
        </p:txBody>
      </p:sp>
      <p:sp>
        <p:nvSpPr>
          <p:cNvPr id="13" name="テキスト ボックス 12"/>
          <p:cNvSpPr txBox="1"/>
          <p:nvPr/>
        </p:nvSpPr>
        <p:spPr>
          <a:xfrm>
            <a:off x="662524" y="1251917"/>
            <a:ext cx="8112901" cy="523220"/>
          </a:xfrm>
          <a:prstGeom prst="rect">
            <a:avLst/>
          </a:prstGeom>
          <a:noFill/>
        </p:spPr>
        <p:txBody>
          <a:bodyPr wrap="square" rtlCol="0">
            <a:spAutoFit/>
          </a:bodyPr>
          <a:lstStyle/>
          <a:p>
            <a:r>
              <a:rPr lang="ja-JP" altLang="en-US" sz="2800" dirty="0">
                <a:latin typeface="HGSｺﾞｼｯｸM" panose="020B0600000000000000" pitchFamily="50" charset="-128"/>
                <a:ea typeface="HGSｺﾞｼｯｸM" panose="020B0600000000000000" pitchFamily="50" charset="-128"/>
              </a:rPr>
              <a:t>○まとめ</a:t>
            </a:r>
          </a:p>
        </p:txBody>
      </p:sp>
      <p:sp>
        <p:nvSpPr>
          <p:cNvPr id="11" name="フッター プレースホルダー 2"/>
          <p:cNvSpPr>
            <a:spLocks noGrp="1"/>
          </p:cNvSpPr>
          <p:nvPr>
            <p:ph type="ftr" sz="quarter" idx="11"/>
          </p:nvPr>
        </p:nvSpPr>
        <p:spPr>
          <a:xfrm>
            <a:off x="5529064" y="6396567"/>
            <a:ext cx="3505200" cy="365760"/>
          </a:xfrm>
        </p:spPr>
        <p:txBody>
          <a:bodyPr/>
          <a:lstStyle/>
          <a:p>
            <a:r>
              <a:rPr kumimoji="1" lang="ja-JP" altLang="en-US" dirty="0"/>
              <a:t>資料１</a:t>
            </a:r>
          </a:p>
        </p:txBody>
      </p:sp>
    </p:spTree>
    <p:extLst>
      <p:ext uri="{BB962C8B-B14F-4D97-AF65-F5344CB8AC3E}">
        <p14:creationId xmlns:p14="http://schemas.microsoft.com/office/powerpoint/2010/main" val="25202435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 name="Rectangle 3"/>
          <p:cNvSpPr>
            <a:spLocks noChangeArrowheads="1"/>
          </p:cNvSpPr>
          <p:nvPr/>
        </p:nvSpPr>
        <p:spPr bwMode="auto">
          <a:xfrm>
            <a:off x="381001" y="-184666"/>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4" name="Rectangle 7"/>
          <p:cNvSpPr>
            <a:spLocks noChangeArrowheads="1"/>
          </p:cNvSpPr>
          <p:nvPr/>
        </p:nvSpPr>
        <p:spPr bwMode="auto">
          <a:xfrm>
            <a:off x="381001" y="43934"/>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6" name="Rectangle 8"/>
          <p:cNvSpPr>
            <a:spLocks noChangeArrowheads="1"/>
          </p:cNvSpPr>
          <p:nvPr/>
        </p:nvSpPr>
        <p:spPr bwMode="auto">
          <a:xfrm>
            <a:off x="1281609" y="2039066"/>
            <a:ext cx="575799"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indent="133350" fontAlgn="base">
              <a:spcBef>
                <a:spcPct val="0"/>
              </a:spcBef>
              <a:spcAft>
                <a:spcPct val="0"/>
              </a:spcAft>
            </a:pPr>
            <a:r>
              <a:rPr lang="ja-JP" altLang="ja-JP" sz="1000">
                <a:latin typeface="HG丸ｺﾞｼｯｸM-PRO" pitchFamily="50" charset="-128"/>
                <a:ea typeface="HG丸ｺﾞｼｯｸM-PRO" pitchFamily="50" charset="-128"/>
                <a:cs typeface="Times New Roman" pitchFamily="18" charset="0"/>
              </a:rPr>
              <a:t>　　</a:t>
            </a:r>
            <a:endParaRPr lang="ja-JP" altLang="ja-JP">
              <a:latin typeface="Arial" pitchFamily="34" charset="0"/>
              <a:ea typeface="ＭＳ Ｐゴシック" pitchFamily="50" charset="-128"/>
              <a:cs typeface="ＭＳ Ｐゴシック" pitchFamily="50" charset="-128"/>
            </a:endParaRPr>
          </a:p>
        </p:txBody>
      </p:sp>
      <p:sp>
        <p:nvSpPr>
          <p:cNvPr id="8" name="Rectangle 10"/>
          <p:cNvSpPr>
            <a:spLocks noChangeArrowheads="1"/>
          </p:cNvSpPr>
          <p:nvPr/>
        </p:nvSpPr>
        <p:spPr bwMode="auto">
          <a:xfrm>
            <a:off x="1281609" y="5915741"/>
            <a:ext cx="575799"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indent="133350" fontAlgn="base">
              <a:spcBef>
                <a:spcPct val="0"/>
              </a:spcBef>
              <a:spcAft>
                <a:spcPct val="0"/>
              </a:spcAft>
            </a:pPr>
            <a:r>
              <a:rPr lang="ja-JP" altLang="ja-JP" sz="1000">
                <a:latin typeface="HG丸ｺﾞｼｯｸM-PRO" pitchFamily="50" charset="-128"/>
                <a:ea typeface="HG丸ｺﾞｼｯｸM-PRO" pitchFamily="50" charset="-128"/>
                <a:cs typeface="Times New Roman" pitchFamily="18" charset="0"/>
              </a:rPr>
              <a:t>　　</a:t>
            </a:r>
            <a:endParaRPr lang="ja-JP" altLang="ja-JP">
              <a:latin typeface="Arial" pitchFamily="34" charset="0"/>
              <a:ea typeface="ＭＳ Ｐゴシック" pitchFamily="50" charset="-128"/>
              <a:cs typeface="ＭＳ Ｐゴシック" pitchFamily="50" charset="-128"/>
            </a:endParaRPr>
          </a:p>
        </p:txBody>
      </p:sp>
      <p:sp>
        <p:nvSpPr>
          <p:cNvPr id="31" name="テキスト ボックス 30"/>
          <p:cNvSpPr txBox="1"/>
          <p:nvPr/>
        </p:nvSpPr>
        <p:spPr>
          <a:xfrm>
            <a:off x="1208585" y="1556792"/>
            <a:ext cx="7876593" cy="400110"/>
          </a:xfrm>
          <a:prstGeom prst="rect">
            <a:avLst/>
          </a:prstGeom>
          <a:noFill/>
        </p:spPr>
        <p:txBody>
          <a:bodyPr wrap="square" rtlCol="0">
            <a:spAutoFit/>
          </a:bodyPr>
          <a:lstStyle/>
          <a:p>
            <a:pPr marL="457200" indent="-457200">
              <a:buFont typeface="Wingdings" panose="05000000000000000000" pitchFamily="2" charset="2"/>
              <a:buChar char="Ø"/>
            </a:pPr>
            <a:r>
              <a:rPr lang="ja-JP" altLang="en-US" sz="2000" dirty="0">
                <a:latin typeface="HGSｺﾞｼｯｸM" panose="020B0600000000000000" pitchFamily="50" charset="-128"/>
                <a:ea typeface="HGSｺﾞｼｯｸM" panose="020B0600000000000000" pitchFamily="50" charset="-128"/>
                <a:cs typeface="Meiryo UI" panose="020B0604030504040204" pitchFamily="50" charset="-128"/>
              </a:rPr>
              <a:t>中期的視点　～概ね平成</a:t>
            </a:r>
            <a:r>
              <a:rPr lang="en-US" altLang="ja-JP" sz="2000" dirty="0">
                <a:latin typeface="HGSｺﾞｼｯｸM" panose="020B0600000000000000" pitchFamily="50" charset="-128"/>
                <a:ea typeface="HGSｺﾞｼｯｸM" panose="020B0600000000000000" pitchFamily="50" charset="-128"/>
                <a:cs typeface="Meiryo UI" panose="020B0604030504040204" pitchFamily="50" charset="-128"/>
              </a:rPr>
              <a:t>42</a:t>
            </a:r>
            <a:r>
              <a:rPr lang="ja-JP" altLang="en-US" sz="2000" dirty="0">
                <a:latin typeface="HGSｺﾞｼｯｸM" panose="020B0600000000000000" pitchFamily="50" charset="-128"/>
                <a:ea typeface="HGSｺﾞｼｯｸM" panose="020B0600000000000000" pitchFamily="50" charset="-128"/>
                <a:cs typeface="Meiryo UI" panose="020B0604030504040204" pitchFamily="50" charset="-128"/>
              </a:rPr>
              <a:t>年頃まで～</a:t>
            </a:r>
            <a:endParaRPr lang="en-US" altLang="ja-JP" sz="2000" dirty="0">
              <a:latin typeface="HGSｺﾞｼｯｸM" panose="020B0600000000000000" pitchFamily="50" charset="-128"/>
              <a:ea typeface="HGSｺﾞｼｯｸM" panose="020B0600000000000000" pitchFamily="50" charset="-128"/>
              <a:cs typeface="Meiryo UI" panose="020B0604030504040204" pitchFamily="50" charset="-128"/>
            </a:endParaRPr>
          </a:p>
        </p:txBody>
      </p:sp>
      <p:sp>
        <p:nvSpPr>
          <p:cNvPr id="7" name="スライド番号プレースホルダー 6"/>
          <p:cNvSpPr>
            <a:spLocks noGrp="1"/>
          </p:cNvSpPr>
          <p:nvPr>
            <p:ph type="sldNum" sz="quarter" idx="12"/>
          </p:nvPr>
        </p:nvSpPr>
        <p:spPr/>
        <p:txBody>
          <a:bodyPr/>
          <a:lstStyle/>
          <a:p>
            <a:fld id="{40F85341-AB73-4280-8395-A80C95690EE8}" type="slidenum">
              <a:rPr kumimoji="1" lang="ja-JP" altLang="en-US" smtClean="0"/>
              <a:t>5</a:t>
            </a:fld>
            <a:endParaRPr kumimoji="1" lang="ja-JP" altLang="en-US" dirty="0"/>
          </a:p>
        </p:txBody>
      </p:sp>
      <p:sp>
        <p:nvSpPr>
          <p:cNvPr id="22" name="テキスト ボックス 21"/>
          <p:cNvSpPr txBox="1"/>
          <p:nvPr/>
        </p:nvSpPr>
        <p:spPr>
          <a:xfrm>
            <a:off x="1496616" y="1916832"/>
            <a:ext cx="7272808" cy="707886"/>
          </a:xfrm>
          <a:prstGeom prst="rect">
            <a:avLst/>
          </a:prstGeom>
          <a:noFill/>
          <a:ln w="3175" cmpd="thinThick">
            <a:noFill/>
          </a:ln>
        </p:spPr>
        <p:txBody>
          <a:bodyPr wrap="square" rtlCol="0">
            <a:spAutoFit/>
          </a:bodyPr>
          <a:lstStyle/>
          <a:p>
            <a:pPr marL="457200" indent="-274638">
              <a:buFont typeface="Wingdings" panose="05000000000000000000" pitchFamily="2" charset="2"/>
              <a:buChar char="l"/>
            </a:pPr>
            <a:r>
              <a:rPr lang="ja-JP" altLang="en-US" sz="2000" dirty="0">
                <a:latin typeface="HGSｺﾞｼｯｸM" panose="020B0600000000000000" pitchFamily="50" charset="-128"/>
                <a:ea typeface="HGSｺﾞｼｯｸM" panose="020B0600000000000000" pitchFamily="50" charset="-128"/>
                <a:cs typeface="Meiryo UI" panose="020B0604030504040204" pitchFamily="50" charset="-128"/>
              </a:rPr>
              <a:t>長寿命化計画に定める更新判定フローに基づき、</a:t>
            </a:r>
            <a:r>
              <a:rPr lang="ja-JP" altLang="en-US" sz="2000" b="1" u="sng" dirty="0">
                <a:solidFill>
                  <a:srgbClr val="FF0000"/>
                </a:solidFill>
                <a:latin typeface="HGSｺﾞｼｯｸM" panose="020B0600000000000000" pitchFamily="50" charset="-128"/>
                <a:ea typeface="HGSｺﾞｼｯｸM" panose="020B0600000000000000" pitchFamily="50" charset="-128"/>
                <a:cs typeface="Meiryo UI" panose="020B0604030504040204" pitchFamily="50" charset="-128"/>
              </a:rPr>
              <a:t>現時点で更新すべき橋梁</a:t>
            </a:r>
            <a:r>
              <a:rPr lang="ja-JP" altLang="en-US" sz="2000" dirty="0">
                <a:latin typeface="HGSｺﾞｼｯｸM" panose="020B0600000000000000" pitchFamily="50" charset="-128"/>
                <a:ea typeface="HGSｺﾞｼｯｸM" panose="020B0600000000000000" pitchFamily="50" charset="-128"/>
                <a:cs typeface="Meiryo UI" panose="020B0604030504040204" pitchFamily="50" charset="-128"/>
              </a:rPr>
              <a:t>を抽出</a:t>
            </a:r>
            <a:endParaRPr lang="en-US" altLang="ja-JP" sz="2000" dirty="0">
              <a:latin typeface="HGSｺﾞｼｯｸM" panose="020B0600000000000000" pitchFamily="50" charset="-128"/>
              <a:ea typeface="HGSｺﾞｼｯｸM" panose="020B0600000000000000" pitchFamily="50" charset="-128"/>
              <a:cs typeface="Meiryo UI" panose="020B0604030504040204" pitchFamily="50" charset="-128"/>
            </a:endParaRPr>
          </a:p>
        </p:txBody>
      </p:sp>
      <p:sp>
        <p:nvSpPr>
          <p:cNvPr id="18" name="テキスト ボックス 17"/>
          <p:cNvSpPr txBox="1"/>
          <p:nvPr/>
        </p:nvSpPr>
        <p:spPr>
          <a:xfrm>
            <a:off x="1208585" y="2852936"/>
            <a:ext cx="7876593" cy="400110"/>
          </a:xfrm>
          <a:prstGeom prst="rect">
            <a:avLst/>
          </a:prstGeom>
          <a:noFill/>
        </p:spPr>
        <p:txBody>
          <a:bodyPr wrap="square" rtlCol="0">
            <a:spAutoFit/>
          </a:bodyPr>
          <a:lstStyle/>
          <a:p>
            <a:pPr marL="457200" indent="-457200">
              <a:buFont typeface="Wingdings" panose="05000000000000000000" pitchFamily="2" charset="2"/>
              <a:buChar char="Ø"/>
            </a:pPr>
            <a:r>
              <a:rPr lang="ja-JP" altLang="en-US" sz="2000" dirty="0">
                <a:latin typeface="HGSｺﾞｼｯｸM" panose="020B0600000000000000" pitchFamily="50" charset="-128"/>
                <a:ea typeface="HGSｺﾞｼｯｸM" panose="020B0600000000000000" pitchFamily="50" charset="-128"/>
                <a:cs typeface="Meiryo UI" panose="020B0604030504040204" pitchFamily="50" charset="-128"/>
              </a:rPr>
              <a:t>中長期的視点　～概ね平成</a:t>
            </a:r>
            <a:r>
              <a:rPr lang="en-US" altLang="ja-JP" sz="2000" dirty="0">
                <a:latin typeface="HGSｺﾞｼｯｸM" panose="020B0600000000000000" pitchFamily="50" charset="-128"/>
                <a:ea typeface="HGSｺﾞｼｯｸM" panose="020B0600000000000000" pitchFamily="50" charset="-128"/>
                <a:cs typeface="Meiryo UI" panose="020B0604030504040204" pitchFamily="50" charset="-128"/>
              </a:rPr>
              <a:t>43</a:t>
            </a:r>
            <a:r>
              <a:rPr lang="ja-JP" altLang="en-US" sz="2000" dirty="0">
                <a:latin typeface="HGSｺﾞｼｯｸM" panose="020B0600000000000000" pitchFamily="50" charset="-128"/>
                <a:ea typeface="HGSｺﾞｼｯｸM" panose="020B0600000000000000" pitchFamily="50" charset="-128"/>
                <a:cs typeface="Meiryo UI" panose="020B0604030504040204" pitchFamily="50" charset="-128"/>
              </a:rPr>
              <a:t>年頃以降～</a:t>
            </a:r>
            <a:endParaRPr lang="en-US" altLang="ja-JP" sz="2000" dirty="0">
              <a:latin typeface="HGSｺﾞｼｯｸM" panose="020B0600000000000000" pitchFamily="50" charset="-128"/>
              <a:ea typeface="HGSｺﾞｼｯｸM" panose="020B0600000000000000" pitchFamily="50" charset="-128"/>
              <a:cs typeface="Meiryo UI" panose="020B0604030504040204" pitchFamily="50" charset="-128"/>
            </a:endParaRPr>
          </a:p>
        </p:txBody>
      </p:sp>
      <p:sp>
        <p:nvSpPr>
          <p:cNvPr id="19" name="テキスト ボックス 18"/>
          <p:cNvSpPr txBox="1"/>
          <p:nvPr/>
        </p:nvSpPr>
        <p:spPr>
          <a:xfrm>
            <a:off x="1496616" y="3205425"/>
            <a:ext cx="7272808" cy="707886"/>
          </a:xfrm>
          <a:prstGeom prst="rect">
            <a:avLst/>
          </a:prstGeom>
          <a:noFill/>
          <a:ln w="38100" cmpd="thinThick">
            <a:noFill/>
          </a:ln>
        </p:spPr>
        <p:txBody>
          <a:bodyPr wrap="square" rtlCol="0">
            <a:spAutoFit/>
          </a:bodyPr>
          <a:lstStyle/>
          <a:p>
            <a:pPr marL="457200" indent="-274638">
              <a:buFont typeface="Wingdings" panose="05000000000000000000" pitchFamily="2" charset="2"/>
              <a:buChar char="l"/>
            </a:pPr>
            <a:r>
              <a:rPr lang="ja-JP" altLang="en-US" sz="2000" dirty="0">
                <a:latin typeface="HGSｺﾞｼｯｸM" panose="020B0600000000000000" pitchFamily="50" charset="-128"/>
                <a:ea typeface="HGSｺﾞｼｯｸM" panose="020B0600000000000000" pitchFamily="50" charset="-128"/>
                <a:cs typeface="Meiryo UI" panose="020B0604030504040204" pitchFamily="50" charset="-128"/>
              </a:rPr>
              <a:t>将来的な更新時期の集中による歳出集中を平準化するため、</a:t>
            </a:r>
            <a:r>
              <a:rPr lang="ja-JP" altLang="en-US" sz="2000" b="1" u="sng" dirty="0">
                <a:solidFill>
                  <a:srgbClr val="FF0000"/>
                </a:solidFill>
                <a:latin typeface="HGSｺﾞｼｯｸM" panose="020B0600000000000000" pitchFamily="50" charset="-128"/>
                <a:ea typeface="HGSｺﾞｼｯｸM" panose="020B0600000000000000" pitchFamily="50" charset="-128"/>
                <a:cs typeface="Meiryo UI" panose="020B0604030504040204" pitchFamily="50" charset="-128"/>
              </a:rPr>
              <a:t>計画的に更新</a:t>
            </a:r>
            <a:r>
              <a:rPr lang="ja-JP" altLang="en-US" sz="2000" dirty="0">
                <a:latin typeface="HGSｺﾞｼｯｸM" panose="020B0600000000000000" pitchFamily="50" charset="-128"/>
                <a:ea typeface="HGSｺﾞｼｯｸM" panose="020B0600000000000000" pitchFamily="50" charset="-128"/>
                <a:cs typeface="Meiryo UI" panose="020B0604030504040204" pitchFamily="50" charset="-128"/>
              </a:rPr>
              <a:t>を実施</a:t>
            </a:r>
            <a:endParaRPr lang="en-US" altLang="ja-JP" sz="2000" dirty="0">
              <a:latin typeface="HGSｺﾞｼｯｸM" panose="020B0600000000000000" pitchFamily="50" charset="-128"/>
              <a:ea typeface="HGSｺﾞｼｯｸM" panose="020B0600000000000000" pitchFamily="50" charset="-128"/>
              <a:cs typeface="Meiryo UI" panose="020B0604030504040204" pitchFamily="50" charset="-128"/>
            </a:endParaRPr>
          </a:p>
        </p:txBody>
      </p:sp>
      <p:sp>
        <p:nvSpPr>
          <p:cNvPr id="23" name="下矢印 22"/>
          <p:cNvSpPr/>
          <p:nvPr/>
        </p:nvSpPr>
        <p:spPr>
          <a:xfrm>
            <a:off x="4106693" y="4149080"/>
            <a:ext cx="1296144" cy="28803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24" name="テキスト ボックス 23"/>
          <p:cNvSpPr txBox="1"/>
          <p:nvPr/>
        </p:nvSpPr>
        <p:spPr>
          <a:xfrm>
            <a:off x="1496616" y="4725145"/>
            <a:ext cx="7272808" cy="1015663"/>
          </a:xfrm>
          <a:prstGeom prst="rect">
            <a:avLst/>
          </a:prstGeom>
          <a:noFill/>
          <a:ln w="38100" cmpd="thinThick">
            <a:solidFill>
              <a:schemeClr val="tx1"/>
            </a:solidFill>
          </a:ln>
        </p:spPr>
        <p:txBody>
          <a:bodyPr wrap="square" rtlCol="0">
            <a:spAutoFit/>
          </a:bodyPr>
          <a:lstStyle/>
          <a:p>
            <a:r>
              <a:rPr lang="ja-JP" altLang="en-US" sz="2000" dirty="0">
                <a:latin typeface="HGSｺﾞｼｯｸM" panose="020B0600000000000000" pitchFamily="50" charset="-128"/>
                <a:ea typeface="HGSｺﾞｼｯｸM" panose="020B0600000000000000" pitchFamily="50" charset="-128"/>
                <a:cs typeface="Meiryo UI" panose="020B0604030504040204" pitchFamily="50" charset="-128"/>
              </a:rPr>
              <a:t>更新判定フローの検討にあたっては、</a:t>
            </a:r>
            <a:endParaRPr lang="en-US" altLang="ja-JP" sz="2000" dirty="0">
              <a:latin typeface="HGSｺﾞｼｯｸM" panose="020B0600000000000000" pitchFamily="50" charset="-128"/>
              <a:ea typeface="HGSｺﾞｼｯｸM" panose="020B0600000000000000" pitchFamily="50" charset="-128"/>
              <a:cs typeface="Meiryo UI" panose="020B0604030504040204" pitchFamily="50" charset="-128"/>
            </a:endParaRPr>
          </a:p>
          <a:p>
            <a:pPr marL="534988" indent="-268288">
              <a:buFont typeface="Wingdings" panose="05000000000000000000" pitchFamily="2" charset="2"/>
              <a:buChar char="l"/>
            </a:pPr>
            <a:r>
              <a:rPr lang="ja-JP" altLang="en-US" sz="2000" dirty="0">
                <a:latin typeface="HGSｺﾞｼｯｸM" panose="020B0600000000000000" pitchFamily="50" charset="-128"/>
                <a:ea typeface="HGSｺﾞｼｯｸM" panose="020B0600000000000000" pitchFamily="50" charset="-128"/>
                <a:cs typeface="Meiryo UI" panose="020B0604030504040204" pitchFamily="50" charset="-128"/>
              </a:rPr>
              <a:t>現時点で更新を検討すべき橋梁の抽出の視点　に加え</a:t>
            </a:r>
            <a:endParaRPr lang="en-US" altLang="ja-JP" sz="2000" dirty="0">
              <a:latin typeface="HGSｺﾞｼｯｸM" panose="020B0600000000000000" pitchFamily="50" charset="-128"/>
              <a:ea typeface="HGSｺﾞｼｯｸM" panose="020B0600000000000000" pitchFamily="50" charset="-128"/>
              <a:cs typeface="Meiryo UI" panose="020B0604030504040204" pitchFamily="50" charset="-128"/>
            </a:endParaRPr>
          </a:p>
          <a:p>
            <a:pPr marL="534988" indent="-268288">
              <a:buFont typeface="Wingdings" panose="05000000000000000000" pitchFamily="2" charset="2"/>
              <a:buChar char="l"/>
            </a:pPr>
            <a:r>
              <a:rPr lang="ja-JP" altLang="en-US" sz="2000" dirty="0">
                <a:latin typeface="HGSｺﾞｼｯｸM" panose="020B0600000000000000" pitchFamily="50" charset="-128"/>
                <a:ea typeface="HGSｺﾞｼｯｸM" panose="020B0600000000000000" pitchFamily="50" charset="-128"/>
                <a:cs typeface="Meiryo UI" panose="020B0604030504040204" pitchFamily="50" charset="-128"/>
              </a:rPr>
              <a:t>将来の計画的更新に備え</a:t>
            </a:r>
            <a:r>
              <a:rPr lang="ja-JP" altLang="en-US" sz="2000" b="1" u="sng" dirty="0">
                <a:solidFill>
                  <a:srgbClr val="FF0000"/>
                </a:solidFill>
                <a:latin typeface="HGSｺﾞｼｯｸM" panose="020B0600000000000000" pitchFamily="50" charset="-128"/>
                <a:ea typeface="HGSｺﾞｼｯｸM" panose="020B0600000000000000" pitchFamily="50" charset="-128"/>
                <a:cs typeface="Meiryo UI" panose="020B0604030504040204" pitchFamily="50" charset="-128"/>
              </a:rPr>
              <a:t>優先順位付けの視点</a:t>
            </a:r>
            <a:r>
              <a:rPr lang="ja-JP" altLang="en-US" dirty="0"/>
              <a:t> 　</a:t>
            </a:r>
            <a:r>
              <a:rPr lang="ja-JP" altLang="en-US" sz="2000" dirty="0">
                <a:latin typeface="HGSｺﾞｼｯｸM" panose="020B0600000000000000" pitchFamily="50" charset="-128"/>
                <a:ea typeface="HGSｺﾞｼｯｸM" panose="020B0600000000000000" pitchFamily="50" charset="-128"/>
                <a:cs typeface="Meiryo UI" panose="020B0604030504040204" pitchFamily="50" charset="-128"/>
              </a:rPr>
              <a:t>が必要</a:t>
            </a:r>
            <a:endParaRPr lang="en-US" altLang="ja-JP" sz="2000" dirty="0">
              <a:latin typeface="HGSｺﾞｼｯｸM" panose="020B0600000000000000" pitchFamily="50" charset="-128"/>
              <a:ea typeface="HGSｺﾞｼｯｸM" panose="020B0600000000000000" pitchFamily="50" charset="-128"/>
              <a:cs typeface="Meiryo UI" panose="020B0604030504040204" pitchFamily="50" charset="-128"/>
            </a:endParaRPr>
          </a:p>
        </p:txBody>
      </p:sp>
      <p:sp>
        <p:nvSpPr>
          <p:cNvPr id="21" name="フッター プレースホルダー 2"/>
          <p:cNvSpPr>
            <a:spLocks noGrp="1"/>
          </p:cNvSpPr>
          <p:nvPr>
            <p:ph type="ftr" sz="quarter" idx="11"/>
          </p:nvPr>
        </p:nvSpPr>
        <p:spPr>
          <a:xfrm>
            <a:off x="5529064" y="6396567"/>
            <a:ext cx="3505200" cy="365760"/>
          </a:xfrm>
        </p:spPr>
        <p:txBody>
          <a:bodyPr/>
          <a:lstStyle/>
          <a:p>
            <a:r>
              <a:rPr kumimoji="1" lang="ja-JP" altLang="en-US" dirty="0"/>
              <a:t>資料１</a:t>
            </a:r>
          </a:p>
        </p:txBody>
      </p:sp>
      <p:sp>
        <p:nvSpPr>
          <p:cNvPr id="20" name="タイトル 1"/>
          <p:cNvSpPr txBox="1">
            <a:spLocks/>
          </p:cNvSpPr>
          <p:nvPr/>
        </p:nvSpPr>
        <p:spPr>
          <a:xfrm>
            <a:off x="611832" y="238054"/>
            <a:ext cx="8716202" cy="914400"/>
          </a:xfrm>
          <a:prstGeom prst="rect">
            <a:avLst/>
          </a:prstGeom>
        </p:spPr>
        <p:txBody>
          <a:bodyPr vert="horz" anchor="b" anchorCtr="0">
            <a:noAutofit/>
          </a:bodyPr>
          <a:lstStyle>
            <a:lvl1pPr algn="l" rtl="0" eaLnBrk="1" latinLnBrk="0" hangingPunct="1">
              <a:spcBef>
                <a:spcPct val="0"/>
              </a:spcBef>
              <a:buNone/>
              <a:defRPr kumimoji="1" sz="3200" kern="1200">
                <a:solidFill>
                  <a:schemeClr val="tx2"/>
                </a:solidFill>
                <a:latin typeface="+mj-lt"/>
                <a:ea typeface="+mj-ea"/>
                <a:cs typeface="+mj-cs"/>
              </a:defRPr>
            </a:lvl1pPr>
          </a:lstStyle>
          <a:p>
            <a:r>
              <a:rPr lang="ja-JP" altLang="en-US" sz="2800" dirty="0">
                <a:latin typeface="HGSｺﾞｼｯｸM" panose="020B0600000000000000" pitchFamily="50" charset="-128"/>
                <a:ea typeface="HGSｺﾞｼｯｸM" panose="020B0600000000000000" pitchFamily="50" charset="-128"/>
              </a:rPr>
              <a:t>１</a:t>
            </a:r>
            <a:r>
              <a:rPr lang="en-US" altLang="ja-JP" sz="2800" dirty="0">
                <a:latin typeface="HGSｺﾞｼｯｸM" panose="020B0600000000000000" pitchFamily="50" charset="-128"/>
                <a:ea typeface="HGSｺﾞｼｯｸM" panose="020B0600000000000000" pitchFamily="50" charset="-128"/>
              </a:rPr>
              <a:t>.</a:t>
            </a:r>
            <a:r>
              <a:rPr lang="ja-JP" altLang="en-US" sz="2800" dirty="0">
                <a:latin typeface="HGSｺﾞｼｯｸM" panose="020B0600000000000000" pitchFamily="50" charset="-128"/>
                <a:ea typeface="HGSｺﾞｼｯｸM" panose="020B0600000000000000" pitchFamily="50" charset="-128"/>
              </a:rPr>
              <a:t>更新計画の概要</a:t>
            </a:r>
            <a:r>
              <a:rPr lang="en-US" altLang="ja-JP" sz="2800" dirty="0">
                <a:latin typeface="HGSｺﾞｼｯｸM" panose="020B0600000000000000" pitchFamily="50" charset="-128"/>
                <a:ea typeface="HGSｺﾞｼｯｸM" panose="020B0600000000000000" pitchFamily="50" charset="-128"/>
              </a:rPr>
              <a:t/>
            </a:r>
            <a:br>
              <a:rPr lang="en-US" altLang="ja-JP" sz="2800" dirty="0">
                <a:latin typeface="HGSｺﾞｼｯｸM" panose="020B0600000000000000" pitchFamily="50" charset="-128"/>
                <a:ea typeface="HGSｺﾞｼｯｸM" panose="020B0600000000000000" pitchFamily="50" charset="-128"/>
              </a:rPr>
            </a:br>
            <a:r>
              <a:rPr lang="ja-JP" altLang="en-US" sz="2800" dirty="0">
                <a:latin typeface="HGSｺﾞｼｯｸM" panose="020B0600000000000000" pitchFamily="50" charset="-128"/>
                <a:ea typeface="HGSｺﾞｼｯｸM" panose="020B0600000000000000" pitchFamily="50" charset="-128"/>
              </a:rPr>
              <a:t>　３）</a:t>
            </a:r>
            <a:r>
              <a:rPr lang="ja-JP" altLang="en-US" sz="2400" dirty="0">
                <a:latin typeface="HGSｺﾞｼｯｸM" panose="020B0600000000000000" pitchFamily="50" charset="-128"/>
                <a:ea typeface="HGSｺﾞｼｯｸM" panose="020B0600000000000000" pitchFamily="50" charset="-128"/>
              </a:rPr>
              <a:t>更新判定における基本的考え方</a:t>
            </a:r>
          </a:p>
        </p:txBody>
      </p:sp>
    </p:spTree>
    <p:extLst>
      <p:ext uri="{BB962C8B-B14F-4D97-AF65-F5344CB8AC3E}">
        <p14:creationId xmlns:p14="http://schemas.microsoft.com/office/powerpoint/2010/main" val="308274064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2"/>
          </p:nvPr>
        </p:nvSpPr>
        <p:spPr/>
        <p:txBody>
          <a:bodyPr/>
          <a:lstStyle/>
          <a:p>
            <a:fld id="{40F85341-AB73-4280-8395-A80C95690EE8}" type="slidenum">
              <a:rPr kumimoji="1" lang="ja-JP" altLang="en-US" smtClean="0"/>
              <a:t>6</a:t>
            </a:fld>
            <a:endParaRPr kumimoji="1" lang="ja-JP" altLang="en-US"/>
          </a:p>
        </p:txBody>
      </p:sp>
      <p:sp>
        <p:nvSpPr>
          <p:cNvPr id="15" name="フッター プレースホルダー 2"/>
          <p:cNvSpPr>
            <a:spLocks noGrp="1"/>
          </p:cNvSpPr>
          <p:nvPr>
            <p:ph type="ftr" sz="quarter" idx="11"/>
          </p:nvPr>
        </p:nvSpPr>
        <p:spPr>
          <a:xfrm>
            <a:off x="5529064" y="6396567"/>
            <a:ext cx="3505200" cy="365760"/>
          </a:xfrm>
        </p:spPr>
        <p:txBody>
          <a:bodyPr/>
          <a:lstStyle/>
          <a:p>
            <a:r>
              <a:rPr kumimoji="1" lang="ja-JP" altLang="en-US" dirty="0"/>
              <a:t>資料１</a:t>
            </a:r>
          </a:p>
        </p:txBody>
      </p:sp>
      <p:sp>
        <p:nvSpPr>
          <p:cNvPr id="21" name="正方形/長方形 20"/>
          <p:cNvSpPr/>
          <p:nvPr/>
        </p:nvSpPr>
        <p:spPr>
          <a:xfrm>
            <a:off x="855134" y="1384315"/>
            <a:ext cx="8472901" cy="5940088"/>
          </a:xfrm>
          <a:prstGeom prst="rect">
            <a:avLst/>
          </a:prstGeom>
          <a:noFill/>
        </p:spPr>
        <p:txBody>
          <a:bodyPr wrap="square" rtlCol="0">
            <a:spAutoFit/>
          </a:bodyPr>
          <a:lstStyle/>
          <a:p>
            <a:pPr marL="457200" indent="-457200">
              <a:buFont typeface="Wingdings" panose="05000000000000000000" pitchFamily="2" charset="2"/>
              <a:buChar char="Ø"/>
            </a:pPr>
            <a:r>
              <a:rPr lang="ja-JP" altLang="en-US" sz="2000" dirty="0">
                <a:latin typeface="HGSｺﾞｼｯｸM" panose="020B0600000000000000" pitchFamily="50" charset="-128"/>
                <a:ea typeface="HGSｺﾞｼｯｸM" panose="020B0600000000000000" pitchFamily="50" charset="-128"/>
                <a:cs typeface="Meiryo UI" panose="020B0604030504040204" pitchFamily="50" charset="-128"/>
              </a:rPr>
              <a:t>更新を検討すべき橋梁の閾値の検討結果</a:t>
            </a:r>
            <a:endParaRPr lang="en-US" altLang="ja-JP" sz="2000" dirty="0">
              <a:latin typeface="HGSｺﾞｼｯｸM" panose="020B0600000000000000" pitchFamily="50" charset="-128"/>
              <a:ea typeface="HGSｺﾞｼｯｸM" panose="020B0600000000000000" pitchFamily="50" charset="-128"/>
              <a:cs typeface="Meiryo UI" panose="020B0604030504040204" pitchFamily="50" charset="-128"/>
            </a:endParaRPr>
          </a:p>
          <a:p>
            <a:r>
              <a:rPr lang="ja-JP" altLang="en-US" sz="2000" dirty="0">
                <a:latin typeface="HGSｺﾞｼｯｸM" panose="020B0600000000000000" pitchFamily="50" charset="-128"/>
                <a:ea typeface="HGSｺﾞｼｯｸM" panose="020B0600000000000000" pitchFamily="50" charset="-128"/>
                <a:cs typeface="Meiryo UI" panose="020B0604030504040204" pitchFamily="50" charset="-128"/>
              </a:rPr>
              <a:t>　　・マトリクス評価指標の見直し</a:t>
            </a:r>
            <a:endParaRPr lang="en-US" altLang="ja-JP" sz="2000" dirty="0">
              <a:latin typeface="HGSｺﾞｼｯｸM" panose="020B0600000000000000" pitchFamily="50" charset="-128"/>
              <a:ea typeface="HGSｺﾞｼｯｸM" panose="020B0600000000000000" pitchFamily="50" charset="-128"/>
              <a:cs typeface="Meiryo UI" panose="020B0604030504040204" pitchFamily="50" charset="-128"/>
            </a:endParaRPr>
          </a:p>
          <a:p>
            <a:r>
              <a:rPr lang="ja-JP" altLang="en-US" sz="2000" dirty="0">
                <a:latin typeface="HGSｺﾞｼｯｸM" panose="020B0600000000000000" pitchFamily="50" charset="-128"/>
                <a:ea typeface="HGSｺﾞｼｯｸM" panose="020B0600000000000000" pitchFamily="50" charset="-128"/>
                <a:cs typeface="Meiryo UI" panose="020B0604030504040204" pitchFamily="50" charset="-128"/>
              </a:rPr>
              <a:t>　　　　高齢橋の経過年次を</a:t>
            </a:r>
            <a:r>
              <a:rPr lang="en-US" altLang="ja-JP" sz="2000" u="sng" dirty="0">
                <a:solidFill>
                  <a:srgbClr val="FF0000"/>
                </a:solidFill>
                <a:latin typeface="HGSｺﾞｼｯｸM" panose="020B0600000000000000" pitchFamily="50" charset="-128"/>
                <a:ea typeface="HGSｺﾞｼｯｸM" panose="020B0600000000000000" pitchFamily="50" charset="-128"/>
                <a:cs typeface="Meiryo UI" panose="020B0604030504040204" pitchFamily="50" charset="-128"/>
              </a:rPr>
              <a:t>70</a:t>
            </a:r>
            <a:r>
              <a:rPr lang="ja-JP" altLang="en-US" sz="2000" u="sng" dirty="0">
                <a:solidFill>
                  <a:srgbClr val="FF0000"/>
                </a:solidFill>
                <a:latin typeface="HGSｺﾞｼｯｸM" panose="020B0600000000000000" pitchFamily="50" charset="-128"/>
                <a:ea typeface="HGSｺﾞｼｯｸM" panose="020B0600000000000000" pitchFamily="50" charset="-128"/>
                <a:cs typeface="Meiryo UI" panose="020B0604030504040204" pitchFamily="50" charset="-128"/>
              </a:rPr>
              <a:t>年➜</a:t>
            </a:r>
            <a:r>
              <a:rPr lang="en-US" altLang="ja-JP" sz="2000" u="sng" dirty="0">
                <a:solidFill>
                  <a:srgbClr val="FF0000"/>
                </a:solidFill>
                <a:latin typeface="HGSｺﾞｼｯｸM" panose="020B0600000000000000" pitchFamily="50" charset="-128"/>
                <a:ea typeface="HGSｺﾞｼｯｸM" panose="020B0600000000000000" pitchFamily="50" charset="-128"/>
                <a:cs typeface="Meiryo UI" panose="020B0604030504040204" pitchFamily="50" charset="-128"/>
              </a:rPr>
              <a:t>100</a:t>
            </a:r>
            <a:r>
              <a:rPr lang="ja-JP" altLang="en-US" sz="2000" u="sng" dirty="0">
                <a:solidFill>
                  <a:srgbClr val="FF0000"/>
                </a:solidFill>
                <a:latin typeface="HGSｺﾞｼｯｸM" panose="020B0600000000000000" pitchFamily="50" charset="-128"/>
                <a:ea typeface="HGSｺﾞｼｯｸM" panose="020B0600000000000000" pitchFamily="50" charset="-128"/>
                <a:cs typeface="Meiryo UI" panose="020B0604030504040204" pitchFamily="50" charset="-128"/>
              </a:rPr>
              <a:t>年に見直し</a:t>
            </a:r>
            <a:endParaRPr lang="en-US" altLang="ja-JP" sz="2000" u="sng" dirty="0">
              <a:solidFill>
                <a:srgbClr val="FF0000"/>
              </a:solidFill>
              <a:latin typeface="HGSｺﾞｼｯｸM" panose="020B0600000000000000" pitchFamily="50" charset="-128"/>
              <a:ea typeface="HGSｺﾞｼｯｸM" panose="020B0600000000000000" pitchFamily="50" charset="-128"/>
              <a:cs typeface="Meiryo UI" panose="020B0604030504040204" pitchFamily="50" charset="-128"/>
            </a:endParaRPr>
          </a:p>
          <a:p>
            <a:endParaRPr lang="en-US" altLang="ja-JP" sz="2000" u="sng" dirty="0">
              <a:solidFill>
                <a:srgbClr val="FF0000"/>
              </a:solidFill>
              <a:latin typeface="HGSｺﾞｼｯｸM" panose="020B0600000000000000" pitchFamily="50" charset="-128"/>
              <a:ea typeface="HGSｺﾞｼｯｸM" panose="020B0600000000000000" pitchFamily="50" charset="-128"/>
              <a:cs typeface="Meiryo UI" panose="020B0604030504040204" pitchFamily="50" charset="-128"/>
            </a:endParaRPr>
          </a:p>
          <a:p>
            <a:endParaRPr lang="en-US" altLang="ja-JP" sz="2000" dirty="0">
              <a:latin typeface="HGSｺﾞｼｯｸM" panose="020B0600000000000000" pitchFamily="50" charset="-128"/>
              <a:ea typeface="HGSｺﾞｼｯｸM" panose="020B0600000000000000" pitchFamily="50" charset="-128"/>
              <a:cs typeface="Meiryo UI" panose="020B0604030504040204" pitchFamily="50" charset="-128"/>
            </a:endParaRPr>
          </a:p>
          <a:p>
            <a:endParaRPr lang="en-US" altLang="ja-JP" sz="2000" dirty="0">
              <a:latin typeface="HGSｺﾞｼｯｸM" panose="020B0600000000000000" pitchFamily="50" charset="-128"/>
              <a:ea typeface="HGSｺﾞｼｯｸM" panose="020B0600000000000000" pitchFamily="50" charset="-128"/>
              <a:cs typeface="Meiryo UI" panose="020B0604030504040204" pitchFamily="50" charset="-128"/>
            </a:endParaRPr>
          </a:p>
          <a:p>
            <a:endParaRPr lang="en-US" altLang="ja-JP" sz="2000" dirty="0">
              <a:latin typeface="HGSｺﾞｼｯｸM" panose="020B0600000000000000" pitchFamily="50" charset="-128"/>
              <a:ea typeface="HGSｺﾞｼｯｸM" panose="020B0600000000000000" pitchFamily="50" charset="-128"/>
              <a:cs typeface="Meiryo UI" panose="020B0604030504040204" pitchFamily="50" charset="-128"/>
            </a:endParaRPr>
          </a:p>
          <a:p>
            <a:endParaRPr lang="en-US" altLang="ja-JP" sz="2000" dirty="0">
              <a:latin typeface="HGSｺﾞｼｯｸM" panose="020B0600000000000000" pitchFamily="50" charset="-128"/>
              <a:ea typeface="HGSｺﾞｼｯｸM" panose="020B0600000000000000" pitchFamily="50" charset="-128"/>
              <a:cs typeface="Meiryo UI" panose="020B0604030504040204" pitchFamily="50" charset="-128"/>
            </a:endParaRPr>
          </a:p>
          <a:p>
            <a:endParaRPr lang="en-US" altLang="ja-JP" sz="2000" dirty="0">
              <a:latin typeface="HGSｺﾞｼｯｸM" panose="020B0600000000000000" pitchFamily="50" charset="-128"/>
              <a:ea typeface="HGSｺﾞｼｯｸM" panose="020B0600000000000000" pitchFamily="50" charset="-128"/>
              <a:cs typeface="Meiryo UI" panose="020B0604030504040204" pitchFamily="50" charset="-128"/>
            </a:endParaRPr>
          </a:p>
          <a:p>
            <a:endParaRPr lang="en-US" altLang="ja-JP" sz="2000" dirty="0">
              <a:latin typeface="HGSｺﾞｼｯｸM" panose="020B0600000000000000" pitchFamily="50" charset="-128"/>
              <a:ea typeface="HGSｺﾞｼｯｸM" panose="020B0600000000000000" pitchFamily="50" charset="-128"/>
              <a:cs typeface="Meiryo UI" panose="020B0604030504040204" pitchFamily="50" charset="-128"/>
            </a:endParaRPr>
          </a:p>
          <a:p>
            <a:r>
              <a:rPr lang="ja-JP" altLang="en-US" sz="2000" dirty="0">
                <a:latin typeface="HGSｺﾞｼｯｸM" panose="020B0600000000000000" pitchFamily="50" charset="-128"/>
                <a:ea typeface="HGSｺﾞｼｯｸM" panose="020B0600000000000000" pitchFamily="50" charset="-128"/>
                <a:cs typeface="Meiryo UI" panose="020B0604030504040204" pitchFamily="50" charset="-128"/>
              </a:rPr>
              <a:t>　　・「総合評価点</a:t>
            </a:r>
            <a:r>
              <a:rPr lang="en-US" altLang="ja-JP" sz="2000" b="1" dirty="0">
                <a:solidFill>
                  <a:srgbClr val="0070C0"/>
                </a:solidFill>
                <a:latin typeface="HGSｺﾞｼｯｸM" panose="020B0600000000000000" pitchFamily="50" charset="-128"/>
                <a:ea typeface="HGSｺﾞｼｯｸM" panose="020B0600000000000000" pitchFamily="50" charset="-128"/>
                <a:cs typeface="Meiryo UI" panose="020B0604030504040204" pitchFamily="50" charset="-128"/>
              </a:rPr>
              <a:t>40</a:t>
            </a:r>
            <a:r>
              <a:rPr lang="ja-JP" altLang="en-US" sz="2000" dirty="0">
                <a:latin typeface="HGSｺﾞｼｯｸM" panose="020B0600000000000000" pitchFamily="50" charset="-128"/>
                <a:ea typeface="HGSｺﾞｼｯｸM" panose="020B0600000000000000" pitchFamily="50" charset="-128"/>
                <a:cs typeface="Meiryo UI" panose="020B0604030504040204" pitchFamily="50" charset="-128"/>
              </a:rPr>
              <a:t>点以上」かつ「橋齢以外の</a:t>
            </a:r>
            <a:r>
              <a:rPr lang="ja-JP" altLang="en-US" sz="2000" b="1" dirty="0">
                <a:solidFill>
                  <a:srgbClr val="0070C0"/>
                </a:solidFill>
                <a:latin typeface="HGSｺﾞｼｯｸM" panose="020B0600000000000000" pitchFamily="50" charset="-128"/>
                <a:ea typeface="HGSｺﾞｼｯｸM" panose="020B0600000000000000" pitchFamily="50" charset="-128"/>
                <a:cs typeface="Meiryo UI" panose="020B0604030504040204" pitchFamily="50" charset="-128"/>
              </a:rPr>
              <a:t>小</a:t>
            </a:r>
            <a:r>
              <a:rPr lang="ja-JP" altLang="en-US" sz="2000" dirty="0">
                <a:latin typeface="HGSｺﾞｼｯｸM" panose="020B0600000000000000" pitchFamily="50" charset="-128"/>
                <a:ea typeface="HGSｺﾞｼｯｸM" panose="020B0600000000000000" pitchFamily="50" charset="-128"/>
                <a:cs typeface="Meiryo UI" panose="020B0604030504040204" pitchFamily="50" charset="-128"/>
              </a:rPr>
              <a:t>項目で</a:t>
            </a:r>
            <a:r>
              <a:rPr lang="en-US" altLang="ja-JP" sz="2000" dirty="0">
                <a:latin typeface="HGSｺﾞｼｯｸM" panose="020B0600000000000000" pitchFamily="50" charset="-128"/>
                <a:ea typeface="HGSｺﾞｼｯｸM" panose="020B0600000000000000" pitchFamily="50" charset="-128"/>
                <a:cs typeface="Meiryo UI" panose="020B0604030504040204" pitchFamily="50" charset="-128"/>
              </a:rPr>
              <a:t>10</a:t>
            </a:r>
            <a:r>
              <a:rPr lang="ja-JP" altLang="en-US" sz="2000" dirty="0">
                <a:latin typeface="HGSｺﾞｼｯｸM" panose="020B0600000000000000" pitchFamily="50" charset="-128"/>
                <a:ea typeface="HGSｺﾞｼｯｸM" panose="020B0600000000000000" pitchFamily="50" charset="-128"/>
                <a:cs typeface="Meiryo UI" panose="020B0604030504040204" pitchFamily="50" charset="-128"/>
              </a:rPr>
              <a:t>点以上」</a:t>
            </a:r>
            <a:endParaRPr lang="en-US" altLang="ja-JP" sz="2000" u="sng" dirty="0">
              <a:solidFill>
                <a:srgbClr val="FF0000"/>
              </a:solidFill>
              <a:latin typeface="HGSｺﾞｼｯｸM" panose="020B0600000000000000" pitchFamily="50" charset="-128"/>
              <a:ea typeface="HGSｺﾞｼｯｸM" panose="020B0600000000000000" pitchFamily="50" charset="-128"/>
              <a:cs typeface="Meiryo UI" panose="020B0604030504040204" pitchFamily="50" charset="-128"/>
            </a:endParaRPr>
          </a:p>
          <a:p>
            <a:r>
              <a:rPr lang="ja-JP" altLang="en-US" sz="2000" dirty="0">
                <a:solidFill>
                  <a:srgbClr val="FF0000"/>
                </a:solidFill>
                <a:latin typeface="HGSｺﾞｼｯｸM" panose="020B0600000000000000" pitchFamily="50" charset="-128"/>
                <a:ea typeface="HGSｺﾞｼｯｸM" panose="020B0600000000000000" pitchFamily="50" charset="-128"/>
                <a:cs typeface="Meiryo UI" panose="020B0604030504040204" pitchFamily="50" charset="-128"/>
              </a:rPr>
              <a:t>　　　　</a:t>
            </a:r>
            <a:endParaRPr lang="en-US" altLang="ja-JP" sz="2000" dirty="0">
              <a:latin typeface="HGSｺﾞｼｯｸM" panose="020B0600000000000000" pitchFamily="50" charset="-128"/>
              <a:ea typeface="HGSｺﾞｼｯｸM" panose="020B0600000000000000" pitchFamily="50" charset="-128"/>
              <a:cs typeface="Meiryo UI" panose="020B0604030504040204" pitchFamily="50" charset="-128"/>
            </a:endParaRPr>
          </a:p>
          <a:p>
            <a:r>
              <a:rPr lang="ja-JP" altLang="en-US" sz="2000" dirty="0">
                <a:latin typeface="HGSｺﾞｼｯｸM" panose="020B0600000000000000" pitchFamily="50" charset="-128"/>
                <a:ea typeface="HGSｺﾞｼｯｸM" panose="020B0600000000000000" pitchFamily="50" charset="-128"/>
                <a:cs typeface="Meiryo UI" panose="020B0604030504040204" pitchFamily="50" charset="-128"/>
              </a:rPr>
              <a:t>　　　「総合評価点</a:t>
            </a:r>
            <a:r>
              <a:rPr lang="en-US" altLang="ja-JP" sz="2000" b="1" dirty="0">
                <a:solidFill>
                  <a:srgbClr val="FF0000"/>
                </a:solidFill>
                <a:latin typeface="HGSｺﾞｼｯｸM" panose="020B0600000000000000" pitchFamily="50" charset="-128"/>
                <a:ea typeface="HGSｺﾞｼｯｸM" panose="020B0600000000000000" pitchFamily="50" charset="-128"/>
                <a:cs typeface="Meiryo UI" panose="020B0604030504040204" pitchFamily="50" charset="-128"/>
              </a:rPr>
              <a:t>30</a:t>
            </a:r>
            <a:r>
              <a:rPr lang="ja-JP" altLang="en-US" sz="2000" dirty="0">
                <a:latin typeface="HGSｺﾞｼｯｸM" panose="020B0600000000000000" pitchFamily="50" charset="-128"/>
                <a:ea typeface="HGSｺﾞｼｯｸM" panose="020B0600000000000000" pitchFamily="50" charset="-128"/>
                <a:cs typeface="Meiryo UI" panose="020B0604030504040204" pitchFamily="50" charset="-128"/>
              </a:rPr>
              <a:t>点以上」かつ「橋齢以外の</a:t>
            </a:r>
            <a:r>
              <a:rPr lang="ja-JP" altLang="en-US" sz="2000" b="1" dirty="0">
                <a:solidFill>
                  <a:srgbClr val="FF0000"/>
                </a:solidFill>
                <a:latin typeface="HGSｺﾞｼｯｸM" panose="020B0600000000000000" pitchFamily="50" charset="-128"/>
                <a:ea typeface="HGSｺﾞｼｯｸM" panose="020B0600000000000000" pitchFamily="50" charset="-128"/>
                <a:cs typeface="Meiryo UI" panose="020B0604030504040204" pitchFamily="50" charset="-128"/>
              </a:rPr>
              <a:t>大</a:t>
            </a:r>
            <a:r>
              <a:rPr lang="ja-JP" altLang="en-US" sz="2000" dirty="0">
                <a:latin typeface="HGSｺﾞｼｯｸM" panose="020B0600000000000000" pitchFamily="50" charset="-128"/>
                <a:ea typeface="HGSｺﾞｼｯｸM" panose="020B0600000000000000" pitchFamily="50" charset="-128"/>
                <a:cs typeface="Meiryo UI" panose="020B0604030504040204" pitchFamily="50" charset="-128"/>
              </a:rPr>
              <a:t>項目で</a:t>
            </a:r>
            <a:r>
              <a:rPr lang="en-US" altLang="ja-JP" sz="2000" dirty="0">
                <a:latin typeface="HGSｺﾞｼｯｸM" panose="020B0600000000000000" pitchFamily="50" charset="-128"/>
                <a:ea typeface="HGSｺﾞｼｯｸM" panose="020B0600000000000000" pitchFamily="50" charset="-128"/>
                <a:cs typeface="Meiryo UI" panose="020B0604030504040204" pitchFamily="50" charset="-128"/>
              </a:rPr>
              <a:t>10</a:t>
            </a:r>
            <a:r>
              <a:rPr lang="ja-JP" altLang="en-US" sz="2000" dirty="0">
                <a:latin typeface="HGSｺﾞｼｯｸM" panose="020B0600000000000000" pitchFamily="50" charset="-128"/>
                <a:ea typeface="HGSｺﾞｼｯｸM" panose="020B0600000000000000" pitchFamily="50" charset="-128"/>
                <a:cs typeface="Meiryo UI" panose="020B0604030504040204" pitchFamily="50" charset="-128"/>
              </a:rPr>
              <a:t>点以上」</a:t>
            </a:r>
            <a:endParaRPr lang="en-US" altLang="ja-JP" sz="2000" dirty="0">
              <a:latin typeface="HGSｺﾞｼｯｸM" panose="020B0600000000000000" pitchFamily="50" charset="-128"/>
              <a:ea typeface="HGSｺﾞｼｯｸM" panose="020B0600000000000000" pitchFamily="50" charset="-128"/>
              <a:cs typeface="Meiryo UI" panose="020B0604030504040204" pitchFamily="50" charset="-128"/>
            </a:endParaRPr>
          </a:p>
          <a:p>
            <a:endParaRPr lang="en-US" altLang="ja-JP" sz="2000" dirty="0">
              <a:latin typeface="HGSｺﾞｼｯｸM" panose="020B0600000000000000" pitchFamily="50" charset="-128"/>
              <a:ea typeface="HGSｺﾞｼｯｸM" panose="020B0600000000000000" pitchFamily="50" charset="-128"/>
              <a:cs typeface="Meiryo UI" panose="020B0604030504040204" pitchFamily="50" charset="-128"/>
            </a:endParaRPr>
          </a:p>
          <a:p>
            <a:pPr marL="342900" indent="-342900">
              <a:buFont typeface="Wingdings" panose="05000000000000000000" pitchFamily="2" charset="2"/>
              <a:buChar char="Ø"/>
            </a:pPr>
            <a:endParaRPr lang="en-US" altLang="ja-JP" sz="2000" dirty="0">
              <a:latin typeface="HGSｺﾞｼｯｸM" panose="020B0600000000000000" pitchFamily="50" charset="-128"/>
              <a:ea typeface="HGSｺﾞｼｯｸM" panose="020B0600000000000000" pitchFamily="50" charset="-128"/>
              <a:cs typeface="Meiryo UI" panose="020B0604030504040204" pitchFamily="50" charset="-128"/>
            </a:endParaRPr>
          </a:p>
          <a:p>
            <a:endParaRPr lang="en-US" altLang="ja-JP" sz="2000" dirty="0">
              <a:latin typeface="HGSｺﾞｼｯｸM" panose="020B0600000000000000" pitchFamily="50" charset="-128"/>
              <a:ea typeface="HGSｺﾞｼｯｸM" panose="020B0600000000000000" pitchFamily="50" charset="-128"/>
              <a:cs typeface="Meiryo UI" panose="020B0604030504040204" pitchFamily="50" charset="-128"/>
            </a:endParaRPr>
          </a:p>
          <a:p>
            <a:endParaRPr lang="en-US" altLang="ja-JP" sz="2000" dirty="0">
              <a:latin typeface="HGSｺﾞｼｯｸM" panose="020B0600000000000000" pitchFamily="50" charset="-128"/>
              <a:ea typeface="HGSｺﾞｼｯｸM" panose="020B0600000000000000" pitchFamily="50" charset="-128"/>
              <a:cs typeface="Meiryo UI" panose="020B0604030504040204" pitchFamily="50" charset="-128"/>
            </a:endParaRPr>
          </a:p>
          <a:p>
            <a:pPr marL="342900" indent="-342900">
              <a:buFont typeface="Wingdings" panose="05000000000000000000" pitchFamily="2" charset="2"/>
              <a:buChar char="Ø"/>
            </a:pPr>
            <a:endParaRPr lang="en-US" altLang="ja-JP" sz="2000" u="sng" dirty="0">
              <a:solidFill>
                <a:srgbClr val="FF0000"/>
              </a:solidFill>
              <a:latin typeface="HGSｺﾞｼｯｸM" panose="020B0600000000000000" pitchFamily="50" charset="-128"/>
              <a:ea typeface="HGSｺﾞｼｯｸM" panose="020B0600000000000000" pitchFamily="50" charset="-128"/>
              <a:cs typeface="Meiryo UI" panose="020B0604030504040204" pitchFamily="50" charset="-128"/>
            </a:endParaRPr>
          </a:p>
          <a:p>
            <a:endParaRPr lang="en-US" altLang="ja-JP" sz="2000" dirty="0">
              <a:latin typeface="HGSｺﾞｼｯｸM" panose="020B0600000000000000" pitchFamily="50" charset="-128"/>
              <a:ea typeface="HGSｺﾞｼｯｸM" panose="020B0600000000000000" pitchFamily="50" charset="-128"/>
              <a:cs typeface="Meiryo UI" panose="020B0604030504040204" pitchFamily="50" charset="-128"/>
            </a:endParaRPr>
          </a:p>
        </p:txBody>
      </p:sp>
      <p:sp>
        <p:nvSpPr>
          <p:cNvPr id="9" name="正方形/長方形 8"/>
          <p:cNvSpPr/>
          <p:nvPr/>
        </p:nvSpPr>
        <p:spPr>
          <a:xfrm>
            <a:off x="2000672" y="2420888"/>
            <a:ext cx="1199791" cy="307777"/>
          </a:xfrm>
          <a:prstGeom prst="rect">
            <a:avLst/>
          </a:prstGeom>
          <a:noFill/>
        </p:spPr>
        <p:txBody>
          <a:bodyPr wrap="square">
            <a:spAutoFit/>
          </a:bodyPr>
          <a:lstStyle/>
          <a:p>
            <a:r>
              <a:rPr lang="en-US" altLang="ja-JP" sz="1400" dirty="0"/>
              <a:t>[</a:t>
            </a:r>
            <a:r>
              <a:rPr lang="ja-JP" altLang="en-US" sz="1400" dirty="0"/>
              <a:t>性能不足</a:t>
            </a:r>
            <a:r>
              <a:rPr lang="en-US" altLang="ja-JP" sz="1400" dirty="0"/>
              <a:t>]</a:t>
            </a:r>
            <a:endParaRPr lang="ja-JP" altLang="en-US" sz="1400" dirty="0"/>
          </a:p>
        </p:txBody>
      </p:sp>
      <p:graphicFrame>
        <p:nvGraphicFramePr>
          <p:cNvPr id="10" name="表 9"/>
          <p:cNvGraphicFramePr>
            <a:graphicFrameLocks noGrp="1"/>
          </p:cNvGraphicFramePr>
          <p:nvPr>
            <p:extLst>
              <p:ext uri="{D42A27DB-BD31-4B8C-83A1-F6EECF244321}">
                <p14:modId xmlns:p14="http://schemas.microsoft.com/office/powerpoint/2010/main" val="3790862689"/>
              </p:ext>
            </p:extLst>
          </p:nvPr>
        </p:nvGraphicFramePr>
        <p:xfrm>
          <a:off x="2000672" y="2728665"/>
          <a:ext cx="4335743" cy="1139711"/>
        </p:xfrm>
        <a:graphic>
          <a:graphicData uri="http://schemas.openxmlformats.org/drawingml/2006/table">
            <a:tbl>
              <a:tblPr/>
              <a:tblGrid>
                <a:gridCol w="238579">
                  <a:extLst>
                    <a:ext uri="{9D8B030D-6E8A-4147-A177-3AD203B41FA5}">
                      <a16:colId xmlns="" xmlns:a16="http://schemas.microsoft.com/office/drawing/2014/main" val="20000"/>
                    </a:ext>
                  </a:extLst>
                </a:gridCol>
                <a:gridCol w="717022">
                  <a:extLst>
                    <a:ext uri="{9D8B030D-6E8A-4147-A177-3AD203B41FA5}">
                      <a16:colId xmlns="" xmlns:a16="http://schemas.microsoft.com/office/drawing/2014/main" val="20001"/>
                    </a:ext>
                  </a:extLst>
                </a:gridCol>
                <a:gridCol w="795146">
                  <a:extLst>
                    <a:ext uri="{9D8B030D-6E8A-4147-A177-3AD203B41FA5}">
                      <a16:colId xmlns="" xmlns:a16="http://schemas.microsoft.com/office/drawing/2014/main" val="20002"/>
                    </a:ext>
                  </a:extLst>
                </a:gridCol>
                <a:gridCol w="1152128">
                  <a:extLst>
                    <a:ext uri="{9D8B030D-6E8A-4147-A177-3AD203B41FA5}">
                      <a16:colId xmlns="" xmlns:a16="http://schemas.microsoft.com/office/drawing/2014/main" val="20003"/>
                    </a:ext>
                  </a:extLst>
                </a:gridCol>
                <a:gridCol w="1152128">
                  <a:extLst>
                    <a:ext uri="{9D8B030D-6E8A-4147-A177-3AD203B41FA5}">
                      <a16:colId xmlns="" xmlns:a16="http://schemas.microsoft.com/office/drawing/2014/main" val="20004"/>
                    </a:ext>
                  </a:extLst>
                </a:gridCol>
                <a:gridCol w="280740">
                  <a:extLst>
                    <a:ext uri="{9D8B030D-6E8A-4147-A177-3AD203B41FA5}">
                      <a16:colId xmlns="" xmlns:a16="http://schemas.microsoft.com/office/drawing/2014/main" val="20005"/>
                    </a:ext>
                  </a:extLst>
                </a:gridCol>
              </a:tblGrid>
              <a:tr h="266426">
                <a:tc gridSpan="3">
                  <a:txBody>
                    <a:bodyPr/>
                    <a:lstStyle/>
                    <a:p>
                      <a:pPr algn="ctr" fontAlgn="ctr"/>
                      <a:r>
                        <a:rPr lang="ja-JP" altLang="en-US" sz="900" b="0" i="0" u="none" strike="noStrike" dirty="0">
                          <a:solidFill>
                            <a:srgbClr val="FFFFFF"/>
                          </a:solidFill>
                          <a:effectLst/>
                          <a:latin typeface="ＭＳ Ｐゴシック" panose="020B0600070205080204" pitchFamily="50" charset="-128"/>
                          <a:ea typeface="ＭＳ Ｐゴシック" panose="020B0600070205080204" pitchFamily="50" charset="-128"/>
                        </a:rPr>
                        <a:t>評価の視点</a:t>
                      </a:r>
                    </a:p>
                  </a:txBody>
                  <a:tcPr marL="7401" marR="7401" marT="7401" marB="0" anchor="ctr">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2F75B5"/>
                    </a:solidFill>
                  </a:tcPr>
                </a:tc>
                <a:tc hMerge="1">
                  <a:txBody>
                    <a:bodyPr/>
                    <a:lstStyle/>
                    <a:p>
                      <a:endParaRPr kumimoji="1" lang="ja-JP" altLang="en-US"/>
                    </a:p>
                  </a:txBody>
                  <a:tcPr/>
                </a:tc>
                <a:tc hMerge="1">
                  <a:txBody>
                    <a:bodyPr/>
                    <a:lstStyle/>
                    <a:p>
                      <a:endParaRPr kumimoji="1" lang="ja-JP" altLang="en-US"/>
                    </a:p>
                  </a:txBody>
                  <a:tcPr/>
                </a:tc>
                <a:tc gridSpan="3">
                  <a:txBody>
                    <a:bodyPr/>
                    <a:lstStyle/>
                    <a:p>
                      <a:pPr algn="ctr" fontAlgn="ctr"/>
                      <a:r>
                        <a:rPr lang="ja-JP" altLang="en-US" sz="900" b="0" i="0" u="none" strike="noStrike" dirty="0">
                          <a:solidFill>
                            <a:srgbClr val="000000"/>
                          </a:solidFill>
                          <a:effectLst/>
                          <a:latin typeface="ＭＳ Ｐゴシック" panose="020B0600070205080204" pitchFamily="50" charset="-128"/>
                          <a:ea typeface="ＭＳ Ｐゴシック" panose="020B0600070205080204" pitchFamily="50" charset="-128"/>
                        </a:rPr>
                        <a:t>評価</a:t>
                      </a:r>
                    </a:p>
                  </a:txBody>
                  <a:tcPr marL="7401" marR="7401" marT="7401" marB="0" anchor="ctr">
                    <a:lnL>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 xmlns:a16="http://schemas.microsoft.com/office/drawing/2014/main" val="10000"/>
                  </a:ext>
                </a:extLst>
              </a:tr>
              <a:tr h="281227">
                <a:tc>
                  <a:txBody>
                    <a:bodyPr/>
                    <a:lstStyle/>
                    <a:p>
                      <a:pPr algn="ctr" fontAlgn="ctr"/>
                      <a:r>
                        <a:rPr lang="ja-JP" altLang="en-US" sz="500" b="0" i="0" u="none" strike="noStrike" dirty="0">
                          <a:solidFill>
                            <a:srgbClr val="000000"/>
                          </a:solidFill>
                          <a:effectLst/>
                          <a:latin typeface="ＭＳ Ｐゴシック" panose="020B0600070205080204" pitchFamily="50" charset="-128"/>
                          <a:ea typeface="ＭＳ Ｐゴシック" panose="020B0600070205080204" pitchFamily="50" charset="-128"/>
                        </a:rPr>
                        <a:t>大項目</a:t>
                      </a:r>
                      <a:br>
                        <a:rPr lang="ja-JP" altLang="en-US" sz="500" b="0" i="0" u="none" strike="noStrike" dirty="0">
                          <a:solidFill>
                            <a:srgbClr val="000000"/>
                          </a:solidFill>
                          <a:effectLst/>
                          <a:latin typeface="ＭＳ Ｐゴシック" panose="020B0600070205080204" pitchFamily="50" charset="-128"/>
                          <a:ea typeface="ＭＳ Ｐゴシック" panose="020B0600070205080204" pitchFamily="50" charset="-128"/>
                        </a:rPr>
                      </a:br>
                      <a:r>
                        <a:rPr lang="en-US" sz="600" b="0" i="0" u="none" strike="noStrike" dirty="0">
                          <a:solidFill>
                            <a:srgbClr val="000000"/>
                          </a:solidFill>
                          <a:effectLst/>
                          <a:latin typeface="ＭＳ Ｐゴシック" panose="020B0600070205080204" pitchFamily="50" charset="-128"/>
                          <a:ea typeface="ＭＳ Ｐゴシック" panose="020B0600070205080204" pitchFamily="50" charset="-128"/>
                        </a:rPr>
                        <a:t>NO</a:t>
                      </a:r>
                    </a:p>
                  </a:txBody>
                  <a:tcPr marL="7401" marR="7401" marT="7401" marB="0" anchor="ctr">
                    <a:lnL w="1270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9BC2E6"/>
                    </a:solidFill>
                  </a:tcPr>
                </a:tc>
                <a:tc>
                  <a:txBody>
                    <a:bodyPr/>
                    <a:lstStyle/>
                    <a:p>
                      <a:pPr marL="0" algn="ctr" rtl="0" eaLnBrk="1" fontAlgn="ctr" latinLnBrk="0" hangingPunct="1"/>
                      <a:r>
                        <a:rPr kumimoji="1" lang="ja-JP" altLang="en-US" sz="900" b="0" i="0" u="none" strike="noStrike" kern="1200" dirty="0">
                          <a:solidFill>
                            <a:schemeClr val="tx1"/>
                          </a:solidFill>
                          <a:effectLst/>
                          <a:latin typeface="ＭＳ Ｐゴシック" panose="020B0600070205080204" pitchFamily="50" charset="-128"/>
                          <a:ea typeface="ＭＳ Ｐゴシック" panose="020B0600070205080204" pitchFamily="50" charset="-128"/>
                          <a:cs typeface="+mn-cs"/>
                        </a:rPr>
                        <a:t>評価項目</a:t>
                      </a:r>
                    </a:p>
                  </a:txBody>
                  <a:tcPr marL="5878" marR="5878" marT="587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C2E6"/>
                    </a:solidFill>
                  </a:tcPr>
                </a:tc>
                <a:tc>
                  <a:txBody>
                    <a:bodyPr/>
                    <a:lstStyle/>
                    <a:p>
                      <a:pPr algn="ctr" fontAlgn="ctr"/>
                      <a:r>
                        <a:rPr kumimoji="1" lang="zh-TW" altLang="en-US" sz="900" b="0" i="0" u="none" strike="noStrike" kern="1200" dirty="0">
                          <a:solidFill>
                            <a:schemeClr val="tx1"/>
                          </a:solidFill>
                          <a:effectLst/>
                          <a:latin typeface="ＭＳ Ｐゴシック" panose="020B0600070205080204" pitchFamily="50" charset="-128"/>
                          <a:ea typeface="ＭＳ Ｐゴシック" panose="020B0600070205080204" pitchFamily="50" charset="-128"/>
                          <a:cs typeface="+mn-cs"/>
                        </a:rPr>
                        <a:t>評価指標</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C2E6"/>
                    </a:solidFill>
                  </a:tcPr>
                </a:tc>
                <a:tc>
                  <a:txBody>
                    <a:bodyPr/>
                    <a:lstStyle/>
                    <a:p>
                      <a:pPr algn="ctr" fontAlgn="ctr"/>
                      <a:r>
                        <a:rPr lang="en-US" altLang="ja-JP" sz="900" b="0" i="0" u="none" strike="noStrike" dirty="0">
                          <a:solidFill>
                            <a:schemeClr val="tx1"/>
                          </a:solidFill>
                          <a:effectLst/>
                          <a:latin typeface="ＭＳ Ｐゴシック" panose="020B0600070205080204" pitchFamily="50" charset="-128"/>
                          <a:ea typeface="ＭＳ Ｐゴシック" panose="020B0600070205080204" pitchFamily="50" charset="-128"/>
                        </a:rPr>
                        <a:t>Ⅰ</a:t>
                      </a:r>
                    </a:p>
                  </a:txBody>
                  <a:tcPr marL="7401" marR="7401" marT="740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ctr" fontAlgn="ctr"/>
                      <a:r>
                        <a:rPr lang="en-US" altLang="ja-JP" sz="900" b="0" i="0" u="none" strike="noStrike" dirty="0">
                          <a:solidFill>
                            <a:srgbClr val="000000"/>
                          </a:solidFill>
                          <a:effectLst/>
                          <a:latin typeface="ＭＳ Ｐゴシック" panose="020B0600070205080204" pitchFamily="50" charset="-128"/>
                          <a:ea typeface="ＭＳ Ｐゴシック" panose="020B0600070205080204" pitchFamily="50" charset="-128"/>
                        </a:rPr>
                        <a:t>Ⅱ</a:t>
                      </a:r>
                    </a:p>
                  </a:txBody>
                  <a:tcPr marL="7401" marR="7401" marT="740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ctr" fontAlgn="ctr"/>
                      <a:r>
                        <a:rPr lang="en-US" altLang="ja-JP" sz="900" b="0" i="0" u="none" strike="noStrike" dirty="0">
                          <a:solidFill>
                            <a:srgbClr val="000000"/>
                          </a:solidFill>
                          <a:effectLst/>
                          <a:latin typeface="ＭＳ Ｐゴシック" panose="020B0600070205080204" pitchFamily="50" charset="-128"/>
                          <a:ea typeface="ＭＳ Ｐゴシック" panose="020B0600070205080204" pitchFamily="50" charset="-128"/>
                        </a:rPr>
                        <a:t>Ⅲ</a:t>
                      </a:r>
                    </a:p>
                  </a:txBody>
                  <a:tcPr marL="7401" marR="7401" marT="7401" marB="0" anchor="ctr">
                    <a:lnL w="635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extLst>
                  <a:ext uri="{0D108BD9-81ED-4DB2-BD59-A6C34878D82A}">
                    <a16:rowId xmlns="" xmlns:a16="http://schemas.microsoft.com/office/drawing/2014/main" val="10001"/>
                  </a:ext>
                </a:extLst>
              </a:tr>
              <a:tr h="592058">
                <a:tc>
                  <a:txBody>
                    <a:bodyPr/>
                    <a:lstStyle/>
                    <a:p>
                      <a:pPr algn="ctr" fontAlgn="ctr"/>
                      <a:r>
                        <a:rPr lang="en-US" altLang="ja-JP" sz="900" b="0" i="0" u="none" strike="noStrike" dirty="0">
                          <a:solidFill>
                            <a:srgbClr val="000000"/>
                          </a:solidFill>
                          <a:effectLst/>
                          <a:latin typeface="ＭＳ Ｐゴシック" panose="020B0600070205080204" pitchFamily="50" charset="-128"/>
                          <a:ea typeface="ＭＳ Ｐゴシック" panose="020B0600070205080204" pitchFamily="50" charset="-128"/>
                        </a:rPr>
                        <a:t>15</a:t>
                      </a:r>
                    </a:p>
                  </a:txBody>
                  <a:tcPr marL="7401" marR="7401" marT="7401" marB="0" anchor="ctr">
                    <a:lnL w="1270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solidFill>
                      <a:srgbClr val="FFFFFF"/>
                    </a:solidFill>
                  </a:tcPr>
                </a:tc>
                <a:tc>
                  <a:txBody>
                    <a:bodyPr/>
                    <a:lstStyle/>
                    <a:p>
                      <a:pPr algn="l" fontAlgn="ctr"/>
                      <a:r>
                        <a:rPr kumimoji="1" lang="ja-JP" altLang="en-US" sz="900" b="0" i="0" u="none" strike="noStrike" kern="1200" dirty="0">
                          <a:solidFill>
                            <a:srgbClr val="000000"/>
                          </a:solidFill>
                          <a:effectLst/>
                          <a:latin typeface="ＭＳ Ｐゴシック" panose="020B0600070205080204" pitchFamily="50" charset="-128"/>
                          <a:ea typeface="ＭＳ Ｐゴシック" panose="020B0600070205080204" pitchFamily="50" charset="-128"/>
                          <a:cs typeface="+mn-cs"/>
                        </a:rPr>
                        <a:t>内在する劣化リスクの有無</a:t>
                      </a:r>
                    </a:p>
                  </a:txBody>
                  <a:tcPr marL="5878" marR="5878" marT="587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l" fontAlgn="ctr"/>
                      <a:r>
                        <a:rPr kumimoji="1" lang="ja-JP" altLang="en-US" sz="900" b="0" i="0" u="none" strike="noStrike" kern="1200" dirty="0">
                          <a:solidFill>
                            <a:schemeClr val="tx1"/>
                          </a:solidFill>
                          <a:effectLst/>
                          <a:latin typeface="ＭＳ Ｐゴシック" panose="020B0600070205080204" pitchFamily="50" charset="-128"/>
                          <a:ea typeface="ＭＳ Ｐゴシック" panose="020B0600070205080204" pitchFamily="50" charset="-128"/>
                          <a:cs typeface="+mn-cs"/>
                        </a:rPr>
                        <a:t>・経過年数</a:t>
                      </a:r>
                      <a:br>
                        <a:rPr kumimoji="1" lang="ja-JP" altLang="en-US" sz="900" b="0" i="0" u="none" strike="noStrike" kern="1200" dirty="0">
                          <a:solidFill>
                            <a:schemeClr val="tx1"/>
                          </a:solidFill>
                          <a:effectLst/>
                          <a:latin typeface="ＭＳ Ｐゴシック" panose="020B0600070205080204" pitchFamily="50" charset="-128"/>
                          <a:ea typeface="ＭＳ Ｐゴシック" panose="020B0600070205080204" pitchFamily="50" charset="-128"/>
                          <a:cs typeface="+mn-cs"/>
                        </a:rPr>
                      </a:br>
                      <a:r>
                        <a:rPr kumimoji="1" lang="en-US" altLang="ja-JP" sz="900" b="0" i="0" u="none" strike="noStrike" kern="1200" dirty="0">
                          <a:solidFill>
                            <a:schemeClr val="tx1"/>
                          </a:solidFill>
                          <a:effectLst/>
                          <a:latin typeface="ＭＳ Ｐゴシック" panose="020B0600070205080204" pitchFamily="50" charset="-128"/>
                          <a:ea typeface="ＭＳ Ｐゴシック" panose="020B0600070205080204" pitchFamily="50" charset="-128"/>
                          <a:cs typeface="+mn-cs"/>
                        </a:rPr>
                        <a:t>※</a:t>
                      </a:r>
                      <a:r>
                        <a:rPr kumimoji="1" lang="ja-JP" altLang="en-US" sz="900" b="0" i="0" u="none" strike="noStrike" kern="1200" dirty="0">
                          <a:solidFill>
                            <a:schemeClr val="tx1"/>
                          </a:solidFill>
                          <a:effectLst/>
                          <a:latin typeface="ＭＳ Ｐゴシック" panose="020B0600070205080204" pitchFamily="50" charset="-128"/>
                          <a:ea typeface="ＭＳ Ｐゴシック" panose="020B0600070205080204" pitchFamily="50" charset="-128"/>
                          <a:cs typeface="+mn-cs"/>
                        </a:rPr>
                        <a:t>高齢化橋梁</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l" fontAlgn="ctr"/>
                      <a:r>
                        <a:rPr lang="ja-JP" altLang="en-US" sz="900" b="0" i="0" u="none" strike="noStrike" dirty="0">
                          <a:solidFill>
                            <a:schemeClr val="tx1"/>
                          </a:solidFill>
                          <a:effectLst/>
                          <a:latin typeface="ＭＳ Ｐゴシック" panose="020B0600070205080204" pitchFamily="50" charset="-128"/>
                          <a:ea typeface="ＭＳ Ｐゴシック" panose="020B0600070205080204" pitchFamily="50" charset="-128"/>
                        </a:rPr>
                        <a:t>●建設後</a:t>
                      </a:r>
                      <a:r>
                        <a:rPr lang="en-US" altLang="ja-JP" sz="900" b="0" i="0" u="none" strike="noStrike" dirty="0">
                          <a:solidFill>
                            <a:schemeClr val="tx1"/>
                          </a:solidFill>
                          <a:effectLst/>
                          <a:latin typeface="ＭＳ Ｐゴシック" panose="020B0600070205080204" pitchFamily="50" charset="-128"/>
                          <a:ea typeface="ＭＳ Ｐゴシック" panose="020B0600070205080204" pitchFamily="50" charset="-128"/>
                        </a:rPr>
                        <a:t>60</a:t>
                      </a:r>
                      <a:r>
                        <a:rPr lang="ja-JP" altLang="en-US" sz="900" b="0" i="0" u="none" strike="noStrike" dirty="0">
                          <a:solidFill>
                            <a:schemeClr val="tx1"/>
                          </a:solidFill>
                          <a:effectLst/>
                          <a:latin typeface="ＭＳ Ｐゴシック" panose="020B0600070205080204" pitchFamily="50" charset="-128"/>
                          <a:ea typeface="ＭＳ Ｐゴシック" panose="020B0600070205080204" pitchFamily="50" charset="-128"/>
                        </a:rPr>
                        <a:t>年を越え</a:t>
                      </a:r>
                      <a:endParaRPr lang="en-US" altLang="ja-JP" sz="900" b="0" i="0" u="none" strike="noStrike" dirty="0">
                        <a:solidFill>
                          <a:schemeClr val="tx1"/>
                        </a:solidFill>
                        <a:effectLst/>
                        <a:latin typeface="ＭＳ Ｐゴシック" panose="020B0600070205080204" pitchFamily="50" charset="-128"/>
                        <a:ea typeface="ＭＳ Ｐゴシック" panose="020B0600070205080204" pitchFamily="50" charset="-128"/>
                      </a:endParaRPr>
                    </a:p>
                    <a:p>
                      <a:pPr algn="ctr" fontAlgn="ctr"/>
                      <a:r>
                        <a:rPr lang="en-US" altLang="ja-JP" sz="1100" b="0" i="0" u="none" strike="noStrike" dirty="0">
                          <a:solidFill>
                            <a:srgbClr val="0070C0"/>
                          </a:solidFill>
                          <a:effectLst/>
                          <a:latin typeface="ＭＳ Ｐゴシック" panose="020B0600070205080204" pitchFamily="50" charset="-128"/>
                          <a:ea typeface="ＭＳ Ｐゴシック" panose="020B0600070205080204" pitchFamily="50" charset="-128"/>
                        </a:rPr>
                        <a:t>70</a:t>
                      </a:r>
                      <a:r>
                        <a:rPr lang="ja-JP" altLang="en-US" sz="1100" b="0" i="0" u="none" strike="noStrike" dirty="0">
                          <a:solidFill>
                            <a:srgbClr val="0070C0"/>
                          </a:solidFill>
                          <a:effectLst/>
                          <a:latin typeface="ＭＳ Ｐゴシック" panose="020B0600070205080204" pitchFamily="50" charset="-128"/>
                          <a:ea typeface="ＭＳ Ｐゴシック" panose="020B0600070205080204" pitchFamily="50" charset="-128"/>
                        </a:rPr>
                        <a:t>年</a:t>
                      </a:r>
                      <a:r>
                        <a:rPr lang="ja-JP" altLang="en-US" sz="900" b="0" i="0" u="none" strike="noStrike" dirty="0">
                          <a:solidFill>
                            <a:srgbClr val="0070C0"/>
                          </a:solidFill>
                          <a:effectLst/>
                          <a:latin typeface="ＭＳ Ｐゴシック" panose="020B0600070205080204" pitchFamily="50" charset="-128"/>
                          <a:ea typeface="ＭＳ Ｐゴシック" panose="020B0600070205080204" pitchFamily="50" charset="-128"/>
                        </a:rPr>
                        <a:t>未満</a:t>
                      </a:r>
                      <a:endParaRPr lang="en-US" altLang="ja-JP" sz="900" b="0" i="0" u="none" strike="noStrike" dirty="0">
                        <a:solidFill>
                          <a:srgbClr val="0070C0"/>
                        </a:solidFill>
                        <a:effectLst/>
                        <a:latin typeface="ＭＳ Ｐゴシック" panose="020B0600070205080204" pitchFamily="50" charset="-128"/>
                        <a:ea typeface="ＭＳ Ｐゴシック" panose="020B0600070205080204" pitchFamily="50" charset="-128"/>
                      </a:endParaRPr>
                    </a:p>
                    <a:p>
                      <a:pPr algn="ctr" fontAlgn="ctr"/>
                      <a:r>
                        <a:rPr lang="ja-JP" altLang="en-US" sz="1200" b="1" i="0" u="none" strike="noStrike" dirty="0">
                          <a:solidFill>
                            <a:srgbClr val="FF0000"/>
                          </a:solidFill>
                          <a:effectLst/>
                          <a:latin typeface="ＭＳ Ｐゴシック" panose="020B0600070205080204" pitchFamily="50" charset="-128"/>
                          <a:ea typeface="ＭＳ Ｐゴシック" panose="020B0600070205080204" pitchFamily="50" charset="-128"/>
                        </a:rPr>
                        <a:t>→</a:t>
                      </a:r>
                      <a:r>
                        <a:rPr lang="en-US" altLang="ja-JP" sz="1600" b="1" i="0" u="none" strike="noStrike" dirty="0">
                          <a:solidFill>
                            <a:srgbClr val="FF0000"/>
                          </a:solidFill>
                          <a:effectLst/>
                          <a:latin typeface="ＭＳ Ｐゴシック" panose="020B0600070205080204" pitchFamily="50" charset="-128"/>
                          <a:ea typeface="ＭＳ Ｐゴシック" panose="020B0600070205080204" pitchFamily="50" charset="-128"/>
                        </a:rPr>
                        <a:t>100</a:t>
                      </a:r>
                      <a:r>
                        <a:rPr lang="ja-JP" altLang="en-US" sz="1600" b="1" i="0" u="none" strike="noStrike" dirty="0">
                          <a:solidFill>
                            <a:srgbClr val="FF0000"/>
                          </a:solidFill>
                          <a:effectLst/>
                          <a:latin typeface="ＭＳ Ｐゴシック" panose="020B0600070205080204" pitchFamily="50" charset="-128"/>
                          <a:ea typeface="ＭＳ Ｐゴシック" panose="020B0600070205080204" pitchFamily="50" charset="-128"/>
                        </a:rPr>
                        <a:t>年</a:t>
                      </a:r>
                      <a:r>
                        <a:rPr lang="ja-JP" altLang="en-US" sz="1050" b="1" i="0" u="none" strike="noStrike" dirty="0">
                          <a:solidFill>
                            <a:srgbClr val="FF0000"/>
                          </a:solidFill>
                          <a:effectLst/>
                          <a:latin typeface="ＭＳ Ｐゴシック" panose="020B0600070205080204" pitchFamily="50" charset="-128"/>
                          <a:ea typeface="ＭＳ Ｐゴシック" panose="020B0600070205080204" pitchFamily="50" charset="-128"/>
                        </a:rPr>
                        <a:t>未満</a:t>
                      </a:r>
                    </a:p>
                  </a:txBody>
                  <a:tcPr marL="7401" marR="7401" marT="740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ja-JP" altLang="en-US" sz="900" b="0" i="0" u="none" strike="noStrike" dirty="0">
                          <a:solidFill>
                            <a:srgbClr val="000000"/>
                          </a:solidFill>
                          <a:effectLst/>
                          <a:latin typeface="ＭＳ Ｐゴシック" panose="020B0600070205080204" pitchFamily="50" charset="-128"/>
                          <a:ea typeface="ＭＳ Ｐゴシック" panose="020B0600070205080204" pitchFamily="50" charset="-128"/>
                        </a:rPr>
                        <a:t>●建設後</a:t>
                      </a:r>
                      <a:endParaRPr lang="en-US" altLang="ja-JP" sz="9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p>
                      <a:pPr algn="l" fontAlgn="ctr"/>
                      <a:r>
                        <a:rPr lang="ja-JP" altLang="en-US" sz="900" b="0" i="0" u="none" strike="noStrike" dirty="0">
                          <a:solidFill>
                            <a:srgbClr val="000000"/>
                          </a:solidFill>
                          <a:effectLst/>
                          <a:latin typeface="ＭＳ Ｐゴシック" panose="020B0600070205080204" pitchFamily="50" charset="-128"/>
                          <a:ea typeface="ＭＳ Ｐゴシック" panose="020B0600070205080204" pitchFamily="50" charset="-128"/>
                        </a:rPr>
                        <a:t>　　</a:t>
                      </a:r>
                      <a:r>
                        <a:rPr lang="en-US" altLang="ja-JP" sz="1100" b="0" i="0" u="none" strike="noStrike" dirty="0">
                          <a:solidFill>
                            <a:srgbClr val="0070C0"/>
                          </a:solidFill>
                          <a:effectLst/>
                          <a:latin typeface="ＭＳ Ｐゴシック" panose="020B0600070205080204" pitchFamily="50" charset="-128"/>
                          <a:ea typeface="ＭＳ Ｐゴシック" panose="020B0600070205080204" pitchFamily="50" charset="-128"/>
                        </a:rPr>
                        <a:t>70</a:t>
                      </a:r>
                      <a:r>
                        <a:rPr lang="ja-JP" altLang="en-US" sz="1100" b="0" i="0" u="none" strike="noStrike" dirty="0">
                          <a:solidFill>
                            <a:srgbClr val="0070C0"/>
                          </a:solidFill>
                          <a:effectLst/>
                          <a:latin typeface="ＭＳ Ｐゴシック" panose="020B0600070205080204" pitchFamily="50" charset="-128"/>
                          <a:ea typeface="ＭＳ Ｐゴシック" panose="020B0600070205080204" pitchFamily="50" charset="-128"/>
                        </a:rPr>
                        <a:t>年</a:t>
                      </a:r>
                      <a:r>
                        <a:rPr lang="ja-JP" altLang="en-US" sz="800" b="0" i="0" u="none" strike="noStrike" dirty="0">
                          <a:solidFill>
                            <a:srgbClr val="0070C0"/>
                          </a:solidFill>
                          <a:effectLst/>
                          <a:latin typeface="ＭＳ Ｐゴシック" panose="020B0600070205080204" pitchFamily="50" charset="-128"/>
                          <a:ea typeface="ＭＳ Ｐゴシック" panose="020B0600070205080204" pitchFamily="50" charset="-128"/>
                        </a:rPr>
                        <a:t>を越える</a:t>
                      </a:r>
                      <a:endParaRPr lang="en-US" altLang="ja-JP" sz="800" b="0" i="0" u="none" strike="noStrike" dirty="0">
                        <a:solidFill>
                          <a:srgbClr val="0070C0"/>
                        </a:solidFill>
                        <a:effectLst/>
                        <a:latin typeface="ＭＳ Ｐゴシック" panose="020B0600070205080204" pitchFamily="50" charset="-128"/>
                        <a:ea typeface="ＭＳ Ｐゴシック" panose="020B0600070205080204" pitchFamily="50" charset="-128"/>
                      </a:endParaRPr>
                    </a:p>
                    <a:p>
                      <a:pPr algn="ctr" fontAlgn="ctr"/>
                      <a:r>
                        <a:rPr lang="ja-JP" altLang="en-US" sz="1200" b="1" i="0" u="none" strike="noStrike" dirty="0">
                          <a:solidFill>
                            <a:srgbClr val="FF0000"/>
                          </a:solidFill>
                          <a:effectLst/>
                          <a:latin typeface="ＭＳ Ｐゴシック" panose="020B0600070205080204" pitchFamily="50" charset="-128"/>
                          <a:ea typeface="ＭＳ Ｐゴシック" panose="020B0600070205080204" pitchFamily="50" charset="-128"/>
                        </a:rPr>
                        <a:t>→</a:t>
                      </a:r>
                      <a:r>
                        <a:rPr lang="en-US" altLang="ja-JP" sz="1600" b="1" i="0" u="none" strike="noStrike" dirty="0">
                          <a:solidFill>
                            <a:srgbClr val="FF0000"/>
                          </a:solidFill>
                          <a:effectLst/>
                          <a:latin typeface="ＭＳ Ｐゴシック" panose="020B0600070205080204" pitchFamily="50" charset="-128"/>
                          <a:ea typeface="ＭＳ Ｐゴシック" panose="020B0600070205080204" pitchFamily="50" charset="-128"/>
                        </a:rPr>
                        <a:t>100</a:t>
                      </a:r>
                      <a:r>
                        <a:rPr lang="ja-JP" altLang="en-US" sz="1600" b="1" i="0" u="none" strike="noStrike" dirty="0">
                          <a:solidFill>
                            <a:srgbClr val="FF0000"/>
                          </a:solidFill>
                          <a:effectLst/>
                          <a:latin typeface="ＭＳ Ｐゴシック" panose="020B0600070205080204" pitchFamily="50" charset="-128"/>
                          <a:ea typeface="ＭＳ Ｐゴシック" panose="020B0600070205080204" pitchFamily="50" charset="-128"/>
                        </a:rPr>
                        <a:t>年</a:t>
                      </a:r>
                      <a:r>
                        <a:rPr lang="ja-JP" altLang="en-US" sz="1000" b="1" i="0" u="none" strike="noStrike" dirty="0">
                          <a:solidFill>
                            <a:srgbClr val="FF0000"/>
                          </a:solidFill>
                          <a:effectLst/>
                          <a:latin typeface="ＭＳ Ｐゴシック" panose="020B0600070205080204" pitchFamily="50" charset="-128"/>
                          <a:ea typeface="ＭＳ Ｐゴシック" panose="020B0600070205080204" pitchFamily="50" charset="-128"/>
                        </a:rPr>
                        <a:t>を越える</a:t>
                      </a:r>
                    </a:p>
                  </a:txBody>
                  <a:tcPr marL="7401" marR="7401" marT="740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l" fontAlgn="ctr"/>
                      <a:r>
                        <a:rPr lang="ja-JP" altLang="en-US" sz="900" b="0" i="0" u="none" strike="noStrike" dirty="0">
                          <a:solidFill>
                            <a:srgbClr val="000000"/>
                          </a:solidFill>
                          <a:effectLst/>
                          <a:latin typeface="ＭＳ Ｐゴシック" panose="020B0600070205080204" pitchFamily="50" charset="-128"/>
                          <a:ea typeface="ＭＳ Ｐゴシック" panose="020B0600070205080204" pitchFamily="50" charset="-128"/>
                        </a:rPr>
                        <a:t>　</a:t>
                      </a:r>
                    </a:p>
                  </a:txBody>
                  <a:tcPr marL="7401" marR="7401" marT="7401" marB="0" anchor="ctr">
                    <a:lnL w="635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lnBlToTr w="6350" cap="flat" cmpd="sng" algn="ctr">
                      <a:solidFill>
                        <a:srgbClr val="000000"/>
                      </a:solidFill>
                      <a:prstDash val="solid"/>
                      <a:round/>
                      <a:headEnd type="none" w="med" len="med"/>
                      <a:tailEnd type="none" w="med" len="med"/>
                    </a:lnBlToTr>
                    <a:solidFill>
                      <a:srgbClr val="EDEDED"/>
                    </a:solidFill>
                  </a:tcPr>
                </a:tc>
                <a:extLst>
                  <a:ext uri="{0D108BD9-81ED-4DB2-BD59-A6C34878D82A}">
                    <a16:rowId xmlns="" xmlns:a16="http://schemas.microsoft.com/office/drawing/2014/main" val="10002"/>
                  </a:ext>
                </a:extLst>
              </a:tr>
            </a:tbl>
          </a:graphicData>
        </a:graphic>
      </p:graphicFrame>
      <p:sp>
        <p:nvSpPr>
          <p:cNvPr id="14" name="テキスト ボックス 13"/>
          <p:cNvSpPr txBox="1"/>
          <p:nvPr/>
        </p:nvSpPr>
        <p:spPr>
          <a:xfrm>
            <a:off x="4052267" y="3933056"/>
            <a:ext cx="2484909" cy="307777"/>
          </a:xfrm>
          <a:prstGeom prst="rect">
            <a:avLst/>
          </a:prstGeom>
          <a:noFill/>
        </p:spPr>
        <p:txBody>
          <a:bodyPr wrap="square" rtlCol="0">
            <a:spAutoFit/>
          </a:bodyPr>
          <a:lstStyle/>
          <a:p>
            <a:r>
              <a:rPr lang="en-US" altLang="ja-JP" sz="1400" dirty="0">
                <a:solidFill>
                  <a:srgbClr val="FF0000"/>
                </a:solidFill>
              </a:rPr>
              <a:t>※</a:t>
            </a:r>
            <a:r>
              <a:rPr lang="ja-JP" altLang="en-US" sz="1400" dirty="0">
                <a:solidFill>
                  <a:srgbClr val="FF0000"/>
                </a:solidFill>
              </a:rPr>
              <a:t>　評価指標の年数を見直し</a:t>
            </a:r>
            <a:endParaRPr lang="en-US" altLang="ja-JP" sz="1400" dirty="0">
              <a:solidFill>
                <a:srgbClr val="FF0000"/>
              </a:solidFill>
            </a:endParaRPr>
          </a:p>
        </p:txBody>
      </p:sp>
      <p:sp>
        <p:nvSpPr>
          <p:cNvPr id="16" name="タイトル 1"/>
          <p:cNvSpPr txBox="1">
            <a:spLocks/>
          </p:cNvSpPr>
          <p:nvPr/>
        </p:nvSpPr>
        <p:spPr>
          <a:xfrm>
            <a:off x="611832" y="238054"/>
            <a:ext cx="8716202" cy="914400"/>
          </a:xfrm>
          <a:prstGeom prst="rect">
            <a:avLst/>
          </a:prstGeom>
        </p:spPr>
        <p:txBody>
          <a:bodyPr vert="horz" anchor="b" anchorCtr="0">
            <a:noAutofit/>
          </a:bodyPr>
          <a:lstStyle>
            <a:lvl1pPr algn="l" rtl="0" eaLnBrk="1" latinLnBrk="0" hangingPunct="1">
              <a:spcBef>
                <a:spcPct val="0"/>
              </a:spcBef>
              <a:buNone/>
              <a:defRPr kumimoji="1" sz="3200" kern="1200">
                <a:solidFill>
                  <a:schemeClr val="tx2"/>
                </a:solidFill>
                <a:latin typeface="+mj-lt"/>
                <a:ea typeface="+mj-ea"/>
                <a:cs typeface="+mj-cs"/>
              </a:defRPr>
            </a:lvl1pPr>
          </a:lstStyle>
          <a:p>
            <a:r>
              <a:rPr lang="ja-JP" altLang="en-US" sz="2800" dirty="0">
                <a:latin typeface="HGSｺﾞｼｯｸM" panose="020B0600000000000000" pitchFamily="50" charset="-128"/>
                <a:ea typeface="HGSｺﾞｼｯｸM" panose="020B0600000000000000" pitchFamily="50" charset="-128"/>
              </a:rPr>
              <a:t>２</a:t>
            </a:r>
            <a:r>
              <a:rPr lang="en-US" altLang="ja-JP" sz="2800" dirty="0">
                <a:latin typeface="HGSｺﾞｼｯｸM" panose="020B0600000000000000" pitchFamily="50" charset="-128"/>
                <a:ea typeface="HGSｺﾞｼｯｸM" panose="020B0600000000000000" pitchFamily="50" charset="-128"/>
              </a:rPr>
              <a:t>.</a:t>
            </a:r>
            <a:r>
              <a:rPr lang="ja-JP" altLang="en-US" sz="2800" dirty="0">
                <a:latin typeface="HGSｺﾞｼｯｸM" panose="020B0600000000000000" pitchFamily="50" charset="-128"/>
                <a:ea typeface="HGSｺﾞｼｯｸM" panose="020B0600000000000000" pitchFamily="50" charset="-128"/>
              </a:rPr>
              <a:t>前回までの検討内容及び課題</a:t>
            </a:r>
            <a:r>
              <a:rPr lang="en-US" altLang="ja-JP" sz="2800" dirty="0">
                <a:latin typeface="HGSｺﾞｼｯｸM" panose="020B0600000000000000" pitchFamily="50" charset="-128"/>
                <a:ea typeface="HGSｺﾞｼｯｸM" panose="020B0600000000000000" pitchFamily="50" charset="-128"/>
              </a:rPr>
              <a:t/>
            </a:r>
            <a:br>
              <a:rPr lang="en-US" altLang="ja-JP" sz="2800" dirty="0">
                <a:latin typeface="HGSｺﾞｼｯｸM" panose="020B0600000000000000" pitchFamily="50" charset="-128"/>
                <a:ea typeface="HGSｺﾞｼｯｸM" panose="020B0600000000000000" pitchFamily="50" charset="-128"/>
              </a:rPr>
            </a:br>
            <a:r>
              <a:rPr lang="ja-JP" altLang="en-US" sz="2800" dirty="0">
                <a:latin typeface="HGSｺﾞｼｯｸM" panose="020B0600000000000000" pitchFamily="50" charset="-128"/>
                <a:ea typeface="HGSｺﾞｼｯｸM" panose="020B0600000000000000" pitchFamily="50" charset="-128"/>
              </a:rPr>
              <a:t>　１）判定橋梁の抽出</a:t>
            </a:r>
          </a:p>
        </p:txBody>
      </p:sp>
      <p:cxnSp>
        <p:nvCxnSpPr>
          <p:cNvPr id="5" name="直線矢印コネクタ 4"/>
          <p:cNvCxnSpPr/>
          <p:nvPr/>
        </p:nvCxnSpPr>
        <p:spPr>
          <a:xfrm>
            <a:off x="3409768" y="4841864"/>
            <a:ext cx="0" cy="216024"/>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2" name="直線矢印コネクタ 11"/>
          <p:cNvCxnSpPr/>
          <p:nvPr/>
        </p:nvCxnSpPr>
        <p:spPr>
          <a:xfrm>
            <a:off x="6735784" y="4844136"/>
            <a:ext cx="0" cy="216024"/>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0300547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2"/>
          </p:nvPr>
        </p:nvSpPr>
        <p:spPr/>
        <p:txBody>
          <a:bodyPr/>
          <a:lstStyle/>
          <a:p>
            <a:fld id="{40F85341-AB73-4280-8395-A80C95690EE8}" type="slidenum">
              <a:rPr kumimoji="1" lang="ja-JP" altLang="en-US" smtClean="0"/>
              <a:t>7</a:t>
            </a:fld>
            <a:endParaRPr kumimoji="1" lang="ja-JP" altLang="en-US"/>
          </a:p>
        </p:txBody>
      </p:sp>
      <p:sp>
        <p:nvSpPr>
          <p:cNvPr id="15" name="フッター プレースホルダー 2"/>
          <p:cNvSpPr>
            <a:spLocks noGrp="1"/>
          </p:cNvSpPr>
          <p:nvPr>
            <p:ph type="ftr" sz="quarter" idx="11"/>
          </p:nvPr>
        </p:nvSpPr>
        <p:spPr>
          <a:xfrm>
            <a:off x="5529064" y="6396567"/>
            <a:ext cx="3505200" cy="365760"/>
          </a:xfrm>
        </p:spPr>
        <p:txBody>
          <a:bodyPr/>
          <a:lstStyle/>
          <a:p>
            <a:r>
              <a:rPr kumimoji="1" lang="ja-JP" altLang="en-US" dirty="0"/>
              <a:t>資料１</a:t>
            </a:r>
          </a:p>
        </p:txBody>
      </p:sp>
      <p:graphicFrame>
        <p:nvGraphicFramePr>
          <p:cNvPr id="5" name="表 4"/>
          <p:cNvGraphicFramePr>
            <a:graphicFrameLocks noGrp="1"/>
          </p:cNvGraphicFramePr>
          <p:nvPr>
            <p:extLst>
              <p:ext uri="{D42A27DB-BD31-4B8C-83A1-F6EECF244321}">
                <p14:modId xmlns:p14="http://schemas.microsoft.com/office/powerpoint/2010/main" val="423007305"/>
              </p:ext>
            </p:extLst>
          </p:nvPr>
        </p:nvGraphicFramePr>
        <p:xfrm>
          <a:off x="890494" y="3861048"/>
          <a:ext cx="8437540" cy="1728192"/>
        </p:xfrm>
        <a:graphic>
          <a:graphicData uri="http://schemas.openxmlformats.org/drawingml/2006/table">
            <a:tbl>
              <a:tblPr>
                <a:tableStyleId>{5C22544A-7EE6-4342-B048-85BDC9FD1C3A}</a:tableStyleId>
              </a:tblPr>
              <a:tblGrid>
                <a:gridCol w="741188">
                  <a:extLst>
                    <a:ext uri="{9D8B030D-6E8A-4147-A177-3AD203B41FA5}">
                      <a16:colId xmlns="" xmlns:a16="http://schemas.microsoft.com/office/drawing/2014/main" val="20000"/>
                    </a:ext>
                  </a:extLst>
                </a:gridCol>
                <a:gridCol w="1962582">
                  <a:extLst>
                    <a:ext uri="{9D8B030D-6E8A-4147-A177-3AD203B41FA5}">
                      <a16:colId xmlns="" xmlns:a16="http://schemas.microsoft.com/office/drawing/2014/main" val="20001"/>
                    </a:ext>
                  </a:extLst>
                </a:gridCol>
                <a:gridCol w="1325788">
                  <a:extLst>
                    <a:ext uri="{9D8B030D-6E8A-4147-A177-3AD203B41FA5}">
                      <a16:colId xmlns="" xmlns:a16="http://schemas.microsoft.com/office/drawing/2014/main" val="20002"/>
                    </a:ext>
                  </a:extLst>
                </a:gridCol>
                <a:gridCol w="1021526">
                  <a:extLst>
                    <a:ext uri="{9D8B030D-6E8A-4147-A177-3AD203B41FA5}">
                      <a16:colId xmlns="" xmlns:a16="http://schemas.microsoft.com/office/drawing/2014/main" val="20003"/>
                    </a:ext>
                  </a:extLst>
                </a:gridCol>
                <a:gridCol w="959757">
                  <a:extLst>
                    <a:ext uri="{9D8B030D-6E8A-4147-A177-3AD203B41FA5}">
                      <a16:colId xmlns="" xmlns:a16="http://schemas.microsoft.com/office/drawing/2014/main" val="20004"/>
                    </a:ext>
                  </a:extLst>
                </a:gridCol>
                <a:gridCol w="2426699">
                  <a:extLst>
                    <a:ext uri="{9D8B030D-6E8A-4147-A177-3AD203B41FA5}">
                      <a16:colId xmlns="" xmlns:a16="http://schemas.microsoft.com/office/drawing/2014/main" val="20005"/>
                    </a:ext>
                  </a:extLst>
                </a:gridCol>
              </a:tblGrid>
              <a:tr h="290814">
                <a:tc>
                  <a:txBody>
                    <a:bodyPr/>
                    <a:lstStyle/>
                    <a:p>
                      <a:pPr algn="ctr" rtl="0" fontAlgn="ctr"/>
                      <a:r>
                        <a:rPr lang="ja-JP" altLang="en-US" sz="1300" u="none" strike="noStrike" dirty="0">
                          <a:effectLst/>
                          <a:latin typeface="+mn-ea"/>
                          <a:ea typeface="+mn-ea"/>
                        </a:rPr>
                        <a:t>　</a:t>
                      </a:r>
                      <a:endParaRPr lang="ja-JP" altLang="en-US" sz="1300" b="1" i="0" u="none" strike="noStrike" dirty="0">
                        <a:solidFill>
                          <a:srgbClr val="FFFFFF"/>
                        </a:solidFill>
                        <a:effectLst/>
                        <a:latin typeface="+mn-ea"/>
                        <a:ea typeface="+mn-ea"/>
                      </a:endParaRPr>
                    </a:p>
                  </a:txBody>
                  <a:tcPr marL="7639" marR="7639" marT="763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pPr algn="ctr" rtl="0" fontAlgn="ctr"/>
                      <a:r>
                        <a:rPr lang="ja-JP" altLang="en-US" sz="1400" u="none" strike="noStrike" dirty="0">
                          <a:effectLst/>
                          <a:latin typeface="+mn-ea"/>
                          <a:ea typeface="+mn-ea"/>
                        </a:rPr>
                        <a:t>路線名</a:t>
                      </a:r>
                      <a:endParaRPr lang="ja-JP" altLang="en-US" sz="1400" b="1" i="0" u="none" strike="noStrike" dirty="0">
                        <a:solidFill>
                          <a:srgbClr val="FFFFFF"/>
                        </a:solidFill>
                        <a:effectLst/>
                        <a:latin typeface="+mn-ea"/>
                        <a:ea typeface="+mn-ea"/>
                      </a:endParaRPr>
                    </a:p>
                  </a:txBody>
                  <a:tcPr marL="7639" marR="7639" marT="763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pPr algn="ctr" rtl="0" fontAlgn="ctr"/>
                      <a:r>
                        <a:rPr lang="ja-JP" altLang="en-US" sz="1400" u="none" strike="noStrike" dirty="0">
                          <a:effectLst/>
                          <a:latin typeface="+mn-ea"/>
                          <a:ea typeface="+mn-ea"/>
                        </a:rPr>
                        <a:t>橋梁名</a:t>
                      </a:r>
                      <a:endParaRPr lang="ja-JP" altLang="en-US" sz="1400" b="1" i="0" u="none" strike="noStrike" dirty="0">
                        <a:solidFill>
                          <a:srgbClr val="FFFFFF"/>
                        </a:solidFill>
                        <a:effectLst/>
                        <a:latin typeface="+mn-ea"/>
                        <a:ea typeface="+mn-ea"/>
                      </a:endParaRPr>
                    </a:p>
                  </a:txBody>
                  <a:tcPr marL="7639" marR="7639" marT="763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pPr algn="ctr" rtl="0" fontAlgn="ctr"/>
                      <a:r>
                        <a:rPr lang="ja-JP" altLang="en-US" sz="1400" u="none" strike="noStrike" dirty="0">
                          <a:effectLst/>
                          <a:latin typeface="+mn-ea"/>
                          <a:ea typeface="+mn-ea"/>
                        </a:rPr>
                        <a:t>橋長（</a:t>
                      </a:r>
                      <a:r>
                        <a:rPr lang="en-US" sz="1400" u="none" strike="noStrike" dirty="0">
                          <a:effectLst/>
                          <a:latin typeface="+mn-ea"/>
                          <a:ea typeface="+mn-ea"/>
                        </a:rPr>
                        <a:t>ｍ）</a:t>
                      </a:r>
                      <a:endParaRPr lang="en-US" sz="1400" b="1" i="0" u="none" strike="noStrike" dirty="0">
                        <a:solidFill>
                          <a:srgbClr val="FFFFFF"/>
                        </a:solidFill>
                        <a:effectLst/>
                        <a:latin typeface="+mn-ea"/>
                        <a:ea typeface="+mn-ea"/>
                      </a:endParaRPr>
                    </a:p>
                  </a:txBody>
                  <a:tcPr marL="7639" marR="7639" marT="763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pPr algn="ctr" rtl="0" fontAlgn="ctr"/>
                      <a:r>
                        <a:rPr lang="ja-JP" altLang="en-US" sz="1400" u="none" strike="noStrike" dirty="0">
                          <a:effectLst/>
                          <a:latin typeface="+mn-ea"/>
                          <a:ea typeface="+mn-ea"/>
                        </a:rPr>
                        <a:t>幅員（</a:t>
                      </a:r>
                      <a:r>
                        <a:rPr lang="en-US" sz="1400" u="none" strike="noStrike" dirty="0">
                          <a:effectLst/>
                          <a:latin typeface="+mn-ea"/>
                          <a:ea typeface="+mn-ea"/>
                        </a:rPr>
                        <a:t>ｍ）</a:t>
                      </a:r>
                      <a:endParaRPr lang="en-US" sz="1400" b="1" i="0" u="none" strike="noStrike" dirty="0">
                        <a:solidFill>
                          <a:srgbClr val="FFFFFF"/>
                        </a:solidFill>
                        <a:effectLst/>
                        <a:latin typeface="+mn-ea"/>
                        <a:ea typeface="+mn-ea"/>
                      </a:endParaRPr>
                    </a:p>
                  </a:txBody>
                  <a:tcPr marL="7639" marR="7639" marT="763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pPr algn="ctr" rtl="0" fontAlgn="ctr"/>
                      <a:r>
                        <a:rPr lang="ja-JP" altLang="en-US" sz="1400" u="none" strike="noStrike" dirty="0">
                          <a:effectLst/>
                          <a:latin typeface="+mn-ea"/>
                          <a:ea typeface="+mn-ea"/>
                        </a:rPr>
                        <a:t>グループ</a:t>
                      </a:r>
                      <a:endParaRPr lang="ja-JP" altLang="en-US" sz="1400" b="1" i="0" u="none" strike="noStrike" dirty="0">
                        <a:solidFill>
                          <a:srgbClr val="FFFFFF"/>
                        </a:solidFill>
                        <a:effectLst/>
                        <a:latin typeface="+mn-ea"/>
                        <a:ea typeface="+mn-ea"/>
                      </a:endParaRPr>
                    </a:p>
                  </a:txBody>
                  <a:tcPr marL="7639" marR="7639" marT="763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extLst>
                  <a:ext uri="{0D108BD9-81ED-4DB2-BD59-A6C34878D82A}">
                    <a16:rowId xmlns="" xmlns:a16="http://schemas.microsoft.com/office/drawing/2014/main" val="10000"/>
                  </a:ext>
                </a:extLst>
              </a:tr>
              <a:tr h="293006">
                <a:tc>
                  <a:txBody>
                    <a:bodyPr/>
                    <a:lstStyle/>
                    <a:p>
                      <a:pPr algn="ctr" rtl="0" fontAlgn="ctr"/>
                      <a:r>
                        <a:rPr kumimoji="1" lang="ja-JP" altLang="en-US" sz="1400" u="none" strike="noStrike" kern="1200" dirty="0">
                          <a:solidFill>
                            <a:schemeClr val="dk1"/>
                          </a:solidFill>
                          <a:effectLst/>
                          <a:latin typeface="+mn-ea"/>
                          <a:ea typeface="+mn-ea"/>
                          <a:cs typeface="+mn-cs"/>
                        </a:rPr>
                        <a:t>橋梁</a:t>
                      </a:r>
                      <a:r>
                        <a:rPr kumimoji="1" lang="en-US" sz="1400" u="none" strike="noStrike" kern="1200" dirty="0">
                          <a:solidFill>
                            <a:schemeClr val="dk1"/>
                          </a:solidFill>
                          <a:effectLst/>
                          <a:latin typeface="+mn-ea"/>
                          <a:ea typeface="+mn-ea"/>
                          <a:cs typeface="+mn-cs"/>
                        </a:rPr>
                        <a:t>A</a:t>
                      </a:r>
                    </a:p>
                  </a:txBody>
                  <a:tcPr marL="7639" marR="7639" marT="763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rtl="0" fontAlgn="ctr"/>
                      <a:r>
                        <a:rPr kumimoji="1" lang="ja-JP" altLang="en-US" sz="1400" u="none" strike="noStrike" kern="1200" dirty="0">
                          <a:solidFill>
                            <a:schemeClr val="dk1"/>
                          </a:solidFill>
                          <a:effectLst/>
                          <a:latin typeface="+mn-ea"/>
                          <a:ea typeface="+mn-ea"/>
                          <a:cs typeface="+mn-cs"/>
                        </a:rPr>
                        <a:t>大阪中央環状線（旧）</a:t>
                      </a:r>
                    </a:p>
                  </a:txBody>
                  <a:tcPr marL="7639" marR="7639" marT="763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rtl="0" fontAlgn="ctr"/>
                      <a:r>
                        <a:rPr kumimoji="1" lang="ja-JP" altLang="en-US" sz="1400" u="none" strike="noStrike" kern="1200">
                          <a:solidFill>
                            <a:schemeClr val="dk1"/>
                          </a:solidFill>
                          <a:effectLst/>
                          <a:latin typeface="+mn-ea"/>
                          <a:ea typeface="+mn-ea"/>
                          <a:cs typeface="+mn-cs"/>
                        </a:rPr>
                        <a:t>大正橋</a:t>
                      </a:r>
                    </a:p>
                  </a:txBody>
                  <a:tcPr marL="7639" marR="7639" marT="763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rtl="0" fontAlgn="ctr"/>
                      <a:r>
                        <a:rPr kumimoji="1" lang="en-US" sz="1400" u="none" strike="noStrike" kern="1200">
                          <a:solidFill>
                            <a:schemeClr val="dk1"/>
                          </a:solidFill>
                          <a:effectLst/>
                          <a:latin typeface="+mn-ea"/>
                          <a:ea typeface="+mn-ea"/>
                          <a:cs typeface="+mn-cs"/>
                        </a:rPr>
                        <a:t>193.3m</a:t>
                      </a:r>
                    </a:p>
                  </a:txBody>
                  <a:tcPr marL="7639" marR="7639" marT="763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rtl="0" fontAlgn="ctr"/>
                      <a:r>
                        <a:rPr kumimoji="1" lang="en-US" sz="1400" u="none" strike="noStrike" kern="1200">
                          <a:solidFill>
                            <a:schemeClr val="dk1"/>
                          </a:solidFill>
                          <a:effectLst/>
                          <a:latin typeface="+mn-ea"/>
                          <a:ea typeface="+mn-ea"/>
                          <a:cs typeface="+mn-cs"/>
                        </a:rPr>
                        <a:t>10.9m</a:t>
                      </a:r>
                    </a:p>
                  </a:txBody>
                  <a:tcPr marL="7639" marR="7639" marT="763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rtl="0" fontAlgn="ctr"/>
                      <a:r>
                        <a:rPr lang="ja-JP" altLang="en-US" sz="1400" u="none" strike="noStrike" dirty="0">
                          <a:effectLst/>
                          <a:latin typeface="+mn-ea"/>
                          <a:ea typeface="+mn-ea"/>
                        </a:rPr>
                        <a:t>　</a:t>
                      </a:r>
                      <a:r>
                        <a:rPr lang="en-US" altLang="ja-JP" sz="1400" u="none" strike="noStrike" dirty="0">
                          <a:effectLst/>
                          <a:latin typeface="+mn-ea"/>
                          <a:ea typeface="+mn-ea"/>
                        </a:rPr>
                        <a:t>RC</a:t>
                      </a:r>
                      <a:r>
                        <a:rPr lang="ja-JP" altLang="en-US" sz="1400" u="none" strike="noStrike" dirty="0">
                          <a:effectLst/>
                          <a:latin typeface="+mn-ea"/>
                          <a:ea typeface="+mn-ea"/>
                        </a:rPr>
                        <a:t>橋 </a:t>
                      </a:r>
                      <a:r>
                        <a:rPr lang="ja-JP" altLang="en-US" sz="1400" b="1" u="none" strike="noStrike" dirty="0">
                          <a:solidFill>
                            <a:srgbClr val="0070C0"/>
                          </a:solidFill>
                          <a:effectLst/>
                          <a:latin typeface="+mn-ea"/>
                          <a:ea typeface="+mn-ea"/>
                        </a:rPr>
                        <a:t>①ゲルバー橋</a:t>
                      </a:r>
                      <a:endParaRPr lang="ja-JP" altLang="en-US" sz="1400" b="1" i="0" u="none" strike="noStrike" dirty="0">
                        <a:solidFill>
                          <a:srgbClr val="0070C0"/>
                        </a:solidFill>
                        <a:effectLst/>
                        <a:latin typeface="+mn-ea"/>
                        <a:ea typeface="+mn-ea"/>
                      </a:endParaRPr>
                    </a:p>
                  </a:txBody>
                  <a:tcPr marL="7639" marR="7639" marT="763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 xmlns:a16="http://schemas.microsoft.com/office/drawing/2014/main" val="10001"/>
                  </a:ext>
                </a:extLst>
              </a:tr>
              <a:tr h="323853">
                <a:tc>
                  <a:txBody>
                    <a:bodyPr/>
                    <a:lstStyle/>
                    <a:p>
                      <a:pPr algn="ctr" rtl="0" fontAlgn="ctr"/>
                      <a:r>
                        <a:rPr kumimoji="1" lang="ja-JP" altLang="en-US" sz="1400" u="none" strike="noStrike" kern="1200" dirty="0">
                          <a:solidFill>
                            <a:schemeClr val="dk1"/>
                          </a:solidFill>
                          <a:effectLst/>
                          <a:latin typeface="+mn-ea"/>
                          <a:ea typeface="+mn-ea"/>
                          <a:cs typeface="+mn-cs"/>
                        </a:rPr>
                        <a:t>橋梁</a:t>
                      </a:r>
                      <a:r>
                        <a:rPr kumimoji="1" lang="en-US" sz="1400" u="none" strike="noStrike" kern="1200" dirty="0">
                          <a:solidFill>
                            <a:schemeClr val="dk1"/>
                          </a:solidFill>
                          <a:effectLst/>
                          <a:latin typeface="+mn-ea"/>
                          <a:ea typeface="+mn-ea"/>
                          <a:cs typeface="+mn-cs"/>
                        </a:rPr>
                        <a:t>B</a:t>
                      </a:r>
                    </a:p>
                  </a:txBody>
                  <a:tcPr marL="7639" marR="7639" marT="763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rtl="0" fontAlgn="ctr"/>
                      <a:r>
                        <a:rPr kumimoji="1" lang="ja-JP" altLang="en-US" sz="1400" u="none" strike="noStrike" kern="1200" dirty="0">
                          <a:solidFill>
                            <a:schemeClr val="dk1"/>
                          </a:solidFill>
                          <a:effectLst/>
                          <a:latin typeface="+mn-ea"/>
                          <a:ea typeface="+mn-ea"/>
                          <a:cs typeface="+mn-cs"/>
                        </a:rPr>
                        <a:t>新家田尻線</a:t>
                      </a:r>
                    </a:p>
                  </a:txBody>
                  <a:tcPr marL="7639" marR="7639" marT="763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rtl="0" fontAlgn="ctr"/>
                      <a:r>
                        <a:rPr kumimoji="1" lang="ja-JP" altLang="en-US" sz="1400" u="none" strike="noStrike" kern="1200" dirty="0">
                          <a:solidFill>
                            <a:schemeClr val="dk1"/>
                          </a:solidFill>
                          <a:effectLst/>
                          <a:latin typeface="+mn-ea"/>
                          <a:ea typeface="+mn-ea"/>
                          <a:cs typeface="+mn-cs"/>
                        </a:rPr>
                        <a:t>大正大橋</a:t>
                      </a:r>
                    </a:p>
                  </a:txBody>
                  <a:tcPr marL="7639" marR="7639" marT="763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rtl="0" fontAlgn="ctr"/>
                      <a:r>
                        <a:rPr kumimoji="1" lang="en-US" sz="1400" u="none" strike="noStrike" kern="1200">
                          <a:solidFill>
                            <a:schemeClr val="dk1"/>
                          </a:solidFill>
                          <a:effectLst/>
                          <a:latin typeface="+mn-ea"/>
                          <a:ea typeface="+mn-ea"/>
                          <a:cs typeface="+mn-cs"/>
                        </a:rPr>
                        <a:t>53m</a:t>
                      </a:r>
                    </a:p>
                  </a:txBody>
                  <a:tcPr marL="7639" marR="7639" marT="763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rtl="0" fontAlgn="ctr"/>
                      <a:r>
                        <a:rPr kumimoji="1" lang="en-US" sz="1400" u="none" strike="noStrike" kern="1200">
                          <a:solidFill>
                            <a:schemeClr val="dk1"/>
                          </a:solidFill>
                          <a:effectLst/>
                          <a:latin typeface="+mn-ea"/>
                          <a:ea typeface="+mn-ea"/>
                          <a:cs typeface="+mn-cs"/>
                        </a:rPr>
                        <a:t>5.5m</a:t>
                      </a:r>
                    </a:p>
                  </a:txBody>
                  <a:tcPr marL="7639" marR="7639" marT="763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rtl="0" fontAlgn="ctr"/>
                      <a:r>
                        <a:rPr lang="ja-JP" altLang="en-US" sz="1400" u="none" strike="noStrike" dirty="0">
                          <a:effectLst/>
                          <a:latin typeface="+mn-ea"/>
                          <a:ea typeface="+mn-ea"/>
                        </a:rPr>
                        <a:t>　</a:t>
                      </a:r>
                      <a:r>
                        <a:rPr lang="en-US" altLang="ja-JP" sz="1400" u="none" strike="noStrike" dirty="0">
                          <a:effectLst/>
                          <a:latin typeface="+mn-ea"/>
                          <a:ea typeface="+mn-ea"/>
                        </a:rPr>
                        <a:t>RC</a:t>
                      </a:r>
                      <a:r>
                        <a:rPr lang="ja-JP" altLang="en-US" sz="1400" u="none" strike="noStrike" dirty="0">
                          <a:effectLst/>
                          <a:latin typeface="+mn-ea"/>
                          <a:ea typeface="+mn-ea"/>
                        </a:rPr>
                        <a:t>橋 </a:t>
                      </a:r>
                      <a:r>
                        <a:rPr lang="ja-JP" altLang="en-US" sz="1400" b="1" u="none" strike="noStrike" dirty="0">
                          <a:solidFill>
                            <a:srgbClr val="0070C0"/>
                          </a:solidFill>
                          <a:effectLst/>
                          <a:latin typeface="+mn-ea"/>
                          <a:ea typeface="+mn-ea"/>
                        </a:rPr>
                        <a:t>①ゲルバー橋</a:t>
                      </a:r>
                      <a:endParaRPr lang="ja-JP" altLang="en-US" sz="1400" b="1" i="0" u="none" strike="noStrike" dirty="0">
                        <a:solidFill>
                          <a:srgbClr val="0070C0"/>
                        </a:solidFill>
                        <a:effectLst/>
                        <a:latin typeface="+mn-ea"/>
                        <a:ea typeface="+mn-ea"/>
                      </a:endParaRPr>
                    </a:p>
                  </a:txBody>
                  <a:tcPr marL="7639" marR="7639" marT="763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 xmlns:a16="http://schemas.microsoft.com/office/drawing/2014/main" val="10002"/>
                  </a:ext>
                </a:extLst>
              </a:tr>
              <a:tr h="257185">
                <a:tc>
                  <a:txBody>
                    <a:bodyPr/>
                    <a:lstStyle/>
                    <a:p>
                      <a:pPr algn="ctr" rtl="0" fontAlgn="ctr"/>
                      <a:r>
                        <a:rPr kumimoji="1" lang="ja-JP" altLang="en-US" sz="1400" u="none" strike="noStrike" kern="1200" dirty="0">
                          <a:solidFill>
                            <a:schemeClr val="dk1"/>
                          </a:solidFill>
                          <a:effectLst/>
                          <a:latin typeface="+mn-ea"/>
                          <a:ea typeface="+mn-ea"/>
                          <a:cs typeface="+mn-cs"/>
                        </a:rPr>
                        <a:t>橋梁</a:t>
                      </a:r>
                      <a:r>
                        <a:rPr kumimoji="1" lang="en-US" sz="1400" u="none" strike="noStrike" kern="1200" dirty="0">
                          <a:solidFill>
                            <a:schemeClr val="dk1"/>
                          </a:solidFill>
                          <a:effectLst/>
                          <a:latin typeface="+mn-ea"/>
                          <a:ea typeface="+mn-ea"/>
                          <a:cs typeface="+mn-cs"/>
                        </a:rPr>
                        <a:t>C</a:t>
                      </a:r>
                    </a:p>
                  </a:txBody>
                  <a:tcPr marL="7639" marR="7639" marT="763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rtl="0" fontAlgn="ctr"/>
                      <a:r>
                        <a:rPr kumimoji="1" lang="zh-TW" altLang="en-US" sz="1400" u="none" strike="noStrike" kern="1200" dirty="0">
                          <a:solidFill>
                            <a:schemeClr val="dk1"/>
                          </a:solidFill>
                          <a:effectLst/>
                          <a:latin typeface="ＭＳ Ｐゴシック" panose="020B0600070205080204" pitchFamily="50" charset="-128"/>
                          <a:ea typeface="ＭＳ Ｐゴシック" panose="020B0600070205080204" pitchFamily="50" charset="-128"/>
                          <a:cs typeface="+mn-cs"/>
                        </a:rPr>
                        <a:t>深野南寺方大阪線</a:t>
                      </a:r>
                    </a:p>
                  </a:txBody>
                  <a:tcPr marL="7639" marR="7639" marT="763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rtl="0" fontAlgn="ctr"/>
                      <a:r>
                        <a:rPr kumimoji="1" lang="ja-JP" altLang="en-US" sz="1400" u="none" strike="noStrike" kern="1200" dirty="0">
                          <a:solidFill>
                            <a:schemeClr val="dk1"/>
                          </a:solidFill>
                          <a:effectLst/>
                          <a:latin typeface="+mn-ea"/>
                          <a:ea typeface="+mn-ea"/>
                          <a:cs typeface="+mn-cs"/>
                        </a:rPr>
                        <a:t>三ツ島大橋</a:t>
                      </a:r>
                    </a:p>
                  </a:txBody>
                  <a:tcPr marL="7639" marR="7639" marT="763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rtl="0" fontAlgn="ctr"/>
                      <a:r>
                        <a:rPr kumimoji="1" lang="en-US" sz="1400" u="none" strike="noStrike" kern="1200" dirty="0">
                          <a:solidFill>
                            <a:schemeClr val="dk1"/>
                          </a:solidFill>
                          <a:effectLst/>
                          <a:latin typeface="+mn-ea"/>
                          <a:ea typeface="+mn-ea"/>
                          <a:cs typeface="+mn-cs"/>
                        </a:rPr>
                        <a:t>24.4m</a:t>
                      </a:r>
                    </a:p>
                  </a:txBody>
                  <a:tcPr marL="7639" marR="7639" marT="763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rtl="0" fontAlgn="ctr"/>
                      <a:r>
                        <a:rPr kumimoji="1" lang="en-US" sz="1400" u="none" strike="noStrike" kern="1200" dirty="0">
                          <a:solidFill>
                            <a:schemeClr val="dk1"/>
                          </a:solidFill>
                          <a:effectLst/>
                          <a:latin typeface="+mn-ea"/>
                          <a:ea typeface="+mn-ea"/>
                          <a:cs typeface="+mn-cs"/>
                        </a:rPr>
                        <a:t>7.9m</a:t>
                      </a:r>
                    </a:p>
                  </a:txBody>
                  <a:tcPr marL="7639" marR="7639" marT="763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rtl="0" fontAlgn="ctr"/>
                      <a:r>
                        <a:rPr lang="zh-TW" altLang="en-US" sz="1400" u="none" strike="noStrike" dirty="0">
                          <a:effectLst/>
                          <a:latin typeface="+mn-ea"/>
                          <a:ea typeface="+mn-ea"/>
                        </a:rPr>
                        <a:t>　</a:t>
                      </a:r>
                      <a:r>
                        <a:rPr lang="zh-TW" altLang="en-US" sz="1400" u="none" strike="noStrike" dirty="0">
                          <a:effectLst/>
                          <a:latin typeface="ＭＳ Ｐゴシック" panose="020B0600070205080204" pitchFamily="50" charset="-128"/>
                          <a:ea typeface="ＭＳ Ｐゴシック" panose="020B0600070205080204" pitchFamily="50" charset="-128"/>
                        </a:rPr>
                        <a:t>鋼橋 </a:t>
                      </a:r>
                      <a:r>
                        <a:rPr lang="zh-TW" altLang="en-US" sz="1400" b="1" u="none" strike="noStrike" dirty="0">
                          <a:solidFill>
                            <a:srgbClr val="FF0000"/>
                          </a:solidFill>
                          <a:effectLst/>
                          <a:latin typeface="ＭＳ Ｐゴシック" panose="020B0600070205080204" pitchFamily="50" charset="-128"/>
                          <a:ea typeface="ＭＳ Ｐゴシック" panose="020B0600070205080204" pitchFamily="50" charset="-128"/>
                        </a:rPr>
                        <a:t>②高齢橋</a:t>
                      </a:r>
                      <a:r>
                        <a:rPr lang="en-US" altLang="zh-TW" sz="1400" u="none" strike="noStrike" dirty="0">
                          <a:effectLst/>
                          <a:latin typeface="ＭＳ Ｐゴシック" panose="020B0600070205080204" pitchFamily="50" charset="-128"/>
                          <a:ea typeface="ＭＳ Ｐゴシック" panose="020B0600070205080204" pitchFamily="50" charset="-128"/>
                        </a:rPr>
                        <a:t>+</a:t>
                      </a:r>
                      <a:r>
                        <a:rPr lang="zh-TW" altLang="en-US" sz="1400" b="1" u="none" strike="noStrike" dirty="0">
                          <a:solidFill>
                            <a:srgbClr val="00B050"/>
                          </a:solidFill>
                          <a:effectLst/>
                          <a:latin typeface="ＭＳ Ｐゴシック" panose="020B0600070205080204" pitchFamily="50" charset="-128"/>
                          <a:ea typeface="ＭＳ Ｐゴシック" panose="020B0600070205080204" pitchFamily="50" charset="-128"/>
                        </a:rPr>
                        <a:t>疲労</a:t>
                      </a:r>
                      <a:endParaRPr lang="zh-TW" altLang="en-US" sz="1400" b="1" i="0" u="none" strike="noStrike" dirty="0">
                        <a:solidFill>
                          <a:srgbClr val="00B050"/>
                        </a:solidFill>
                        <a:effectLst/>
                        <a:latin typeface="ＭＳ Ｐゴシック" panose="020B0600070205080204" pitchFamily="50" charset="-128"/>
                        <a:ea typeface="ＭＳ Ｐゴシック" panose="020B0600070205080204" pitchFamily="50" charset="-128"/>
                      </a:endParaRPr>
                    </a:p>
                  </a:txBody>
                  <a:tcPr marL="7639" marR="7639" marT="763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 xmlns:a16="http://schemas.microsoft.com/office/drawing/2014/main" val="10003"/>
                  </a:ext>
                </a:extLst>
              </a:tr>
              <a:tr h="288032">
                <a:tc>
                  <a:txBody>
                    <a:bodyPr/>
                    <a:lstStyle/>
                    <a:p>
                      <a:pPr algn="ctr" rtl="0" fontAlgn="ctr"/>
                      <a:r>
                        <a:rPr kumimoji="1" lang="ja-JP" altLang="en-US" sz="1400" u="none" strike="noStrike" kern="1200">
                          <a:solidFill>
                            <a:schemeClr val="dk1"/>
                          </a:solidFill>
                          <a:effectLst/>
                          <a:latin typeface="+mn-ea"/>
                          <a:ea typeface="+mn-ea"/>
                          <a:cs typeface="+mn-cs"/>
                        </a:rPr>
                        <a:t>橋梁</a:t>
                      </a:r>
                      <a:r>
                        <a:rPr kumimoji="1" lang="en-US" sz="1400" u="none" strike="noStrike" kern="1200">
                          <a:solidFill>
                            <a:schemeClr val="dk1"/>
                          </a:solidFill>
                          <a:effectLst/>
                          <a:latin typeface="+mn-ea"/>
                          <a:ea typeface="+mn-ea"/>
                          <a:cs typeface="+mn-cs"/>
                        </a:rPr>
                        <a:t>E</a:t>
                      </a:r>
                    </a:p>
                  </a:txBody>
                  <a:tcPr marL="7639" marR="7639" marT="763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rtl="0" fontAlgn="ctr"/>
                      <a:r>
                        <a:rPr kumimoji="1" lang="en-US" altLang="ja-JP" sz="1400" u="none" strike="noStrike" kern="1200" dirty="0">
                          <a:solidFill>
                            <a:schemeClr val="dk1"/>
                          </a:solidFill>
                          <a:effectLst/>
                          <a:latin typeface="+mn-ea"/>
                          <a:ea typeface="+mn-ea"/>
                          <a:cs typeface="+mn-cs"/>
                        </a:rPr>
                        <a:t>170</a:t>
                      </a:r>
                      <a:r>
                        <a:rPr kumimoji="1" lang="ja-JP" altLang="en-US" sz="1400" u="none" strike="noStrike" kern="1200" dirty="0">
                          <a:solidFill>
                            <a:schemeClr val="dk1"/>
                          </a:solidFill>
                          <a:effectLst/>
                          <a:latin typeface="+mn-ea"/>
                          <a:ea typeface="+mn-ea"/>
                          <a:cs typeface="+mn-cs"/>
                        </a:rPr>
                        <a:t>号</a:t>
                      </a:r>
                    </a:p>
                  </a:txBody>
                  <a:tcPr marL="7639" marR="7639" marT="763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rtl="0" fontAlgn="ctr"/>
                      <a:r>
                        <a:rPr kumimoji="1" lang="ja-JP" altLang="en-US" sz="1400" u="none" strike="noStrike" kern="1200" dirty="0">
                          <a:solidFill>
                            <a:schemeClr val="dk1"/>
                          </a:solidFill>
                          <a:effectLst/>
                          <a:latin typeface="+mn-ea"/>
                          <a:ea typeface="+mn-ea"/>
                          <a:cs typeface="+mn-cs"/>
                        </a:rPr>
                        <a:t>蔀屋跨道橋</a:t>
                      </a:r>
                    </a:p>
                  </a:txBody>
                  <a:tcPr marL="7639" marR="7639" marT="763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rtl="0" fontAlgn="ctr"/>
                      <a:r>
                        <a:rPr kumimoji="1" lang="en-US" sz="1400" u="none" strike="noStrike" kern="1200" dirty="0">
                          <a:solidFill>
                            <a:schemeClr val="dk1"/>
                          </a:solidFill>
                          <a:effectLst/>
                          <a:latin typeface="+mn-ea"/>
                          <a:ea typeface="+mn-ea"/>
                          <a:cs typeface="+mn-cs"/>
                        </a:rPr>
                        <a:t>199m</a:t>
                      </a:r>
                    </a:p>
                  </a:txBody>
                  <a:tcPr marL="7639" marR="7639" marT="763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rtl="0" fontAlgn="ctr"/>
                      <a:r>
                        <a:rPr kumimoji="1" lang="en-US" sz="1400" u="none" strike="noStrike" kern="1200" dirty="0">
                          <a:solidFill>
                            <a:schemeClr val="dk1"/>
                          </a:solidFill>
                          <a:effectLst/>
                          <a:latin typeface="+mn-ea"/>
                          <a:ea typeface="+mn-ea"/>
                          <a:cs typeface="+mn-cs"/>
                        </a:rPr>
                        <a:t>14.5m</a:t>
                      </a:r>
                    </a:p>
                  </a:txBody>
                  <a:tcPr marL="7639" marR="7639" marT="763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rtl="0" fontAlgn="ctr"/>
                      <a:r>
                        <a:rPr lang="zh-TW" altLang="en-US" sz="1400" u="none" strike="noStrike" dirty="0">
                          <a:effectLst/>
                          <a:latin typeface="+mn-ea"/>
                          <a:ea typeface="+mn-ea"/>
                        </a:rPr>
                        <a:t>　</a:t>
                      </a:r>
                      <a:r>
                        <a:rPr lang="zh-TW" altLang="en-US" sz="1400" u="none" strike="noStrike" dirty="0">
                          <a:effectLst/>
                          <a:latin typeface="ＭＳ Ｐゴシック" panose="020B0600070205080204" pitchFamily="50" charset="-128"/>
                          <a:ea typeface="ＭＳ Ｐゴシック" panose="020B0600070205080204" pitchFamily="50" charset="-128"/>
                        </a:rPr>
                        <a:t>鋼橋</a:t>
                      </a:r>
                      <a:r>
                        <a:rPr lang="en-US" altLang="zh-TW" sz="1400" u="none" strike="noStrike" dirty="0">
                          <a:effectLst/>
                          <a:latin typeface="ＭＳ Ｐゴシック" panose="020B0600070205080204" pitchFamily="50" charset="-128"/>
                          <a:ea typeface="ＭＳ Ｐゴシック" panose="020B0600070205080204" pitchFamily="50" charset="-128"/>
                        </a:rPr>
                        <a:t>(RC+</a:t>
                      </a:r>
                      <a:r>
                        <a:rPr lang="zh-TW" altLang="en-US" sz="1400" u="none" strike="noStrike" dirty="0">
                          <a:effectLst/>
                          <a:latin typeface="ＭＳ Ｐゴシック" panose="020B0600070205080204" pitchFamily="50" charset="-128"/>
                          <a:ea typeface="ＭＳ Ｐゴシック" panose="020B0600070205080204" pitchFamily="50" charset="-128"/>
                        </a:rPr>
                        <a:t>鋼床板）  </a:t>
                      </a:r>
                      <a:r>
                        <a:rPr lang="zh-TW" altLang="en-US" sz="1400" b="1" u="none" strike="noStrike" dirty="0">
                          <a:solidFill>
                            <a:srgbClr val="00B050"/>
                          </a:solidFill>
                          <a:effectLst/>
                          <a:latin typeface="ＭＳ Ｐゴシック" panose="020B0600070205080204" pitchFamily="50" charset="-128"/>
                          <a:ea typeface="ＭＳ Ｐゴシック" panose="020B0600070205080204" pitchFamily="50" charset="-128"/>
                        </a:rPr>
                        <a:t>③疲労</a:t>
                      </a:r>
                      <a:endParaRPr lang="zh-TW" altLang="en-US" sz="1400" b="1" i="0" u="none" strike="noStrike" dirty="0">
                        <a:solidFill>
                          <a:srgbClr val="00B050"/>
                        </a:solidFill>
                        <a:effectLst/>
                        <a:latin typeface="ＭＳ Ｐゴシック" panose="020B0600070205080204" pitchFamily="50" charset="-128"/>
                        <a:ea typeface="ＭＳ Ｐゴシック" panose="020B0600070205080204" pitchFamily="50" charset="-128"/>
                      </a:endParaRPr>
                    </a:p>
                  </a:txBody>
                  <a:tcPr marL="7639" marR="7639" marT="763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 xmlns:a16="http://schemas.microsoft.com/office/drawing/2014/main" val="10004"/>
                  </a:ext>
                </a:extLst>
              </a:tr>
              <a:tr h="275302">
                <a:tc>
                  <a:txBody>
                    <a:bodyPr/>
                    <a:lstStyle/>
                    <a:p>
                      <a:pPr algn="ctr" rtl="0" fontAlgn="ctr"/>
                      <a:r>
                        <a:rPr kumimoji="1" lang="ja-JP" altLang="en-US" sz="1400" u="none" strike="noStrike" kern="1200">
                          <a:solidFill>
                            <a:schemeClr val="dk1"/>
                          </a:solidFill>
                          <a:effectLst/>
                          <a:latin typeface="+mn-ea"/>
                          <a:ea typeface="+mn-ea"/>
                          <a:cs typeface="+mn-cs"/>
                        </a:rPr>
                        <a:t>橋梁</a:t>
                      </a:r>
                      <a:r>
                        <a:rPr kumimoji="1" lang="en-US" sz="1400" u="none" strike="noStrike" kern="1200">
                          <a:solidFill>
                            <a:schemeClr val="dk1"/>
                          </a:solidFill>
                          <a:effectLst/>
                          <a:latin typeface="+mn-ea"/>
                          <a:ea typeface="+mn-ea"/>
                          <a:cs typeface="+mn-cs"/>
                        </a:rPr>
                        <a:t>D</a:t>
                      </a:r>
                    </a:p>
                  </a:txBody>
                  <a:tcPr marL="7639" marR="7639" marT="763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rtl="0" fontAlgn="ctr"/>
                      <a:r>
                        <a:rPr kumimoji="1" lang="zh-TW" altLang="en-US" sz="1400" u="none" strike="noStrike" kern="1200" dirty="0">
                          <a:solidFill>
                            <a:schemeClr val="dk1"/>
                          </a:solidFill>
                          <a:effectLst/>
                          <a:latin typeface="ＭＳ Ｐゴシック" panose="020B0600070205080204" pitchFamily="50" charset="-128"/>
                          <a:ea typeface="ＭＳ Ｐゴシック" panose="020B0600070205080204" pitchFamily="50" charset="-128"/>
                          <a:cs typeface="+mn-cs"/>
                        </a:rPr>
                        <a:t>甘南備川向線</a:t>
                      </a:r>
                    </a:p>
                  </a:txBody>
                  <a:tcPr marL="7639" marR="7639" marT="763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rtl="0" fontAlgn="ctr"/>
                      <a:r>
                        <a:rPr kumimoji="1" lang="ja-JP" altLang="en-US" sz="1400" u="none" strike="noStrike" kern="1200" dirty="0">
                          <a:solidFill>
                            <a:schemeClr val="dk1"/>
                          </a:solidFill>
                          <a:effectLst/>
                          <a:latin typeface="+mn-ea"/>
                          <a:ea typeface="+mn-ea"/>
                          <a:cs typeface="+mn-cs"/>
                        </a:rPr>
                        <a:t>古川橋</a:t>
                      </a:r>
                    </a:p>
                  </a:txBody>
                  <a:tcPr marL="7639" marR="7639" marT="763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rtl="0" fontAlgn="ctr"/>
                      <a:r>
                        <a:rPr kumimoji="1" lang="en-US" sz="1400" u="none" strike="noStrike" kern="1200" dirty="0">
                          <a:solidFill>
                            <a:schemeClr val="dk1"/>
                          </a:solidFill>
                          <a:effectLst/>
                          <a:latin typeface="+mn-ea"/>
                          <a:ea typeface="+mn-ea"/>
                          <a:cs typeface="+mn-cs"/>
                        </a:rPr>
                        <a:t>14.5m</a:t>
                      </a:r>
                    </a:p>
                  </a:txBody>
                  <a:tcPr marL="7639" marR="7639" marT="763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rtl="0" fontAlgn="ctr"/>
                      <a:r>
                        <a:rPr kumimoji="1" lang="en-US" sz="1400" u="none" strike="noStrike" kern="1200" dirty="0">
                          <a:solidFill>
                            <a:schemeClr val="dk1"/>
                          </a:solidFill>
                          <a:effectLst/>
                          <a:latin typeface="+mn-ea"/>
                          <a:ea typeface="+mn-ea"/>
                          <a:cs typeface="+mn-cs"/>
                        </a:rPr>
                        <a:t>13.4m</a:t>
                      </a:r>
                    </a:p>
                  </a:txBody>
                  <a:tcPr marL="7639" marR="7639" marT="763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rtl="0" fontAlgn="ctr"/>
                      <a:r>
                        <a:rPr lang="ja-JP" altLang="en-US" sz="1400" u="none" strike="noStrike" dirty="0">
                          <a:effectLst/>
                          <a:latin typeface="+mn-ea"/>
                          <a:ea typeface="+mn-ea"/>
                        </a:rPr>
                        <a:t>　</a:t>
                      </a:r>
                      <a:r>
                        <a:rPr lang="ja-JP" altLang="en-US" sz="1400" u="none" strike="noStrike" baseline="0" dirty="0">
                          <a:effectLst/>
                          <a:latin typeface="+mn-ea"/>
                          <a:ea typeface="+mn-ea"/>
                        </a:rPr>
                        <a:t> </a:t>
                      </a:r>
                      <a:r>
                        <a:rPr lang="en-US" sz="1400" u="none" strike="noStrike" dirty="0">
                          <a:effectLst/>
                          <a:latin typeface="+mn-ea"/>
                          <a:ea typeface="+mn-ea"/>
                        </a:rPr>
                        <a:t>RC</a:t>
                      </a:r>
                      <a:r>
                        <a:rPr lang="ja-JP" altLang="en-US" sz="1400" u="none" strike="noStrike" dirty="0">
                          <a:effectLst/>
                          <a:latin typeface="+mn-ea"/>
                          <a:ea typeface="+mn-ea"/>
                        </a:rPr>
                        <a:t>橋  </a:t>
                      </a:r>
                      <a:r>
                        <a:rPr lang="ja-JP" altLang="en-US" sz="1400" b="1" u="none" strike="noStrike" dirty="0">
                          <a:solidFill>
                            <a:srgbClr val="FF0000"/>
                          </a:solidFill>
                          <a:effectLst/>
                          <a:latin typeface="+mn-ea"/>
                          <a:ea typeface="+mn-ea"/>
                        </a:rPr>
                        <a:t>④高齢橋</a:t>
                      </a:r>
                      <a:r>
                        <a:rPr lang="ja-JP" altLang="en-US" sz="1400" u="none" strike="noStrike" dirty="0">
                          <a:effectLst/>
                          <a:latin typeface="+mn-ea"/>
                          <a:ea typeface="+mn-ea"/>
                        </a:rPr>
                        <a:t>、単純桁</a:t>
                      </a:r>
                      <a:endParaRPr lang="ja-JP" altLang="en-US" sz="1400" b="0" i="0" u="none" strike="noStrike" dirty="0">
                        <a:solidFill>
                          <a:srgbClr val="000000"/>
                        </a:solidFill>
                        <a:effectLst/>
                        <a:latin typeface="+mn-ea"/>
                        <a:ea typeface="+mn-ea"/>
                      </a:endParaRPr>
                    </a:p>
                  </a:txBody>
                  <a:tcPr marL="7639" marR="7639" marT="763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 xmlns:a16="http://schemas.microsoft.com/office/drawing/2014/main" val="10005"/>
                  </a:ext>
                </a:extLst>
              </a:tr>
            </a:tbl>
          </a:graphicData>
        </a:graphic>
      </p:graphicFrame>
      <p:sp>
        <p:nvSpPr>
          <p:cNvPr id="21" name="正方形/長方形 20"/>
          <p:cNvSpPr/>
          <p:nvPr/>
        </p:nvSpPr>
        <p:spPr>
          <a:xfrm>
            <a:off x="855134" y="1484784"/>
            <a:ext cx="8472901" cy="1631216"/>
          </a:xfrm>
          <a:prstGeom prst="rect">
            <a:avLst/>
          </a:prstGeom>
          <a:noFill/>
        </p:spPr>
        <p:txBody>
          <a:bodyPr wrap="square" rtlCol="0">
            <a:spAutoFit/>
          </a:bodyPr>
          <a:lstStyle/>
          <a:p>
            <a:pPr marL="457200" indent="-457200">
              <a:buFont typeface="Wingdings" panose="05000000000000000000" pitchFamily="2" charset="2"/>
              <a:buChar char="Ø"/>
            </a:pPr>
            <a:r>
              <a:rPr lang="ja-JP" altLang="en-US" sz="2000" dirty="0">
                <a:latin typeface="HGSｺﾞｼｯｸM" panose="020B0600000000000000" pitchFamily="50" charset="-128"/>
                <a:ea typeface="HGSｺﾞｼｯｸM" panose="020B0600000000000000" pitchFamily="50" charset="-128"/>
                <a:cs typeface="Meiryo UI" panose="020B0604030504040204" pitchFamily="50" charset="-128"/>
              </a:rPr>
              <a:t>閾値から更新の最終判定を実施すべき橋梁を</a:t>
            </a:r>
            <a:r>
              <a:rPr lang="en-US" altLang="ja-JP" sz="2000" dirty="0">
                <a:latin typeface="HGSｺﾞｼｯｸM" panose="020B0600000000000000" pitchFamily="50" charset="-128"/>
                <a:ea typeface="HGSｺﾞｼｯｸM" panose="020B0600000000000000" pitchFamily="50" charset="-128"/>
                <a:cs typeface="Meiryo UI" panose="020B0604030504040204" pitchFamily="50" charset="-128"/>
              </a:rPr>
              <a:t>7</a:t>
            </a:r>
            <a:r>
              <a:rPr lang="ja-JP" altLang="en-US" sz="2000" dirty="0">
                <a:latin typeface="HGSｺﾞｼｯｸM" panose="020B0600000000000000" pitchFamily="50" charset="-128"/>
                <a:ea typeface="HGSｺﾞｼｯｸM" panose="020B0600000000000000" pitchFamily="50" charset="-128"/>
                <a:cs typeface="Meiryo UI" panose="020B0604030504040204" pitchFamily="50" charset="-128"/>
              </a:rPr>
              <a:t>橋抽出した。</a:t>
            </a:r>
            <a:endParaRPr lang="en-US" altLang="ja-JP" sz="2000" dirty="0">
              <a:latin typeface="HGSｺﾞｼｯｸM" panose="020B0600000000000000" pitchFamily="50" charset="-128"/>
              <a:ea typeface="HGSｺﾞｼｯｸM" panose="020B0600000000000000" pitchFamily="50" charset="-128"/>
              <a:cs typeface="Meiryo UI" panose="020B0604030504040204" pitchFamily="50" charset="-128"/>
            </a:endParaRPr>
          </a:p>
          <a:p>
            <a:pPr marL="457200" indent="-457200">
              <a:buFont typeface="Wingdings" panose="05000000000000000000" pitchFamily="2" charset="2"/>
              <a:buChar char="Ø"/>
            </a:pPr>
            <a:r>
              <a:rPr lang="en-US" altLang="ja-JP" sz="2000" dirty="0">
                <a:latin typeface="HGSｺﾞｼｯｸM" panose="020B0600000000000000" pitchFamily="50" charset="-128"/>
                <a:ea typeface="HGSｺﾞｼｯｸM" panose="020B0600000000000000" pitchFamily="50" charset="-128"/>
                <a:cs typeface="Meiryo UI" panose="020B0604030504040204" pitchFamily="50" charset="-128"/>
              </a:rPr>
              <a:t>7</a:t>
            </a:r>
            <a:r>
              <a:rPr lang="ja-JP" altLang="en-US" sz="2000" dirty="0">
                <a:latin typeface="HGSｺﾞｼｯｸM" panose="020B0600000000000000" pitchFamily="50" charset="-128"/>
                <a:ea typeface="HGSｺﾞｼｯｸM" panose="020B0600000000000000" pitchFamily="50" charset="-128"/>
                <a:cs typeface="Meiryo UI" panose="020B0604030504040204" pitchFamily="50" charset="-128"/>
              </a:rPr>
              <a:t>橋を</a:t>
            </a:r>
            <a:r>
              <a:rPr lang="en-US" altLang="ja-JP" sz="2000" dirty="0">
                <a:latin typeface="HGSｺﾞｼｯｸM" panose="020B0600000000000000" pitchFamily="50" charset="-128"/>
                <a:ea typeface="HGSｺﾞｼｯｸM" panose="020B0600000000000000" pitchFamily="50" charset="-128"/>
                <a:cs typeface="Meiryo UI" panose="020B0604030504040204" pitchFamily="50" charset="-128"/>
              </a:rPr>
              <a:t>3</a:t>
            </a:r>
            <a:r>
              <a:rPr lang="ja-JP" altLang="en-US" sz="2000" dirty="0" err="1">
                <a:latin typeface="HGSｺﾞｼｯｸM" panose="020B0600000000000000" pitchFamily="50" charset="-128"/>
                <a:ea typeface="HGSｺﾞｼｯｸM" panose="020B0600000000000000" pitchFamily="50" charset="-128"/>
                <a:cs typeface="Meiryo UI" panose="020B0604030504040204" pitchFamily="50" charset="-128"/>
              </a:rPr>
              <a:t>つの</a:t>
            </a:r>
            <a:r>
              <a:rPr lang="ja-JP" altLang="en-US" sz="2000" dirty="0">
                <a:latin typeface="HGSｺﾞｼｯｸM" panose="020B0600000000000000" pitchFamily="50" charset="-128"/>
                <a:ea typeface="HGSｺﾞｼｯｸM" panose="020B0600000000000000" pitchFamily="50" charset="-128"/>
                <a:cs typeface="Meiryo UI" panose="020B0604030504040204" pitchFamily="50" charset="-128"/>
              </a:rPr>
              <a:t>グループに分け、検討モデルケースとして、妥当と考えられる以下</a:t>
            </a:r>
            <a:r>
              <a:rPr lang="ja-JP" altLang="en-US" sz="2000" dirty="0">
                <a:solidFill>
                  <a:srgbClr val="FF0000"/>
                </a:solidFill>
                <a:latin typeface="HGSｺﾞｼｯｸM" panose="020B0600000000000000" pitchFamily="50" charset="-128"/>
                <a:ea typeface="HGSｺﾞｼｯｸM" panose="020B0600000000000000" pitchFamily="50" charset="-128"/>
                <a:cs typeface="Meiryo UI" panose="020B0604030504040204" pitchFamily="50" charset="-128"/>
              </a:rPr>
              <a:t>４橋</a:t>
            </a:r>
            <a:r>
              <a:rPr lang="ja-JP" altLang="en-US" sz="2000" dirty="0">
                <a:latin typeface="HGSｺﾞｼｯｸM" panose="020B0600000000000000" pitchFamily="50" charset="-128"/>
                <a:ea typeface="HGSｺﾞｼｯｸM" panose="020B0600000000000000" pitchFamily="50" charset="-128"/>
                <a:cs typeface="Meiryo UI" panose="020B0604030504040204" pitchFamily="50" charset="-128"/>
              </a:rPr>
              <a:t>を代表橋梁に選定した。</a:t>
            </a:r>
            <a:endParaRPr lang="en-US" altLang="ja-JP" sz="2000" dirty="0">
              <a:latin typeface="HGSｺﾞｼｯｸM" panose="020B0600000000000000" pitchFamily="50" charset="-128"/>
              <a:ea typeface="HGSｺﾞｼｯｸM" panose="020B0600000000000000" pitchFamily="50" charset="-128"/>
              <a:cs typeface="Meiryo UI" panose="020B0604030504040204" pitchFamily="50" charset="-128"/>
            </a:endParaRPr>
          </a:p>
          <a:p>
            <a:pPr marL="342900" indent="-342900">
              <a:buFont typeface="Wingdings" panose="05000000000000000000" pitchFamily="2" charset="2"/>
              <a:buChar char="Ø"/>
            </a:pPr>
            <a:r>
              <a:rPr lang="ja-JP" altLang="en-US" sz="2000" dirty="0">
                <a:latin typeface="HGSｺﾞｼｯｸM" panose="020B0600000000000000" pitchFamily="50" charset="-128"/>
                <a:ea typeface="HGSｺﾞｼｯｸM" panose="020B0600000000000000" pitchFamily="50" charset="-128"/>
                <a:cs typeface="Meiryo UI" panose="020B0604030504040204" pitchFamily="50" charset="-128"/>
              </a:rPr>
              <a:t> 小規模・高齢橋のモデルケースとして、</a:t>
            </a:r>
            <a:r>
              <a:rPr lang="ja-JP" altLang="en-US" sz="2000" dirty="0">
                <a:solidFill>
                  <a:srgbClr val="FF0000"/>
                </a:solidFill>
                <a:latin typeface="HGSｺﾞｼｯｸM" panose="020B0600000000000000" pitchFamily="50" charset="-128"/>
                <a:ea typeface="HGSｺﾞｼｯｸM" panose="020B0600000000000000" pitchFamily="50" charset="-128"/>
                <a:cs typeface="Meiryo UI" panose="020B0604030504040204" pitchFamily="50" charset="-128"/>
              </a:rPr>
              <a:t>１橋</a:t>
            </a:r>
            <a:r>
              <a:rPr lang="ja-JP" altLang="en-US" sz="2000" dirty="0">
                <a:latin typeface="HGSｺﾞｼｯｸM" panose="020B0600000000000000" pitchFamily="50" charset="-128"/>
                <a:ea typeface="HGSｺﾞｼｯｸM" panose="020B0600000000000000" pitchFamily="50" charset="-128"/>
                <a:cs typeface="Meiryo UI" panose="020B0604030504040204" pitchFamily="50" charset="-128"/>
              </a:rPr>
              <a:t>抽出した。</a:t>
            </a:r>
            <a:endParaRPr lang="en-US" altLang="ja-JP" sz="2000" dirty="0">
              <a:latin typeface="HGSｺﾞｼｯｸM" panose="020B0600000000000000" pitchFamily="50" charset="-128"/>
              <a:ea typeface="HGSｺﾞｼｯｸM" panose="020B0600000000000000" pitchFamily="50" charset="-128"/>
              <a:cs typeface="Meiryo UI" panose="020B0604030504040204" pitchFamily="50" charset="-128"/>
            </a:endParaRPr>
          </a:p>
          <a:p>
            <a:pPr marL="342900" indent="-342900">
              <a:buFont typeface="Wingdings" panose="05000000000000000000" pitchFamily="2" charset="2"/>
              <a:buChar char="Ø"/>
            </a:pPr>
            <a:r>
              <a:rPr lang="ja-JP" altLang="en-US" sz="2000" dirty="0">
                <a:latin typeface="HGSｺﾞｼｯｸM" panose="020B0600000000000000" pitchFamily="50" charset="-128"/>
                <a:ea typeface="HGSｺﾞｼｯｸM" panose="020B0600000000000000" pitchFamily="50" charset="-128"/>
                <a:cs typeface="Meiryo UI" panose="020B0604030504040204" pitchFamily="50" charset="-128"/>
              </a:rPr>
              <a:t> 抽出された</a:t>
            </a:r>
            <a:r>
              <a:rPr lang="ja-JP" altLang="en-US" sz="2000" dirty="0">
                <a:solidFill>
                  <a:srgbClr val="FF0000"/>
                </a:solidFill>
                <a:latin typeface="HGSｺﾞｼｯｸM" panose="020B0600000000000000" pitchFamily="50" charset="-128"/>
                <a:ea typeface="HGSｺﾞｼｯｸM" panose="020B0600000000000000" pitchFamily="50" charset="-128"/>
                <a:cs typeface="Meiryo UI" panose="020B0604030504040204" pitchFamily="50" charset="-128"/>
              </a:rPr>
              <a:t>５橋</a:t>
            </a:r>
            <a:r>
              <a:rPr lang="ja-JP" altLang="en-US" sz="2000" dirty="0">
                <a:latin typeface="HGSｺﾞｼｯｸM" panose="020B0600000000000000" pitchFamily="50" charset="-128"/>
                <a:ea typeface="HGSｺﾞｼｯｸM" panose="020B0600000000000000" pitchFamily="50" charset="-128"/>
                <a:cs typeface="Meiryo UI" panose="020B0604030504040204" pitchFamily="50" charset="-128"/>
              </a:rPr>
              <a:t>について、詳細検討を行っていく。</a:t>
            </a:r>
            <a:endParaRPr lang="en-US" altLang="ja-JP" sz="2000" dirty="0">
              <a:latin typeface="HGSｺﾞｼｯｸM" panose="020B0600000000000000" pitchFamily="50" charset="-128"/>
              <a:ea typeface="HGSｺﾞｼｯｸM" panose="020B0600000000000000" pitchFamily="50" charset="-128"/>
              <a:cs typeface="Meiryo UI" panose="020B0604030504040204" pitchFamily="50" charset="-128"/>
            </a:endParaRPr>
          </a:p>
        </p:txBody>
      </p:sp>
      <p:sp>
        <p:nvSpPr>
          <p:cNvPr id="7" name="タイトル 1"/>
          <p:cNvSpPr txBox="1">
            <a:spLocks/>
          </p:cNvSpPr>
          <p:nvPr/>
        </p:nvSpPr>
        <p:spPr>
          <a:xfrm>
            <a:off x="611832" y="238054"/>
            <a:ext cx="8716202" cy="914400"/>
          </a:xfrm>
          <a:prstGeom prst="rect">
            <a:avLst/>
          </a:prstGeom>
        </p:spPr>
        <p:txBody>
          <a:bodyPr vert="horz" anchor="b" anchorCtr="0">
            <a:noAutofit/>
          </a:bodyPr>
          <a:lstStyle>
            <a:lvl1pPr algn="l" rtl="0" eaLnBrk="1" latinLnBrk="0" hangingPunct="1">
              <a:spcBef>
                <a:spcPct val="0"/>
              </a:spcBef>
              <a:buNone/>
              <a:defRPr kumimoji="1" sz="3200" kern="1200">
                <a:solidFill>
                  <a:schemeClr val="tx2"/>
                </a:solidFill>
                <a:latin typeface="+mj-lt"/>
                <a:ea typeface="+mj-ea"/>
                <a:cs typeface="+mj-cs"/>
              </a:defRPr>
            </a:lvl1pPr>
          </a:lstStyle>
          <a:p>
            <a:r>
              <a:rPr lang="ja-JP" altLang="en-US" sz="2800" dirty="0">
                <a:latin typeface="HGSｺﾞｼｯｸM" panose="020B0600000000000000" pitchFamily="50" charset="-128"/>
                <a:ea typeface="HGSｺﾞｼｯｸM" panose="020B0600000000000000" pitchFamily="50" charset="-128"/>
              </a:rPr>
              <a:t>２</a:t>
            </a:r>
            <a:r>
              <a:rPr lang="en-US" altLang="ja-JP" sz="2800" dirty="0">
                <a:latin typeface="HGSｺﾞｼｯｸM" panose="020B0600000000000000" pitchFamily="50" charset="-128"/>
                <a:ea typeface="HGSｺﾞｼｯｸM" panose="020B0600000000000000" pitchFamily="50" charset="-128"/>
              </a:rPr>
              <a:t>.</a:t>
            </a:r>
            <a:r>
              <a:rPr lang="ja-JP" altLang="en-US" sz="2800" dirty="0">
                <a:latin typeface="HGSｺﾞｼｯｸM" panose="020B0600000000000000" pitchFamily="50" charset="-128"/>
                <a:ea typeface="HGSｺﾞｼｯｸM" panose="020B0600000000000000" pitchFamily="50" charset="-128"/>
              </a:rPr>
              <a:t>前回までの検討内容及び課題</a:t>
            </a:r>
            <a:r>
              <a:rPr lang="en-US" altLang="ja-JP" sz="2800" dirty="0">
                <a:latin typeface="HGSｺﾞｼｯｸM" panose="020B0600000000000000" pitchFamily="50" charset="-128"/>
                <a:ea typeface="HGSｺﾞｼｯｸM" panose="020B0600000000000000" pitchFamily="50" charset="-128"/>
              </a:rPr>
              <a:t/>
            </a:r>
            <a:br>
              <a:rPr lang="en-US" altLang="ja-JP" sz="2800" dirty="0">
                <a:latin typeface="HGSｺﾞｼｯｸM" panose="020B0600000000000000" pitchFamily="50" charset="-128"/>
                <a:ea typeface="HGSｺﾞｼｯｸM" panose="020B0600000000000000" pitchFamily="50" charset="-128"/>
              </a:rPr>
            </a:br>
            <a:r>
              <a:rPr lang="ja-JP" altLang="en-US" sz="2800" dirty="0">
                <a:latin typeface="HGSｺﾞｼｯｸM" panose="020B0600000000000000" pitchFamily="50" charset="-128"/>
                <a:ea typeface="HGSｺﾞｼｯｸM" panose="020B0600000000000000" pitchFamily="50" charset="-128"/>
              </a:rPr>
              <a:t>　１）判定橋梁の抽出</a:t>
            </a:r>
          </a:p>
        </p:txBody>
      </p:sp>
    </p:spTree>
    <p:extLst>
      <p:ext uri="{BB962C8B-B14F-4D97-AF65-F5344CB8AC3E}">
        <p14:creationId xmlns:p14="http://schemas.microsoft.com/office/powerpoint/2010/main" val="72123318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7" name="正方形/長方形 16"/>
          <p:cNvSpPr/>
          <p:nvPr/>
        </p:nvSpPr>
        <p:spPr>
          <a:xfrm>
            <a:off x="992293" y="1300007"/>
            <a:ext cx="8532707" cy="1323439"/>
          </a:xfrm>
          <a:prstGeom prst="rect">
            <a:avLst/>
          </a:prstGeom>
          <a:noFill/>
        </p:spPr>
        <p:txBody>
          <a:bodyPr wrap="square" rtlCol="0">
            <a:spAutoFit/>
          </a:bodyPr>
          <a:lstStyle/>
          <a:p>
            <a:r>
              <a:rPr lang="ja-JP" altLang="en-US" sz="2000" dirty="0">
                <a:latin typeface="HGSｺﾞｼｯｸM" panose="020B0600000000000000" pitchFamily="50" charset="-128"/>
                <a:ea typeface="HGSｺﾞｼｯｸM" panose="020B0600000000000000" pitchFamily="50" charset="-128"/>
                <a:cs typeface="Meiryo UI" panose="020B0604030504040204" pitchFamily="50" charset="-128"/>
              </a:rPr>
              <a:t>抽出条件</a:t>
            </a:r>
            <a:endParaRPr lang="en-US" altLang="ja-JP" sz="2000" dirty="0">
              <a:latin typeface="HGSｺﾞｼｯｸM" panose="020B0600000000000000" pitchFamily="50" charset="-128"/>
              <a:ea typeface="HGSｺﾞｼｯｸM" panose="020B0600000000000000" pitchFamily="50" charset="-128"/>
              <a:cs typeface="Meiryo UI" panose="020B0604030504040204" pitchFamily="50" charset="-128"/>
            </a:endParaRPr>
          </a:p>
          <a:p>
            <a:r>
              <a:rPr lang="ja-JP" altLang="en-US" sz="2000" dirty="0">
                <a:latin typeface="HGSｺﾞｼｯｸM" panose="020B0600000000000000" pitchFamily="50" charset="-128"/>
                <a:ea typeface="HGSｺﾞｼｯｸM" panose="020B0600000000000000" pitchFamily="50" charset="-128"/>
                <a:cs typeface="Meiryo UI" panose="020B0604030504040204" pitchFamily="50" charset="-128"/>
              </a:rPr>
              <a:t>　</a:t>
            </a:r>
            <a:r>
              <a:rPr lang="ja-JP" altLang="en-US" sz="2000" b="1" dirty="0">
                <a:latin typeface="HGSｺﾞｼｯｸM" panose="020B0600000000000000" pitchFamily="50" charset="-128"/>
                <a:ea typeface="HGSｺﾞｼｯｸM" panose="020B0600000000000000" pitchFamily="50" charset="-128"/>
                <a:cs typeface="Meiryo UI" panose="020B0604030504040204" pitchFamily="50" charset="-128"/>
              </a:rPr>
              <a:t>「総合評価点</a:t>
            </a:r>
            <a:r>
              <a:rPr lang="en-US" altLang="ja-JP" sz="2000" b="1" dirty="0">
                <a:latin typeface="HGSｺﾞｼｯｸM" panose="020B0600000000000000" pitchFamily="50" charset="-128"/>
                <a:ea typeface="HGSｺﾞｼｯｸM" panose="020B0600000000000000" pitchFamily="50" charset="-128"/>
                <a:cs typeface="Meiryo UI" panose="020B0604030504040204" pitchFamily="50" charset="-128"/>
              </a:rPr>
              <a:t>30</a:t>
            </a:r>
            <a:r>
              <a:rPr lang="ja-JP" altLang="en-US" sz="2000" b="1" dirty="0">
                <a:latin typeface="HGSｺﾞｼｯｸM" panose="020B0600000000000000" pitchFamily="50" charset="-128"/>
                <a:ea typeface="HGSｺﾞｼｯｸM" panose="020B0600000000000000" pitchFamily="50" charset="-128"/>
                <a:cs typeface="Meiryo UI" panose="020B0604030504040204" pitchFamily="50" charset="-128"/>
              </a:rPr>
              <a:t>点以上」</a:t>
            </a:r>
            <a:r>
              <a:rPr lang="ja-JP" altLang="en-US" sz="2000" dirty="0">
                <a:latin typeface="HGSｺﾞｼｯｸM" panose="020B0600000000000000" pitchFamily="50" charset="-128"/>
                <a:ea typeface="HGSｺﾞｼｯｸM" panose="020B0600000000000000" pitchFamily="50" charset="-128"/>
                <a:cs typeface="Meiryo UI" panose="020B0604030504040204" pitchFamily="50" charset="-128"/>
              </a:rPr>
              <a:t>かつ</a:t>
            </a:r>
            <a:endParaRPr lang="en-US" altLang="ja-JP" sz="2000" dirty="0">
              <a:latin typeface="HGSｺﾞｼｯｸM" panose="020B0600000000000000" pitchFamily="50" charset="-128"/>
              <a:ea typeface="HGSｺﾞｼｯｸM" panose="020B0600000000000000" pitchFamily="50" charset="-128"/>
              <a:cs typeface="Meiryo UI" panose="020B0604030504040204" pitchFamily="50" charset="-128"/>
            </a:endParaRPr>
          </a:p>
          <a:p>
            <a:r>
              <a:rPr lang="ja-JP" altLang="en-US" sz="2000" b="1" dirty="0">
                <a:latin typeface="HGSｺﾞｼｯｸM" panose="020B0600000000000000" pitchFamily="50" charset="-128"/>
                <a:ea typeface="HGSｺﾞｼｯｸM" panose="020B0600000000000000" pitchFamily="50" charset="-128"/>
                <a:cs typeface="Meiryo UI" panose="020B0604030504040204" pitchFamily="50" charset="-128"/>
              </a:rPr>
              <a:t>　「橋齢以外の各評価項目（大項目）で</a:t>
            </a:r>
            <a:r>
              <a:rPr lang="en-US" altLang="ja-JP" sz="2000" b="1" dirty="0">
                <a:latin typeface="HGSｺﾞｼｯｸM" panose="020B0600000000000000" pitchFamily="50" charset="-128"/>
                <a:ea typeface="HGSｺﾞｼｯｸM" panose="020B0600000000000000" pitchFamily="50" charset="-128"/>
                <a:cs typeface="Meiryo UI" panose="020B0604030504040204" pitchFamily="50" charset="-128"/>
              </a:rPr>
              <a:t>10</a:t>
            </a:r>
            <a:r>
              <a:rPr lang="ja-JP" altLang="en-US" sz="2000" b="1" dirty="0">
                <a:latin typeface="HGSｺﾞｼｯｸM" panose="020B0600000000000000" pitchFamily="50" charset="-128"/>
                <a:ea typeface="HGSｺﾞｼｯｸM" panose="020B0600000000000000" pitchFamily="50" charset="-128"/>
                <a:cs typeface="Meiryo UI" panose="020B0604030504040204" pitchFamily="50" charset="-128"/>
              </a:rPr>
              <a:t>点以上を有する」</a:t>
            </a:r>
            <a:r>
              <a:rPr lang="ja-JP" altLang="en-US" sz="2000" dirty="0">
                <a:latin typeface="HGSｺﾞｼｯｸM" panose="020B0600000000000000" pitchFamily="50" charset="-128"/>
                <a:ea typeface="HGSｺﾞｼｯｸM" panose="020B0600000000000000" pitchFamily="50" charset="-128"/>
                <a:cs typeface="Meiryo UI" panose="020B0604030504040204" pitchFamily="50" charset="-128"/>
              </a:rPr>
              <a:t>となる橋梁</a:t>
            </a:r>
            <a:endParaRPr lang="en-US" altLang="ja-JP" sz="2000" dirty="0">
              <a:latin typeface="HGSｺﾞｼｯｸM" panose="020B0600000000000000" pitchFamily="50" charset="-128"/>
              <a:ea typeface="HGSｺﾞｼｯｸM" panose="020B0600000000000000" pitchFamily="50" charset="-128"/>
              <a:cs typeface="Meiryo UI" panose="020B0604030504040204" pitchFamily="50" charset="-128"/>
            </a:endParaRPr>
          </a:p>
          <a:p>
            <a:r>
              <a:rPr lang="ja-JP" altLang="en-US" sz="2000" dirty="0">
                <a:latin typeface="HGSｺﾞｼｯｸM" panose="020B0600000000000000" pitchFamily="50" charset="-128"/>
                <a:ea typeface="HGSｺﾞｼｯｸM" panose="020B0600000000000000" pitchFamily="50" charset="-128"/>
                <a:cs typeface="Meiryo UI" panose="020B0604030504040204" pitchFamily="50" charset="-128"/>
              </a:rPr>
              <a:t>仮定条件：現在の健全度は</a:t>
            </a:r>
            <a:r>
              <a:rPr lang="ja-JP" altLang="en-US" sz="2000" b="1" dirty="0">
                <a:solidFill>
                  <a:srgbClr val="FF0000"/>
                </a:solidFill>
                <a:latin typeface="HGSｺﾞｼｯｸM" panose="020B0600000000000000" pitchFamily="50" charset="-128"/>
                <a:ea typeface="HGSｺﾞｼｯｸM" panose="020B0600000000000000" pitchFamily="50" charset="-128"/>
                <a:cs typeface="Meiryo UI" panose="020B0604030504040204" pitchFamily="50" charset="-128"/>
              </a:rPr>
              <a:t>そのまま推移する</a:t>
            </a:r>
            <a:r>
              <a:rPr lang="ja-JP" altLang="en-US" sz="1600" b="1" dirty="0">
                <a:latin typeface="HGSｺﾞｼｯｸM" panose="020B0600000000000000" pitchFamily="50" charset="-128"/>
                <a:ea typeface="HGSｺﾞｼｯｸM" panose="020B0600000000000000" pitchFamily="50" charset="-128"/>
                <a:cs typeface="Meiryo UI" panose="020B0604030504040204" pitchFamily="50" charset="-128"/>
              </a:rPr>
              <a:t>（</a:t>
            </a:r>
            <a:r>
              <a:rPr lang="ja-JP" altLang="en-US" sz="1600" dirty="0">
                <a:latin typeface="HGSｺﾞｼｯｸM" panose="020B0600000000000000" pitchFamily="50" charset="-128"/>
                <a:ea typeface="HGSｺﾞｼｯｸM" panose="020B0600000000000000" pitchFamily="50" charset="-128"/>
                <a:cs typeface="Meiryo UI" panose="020B0604030504040204" pitchFamily="50" charset="-128"/>
              </a:rPr>
              <a:t>結果：</a:t>
            </a:r>
            <a:r>
              <a:rPr lang="en-US" altLang="ja-JP" sz="1600" dirty="0">
                <a:latin typeface="HGSｺﾞｼｯｸM" panose="020B0600000000000000" pitchFamily="50" charset="-128"/>
                <a:ea typeface="HGSｺﾞｼｯｸM" panose="020B0600000000000000" pitchFamily="50" charset="-128"/>
                <a:cs typeface="Meiryo UI" panose="020B0604030504040204" pitchFamily="50" charset="-128"/>
              </a:rPr>
              <a:t>H28</a:t>
            </a:r>
            <a:r>
              <a:rPr lang="ja-JP" altLang="en-US" sz="1600" dirty="0">
                <a:latin typeface="HGSｺﾞｼｯｸM" panose="020B0600000000000000" pitchFamily="50" charset="-128"/>
                <a:ea typeface="HGSｺﾞｼｯｸM" panose="020B0600000000000000" pitchFamily="50" charset="-128"/>
                <a:cs typeface="Meiryo UI" panose="020B0604030504040204" pitchFamily="50" charset="-128"/>
              </a:rPr>
              <a:t>で</a:t>
            </a:r>
            <a:r>
              <a:rPr lang="en-US" altLang="ja-JP" sz="1600" b="1" dirty="0">
                <a:solidFill>
                  <a:srgbClr val="FF0000"/>
                </a:solidFill>
                <a:latin typeface="HGSｺﾞｼｯｸM" panose="020B0600000000000000" pitchFamily="50" charset="-128"/>
                <a:ea typeface="HGSｺﾞｼｯｸM" panose="020B0600000000000000" pitchFamily="50" charset="-128"/>
                <a:cs typeface="Meiryo UI" panose="020B0604030504040204" pitchFamily="50" charset="-128"/>
              </a:rPr>
              <a:t>7</a:t>
            </a:r>
            <a:r>
              <a:rPr lang="ja-JP" altLang="en-US" sz="1600" dirty="0">
                <a:latin typeface="HGSｺﾞｼｯｸM" panose="020B0600000000000000" pitchFamily="50" charset="-128"/>
                <a:ea typeface="HGSｺﾞｼｯｸM" panose="020B0600000000000000" pitchFamily="50" charset="-128"/>
                <a:cs typeface="Meiryo UI" panose="020B0604030504040204" pitchFamily="50" charset="-128"/>
              </a:rPr>
              <a:t>橋抽出）</a:t>
            </a:r>
            <a:endParaRPr lang="en-US" altLang="ja-JP" sz="1600" dirty="0">
              <a:latin typeface="HGSｺﾞｼｯｸM" panose="020B0600000000000000" pitchFamily="50" charset="-128"/>
              <a:ea typeface="HGSｺﾞｼｯｸM" panose="020B0600000000000000" pitchFamily="50" charset="-128"/>
              <a:cs typeface="Meiryo UI" panose="020B0604030504040204" pitchFamily="50" charset="-128"/>
            </a:endParaRPr>
          </a:p>
        </p:txBody>
      </p:sp>
      <p:sp>
        <p:nvSpPr>
          <p:cNvPr id="16" name="タイトル 1"/>
          <p:cNvSpPr>
            <a:spLocks noGrp="1"/>
          </p:cNvSpPr>
          <p:nvPr>
            <p:ph type="title"/>
          </p:nvPr>
        </p:nvSpPr>
        <p:spPr>
          <a:xfrm>
            <a:off x="611832" y="238054"/>
            <a:ext cx="8716202" cy="914400"/>
          </a:xfrm>
        </p:spPr>
        <p:txBody>
          <a:bodyPr>
            <a:noAutofit/>
          </a:bodyPr>
          <a:lstStyle/>
          <a:p>
            <a:r>
              <a:rPr lang="ja-JP" altLang="en-US" sz="2800" dirty="0">
                <a:latin typeface="HGSｺﾞｼｯｸM" panose="020B0600000000000000" pitchFamily="50" charset="-128"/>
                <a:ea typeface="HGSｺﾞｼｯｸM" panose="020B0600000000000000" pitchFamily="50" charset="-128"/>
              </a:rPr>
              <a:t>２</a:t>
            </a:r>
            <a:r>
              <a:rPr lang="en-US" altLang="ja-JP" sz="2800" dirty="0">
                <a:latin typeface="HGSｺﾞｼｯｸM" panose="020B0600000000000000" pitchFamily="50" charset="-128"/>
                <a:ea typeface="HGSｺﾞｼｯｸM" panose="020B0600000000000000" pitchFamily="50" charset="-128"/>
              </a:rPr>
              <a:t>.</a:t>
            </a:r>
            <a:r>
              <a:rPr lang="ja-JP" altLang="en-US" sz="2800" dirty="0">
                <a:latin typeface="HGSｺﾞｼｯｸM" panose="020B0600000000000000" pitchFamily="50" charset="-128"/>
                <a:ea typeface="HGSｺﾞｼｯｸM" panose="020B0600000000000000" pitchFamily="50" charset="-128"/>
              </a:rPr>
              <a:t>前回までの検討内容及び課題</a:t>
            </a:r>
            <a:r>
              <a:rPr lang="en-US" altLang="ja-JP" sz="2800" dirty="0">
                <a:latin typeface="HGSｺﾞｼｯｸM" panose="020B0600000000000000" pitchFamily="50" charset="-128"/>
                <a:ea typeface="HGSｺﾞｼｯｸM" panose="020B0600000000000000" pitchFamily="50" charset="-128"/>
              </a:rPr>
              <a:t/>
            </a:r>
            <a:br>
              <a:rPr lang="en-US" altLang="ja-JP" sz="2800" dirty="0">
                <a:latin typeface="HGSｺﾞｼｯｸM" panose="020B0600000000000000" pitchFamily="50" charset="-128"/>
                <a:ea typeface="HGSｺﾞｼｯｸM" panose="020B0600000000000000" pitchFamily="50" charset="-128"/>
              </a:rPr>
            </a:br>
            <a:r>
              <a:rPr lang="ja-JP" altLang="en-US" sz="2800" dirty="0">
                <a:latin typeface="HGSｺﾞｼｯｸM" panose="020B0600000000000000" pitchFamily="50" charset="-128"/>
                <a:ea typeface="HGSｺﾞｼｯｸM" panose="020B0600000000000000" pitchFamily="50" charset="-128"/>
              </a:rPr>
              <a:t>　２</a:t>
            </a:r>
            <a:r>
              <a:rPr lang="ja-JP" altLang="en-US" sz="2400" dirty="0">
                <a:latin typeface="HGSｺﾞｼｯｸM" panose="020B0600000000000000" pitchFamily="50" charset="-128"/>
                <a:ea typeface="HGSｺﾞｼｯｸM" panose="020B0600000000000000" pitchFamily="50" charset="-128"/>
              </a:rPr>
              <a:t>）</a:t>
            </a:r>
            <a:r>
              <a:rPr lang="ja-JP" altLang="en-US" sz="2800" dirty="0">
                <a:latin typeface="HGSｺﾞｼｯｸM" panose="020B0600000000000000" pitchFamily="50" charset="-128"/>
                <a:ea typeface="HGSｺﾞｼｯｸM" panose="020B0600000000000000" pitchFamily="50" charset="-128"/>
              </a:rPr>
              <a:t>将来グラフの更新判定</a:t>
            </a:r>
          </a:p>
        </p:txBody>
      </p:sp>
      <p:sp>
        <p:nvSpPr>
          <p:cNvPr id="61" name="正方形/長方形 60"/>
          <p:cNvSpPr/>
          <p:nvPr/>
        </p:nvSpPr>
        <p:spPr>
          <a:xfrm>
            <a:off x="5454148" y="3918077"/>
            <a:ext cx="2560685" cy="223746"/>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altLang="ja-JP" sz="1200" dirty="0">
                <a:solidFill>
                  <a:schemeClr val="tx1"/>
                </a:solidFill>
              </a:rPr>
              <a:t>※H43</a:t>
            </a:r>
            <a:r>
              <a:rPr lang="ja-JP" altLang="en-US" sz="1200" dirty="0">
                <a:solidFill>
                  <a:schemeClr val="tx1"/>
                </a:solidFill>
              </a:rPr>
              <a:t>年の橋梁数は比例計算より算出</a:t>
            </a:r>
          </a:p>
        </p:txBody>
      </p:sp>
      <p:grpSp>
        <p:nvGrpSpPr>
          <p:cNvPr id="2" name="グループ化 1"/>
          <p:cNvGrpSpPr/>
          <p:nvPr/>
        </p:nvGrpSpPr>
        <p:grpSpPr>
          <a:xfrm>
            <a:off x="1007468" y="2905149"/>
            <a:ext cx="4083611" cy="3477125"/>
            <a:chOff x="1141131" y="2905148"/>
            <a:chExt cx="4083611" cy="3477125"/>
          </a:xfrm>
        </p:grpSpPr>
        <p:graphicFrame>
          <p:nvGraphicFramePr>
            <p:cNvPr id="38" name="グラフ 37"/>
            <p:cNvGraphicFramePr>
              <a:graphicFrameLocks/>
            </p:cNvGraphicFramePr>
            <p:nvPr>
              <p:extLst>
                <p:ext uri="{D42A27DB-BD31-4B8C-83A1-F6EECF244321}">
                  <p14:modId xmlns:p14="http://schemas.microsoft.com/office/powerpoint/2010/main" val="528238674"/>
                </p:ext>
              </p:extLst>
            </p:nvPr>
          </p:nvGraphicFramePr>
          <p:xfrm>
            <a:off x="1478661" y="3121983"/>
            <a:ext cx="3746081" cy="2890144"/>
          </p:xfrm>
          <a:graphic>
            <a:graphicData uri="http://schemas.openxmlformats.org/drawingml/2006/chart">
              <c:chart xmlns:c="http://schemas.openxmlformats.org/drawingml/2006/chart" xmlns:r="http://schemas.openxmlformats.org/officeDocument/2006/relationships" r:id="rId3"/>
            </a:graphicData>
          </a:graphic>
        </p:graphicFrame>
        <p:cxnSp>
          <p:nvCxnSpPr>
            <p:cNvPr id="66" name="直線コネクタ 65"/>
            <p:cNvCxnSpPr/>
            <p:nvPr/>
          </p:nvCxnSpPr>
          <p:spPr>
            <a:xfrm flipV="1">
              <a:off x="3491880" y="3250318"/>
              <a:ext cx="0" cy="2482938"/>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67" name="直線コネクタ 66"/>
            <p:cNvCxnSpPr/>
            <p:nvPr/>
          </p:nvCxnSpPr>
          <p:spPr>
            <a:xfrm flipV="1">
              <a:off x="2915816" y="3255971"/>
              <a:ext cx="0" cy="2482937"/>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68" name="正方形/長方形 67"/>
            <p:cNvSpPr/>
            <p:nvPr/>
          </p:nvSpPr>
          <p:spPr>
            <a:xfrm>
              <a:off x="2418417" y="2905148"/>
              <a:ext cx="2325343" cy="338554"/>
            </a:xfrm>
            <a:prstGeom prst="rect">
              <a:avLst/>
            </a:prstGeom>
            <a:noFill/>
          </p:spPr>
          <p:txBody>
            <a:bodyPr wrap="square" rtlCol="0">
              <a:spAutoFit/>
            </a:bodyPr>
            <a:lstStyle/>
            <a:p>
              <a:pPr algn="ctr"/>
              <a:r>
                <a:rPr lang="ja-JP" altLang="en-US" sz="1600" dirty="0">
                  <a:latin typeface="HGSｺﾞｼｯｸM" panose="020B0600000000000000" pitchFamily="50" charset="-128"/>
                  <a:ea typeface="HGSｺﾞｼｯｸM" panose="020B0600000000000000" pitchFamily="50" charset="-128"/>
                  <a:cs typeface="Meiryo UI" panose="020B0604030504040204" pitchFamily="50" charset="-128"/>
                </a:rPr>
                <a:t>更新判定橋梁数の比較</a:t>
              </a:r>
            </a:p>
          </p:txBody>
        </p:sp>
        <p:sp>
          <p:nvSpPr>
            <p:cNvPr id="69" name="正方形/長方形 68"/>
            <p:cNvSpPr/>
            <p:nvPr/>
          </p:nvSpPr>
          <p:spPr>
            <a:xfrm rot="16200000">
              <a:off x="989095" y="4219501"/>
              <a:ext cx="611849" cy="307777"/>
            </a:xfrm>
            <a:prstGeom prst="rect">
              <a:avLst/>
            </a:prstGeom>
            <a:noFill/>
          </p:spPr>
          <p:txBody>
            <a:bodyPr wrap="square" rtlCol="0">
              <a:spAutoFit/>
            </a:bodyPr>
            <a:lstStyle/>
            <a:p>
              <a:pPr algn="ctr"/>
              <a:r>
                <a:rPr lang="ja-JP" altLang="en-US" sz="1400" dirty="0">
                  <a:latin typeface="HGSｺﾞｼｯｸM" panose="020B0600000000000000" pitchFamily="50" charset="-128"/>
                  <a:ea typeface="HGSｺﾞｼｯｸM" panose="020B0600000000000000" pitchFamily="50" charset="-128"/>
                  <a:cs typeface="Meiryo UI" panose="020B0604030504040204" pitchFamily="50" charset="-128"/>
                </a:rPr>
                <a:t>橋数</a:t>
              </a:r>
            </a:p>
          </p:txBody>
        </p:sp>
        <p:sp>
          <p:nvSpPr>
            <p:cNvPr id="70" name="正方形/長方形 69"/>
            <p:cNvSpPr/>
            <p:nvPr/>
          </p:nvSpPr>
          <p:spPr>
            <a:xfrm>
              <a:off x="2630265" y="6074496"/>
              <a:ext cx="1502713" cy="307777"/>
            </a:xfrm>
            <a:prstGeom prst="rect">
              <a:avLst/>
            </a:prstGeom>
            <a:noFill/>
          </p:spPr>
          <p:txBody>
            <a:bodyPr wrap="square" rtlCol="0">
              <a:spAutoFit/>
            </a:bodyPr>
            <a:lstStyle/>
            <a:p>
              <a:pPr algn="ctr"/>
              <a:r>
                <a:rPr lang="ja-JP" altLang="en-US" sz="1400" dirty="0">
                  <a:latin typeface="HGSｺﾞｼｯｸM" panose="020B0600000000000000" pitchFamily="50" charset="-128"/>
                  <a:ea typeface="HGSｺﾞｼｯｸM" panose="020B0600000000000000" pitchFamily="50" charset="-128"/>
                  <a:cs typeface="Meiryo UI" panose="020B0604030504040204" pitchFamily="50" charset="-128"/>
                </a:rPr>
                <a:t>経過年数  </a:t>
              </a:r>
              <a:r>
                <a:rPr lang="en-US" altLang="ja-JP" sz="1400" dirty="0">
                  <a:latin typeface="HGSｺﾞｼｯｸM" panose="020B0600000000000000" pitchFamily="50" charset="-128"/>
                  <a:ea typeface="HGSｺﾞｼｯｸM" panose="020B0600000000000000" pitchFamily="50" charset="-128"/>
                  <a:cs typeface="Meiryo UI" panose="020B0604030504040204" pitchFamily="50" charset="-128"/>
                </a:rPr>
                <a:t>(</a:t>
              </a:r>
              <a:r>
                <a:rPr lang="ja-JP" altLang="en-US" sz="1400" dirty="0">
                  <a:latin typeface="HGSｺﾞｼｯｸM" panose="020B0600000000000000" pitchFamily="50" charset="-128"/>
                  <a:ea typeface="HGSｺﾞｼｯｸM" panose="020B0600000000000000" pitchFamily="50" charset="-128"/>
                  <a:cs typeface="Meiryo UI" panose="020B0604030504040204" pitchFamily="50" charset="-128"/>
                </a:rPr>
                <a:t>年</a:t>
              </a:r>
              <a:r>
                <a:rPr lang="en-US" altLang="ja-JP" sz="1400" dirty="0">
                  <a:latin typeface="HGSｺﾞｼｯｸM" panose="020B0600000000000000" pitchFamily="50" charset="-128"/>
                  <a:ea typeface="HGSｺﾞｼｯｸM" panose="020B0600000000000000" pitchFamily="50" charset="-128"/>
                  <a:cs typeface="Meiryo UI" panose="020B0604030504040204" pitchFamily="50" charset="-128"/>
                </a:rPr>
                <a:t>)</a:t>
              </a:r>
              <a:endParaRPr lang="ja-JP" altLang="en-US" sz="1400" dirty="0">
                <a:latin typeface="HGSｺﾞｼｯｸM" panose="020B0600000000000000" pitchFamily="50" charset="-128"/>
                <a:ea typeface="HGSｺﾞｼｯｸM" panose="020B0600000000000000" pitchFamily="50" charset="-128"/>
                <a:cs typeface="Meiryo UI" panose="020B0604030504040204" pitchFamily="50" charset="-128"/>
              </a:endParaRPr>
            </a:p>
          </p:txBody>
        </p:sp>
        <p:sp>
          <p:nvSpPr>
            <p:cNvPr id="71" name="正方形/長方形 70"/>
            <p:cNvSpPr/>
            <p:nvPr/>
          </p:nvSpPr>
          <p:spPr>
            <a:xfrm>
              <a:off x="1803844" y="6005450"/>
              <a:ext cx="484221" cy="153888"/>
            </a:xfrm>
            <a:prstGeom prst="rect">
              <a:avLst/>
            </a:prstGeom>
            <a:noFill/>
          </p:spPr>
          <p:txBody>
            <a:bodyPr wrap="square" lIns="0" tIns="0" rIns="0" bIns="0" rtlCol="0">
              <a:spAutoFit/>
            </a:bodyPr>
            <a:lstStyle/>
            <a:p>
              <a:pPr algn="ctr"/>
              <a:r>
                <a:rPr lang="en-US" altLang="ja-JP" sz="1000" dirty="0">
                  <a:latin typeface="HGSｺﾞｼｯｸM" panose="020B0600000000000000" pitchFamily="50" charset="-128"/>
                  <a:ea typeface="HGSｺﾞｼｯｸM" panose="020B0600000000000000" pitchFamily="50" charset="-128"/>
                  <a:cs typeface="Meiryo UI" panose="020B0604030504040204" pitchFamily="50" charset="-128"/>
                </a:rPr>
                <a:t>(H28</a:t>
              </a:r>
              <a:r>
                <a:rPr lang="ja-JP" altLang="en-US" sz="1000" dirty="0">
                  <a:latin typeface="HGSｺﾞｼｯｸM" panose="020B0600000000000000" pitchFamily="50" charset="-128"/>
                  <a:ea typeface="HGSｺﾞｼｯｸM" panose="020B0600000000000000" pitchFamily="50" charset="-128"/>
                  <a:cs typeface="Meiryo UI" panose="020B0604030504040204" pitchFamily="50" charset="-128"/>
                </a:rPr>
                <a:t>年</a:t>
              </a:r>
              <a:r>
                <a:rPr lang="en-US" altLang="ja-JP" sz="1000" dirty="0">
                  <a:latin typeface="HGSｺﾞｼｯｸM" panose="020B0600000000000000" pitchFamily="50" charset="-128"/>
                  <a:ea typeface="HGSｺﾞｼｯｸM" panose="020B0600000000000000" pitchFamily="50" charset="-128"/>
                  <a:cs typeface="Meiryo UI" panose="020B0604030504040204" pitchFamily="50" charset="-128"/>
                </a:rPr>
                <a:t>)</a:t>
              </a:r>
              <a:endParaRPr lang="ja-JP" altLang="en-US" sz="1000" dirty="0">
                <a:latin typeface="HGSｺﾞｼｯｸM" panose="020B0600000000000000" pitchFamily="50" charset="-128"/>
                <a:ea typeface="HGSｺﾞｼｯｸM" panose="020B0600000000000000" pitchFamily="50" charset="-128"/>
                <a:cs typeface="Meiryo UI" panose="020B0604030504040204" pitchFamily="50" charset="-128"/>
              </a:endParaRPr>
            </a:p>
          </p:txBody>
        </p:sp>
        <p:sp>
          <p:nvSpPr>
            <p:cNvPr id="72" name="正方形/長方形 71"/>
            <p:cNvSpPr/>
            <p:nvPr/>
          </p:nvSpPr>
          <p:spPr>
            <a:xfrm>
              <a:off x="2363433" y="6005450"/>
              <a:ext cx="491575" cy="153888"/>
            </a:xfrm>
            <a:prstGeom prst="rect">
              <a:avLst/>
            </a:prstGeom>
            <a:noFill/>
          </p:spPr>
          <p:txBody>
            <a:bodyPr wrap="square" lIns="0" tIns="0" rIns="0" bIns="0" rtlCol="0">
              <a:spAutoFit/>
            </a:bodyPr>
            <a:lstStyle/>
            <a:p>
              <a:pPr algn="ctr"/>
              <a:r>
                <a:rPr lang="en-US" altLang="ja-JP" sz="1000" dirty="0">
                  <a:latin typeface="HGSｺﾞｼｯｸM" panose="020B0600000000000000" pitchFamily="50" charset="-128"/>
                  <a:ea typeface="HGSｺﾞｼｯｸM" panose="020B0600000000000000" pitchFamily="50" charset="-128"/>
                  <a:cs typeface="Meiryo UI" panose="020B0604030504040204" pitchFamily="50" charset="-128"/>
                </a:rPr>
                <a:t>(H38</a:t>
              </a:r>
              <a:r>
                <a:rPr lang="ja-JP" altLang="en-US" sz="1000" dirty="0">
                  <a:latin typeface="HGSｺﾞｼｯｸM" panose="020B0600000000000000" pitchFamily="50" charset="-128"/>
                  <a:ea typeface="HGSｺﾞｼｯｸM" panose="020B0600000000000000" pitchFamily="50" charset="-128"/>
                  <a:cs typeface="Meiryo UI" panose="020B0604030504040204" pitchFamily="50" charset="-128"/>
                </a:rPr>
                <a:t>年</a:t>
              </a:r>
              <a:r>
                <a:rPr lang="en-US" altLang="ja-JP" sz="1000" dirty="0">
                  <a:latin typeface="HGSｺﾞｼｯｸM" panose="020B0600000000000000" pitchFamily="50" charset="-128"/>
                  <a:ea typeface="HGSｺﾞｼｯｸM" panose="020B0600000000000000" pitchFamily="50" charset="-128"/>
                  <a:cs typeface="Meiryo UI" panose="020B0604030504040204" pitchFamily="50" charset="-128"/>
                </a:rPr>
                <a:t>)</a:t>
              </a:r>
              <a:endParaRPr lang="ja-JP" altLang="en-US" sz="1000" dirty="0">
                <a:latin typeface="HGSｺﾞｼｯｸM" panose="020B0600000000000000" pitchFamily="50" charset="-128"/>
                <a:ea typeface="HGSｺﾞｼｯｸM" panose="020B0600000000000000" pitchFamily="50" charset="-128"/>
                <a:cs typeface="Meiryo UI" panose="020B0604030504040204" pitchFamily="50" charset="-128"/>
              </a:endParaRPr>
            </a:p>
          </p:txBody>
        </p:sp>
        <p:sp>
          <p:nvSpPr>
            <p:cNvPr id="73" name="正方形/長方形 72"/>
            <p:cNvSpPr/>
            <p:nvPr/>
          </p:nvSpPr>
          <p:spPr>
            <a:xfrm>
              <a:off x="2995640" y="5992087"/>
              <a:ext cx="452112" cy="153888"/>
            </a:xfrm>
            <a:prstGeom prst="rect">
              <a:avLst/>
            </a:prstGeom>
            <a:noFill/>
          </p:spPr>
          <p:txBody>
            <a:bodyPr wrap="square" lIns="0" tIns="0" rIns="0" bIns="0" rtlCol="0">
              <a:spAutoFit/>
            </a:bodyPr>
            <a:lstStyle/>
            <a:p>
              <a:pPr algn="ctr"/>
              <a:r>
                <a:rPr lang="en-US" altLang="ja-JP" sz="1000" dirty="0">
                  <a:latin typeface="HGSｺﾞｼｯｸM" panose="020B0600000000000000" pitchFamily="50" charset="-128"/>
                  <a:ea typeface="HGSｺﾞｼｯｸM" panose="020B0600000000000000" pitchFamily="50" charset="-128"/>
                  <a:cs typeface="Meiryo UI" panose="020B0604030504040204" pitchFamily="50" charset="-128"/>
                </a:rPr>
                <a:t>(H48</a:t>
              </a:r>
              <a:r>
                <a:rPr lang="ja-JP" altLang="en-US" sz="1000" dirty="0">
                  <a:latin typeface="HGSｺﾞｼｯｸM" panose="020B0600000000000000" pitchFamily="50" charset="-128"/>
                  <a:ea typeface="HGSｺﾞｼｯｸM" panose="020B0600000000000000" pitchFamily="50" charset="-128"/>
                  <a:cs typeface="Meiryo UI" panose="020B0604030504040204" pitchFamily="50" charset="-128"/>
                </a:rPr>
                <a:t>年</a:t>
              </a:r>
              <a:r>
                <a:rPr lang="en-US" altLang="ja-JP" sz="1000" dirty="0">
                  <a:latin typeface="HGSｺﾞｼｯｸM" panose="020B0600000000000000" pitchFamily="50" charset="-128"/>
                  <a:ea typeface="HGSｺﾞｼｯｸM" panose="020B0600000000000000" pitchFamily="50" charset="-128"/>
                  <a:cs typeface="Meiryo UI" panose="020B0604030504040204" pitchFamily="50" charset="-128"/>
                </a:rPr>
                <a:t>)</a:t>
              </a:r>
              <a:endParaRPr lang="ja-JP" altLang="en-US" sz="1000" dirty="0">
                <a:latin typeface="HGSｺﾞｼｯｸM" panose="020B0600000000000000" pitchFamily="50" charset="-128"/>
                <a:ea typeface="HGSｺﾞｼｯｸM" panose="020B0600000000000000" pitchFamily="50" charset="-128"/>
                <a:cs typeface="Meiryo UI" panose="020B0604030504040204" pitchFamily="50" charset="-128"/>
              </a:endParaRPr>
            </a:p>
          </p:txBody>
        </p:sp>
        <p:sp>
          <p:nvSpPr>
            <p:cNvPr id="74" name="正方形/長方形 73"/>
            <p:cNvSpPr/>
            <p:nvPr/>
          </p:nvSpPr>
          <p:spPr>
            <a:xfrm>
              <a:off x="3540921" y="5992087"/>
              <a:ext cx="506940" cy="153888"/>
            </a:xfrm>
            <a:prstGeom prst="rect">
              <a:avLst/>
            </a:prstGeom>
            <a:noFill/>
          </p:spPr>
          <p:txBody>
            <a:bodyPr wrap="square" lIns="0" tIns="0" rIns="0" bIns="0" rtlCol="0">
              <a:spAutoFit/>
            </a:bodyPr>
            <a:lstStyle/>
            <a:p>
              <a:pPr algn="ctr"/>
              <a:r>
                <a:rPr lang="en-US" altLang="ja-JP" sz="1000" dirty="0">
                  <a:latin typeface="HGSｺﾞｼｯｸM" panose="020B0600000000000000" pitchFamily="50" charset="-128"/>
                  <a:ea typeface="HGSｺﾞｼｯｸM" panose="020B0600000000000000" pitchFamily="50" charset="-128"/>
                  <a:cs typeface="Meiryo UI" panose="020B0604030504040204" pitchFamily="50" charset="-128"/>
                </a:rPr>
                <a:t>(H58</a:t>
              </a:r>
              <a:r>
                <a:rPr lang="ja-JP" altLang="en-US" sz="1000" dirty="0">
                  <a:latin typeface="HGSｺﾞｼｯｸM" panose="020B0600000000000000" pitchFamily="50" charset="-128"/>
                  <a:ea typeface="HGSｺﾞｼｯｸM" panose="020B0600000000000000" pitchFamily="50" charset="-128"/>
                  <a:cs typeface="Meiryo UI" panose="020B0604030504040204" pitchFamily="50" charset="-128"/>
                </a:rPr>
                <a:t>年</a:t>
              </a:r>
              <a:r>
                <a:rPr lang="en-US" altLang="ja-JP" sz="1000" dirty="0">
                  <a:latin typeface="HGSｺﾞｼｯｸM" panose="020B0600000000000000" pitchFamily="50" charset="-128"/>
                  <a:ea typeface="HGSｺﾞｼｯｸM" panose="020B0600000000000000" pitchFamily="50" charset="-128"/>
                  <a:cs typeface="Meiryo UI" panose="020B0604030504040204" pitchFamily="50" charset="-128"/>
                </a:rPr>
                <a:t>)</a:t>
              </a:r>
              <a:endParaRPr lang="ja-JP" altLang="en-US" sz="1000" dirty="0">
                <a:latin typeface="HGSｺﾞｼｯｸM" panose="020B0600000000000000" pitchFamily="50" charset="-128"/>
                <a:ea typeface="HGSｺﾞｼｯｸM" panose="020B0600000000000000" pitchFamily="50" charset="-128"/>
                <a:cs typeface="Meiryo UI" panose="020B0604030504040204" pitchFamily="50" charset="-128"/>
              </a:endParaRPr>
            </a:p>
          </p:txBody>
        </p:sp>
        <p:sp>
          <p:nvSpPr>
            <p:cNvPr id="75" name="正方形/長方形 74"/>
            <p:cNvSpPr/>
            <p:nvPr/>
          </p:nvSpPr>
          <p:spPr>
            <a:xfrm>
              <a:off x="4047934" y="5992087"/>
              <a:ext cx="493288" cy="153888"/>
            </a:xfrm>
            <a:prstGeom prst="rect">
              <a:avLst/>
            </a:prstGeom>
            <a:noFill/>
          </p:spPr>
          <p:txBody>
            <a:bodyPr wrap="square" lIns="0" tIns="0" rIns="0" bIns="0" rtlCol="0">
              <a:spAutoFit/>
            </a:bodyPr>
            <a:lstStyle/>
            <a:p>
              <a:pPr algn="ctr"/>
              <a:r>
                <a:rPr lang="en-US" altLang="ja-JP" sz="1000" dirty="0">
                  <a:latin typeface="HGSｺﾞｼｯｸM" panose="020B0600000000000000" pitchFamily="50" charset="-128"/>
                  <a:ea typeface="HGSｺﾞｼｯｸM" panose="020B0600000000000000" pitchFamily="50" charset="-128"/>
                  <a:cs typeface="Meiryo UI" panose="020B0604030504040204" pitchFamily="50" charset="-128"/>
                </a:rPr>
                <a:t>(H68</a:t>
              </a:r>
              <a:r>
                <a:rPr lang="ja-JP" altLang="en-US" sz="1000" dirty="0">
                  <a:latin typeface="HGSｺﾞｼｯｸM" panose="020B0600000000000000" pitchFamily="50" charset="-128"/>
                  <a:ea typeface="HGSｺﾞｼｯｸM" panose="020B0600000000000000" pitchFamily="50" charset="-128"/>
                  <a:cs typeface="Meiryo UI" panose="020B0604030504040204" pitchFamily="50" charset="-128"/>
                </a:rPr>
                <a:t>年</a:t>
              </a:r>
              <a:r>
                <a:rPr lang="en-US" altLang="ja-JP" sz="1000" dirty="0">
                  <a:latin typeface="HGSｺﾞｼｯｸM" panose="020B0600000000000000" pitchFamily="50" charset="-128"/>
                  <a:ea typeface="HGSｺﾞｼｯｸM" panose="020B0600000000000000" pitchFamily="50" charset="-128"/>
                  <a:cs typeface="Meiryo UI" panose="020B0604030504040204" pitchFamily="50" charset="-128"/>
                </a:rPr>
                <a:t>)</a:t>
              </a:r>
              <a:endParaRPr lang="ja-JP" altLang="en-US" sz="1000" dirty="0">
                <a:latin typeface="HGSｺﾞｼｯｸM" panose="020B0600000000000000" pitchFamily="50" charset="-128"/>
                <a:ea typeface="HGSｺﾞｼｯｸM" panose="020B0600000000000000" pitchFamily="50" charset="-128"/>
                <a:cs typeface="Meiryo UI" panose="020B0604030504040204" pitchFamily="50" charset="-128"/>
              </a:endParaRPr>
            </a:p>
          </p:txBody>
        </p:sp>
        <p:sp>
          <p:nvSpPr>
            <p:cNvPr id="76" name="正方形/長方形 75"/>
            <p:cNvSpPr/>
            <p:nvPr/>
          </p:nvSpPr>
          <p:spPr>
            <a:xfrm>
              <a:off x="2703843" y="3321970"/>
              <a:ext cx="430680" cy="189943"/>
            </a:xfrm>
            <a:prstGeom prst="rect">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altLang="ja-JP" sz="1200" dirty="0">
                  <a:solidFill>
                    <a:schemeClr val="tx1"/>
                  </a:solidFill>
                </a:rPr>
                <a:t>H43</a:t>
              </a:r>
              <a:r>
                <a:rPr lang="ja-JP" altLang="en-US" sz="1200" dirty="0">
                  <a:solidFill>
                    <a:schemeClr val="tx1"/>
                  </a:solidFill>
                </a:rPr>
                <a:t>年</a:t>
              </a:r>
            </a:p>
          </p:txBody>
        </p:sp>
        <p:sp>
          <p:nvSpPr>
            <p:cNvPr id="77" name="正方形/長方形 76"/>
            <p:cNvSpPr/>
            <p:nvPr/>
          </p:nvSpPr>
          <p:spPr>
            <a:xfrm>
              <a:off x="3267966" y="3321970"/>
              <a:ext cx="430680" cy="189943"/>
            </a:xfrm>
            <a:prstGeom prst="rect">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altLang="ja-JP" sz="1200" dirty="0">
                  <a:solidFill>
                    <a:schemeClr val="tx1"/>
                  </a:solidFill>
                </a:rPr>
                <a:t>H53</a:t>
              </a:r>
              <a:r>
                <a:rPr lang="ja-JP" altLang="en-US" sz="1200" dirty="0">
                  <a:solidFill>
                    <a:schemeClr val="tx1"/>
                  </a:solidFill>
                </a:rPr>
                <a:t>年</a:t>
              </a:r>
            </a:p>
          </p:txBody>
        </p:sp>
        <p:sp>
          <p:nvSpPr>
            <p:cNvPr id="90" name="正方形/長方形 89"/>
            <p:cNvSpPr/>
            <p:nvPr/>
          </p:nvSpPr>
          <p:spPr>
            <a:xfrm>
              <a:off x="4623197" y="5992087"/>
              <a:ext cx="483864" cy="153888"/>
            </a:xfrm>
            <a:prstGeom prst="rect">
              <a:avLst/>
            </a:prstGeom>
            <a:noFill/>
          </p:spPr>
          <p:txBody>
            <a:bodyPr wrap="square" lIns="0" tIns="0" rIns="0" bIns="0" rtlCol="0">
              <a:spAutoFit/>
            </a:bodyPr>
            <a:lstStyle/>
            <a:p>
              <a:pPr algn="ctr"/>
              <a:r>
                <a:rPr lang="en-US" altLang="ja-JP" sz="1000" dirty="0">
                  <a:latin typeface="HGSｺﾞｼｯｸM" panose="020B0600000000000000" pitchFamily="50" charset="-128"/>
                  <a:ea typeface="HGSｺﾞｼｯｸM" panose="020B0600000000000000" pitchFamily="50" charset="-128"/>
                  <a:cs typeface="Meiryo UI" panose="020B0604030504040204" pitchFamily="50" charset="-128"/>
                </a:rPr>
                <a:t>(H78</a:t>
              </a:r>
              <a:r>
                <a:rPr lang="ja-JP" altLang="en-US" sz="1000" dirty="0">
                  <a:latin typeface="HGSｺﾞｼｯｸM" panose="020B0600000000000000" pitchFamily="50" charset="-128"/>
                  <a:ea typeface="HGSｺﾞｼｯｸM" panose="020B0600000000000000" pitchFamily="50" charset="-128"/>
                  <a:cs typeface="Meiryo UI" panose="020B0604030504040204" pitchFamily="50" charset="-128"/>
                </a:rPr>
                <a:t>年</a:t>
              </a:r>
              <a:r>
                <a:rPr lang="en-US" altLang="ja-JP" sz="1000" dirty="0">
                  <a:latin typeface="HGSｺﾞｼｯｸM" panose="020B0600000000000000" pitchFamily="50" charset="-128"/>
                  <a:ea typeface="HGSｺﾞｼｯｸM" panose="020B0600000000000000" pitchFamily="50" charset="-128"/>
                  <a:cs typeface="Meiryo UI" panose="020B0604030504040204" pitchFamily="50" charset="-128"/>
                </a:rPr>
                <a:t>)</a:t>
              </a:r>
              <a:endParaRPr lang="ja-JP" altLang="en-US" sz="1000" dirty="0">
                <a:latin typeface="HGSｺﾞｼｯｸM" panose="020B0600000000000000" pitchFamily="50" charset="-128"/>
                <a:ea typeface="HGSｺﾞｼｯｸM" panose="020B0600000000000000" pitchFamily="50" charset="-128"/>
                <a:cs typeface="Meiryo UI" panose="020B0604030504040204" pitchFamily="50" charset="-128"/>
              </a:endParaRPr>
            </a:p>
          </p:txBody>
        </p:sp>
        <p:sp>
          <p:nvSpPr>
            <p:cNvPr id="10" name="線吹き出し 2 (枠付き) 9"/>
            <p:cNvSpPr/>
            <p:nvPr/>
          </p:nvSpPr>
          <p:spPr>
            <a:xfrm>
              <a:off x="2234071" y="4181998"/>
              <a:ext cx="381670" cy="233049"/>
            </a:xfrm>
            <a:prstGeom prst="borderCallout2">
              <a:avLst>
                <a:gd name="adj1" fmla="val 49715"/>
                <a:gd name="adj2" fmla="val 99693"/>
                <a:gd name="adj3" fmla="val 50325"/>
                <a:gd name="adj4" fmla="val 113043"/>
                <a:gd name="adj5" fmla="val 205653"/>
                <a:gd name="adj6" fmla="val 177854"/>
              </a:avLst>
            </a:prstGeom>
            <a:solidFill>
              <a:schemeClr val="bg1"/>
            </a:solid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60" name="正方形/長方形 59"/>
            <p:cNvSpPr/>
            <p:nvPr/>
          </p:nvSpPr>
          <p:spPr>
            <a:xfrm>
              <a:off x="2270678" y="4150442"/>
              <a:ext cx="345064" cy="249186"/>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altLang="ja-JP" sz="1200" dirty="0">
                  <a:solidFill>
                    <a:srgbClr val="FF0000"/>
                  </a:solidFill>
                </a:rPr>
                <a:t>26</a:t>
              </a:r>
              <a:r>
                <a:rPr lang="ja-JP" altLang="en-US" sz="1200" dirty="0">
                  <a:solidFill>
                    <a:srgbClr val="FF0000"/>
                  </a:solidFill>
                </a:rPr>
                <a:t>橋</a:t>
              </a:r>
            </a:p>
          </p:txBody>
        </p:sp>
        <p:sp>
          <p:nvSpPr>
            <p:cNvPr id="92" name="線吹き出し 2 (枠付き) 91"/>
            <p:cNvSpPr/>
            <p:nvPr/>
          </p:nvSpPr>
          <p:spPr>
            <a:xfrm>
              <a:off x="3168571" y="4874357"/>
              <a:ext cx="714444" cy="233049"/>
            </a:xfrm>
            <a:prstGeom prst="borderCallout2">
              <a:avLst>
                <a:gd name="adj1" fmla="val 44624"/>
                <a:gd name="adj2" fmla="val -429"/>
                <a:gd name="adj3" fmla="val 45234"/>
                <a:gd name="adj4" fmla="val -12839"/>
                <a:gd name="adj5" fmla="val 311944"/>
                <a:gd name="adj6" fmla="val -35175"/>
              </a:avLst>
            </a:prstGeom>
            <a:solidFill>
              <a:schemeClr val="bg1"/>
            </a:solidFill>
            <a:ln w="127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63" name="正方形/長方形 62"/>
            <p:cNvSpPr/>
            <p:nvPr/>
          </p:nvSpPr>
          <p:spPr>
            <a:xfrm>
              <a:off x="3151519" y="4854631"/>
              <a:ext cx="663574" cy="249186"/>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altLang="ja-JP" sz="1200" dirty="0">
                  <a:solidFill>
                    <a:srgbClr val="0070C0"/>
                  </a:solidFill>
                </a:rPr>
                <a:t>3</a:t>
              </a:r>
              <a:r>
                <a:rPr lang="ja-JP" altLang="en-US" sz="1200" dirty="0">
                  <a:solidFill>
                    <a:srgbClr val="0070C0"/>
                  </a:solidFill>
                </a:rPr>
                <a:t>橋</a:t>
              </a:r>
              <a:r>
                <a:rPr lang="ja-JP" altLang="en-US" sz="1200" dirty="0">
                  <a:solidFill>
                    <a:schemeClr val="tx1"/>
                  </a:solidFill>
                </a:rPr>
                <a:t> </a:t>
              </a:r>
              <a:r>
                <a:rPr lang="en-US" altLang="ja-JP" sz="1200" dirty="0">
                  <a:solidFill>
                    <a:schemeClr val="tx1"/>
                  </a:solidFill>
                </a:rPr>
                <a:t>, </a:t>
              </a:r>
              <a:r>
                <a:rPr lang="en-US" altLang="ja-JP" sz="1200" dirty="0">
                  <a:solidFill>
                    <a:srgbClr val="00B050"/>
                  </a:solidFill>
                </a:rPr>
                <a:t>3</a:t>
              </a:r>
              <a:r>
                <a:rPr lang="ja-JP" altLang="en-US" sz="1200" dirty="0">
                  <a:solidFill>
                    <a:srgbClr val="00B050"/>
                  </a:solidFill>
                </a:rPr>
                <a:t>橋</a:t>
              </a:r>
            </a:p>
          </p:txBody>
        </p:sp>
      </p:grpSp>
      <p:grpSp>
        <p:nvGrpSpPr>
          <p:cNvPr id="56" name="グループ化 55"/>
          <p:cNvGrpSpPr/>
          <p:nvPr/>
        </p:nvGrpSpPr>
        <p:grpSpPr>
          <a:xfrm>
            <a:off x="5439557" y="3253553"/>
            <a:ext cx="3254068" cy="659096"/>
            <a:chOff x="5494026" y="7584322"/>
            <a:chExt cx="3254068" cy="659096"/>
          </a:xfrm>
        </p:grpSpPr>
        <p:sp>
          <p:nvSpPr>
            <p:cNvPr id="57" name="正方形/長方形 56"/>
            <p:cNvSpPr/>
            <p:nvPr/>
          </p:nvSpPr>
          <p:spPr>
            <a:xfrm>
              <a:off x="5494026" y="7584322"/>
              <a:ext cx="2912123" cy="604303"/>
            </a:xfrm>
            <a:prstGeom prst="rect">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cxnSp>
          <p:nvCxnSpPr>
            <p:cNvPr id="58" name="直線コネクタ 57"/>
            <p:cNvCxnSpPr/>
            <p:nvPr/>
          </p:nvCxnSpPr>
          <p:spPr>
            <a:xfrm>
              <a:off x="5556423" y="7780341"/>
              <a:ext cx="424827" cy="0"/>
            </a:xfrm>
            <a:prstGeom prst="line">
              <a:avLst/>
            </a:prstGeom>
            <a:ln w="19050">
              <a:solidFill>
                <a:srgbClr val="0070C0"/>
              </a:solidFill>
            </a:ln>
          </p:spPr>
          <p:style>
            <a:lnRef idx="1">
              <a:schemeClr val="accent1"/>
            </a:lnRef>
            <a:fillRef idx="0">
              <a:schemeClr val="accent1"/>
            </a:fillRef>
            <a:effectRef idx="0">
              <a:schemeClr val="accent1"/>
            </a:effectRef>
            <a:fontRef idx="minor">
              <a:schemeClr val="tx1"/>
            </a:fontRef>
          </p:style>
        </p:cxnSp>
        <p:sp>
          <p:nvSpPr>
            <p:cNvPr id="59" name="円/楕円 58"/>
            <p:cNvSpPr/>
            <p:nvPr/>
          </p:nvSpPr>
          <p:spPr>
            <a:xfrm>
              <a:off x="5722756" y="7730656"/>
              <a:ext cx="84965" cy="84965"/>
            </a:xfrm>
            <a:prstGeom prst="ellipse">
              <a:avLst/>
            </a:prstGeom>
            <a:solidFill>
              <a:schemeClr val="bg1"/>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cxnSp>
          <p:nvCxnSpPr>
            <p:cNvPr id="64" name="直線コネクタ 63"/>
            <p:cNvCxnSpPr/>
            <p:nvPr/>
          </p:nvCxnSpPr>
          <p:spPr>
            <a:xfrm>
              <a:off x="5556423" y="7924357"/>
              <a:ext cx="424827" cy="0"/>
            </a:xfrm>
            <a:prstGeom prst="line">
              <a:avLst/>
            </a:prstGeom>
            <a:ln w="19050">
              <a:solidFill>
                <a:srgbClr val="00B050"/>
              </a:solidFill>
              <a:prstDash val="dash"/>
            </a:ln>
          </p:spPr>
          <p:style>
            <a:lnRef idx="1">
              <a:schemeClr val="accent1"/>
            </a:lnRef>
            <a:fillRef idx="0">
              <a:schemeClr val="accent1"/>
            </a:fillRef>
            <a:effectRef idx="0">
              <a:schemeClr val="accent1"/>
            </a:effectRef>
            <a:fontRef idx="minor">
              <a:schemeClr val="tx1"/>
            </a:fontRef>
          </p:style>
        </p:cxnSp>
        <p:sp>
          <p:nvSpPr>
            <p:cNvPr id="89" name="円/楕円 88"/>
            <p:cNvSpPr/>
            <p:nvPr/>
          </p:nvSpPr>
          <p:spPr>
            <a:xfrm>
              <a:off x="5722756" y="7874672"/>
              <a:ext cx="84965" cy="84965"/>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93" name="正方形/長方形 92"/>
            <p:cNvSpPr/>
            <p:nvPr/>
          </p:nvSpPr>
          <p:spPr>
            <a:xfrm>
              <a:off x="6016581" y="7602940"/>
              <a:ext cx="2612531" cy="307777"/>
            </a:xfrm>
            <a:prstGeom prst="rect">
              <a:avLst/>
            </a:prstGeom>
            <a:noFill/>
          </p:spPr>
          <p:txBody>
            <a:bodyPr wrap="square" rtlCol="0">
              <a:spAutoFit/>
            </a:bodyPr>
            <a:lstStyle/>
            <a:p>
              <a:r>
                <a:rPr lang="ja-JP" altLang="en-US" sz="1400" dirty="0">
                  <a:latin typeface="HGSｺﾞｼｯｸM" panose="020B0600000000000000" pitchFamily="50" charset="-128"/>
                  <a:ea typeface="HGSｺﾞｼｯｸM" panose="020B0600000000000000" pitchFamily="50" charset="-128"/>
                  <a:cs typeface="Meiryo UI" panose="020B0604030504040204" pitchFamily="50" charset="-128"/>
                </a:rPr>
                <a:t>閾値</a:t>
              </a:r>
              <a:r>
                <a:rPr lang="en-US" altLang="ja-JP" sz="1400" dirty="0">
                  <a:latin typeface="HGSｺﾞｼｯｸM" panose="020B0600000000000000" pitchFamily="50" charset="-128"/>
                  <a:ea typeface="HGSｺﾞｼｯｸM" panose="020B0600000000000000" pitchFamily="50" charset="-128"/>
                  <a:cs typeface="Meiryo UI" panose="020B0604030504040204" pitchFamily="50" charset="-128"/>
                </a:rPr>
                <a:t>40</a:t>
              </a:r>
              <a:r>
                <a:rPr lang="ja-JP" altLang="en-US" sz="1400" dirty="0">
                  <a:latin typeface="HGSｺﾞｼｯｸM" panose="020B0600000000000000" pitchFamily="50" charset="-128"/>
                  <a:ea typeface="HGSｺﾞｼｯｸM" panose="020B0600000000000000" pitchFamily="50" charset="-128"/>
                  <a:cs typeface="Meiryo UI" panose="020B0604030504040204" pitchFamily="50" charset="-128"/>
                </a:rPr>
                <a:t>点</a:t>
              </a:r>
              <a:r>
                <a:rPr lang="en-US" altLang="ja-JP" sz="1400" dirty="0">
                  <a:latin typeface="HGSｺﾞｼｯｸM" panose="020B0600000000000000" pitchFamily="50" charset="-128"/>
                  <a:ea typeface="HGSｺﾞｼｯｸM" panose="020B0600000000000000" pitchFamily="50" charset="-128"/>
                  <a:cs typeface="Meiryo UI" panose="020B0604030504040204" pitchFamily="50" charset="-128"/>
                </a:rPr>
                <a:t>+</a:t>
              </a:r>
              <a:r>
                <a:rPr lang="ja-JP" altLang="en-US" sz="1400" dirty="0">
                  <a:solidFill>
                    <a:srgbClr val="FF0000"/>
                  </a:solidFill>
                  <a:latin typeface="HGSｺﾞｼｯｸM" panose="020B0600000000000000" pitchFamily="50" charset="-128"/>
                  <a:ea typeface="HGSｺﾞｼｯｸM" panose="020B0600000000000000" pitchFamily="50" charset="-128"/>
                  <a:cs typeface="Meiryo UI" panose="020B0604030504040204" pitchFamily="50" charset="-128"/>
                </a:rPr>
                <a:t>小項目</a:t>
              </a:r>
              <a:r>
                <a:rPr lang="ja-JP" altLang="en-US" sz="1400" dirty="0">
                  <a:latin typeface="HGSｺﾞｼｯｸM" panose="020B0600000000000000" pitchFamily="50" charset="-128"/>
                  <a:ea typeface="HGSｺﾞｼｯｸM" panose="020B0600000000000000" pitchFamily="50" charset="-128"/>
                  <a:cs typeface="Meiryo UI" panose="020B0604030504040204" pitchFamily="50" charset="-128"/>
                </a:rPr>
                <a:t>で</a:t>
              </a:r>
              <a:r>
                <a:rPr lang="en-US" altLang="ja-JP" sz="1400" dirty="0">
                  <a:latin typeface="HGSｺﾞｼｯｸM" panose="020B0600000000000000" pitchFamily="50" charset="-128"/>
                  <a:ea typeface="HGSｺﾞｼｯｸM" panose="020B0600000000000000" pitchFamily="50" charset="-128"/>
                  <a:cs typeface="Meiryo UI" panose="020B0604030504040204" pitchFamily="50" charset="-128"/>
                </a:rPr>
                <a:t>10</a:t>
              </a:r>
              <a:r>
                <a:rPr lang="ja-JP" altLang="en-US" sz="1400" dirty="0">
                  <a:latin typeface="HGSｺﾞｼｯｸM" panose="020B0600000000000000" pitchFamily="50" charset="-128"/>
                  <a:ea typeface="HGSｺﾞｼｯｸM" panose="020B0600000000000000" pitchFamily="50" charset="-128"/>
                  <a:cs typeface="Meiryo UI" panose="020B0604030504040204" pitchFamily="50" charset="-128"/>
                </a:rPr>
                <a:t>点以上</a:t>
              </a:r>
            </a:p>
          </p:txBody>
        </p:sp>
        <p:sp>
          <p:nvSpPr>
            <p:cNvPr id="94" name="正方形/長方形 93"/>
            <p:cNvSpPr/>
            <p:nvPr/>
          </p:nvSpPr>
          <p:spPr>
            <a:xfrm>
              <a:off x="6016582" y="7935641"/>
              <a:ext cx="2731512" cy="307777"/>
            </a:xfrm>
            <a:prstGeom prst="rect">
              <a:avLst/>
            </a:prstGeom>
            <a:noFill/>
          </p:spPr>
          <p:txBody>
            <a:bodyPr wrap="square" rtlCol="0">
              <a:spAutoFit/>
            </a:bodyPr>
            <a:lstStyle/>
            <a:p>
              <a:r>
                <a:rPr lang="ja-JP" altLang="en-US" sz="1400" dirty="0">
                  <a:latin typeface="HGSｺﾞｼｯｸM" panose="020B0600000000000000" pitchFamily="50" charset="-128"/>
                  <a:ea typeface="HGSｺﾞｼｯｸM" panose="020B0600000000000000" pitchFamily="50" charset="-128"/>
                  <a:cs typeface="Meiryo UI" panose="020B0604030504040204" pitchFamily="50" charset="-128"/>
                </a:rPr>
                <a:t>閾値</a:t>
              </a:r>
              <a:r>
                <a:rPr lang="en-US" altLang="ja-JP" sz="1400" dirty="0">
                  <a:latin typeface="HGSｺﾞｼｯｸM" panose="020B0600000000000000" pitchFamily="50" charset="-128"/>
                  <a:ea typeface="HGSｺﾞｼｯｸM" panose="020B0600000000000000" pitchFamily="50" charset="-128"/>
                  <a:cs typeface="Meiryo UI" panose="020B0604030504040204" pitchFamily="50" charset="-128"/>
                </a:rPr>
                <a:t>30</a:t>
              </a:r>
              <a:r>
                <a:rPr lang="ja-JP" altLang="en-US" sz="1400" dirty="0">
                  <a:latin typeface="HGSｺﾞｼｯｸM" panose="020B0600000000000000" pitchFamily="50" charset="-128"/>
                  <a:ea typeface="HGSｺﾞｼｯｸM" panose="020B0600000000000000" pitchFamily="50" charset="-128"/>
                  <a:cs typeface="Meiryo UI" panose="020B0604030504040204" pitchFamily="50" charset="-128"/>
                </a:rPr>
                <a:t>点</a:t>
              </a:r>
              <a:r>
                <a:rPr lang="en-US" altLang="ja-JP" sz="1400" dirty="0">
                  <a:latin typeface="HGSｺﾞｼｯｸM" panose="020B0600000000000000" pitchFamily="50" charset="-128"/>
                  <a:ea typeface="HGSｺﾞｼｯｸM" panose="020B0600000000000000" pitchFamily="50" charset="-128"/>
                  <a:cs typeface="Meiryo UI" panose="020B0604030504040204" pitchFamily="50" charset="-128"/>
                </a:rPr>
                <a:t>+</a:t>
              </a:r>
              <a:r>
                <a:rPr lang="ja-JP" altLang="en-US" sz="1400" dirty="0">
                  <a:solidFill>
                    <a:srgbClr val="FF0000"/>
                  </a:solidFill>
                  <a:latin typeface="HGSｺﾞｼｯｸM" panose="020B0600000000000000" pitchFamily="50" charset="-128"/>
                  <a:ea typeface="HGSｺﾞｼｯｸM" panose="020B0600000000000000" pitchFamily="50" charset="-128"/>
                  <a:cs typeface="Meiryo UI" panose="020B0604030504040204" pitchFamily="50" charset="-128"/>
                </a:rPr>
                <a:t>大項目</a:t>
              </a:r>
              <a:r>
                <a:rPr lang="ja-JP" altLang="en-US" sz="1400" dirty="0">
                  <a:latin typeface="HGSｺﾞｼｯｸM" panose="020B0600000000000000" pitchFamily="50" charset="-128"/>
                  <a:ea typeface="HGSｺﾞｼｯｸM" panose="020B0600000000000000" pitchFamily="50" charset="-128"/>
                  <a:cs typeface="Meiryo UI" panose="020B0604030504040204" pitchFamily="50" charset="-128"/>
                </a:rPr>
                <a:t>で</a:t>
              </a:r>
              <a:r>
                <a:rPr lang="en-US" altLang="ja-JP" sz="1400" dirty="0">
                  <a:latin typeface="HGSｺﾞｼｯｸM" panose="020B0600000000000000" pitchFamily="50" charset="-128"/>
                  <a:ea typeface="HGSｺﾞｼｯｸM" panose="020B0600000000000000" pitchFamily="50" charset="-128"/>
                  <a:cs typeface="Meiryo UI" panose="020B0604030504040204" pitchFamily="50" charset="-128"/>
                </a:rPr>
                <a:t>10</a:t>
              </a:r>
              <a:r>
                <a:rPr lang="ja-JP" altLang="en-US" sz="1400" dirty="0">
                  <a:latin typeface="HGSｺﾞｼｯｸM" panose="020B0600000000000000" pitchFamily="50" charset="-128"/>
                  <a:ea typeface="HGSｺﾞｼｯｸM" panose="020B0600000000000000" pitchFamily="50" charset="-128"/>
                  <a:cs typeface="Meiryo UI" panose="020B0604030504040204" pitchFamily="50" charset="-128"/>
                </a:rPr>
                <a:t>点以上</a:t>
              </a:r>
            </a:p>
          </p:txBody>
        </p:sp>
        <p:cxnSp>
          <p:nvCxnSpPr>
            <p:cNvPr id="95" name="直線コネクタ 94"/>
            <p:cNvCxnSpPr/>
            <p:nvPr/>
          </p:nvCxnSpPr>
          <p:spPr>
            <a:xfrm>
              <a:off x="5556423" y="8099549"/>
              <a:ext cx="424827"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sp>
          <p:nvSpPr>
            <p:cNvPr id="96" name="円/楕円 95"/>
            <p:cNvSpPr/>
            <p:nvPr/>
          </p:nvSpPr>
          <p:spPr>
            <a:xfrm>
              <a:off x="5722756" y="8049620"/>
              <a:ext cx="84965" cy="8487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97" name="正方形/長方形 96"/>
            <p:cNvSpPr/>
            <p:nvPr/>
          </p:nvSpPr>
          <p:spPr>
            <a:xfrm>
              <a:off x="6016582" y="7769263"/>
              <a:ext cx="2731512" cy="307777"/>
            </a:xfrm>
            <a:prstGeom prst="rect">
              <a:avLst/>
            </a:prstGeom>
            <a:noFill/>
          </p:spPr>
          <p:txBody>
            <a:bodyPr wrap="square" rtlCol="0">
              <a:spAutoFit/>
            </a:bodyPr>
            <a:lstStyle/>
            <a:p>
              <a:r>
                <a:rPr lang="ja-JP" altLang="en-US" sz="1400" dirty="0">
                  <a:latin typeface="HGSｺﾞｼｯｸM" panose="020B0600000000000000" pitchFamily="50" charset="-128"/>
                  <a:ea typeface="HGSｺﾞｼｯｸM" panose="020B0600000000000000" pitchFamily="50" charset="-128"/>
                  <a:cs typeface="Meiryo UI" panose="020B0604030504040204" pitchFamily="50" charset="-128"/>
                </a:rPr>
                <a:t>閾値</a:t>
              </a:r>
              <a:r>
                <a:rPr lang="en-US" altLang="ja-JP" sz="1400" dirty="0">
                  <a:latin typeface="HGSｺﾞｼｯｸM" panose="020B0600000000000000" pitchFamily="50" charset="-128"/>
                  <a:ea typeface="HGSｺﾞｼｯｸM" panose="020B0600000000000000" pitchFamily="50" charset="-128"/>
                  <a:cs typeface="Meiryo UI" panose="020B0604030504040204" pitchFamily="50" charset="-128"/>
                </a:rPr>
                <a:t>30</a:t>
              </a:r>
              <a:r>
                <a:rPr lang="ja-JP" altLang="en-US" sz="1400" dirty="0">
                  <a:latin typeface="HGSｺﾞｼｯｸM" panose="020B0600000000000000" pitchFamily="50" charset="-128"/>
                  <a:ea typeface="HGSｺﾞｼｯｸM" panose="020B0600000000000000" pitchFamily="50" charset="-128"/>
                  <a:cs typeface="Meiryo UI" panose="020B0604030504040204" pitchFamily="50" charset="-128"/>
                </a:rPr>
                <a:t>点</a:t>
              </a:r>
              <a:r>
                <a:rPr lang="en-US" altLang="ja-JP" sz="1400" dirty="0">
                  <a:latin typeface="HGSｺﾞｼｯｸM" panose="020B0600000000000000" pitchFamily="50" charset="-128"/>
                  <a:ea typeface="HGSｺﾞｼｯｸM" panose="020B0600000000000000" pitchFamily="50" charset="-128"/>
                  <a:cs typeface="Meiryo UI" panose="020B0604030504040204" pitchFamily="50" charset="-128"/>
                </a:rPr>
                <a:t>+</a:t>
              </a:r>
              <a:r>
                <a:rPr lang="ja-JP" altLang="en-US" sz="1400" dirty="0">
                  <a:solidFill>
                    <a:srgbClr val="FF0000"/>
                  </a:solidFill>
                  <a:latin typeface="HGSｺﾞｼｯｸM" panose="020B0600000000000000" pitchFamily="50" charset="-128"/>
                  <a:ea typeface="HGSｺﾞｼｯｸM" panose="020B0600000000000000" pitchFamily="50" charset="-128"/>
                  <a:cs typeface="Meiryo UI" panose="020B0604030504040204" pitchFamily="50" charset="-128"/>
                </a:rPr>
                <a:t>小項目</a:t>
              </a:r>
              <a:r>
                <a:rPr lang="ja-JP" altLang="en-US" sz="1400" dirty="0">
                  <a:latin typeface="HGSｺﾞｼｯｸM" panose="020B0600000000000000" pitchFamily="50" charset="-128"/>
                  <a:ea typeface="HGSｺﾞｼｯｸM" panose="020B0600000000000000" pitchFamily="50" charset="-128"/>
                  <a:cs typeface="Meiryo UI" panose="020B0604030504040204" pitchFamily="50" charset="-128"/>
                </a:rPr>
                <a:t>で</a:t>
              </a:r>
              <a:r>
                <a:rPr lang="en-US" altLang="ja-JP" sz="1400" dirty="0">
                  <a:latin typeface="HGSｺﾞｼｯｸM" panose="020B0600000000000000" pitchFamily="50" charset="-128"/>
                  <a:ea typeface="HGSｺﾞｼｯｸM" panose="020B0600000000000000" pitchFamily="50" charset="-128"/>
                  <a:cs typeface="Meiryo UI" panose="020B0604030504040204" pitchFamily="50" charset="-128"/>
                </a:rPr>
                <a:t>10</a:t>
              </a:r>
              <a:r>
                <a:rPr lang="ja-JP" altLang="en-US" sz="1400" dirty="0">
                  <a:latin typeface="HGSｺﾞｼｯｸM" panose="020B0600000000000000" pitchFamily="50" charset="-128"/>
                  <a:ea typeface="HGSｺﾞｼｯｸM" panose="020B0600000000000000" pitchFamily="50" charset="-128"/>
                  <a:cs typeface="Meiryo UI" panose="020B0604030504040204" pitchFamily="50" charset="-128"/>
                </a:rPr>
                <a:t>点以上</a:t>
              </a:r>
            </a:p>
          </p:txBody>
        </p:sp>
      </p:grpSp>
      <p:sp>
        <p:nvSpPr>
          <p:cNvPr id="41" name="正方形/長方形 40"/>
          <p:cNvSpPr/>
          <p:nvPr/>
        </p:nvSpPr>
        <p:spPr>
          <a:xfrm>
            <a:off x="5303051" y="4485778"/>
            <a:ext cx="3970429" cy="1622948"/>
          </a:xfrm>
          <a:prstGeom prst="rect">
            <a:avLst/>
          </a:prstGeom>
          <a:solidFill>
            <a:schemeClr val="accent4">
              <a:lumMod val="60000"/>
              <a:lumOff val="40000"/>
            </a:schemeClr>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40" name="正方形/長方形 39"/>
          <p:cNvSpPr/>
          <p:nvPr/>
        </p:nvSpPr>
        <p:spPr>
          <a:xfrm>
            <a:off x="5314992" y="4508288"/>
            <a:ext cx="3958487" cy="1600438"/>
          </a:xfrm>
          <a:prstGeom prst="rect">
            <a:avLst/>
          </a:prstGeom>
          <a:noFill/>
        </p:spPr>
        <p:txBody>
          <a:bodyPr wrap="square" rtlCol="0">
            <a:spAutoFit/>
          </a:bodyPr>
          <a:lstStyle/>
          <a:p>
            <a:r>
              <a:rPr lang="ja-JP" altLang="en-US" b="1" dirty="0">
                <a:latin typeface="HGSｺﾞｼｯｸM" panose="020B0600000000000000" pitchFamily="50" charset="-128"/>
                <a:ea typeface="HGSｺﾞｼｯｸM" panose="020B0600000000000000" pitchFamily="50" charset="-128"/>
                <a:cs typeface="Meiryo UI" panose="020B0604030504040204" pitchFamily="50" charset="-128"/>
              </a:rPr>
              <a:t>課題</a:t>
            </a:r>
            <a:endParaRPr lang="en-US" altLang="ja-JP" b="1" dirty="0">
              <a:latin typeface="HGSｺﾞｼｯｸM" panose="020B0600000000000000" pitchFamily="50" charset="-128"/>
              <a:ea typeface="HGSｺﾞｼｯｸM" panose="020B0600000000000000" pitchFamily="50" charset="-128"/>
              <a:cs typeface="Meiryo UI" panose="020B0604030504040204" pitchFamily="50" charset="-128"/>
            </a:endParaRPr>
          </a:p>
          <a:p>
            <a:r>
              <a:rPr lang="ja-JP" altLang="en-US" sz="1600" dirty="0">
                <a:latin typeface="HGSｺﾞｼｯｸM" panose="020B0600000000000000" pitchFamily="50" charset="-128"/>
                <a:ea typeface="HGSｺﾞｼｯｸM" panose="020B0600000000000000" pitchFamily="50" charset="-128"/>
                <a:cs typeface="Meiryo UI" panose="020B0604030504040204" pitchFamily="50" charset="-128"/>
              </a:rPr>
              <a:t>実際の橋梁は</a:t>
            </a:r>
            <a:r>
              <a:rPr lang="ja-JP" altLang="en-US" sz="1600" b="1" dirty="0">
                <a:solidFill>
                  <a:srgbClr val="FF0000"/>
                </a:solidFill>
                <a:latin typeface="HGSｺﾞｼｯｸM" panose="020B0600000000000000" pitchFamily="50" charset="-128"/>
                <a:ea typeface="HGSｺﾞｼｯｸM" panose="020B0600000000000000" pitchFamily="50" charset="-128"/>
                <a:cs typeface="Meiryo UI" panose="020B0604030504040204" pitchFamily="50" charset="-128"/>
              </a:rPr>
              <a:t>健全度が低下する</a:t>
            </a:r>
            <a:r>
              <a:rPr lang="ja-JP" altLang="en-US" sz="1600" dirty="0">
                <a:latin typeface="HGSｺﾞｼｯｸM" panose="020B0600000000000000" pitchFamily="50" charset="-128"/>
                <a:ea typeface="HGSｺﾞｼｯｸM" panose="020B0600000000000000" pitchFamily="50" charset="-128"/>
                <a:cs typeface="Meiryo UI" panose="020B0604030504040204" pitchFamily="50" charset="-128"/>
              </a:rPr>
              <a:t>ため、</a:t>
            </a:r>
            <a:endParaRPr lang="en-US" altLang="ja-JP" sz="1600" dirty="0">
              <a:latin typeface="HGSｺﾞｼｯｸM" panose="020B0600000000000000" pitchFamily="50" charset="-128"/>
              <a:ea typeface="HGSｺﾞｼｯｸM" panose="020B0600000000000000" pitchFamily="50" charset="-128"/>
              <a:cs typeface="Meiryo UI" panose="020B0604030504040204" pitchFamily="50" charset="-128"/>
            </a:endParaRPr>
          </a:p>
          <a:p>
            <a:r>
              <a:rPr lang="ja-JP" altLang="en-US" sz="1600" dirty="0">
                <a:latin typeface="HGSｺﾞｼｯｸM" panose="020B0600000000000000" pitchFamily="50" charset="-128"/>
                <a:ea typeface="HGSｺﾞｼｯｸM" panose="020B0600000000000000" pitchFamily="50" charset="-128"/>
                <a:cs typeface="Meiryo UI" panose="020B0604030504040204" pitchFamily="50" charset="-128"/>
              </a:rPr>
              <a:t>劣化現象を踏まえた場合、どのように推移するのか。マトリクスより更新判定対象橋梁に抽出される橋梁の健全度を検証する。</a:t>
            </a:r>
          </a:p>
        </p:txBody>
      </p:sp>
      <p:sp>
        <p:nvSpPr>
          <p:cNvPr id="42" name="フッター プレースホルダー 2"/>
          <p:cNvSpPr>
            <a:spLocks noGrp="1"/>
          </p:cNvSpPr>
          <p:nvPr>
            <p:ph type="ftr" sz="quarter" idx="11"/>
          </p:nvPr>
        </p:nvSpPr>
        <p:spPr>
          <a:xfrm>
            <a:off x="5529064" y="6396567"/>
            <a:ext cx="3505200" cy="365760"/>
          </a:xfrm>
        </p:spPr>
        <p:txBody>
          <a:bodyPr/>
          <a:lstStyle/>
          <a:p>
            <a:r>
              <a:rPr kumimoji="1" lang="ja-JP" altLang="en-US" dirty="0"/>
              <a:t>資料１</a:t>
            </a:r>
          </a:p>
        </p:txBody>
      </p:sp>
      <p:sp>
        <p:nvSpPr>
          <p:cNvPr id="44" name="スライド番号プレースホルダー 3"/>
          <p:cNvSpPr>
            <a:spLocks noGrp="1"/>
          </p:cNvSpPr>
          <p:nvPr>
            <p:ph type="sldNum" sz="quarter" idx="12"/>
          </p:nvPr>
        </p:nvSpPr>
        <p:spPr>
          <a:xfrm>
            <a:off x="663702" y="6356350"/>
            <a:ext cx="2146300" cy="365760"/>
          </a:xfrm>
        </p:spPr>
        <p:txBody>
          <a:bodyPr/>
          <a:lstStyle/>
          <a:p>
            <a:fld id="{40F85341-AB73-4280-8395-A80C95690EE8}" type="slidenum">
              <a:rPr kumimoji="1" lang="ja-JP" altLang="en-US" smtClean="0"/>
              <a:t>8</a:t>
            </a:fld>
            <a:endParaRPr kumimoji="1" lang="ja-JP" altLang="en-US"/>
          </a:p>
        </p:txBody>
      </p:sp>
      <p:sp>
        <p:nvSpPr>
          <p:cNvPr id="6" name="円/楕円 5"/>
          <p:cNvSpPr/>
          <p:nvPr/>
        </p:nvSpPr>
        <p:spPr>
          <a:xfrm>
            <a:off x="1815979" y="5054120"/>
            <a:ext cx="287765" cy="291988"/>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199588688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1" name="グラフ 70"/>
          <p:cNvGraphicFramePr>
            <a:graphicFrameLocks/>
          </p:cNvGraphicFramePr>
          <p:nvPr>
            <p:extLst/>
          </p:nvPr>
        </p:nvGraphicFramePr>
        <p:xfrm>
          <a:off x="1311408" y="2848925"/>
          <a:ext cx="4145648" cy="2948851"/>
        </p:xfrm>
        <a:graphic>
          <a:graphicData uri="http://schemas.openxmlformats.org/drawingml/2006/chart">
            <c:chart xmlns:c="http://schemas.openxmlformats.org/drawingml/2006/chart" xmlns:r="http://schemas.openxmlformats.org/officeDocument/2006/relationships" r:id="rId3"/>
          </a:graphicData>
        </a:graphic>
      </p:graphicFrame>
      <p:sp>
        <p:nvSpPr>
          <p:cNvPr id="4" name="スライド番号プレースホルダー 3"/>
          <p:cNvSpPr>
            <a:spLocks noGrp="1"/>
          </p:cNvSpPr>
          <p:nvPr>
            <p:ph type="sldNum" sz="quarter" idx="12"/>
          </p:nvPr>
        </p:nvSpPr>
        <p:spPr/>
        <p:txBody>
          <a:bodyPr/>
          <a:lstStyle/>
          <a:p>
            <a:fld id="{40F85341-AB73-4280-8395-A80C95690EE8}" type="slidenum">
              <a:rPr kumimoji="1" lang="ja-JP" altLang="en-US" smtClean="0"/>
              <a:t>9</a:t>
            </a:fld>
            <a:endParaRPr kumimoji="1" lang="ja-JP" altLang="en-US"/>
          </a:p>
        </p:txBody>
      </p:sp>
      <p:sp>
        <p:nvSpPr>
          <p:cNvPr id="16" name="タイトル 1"/>
          <p:cNvSpPr txBox="1">
            <a:spLocks/>
          </p:cNvSpPr>
          <p:nvPr/>
        </p:nvSpPr>
        <p:spPr>
          <a:xfrm>
            <a:off x="611832" y="238054"/>
            <a:ext cx="8716202" cy="914400"/>
          </a:xfrm>
          <a:prstGeom prst="rect">
            <a:avLst/>
          </a:prstGeom>
        </p:spPr>
        <p:txBody>
          <a:bodyPr vert="horz" anchor="b" anchorCtr="0">
            <a:noAutofit/>
          </a:bodyPr>
          <a:lstStyle>
            <a:lvl1pPr algn="l" rtl="0" eaLnBrk="1" latinLnBrk="0" hangingPunct="1">
              <a:spcBef>
                <a:spcPct val="0"/>
              </a:spcBef>
              <a:buNone/>
              <a:defRPr kumimoji="1" sz="3200" kern="1200">
                <a:solidFill>
                  <a:schemeClr val="tx2"/>
                </a:solidFill>
                <a:latin typeface="+mj-lt"/>
                <a:ea typeface="+mj-ea"/>
                <a:cs typeface="+mj-cs"/>
              </a:defRPr>
            </a:lvl1pPr>
          </a:lstStyle>
          <a:p>
            <a:r>
              <a:rPr lang="ja-JP" altLang="en-US" sz="2800" dirty="0">
                <a:latin typeface="HGSｺﾞｼｯｸM" panose="020B0600000000000000" pitchFamily="50" charset="-128"/>
                <a:ea typeface="HGSｺﾞｼｯｸM" panose="020B0600000000000000" pitchFamily="50" charset="-128"/>
              </a:rPr>
              <a:t>３</a:t>
            </a:r>
            <a:r>
              <a:rPr lang="en-US" altLang="ja-JP" sz="2800" dirty="0">
                <a:latin typeface="HGSｺﾞｼｯｸM" panose="020B0600000000000000" pitchFamily="50" charset="-128"/>
                <a:ea typeface="HGSｺﾞｼｯｸM" panose="020B0600000000000000" pitchFamily="50" charset="-128"/>
              </a:rPr>
              <a:t>.</a:t>
            </a:r>
            <a:r>
              <a:rPr lang="ja-JP" altLang="en-US" sz="2800" dirty="0">
                <a:latin typeface="HGSｺﾞｼｯｸM" panose="020B0600000000000000" pitchFamily="50" charset="-128"/>
                <a:ea typeface="HGSｺﾞｼｯｸM" panose="020B0600000000000000" pitchFamily="50" charset="-128"/>
              </a:rPr>
              <a:t>将来の更新判定橋梁検討</a:t>
            </a:r>
            <a:r>
              <a:rPr lang="en-US" altLang="ja-JP" sz="2800" dirty="0">
                <a:latin typeface="HGSｺﾞｼｯｸM" panose="020B0600000000000000" pitchFamily="50" charset="-128"/>
                <a:ea typeface="HGSｺﾞｼｯｸM" panose="020B0600000000000000" pitchFamily="50" charset="-128"/>
              </a:rPr>
              <a:t/>
            </a:r>
            <a:br>
              <a:rPr lang="en-US" altLang="ja-JP" sz="2800" dirty="0">
                <a:latin typeface="HGSｺﾞｼｯｸM" panose="020B0600000000000000" pitchFamily="50" charset="-128"/>
                <a:ea typeface="HGSｺﾞｼｯｸM" panose="020B0600000000000000" pitchFamily="50" charset="-128"/>
              </a:rPr>
            </a:br>
            <a:r>
              <a:rPr lang="ja-JP" altLang="en-US" sz="2800" dirty="0">
                <a:latin typeface="HGSｺﾞｼｯｸM" panose="020B0600000000000000" pitchFamily="50" charset="-128"/>
                <a:ea typeface="HGSｺﾞｼｯｸM" panose="020B0600000000000000" pitchFamily="50" charset="-128"/>
              </a:rPr>
              <a:t>　１）損傷度を分析すべき橋梁の抽出</a:t>
            </a:r>
          </a:p>
        </p:txBody>
      </p:sp>
      <p:sp>
        <p:nvSpPr>
          <p:cNvPr id="19" name="正方形/長方形 18"/>
          <p:cNvSpPr/>
          <p:nvPr/>
        </p:nvSpPr>
        <p:spPr>
          <a:xfrm>
            <a:off x="719813" y="1300006"/>
            <a:ext cx="8913707" cy="1631216"/>
          </a:xfrm>
          <a:prstGeom prst="rect">
            <a:avLst/>
          </a:prstGeom>
          <a:noFill/>
        </p:spPr>
        <p:txBody>
          <a:bodyPr wrap="square" rtlCol="0">
            <a:spAutoFit/>
          </a:bodyPr>
          <a:lstStyle/>
          <a:p>
            <a:pPr marL="457200" indent="-457200">
              <a:buFont typeface="Wingdings" panose="05000000000000000000" pitchFamily="2" charset="2"/>
              <a:buChar char="Ø"/>
            </a:pPr>
            <a:r>
              <a:rPr lang="ja-JP" altLang="en-US" sz="2000" dirty="0">
                <a:latin typeface="HGSｺﾞｼｯｸM" panose="020B0600000000000000" pitchFamily="50" charset="-128"/>
                <a:ea typeface="HGSｺﾞｼｯｸM" panose="020B0600000000000000" pitchFamily="50" charset="-128"/>
              </a:rPr>
              <a:t>疲労が蓄積する前提（健全度</a:t>
            </a:r>
            <a:r>
              <a:rPr lang="en-US" altLang="ja-JP" sz="2000" dirty="0">
                <a:latin typeface="HGSｺﾞｼｯｸM" panose="020B0600000000000000" pitchFamily="50" charset="-128"/>
                <a:ea typeface="HGSｺﾞｼｯｸM" panose="020B0600000000000000" pitchFamily="50" charset="-128"/>
              </a:rPr>
              <a:t>70</a:t>
            </a:r>
            <a:r>
              <a:rPr lang="ja-JP" altLang="en-US" sz="2000" dirty="0">
                <a:latin typeface="HGSｺﾞｼｯｸM" panose="020B0600000000000000" pitchFamily="50" charset="-128"/>
                <a:ea typeface="HGSｺﾞｼｯｸM" panose="020B0600000000000000" pitchFamily="50" charset="-128"/>
              </a:rPr>
              <a:t>を保てない）で推移グラフに反映し、</a:t>
            </a:r>
            <a:endParaRPr lang="en-US" altLang="ja-JP" sz="2000" dirty="0">
              <a:latin typeface="HGSｺﾞｼｯｸM" panose="020B0600000000000000" pitchFamily="50" charset="-128"/>
              <a:ea typeface="HGSｺﾞｼｯｸM" panose="020B0600000000000000" pitchFamily="50" charset="-128"/>
            </a:endParaRPr>
          </a:p>
          <a:p>
            <a:r>
              <a:rPr lang="ja-JP" altLang="en-US" sz="2000" dirty="0">
                <a:latin typeface="HGSｺﾞｼｯｸM" panose="020B0600000000000000" pitchFamily="50" charset="-128"/>
                <a:ea typeface="HGSｺﾞｼｯｸM" panose="020B0600000000000000" pitchFamily="50" charset="-128"/>
                <a:cs typeface="Meiryo UI" panose="020B0604030504040204" pitchFamily="50" charset="-128"/>
              </a:rPr>
              <a:t>　　マトリクスにより対象橋梁を抽出</a:t>
            </a:r>
            <a:endParaRPr lang="en-US" altLang="ja-JP" sz="2000" dirty="0">
              <a:latin typeface="HGSｺﾞｼｯｸM" panose="020B0600000000000000" pitchFamily="50" charset="-128"/>
              <a:ea typeface="HGSｺﾞｼｯｸM" panose="020B0600000000000000" pitchFamily="50" charset="-128"/>
              <a:cs typeface="Meiryo UI" panose="020B0604030504040204" pitchFamily="50" charset="-128"/>
            </a:endParaRPr>
          </a:p>
          <a:p>
            <a:pPr marL="342900" indent="-342900">
              <a:buFont typeface="Wingdings" panose="05000000000000000000" pitchFamily="2" charset="2"/>
              <a:buChar char="Ø"/>
            </a:pPr>
            <a:r>
              <a:rPr lang="en-US" altLang="ja-JP" sz="2000" dirty="0">
                <a:latin typeface="HGSｺﾞｼｯｸM" panose="020B0600000000000000" pitchFamily="50" charset="-128"/>
                <a:ea typeface="HGSｺﾞｼｯｸM" panose="020B0600000000000000" pitchFamily="50" charset="-128"/>
                <a:cs typeface="Meiryo UI" panose="020B0604030504040204" pitchFamily="50" charset="-128"/>
              </a:rPr>
              <a:t>  </a:t>
            </a:r>
            <a:r>
              <a:rPr lang="ja-JP" altLang="en-US" sz="2000" dirty="0">
                <a:latin typeface="HGSｺﾞｼｯｸM" panose="020B0600000000000000" pitchFamily="50" charset="-128"/>
                <a:ea typeface="HGSｺﾞｼｯｸM" panose="020B0600000000000000" pitchFamily="50" charset="-128"/>
                <a:cs typeface="Meiryo UI" panose="020B0604030504040204" pitchFamily="50" charset="-128"/>
              </a:rPr>
              <a:t>現時点では、</a:t>
            </a:r>
            <a:r>
              <a:rPr lang="ja-JP" altLang="en-US" sz="2000" dirty="0">
                <a:solidFill>
                  <a:srgbClr val="FF0000"/>
                </a:solidFill>
                <a:latin typeface="HGSｺﾞｼｯｸM" panose="020B0600000000000000" pitchFamily="50" charset="-128"/>
                <a:ea typeface="HGSｺﾞｼｯｸM" panose="020B0600000000000000" pitchFamily="50" charset="-128"/>
                <a:cs typeface="Meiryo UI" panose="020B0604030504040204" pitchFamily="50" charset="-128"/>
              </a:rPr>
              <a:t>９</a:t>
            </a:r>
            <a:r>
              <a:rPr lang="ja-JP" altLang="en-US" sz="2000" dirty="0">
                <a:latin typeface="HGSｺﾞｼｯｸM" panose="020B0600000000000000" pitchFamily="50" charset="-128"/>
                <a:ea typeface="HGSｺﾞｼｯｸM" panose="020B0600000000000000" pitchFamily="50" charset="-128"/>
                <a:cs typeface="Meiryo UI" panose="020B0604030504040204" pitchFamily="50" charset="-128"/>
              </a:rPr>
              <a:t>橋</a:t>
            </a:r>
            <a:endParaRPr lang="en-US" altLang="ja-JP" sz="2000" dirty="0">
              <a:latin typeface="HGSｺﾞｼｯｸM" panose="020B0600000000000000" pitchFamily="50" charset="-128"/>
              <a:ea typeface="HGSｺﾞｼｯｸM" panose="020B0600000000000000" pitchFamily="50" charset="-128"/>
              <a:cs typeface="Meiryo UI" panose="020B0604030504040204" pitchFamily="50" charset="-128"/>
            </a:endParaRPr>
          </a:p>
          <a:p>
            <a:pPr marL="342900" indent="-342900">
              <a:buFont typeface="Wingdings" panose="05000000000000000000" pitchFamily="2" charset="2"/>
              <a:buChar char="Ø"/>
            </a:pPr>
            <a:r>
              <a:rPr lang="ja-JP" altLang="en-US" sz="2000" dirty="0">
                <a:latin typeface="HGSｺﾞｼｯｸM" panose="020B0600000000000000" pitchFamily="50" charset="-128"/>
                <a:ea typeface="HGSｺﾞｼｯｸM" panose="020B0600000000000000" pitchFamily="50" charset="-128"/>
                <a:cs typeface="Meiryo UI" panose="020B0604030504040204" pitchFamily="50" charset="-128"/>
              </a:rPr>
              <a:t>  </a:t>
            </a:r>
            <a:r>
              <a:rPr lang="en-US" altLang="ja-JP" sz="2000" dirty="0">
                <a:latin typeface="HGSｺﾞｼｯｸM" panose="020B0600000000000000" pitchFamily="50" charset="-128"/>
                <a:ea typeface="HGSｺﾞｼｯｸM" panose="020B0600000000000000" pitchFamily="50" charset="-128"/>
                <a:cs typeface="Meiryo UI" panose="020B0604030504040204" pitchFamily="50" charset="-128"/>
              </a:rPr>
              <a:t>20</a:t>
            </a:r>
            <a:r>
              <a:rPr lang="ja-JP" altLang="en-US" sz="2000" dirty="0">
                <a:latin typeface="HGSｺﾞｼｯｸM" panose="020B0600000000000000" pitchFamily="50" charset="-128"/>
                <a:ea typeface="HGSｺﾞｼｯｸM" panose="020B0600000000000000" pitchFamily="50" charset="-128"/>
                <a:cs typeface="Meiryo UI" panose="020B0604030504040204" pitchFamily="50" charset="-128"/>
              </a:rPr>
              <a:t>年後の橋梁群に着目　⇒　</a:t>
            </a:r>
            <a:r>
              <a:rPr lang="ja-JP" altLang="en-US" sz="2000" dirty="0">
                <a:solidFill>
                  <a:srgbClr val="FF0000"/>
                </a:solidFill>
                <a:latin typeface="HGPｺﾞｼｯｸM" panose="020B0600000000000000" pitchFamily="50" charset="-128"/>
                <a:ea typeface="HGPｺﾞｼｯｸM" panose="020B0600000000000000" pitchFamily="50" charset="-128"/>
              </a:rPr>
              <a:t>５４</a:t>
            </a:r>
            <a:r>
              <a:rPr lang="ja-JP" altLang="en-US" sz="2000" dirty="0">
                <a:latin typeface="HGPｺﾞｼｯｸM" panose="020B0600000000000000" pitchFamily="50" charset="-128"/>
                <a:ea typeface="HGPｺﾞｼｯｸM" panose="020B0600000000000000" pitchFamily="50" charset="-128"/>
              </a:rPr>
              <a:t>橋抽出（ゲルバー橋：</a:t>
            </a:r>
            <a:r>
              <a:rPr lang="ja-JP" altLang="en-US" sz="2000" dirty="0">
                <a:solidFill>
                  <a:srgbClr val="FF0000"/>
                </a:solidFill>
                <a:latin typeface="HGPｺﾞｼｯｸM" panose="020B0600000000000000" pitchFamily="50" charset="-128"/>
                <a:ea typeface="HGPｺﾞｼｯｸM" panose="020B0600000000000000" pitchFamily="50" charset="-128"/>
              </a:rPr>
              <a:t>３</a:t>
            </a:r>
            <a:r>
              <a:rPr lang="ja-JP" altLang="en-US" sz="2000" dirty="0">
                <a:latin typeface="HGPｺﾞｼｯｸM" panose="020B0600000000000000" pitchFamily="50" charset="-128"/>
                <a:ea typeface="HGPｺﾞｼｯｸM" panose="020B0600000000000000" pitchFamily="50" charset="-128"/>
              </a:rPr>
              <a:t>橋、鋼橋：</a:t>
            </a:r>
            <a:r>
              <a:rPr lang="ja-JP" altLang="en-US" sz="2000" dirty="0">
                <a:solidFill>
                  <a:srgbClr val="FF0000"/>
                </a:solidFill>
                <a:latin typeface="HGPｺﾞｼｯｸM" panose="020B0600000000000000" pitchFamily="50" charset="-128"/>
                <a:ea typeface="HGPｺﾞｼｯｸM" panose="020B0600000000000000" pitchFamily="50" charset="-128"/>
              </a:rPr>
              <a:t>５１</a:t>
            </a:r>
            <a:r>
              <a:rPr lang="ja-JP" altLang="en-US" sz="2000" dirty="0">
                <a:latin typeface="HGPｺﾞｼｯｸM" panose="020B0600000000000000" pitchFamily="50" charset="-128"/>
                <a:ea typeface="HGPｺﾞｼｯｸM" panose="020B0600000000000000" pitchFamily="50" charset="-128"/>
              </a:rPr>
              <a:t>橋）</a:t>
            </a:r>
          </a:p>
          <a:p>
            <a:endParaRPr lang="en-US" altLang="ja-JP" sz="2000" dirty="0">
              <a:latin typeface="HGSｺﾞｼｯｸM" panose="020B0600000000000000" pitchFamily="50" charset="-128"/>
              <a:ea typeface="HGSｺﾞｼｯｸM" panose="020B0600000000000000" pitchFamily="50" charset="-128"/>
              <a:cs typeface="Meiryo UI" panose="020B0604030504040204" pitchFamily="50" charset="-128"/>
            </a:endParaRPr>
          </a:p>
        </p:txBody>
      </p:sp>
      <p:grpSp>
        <p:nvGrpSpPr>
          <p:cNvPr id="32" name="グループ化 31"/>
          <p:cNvGrpSpPr/>
          <p:nvPr/>
        </p:nvGrpSpPr>
        <p:grpSpPr>
          <a:xfrm>
            <a:off x="5893803" y="4693881"/>
            <a:ext cx="3511380" cy="792088"/>
            <a:chOff x="5474128" y="4753501"/>
            <a:chExt cx="3511380" cy="792088"/>
          </a:xfrm>
        </p:grpSpPr>
        <p:sp>
          <p:nvSpPr>
            <p:cNvPr id="34" name="正方形/長方形 33"/>
            <p:cNvSpPr/>
            <p:nvPr/>
          </p:nvSpPr>
          <p:spPr>
            <a:xfrm>
              <a:off x="5474128" y="4753501"/>
              <a:ext cx="3386385" cy="792088"/>
            </a:xfrm>
            <a:prstGeom prst="rect">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35" name="直線コネクタ 34"/>
            <p:cNvCxnSpPr/>
            <p:nvPr/>
          </p:nvCxnSpPr>
          <p:spPr>
            <a:xfrm>
              <a:off x="5536525" y="4989916"/>
              <a:ext cx="424827" cy="0"/>
            </a:xfrm>
            <a:prstGeom prst="line">
              <a:avLst/>
            </a:prstGeom>
            <a:ln w="19050">
              <a:solidFill>
                <a:srgbClr val="0070C0"/>
              </a:solidFill>
            </a:ln>
          </p:spPr>
          <p:style>
            <a:lnRef idx="1">
              <a:schemeClr val="accent1"/>
            </a:lnRef>
            <a:fillRef idx="0">
              <a:schemeClr val="accent1"/>
            </a:fillRef>
            <a:effectRef idx="0">
              <a:schemeClr val="accent1"/>
            </a:effectRef>
            <a:fontRef idx="minor">
              <a:schemeClr val="tx1"/>
            </a:fontRef>
          </p:style>
        </p:cxnSp>
        <p:sp>
          <p:nvSpPr>
            <p:cNvPr id="36" name="円/楕円 35"/>
            <p:cNvSpPr/>
            <p:nvPr/>
          </p:nvSpPr>
          <p:spPr>
            <a:xfrm>
              <a:off x="5702858" y="4940231"/>
              <a:ext cx="84965" cy="84965"/>
            </a:xfrm>
            <a:prstGeom prst="ellipse">
              <a:avLst/>
            </a:prstGeom>
            <a:solidFill>
              <a:schemeClr val="bg1"/>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37" name="直線コネクタ 36"/>
            <p:cNvCxnSpPr/>
            <p:nvPr/>
          </p:nvCxnSpPr>
          <p:spPr>
            <a:xfrm>
              <a:off x="5536525" y="5161476"/>
              <a:ext cx="424827" cy="0"/>
            </a:xfrm>
            <a:prstGeom prst="line">
              <a:avLst/>
            </a:prstGeom>
            <a:ln w="19050">
              <a:solidFill>
                <a:srgbClr val="00B050"/>
              </a:solidFill>
              <a:prstDash val="dash"/>
            </a:ln>
          </p:spPr>
          <p:style>
            <a:lnRef idx="1">
              <a:schemeClr val="accent1"/>
            </a:lnRef>
            <a:fillRef idx="0">
              <a:schemeClr val="accent1"/>
            </a:fillRef>
            <a:effectRef idx="0">
              <a:schemeClr val="accent1"/>
            </a:effectRef>
            <a:fontRef idx="minor">
              <a:schemeClr val="tx1"/>
            </a:fontRef>
          </p:style>
        </p:cxnSp>
        <p:sp>
          <p:nvSpPr>
            <p:cNvPr id="38" name="円/楕円 37"/>
            <p:cNvSpPr/>
            <p:nvPr/>
          </p:nvSpPr>
          <p:spPr>
            <a:xfrm>
              <a:off x="5702858" y="5111791"/>
              <a:ext cx="84965" cy="84965"/>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9" name="正方形/長方形 38"/>
            <p:cNvSpPr/>
            <p:nvPr/>
          </p:nvSpPr>
          <p:spPr>
            <a:xfrm>
              <a:off x="5996683" y="4812515"/>
              <a:ext cx="2612531" cy="307777"/>
            </a:xfrm>
            <a:prstGeom prst="rect">
              <a:avLst/>
            </a:prstGeom>
            <a:noFill/>
          </p:spPr>
          <p:txBody>
            <a:bodyPr wrap="square" rtlCol="0">
              <a:spAutoFit/>
            </a:bodyPr>
            <a:lstStyle/>
            <a:p>
              <a:r>
                <a:rPr lang="ja-JP" altLang="en-US" sz="1400" dirty="0">
                  <a:latin typeface="HGSｺﾞｼｯｸM" panose="020B0600000000000000" pitchFamily="50" charset="-128"/>
                  <a:ea typeface="HGSｺﾞｼｯｸM" panose="020B0600000000000000" pitchFamily="50" charset="-128"/>
                  <a:cs typeface="Meiryo UI" panose="020B0604030504040204" pitchFamily="50" charset="-128"/>
                </a:rPr>
                <a:t>閾値</a:t>
              </a:r>
              <a:r>
                <a:rPr lang="en-US" altLang="ja-JP" sz="1400" dirty="0">
                  <a:latin typeface="HGSｺﾞｼｯｸM" panose="020B0600000000000000" pitchFamily="50" charset="-128"/>
                  <a:ea typeface="HGSｺﾞｼｯｸM" panose="020B0600000000000000" pitchFamily="50" charset="-128"/>
                  <a:cs typeface="Meiryo UI" panose="020B0604030504040204" pitchFamily="50" charset="-128"/>
                </a:rPr>
                <a:t>40</a:t>
              </a:r>
              <a:r>
                <a:rPr lang="ja-JP" altLang="en-US" sz="1400" dirty="0">
                  <a:latin typeface="HGSｺﾞｼｯｸM" panose="020B0600000000000000" pitchFamily="50" charset="-128"/>
                  <a:ea typeface="HGSｺﾞｼｯｸM" panose="020B0600000000000000" pitchFamily="50" charset="-128"/>
                  <a:cs typeface="Meiryo UI" panose="020B0604030504040204" pitchFamily="50" charset="-128"/>
                </a:rPr>
                <a:t>点</a:t>
              </a:r>
              <a:r>
                <a:rPr lang="en-US" altLang="ja-JP" sz="1400" dirty="0">
                  <a:latin typeface="HGSｺﾞｼｯｸM" panose="020B0600000000000000" pitchFamily="50" charset="-128"/>
                  <a:ea typeface="HGSｺﾞｼｯｸM" panose="020B0600000000000000" pitchFamily="50" charset="-128"/>
                  <a:cs typeface="Meiryo UI" panose="020B0604030504040204" pitchFamily="50" charset="-128"/>
                </a:rPr>
                <a:t>+</a:t>
              </a:r>
              <a:r>
                <a:rPr lang="ja-JP" altLang="en-US" sz="1400" dirty="0">
                  <a:solidFill>
                    <a:srgbClr val="FF0000"/>
                  </a:solidFill>
                  <a:latin typeface="HGSｺﾞｼｯｸM" panose="020B0600000000000000" pitchFamily="50" charset="-128"/>
                  <a:ea typeface="HGSｺﾞｼｯｸM" panose="020B0600000000000000" pitchFamily="50" charset="-128"/>
                  <a:cs typeface="Meiryo UI" panose="020B0604030504040204" pitchFamily="50" charset="-128"/>
                </a:rPr>
                <a:t>小項目</a:t>
              </a:r>
              <a:r>
                <a:rPr lang="ja-JP" altLang="en-US" sz="1400" dirty="0">
                  <a:latin typeface="HGSｺﾞｼｯｸM" panose="020B0600000000000000" pitchFamily="50" charset="-128"/>
                  <a:ea typeface="HGSｺﾞｼｯｸM" panose="020B0600000000000000" pitchFamily="50" charset="-128"/>
                  <a:cs typeface="Meiryo UI" panose="020B0604030504040204" pitchFamily="50" charset="-128"/>
                </a:rPr>
                <a:t>で</a:t>
              </a:r>
              <a:r>
                <a:rPr lang="en-US" altLang="ja-JP" sz="1400" dirty="0">
                  <a:latin typeface="HGSｺﾞｼｯｸM" panose="020B0600000000000000" pitchFamily="50" charset="-128"/>
                  <a:ea typeface="HGSｺﾞｼｯｸM" panose="020B0600000000000000" pitchFamily="50" charset="-128"/>
                  <a:cs typeface="Meiryo UI" panose="020B0604030504040204" pitchFamily="50" charset="-128"/>
                </a:rPr>
                <a:t>10</a:t>
              </a:r>
              <a:r>
                <a:rPr lang="ja-JP" altLang="en-US" sz="1400" dirty="0">
                  <a:latin typeface="HGSｺﾞｼｯｸM" panose="020B0600000000000000" pitchFamily="50" charset="-128"/>
                  <a:ea typeface="HGSｺﾞｼｯｸM" panose="020B0600000000000000" pitchFamily="50" charset="-128"/>
                  <a:cs typeface="Meiryo UI" panose="020B0604030504040204" pitchFamily="50" charset="-128"/>
                </a:rPr>
                <a:t>点以上</a:t>
              </a:r>
            </a:p>
          </p:txBody>
        </p:sp>
        <p:sp>
          <p:nvSpPr>
            <p:cNvPr id="43" name="正方形/長方形 42"/>
            <p:cNvSpPr/>
            <p:nvPr/>
          </p:nvSpPr>
          <p:spPr>
            <a:xfrm>
              <a:off x="5996684" y="4978838"/>
              <a:ext cx="2731512" cy="307777"/>
            </a:xfrm>
            <a:prstGeom prst="rect">
              <a:avLst/>
            </a:prstGeom>
            <a:noFill/>
          </p:spPr>
          <p:txBody>
            <a:bodyPr wrap="square" rtlCol="0">
              <a:spAutoFit/>
            </a:bodyPr>
            <a:lstStyle/>
            <a:p>
              <a:r>
                <a:rPr lang="ja-JP" altLang="en-US" sz="1400" dirty="0">
                  <a:latin typeface="HGSｺﾞｼｯｸM" panose="020B0600000000000000" pitchFamily="50" charset="-128"/>
                  <a:ea typeface="HGSｺﾞｼｯｸM" panose="020B0600000000000000" pitchFamily="50" charset="-128"/>
                  <a:cs typeface="Meiryo UI" panose="020B0604030504040204" pitchFamily="50" charset="-128"/>
                </a:rPr>
                <a:t>閾値</a:t>
              </a:r>
              <a:r>
                <a:rPr lang="en-US" altLang="ja-JP" sz="1400" dirty="0">
                  <a:latin typeface="HGSｺﾞｼｯｸM" panose="020B0600000000000000" pitchFamily="50" charset="-128"/>
                  <a:ea typeface="HGSｺﾞｼｯｸM" panose="020B0600000000000000" pitchFamily="50" charset="-128"/>
                  <a:cs typeface="Meiryo UI" panose="020B0604030504040204" pitchFamily="50" charset="-128"/>
                </a:rPr>
                <a:t>30</a:t>
              </a:r>
              <a:r>
                <a:rPr lang="ja-JP" altLang="en-US" sz="1400" dirty="0">
                  <a:latin typeface="HGSｺﾞｼｯｸM" panose="020B0600000000000000" pitchFamily="50" charset="-128"/>
                  <a:ea typeface="HGSｺﾞｼｯｸM" panose="020B0600000000000000" pitchFamily="50" charset="-128"/>
                  <a:cs typeface="Meiryo UI" panose="020B0604030504040204" pitchFamily="50" charset="-128"/>
                </a:rPr>
                <a:t>点</a:t>
              </a:r>
              <a:r>
                <a:rPr lang="en-US" altLang="ja-JP" sz="1400" dirty="0">
                  <a:latin typeface="HGSｺﾞｼｯｸM" panose="020B0600000000000000" pitchFamily="50" charset="-128"/>
                  <a:ea typeface="HGSｺﾞｼｯｸM" panose="020B0600000000000000" pitchFamily="50" charset="-128"/>
                  <a:cs typeface="Meiryo UI" panose="020B0604030504040204" pitchFamily="50" charset="-128"/>
                </a:rPr>
                <a:t>+</a:t>
              </a:r>
              <a:r>
                <a:rPr lang="ja-JP" altLang="en-US" sz="1400" dirty="0">
                  <a:solidFill>
                    <a:srgbClr val="FF0000"/>
                  </a:solidFill>
                  <a:latin typeface="HGSｺﾞｼｯｸM" panose="020B0600000000000000" pitchFamily="50" charset="-128"/>
                  <a:ea typeface="HGSｺﾞｼｯｸM" panose="020B0600000000000000" pitchFamily="50" charset="-128"/>
                  <a:cs typeface="Meiryo UI" panose="020B0604030504040204" pitchFamily="50" charset="-128"/>
                </a:rPr>
                <a:t>小項目</a:t>
              </a:r>
              <a:r>
                <a:rPr lang="ja-JP" altLang="en-US" sz="1400" dirty="0">
                  <a:latin typeface="HGSｺﾞｼｯｸM" panose="020B0600000000000000" pitchFamily="50" charset="-128"/>
                  <a:ea typeface="HGSｺﾞｼｯｸM" panose="020B0600000000000000" pitchFamily="50" charset="-128"/>
                  <a:cs typeface="Meiryo UI" panose="020B0604030504040204" pitchFamily="50" charset="-128"/>
                </a:rPr>
                <a:t>で</a:t>
              </a:r>
              <a:r>
                <a:rPr lang="en-US" altLang="ja-JP" sz="1400" dirty="0">
                  <a:latin typeface="HGSｺﾞｼｯｸM" panose="020B0600000000000000" pitchFamily="50" charset="-128"/>
                  <a:ea typeface="HGSｺﾞｼｯｸM" panose="020B0600000000000000" pitchFamily="50" charset="-128"/>
                  <a:cs typeface="Meiryo UI" panose="020B0604030504040204" pitchFamily="50" charset="-128"/>
                </a:rPr>
                <a:t>10</a:t>
              </a:r>
              <a:r>
                <a:rPr lang="ja-JP" altLang="en-US" sz="1400" dirty="0">
                  <a:latin typeface="HGSｺﾞｼｯｸM" panose="020B0600000000000000" pitchFamily="50" charset="-128"/>
                  <a:ea typeface="HGSｺﾞｼｯｸM" panose="020B0600000000000000" pitchFamily="50" charset="-128"/>
                  <a:cs typeface="Meiryo UI" panose="020B0604030504040204" pitchFamily="50" charset="-128"/>
                </a:rPr>
                <a:t>点以上</a:t>
              </a:r>
            </a:p>
          </p:txBody>
        </p:sp>
        <p:sp>
          <p:nvSpPr>
            <p:cNvPr id="44" name="正方形/長方形 43"/>
            <p:cNvSpPr/>
            <p:nvPr/>
          </p:nvSpPr>
          <p:spPr>
            <a:xfrm>
              <a:off x="5996684" y="5153134"/>
              <a:ext cx="2988824" cy="307777"/>
            </a:xfrm>
            <a:prstGeom prst="rect">
              <a:avLst/>
            </a:prstGeom>
            <a:noFill/>
          </p:spPr>
          <p:txBody>
            <a:bodyPr wrap="square" rtlCol="0">
              <a:spAutoFit/>
            </a:bodyPr>
            <a:lstStyle/>
            <a:p>
              <a:r>
                <a:rPr lang="ja-JP" altLang="en-US" sz="1400" dirty="0">
                  <a:latin typeface="HGSｺﾞｼｯｸM" panose="020B0600000000000000" pitchFamily="50" charset="-128"/>
                  <a:ea typeface="HGSｺﾞｼｯｸM" panose="020B0600000000000000" pitchFamily="50" charset="-128"/>
                  <a:cs typeface="Meiryo UI" panose="020B0604030504040204" pitchFamily="50" charset="-128"/>
                </a:rPr>
                <a:t>閾値</a:t>
              </a:r>
              <a:r>
                <a:rPr lang="en-US" altLang="ja-JP" sz="1400" dirty="0">
                  <a:latin typeface="HGSｺﾞｼｯｸM" panose="020B0600000000000000" pitchFamily="50" charset="-128"/>
                  <a:ea typeface="HGSｺﾞｼｯｸM" panose="020B0600000000000000" pitchFamily="50" charset="-128"/>
                  <a:cs typeface="Meiryo UI" panose="020B0604030504040204" pitchFamily="50" charset="-128"/>
                </a:rPr>
                <a:t>30</a:t>
              </a:r>
              <a:r>
                <a:rPr lang="ja-JP" altLang="en-US" sz="1400" dirty="0">
                  <a:latin typeface="HGSｺﾞｼｯｸM" panose="020B0600000000000000" pitchFamily="50" charset="-128"/>
                  <a:ea typeface="HGSｺﾞｼｯｸM" panose="020B0600000000000000" pitchFamily="50" charset="-128"/>
                  <a:cs typeface="Meiryo UI" panose="020B0604030504040204" pitchFamily="50" charset="-128"/>
                </a:rPr>
                <a:t>点</a:t>
              </a:r>
              <a:r>
                <a:rPr lang="en-US" altLang="ja-JP" sz="1400" dirty="0">
                  <a:latin typeface="HGSｺﾞｼｯｸM" panose="020B0600000000000000" pitchFamily="50" charset="-128"/>
                  <a:ea typeface="HGSｺﾞｼｯｸM" panose="020B0600000000000000" pitchFamily="50" charset="-128"/>
                  <a:cs typeface="Meiryo UI" panose="020B0604030504040204" pitchFamily="50" charset="-128"/>
                </a:rPr>
                <a:t>+</a:t>
              </a:r>
              <a:r>
                <a:rPr lang="ja-JP" altLang="en-US" sz="1400" dirty="0">
                  <a:solidFill>
                    <a:srgbClr val="FF0000"/>
                  </a:solidFill>
                  <a:latin typeface="HGSｺﾞｼｯｸM" panose="020B0600000000000000" pitchFamily="50" charset="-128"/>
                  <a:ea typeface="HGSｺﾞｼｯｸM" panose="020B0600000000000000" pitchFamily="50" charset="-128"/>
                  <a:cs typeface="Meiryo UI" panose="020B0604030504040204" pitchFamily="50" charset="-128"/>
                </a:rPr>
                <a:t>大項目</a:t>
              </a:r>
              <a:r>
                <a:rPr lang="ja-JP" altLang="en-US" sz="1400" dirty="0">
                  <a:latin typeface="HGSｺﾞｼｯｸM" panose="020B0600000000000000" pitchFamily="50" charset="-128"/>
                  <a:ea typeface="HGSｺﾞｼｯｸM" panose="020B0600000000000000" pitchFamily="50" charset="-128"/>
                  <a:cs typeface="Meiryo UI" panose="020B0604030504040204" pitchFamily="50" charset="-128"/>
                </a:rPr>
                <a:t>で</a:t>
              </a:r>
              <a:r>
                <a:rPr lang="en-US" altLang="ja-JP" sz="1400" dirty="0">
                  <a:latin typeface="HGSｺﾞｼｯｸM" panose="020B0600000000000000" pitchFamily="50" charset="-128"/>
                  <a:ea typeface="HGSｺﾞｼｯｸM" panose="020B0600000000000000" pitchFamily="50" charset="-128"/>
                  <a:cs typeface="Meiryo UI" panose="020B0604030504040204" pitchFamily="50" charset="-128"/>
                </a:rPr>
                <a:t>10</a:t>
              </a:r>
              <a:r>
                <a:rPr lang="ja-JP" altLang="en-US" sz="1400" dirty="0">
                  <a:latin typeface="HGSｺﾞｼｯｸM" panose="020B0600000000000000" pitchFamily="50" charset="-128"/>
                  <a:ea typeface="HGSｺﾞｼｯｸM" panose="020B0600000000000000" pitchFamily="50" charset="-128"/>
                  <a:cs typeface="Meiryo UI" panose="020B0604030504040204" pitchFamily="50" charset="-128"/>
                </a:rPr>
                <a:t>点以上</a:t>
              </a:r>
              <a:r>
                <a:rPr lang="en-US" altLang="ja-JP" sz="1400" dirty="0">
                  <a:latin typeface="HGSｺﾞｼｯｸM" panose="020B0600000000000000" pitchFamily="50" charset="-128"/>
                  <a:ea typeface="HGSｺﾞｼｯｸM" panose="020B0600000000000000" pitchFamily="50" charset="-128"/>
                  <a:cs typeface="Meiryo UI" panose="020B0604030504040204" pitchFamily="50" charset="-128"/>
                </a:rPr>
                <a:t>(Max)</a:t>
              </a:r>
              <a:endParaRPr lang="ja-JP" altLang="en-US" sz="1400" dirty="0">
                <a:latin typeface="HGSｺﾞｼｯｸM" panose="020B0600000000000000" pitchFamily="50" charset="-128"/>
                <a:ea typeface="HGSｺﾞｼｯｸM" panose="020B0600000000000000" pitchFamily="50" charset="-128"/>
                <a:cs typeface="Meiryo UI" panose="020B0604030504040204" pitchFamily="50" charset="-128"/>
              </a:endParaRPr>
            </a:p>
          </p:txBody>
        </p:sp>
        <p:cxnSp>
          <p:nvCxnSpPr>
            <p:cNvPr id="45" name="直線コネクタ 44"/>
            <p:cNvCxnSpPr/>
            <p:nvPr/>
          </p:nvCxnSpPr>
          <p:spPr>
            <a:xfrm>
              <a:off x="5536525" y="5317042"/>
              <a:ext cx="424827" cy="0"/>
            </a:xfrm>
            <a:prstGeom prst="line">
              <a:avLst/>
            </a:prstGeom>
            <a:ln w="19050">
              <a:solidFill>
                <a:schemeClr val="tx1"/>
              </a:solidFill>
              <a:prstDash val="dash"/>
            </a:ln>
          </p:spPr>
          <p:style>
            <a:lnRef idx="1">
              <a:schemeClr val="accent1"/>
            </a:lnRef>
            <a:fillRef idx="0">
              <a:schemeClr val="accent1"/>
            </a:fillRef>
            <a:effectRef idx="0">
              <a:schemeClr val="accent1"/>
            </a:effectRef>
            <a:fontRef idx="minor">
              <a:schemeClr val="tx1"/>
            </a:fontRef>
          </p:style>
        </p:cxnSp>
        <p:grpSp>
          <p:nvGrpSpPr>
            <p:cNvPr id="46" name="グループ化 45"/>
            <p:cNvGrpSpPr/>
            <p:nvPr/>
          </p:nvGrpSpPr>
          <p:grpSpPr>
            <a:xfrm>
              <a:off x="5689424" y="5263027"/>
              <a:ext cx="108000" cy="107999"/>
              <a:chOff x="9166151" y="5964781"/>
              <a:chExt cx="180644" cy="184299"/>
            </a:xfrm>
          </p:grpSpPr>
          <p:cxnSp>
            <p:nvCxnSpPr>
              <p:cNvPr id="47" name="直線コネクタ 46"/>
              <p:cNvCxnSpPr/>
              <p:nvPr/>
            </p:nvCxnSpPr>
            <p:spPr>
              <a:xfrm>
                <a:off x="9166151" y="5969080"/>
                <a:ext cx="180000" cy="180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8" name="直線コネクタ 47"/>
              <p:cNvCxnSpPr/>
              <p:nvPr/>
            </p:nvCxnSpPr>
            <p:spPr>
              <a:xfrm flipV="1">
                <a:off x="9166795" y="5964781"/>
                <a:ext cx="180000" cy="179999"/>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grpSp>
      <p:cxnSp>
        <p:nvCxnSpPr>
          <p:cNvPr id="50" name="直線コネクタ 49"/>
          <p:cNvCxnSpPr/>
          <p:nvPr/>
        </p:nvCxnSpPr>
        <p:spPr>
          <a:xfrm flipV="1">
            <a:off x="3630884" y="2929715"/>
            <a:ext cx="0" cy="2547984"/>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51" name="直線コネクタ 50"/>
          <p:cNvCxnSpPr/>
          <p:nvPr/>
        </p:nvCxnSpPr>
        <p:spPr>
          <a:xfrm flipH="1" flipV="1">
            <a:off x="3068389" y="2929715"/>
            <a:ext cx="0" cy="2547984"/>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52" name="正方形/長方形 51"/>
          <p:cNvSpPr/>
          <p:nvPr/>
        </p:nvSpPr>
        <p:spPr>
          <a:xfrm>
            <a:off x="2378028" y="2608644"/>
            <a:ext cx="2325343" cy="316300"/>
          </a:xfrm>
          <a:prstGeom prst="rect">
            <a:avLst/>
          </a:prstGeom>
          <a:noFill/>
        </p:spPr>
        <p:txBody>
          <a:bodyPr wrap="square" rtlCol="0">
            <a:spAutoFit/>
          </a:bodyPr>
          <a:lstStyle/>
          <a:p>
            <a:pPr algn="ctr"/>
            <a:r>
              <a:rPr lang="ja-JP" altLang="en-US" sz="1600" dirty="0">
                <a:latin typeface="HGSｺﾞｼｯｸM" panose="020B0600000000000000" pitchFamily="50" charset="-128"/>
                <a:ea typeface="HGSｺﾞｼｯｸM" panose="020B0600000000000000" pitchFamily="50" charset="-128"/>
                <a:cs typeface="Meiryo UI" panose="020B0604030504040204" pitchFamily="50" charset="-128"/>
              </a:rPr>
              <a:t>更新判定橋梁数の比較</a:t>
            </a:r>
          </a:p>
        </p:txBody>
      </p:sp>
      <p:sp>
        <p:nvSpPr>
          <p:cNvPr id="53" name="正方形/長方形 52"/>
          <p:cNvSpPr/>
          <p:nvPr/>
        </p:nvSpPr>
        <p:spPr>
          <a:xfrm rot="16200000">
            <a:off x="1079059" y="3958476"/>
            <a:ext cx="611849" cy="296618"/>
          </a:xfrm>
          <a:prstGeom prst="rect">
            <a:avLst/>
          </a:prstGeom>
          <a:noFill/>
        </p:spPr>
        <p:txBody>
          <a:bodyPr wrap="square" rtlCol="0">
            <a:spAutoFit/>
          </a:bodyPr>
          <a:lstStyle/>
          <a:p>
            <a:pPr algn="ctr"/>
            <a:r>
              <a:rPr lang="ja-JP" altLang="en-US" sz="1400" dirty="0">
                <a:latin typeface="HGSｺﾞｼｯｸM" panose="020B0600000000000000" pitchFamily="50" charset="-128"/>
                <a:ea typeface="HGSｺﾞｼｯｸM" panose="020B0600000000000000" pitchFamily="50" charset="-128"/>
                <a:cs typeface="Meiryo UI" panose="020B0604030504040204" pitchFamily="50" charset="-128"/>
              </a:rPr>
              <a:t>橋数</a:t>
            </a:r>
          </a:p>
        </p:txBody>
      </p:sp>
      <p:sp>
        <p:nvSpPr>
          <p:cNvPr id="54" name="正方形/長方形 53"/>
          <p:cNvSpPr/>
          <p:nvPr/>
        </p:nvSpPr>
        <p:spPr>
          <a:xfrm>
            <a:off x="2720228" y="5807892"/>
            <a:ext cx="1502713" cy="296618"/>
          </a:xfrm>
          <a:prstGeom prst="rect">
            <a:avLst/>
          </a:prstGeom>
          <a:noFill/>
        </p:spPr>
        <p:txBody>
          <a:bodyPr wrap="square" rtlCol="0">
            <a:spAutoFit/>
          </a:bodyPr>
          <a:lstStyle/>
          <a:p>
            <a:pPr algn="ctr"/>
            <a:r>
              <a:rPr lang="ja-JP" altLang="en-US" sz="1400" dirty="0">
                <a:latin typeface="HGSｺﾞｼｯｸM" panose="020B0600000000000000" pitchFamily="50" charset="-128"/>
                <a:ea typeface="HGSｺﾞｼｯｸM" panose="020B0600000000000000" pitchFamily="50" charset="-128"/>
                <a:cs typeface="Meiryo UI" panose="020B0604030504040204" pitchFamily="50" charset="-128"/>
              </a:rPr>
              <a:t>経過年数  </a:t>
            </a:r>
            <a:r>
              <a:rPr lang="en-US" altLang="ja-JP" sz="1400" dirty="0">
                <a:latin typeface="HGSｺﾞｼｯｸM" panose="020B0600000000000000" pitchFamily="50" charset="-128"/>
                <a:ea typeface="HGSｺﾞｼｯｸM" panose="020B0600000000000000" pitchFamily="50" charset="-128"/>
                <a:cs typeface="Meiryo UI" panose="020B0604030504040204" pitchFamily="50" charset="-128"/>
              </a:rPr>
              <a:t>(</a:t>
            </a:r>
            <a:r>
              <a:rPr lang="ja-JP" altLang="en-US" sz="1400" dirty="0">
                <a:latin typeface="HGSｺﾞｼｯｸM" panose="020B0600000000000000" pitchFamily="50" charset="-128"/>
                <a:ea typeface="HGSｺﾞｼｯｸM" panose="020B0600000000000000" pitchFamily="50" charset="-128"/>
                <a:cs typeface="Meiryo UI" panose="020B0604030504040204" pitchFamily="50" charset="-128"/>
              </a:rPr>
              <a:t>年</a:t>
            </a:r>
            <a:r>
              <a:rPr lang="en-US" altLang="ja-JP" sz="1400" dirty="0">
                <a:latin typeface="HGSｺﾞｼｯｸM" panose="020B0600000000000000" pitchFamily="50" charset="-128"/>
                <a:ea typeface="HGSｺﾞｼｯｸM" panose="020B0600000000000000" pitchFamily="50" charset="-128"/>
                <a:cs typeface="Meiryo UI" panose="020B0604030504040204" pitchFamily="50" charset="-128"/>
              </a:rPr>
              <a:t>)</a:t>
            </a:r>
            <a:endParaRPr lang="ja-JP" altLang="en-US" sz="1400" dirty="0">
              <a:latin typeface="HGSｺﾞｼｯｸM" panose="020B0600000000000000" pitchFamily="50" charset="-128"/>
              <a:ea typeface="HGSｺﾞｼｯｸM" panose="020B0600000000000000" pitchFamily="50" charset="-128"/>
              <a:cs typeface="Meiryo UI" panose="020B0604030504040204" pitchFamily="50" charset="-128"/>
            </a:endParaRPr>
          </a:p>
        </p:txBody>
      </p:sp>
      <p:sp>
        <p:nvSpPr>
          <p:cNvPr id="55" name="正方形/長方形 54"/>
          <p:cNvSpPr/>
          <p:nvPr/>
        </p:nvSpPr>
        <p:spPr>
          <a:xfrm>
            <a:off x="1893807" y="5738846"/>
            <a:ext cx="484221" cy="143773"/>
          </a:xfrm>
          <a:prstGeom prst="rect">
            <a:avLst/>
          </a:prstGeom>
          <a:noFill/>
        </p:spPr>
        <p:txBody>
          <a:bodyPr wrap="square" lIns="0" tIns="0" rIns="0" bIns="0" rtlCol="0">
            <a:spAutoFit/>
          </a:bodyPr>
          <a:lstStyle/>
          <a:p>
            <a:pPr algn="ctr"/>
            <a:r>
              <a:rPr lang="en-US" altLang="ja-JP" sz="1000" dirty="0">
                <a:latin typeface="HGSｺﾞｼｯｸM" panose="020B0600000000000000" pitchFamily="50" charset="-128"/>
                <a:ea typeface="HGSｺﾞｼｯｸM" panose="020B0600000000000000" pitchFamily="50" charset="-128"/>
                <a:cs typeface="Meiryo UI" panose="020B0604030504040204" pitchFamily="50" charset="-128"/>
              </a:rPr>
              <a:t>(H28</a:t>
            </a:r>
            <a:r>
              <a:rPr lang="ja-JP" altLang="en-US" sz="1000" dirty="0">
                <a:latin typeface="HGSｺﾞｼｯｸM" panose="020B0600000000000000" pitchFamily="50" charset="-128"/>
                <a:ea typeface="HGSｺﾞｼｯｸM" panose="020B0600000000000000" pitchFamily="50" charset="-128"/>
                <a:cs typeface="Meiryo UI" panose="020B0604030504040204" pitchFamily="50" charset="-128"/>
              </a:rPr>
              <a:t>年</a:t>
            </a:r>
            <a:r>
              <a:rPr lang="en-US" altLang="ja-JP" sz="1000" dirty="0">
                <a:latin typeface="HGSｺﾞｼｯｸM" panose="020B0600000000000000" pitchFamily="50" charset="-128"/>
                <a:ea typeface="HGSｺﾞｼｯｸM" panose="020B0600000000000000" pitchFamily="50" charset="-128"/>
                <a:cs typeface="Meiryo UI" panose="020B0604030504040204" pitchFamily="50" charset="-128"/>
              </a:rPr>
              <a:t>)</a:t>
            </a:r>
            <a:endParaRPr lang="ja-JP" altLang="en-US" sz="1000" dirty="0">
              <a:latin typeface="HGSｺﾞｼｯｸM" panose="020B0600000000000000" pitchFamily="50" charset="-128"/>
              <a:ea typeface="HGSｺﾞｼｯｸM" panose="020B0600000000000000" pitchFamily="50" charset="-128"/>
              <a:cs typeface="Meiryo UI" panose="020B0604030504040204" pitchFamily="50" charset="-128"/>
            </a:endParaRPr>
          </a:p>
        </p:txBody>
      </p:sp>
      <p:sp>
        <p:nvSpPr>
          <p:cNvPr id="56" name="正方形/長方形 55"/>
          <p:cNvSpPr/>
          <p:nvPr/>
        </p:nvSpPr>
        <p:spPr>
          <a:xfrm>
            <a:off x="2453396" y="5738846"/>
            <a:ext cx="491575" cy="143773"/>
          </a:xfrm>
          <a:prstGeom prst="rect">
            <a:avLst/>
          </a:prstGeom>
          <a:noFill/>
        </p:spPr>
        <p:txBody>
          <a:bodyPr wrap="square" lIns="0" tIns="0" rIns="0" bIns="0" rtlCol="0">
            <a:spAutoFit/>
          </a:bodyPr>
          <a:lstStyle/>
          <a:p>
            <a:pPr algn="ctr"/>
            <a:r>
              <a:rPr lang="en-US" altLang="ja-JP" sz="1000" dirty="0">
                <a:latin typeface="HGSｺﾞｼｯｸM" panose="020B0600000000000000" pitchFamily="50" charset="-128"/>
                <a:ea typeface="HGSｺﾞｼｯｸM" panose="020B0600000000000000" pitchFamily="50" charset="-128"/>
                <a:cs typeface="Meiryo UI" panose="020B0604030504040204" pitchFamily="50" charset="-128"/>
              </a:rPr>
              <a:t>(H38</a:t>
            </a:r>
            <a:r>
              <a:rPr lang="ja-JP" altLang="en-US" sz="1000" dirty="0">
                <a:latin typeface="HGSｺﾞｼｯｸM" panose="020B0600000000000000" pitchFamily="50" charset="-128"/>
                <a:ea typeface="HGSｺﾞｼｯｸM" panose="020B0600000000000000" pitchFamily="50" charset="-128"/>
                <a:cs typeface="Meiryo UI" panose="020B0604030504040204" pitchFamily="50" charset="-128"/>
              </a:rPr>
              <a:t>年</a:t>
            </a:r>
            <a:r>
              <a:rPr lang="en-US" altLang="ja-JP" sz="1000" dirty="0">
                <a:latin typeface="HGSｺﾞｼｯｸM" panose="020B0600000000000000" pitchFamily="50" charset="-128"/>
                <a:ea typeface="HGSｺﾞｼｯｸM" panose="020B0600000000000000" pitchFamily="50" charset="-128"/>
                <a:cs typeface="Meiryo UI" panose="020B0604030504040204" pitchFamily="50" charset="-128"/>
              </a:rPr>
              <a:t>)</a:t>
            </a:r>
            <a:endParaRPr lang="ja-JP" altLang="en-US" sz="1000" dirty="0">
              <a:latin typeface="HGSｺﾞｼｯｸM" panose="020B0600000000000000" pitchFamily="50" charset="-128"/>
              <a:ea typeface="HGSｺﾞｼｯｸM" panose="020B0600000000000000" pitchFamily="50" charset="-128"/>
              <a:cs typeface="Meiryo UI" panose="020B0604030504040204" pitchFamily="50" charset="-128"/>
            </a:endParaRPr>
          </a:p>
        </p:txBody>
      </p:sp>
      <p:sp>
        <p:nvSpPr>
          <p:cNvPr id="57" name="正方形/長方形 56"/>
          <p:cNvSpPr/>
          <p:nvPr/>
        </p:nvSpPr>
        <p:spPr>
          <a:xfrm>
            <a:off x="3085603" y="5725483"/>
            <a:ext cx="452112" cy="143773"/>
          </a:xfrm>
          <a:prstGeom prst="rect">
            <a:avLst/>
          </a:prstGeom>
          <a:noFill/>
        </p:spPr>
        <p:txBody>
          <a:bodyPr wrap="square" lIns="0" tIns="0" rIns="0" bIns="0" rtlCol="0">
            <a:spAutoFit/>
          </a:bodyPr>
          <a:lstStyle/>
          <a:p>
            <a:pPr algn="ctr"/>
            <a:r>
              <a:rPr lang="en-US" altLang="ja-JP" sz="1000" dirty="0">
                <a:latin typeface="HGSｺﾞｼｯｸM" panose="020B0600000000000000" pitchFamily="50" charset="-128"/>
                <a:ea typeface="HGSｺﾞｼｯｸM" panose="020B0600000000000000" pitchFamily="50" charset="-128"/>
                <a:cs typeface="Meiryo UI" panose="020B0604030504040204" pitchFamily="50" charset="-128"/>
              </a:rPr>
              <a:t>(H48</a:t>
            </a:r>
            <a:r>
              <a:rPr lang="ja-JP" altLang="en-US" sz="1000" dirty="0">
                <a:latin typeface="HGSｺﾞｼｯｸM" panose="020B0600000000000000" pitchFamily="50" charset="-128"/>
                <a:ea typeface="HGSｺﾞｼｯｸM" panose="020B0600000000000000" pitchFamily="50" charset="-128"/>
                <a:cs typeface="Meiryo UI" panose="020B0604030504040204" pitchFamily="50" charset="-128"/>
              </a:rPr>
              <a:t>年</a:t>
            </a:r>
            <a:r>
              <a:rPr lang="en-US" altLang="ja-JP" sz="1000" dirty="0">
                <a:latin typeface="HGSｺﾞｼｯｸM" panose="020B0600000000000000" pitchFamily="50" charset="-128"/>
                <a:ea typeface="HGSｺﾞｼｯｸM" panose="020B0600000000000000" pitchFamily="50" charset="-128"/>
                <a:cs typeface="Meiryo UI" panose="020B0604030504040204" pitchFamily="50" charset="-128"/>
              </a:rPr>
              <a:t>)</a:t>
            </a:r>
            <a:endParaRPr lang="ja-JP" altLang="en-US" sz="1000" dirty="0">
              <a:latin typeface="HGSｺﾞｼｯｸM" panose="020B0600000000000000" pitchFamily="50" charset="-128"/>
              <a:ea typeface="HGSｺﾞｼｯｸM" panose="020B0600000000000000" pitchFamily="50" charset="-128"/>
              <a:cs typeface="Meiryo UI" panose="020B0604030504040204" pitchFamily="50" charset="-128"/>
            </a:endParaRPr>
          </a:p>
        </p:txBody>
      </p:sp>
      <p:sp>
        <p:nvSpPr>
          <p:cNvPr id="58" name="正方形/長方形 57"/>
          <p:cNvSpPr/>
          <p:nvPr/>
        </p:nvSpPr>
        <p:spPr>
          <a:xfrm>
            <a:off x="3630884" y="5725483"/>
            <a:ext cx="506940" cy="143773"/>
          </a:xfrm>
          <a:prstGeom prst="rect">
            <a:avLst/>
          </a:prstGeom>
          <a:noFill/>
        </p:spPr>
        <p:txBody>
          <a:bodyPr wrap="square" lIns="0" tIns="0" rIns="0" bIns="0" rtlCol="0">
            <a:spAutoFit/>
          </a:bodyPr>
          <a:lstStyle/>
          <a:p>
            <a:pPr algn="ctr"/>
            <a:r>
              <a:rPr lang="en-US" altLang="ja-JP" sz="1000" dirty="0">
                <a:latin typeface="HGSｺﾞｼｯｸM" panose="020B0600000000000000" pitchFamily="50" charset="-128"/>
                <a:ea typeface="HGSｺﾞｼｯｸM" panose="020B0600000000000000" pitchFamily="50" charset="-128"/>
                <a:cs typeface="Meiryo UI" panose="020B0604030504040204" pitchFamily="50" charset="-128"/>
              </a:rPr>
              <a:t>(H58</a:t>
            </a:r>
            <a:r>
              <a:rPr lang="ja-JP" altLang="en-US" sz="1000" dirty="0">
                <a:latin typeface="HGSｺﾞｼｯｸM" panose="020B0600000000000000" pitchFamily="50" charset="-128"/>
                <a:ea typeface="HGSｺﾞｼｯｸM" panose="020B0600000000000000" pitchFamily="50" charset="-128"/>
                <a:cs typeface="Meiryo UI" panose="020B0604030504040204" pitchFamily="50" charset="-128"/>
              </a:rPr>
              <a:t>年</a:t>
            </a:r>
            <a:r>
              <a:rPr lang="en-US" altLang="ja-JP" sz="1000" dirty="0">
                <a:latin typeface="HGSｺﾞｼｯｸM" panose="020B0600000000000000" pitchFamily="50" charset="-128"/>
                <a:ea typeface="HGSｺﾞｼｯｸM" panose="020B0600000000000000" pitchFamily="50" charset="-128"/>
                <a:cs typeface="Meiryo UI" panose="020B0604030504040204" pitchFamily="50" charset="-128"/>
              </a:rPr>
              <a:t>)</a:t>
            </a:r>
            <a:endParaRPr lang="ja-JP" altLang="en-US" sz="1000" dirty="0">
              <a:latin typeface="HGSｺﾞｼｯｸM" panose="020B0600000000000000" pitchFamily="50" charset="-128"/>
              <a:ea typeface="HGSｺﾞｼｯｸM" panose="020B0600000000000000" pitchFamily="50" charset="-128"/>
              <a:cs typeface="Meiryo UI" panose="020B0604030504040204" pitchFamily="50" charset="-128"/>
            </a:endParaRPr>
          </a:p>
        </p:txBody>
      </p:sp>
      <p:sp>
        <p:nvSpPr>
          <p:cNvPr id="59" name="正方形/長方形 58"/>
          <p:cNvSpPr/>
          <p:nvPr/>
        </p:nvSpPr>
        <p:spPr>
          <a:xfrm>
            <a:off x="4137897" y="5725483"/>
            <a:ext cx="493288" cy="153888"/>
          </a:xfrm>
          <a:prstGeom prst="rect">
            <a:avLst/>
          </a:prstGeom>
          <a:noFill/>
        </p:spPr>
        <p:txBody>
          <a:bodyPr wrap="square" lIns="0" tIns="0" rIns="0" bIns="0" rtlCol="0">
            <a:spAutoFit/>
          </a:bodyPr>
          <a:lstStyle/>
          <a:p>
            <a:pPr algn="ctr"/>
            <a:r>
              <a:rPr lang="en-US" altLang="ja-JP" sz="1000" dirty="0">
                <a:latin typeface="HGSｺﾞｼｯｸM" panose="020B0600000000000000" pitchFamily="50" charset="-128"/>
                <a:ea typeface="HGSｺﾞｼｯｸM" panose="020B0600000000000000" pitchFamily="50" charset="-128"/>
                <a:cs typeface="Meiryo UI" panose="020B0604030504040204" pitchFamily="50" charset="-128"/>
              </a:rPr>
              <a:t>(H68</a:t>
            </a:r>
            <a:r>
              <a:rPr lang="ja-JP" altLang="en-US" sz="1000" dirty="0">
                <a:latin typeface="HGSｺﾞｼｯｸM" panose="020B0600000000000000" pitchFamily="50" charset="-128"/>
                <a:ea typeface="HGSｺﾞｼｯｸM" panose="020B0600000000000000" pitchFamily="50" charset="-128"/>
                <a:cs typeface="Meiryo UI" panose="020B0604030504040204" pitchFamily="50" charset="-128"/>
              </a:rPr>
              <a:t>年</a:t>
            </a:r>
            <a:r>
              <a:rPr lang="en-US" altLang="ja-JP" sz="1000" dirty="0">
                <a:latin typeface="HGSｺﾞｼｯｸM" panose="020B0600000000000000" pitchFamily="50" charset="-128"/>
                <a:ea typeface="HGSｺﾞｼｯｸM" panose="020B0600000000000000" pitchFamily="50" charset="-128"/>
                <a:cs typeface="Meiryo UI" panose="020B0604030504040204" pitchFamily="50" charset="-128"/>
              </a:rPr>
              <a:t>)</a:t>
            </a:r>
            <a:endParaRPr lang="ja-JP" altLang="en-US" sz="1000" dirty="0">
              <a:latin typeface="HGSｺﾞｼｯｸM" panose="020B0600000000000000" pitchFamily="50" charset="-128"/>
              <a:ea typeface="HGSｺﾞｼｯｸM" panose="020B0600000000000000" pitchFamily="50" charset="-128"/>
              <a:cs typeface="Meiryo UI" panose="020B0604030504040204" pitchFamily="50" charset="-128"/>
            </a:endParaRPr>
          </a:p>
        </p:txBody>
      </p:sp>
      <p:sp>
        <p:nvSpPr>
          <p:cNvPr id="60" name="正方形/長方形 59"/>
          <p:cNvSpPr/>
          <p:nvPr/>
        </p:nvSpPr>
        <p:spPr>
          <a:xfrm>
            <a:off x="2875738" y="2965757"/>
            <a:ext cx="430680" cy="189943"/>
          </a:xfrm>
          <a:prstGeom prst="rect">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kumimoji="1" lang="en-US" altLang="ja-JP" sz="1200" dirty="0">
                <a:solidFill>
                  <a:schemeClr val="tx1"/>
                </a:solidFill>
              </a:rPr>
              <a:t>H43</a:t>
            </a:r>
            <a:r>
              <a:rPr kumimoji="1" lang="ja-JP" altLang="en-US" sz="1200" dirty="0">
                <a:solidFill>
                  <a:schemeClr val="tx1"/>
                </a:solidFill>
              </a:rPr>
              <a:t>年</a:t>
            </a:r>
          </a:p>
        </p:txBody>
      </p:sp>
      <p:sp>
        <p:nvSpPr>
          <p:cNvPr id="61" name="正方形/長方形 60"/>
          <p:cNvSpPr/>
          <p:nvPr/>
        </p:nvSpPr>
        <p:spPr>
          <a:xfrm>
            <a:off x="3442200" y="2965757"/>
            <a:ext cx="430680" cy="189943"/>
          </a:xfrm>
          <a:prstGeom prst="rect">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kumimoji="1" lang="en-US" altLang="ja-JP" sz="1200" dirty="0">
                <a:solidFill>
                  <a:schemeClr val="tx1"/>
                </a:solidFill>
              </a:rPr>
              <a:t>H53</a:t>
            </a:r>
            <a:r>
              <a:rPr kumimoji="1" lang="ja-JP" altLang="en-US" sz="1200" dirty="0">
                <a:solidFill>
                  <a:schemeClr val="tx1"/>
                </a:solidFill>
              </a:rPr>
              <a:t>年</a:t>
            </a:r>
          </a:p>
        </p:txBody>
      </p:sp>
      <p:sp>
        <p:nvSpPr>
          <p:cNvPr id="62" name="正方形/長方形 61"/>
          <p:cNvSpPr/>
          <p:nvPr/>
        </p:nvSpPr>
        <p:spPr>
          <a:xfrm>
            <a:off x="4713160" y="5725483"/>
            <a:ext cx="483864" cy="143773"/>
          </a:xfrm>
          <a:prstGeom prst="rect">
            <a:avLst/>
          </a:prstGeom>
          <a:noFill/>
        </p:spPr>
        <p:txBody>
          <a:bodyPr wrap="square" lIns="0" tIns="0" rIns="0" bIns="0" rtlCol="0">
            <a:spAutoFit/>
          </a:bodyPr>
          <a:lstStyle/>
          <a:p>
            <a:pPr algn="ctr"/>
            <a:r>
              <a:rPr lang="en-US" altLang="ja-JP" sz="1000" dirty="0">
                <a:latin typeface="HGSｺﾞｼｯｸM" panose="020B0600000000000000" pitchFamily="50" charset="-128"/>
                <a:ea typeface="HGSｺﾞｼｯｸM" panose="020B0600000000000000" pitchFamily="50" charset="-128"/>
                <a:cs typeface="Meiryo UI" panose="020B0604030504040204" pitchFamily="50" charset="-128"/>
              </a:rPr>
              <a:t>(H78</a:t>
            </a:r>
            <a:r>
              <a:rPr lang="ja-JP" altLang="en-US" sz="1000" dirty="0">
                <a:latin typeface="HGSｺﾞｼｯｸM" panose="020B0600000000000000" pitchFamily="50" charset="-128"/>
                <a:ea typeface="HGSｺﾞｼｯｸM" panose="020B0600000000000000" pitchFamily="50" charset="-128"/>
                <a:cs typeface="Meiryo UI" panose="020B0604030504040204" pitchFamily="50" charset="-128"/>
              </a:rPr>
              <a:t>年</a:t>
            </a:r>
            <a:r>
              <a:rPr lang="en-US" altLang="ja-JP" sz="1000" dirty="0">
                <a:latin typeface="HGSｺﾞｼｯｸM" panose="020B0600000000000000" pitchFamily="50" charset="-128"/>
                <a:ea typeface="HGSｺﾞｼｯｸM" panose="020B0600000000000000" pitchFamily="50" charset="-128"/>
                <a:cs typeface="Meiryo UI" panose="020B0604030504040204" pitchFamily="50" charset="-128"/>
              </a:rPr>
              <a:t>)</a:t>
            </a:r>
            <a:endParaRPr lang="ja-JP" altLang="en-US" sz="1000" dirty="0">
              <a:latin typeface="HGSｺﾞｼｯｸM" panose="020B0600000000000000" pitchFamily="50" charset="-128"/>
              <a:ea typeface="HGSｺﾞｼｯｸM" panose="020B0600000000000000" pitchFamily="50" charset="-128"/>
              <a:cs typeface="Meiryo UI" panose="020B0604030504040204" pitchFamily="50" charset="-128"/>
            </a:endParaRPr>
          </a:p>
        </p:txBody>
      </p:sp>
      <p:sp>
        <p:nvSpPr>
          <p:cNvPr id="33" name="線吹き出し 2 (枠付き) 32"/>
          <p:cNvSpPr/>
          <p:nvPr/>
        </p:nvSpPr>
        <p:spPr>
          <a:xfrm>
            <a:off x="2398613" y="3895589"/>
            <a:ext cx="381670" cy="233049"/>
          </a:xfrm>
          <a:prstGeom prst="borderCallout2">
            <a:avLst>
              <a:gd name="adj1" fmla="val 49715"/>
              <a:gd name="adj2" fmla="val 99693"/>
              <a:gd name="adj3" fmla="val 50325"/>
              <a:gd name="adj4" fmla="val 113043"/>
              <a:gd name="adj5" fmla="val 205653"/>
              <a:gd name="adj6" fmla="val 177854"/>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40" name="正方形/長方形 39"/>
          <p:cNvSpPr/>
          <p:nvPr/>
        </p:nvSpPr>
        <p:spPr>
          <a:xfrm>
            <a:off x="2435220" y="3864033"/>
            <a:ext cx="345064" cy="249186"/>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altLang="ja-JP" sz="1200" dirty="0">
                <a:solidFill>
                  <a:schemeClr val="tx1"/>
                </a:solidFill>
              </a:rPr>
              <a:t>35</a:t>
            </a:r>
            <a:r>
              <a:rPr lang="ja-JP" altLang="en-US" sz="1200" dirty="0">
                <a:solidFill>
                  <a:schemeClr val="tx1"/>
                </a:solidFill>
              </a:rPr>
              <a:t>橋</a:t>
            </a:r>
          </a:p>
        </p:txBody>
      </p:sp>
      <p:sp>
        <p:nvSpPr>
          <p:cNvPr id="41" name="線吹き出し 2 (枠付き) 40"/>
          <p:cNvSpPr/>
          <p:nvPr/>
        </p:nvSpPr>
        <p:spPr>
          <a:xfrm>
            <a:off x="3316149" y="4689758"/>
            <a:ext cx="714444" cy="233049"/>
          </a:xfrm>
          <a:prstGeom prst="borderCallout2">
            <a:avLst>
              <a:gd name="adj1" fmla="val 44624"/>
              <a:gd name="adj2" fmla="val -429"/>
              <a:gd name="adj3" fmla="val 45234"/>
              <a:gd name="adj4" fmla="val -12839"/>
              <a:gd name="adj5" fmla="val 311944"/>
              <a:gd name="adj6" fmla="val -35175"/>
            </a:avLst>
          </a:prstGeom>
          <a:solidFill>
            <a:schemeClr val="bg1"/>
          </a:solidFill>
          <a:ln w="127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42" name="正方形/長方形 41"/>
          <p:cNvSpPr/>
          <p:nvPr/>
        </p:nvSpPr>
        <p:spPr>
          <a:xfrm>
            <a:off x="3299097" y="4670032"/>
            <a:ext cx="663574" cy="249186"/>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altLang="ja-JP" sz="1200" dirty="0">
                <a:solidFill>
                  <a:srgbClr val="0070C0"/>
                </a:solidFill>
              </a:rPr>
              <a:t>3</a:t>
            </a:r>
            <a:r>
              <a:rPr lang="ja-JP" altLang="en-US" sz="1200" dirty="0">
                <a:solidFill>
                  <a:srgbClr val="0070C0"/>
                </a:solidFill>
              </a:rPr>
              <a:t>橋</a:t>
            </a:r>
            <a:r>
              <a:rPr lang="ja-JP" altLang="en-US" sz="1200" dirty="0">
                <a:solidFill>
                  <a:schemeClr val="tx1"/>
                </a:solidFill>
              </a:rPr>
              <a:t> </a:t>
            </a:r>
            <a:r>
              <a:rPr lang="en-US" altLang="ja-JP" sz="1200" dirty="0">
                <a:solidFill>
                  <a:schemeClr val="tx1"/>
                </a:solidFill>
              </a:rPr>
              <a:t>, </a:t>
            </a:r>
            <a:r>
              <a:rPr lang="en-US" altLang="ja-JP" sz="1200" dirty="0">
                <a:solidFill>
                  <a:srgbClr val="00B050"/>
                </a:solidFill>
              </a:rPr>
              <a:t>3</a:t>
            </a:r>
            <a:r>
              <a:rPr lang="ja-JP" altLang="en-US" sz="1200" dirty="0">
                <a:solidFill>
                  <a:srgbClr val="00B050"/>
                </a:solidFill>
              </a:rPr>
              <a:t>橋</a:t>
            </a:r>
          </a:p>
        </p:txBody>
      </p:sp>
      <p:sp>
        <p:nvSpPr>
          <p:cNvPr id="49" name="フッター プレースホルダー 2"/>
          <p:cNvSpPr>
            <a:spLocks noGrp="1"/>
          </p:cNvSpPr>
          <p:nvPr>
            <p:ph type="ftr" sz="quarter" idx="11"/>
          </p:nvPr>
        </p:nvSpPr>
        <p:spPr>
          <a:xfrm>
            <a:off x="5529064" y="6396567"/>
            <a:ext cx="3505200" cy="365760"/>
          </a:xfrm>
        </p:spPr>
        <p:txBody>
          <a:bodyPr/>
          <a:lstStyle/>
          <a:p>
            <a:r>
              <a:rPr kumimoji="1" lang="ja-JP" altLang="en-US" dirty="0"/>
              <a:t>資料１</a:t>
            </a:r>
          </a:p>
        </p:txBody>
      </p:sp>
      <p:sp>
        <p:nvSpPr>
          <p:cNvPr id="63" name="円/楕円 62"/>
          <p:cNvSpPr/>
          <p:nvPr/>
        </p:nvSpPr>
        <p:spPr>
          <a:xfrm>
            <a:off x="3168083" y="3411396"/>
            <a:ext cx="287765" cy="291988"/>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テキスト ボックス 7"/>
          <p:cNvSpPr txBox="1"/>
          <p:nvPr/>
        </p:nvSpPr>
        <p:spPr>
          <a:xfrm>
            <a:off x="8029611" y="2833191"/>
            <a:ext cx="1027845" cy="307777"/>
          </a:xfrm>
          <a:prstGeom prst="rect">
            <a:avLst/>
          </a:prstGeom>
          <a:noFill/>
        </p:spPr>
        <p:txBody>
          <a:bodyPr wrap="none" rtlCol="0">
            <a:spAutoFit/>
          </a:bodyPr>
          <a:lstStyle/>
          <a:p>
            <a:r>
              <a:rPr lang="ja-JP" altLang="en-US" sz="1400" b="1" dirty="0">
                <a:latin typeface="HGPｺﾞｼｯｸM" panose="020B0600000000000000" pitchFamily="50" charset="-128"/>
                <a:ea typeface="HGPｺﾞｼｯｸM" panose="020B0600000000000000" pitchFamily="50" charset="-128"/>
              </a:rPr>
              <a:t>殆どが鋼橋</a:t>
            </a:r>
            <a:endParaRPr kumimoji="1" lang="ja-JP" altLang="en-US" sz="1400" b="1" dirty="0">
              <a:latin typeface="HGPｺﾞｼｯｸM" panose="020B0600000000000000" pitchFamily="50" charset="-128"/>
              <a:ea typeface="HGPｺﾞｼｯｸM" panose="020B0600000000000000" pitchFamily="50" charset="-128"/>
            </a:endParaRPr>
          </a:p>
        </p:txBody>
      </p:sp>
      <p:cxnSp>
        <p:nvCxnSpPr>
          <p:cNvPr id="10" name="直線矢印コネクタ 9"/>
          <p:cNvCxnSpPr>
            <a:stCxn id="8" idx="0"/>
          </p:cNvCxnSpPr>
          <p:nvPr/>
        </p:nvCxnSpPr>
        <p:spPr>
          <a:xfrm flipV="1">
            <a:off x="8543534" y="2584209"/>
            <a:ext cx="76145" cy="248982"/>
          </a:xfrm>
          <a:prstGeom prst="straightConnector1">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53220261"/>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アース">
  <a:themeElements>
    <a:clrScheme name="アース">
      <a:dk1>
        <a:sysClr val="windowText" lastClr="000000"/>
      </a:dk1>
      <a:lt1>
        <a:sysClr val="window" lastClr="FFFFFF"/>
      </a:lt1>
      <a:dk2>
        <a:srgbClr val="464653"/>
      </a:dk2>
      <a:lt2>
        <a:srgbClr val="DDE9EC"/>
      </a:lt2>
      <a:accent1>
        <a:srgbClr val="727CA3"/>
      </a:accent1>
      <a:accent2>
        <a:srgbClr val="9FB8CD"/>
      </a:accent2>
      <a:accent3>
        <a:srgbClr val="D2DA7A"/>
      </a:accent3>
      <a:accent4>
        <a:srgbClr val="FADA7A"/>
      </a:accent4>
      <a:accent5>
        <a:srgbClr val="B88472"/>
      </a:accent5>
      <a:accent6>
        <a:srgbClr val="8E736A"/>
      </a:accent6>
      <a:hlink>
        <a:srgbClr val="B292CA"/>
      </a:hlink>
      <a:folHlink>
        <a:srgbClr val="6B5680"/>
      </a:folHlink>
    </a:clrScheme>
    <a:fontScheme name="アース">
      <a:majorFont>
        <a:latin typeface="Bookman Old Style"/>
        <a:ea typeface=""/>
        <a:cs typeface=""/>
        <a:font script="Grek" typeface="Cambria"/>
        <a:font script="Cyrl" typeface="Cambria"/>
        <a:font script="Jpan" typeface="HG明朝E"/>
        <a:font script="Hang" typeface="돋움"/>
        <a:font script="Hans" typeface="宋体"/>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Gill Sans MT"/>
        <a:ea typeface=""/>
        <a:cs typeface=""/>
        <a:font script="Grek" typeface="Calibri"/>
        <a:font script="Cyrl" typeface="Calibri"/>
        <a:font script="Jpan" typeface="ＭＳ Ｐゴシック"/>
        <a:font script="Hang" typeface="맑은 고딕"/>
        <a:font script="Hans" typeface="华文新魏"/>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アース">
      <a:fillStyleLst>
        <a:solidFill>
          <a:schemeClr val="phClr"/>
        </a:solidFill>
        <a:gradFill rotWithShape="1">
          <a:gsLst>
            <a:gs pos="0">
              <a:schemeClr val="phClr">
                <a:tint val="45000"/>
                <a:satMod val="200000"/>
              </a:schemeClr>
            </a:gs>
            <a:gs pos="30000">
              <a:schemeClr val="phClr">
                <a:tint val="61000"/>
                <a:satMod val="200000"/>
              </a:schemeClr>
            </a:gs>
            <a:gs pos="45000">
              <a:schemeClr val="phClr">
                <a:tint val="66000"/>
                <a:satMod val="200000"/>
              </a:schemeClr>
            </a:gs>
            <a:gs pos="55000">
              <a:schemeClr val="phClr">
                <a:tint val="66000"/>
                <a:satMod val="200000"/>
              </a:schemeClr>
            </a:gs>
            <a:gs pos="73000">
              <a:schemeClr val="phClr">
                <a:tint val="61000"/>
                <a:satMod val="200000"/>
              </a:schemeClr>
            </a:gs>
            <a:gs pos="100000">
              <a:schemeClr val="phClr">
                <a:tint val="45000"/>
                <a:satMod val="200000"/>
              </a:schemeClr>
            </a:gs>
          </a:gsLst>
          <a:lin ang="950000" scaled="1"/>
        </a:gradFill>
        <a:gradFill rotWithShape="1">
          <a:gsLst>
            <a:gs pos="0">
              <a:schemeClr val="phClr">
                <a:shade val="63000"/>
              </a:schemeClr>
            </a:gs>
            <a:gs pos="30000">
              <a:schemeClr val="phClr">
                <a:shade val="90000"/>
                <a:satMod val="110000"/>
              </a:schemeClr>
            </a:gs>
            <a:gs pos="45000">
              <a:schemeClr val="phClr">
                <a:shade val="100000"/>
                <a:satMod val="118000"/>
              </a:schemeClr>
            </a:gs>
            <a:gs pos="55000">
              <a:schemeClr val="phClr">
                <a:shade val="100000"/>
                <a:satMod val="118000"/>
              </a:schemeClr>
            </a:gs>
            <a:gs pos="73000">
              <a:schemeClr val="phClr">
                <a:shade val="90000"/>
                <a:satMod val="110000"/>
              </a:schemeClr>
            </a:gs>
            <a:gs pos="100000">
              <a:schemeClr val="phClr">
                <a:shade val="63000"/>
              </a:schemeClr>
            </a:gs>
          </a:gsLst>
          <a:lin ang="950000" scaled="1"/>
        </a:gradFill>
      </a:fillStyleLst>
      <a:lnStyleLst>
        <a:ln w="9525" cap="flat" cmpd="sng" algn="ctr">
          <a:solidFill>
            <a:schemeClr val="ph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outerShdw blurRad="38100" dist="25400" dir="5400000" rotWithShape="0">
              <a:srgbClr val="000000">
                <a:alpha val="40000"/>
              </a:srgbClr>
            </a:outerShdw>
          </a:effectLst>
        </a:effectStyle>
        <a:effectStyle>
          <a:effectLst>
            <a:outerShdw blurRad="50800" dist="43000" dir="5400000" rotWithShape="0">
              <a:srgbClr val="000000">
                <a:alpha val="40000"/>
              </a:srgbClr>
            </a:outerShdw>
          </a:effectLst>
          <a:scene3d>
            <a:camera prst="orthographicFront" fov="0">
              <a:rot lat="0" lon="0" rev="0"/>
            </a:camera>
            <a:lightRig rig="balanced" dir="t">
              <a:rot lat="0" lon="0" rev="0"/>
            </a:lightRig>
          </a:scene3d>
          <a:sp3d prstMaterial="matte">
            <a:bevelT w="0" h="0"/>
            <a:contourClr>
              <a:schemeClr val="phClr">
                <a:tint val="100000"/>
                <a:shade val="100000"/>
                <a:hueMod val="100000"/>
                <a:satMod val="100000"/>
              </a:schemeClr>
            </a:contourClr>
          </a:sp3d>
        </a:effectStyle>
        <a:effectStyle>
          <a:effectLst>
            <a:outerShdw blurRad="50800" dist="25400" dir="5400000" rotWithShape="0">
              <a:srgbClr val="000000">
                <a:alpha val="50000"/>
              </a:srgbClr>
            </a:outerShdw>
          </a:effectLst>
          <a:scene3d>
            <a:camera prst="orthographicFront" fov="0">
              <a:rot lat="0" lon="0" rev="0"/>
            </a:camera>
            <a:lightRig rig="soft" dir="t">
              <a:rot lat="0" lon="0" rev="2700000"/>
            </a:lightRig>
          </a:scene3d>
          <a:sp3d prstMaterial="matte">
            <a:bevelT w="50800" h="50800"/>
            <a:contourClr>
              <a:schemeClr val="phClr"/>
            </a:contourClr>
          </a:sp3d>
        </a:effectStyle>
      </a:effectStyleLst>
      <a:bgFillStyleLst>
        <a:solidFill>
          <a:schemeClr val="phClr"/>
        </a:solidFill>
        <a:gradFill rotWithShape="1">
          <a:gsLst>
            <a:gs pos="0">
              <a:schemeClr val="phClr">
                <a:shade val="60000"/>
                <a:satMod val="300000"/>
              </a:schemeClr>
            </a:gs>
            <a:gs pos="30000">
              <a:schemeClr val="phClr">
                <a:shade val="80000"/>
                <a:satMod val="230000"/>
              </a:schemeClr>
            </a:gs>
            <a:gs pos="100000">
              <a:schemeClr val="phClr">
                <a:tint val="97000"/>
                <a:satMod val="220000"/>
              </a:schemeClr>
            </a:gs>
          </a:gsLst>
          <a:lin ang="16200000" scaled="1"/>
        </a:gradFill>
        <a:blipFill>
          <a:blip xmlns:r="http://schemas.openxmlformats.org/officeDocument/2006/relationships" r:embed="rId1">
            <a:duotone>
              <a:schemeClr val="phClr">
                <a:shade val="6000"/>
                <a:satMod val="120000"/>
              </a:schemeClr>
              <a:schemeClr val="phClr">
                <a:tint val="90000"/>
              </a:schemeClr>
            </a:duotone>
          </a:blip>
          <a:tile tx="0" ty="0" sx="35000" sy="40000" flip="x" algn="tl"/>
        </a:blipFill>
      </a:bgFillStyleLst>
    </a:fmtScheme>
  </a:themeElements>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ドキュメント" ma:contentTypeID="0x01010085D4A840C0B79842806973E30B2A13A0" ma:contentTypeVersion="1" ma:contentTypeDescription="新しいドキュメントを作成します。" ma:contentTypeScope="" ma:versionID="17a047c5ff0483f8bed5e9b271a4b474">
  <xsd:schema xmlns:xsd="http://www.w3.org/2001/XMLSchema" xmlns:xs="http://www.w3.org/2001/XMLSchema" xmlns:p="http://schemas.microsoft.com/office/2006/metadata/properties" xmlns:ns1="http://schemas.microsoft.com/sharepoint/v3" targetNamespace="http://schemas.microsoft.com/office/2006/metadata/properties" ma:root="true" ma:fieldsID="b80dedcaabf93eecb3f8d093b26cd29b" ns1:_="">
    <xsd:import namespace="http://schemas.microsoft.com/sharepoint/v3"/>
    <xsd:element name="properties">
      <xsd:complexType>
        <xsd:sequence>
          <xsd:element name="documentManagement">
            <xsd:complexType>
              <xsd:all>
                <xsd:element ref="ns1:PublishingStartDate" minOccurs="0"/>
                <xsd:element ref="ns1:PublishingExpiration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スケジュールの開始日" ma:description="[スケジュールの開始日] は、発行機能により作成されたサイト列です。このページがサイトの閲覧者に表示される最初の日時を示すために使われます。" ma:hidden="true" ma:internalName="PublishingStartDate">
      <xsd:simpleType>
        <xsd:restriction base="dms:Unknown"/>
      </xsd:simpleType>
    </xsd:element>
    <xsd:element name="PublishingExpirationDate" ma:index="9" nillable="true" ma:displayName="スケジュールの終了日" ma:description="[スケジュールの終了日] は、発行機能により作成されたサイト列です。このページがサイトの閲覧者に表示されなくなる日時を示すために使われます。" ma:hidden="true" ma:internalName="PublishingExpirationDat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コンテンツ タイプ"/>
        <xsd:element ref="dc:title" minOccurs="0" maxOccurs="1" ma:index="4" ma:displayName="タイトル"/>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documentManagement>
</p:properties>
</file>

<file path=customXml/itemProps1.xml><?xml version="1.0" encoding="utf-8"?>
<ds:datastoreItem xmlns:ds="http://schemas.openxmlformats.org/officeDocument/2006/customXml" ds:itemID="{7A9D0D74-3F23-42D6-B88D-6CB515F846B4}"/>
</file>

<file path=customXml/itemProps2.xml><?xml version="1.0" encoding="utf-8"?>
<ds:datastoreItem xmlns:ds="http://schemas.openxmlformats.org/officeDocument/2006/customXml" ds:itemID="{879E9186-D785-4628-91EA-C75B693E955B}"/>
</file>

<file path=customXml/itemProps3.xml><?xml version="1.0" encoding="utf-8"?>
<ds:datastoreItem xmlns:ds="http://schemas.openxmlformats.org/officeDocument/2006/customXml" ds:itemID="{2021D90C-91B3-4270-87E5-3999B17A4F0B}"/>
</file>

<file path=docProps/app.xml><?xml version="1.0" encoding="utf-8"?>
<Properties xmlns="http://schemas.openxmlformats.org/officeDocument/2006/extended-properties" xmlns:vt="http://schemas.openxmlformats.org/officeDocument/2006/docPropsVTypes">
  <Template>Origin</Template>
  <TotalTime>22416</TotalTime>
  <Words>5907</Words>
  <Application>Microsoft Office PowerPoint</Application>
  <PresentationFormat>A4 210 x 297 mm</PresentationFormat>
  <Paragraphs>2161</Paragraphs>
  <Slides>43</Slides>
  <Notes>36</Notes>
  <HiddenSlides>11</HiddenSlides>
  <MMClips>0</MMClips>
  <ScaleCrop>false</ScaleCrop>
  <HeadingPairs>
    <vt:vector size="4" baseType="variant">
      <vt:variant>
        <vt:lpstr>テーマ</vt:lpstr>
      </vt:variant>
      <vt:variant>
        <vt:i4>1</vt:i4>
      </vt:variant>
      <vt:variant>
        <vt:lpstr>スライド タイトル</vt:lpstr>
      </vt:variant>
      <vt:variant>
        <vt:i4>43</vt:i4>
      </vt:variant>
    </vt:vector>
  </HeadingPairs>
  <TitlesOfParts>
    <vt:vector size="44" baseType="lpstr">
      <vt:lpstr>アース</vt:lpstr>
      <vt:lpstr>橋梁更新判定フローによる更新すべき施設の抽出について　　　　　</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２.前回までの検討内容及び課題 　２）将来グラフの更新判定</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４.個別橋梁の更新判定     　１）判定方法 　　 　　　２）判定結果 　　 　　　     </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４.個別橋梁の更新判定 　３）判定結果の総括</vt:lpstr>
      <vt:lpstr>５.検討結果とまとめ     　     </vt:lpstr>
      <vt:lpstr>５．検討結果とまとめ</vt:lpstr>
      <vt:lpstr>５．検討結果とまとめ</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大阪府都市基盤施設長寿命化計画（概要版）</dc:title>
  <dc:creator>HOSTNAME</dc:creator>
  <cp:lastModifiedBy>HOSTNAME</cp:lastModifiedBy>
  <cp:revision>1086</cp:revision>
  <cp:lastPrinted>2017-02-07T05:57:50Z</cp:lastPrinted>
  <dcterms:created xsi:type="dcterms:W3CDTF">2015-11-17T02:43:53Z</dcterms:created>
  <dcterms:modified xsi:type="dcterms:W3CDTF">2017-02-07T23:38:26Z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0x01010085D4A840C0B79842806973E30B2A13A0</vt:lpwstr>
  </property>
</Properties>
</file>