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55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993" autoAdjust="0"/>
  </p:normalViewPr>
  <p:slideViewPr>
    <p:cSldViewPr>
      <p:cViewPr>
        <p:scale>
          <a:sx n="100" d="100"/>
          <a:sy n="100" d="100"/>
        </p:scale>
        <p:origin x="-528" y="-72"/>
      </p:cViewPr>
      <p:guideLst>
        <p:guide orient="horz" pos="527"/>
        <p:guide pos="68"/>
        <p:guide pos="5692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6800" y="6519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44624"/>
            <a:ext cx="8971918" cy="384831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</a:t>
            </a:r>
            <a:r>
              <a:rPr kumimoji="0" lang="ja-JP" altLang="en-US" sz="2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　本日の審議事項　　　　　　　　　　　　　資料２</a:t>
            </a:r>
            <a:endParaRPr kumimoji="0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95536" y="548680"/>
            <a:ext cx="8280920" cy="2880320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下水施設（土木・設備）、河川管理施設、海岸設備、道路設備、公園設備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0100" lvl="2" indent="0">
              <a:buNone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大阪府都市基盤施設長寿命化計画（案）第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編行動計画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下水道施設長寿命化計画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河川管理施設長寿命化計画（設備編）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港湾・海岸施設長寿命化計画（設備編）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道路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施設長寿命化計画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施設長寿命化計画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00050" lvl="1" indent="0">
              <a:buNone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3933056"/>
            <a:ext cx="77048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回全体検討部会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大阪府都市基盤施設長寿命化計画（案）のとりまとめ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653136"/>
            <a:ext cx="77048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第２回幹事会（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大阪府都市基盤施設長寿命化計画（案）の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とりまとめ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8303" y="3666510"/>
            <a:ext cx="7704856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≪スケジュール≫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364505"/>
            <a:ext cx="770485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第１回審議会（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年２月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大阪府都市基盤施設長寿命化計画（案）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の答申</a:t>
            </a:r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56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351DC-4415-4586-B2F6-D399B22B7849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13085</TotalTime>
  <Words>81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HOSTNAME</cp:lastModifiedBy>
  <cp:revision>908</cp:revision>
  <cp:lastPrinted>2014-01-30T00:45:30Z</cp:lastPrinted>
  <dcterms:created xsi:type="dcterms:W3CDTF">2013-03-26T10:27:51Z</dcterms:created>
  <dcterms:modified xsi:type="dcterms:W3CDTF">2014-12-25T02:54:56Z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