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bookmarkIdSeed="3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643" r:id="rId5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527">
          <p15:clr>
            <a:srgbClr val="A4A3A4"/>
          </p15:clr>
        </p15:guide>
        <p15:guide id="2" pos="68">
          <p15:clr>
            <a:srgbClr val="A4A3A4"/>
          </p15:clr>
        </p15:guide>
        <p15:guide id="3" pos="56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082" autoAdjust="0"/>
  </p:normalViewPr>
  <p:slideViewPr>
    <p:cSldViewPr>
      <p:cViewPr>
        <p:scale>
          <a:sx n="100" d="100"/>
          <a:sy n="100" d="100"/>
        </p:scale>
        <p:origin x="-1248" y="-72"/>
      </p:cViewPr>
      <p:guideLst>
        <p:guide orient="horz" pos="703"/>
        <p:guide pos="51"/>
        <p:guide pos="4269"/>
      </p:guideLst>
    </p:cSldViewPr>
  </p:slideViewPr>
  <p:outlineViewPr>
    <p:cViewPr>
      <p:scale>
        <a:sx n="33" d="100"/>
        <a:sy n="33" d="100"/>
      </p:scale>
      <p:origin x="252" y="15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6888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9" y="1"/>
            <a:ext cx="2949575" cy="496888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37647E07-BF92-4D39-B53C-51C9521A1FFF}" type="datetimeFigureOut">
              <a:rPr kumimoji="1" lang="ja-JP" altLang="en-US" smtClean="0"/>
              <a:t>2014/12/24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41E84FC7-FB7D-41A0-A226-93A5653C86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281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6967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8F669BCD-B990-4A90-82E4-D6DCA0B691C3}" type="datetimeFigureOut">
              <a:rPr kumimoji="1" lang="ja-JP" altLang="en-US" smtClean="0"/>
              <a:t>2014/12/24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6967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6967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2C9D8128-0D49-4FB7-BD1C-395F2D4B6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4351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06600" y="746125"/>
            <a:ext cx="279400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D8128-0D49-4FB7-BD1C-395F2D4B64DE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14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CAC9-68A3-4DFA-AD1B-F6501B2DE7E4}" type="datetime1">
              <a:rPr kumimoji="1" lang="ja-JP" altLang="en-US" smtClean="0"/>
              <a:t>2014/12/24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5231178" y="8693680"/>
            <a:ext cx="1600200" cy="486833"/>
          </a:xfrm>
        </p:spPr>
        <p:txBody>
          <a:bodyPr/>
          <a:lstStyle>
            <a:lvl1pPr>
              <a:defRPr sz="1000"/>
            </a:lvl1pPr>
          </a:lstStyle>
          <a:p>
            <a:fld id="{57D6C0A1-9264-47D4-A470-56C07D157F3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0166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12D01-64B2-4A32-ABE3-8FC30B867D1F}" type="datetime1">
              <a:rPr kumimoji="1" lang="ja-JP" altLang="en-US" smtClean="0"/>
              <a:t>2014/12/24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6C0A1-9264-47D4-A470-56C07D157F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316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93A90-13FC-42A8-94D7-7F0D0A54BE5A}" type="datetime1">
              <a:rPr kumimoji="1" lang="ja-JP" altLang="en-US" smtClean="0"/>
              <a:t>2014/12/24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6C0A1-9264-47D4-A470-56C07D157F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682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1C83-7BAB-4AEF-B408-4A4C0F2DFD40}" type="datetime1">
              <a:rPr kumimoji="1" lang="ja-JP" altLang="en-US" smtClean="0"/>
              <a:t>2014/12/24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6C0A1-9264-47D4-A470-56C07D157F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152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9BE8-3D6C-45E1-BD79-B22DCD1E91D8}" type="datetime1">
              <a:rPr kumimoji="1" lang="ja-JP" altLang="en-US" smtClean="0"/>
              <a:t>2014/12/24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6C0A1-9264-47D4-A470-56C07D157F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15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5DE99-6331-4411-A211-47B3D543479C}" type="datetime1">
              <a:rPr kumimoji="1" lang="ja-JP" altLang="en-US" smtClean="0"/>
              <a:t>2014/12/24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6C0A1-9264-47D4-A470-56C07D157F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60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F6D47-4F95-4B99-A0F2-F5530EDA44AB}" type="datetime1">
              <a:rPr kumimoji="1" lang="ja-JP" altLang="en-US" smtClean="0"/>
              <a:t>2014/12/24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6C0A1-9264-47D4-A470-56C07D157F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633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0200A-C8F7-45E7-89A5-8A5685F9D453}" type="datetime1">
              <a:rPr kumimoji="1" lang="ja-JP" altLang="en-US" smtClean="0"/>
              <a:t>2014/12/24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6C0A1-9264-47D4-A470-56C07D157F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7494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0AFD-CA2B-4857-A6E7-C1A3DC35925A}" type="datetime1">
              <a:rPr kumimoji="1" lang="ja-JP" altLang="en-US" smtClean="0"/>
              <a:t>2014/12/24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6C0A1-9264-47D4-A470-56C07D157F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963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6A5B0-D33C-4120-806F-8E698154834A}" type="datetime1">
              <a:rPr kumimoji="1" lang="ja-JP" altLang="en-US" smtClean="0"/>
              <a:t>2014/12/24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6C0A1-9264-47D4-A470-56C07D157F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4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8A9F-BB37-4656-B82C-B3AD5DF489EC}" type="datetime1">
              <a:rPr kumimoji="1" lang="ja-JP" altLang="en-US" smtClean="0"/>
              <a:t>2014/12/24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6C0A1-9264-47D4-A470-56C07D157F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04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D6405-B4D0-451B-B6F7-4D757CA81442}" type="datetime1">
              <a:rPr kumimoji="1" lang="ja-JP" altLang="en-US" smtClean="0"/>
              <a:t>2014/12/24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232600" y="8692801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6C0A1-9264-47D4-A470-56C07D157F3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9779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62018" y="35496"/>
            <a:ext cx="7155414" cy="1960033"/>
          </a:xfrm>
        </p:spPr>
        <p:txBody>
          <a:bodyPr>
            <a:normAutofit/>
          </a:bodyPr>
          <a:lstStyle/>
          <a:p>
            <a:r>
              <a:rPr kumimoji="1" lang="ja-JP" altLang="en-US" sz="2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大阪府都市基盤施設</a:t>
            </a: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維持</a:t>
            </a:r>
            <a:r>
              <a:rPr lang="ja-JP" altLang="en-US" sz="2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管理技術審議会</a:t>
            </a:r>
            <a:r>
              <a:rPr kumimoji="1" lang="en-US" altLang="ja-JP" sz="2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/>
            </a:r>
            <a:br>
              <a:rPr kumimoji="1" lang="en-US" altLang="ja-JP" sz="2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</a:br>
            <a:r>
              <a:rPr kumimoji="1" lang="ja-JP" altLang="en-US" sz="2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平成</a:t>
            </a:r>
            <a:r>
              <a:rPr kumimoji="1" lang="en-US" altLang="ja-JP" sz="2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26</a:t>
            </a:r>
            <a:r>
              <a:rPr kumimoji="1" lang="ja-JP" altLang="en-US" sz="2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年度　第</a:t>
            </a: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４</a:t>
            </a:r>
            <a:r>
              <a:rPr kumimoji="1" lang="ja-JP" altLang="en-US" sz="2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回</a:t>
            </a:r>
            <a:r>
              <a:rPr lang="ja-JP" altLang="en-US" sz="2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下水等設備</a:t>
            </a:r>
            <a:r>
              <a:rPr kumimoji="1" lang="ja-JP" altLang="en-US" sz="2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部会</a:t>
            </a:r>
            <a:r>
              <a:rPr kumimoji="1" lang="en-US" altLang="ja-JP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/>
            </a:r>
            <a:br>
              <a:rPr kumimoji="1" lang="en-US" altLang="ja-JP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</a:br>
            <a:endParaRPr kumimoji="1" lang="ja-JP" altLang="en-US" sz="27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1403648"/>
            <a:ext cx="6858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</a:pP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　時：平成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25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日（木）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時０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分から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17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>
              <a:lnSpc>
                <a:spcPct val="150000"/>
              </a:lnSpc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場　所：大阪府西大阪治水事務所　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階　会議室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2123728"/>
            <a:ext cx="685800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議 事 次 第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．あいさつ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>
              <a:lnSpc>
                <a:spcPct val="150000"/>
              </a:lnSpc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．平成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年度第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回全体検討部会の報告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大阪府都市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基盤施設長寿命化計画（案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）第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編基本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方針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>
              <a:lnSpc>
                <a:spcPct val="150000"/>
              </a:lnSpc>
            </a:pP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．大阪府都市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基盤施設長寿命化計画（案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）第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編行動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①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2-5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下水道施設長寿命化計画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②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2-2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河川管理施設長寿命化計画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[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設備編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]</a:t>
            </a:r>
          </a:p>
          <a:p>
            <a:pPr lvl="1"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③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2-3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港湾・海岸施設長寿命化計画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[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海岸設備編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]</a:t>
            </a:r>
          </a:p>
          <a:p>
            <a:pPr lvl="1"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④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2-1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道路施設長寿命化計画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⑤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2-4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公園施設長寿命化計画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96652" y="6300192"/>
            <a:ext cx="6264696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配布資料</a:t>
            </a:r>
            <a:endParaRPr kumimoji="1"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資料１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大阪府都市基盤施設長寿命化計画（案）第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4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編基本方針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資料２：本日の審議事項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資料３：行動計画（素案）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資料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3-1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zh-TW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2-5</a:t>
            </a:r>
            <a:r>
              <a:rPr lang="zh-TW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下水道施設長寿命化計画（案</a:t>
            </a:r>
            <a:r>
              <a:rPr lang="zh-TW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zh-TW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資料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3-2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zh-TW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下水道 土木構造物 維持管理</a:t>
            </a:r>
            <a:r>
              <a:rPr lang="zh-TW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指針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（仮称）（案）</a:t>
            </a:r>
            <a:endParaRPr lang="en-US" altLang="zh-TW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資料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3-3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zh-TW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2-2</a:t>
            </a:r>
            <a:r>
              <a:rPr lang="zh-TW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河川管理</a:t>
            </a:r>
            <a:r>
              <a:rPr lang="zh-TW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施設長寿</a:t>
            </a:r>
            <a:r>
              <a:rPr lang="zh-TW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命化</a:t>
            </a:r>
            <a:r>
              <a:rPr lang="zh-TW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[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設備編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]</a:t>
            </a:r>
            <a:r>
              <a:rPr lang="zh-TW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zh-TW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案）</a:t>
            </a: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資料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3-4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2-3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港湾・海岸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施設長寿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命化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[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設備編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]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案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資料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3-5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zh-TW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2-1</a:t>
            </a:r>
            <a:r>
              <a:rPr lang="zh-TW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道路施設長寿命化計画（案）</a:t>
            </a:r>
            <a:r>
              <a:rPr lang="zh-TW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抜粋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版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資料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3-6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zh-TW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2-4</a:t>
            </a:r>
            <a:r>
              <a:rPr lang="zh-TW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公園施設長寿命化計画（案）</a:t>
            </a:r>
            <a:r>
              <a:rPr lang="zh-TW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抜粋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版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資料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3-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：平成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年度第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回全体検討部会下水等設備部会検討報告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参考資料：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年度第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回下水等設備部会議事録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613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A9F2E74B89BA4499CB1BEF8348AA80B" ma:contentTypeVersion="0" ma:contentTypeDescription="新しいドキュメントを作成します。" ma:contentTypeScope="" ma:versionID="6a2a72e2d454aba72df80c79ecd9f829">
  <xsd:schema xmlns:xsd="http://www.w3.org/2001/XMLSchema" xmlns:p="http://schemas.microsoft.com/office/2006/metadata/properties" targetNamespace="http://schemas.microsoft.com/office/2006/metadata/properties" ma:root="true" ma:fieldsID="f4cff559f9a06213828a8956bc5bb2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B01351DC-4415-4586-B2F6-D399B22B7849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23B93C6-6259-442E-8E0B-03BED656B8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FD76C4-B95A-48B6-8D05-7F2C1CFD34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14133</TotalTime>
  <Words>31</Words>
  <Application>Microsoft Office PowerPoint</Application>
  <PresentationFormat>画面に合わせる 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大阪府都市基盤施設維持管理技術審議会 平成26年度　第４回下水等設備部会 </vt:lpstr>
    </vt:vector>
  </TitlesOfParts>
  <Company>大阪府庁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大井祥之</dc:creator>
  <cp:lastModifiedBy>HOSTNAME</cp:lastModifiedBy>
  <cp:revision>923</cp:revision>
  <cp:lastPrinted>2014-12-22T03:51:17Z</cp:lastPrinted>
  <dcterms:created xsi:type="dcterms:W3CDTF">2013-03-26T10:27:51Z</dcterms:created>
  <dcterms:modified xsi:type="dcterms:W3CDTF">2014-12-24T08:26:14Z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0x0101002A9F2E74B89BA4499CB1BEF8348AA80B</vt:lpwstr>
  </property>
</Properties>
</file>