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>
        <p:scale>
          <a:sx n="100" d="100"/>
          <a:sy n="100" d="100"/>
        </p:scale>
        <p:origin x="-1248" y="2634"/>
      </p:cViewPr>
      <p:guideLst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3555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7532"/>
            <a:ext cx="2918621" cy="493554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1363"/>
            <a:ext cx="2773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81200" y="741363"/>
            <a:ext cx="2773363" cy="37004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62018" y="35496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管理技術審議会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　第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下水等設備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403648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年７月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日（金）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府庁新別館南館　８階　大研修室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123728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．あいさつ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年度第２回全体検討部会の報告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都市基盤施設長寿命化計画（基本方針）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３．行動計画（素案）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①下水道長寿命化計画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②河川長寿命化計画（設備編）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③港湾・海岸長寿命化計画（設備編）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6652" y="6444208"/>
            <a:ext cx="6264696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配布資料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資料１：平成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回全体検討部会資料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資料２：本日の審議事項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資料３：行動計画（素案）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：下水道長寿命化計画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：下水道（土木構造物）維持管理計画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：河川長寿命化計画（設備編）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河川施設（設備）現況調査基準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：港湾・海岸長寿命化計画（設備編）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年度第２回下水等設備部会議事録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13884</TotalTime>
  <Words>30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大阪府都市基盤施設維持管理技術審議会 平成26年度　第3回下水等設備部会 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911</cp:revision>
  <cp:lastPrinted>2014-06-09T00:09:29Z</cp:lastPrinted>
  <dcterms:created xsi:type="dcterms:W3CDTF">2013-03-26T10:27:51Z</dcterms:created>
  <dcterms:modified xsi:type="dcterms:W3CDTF">2014-07-17T07:55:34Z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