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55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993" autoAdjust="0"/>
  </p:normalViewPr>
  <p:slideViewPr>
    <p:cSldViewPr>
      <p:cViewPr>
        <p:scale>
          <a:sx n="100" d="100"/>
          <a:sy n="100" d="100"/>
        </p:scale>
        <p:origin x="-528" y="1200"/>
      </p:cViewPr>
      <p:guideLst>
        <p:guide orient="horz" pos="527"/>
        <p:guide pos="68"/>
        <p:guide pos="5692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2014/7/23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6800" y="6519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44624"/>
            <a:ext cx="8971918" cy="384831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kumimoji="0" lang="en-US" altLang="ja-JP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　本日の審議事項　　　　　　　　　　　　　資料２</a:t>
            </a:r>
            <a:endParaRPr kumimoji="0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95536" y="548680"/>
            <a:ext cx="8280920" cy="1872208"/>
          </a:xfrm>
          <a:prstGeom prst="rect">
            <a:avLst/>
          </a:prstGeom>
          <a:noFill/>
          <a:ln w="12700">
            <a:noFill/>
          </a:ln>
        </p:spPr>
        <p:txBody>
          <a:bodyPr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下水施設（土木・設備）、河川管理施設、海岸設備、道路設備、公園設備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0100" lvl="2" indent="0">
              <a:buNone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 indent="-342900">
              <a:buFont typeface="+mj-lt"/>
              <a:buAutoNum type="arabicPeriod"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行動計画（</a:t>
            </a:r>
            <a:r>
              <a:rPr lang="ja-JP" altLang="en-US" sz="18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素案</a:t>
            </a:r>
            <a:r>
              <a:rPr lang="ja-JP" altLang="en-US" sz="18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）中間とりまとめ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下水道長寿命化計画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河川長寿命化計画（設備編）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港湾・海岸長寿命化計画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（設備編）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00050" lvl="1" indent="0">
              <a:buNone/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41035" y="3404617"/>
            <a:ext cx="770485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　審議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議題案（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下水道長寿命化計画（案）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河川長寿命化計画（設備編）（案）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港湾・海岸長寿命化計画（設備編）（案）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2780928"/>
            <a:ext cx="77048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回幹事会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（仮称）大阪府都市基盤施設長寿命化計画（素案）の中間とりまとめ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518645"/>
            <a:ext cx="770485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全体検討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部会・幹事会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4893543"/>
            <a:ext cx="770485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　審議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議題案（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下水道長寿命化計画（案）とりまとめ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河川長寿命化計画（設備編）（案）とりまとめ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港湾・海岸長寿命化計画（設備編）（案）とりまとめ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全体検討部会・幹事会（平成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8303" y="2514382"/>
            <a:ext cx="77048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≪スケジュール≫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956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351DC-4415-4586-B2F6-D399B22B7849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13066</TotalTime>
  <Words>57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大阪府庁</cp:lastModifiedBy>
  <cp:revision>905</cp:revision>
  <cp:lastPrinted>2014-01-30T00:45:30Z</cp:lastPrinted>
  <dcterms:created xsi:type="dcterms:W3CDTF">2013-03-26T10:27:51Z</dcterms:created>
  <dcterms:modified xsi:type="dcterms:W3CDTF">2014-07-23T07:05:02Z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