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bookmarkIdSeed="3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655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27">
          <p15:clr>
            <a:srgbClr val="A4A3A4"/>
          </p15:clr>
        </p15:guide>
        <p15:guide id="2" pos="68">
          <p15:clr>
            <a:srgbClr val="A4A3A4"/>
          </p15:clr>
        </p15:guide>
        <p15:guide id="3" pos="56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3993" autoAdjust="0"/>
  </p:normalViewPr>
  <p:slideViewPr>
    <p:cSldViewPr>
      <p:cViewPr>
        <p:scale>
          <a:sx n="100" d="100"/>
          <a:sy n="100" d="100"/>
        </p:scale>
        <p:origin x="-528" y="-72"/>
      </p:cViewPr>
      <p:guideLst>
        <p:guide orient="horz" pos="527"/>
        <p:guide pos="68"/>
        <p:guide pos="5692"/>
      </p:guideLst>
    </p:cSldViewPr>
  </p:slideViewPr>
  <p:outlineViewPr>
    <p:cViewPr>
      <p:scale>
        <a:sx n="33" d="100"/>
        <a:sy n="33" d="100"/>
      </p:scale>
      <p:origin x="252" y="15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47E07-BF92-4D39-B53C-51C9521A1FFF}" type="datetimeFigureOut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84FC7-FB7D-41A0-A226-93A5653C86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281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69BCD-B990-4A90-82E4-D6DCA0B691C3}" type="datetimeFigureOut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D8128-0D49-4FB7-BD1C-395F2D4B6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351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1CAC9-68A3-4DFA-AD1B-F6501B2DE7E4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974904" y="6520259"/>
            <a:ext cx="2133600" cy="365125"/>
          </a:xfrm>
        </p:spPr>
        <p:txBody>
          <a:bodyPr/>
          <a:lstStyle>
            <a:lvl1pPr>
              <a:defRPr sz="1000"/>
            </a:lvl1pPr>
          </a:lstStyle>
          <a:p>
            <a:fld id="{57D6C0A1-9264-47D4-A470-56C07D157F3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016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12D01-64B2-4A32-ABE3-8FC30B867D1F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316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93A90-13FC-42A8-94D7-7F0D0A54BE5A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682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31C83-7BAB-4AEF-B408-4A4C0F2DFD40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5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9BE8-3D6C-45E1-BD79-B22DCD1E91D8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5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DE99-6331-4411-A211-47B3D543479C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609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F6D47-4F95-4B99-A0F2-F5530EDA44AB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33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0200A-C8F7-45E7-89A5-8A5685F9D453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49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10AFD-CA2B-4857-A6E7-C1A3DC35925A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963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6A5B0-D33C-4120-806F-8E698154834A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8A9F-BB37-4656-B82C-B3AD5DF489EC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6C0A1-9264-47D4-A470-56C07D157F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04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D6405-B4D0-451B-B6F7-4D757CA81442}" type="datetime1">
              <a:rPr kumimoji="1" lang="ja-JP" altLang="en-US" smtClean="0"/>
              <a:t>2014/6/19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76800" y="6519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6C0A1-9264-47D4-A470-56C07D157F3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977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7504" y="44624"/>
            <a:ext cx="8971918" cy="384831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  <a:effectLst/>
          <a:extLst/>
        </p:spPr>
        <p:txBody>
          <a:bodyPr wrap="none" lIns="91350" tIns="45674" rIns="91350" bIns="45674" anchor="ctr"/>
          <a:lstStyle/>
          <a:p>
            <a:pPr defTabSz="912813">
              <a:buClr>
                <a:srgbClr val="000000"/>
              </a:buClr>
              <a:buSzPct val="100000"/>
              <a:defRPr/>
            </a:pPr>
            <a:r>
              <a:rPr kumimoji="0" lang="ja-JP" altLang="en-US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0" lang="en-US" altLang="ja-JP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kumimoji="0" lang="ja-JP" altLang="en-US" sz="2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年度第２回下水等設備部会　本日の審議事項　　　　　　　　　　　　　資料２</a:t>
            </a:r>
            <a:endParaRPr kumimoji="0" lang="ja-JP" altLang="en-US" sz="2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395536" y="548680"/>
            <a:ext cx="8280920" cy="3960440"/>
          </a:xfrm>
          <a:prstGeom prst="rect">
            <a:avLst/>
          </a:prstGeom>
          <a:noFill/>
          <a:ln w="12700">
            <a:noFill/>
          </a:ln>
        </p:spPr>
        <p:txBody>
          <a:bodyPr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下水施設（土木・設備）、河川管理施設、海岸設備、道路設備、公園設備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800100" lvl="2" indent="0">
              <a:buNone/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 indent="-342900">
              <a:buFont typeface="+mj-lt"/>
              <a:buAutoNum type="arabicPeriod"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効率的・効果的維持管理手法の確立（土木編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085850" lvl="2" indent="-285750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下水道（土木構造物）維持管理計画（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 indent="-342900">
              <a:buFont typeface="+mj-lt"/>
              <a:buAutoNum type="arabicPeriod"/>
            </a:pP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 indent="-342900">
              <a:buFont typeface="+mj-lt"/>
              <a:buAutoNum type="arabicPeriod"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効率的・効果的維持管理手法の確立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設備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編）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2" indent="-342900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設備更新における時間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計画型の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</a:t>
            </a:r>
          </a:p>
          <a:p>
            <a:pPr lvl="2" indent="-342900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目標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管理水準・更新時期・重点化指標</a:t>
            </a:r>
          </a:p>
          <a:p>
            <a:pPr lvl="2" indent="-342900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毎の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点検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種別・維持管理手法・寿命の考え方</a:t>
            </a:r>
          </a:p>
          <a:p>
            <a:pPr lvl="2" indent="-342900"/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00050" lvl="1" indent="0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持続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可能な維持管理の仕組づくり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085850" lvl="2" indent="-285750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設備の契約手法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00050" lvl="1" indent="0">
              <a:buNone/>
            </a:pP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41035" y="4437112"/>
            <a:ext cx="770485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回下水等設備部会　審議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予定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議題案（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下水道長寿命化計画（素案）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河川長寿命化計画（設備編）（素案）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港湾・海岸長寿命化計画（設備編）（素案）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9569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B01351DC-4415-4586-B2F6-D399B22B7849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3B93C6-6259-442E-8E0B-03BED656B8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FD76C4-B95A-48B6-8D05-7F2C1CFD34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13044</TotalTime>
  <Words>14</Words>
  <Application>Microsoft Office PowerPoint</Application>
  <PresentationFormat>画面に合わせる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大阪府庁</cp:lastModifiedBy>
  <cp:revision>903</cp:revision>
  <cp:lastPrinted>2014-01-30T00:45:30Z</cp:lastPrinted>
  <dcterms:created xsi:type="dcterms:W3CDTF">2013-03-26T10:27:51Z</dcterms:created>
  <dcterms:modified xsi:type="dcterms:W3CDTF">2014-06-19T00:07:37Z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0x0101002A9F2E74B89BA4499CB1BEF8348AA80B</vt:lpwstr>
  </property>
</Properties>
</file>