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55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993" autoAdjust="0"/>
  </p:normalViewPr>
  <p:slideViewPr>
    <p:cSldViewPr>
      <p:cViewPr>
        <p:scale>
          <a:sx n="100" d="100"/>
          <a:sy n="100" d="100"/>
        </p:scale>
        <p:origin x="-528" y="1200"/>
      </p:cViewPr>
      <p:guideLst>
        <p:guide orient="horz" pos="527"/>
        <p:guide pos="68"/>
        <p:guide pos="5692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6800" y="6519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44624"/>
            <a:ext cx="8971918" cy="384831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年度第１回下水等設備部会　本日の審議事項　　　　　　　　　　　　　資料２</a:t>
            </a:r>
            <a:endParaRPr kumimoji="0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95536" y="692696"/>
            <a:ext cx="8280920" cy="3312368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効率的・効果的維持管理手法の確立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下水施設（土木・設備）、河川管理施設、海岸設備、道路設備、公園設備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342900">
              <a:buFont typeface="+mj-lt"/>
              <a:buAutoNum type="arabicPeriod"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点検、診断、評価の手法や体制等の充実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シートの再確認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0100" lvl="2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342900">
              <a:buFont typeface="+mj-lt"/>
              <a:buAutoNum type="arabicPeriod"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施設の特性に応じた維持管理手法の体系化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処理場・ポンプ場　土木構造物維持管理計画（仮称）骨子（案）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設備更新に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おける時間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計画型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の導入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非常設備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の点検手法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施設（設備）の改築計画手法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00050" lvl="1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00050" lvl="1" indent="0">
              <a:buNone/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41035" y="5253007"/>
            <a:ext cx="770485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　審議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議題案（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更新時期の見極めの考え方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重点化指標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設備の契約手法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437112"/>
            <a:ext cx="77048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回全体検討部会（平成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回下水等設備部会の実施報告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956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351DC-4415-4586-B2F6-D399B22B7849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13025</TotalTime>
  <Words>51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大阪府庁</cp:lastModifiedBy>
  <cp:revision>895</cp:revision>
  <cp:lastPrinted>2014-01-30T00:45:30Z</cp:lastPrinted>
  <dcterms:created xsi:type="dcterms:W3CDTF">2013-03-26T10:27:51Z</dcterms:created>
  <dcterms:modified xsi:type="dcterms:W3CDTF">2014-04-30T10:04:35Z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