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43" r:id="rId5"/>
  </p:sldIdLst>
  <p:sldSz cx="6858000" cy="9144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082" autoAdjust="0"/>
  </p:normalViewPr>
  <p:slideViewPr>
    <p:cSldViewPr>
      <p:cViewPr>
        <p:scale>
          <a:sx n="100" d="100"/>
          <a:sy n="100" d="100"/>
        </p:scale>
        <p:origin x="-1248" y="2634"/>
      </p:cViewPr>
      <p:guideLst>
        <p:guide orient="horz" pos="703"/>
        <p:guide pos="51"/>
        <p:guide pos="4269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41363"/>
            <a:ext cx="2773363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9515"/>
            <a:ext cx="5388610" cy="4442698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7317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981200" y="741363"/>
            <a:ext cx="2773363" cy="37004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8128-0D49-4FB7-BD1C-395F2D4B64D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1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231178" y="8693680"/>
            <a:ext cx="1600200" cy="486833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32600" y="869280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62018" y="35496"/>
            <a:ext cx="7155414" cy="1960033"/>
          </a:xfrm>
        </p:spPr>
        <p:txBody>
          <a:bodyPr>
            <a:normAutofit/>
          </a:bodyPr>
          <a:lstStyle/>
          <a:p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管理技術審議会</a:t>
            </a:r>
            <a: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平成</a:t>
            </a:r>
            <a: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　第２回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下水等設備</a:t>
            </a: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</a:t>
            </a:r>
            <a:r>
              <a:rPr kumimoji="1"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kumimoji="1"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kumimoji="1" lang="ja-JP" altLang="en-US" sz="27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403648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時：平成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年６月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日（金）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　所：大阪府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西大阪治水事務所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123728"/>
            <a:ext cx="6858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 事 次 第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．あいさつ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回全体検討部会の報告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効率的・効果的維持管理手法の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確立（土木編）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下水道（土木構造物）維持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管理計画（案）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４．効率的・効果的維持管理手法の確立（設備編）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①設備更新における時間計画型の導入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②目標管理水準・更新時期・重点化指標</a:t>
            </a:r>
            <a:endParaRPr lang="en-US" altLang="ja-JP" strike="sngStrike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③施設毎の点検種別・維持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管理手法・寿命の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な維持管理の仕組づくり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④設備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の契約手法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50000"/>
              </a:lnSpc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6652" y="6876256"/>
            <a:ext cx="6264696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配布資料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資料１：平成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回全体検討部会資料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資料２：本日の審議事項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資料３：処理場・ポンプ場　土木構造物維持管理計画（仮称）（案）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資料４：効率的・効果的維持管理手法の確立（設備編）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資料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4-1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：下水設備　健全度判定表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資料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4-2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：河川設備　現況調査表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4-3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：施設毎の点検種別・維持管理手法・寿命の考え方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資料：平成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回全体検討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部会議事録（未定稿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 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回下水等設備部会議事録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01351DC-4415-4586-B2F6-D399B22B7849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13823</TotalTime>
  <Words>44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大阪府都市基盤施設維持管理技術審議会 平成26年度　第２回下水等設備部会 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大阪府庁</cp:lastModifiedBy>
  <cp:revision>908</cp:revision>
  <cp:lastPrinted>2014-06-09T00:09:29Z</cp:lastPrinted>
  <dcterms:created xsi:type="dcterms:W3CDTF">2013-03-26T10:27:51Z</dcterms:created>
  <dcterms:modified xsi:type="dcterms:W3CDTF">2014-06-19T12:32:30Z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