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sldIdLst>
    <p:sldId id="797" r:id="rId6"/>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山本　真也"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F4"/>
    <a:srgbClr val="D0D8E8"/>
    <a:srgbClr val="FF0000"/>
    <a:srgbClr val="000000"/>
    <a:srgbClr val="FFFFCC"/>
    <a:srgbClr val="FFCCCC"/>
    <a:srgbClr val="CCFF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08" autoAdjust="0"/>
    <p:restoredTop sz="96353" autoAdjust="0"/>
  </p:normalViewPr>
  <p:slideViewPr>
    <p:cSldViewPr>
      <p:cViewPr varScale="1">
        <p:scale>
          <a:sx n="100" d="100"/>
          <a:sy n="100" d="100"/>
        </p:scale>
        <p:origin x="960" y="62"/>
      </p:cViewPr>
      <p:guideLst>
        <p:guide orient="horz" pos="2160"/>
        <p:guide pos="2880"/>
      </p:guideLst>
    </p:cSldViewPr>
  </p:slideViewPr>
  <p:outlineViewPr>
    <p:cViewPr>
      <p:scale>
        <a:sx n="33" d="100"/>
        <a:sy n="33" d="100"/>
      </p:scale>
      <p:origin x="252" y="157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山本　真也" userId="2710c073-bc78-47b2-9b83-913dbde9ad3a" providerId="ADAL" clId="{D744BB66-EF25-4743-912B-6F749526B9B4}"/>
    <pc:docChg chg="modSld">
      <pc:chgData name="山本　真也" userId="2710c073-bc78-47b2-9b83-913dbde9ad3a" providerId="ADAL" clId="{D744BB66-EF25-4743-912B-6F749526B9B4}" dt="2024-01-15T08:02:02.386" v="67" actId="20577"/>
      <pc:docMkLst>
        <pc:docMk/>
      </pc:docMkLst>
      <pc:sldChg chg="modSp mod">
        <pc:chgData name="山本　真也" userId="2710c073-bc78-47b2-9b83-913dbde9ad3a" providerId="ADAL" clId="{D744BB66-EF25-4743-912B-6F749526B9B4}" dt="2024-01-15T08:02:02.386" v="67" actId="20577"/>
        <pc:sldMkLst>
          <pc:docMk/>
          <pc:sldMk cId="0" sldId="797"/>
        </pc:sldMkLst>
        <pc:spChg chg="mod">
          <ac:chgData name="山本　真也" userId="2710c073-bc78-47b2-9b83-913dbde9ad3a" providerId="ADAL" clId="{D744BB66-EF25-4743-912B-6F749526B9B4}" dt="2024-01-15T08:00:42.088" v="10" actId="20577"/>
          <ac:spMkLst>
            <pc:docMk/>
            <pc:sldMk cId="0" sldId="797"/>
            <ac:spMk id="11" creationId="{99C6D844-E1F7-45C6-A6D8-B7CB97619C77}"/>
          </ac:spMkLst>
        </pc:spChg>
        <pc:spChg chg="mod">
          <ac:chgData name="山本　真也" userId="2710c073-bc78-47b2-9b83-913dbde9ad3a" providerId="ADAL" clId="{D744BB66-EF25-4743-912B-6F749526B9B4}" dt="2024-01-15T08:01:56.869" v="49" actId="20577"/>
          <ac:spMkLst>
            <pc:docMk/>
            <pc:sldMk cId="0" sldId="797"/>
            <ac:spMk id="32" creationId="{45AB36DA-AFAE-49E1-B303-19BD85AB8BA3}"/>
          </ac:spMkLst>
        </pc:spChg>
        <pc:spChg chg="mod">
          <ac:chgData name="山本　真也" userId="2710c073-bc78-47b2-9b83-913dbde9ad3a" providerId="ADAL" clId="{D744BB66-EF25-4743-912B-6F749526B9B4}" dt="2024-01-15T08:02:02.386" v="67" actId="20577"/>
          <ac:spMkLst>
            <pc:docMk/>
            <pc:sldMk cId="0" sldId="797"/>
            <ac:spMk id="58" creationId="{C376E0AE-1813-4F2F-B6F3-8EA21DE89F03}"/>
          </ac:spMkLst>
        </pc:spChg>
        <pc:spChg chg="mod">
          <ac:chgData name="山本　真也" userId="2710c073-bc78-47b2-9b83-913dbde9ad3a" providerId="ADAL" clId="{D744BB66-EF25-4743-912B-6F749526B9B4}" dt="2024-01-15T08:01:50.706" v="34" actId="20577"/>
          <ac:spMkLst>
            <pc:docMk/>
            <pc:sldMk cId="0" sldId="797"/>
            <ac:spMk id="61" creationId="{B51D8F03-4859-4CB1-8C75-D7AC52313BD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D4CE597B-C368-40CA-9A89-E239ABDF3942}"/>
              </a:ext>
            </a:extLst>
          </p:cNvPr>
          <p:cNvSpPr>
            <a:spLocks noGrp="1"/>
          </p:cNvSpPr>
          <p:nvPr>
            <p:ph type="hdr" sz="quarter"/>
          </p:nvPr>
        </p:nvSpPr>
        <p:spPr>
          <a:xfrm>
            <a:off x="0" y="0"/>
            <a:ext cx="2949575"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a:extLst>
              <a:ext uri="{FF2B5EF4-FFF2-40B4-BE49-F238E27FC236}">
                <a16:creationId xmlns:a16="http://schemas.microsoft.com/office/drawing/2014/main" id="{BF74179E-A80D-4EFF-956A-0D466422CB2B}"/>
              </a:ext>
            </a:extLst>
          </p:cNvPr>
          <p:cNvSpPr>
            <a:spLocks noGrp="1"/>
          </p:cNvSpPr>
          <p:nvPr>
            <p:ph type="dt" idx="1"/>
          </p:nvPr>
        </p:nvSpPr>
        <p:spPr>
          <a:xfrm>
            <a:off x="3856038" y="0"/>
            <a:ext cx="2949575"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9E00C10E-FA93-4D42-BFC8-A5142419B035}" type="datetimeFigureOut">
              <a:rPr lang="ja-JP" altLang="en-US"/>
              <a:pPr>
                <a:defRPr/>
              </a:pPr>
              <a:t>2024/1/16</a:t>
            </a:fld>
            <a:endParaRPr lang="ja-JP" altLang="en-US"/>
          </a:p>
        </p:txBody>
      </p:sp>
      <p:sp>
        <p:nvSpPr>
          <p:cNvPr id="4" name="スライド イメージ プレースホルダー 3">
            <a:extLst>
              <a:ext uri="{FF2B5EF4-FFF2-40B4-BE49-F238E27FC236}">
                <a16:creationId xmlns:a16="http://schemas.microsoft.com/office/drawing/2014/main" id="{37C486EF-FDEE-4E4F-B92F-2742E11DFA63}"/>
              </a:ext>
            </a:extLst>
          </p:cNvPr>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A9899275-F7D5-4026-BA16-7014A116D84A}"/>
              </a:ext>
            </a:extLst>
          </p:cNvPr>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04C1F415-7940-4B22-8976-C4C9A70507AA}"/>
              </a:ext>
            </a:extLst>
          </p:cNvPr>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6F934731-8148-47D2-8E97-DF8A973D4669}"/>
              </a:ext>
            </a:extLst>
          </p:cNvPr>
          <p:cNvSpPr>
            <a:spLocks noGrp="1"/>
          </p:cNvSpPr>
          <p:nvPr>
            <p:ph type="sldNum" sz="quarter" idx="5"/>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6CE871D-8C9F-41DE-9D2A-D8D05B1D92A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a:extLst>
              <a:ext uri="{FF2B5EF4-FFF2-40B4-BE49-F238E27FC236}">
                <a16:creationId xmlns:a16="http://schemas.microsoft.com/office/drawing/2014/main" id="{D4274390-C9E6-4D7D-A241-9D67C6E25281}"/>
              </a:ext>
            </a:extLst>
          </p:cNvPr>
          <p:cNvSpPr>
            <a:spLocks noGrp="1" noRot="1" noChangeAspect="1" noTextEdit="1"/>
          </p:cNvSpPr>
          <p:nvPr>
            <p:ph type="sldImg"/>
          </p:nvPr>
        </p:nvSpPr>
        <p:spPr bwMode="auto">
          <a:xfrm>
            <a:off x="919163" y="746125"/>
            <a:ext cx="496887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a:extLst>
              <a:ext uri="{FF2B5EF4-FFF2-40B4-BE49-F238E27FC236}">
                <a16:creationId xmlns:a16="http://schemas.microsoft.com/office/drawing/2014/main" id="{7E0DF8B2-28AA-461B-BB4E-0E146C6BC0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ー 3">
            <a:extLst>
              <a:ext uri="{FF2B5EF4-FFF2-40B4-BE49-F238E27FC236}">
                <a16:creationId xmlns:a16="http://schemas.microsoft.com/office/drawing/2014/main" id="{CA16FBFD-35C5-4659-9128-1B3AAD60230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44BF6041-645D-400D-8E75-7413CC645DB9}" type="slidenum">
              <a:rPr lang="ja-JP" altLang="en-US" smtClean="0"/>
              <a:pPr/>
              <a:t>1</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0EA83D3B-3626-48D4-9A5D-A683D8FEF575}"/>
              </a:ext>
            </a:extLst>
          </p:cNvPr>
          <p:cNvSpPr>
            <a:spLocks noGrp="1"/>
          </p:cNvSpPr>
          <p:nvPr>
            <p:ph type="dt" sz="half" idx="10"/>
          </p:nvPr>
        </p:nvSpPr>
        <p:spPr/>
        <p:txBody>
          <a:bodyPr/>
          <a:lstStyle>
            <a:lvl1pPr>
              <a:defRPr/>
            </a:lvl1pPr>
          </a:lstStyle>
          <a:p>
            <a:pPr>
              <a:defRPr/>
            </a:pPr>
            <a:fld id="{B43D1B3C-F775-48A7-82B9-5F3A212F5A49}" type="datetime1">
              <a:rPr lang="ja-JP" altLang="en-US"/>
              <a:pPr>
                <a:defRPr/>
              </a:pPr>
              <a:t>2024/1/16</a:t>
            </a:fld>
            <a:endParaRPr lang="ja-JP" altLang="en-US"/>
          </a:p>
        </p:txBody>
      </p:sp>
      <p:sp>
        <p:nvSpPr>
          <p:cNvPr id="5" name="フッター プレースホルダー 4">
            <a:extLst>
              <a:ext uri="{FF2B5EF4-FFF2-40B4-BE49-F238E27FC236}">
                <a16:creationId xmlns:a16="http://schemas.microsoft.com/office/drawing/2014/main" id="{19A73962-4B27-491F-9295-370C7FB6FE55}"/>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91929250-86E4-4969-A165-5D3242B197B8}"/>
              </a:ext>
            </a:extLst>
          </p:cNvPr>
          <p:cNvSpPr>
            <a:spLocks noGrp="1"/>
          </p:cNvSpPr>
          <p:nvPr>
            <p:ph type="sldNum" sz="quarter" idx="12"/>
          </p:nvPr>
        </p:nvSpPr>
        <p:spPr/>
        <p:txBody>
          <a:bodyPr/>
          <a:lstStyle>
            <a:lvl1pPr>
              <a:defRPr/>
            </a:lvl1pPr>
          </a:lstStyle>
          <a:p>
            <a:pPr>
              <a:defRPr/>
            </a:pPr>
            <a:fld id="{4B2237B5-10C3-41F5-B06E-101E235E45FB}" type="slidenum">
              <a:rPr lang="ja-JP" altLang="en-US"/>
              <a:pPr>
                <a:defRPr/>
              </a:pPr>
              <a:t>‹#›</a:t>
            </a:fld>
            <a:endParaRPr lang="ja-JP" altLang="en-US"/>
          </a:p>
        </p:txBody>
      </p:sp>
    </p:spTree>
    <p:extLst>
      <p:ext uri="{BB962C8B-B14F-4D97-AF65-F5344CB8AC3E}">
        <p14:creationId xmlns:p14="http://schemas.microsoft.com/office/powerpoint/2010/main" val="3379969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64216738-90FD-412D-9DBD-FF2C5DF822F6}"/>
              </a:ext>
            </a:extLst>
          </p:cNvPr>
          <p:cNvSpPr>
            <a:spLocks noGrp="1"/>
          </p:cNvSpPr>
          <p:nvPr>
            <p:ph type="dt" sz="half" idx="10"/>
          </p:nvPr>
        </p:nvSpPr>
        <p:spPr/>
        <p:txBody>
          <a:bodyPr/>
          <a:lstStyle>
            <a:lvl1pPr>
              <a:defRPr/>
            </a:lvl1pPr>
          </a:lstStyle>
          <a:p>
            <a:pPr>
              <a:defRPr/>
            </a:pPr>
            <a:fld id="{D8716BDC-0EBC-4834-A2EE-A6A9C9DC6D0D}" type="datetime1">
              <a:rPr lang="ja-JP" altLang="en-US"/>
              <a:pPr>
                <a:defRPr/>
              </a:pPr>
              <a:t>2024/1/16</a:t>
            </a:fld>
            <a:endParaRPr lang="ja-JP" altLang="en-US"/>
          </a:p>
        </p:txBody>
      </p:sp>
      <p:sp>
        <p:nvSpPr>
          <p:cNvPr id="5" name="フッター プレースホルダー 4">
            <a:extLst>
              <a:ext uri="{FF2B5EF4-FFF2-40B4-BE49-F238E27FC236}">
                <a16:creationId xmlns:a16="http://schemas.microsoft.com/office/drawing/2014/main" id="{46316D43-BCB1-4A57-9AED-B9E430594598}"/>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C9E85442-3DA0-4471-8EAB-05951036A63E}"/>
              </a:ext>
            </a:extLst>
          </p:cNvPr>
          <p:cNvSpPr>
            <a:spLocks noGrp="1"/>
          </p:cNvSpPr>
          <p:nvPr>
            <p:ph type="sldNum" sz="quarter" idx="12"/>
          </p:nvPr>
        </p:nvSpPr>
        <p:spPr/>
        <p:txBody>
          <a:bodyPr/>
          <a:lstStyle>
            <a:lvl1pPr>
              <a:defRPr/>
            </a:lvl1pPr>
          </a:lstStyle>
          <a:p>
            <a:pPr>
              <a:defRPr/>
            </a:pPr>
            <a:fld id="{80F4DE87-446C-4384-B51F-E3594B9D8855}" type="slidenum">
              <a:rPr lang="ja-JP" altLang="en-US"/>
              <a:pPr>
                <a:defRPr/>
              </a:pPr>
              <a:t>‹#›</a:t>
            </a:fld>
            <a:endParaRPr lang="ja-JP" altLang="en-US"/>
          </a:p>
        </p:txBody>
      </p:sp>
    </p:spTree>
    <p:extLst>
      <p:ext uri="{BB962C8B-B14F-4D97-AF65-F5344CB8AC3E}">
        <p14:creationId xmlns:p14="http://schemas.microsoft.com/office/powerpoint/2010/main" val="2763954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2F15AF7E-4364-44C0-9679-ACD640346C9B}"/>
              </a:ext>
            </a:extLst>
          </p:cNvPr>
          <p:cNvSpPr>
            <a:spLocks noGrp="1"/>
          </p:cNvSpPr>
          <p:nvPr>
            <p:ph type="dt" sz="half" idx="10"/>
          </p:nvPr>
        </p:nvSpPr>
        <p:spPr/>
        <p:txBody>
          <a:bodyPr/>
          <a:lstStyle>
            <a:lvl1pPr>
              <a:defRPr/>
            </a:lvl1pPr>
          </a:lstStyle>
          <a:p>
            <a:pPr>
              <a:defRPr/>
            </a:pPr>
            <a:fld id="{8AB67EF6-4850-4475-AA35-C7049FF889BB}" type="datetime1">
              <a:rPr lang="ja-JP" altLang="en-US"/>
              <a:pPr>
                <a:defRPr/>
              </a:pPr>
              <a:t>2024/1/16</a:t>
            </a:fld>
            <a:endParaRPr lang="ja-JP" altLang="en-US"/>
          </a:p>
        </p:txBody>
      </p:sp>
      <p:sp>
        <p:nvSpPr>
          <p:cNvPr id="5" name="フッター プレースホルダー 4">
            <a:extLst>
              <a:ext uri="{FF2B5EF4-FFF2-40B4-BE49-F238E27FC236}">
                <a16:creationId xmlns:a16="http://schemas.microsoft.com/office/drawing/2014/main" id="{157E4A70-0317-490E-9079-100017337825}"/>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FC658B0C-55BA-443B-A9EB-B7723088FA65}"/>
              </a:ext>
            </a:extLst>
          </p:cNvPr>
          <p:cNvSpPr>
            <a:spLocks noGrp="1"/>
          </p:cNvSpPr>
          <p:nvPr>
            <p:ph type="sldNum" sz="quarter" idx="12"/>
          </p:nvPr>
        </p:nvSpPr>
        <p:spPr/>
        <p:txBody>
          <a:bodyPr/>
          <a:lstStyle>
            <a:lvl1pPr>
              <a:defRPr/>
            </a:lvl1pPr>
          </a:lstStyle>
          <a:p>
            <a:pPr>
              <a:defRPr/>
            </a:pPr>
            <a:fld id="{7C9C2A14-853F-40D8-852F-68F627389A60}" type="slidenum">
              <a:rPr lang="ja-JP" altLang="en-US"/>
              <a:pPr>
                <a:defRPr/>
              </a:pPr>
              <a:t>‹#›</a:t>
            </a:fld>
            <a:endParaRPr lang="ja-JP" altLang="en-US"/>
          </a:p>
        </p:txBody>
      </p:sp>
    </p:spTree>
    <p:extLst>
      <p:ext uri="{BB962C8B-B14F-4D97-AF65-F5344CB8AC3E}">
        <p14:creationId xmlns:p14="http://schemas.microsoft.com/office/powerpoint/2010/main" val="959483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B6712A99-F467-4F1C-B28B-8B1A70BB366D}"/>
              </a:ext>
            </a:extLst>
          </p:cNvPr>
          <p:cNvSpPr>
            <a:spLocks noGrp="1"/>
          </p:cNvSpPr>
          <p:nvPr>
            <p:ph type="dt" sz="half" idx="10"/>
          </p:nvPr>
        </p:nvSpPr>
        <p:spPr/>
        <p:txBody>
          <a:bodyPr/>
          <a:lstStyle>
            <a:lvl1pPr>
              <a:defRPr/>
            </a:lvl1pPr>
          </a:lstStyle>
          <a:p>
            <a:pPr>
              <a:defRPr/>
            </a:pPr>
            <a:fld id="{0DEE6F6D-C718-480C-A031-F3D0BC3F2B77}" type="datetime1">
              <a:rPr lang="ja-JP" altLang="en-US"/>
              <a:pPr>
                <a:defRPr/>
              </a:pPr>
              <a:t>2024/1/16</a:t>
            </a:fld>
            <a:endParaRPr lang="ja-JP" altLang="en-US"/>
          </a:p>
        </p:txBody>
      </p:sp>
      <p:sp>
        <p:nvSpPr>
          <p:cNvPr id="5" name="フッター プレースホルダー 4">
            <a:extLst>
              <a:ext uri="{FF2B5EF4-FFF2-40B4-BE49-F238E27FC236}">
                <a16:creationId xmlns:a16="http://schemas.microsoft.com/office/drawing/2014/main" id="{D2EC9D1E-591A-45EB-B9BD-113BAAA81E50}"/>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381992C6-AA00-46C5-97EB-39AC318E0C51}"/>
              </a:ext>
            </a:extLst>
          </p:cNvPr>
          <p:cNvSpPr>
            <a:spLocks noGrp="1"/>
          </p:cNvSpPr>
          <p:nvPr>
            <p:ph type="sldNum" sz="quarter" idx="12"/>
          </p:nvPr>
        </p:nvSpPr>
        <p:spPr/>
        <p:txBody>
          <a:bodyPr/>
          <a:lstStyle>
            <a:lvl1pPr>
              <a:defRPr/>
            </a:lvl1pPr>
          </a:lstStyle>
          <a:p>
            <a:pPr>
              <a:defRPr/>
            </a:pPr>
            <a:fld id="{1D5B940F-B3B7-4C68-937B-DD336DBFE1FA}" type="slidenum">
              <a:rPr lang="ja-JP" altLang="en-US"/>
              <a:pPr>
                <a:defRPr/>
              </a:pPr>
              <a:t>‹#›</a:t>
            </a:fld>
            <a:endParaRPr lang="ja-JP" altLang="en-US"/>
          </a:p>
        </p:txBody>
      </p:sp>
    </p:spTree>
    <p:extLst>
      <p:ext uri="{BB962C8B-B14F-4D97-AF65-F5344CB8AC3E}">
        <p14:creationId xmlns:p14="http://schemas.microsoft.com/office/powerpoint/2010/main" val="1461659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36F81594-3682-4A7F-BEEB-02C932F26AE8}"/>
              </a:ext>
            </a:extLst>
          </p:cNvPr>
          <p:cNvSpPr>
            <a:spLocks noGrp="1"/>
          </p:cNvSpPr>
          <p:nvPr>
            <p:ph type="dt" sz="half" idx="10"/>
          </p:nvPr>
        </p:nvSpPr>
        <p:spPr/>
        <p:txBody>
          <a:bodyPr/>
          <a:lstStyle>
            <a:lvl1pPr>
              <a:defRPr/>
            </a:lvl1pPr>
          </a:lstStyle>
          <a:p>
            <a:pPr>
              <a:defRPr/>
            </a:pPr>
            <a:fld id="{CF9997DE-6FAB-4219-9BD4-9ADDA63C24E3}" type="datetime1">
              <a:rPr lang="ja-JP" altLang="en-US"/>
              <a:pPr>
                <a:defRPr/>
              </a:pPr>
              <a:t>2024/1/16</a:t>
            </a:fld>
            <a:endParaRPr lang="ja-JP" altLang="en-US"/>
          </a:p>
        </p:txBody>
      </p:sp>
      <p:sp>
        <p:nvSpPr>
          <p:cNvPr id="5" name="フッター プレースホルダー 4">
            <a:extLst>
              <a:ext uri="{FF2B5EF4-FFF2-40B4-BE49-F238E27FC236}">
                <a16:creationId xmlns:a16="http://schemas.microsoft.com/office/drawing/2014/main" id="{2EAF79E5-13E5-477A-820F-4C7CAA1AE784}"/>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B10354CF-0929-43E6-BE08-8CAE76E68274}"/>
              </a:ext>
            </a:extLst>
          </p:cNvPr>
          <p:cNvSpPr>
            <a:spLocks noGrp="1"/>
          </p:cNvSpPr>
          <p:nvPr>
            <p:ph type="sldNum" sz="quarter" idx="12"/>
          </p:nvPr>
        </p:nvSpPr>
        <p:spPr/>
        <p:txBody>
          <a:bodyPr/>
          <a:lstStyle>
            <a:lvl1pPr>
              <a:defRPr/>
            </a:lvl1pPr>
          </a:lstStyle>
          <a:p>
            <a:pPr>
              <a:defRPr/>
            </a:pPr>
            <a:fld id="{382D5C13-12B5-4A46-8277-955876FDF8CC}" type="slidenum">
              <a:rPr lang="ja-JP" altLang="en-US"/>
              <a:pPr>
                <a:defRPr/>
              </a:pPr>
              <a:t>‹#›</a:t>
            </a:fld>
            <a:endParaRPr lang="ja-JP" altLang="en-US"/>
          </a:p>
        </p:txBody>
      </p:sp>
    </p:spTree>
    <p:extLst>
      <p:ext uri="{BB962C8B-B14F-4D97-AF65-F5344CB8AC3E}">
        <p14:creationId xmlns:p14="http://schemas.microsoft.com/office/powerpoint/2010/main" val="270933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a:extLst>
              <a:ext uri="{FF2B5EF4-FFF2-40B4-BE49-F238E27FC236}">
                <a16:creationId xmlns:a16="http://schemas.microsoft.com/office/drawing/2014/main" id="{0812E194-6CA5-4BFB-B000-D8C853471893}"/>
              </a:ext>
            </a:extLst>
          </p:cNvPr>
          <p:cNvSpPr>
            <a:spLocks noGrp="1"/>
          </p:cNvSpPr>
          <p:nvPr>
            <p:ph type="dt" sz="half" idx="10"/>
          </p:nvPr>
        </p:nvSpPr>
        <p:spPr/>
        <p:txBody>
          <a:bodyPr/>
          <a:lstStyle>
            <a:lvl1pPr>
              <a:defRPr/>
            </a:lvl1pPr>
          </a:lstStyle>
          <a:p>
            <a:pPr>
              <a:defRPr/>
            </a:pPr>
            <a:fld id="{A39ABDAC-DD59-4395-8EA7-8C58D26C6DF7}" type="datetime1">
              <a:rPr lang="ja-JP" altLang="en-US"/>
              <a:pPr>
                <a:defRPr/>
              </a:pPr>
              <a:t>2024/1/16</a:t>
            </a:fld>
            <a:endParaRPr lang="ja-JP" altLang="en-US"/>
          </a:p>
        </p:txBody>
      </p:sp>
      <p:sp>
        <p:nvSpPr>
          <p:cNvPr id="6" name="フッター プレースホルダー 4">
            <a:extLst>
              <a:ext uri="{FF2B5EF4-FFF2-40B4-BE49-F238E27FC236}">
                <a16:creationId xmlns:a16="http://schemas.microsoft.com/office/drawing/2014/main" id="{8FC51FF7-D9D8-492E-88B8-4EE7B4C6038F}"/>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134E6749-7DEE-40E6-916D-DD7660F554B9}"/>
              </a:ext>
            </a:extLst>
          </p:cNvPr>
          <p:cNvSpPr>
            <a:spLocks noGrp="1"/>
          </p:cNvSpPr>
          <p:nvPr>
            <p:ph type="sldNum" sz="quarter" idx="12"/>
          </p:nvPr>
        </p:nvSpPr>
        <p:spPr/>
        <p:txBody>
          <a:bodyPr/>
          <a:lstStyle>
            <a:lvl1pPr>
              <a:defRPr/>
            </a:lvl1pPr>
          </a:lstStyle>
          <a:p>
            <a:pPr>
              <a:defRPr/>
            </a:pPr>
            <a:fld id="{10436994-9AF0-4BE2-ABE4-32BE2A7CF01C}" type="slidenum">
              <a:rPr lang="ja-JP" altLang="en-US"/>
              <a:pPr>
                <a:defRPr/>
              </a:pPr>
              <a:t>‹#›</a:t>
            </a:fld>
            <a:endParaRPr lang="ja-JP" altLang="en-US"/>
          </a:p>
        </p:txBody>
      </p:sp>
    </p:spTree>
    <p:extLst>
      <p:ext uri="{BB962C8B-B14F-4D97-AF65-F5344CB8AC3E}">
        <p14:creationId xmlns:p14="http://schemas.microsoft.com/office/powerpoint/2010/main" val="1567823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a:extLst>
              <a:ext uri="{FF2B5EF4-FFF2-40B4-BE49-F238E27FC236}">
                <a16:creationId xmlns:a16="http://schemas.microsoft.com/office/drawing/2014/main" id="{8D1FC625-7731-499F-85C7-85B93BD82FE6}"/>
              </a:ext>
            </a:extLst>
          </p:cNvPr>
          <p:cNvSpPr>
            <a:spLocks noGrp="1"/>
          </p:cNvSpPr>
          <p:nvPr>
            <p:ph type="dt" sz="half" idx="10"/>
          </p:nvPr>
        </p:nvSpPr>
        <p:spPr/>
        <p:txBody>
          <a:bodyPr/>
          <a:lstStyle>
            <a:lvl1pPr>
              <a:defRPr/>
            </a:lvl1pPr>
          </a:lstStyle>
          <a:p>
            <a:pPr>
              <a:defRPr/>
            </a:pPr>
            <a:fld id="{8B3D394B-E6B4-42B8-AECE-840349980B57}" type="datetime1">
              <a:rPr lang="ja-JP" altLang="en-US"/>
              <a:pPr>
                <a:defRPr/>
              </a:pPr>
              <a:t>2024/1/16</a:t>
            </a:fld>
            <a:endParaRPr lang="ja-JP" altLang="en-US"/>
          </a:p>
        </p:txBody>
      </p:sp>
      <p:sp>
        <p:nvSpPr>
          <p:cNvPr id="8" name="フッター プレースホルダー 4">
            <a:extLst>
              <a:ext uri="{FF2B5EF4-FFF2-40B4-BE49-F238E27FC236}">
                <a16:creationId xmlns:a16="http://schemas.microsoft.com/office/drawing/2014/main" id="{A8829B5A-4574-4C96-8C47-B1CCA186660B}"/>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a:extLst>
              <a:ext uri="{FF2B5EF4-FFF2-40B4-BE49-F238E27FC236}">
                <a16:creationId xmlns:a16="http://schemas.microsoft.com/office/drawing/2014/main" id="{70680B82-9496-4DA1-AD24-807BA7607F30}"/>
              </a:ext>
            </a:extLst>
          </p:cNvPr>
          <p:cNvSpPr>
            <a:spLocks noGrp="1"/>
          </p:cNvSpPr>
          <p:nvPr>
            <p:ph type="sldNum" sz="quarter" idx="12"/>
          </p:nvPr>
        </p:nvSpPr>
        <p:spPr/>
        <p:txBody>
          <a:bodyPr/>
          <a:lstStyle>
            <a:lvl1pPr>
              <a:defRPr/>
            </a:lvl1pPr>
          </a:lstStyle>
          <a:p>
            <a:pPr>
              <a:defRPr/>
            </a:pPr>
            <a:fld id="{A82C91DC-E0C1-4D7C-A5DC-17DBD81F83DD}" type="slidenum">
              <a:rPr lang="ja-JP" altLang="en-US"/>
              <a:pPr>
                <a:defRPr/>
              </a:pPr>
              <a:t>‹#›</a:t>
            </a:fld>
            <a:endParaRPr lang="ja-JP" altLang="en-US"/>
          </a:p>
        </p:txBody>
      </p:sp>
    </p:spTree>
    <p:extLst>
      <p:ext uri="{BB962C8B-B14F-4D97-AF65-F5344CB8AC3E}">
        <p14:creationId xmlns:p14="http://schemas.microsoft.com/office/powerpoint/2010/main" val="421765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a:extLst>
              <a:ext uri="{FF2B5EF4-FFF2-40B4-BE49-F238E27FC236}">
                <a16:creationId xmlns:a16="http://schemas.microsoft.com/office/drawing/2014/main" id="{1048FCEB-8D0D-4F39-B311-FD982E4A4427}"/>
              </a:ext>
            </a:extLst>
          </p:cNvPr>
          <p:cNvSpPr>
            <a:spLocks noGrp="1"/>
          </p:cNvSpPr>
          <p:nvPr>
            <p:ph type="dt" sz="half" idx="10"/>
          </p:nvPr>
        </p:nvSpPr>
        <p:spPr/>
        <p:txBody>
          <a:bodyPr/>
          <a:lstStyle>
            <a:lvl1pPr>
              <a:defRPr/>
            </a:lvl1pPr>
          </a:lstStyle>
          <a:p>
            <a:pPr>
              <a:defRPr/>
            </a:pPr>
            <a:fld id="{1633ADB4-F103-48D4-B40D-0AD997885863}" type="datetime1">
              <a:rPr lang="ja-JP" altLang="en-US"/>
              <a:pPr>
                <a:defRPr/>
              </a:pPr>
              <a:t>2024/1/16</a:t>
            </a:fld>
            <a:endParaRPr lang="ja-JP" altLang="en-US"/>
          </a:p>
        </p:txBody>
      </p:sp>
      <p:sp>
        <p:nvSpPr>
          <p:cNvPr id="4" name="フッター プレースホルダー 4">
            <a:extLst>
              <a:ext uri="{FF2B5EF4-FFF2-40B4-BE49-F238E27FC236}">
                <a16:creationId xmlns:a16="http://schemas.microsoft.com/office/drawing/2014/main" id="{089BE392-DED1-44F4-A70E-DEF072DDFDF0}"/>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a:extLst>
              <a:ext uri="{FF2B5EF4-FFF2-40B4-BE49-F238E27FC236}">
                <a16:creationId xmlns:a16="http://schemas.microsoft.com/office/drawing/2014/main" id="{BA09203E-4E45-4DA1-9481-B22546BE077A}"/>
              </a:ext>
            </a:extLst>
          </p:cNvPr>
          <p:cNvSpPr>
            <a:spLocks noGrp="1"/>
          </p:cNvSpPr>
          <p:nvPr>
            <p:ph type="sldNum" sz="quarter" idx="12"/>
          </p:nvPr>
        </p:nvSpPr>
        <p:spPr/>
        <p:txBody>
          <a:bodyPr/>
          <a:lstStyle>
            <a:lvl1pPr>
              <a:defRPr/>
            </a:lvl1pPr>
          </a:lstStyle>
          <a:p>
            <a:pPr>
              <a:defRPr/>
            </a:pPr>
            <a:fld id="{21E505CD-E3A2-4F2F-BF7B-D38E963B96EF}" type="slidenum">
              <a:rPr lang="ja-JP" altLang="en-US"/>
              <a:pPr>
                <a:defRPr/>
              </a:pPr>
              <a:t>‹#›</a:t>
            </a:fld>
            <a:endParaRPr lang="ja-JP" altLang="en-US"/>
          </a:p>
        </p:txBody>
      </p:sp>
    </p:spTree>
    <p:extLst>
      <p:ext uri="{BB962C8B-B14F-4D97-AF65-F5344CB8AC3E}">
        <p14:creationId xmlns:p14="http://schemas.microsoft.com/office/powerpoint/2010/main" val="2014632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a:extLst>
              <a:ext uri="{FF2B5EF4-FFF2-40B4-BE49-F238E27FC236}">
                <a16:creationId xmlns:a16="http://schemas.microsoft.com/office/drawing/2014/main" id="{912F12E3-65F0-4DF8-A017-0C9DC28DEDEE}"/>
              </a:ext>
            </a:extLst>
          </p:cNvPr>
          <p:cNvSpPr>
            <a:spLocks noGrp="1"/>
          </p:cNvSpPr>
          <p:nvPr>
            <p:ph type="dt" sz="half" idx="10"/>
          </p:nvPr>
        </p:nvSpPr>
        <p:spPr/>
        <p:txBody>
          <a:bodyPr/>
          <a:lstStyle>
            <a:lvl1pPr>
              <a:defRPr/>
            </a:lvl1pPr>
          </a:lstStyle>
          <a:p>
            <a:pPr>
              <a:defRPr/>
            </a:pPr>
            <a:fld id="{DD6B71FC-EB33-4939-958D-23592789A2BD}" type="datetime1">
              <a:rPr lang="ja-JP" altLang="en-US"/>
              <a:pPr>
                <a:defRPr/>
              </a:pPr>
              <a:t>2024/1/16</a:t>
            </a:fld>
            <a:endParaRPr lang="ja-JP" altLang="en-US"/>
          </a:p>
        </p:txBody>
      </p:sp>
      <p:sp>
        <p:nvSpPr>
          <p:cNvPr id="3" name="フッター プレースホルダー 4">
            <a:extLst>
              <a:ext uri="{FF2B5EF4-FFF2-40B4-BE49-F238E27FC236}">
                <a16:creationId xmlns:a16="http://schemas.microsoft.com/office/drawing/2014/main" id="{DC57B57C-ECA8-4727-917F-174C62EE4793}"/>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a:extLst>
              <a:ext uri="{FF2B5EF4-FFF2-40B4-BE49-F238E27FC236}">
                <a16:creationId xmlns:a16="http://schemas.microsoft.com/office/drawing/2014/main" id="{8593639E-F36F-4F09-A3ED-B86AF40775D6}"/>
              </a:ext>
            </a:extLst>
          </p:cNvPr>
          <p:cNvSpPr>
            <a:spLocks noGrp="1"/>
          </p:cNvSpPr>
          <p:nvPr>
            <p:ph type="sldNum" sz="quarter" idx="12"/>
          </p:nvPr>
        </p:nvSpPr>
        <p:spPr/>
        <p:txBody>
          <a:bodyPr/>
          <a:lstStyle>
            <a:lvl1pPr>
              <a:defRPr/>
            </a:lvl1pPr>
          </a:lstStyle>
          <a:p>
            <a:pPr>
              <a:defRPr/>
            </a:pPr>
            <a:fld id="{23EE25B7-EC6C-4E44-BA77-6B4BBB8E2598}" type="slidenum">
              <a:rPr lang="ja-JP" altLang="en-US"/>
              <a:pPr>
                <a:defRPr/>
              </a:pPr>
              <a:t>‹#›</a:t>
            </a:fld>
            <a:endParaRPr lang="ja-JP" altLang="en-US"/>
          </a:p>
        </p:txBody>
      </p:sp>
    </p:spTree>
    <p:extLst>
      <p:ext uri="{BB962C8B-B14F-4D97-AF65-F5344CB8AC3E}">
        <p14:creationId xmlns:p14="http://schemas.microsoft.com/office/powerpoint/2010/main" val="684779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121B1BDD-486E-4E0E-B3DF-34B5EB5370B3}"/>
              </a:ext>
            </a:extLst>
          </p:cNvPr>
          <p:cNvSpPr>
            <a:spLocks noGrp="1"/>
          </p:cNvSpPr>
          <p:nvPr>
            <p:ph type="dt" sz="half" idx="10"/>
          </p:nvPr>
        </p:nvSpPr>
        <p:spPr/>
        <p:txBody>
          <a:bodyPr/>
          <a:lstStyle>
            <a:lvl1pPr>
              <a:defRPr/>
            </a:lvl1pPr>
          </a:lstStyle>
          <a:p>
            <a:pPr>
              <a:defRPr/>
            </a:pPr>
            <a:fld id="{FB0838CA-0D6A-4E03-8CAD-E4EE8ED550F6}" type="datetime1">
              <a:rPr lang="ja-JP" altLang="en-US"/>
              <a:pPr>
                <a:defRPr/>
              </a:pPr>
              <a:t>2024/1/16</a:t>
            </a:fld>
            <a:endParaRPr lang="ja-JP" altLang="en-US"/>
          </a:p>
        </p:txBody>
      </p:sp>
      <p:sp>
        <p:nvSpPr>
          <p:cNvPr id="6" name="フッター プレースホルダー 4">
            <a:extLst>
              <a:ext uri="{FF2B5EF4-FFF2-40B4-BE49-F238E27FC236}">
                <a16:creationId xmlns:a16="http://schemas.microsoft.com/office/drawing/2014/main" id="{93F9164A-DB44-49A8-ABD7-9039C3832BAB}"/>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803251C0-E4E8-4040-AFE1-238D78F586C9}"/>
              </a:ext>
            </a:extLst>
          </p:cNvPr>
          <p:cNvSpPr>
            <a:spLocks noGrp="1"/>
          </p:cNvSpPr>
          <p:nvPr>
            <p:ph type="sldNum" sz="quarter" idx="12"/>
          </p:nvPr>
        </p:nvSpPr>
        <p:spPr/>
        <p:txBody>
          <a:bodyPr/>
          <a:lstStyle>
            <a:lvl1pPr>
              <a:defRPr/>
            </a:lvl1pPr>
          </a:lstStyle>
          <a:p>
            <a:pPr>
              <a:defRPr/>
            </a:pPr>
            <a:fld id="{E3CCE815-7907-455C-8344-F39AADE5CD3E}" type="slidenum">
              <a:rPr lang="ja-JP" altLang="en-US"/>
              <a:pPr>
                <a:defRPr/>
              </a:pPr>
              <a:t>‹#›</a:t>
            </a:fld>
            <a:endParaRPr lang="ja-JP" altLang="en-US"/>
          </a:p>
        </p:txBody>
      </p:sp>
    </p:spTree>
    <p:extLst>
      <p:ext uri="{BB962C8B-B14F-4D97-AF65-F5344CB8AC3E}">
        <p14:creationId xmlns:p14="http://schemas.microsoft.com/office/powerpoint/2010/main" val="4142502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A4F6C8DF-3813-497E-8F4E-197BA1AD3AA4}"/>
              </a:ext>
            </a:extLst>
          </p:cNvPr>
          <p:cNvSpPr>
            <a:spLocks noGrp="1"/>
          </p:cNvSpPr>
          <p:nvPr>
            <p:ph type="dt" sz="half" idx="10"/>
          </p:nvPr>
        </p:nvSpPr>
        <p:spPr/>
        <p:txBody>
          <a:bodyPr/>
          <a:lstStyle>
            <a:lvl1pPr>
              <a:defRPr/>
            </a:lvl1pPr>
          </a:lstStyle>
          <a:p>
            <a:pPr>
              <a:defRPr/>
            </a:pPr>
            <a:fld id="{3C325721-42EC-4AC0-A0AD-82A2942F0E8A}" type="datetime1">
              <a:rPr lang="ja-JP" altLang="en-US"/>
              <a:pPr>
                <a:defRPr/>
              </a:pPr>
              <a:t>2024/1/16</a:t>
            </a:fld>
            <a:endParaRPr lang="ja-JP" altLang="en-US"/>
          </a:p>
        </p:txBody>
      </p:sp>
      <p:sp>
        <p:nvSpPr>
          <p:cNvPr id="6" name="フッター プレースホルダー 4">
            <a:extLst>
              <a:ext uri="{FF2B5EF4-FFF2-40B4-BE49-F238E27FC236}">
                <a16:creationId xmlns:a16="http://schemas.microsoft.com/office/drawing/2014/main" id="{7A407B2D-0E5D-4775-BDD6-CDD3C9779F68}"/>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5A499A90-C9F8-4485-9357-0049F94C9CAC}"/>
              </a:ext>
            </a:extLst>
          </p:cNvPr>
          <p:cNvSpPr>
            <a:spLocks noGrp="1"/>
          </p:cNvSpPr>
          <p:nvPr>
            <p:ph type="sldNum" sz="quarter" idx="12"/>
          </p:nvPr>
        </p:nvSpPr>
        <p:spPr/>
        <p:txBody>
          <a:bodyPr/>
          <a:lstStyle>
            <a:lvl1pPr>
              <a:defRPr/>
            </a:lvl1pPr>
          </a:lstStyle>
          <a:p>
            <a:pPr>
              <a:defRPr/>
            </a:pPr>
            <a:fld id="{81F61CB7-4B46-421D-A772-E6AF1230910B}" type="slidenum">
              <a:rPr lang="ja-JP" altLang="en-US"/>
              <a:pPr>
                <a:defRPr/>
              </a:pPr>
              <a:t>‹#›</a:t>
            </a:fld>
            <a:endParaRPr lang="ja-JP" altLang="en-US"/>
          </a:p>
        </p:txBody>
      </p:sp>
    </p:spTree>
    <p:extLst>
      <p:ext uri="{BB962C8B-B14F-4D97-AF65-F5344CB8AC3E}">
        <p14:creationId xmlns:p14="http://schemas.microsoft.com/office/powerpoint/2010/main" val="206655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a:extLst>
              <a:ext uri="{FF2B5EF4-FFF2-40B4-BE49-F238E27FC236}">
                <a16:creationId xmlns:a16="http://schemas.microsoft.com/office/drawing/2014/main" id="{FBA25153-77F3-4D42-87F3-97F484342DE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a:extLst>
              <a:ext uri="{FF2B5EF4-FFF2-40B4-BE49-F238E27FC236}">
                <a16:creationId xmlns:a16="http://schemas.microsoft.com/office/drawing/2014/main" id="{BE0EEFE6-56BC-481F-A274-CE66A696D46F}"/>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A075AB6A-E6C3-4DCF-B8C2-0DA044797154}"/>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DE57C9E3-EB6E-4FA9-ABB6-D7FAC5BDB275}" type="datetime1">
              <a:rPr lang="ja-JP" altLang="en-US"/>
              <a:pPr>
                <a:defRPr/>
              </a:pPr>
              <a:t>2024/1/16</a:t>
            </a:fld>
            <a:endParaRPr lang="ja-JP" altLang="en-US"/>
          </a:p>
        </p:txBody>
      </p:sp>
      <p:sp>
        <p:nvSpPr>
          <p:cNvPr id="5" name="フッター プレースホルダー 4">
            <a:extLst>
              <a:ext uri="{FF2B5EF4-FFF2-40B4-BE49-F238E27FC236}">
                <a16:creationId xmlns:a16="http://schemas.microsoft.com/office/drawing/2014/main" id="{C4123D1A-3C2A-4178-A319-8D48A443408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54123D7B-44A7-4F54-96A2-8949EEABCC57}"/>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F90ECEDE-87C9-4C03-B698-FAABB6507AA0}"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山形 24">
            <a:extLst>
              <a:ext uri="{FF2B5EF4-FFF2-40B4-BE49-F238E27FC236}">
                <a16:creationId xmlns:a16="http://schemas.microsoft.com/office/drawing/2014/main" id="{2B01F302-DC0C-4706-926D-84BA4D124C3E}"/>
              </a:ext>
            </a:extLst>
          </p:cNvPr>
          <p:cNvSpPr/>
          <p:nvPr/>
        </p:nvSpPr>
        <p:spPr bwMode="auto">
          <a:xfrm rot="5400000">
            <a:off x="-219868" y="1308894"/>
            <a:ext cx="1593850" cy="935037"/>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6" name="山形 4">
            <a:extLst>
              <a:ext uri="{FF2B5EF4-FFF2-40B4-BE49-F238E27FC236}">
                <a16:creationId xmlns:a16="http://schemas.microsoft.com/office/drawing/2014/main" id="{B3F866BF-C0D2-45DC-8144-9C8827D85946}"/>
              </a:ext>
            </a:extLst>
          </p:cNvPr>
          <p:cNvSpPr/>
          <p:nvPr/>
        </p:nvSpPr>
        <p:spPr bwMode="auto">
          <a:xfrm>
            <a:off x="127000" y="1482725"/>
            <a:ext cx="936625" cy="623888"/>
          </a:xfrm>
          <a:prstGeom prst="rect">
            <a:avLst/>
          </a:prstGeom>
        </p:spPr>
        <p:style>
          <a:lnRef idx="0">
            <a:scrgbClr r="0" g="0" b="0"/>
          </a:lnRef>
          <a:fillRef idx="0">
            <a:scrgbClr r="0" g="0" b="0"/>
          </a:fillRef>
          <a:effectRef idx="0">
            <a:scrgbClr r="0" g="0" b="0"/>
          </a:effectRef>
          <a:fontRef idx="minor">
            <a:schemeClr val="lt1"/>
          </a:fontRef>
        </p:style>
        <p:txBody>
          <a:bodyPr lIns="13971" tIns="13971" rIns="13971" bIns="13971" spcCol="1270" anchor="ctr"/>
          <a:lstStyle/>
          <a:p>
            <a:pPr algn="ctr" defTabSz="977876" eaLnBrk="1" fontAlgn="auto" hangingPunct="1">
              <a:lnSpc>
                <a:spcPct val="90000"/>
              </a:lnSpc>
              <a:spcAft>
                <a:spcPct val="35000"/>
              </a:spcAft>
              <a:defRPr/>
            </a:pPr>
            <a:r>
              <a:rPr lang="en-US" altLang="ja-JP" sz="2200" dirty="0"/>
              <a:t>R6</a:t>
            </a:r>
          </a:p>
          <a:p>
            <a:pPr algn="ctr" defTabSz="977876" eaLnBrk="1" fontAlgn="auto" hangingPunct="1">
              <a:lnSpc>
                <a:spcPct val="90000"/>
              </a:lnSpc>
              <a:spcAft>
                <a:spcPct val="35000"/>
              </a:spcAft>
              <a:defRPr/>
            </a:pPr>
            <a:r>
              <a:rPr lang="en-US" altLang="ja-JP" sz="2200" dirty="0"/>
              <a:t>1</a:t>
            </a:r>
            <a:r>
              <a:rPr lang="ja-JP" altLang="en-US" sz="2200" dirty="0"/>
              <a:t>月</a:t>
            </a:r>
          </a:p>
        </p:txBody>
      </p:sp>
      <p:sp>
        <p:nvSpPr>
          <p:cNvPr id="23" name="片側の 2 つの角を丸めた四角形 22">
            <a:extLst>
              <a:ext uri="{FF2B5EF4-FFF2-40B4-BE49-F238E27FC236}">
                <a16:creationId xmlns:a16="http://schemas.microsoft.com/office/drawing/2014/main" id="{BA9911A3-0ADB-4228-8C85-CD2C582530DD}"/>
              </a:ext>
            </a:extLst>
          </p:cNvPr>
          <p:cNvSpPr/>
          <p:nvPr/>
        </p:nvSpPr>
        <p:spPr bwMode="auto">
          <a:xfrm rot="5400000">
            <a:off x="2878931" y="-783431"/>
            <a:ext cx="1222375" cy="4751388"/>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pPr>
              <a:defRPr/>
            </a:pPr>
            <a:endParaRPr lang="ja-JP" altLang="en-US" dirty="0"/>
          </a:p>
        </p:txBody>
      </p:sp>
      <p:sp>
        <p:nvSpPr>
          <p:cNvPr id="21" name="山形 20">
            <a:extLst>
              <a:ext uri="{FF2B5EF4-FFF2-40B4-BE49-F238E27FC236}">
                <a16:creationId xmlns:a16="http://schemas.microsoft.com/office/drawing/2014/main" id="{0B5B6A50-6A51-4CB3-BD7B-DE189B411935}"/>
              </a:ext>
            </a:extLst>
          </p:cNvPr>
          <p:cNvSpPr/>
          <p:nvPr/>
        </p:nvSpPr>
        <p:spPr bwMode="auto">
          <a:xfrm rot="5400000">
            <a:off x="93663" y="2249488"/>
            <a:ext cx="966787" cy="935037"/>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2" name="山形 8">
            <a:extLst>
              <a:ext uri="{FF2B5EF4-FFF2-40B4-BE49-F238E27FC236}">
                <a16:creationId xmlns:a16="http://schemas.microsoft.com/office/drawing/2014/main" id="{EA737017-AF58-4644-9C1E-A6BF3864BD23}"/>
              </a:ext>
            </a:extLst>
          </p:cNvPr>
          <p:cNvSpPr/>
          <p:nvPr/>
        </p:nvSpPr>
        <p:spPr bwMode="auto">
          <a:xfrm>
            <a:off x="127000" y="2628900"/>
            <a:ext cx="936625" cy="512763"/>
          </a:xfrm>
          <a:prstGeom prst="rect">
            <a:avLst/>
          </a:prstGeom>
        </p:spPr>
        <p:style>
          <a:lnRef idx="0">
            <a:scrgbClr r="0" g="0" b="0"/>
          </a:lnRef>
          <a:fillRef idx="0">
            <a:scrgbClr r="0" g="0" b="0"/>
          </a:fillRef>
          <a:effectRef idx="0">
            <a:scrgbClr r="0" g="0" b="0"/>
          </a:effectRef>
          <a:fontRef idx="minor">
            <a:schemeClr val="lt1"/>
          </a:fontRef>
        </p:style>
        <p:txBody>
          <a:bodyPr lIns="13971" tIns="13971" rIns="13971" bIns="13971" spcCol="1270" anchor="ctr"/>
          <a:lstStyle/>
          <a:p>
            <a:pPr algn="ctr" defTabSz="977876" eaLnBrk="1" fontAlgn="auto" hangingPunct="1">
              <a:lnSpc>
                <a:spcPct val="90000"/>
              </a:lnSpc>
              <a:spcAft>
                <a:spcPct val="35000"/>
              </a:spcAft>
              <a:defRPr/>
            </a:pPr>
            <a:r>
              <a:rPr lang="en-US" altLang="ja-JP" sz="2200" dirty="0"/>
              <a:t>3</a:t>
            </a:r>
            <a:r>
              <a:rPr lang="ja-JP" altLang="en-US" sz="2200" dirty="0"/>
              <a:t>月</a:t>
            </a:r>
          </a:p>
        </p:txBody>
      </p:sp>
      <p:sp>
        <p:nvSpPr>
          <p:cNvPr id="19" name="片側の 2 つの角を丸めた四角形 18">
            <a:extLst>
              <a:ext uri="{FF2B5EF4-FFF2-40B4-BE49-F238E27FC236}">
                <a16:creationId xmlns:a16="http://schemas.microsoft.com/office/drawing/2014/main" id="{BC44FADE-A92B-48E2-84D3-9A5733E8996D}"/>
              </a:ext>
            </a:extLst>
          </p:cNvPr>
          <p:cNvSpPr/>
          <p:nvPr/>
        </p:nvSpPr>
        <p:spPr bwMode="auto">
          <a:xfrm rot="5400000">
            <a:off x="3202781" y="145257"/>
            <a:ext cx="574675" cy="4751388"/>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pPr>
              <a:defRPr/>
            </a:pPr>
            <a:endParaRPr lang="ja-JP" altLang="en-US" dirty="0"/>
          </a:p>
        </p:txBody>
      </p:sp>
      <p:sp>
        <p:nvSpPr>
          <p:cNvPr id="17" name="山形 16">
            <a:extLst>
              <a:ext uri="{FF2B5EF4-FFF2-40B4-BE49-F238E27FC236}">
                <a16:creationId xmlns:a16="http://schemas.microsoft.com/office/drawing/2014/main" id="{858CC713-CBEE-42DD-80DD-625D6CD60EF9}"/>
              </a:ext>
            </a:extLst>
          </p:cNvPr>
          <p:cNvSpPr/>
          <p:nvPr/>
        </p:nvSpPr>
        <p:spPr bwMode="auto">
          <a:xfrm rot="5400000">
            <a:off x="-242093" y="4047331"/>
            <a:ext cx="1638300" cy="935037"/>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山形 12">
            <a:extLst>
              <a:ext uri="{FF2B5EF4-FFF2-40B4-BE49-F238E27FC236}">
                <a16:creationId xmlns:a16="http://schemas.microsoft.com/office/drawing/2014/main" id="{E6ABEEC9-9E9C-4761-A450-FD426811D6F7}"/>
              </a:ext>
            </a:extLst>
          </p:cNvPr>
          <p:cNvSpPr/>
          <p:nvPr/>
        </p:nvSpPr>
        <p:spPr bwMode="auto">
          <a:xfrm>
            <a:off x="127000" y="4057650"/>
            <a:ext cx="936625" cy="960438"/>
          </a:xfrm>
          <a:prstGeom prst="rect">
            <a:avLst/>
          </a:prstGeom>
        </p:spPr>
        <p:style>
          <a:lnRef idx="0">
            <a:scrgbClr r="0" g="0" b="0"/>
          </a:lnRef>
          <a:fillRef idx="0">
            <a:scrgbClr r="0" g="0" b="0"/>
          </a:fillRef>
          <a:effectRef idx="0">
            <a:scrgbClr r="0" g="0" b="0"/>
          </a:effectRef>
          <a:fontRef idx="minor">
            <a:schemeClr val="lt1"/>
          </a:fontRef>
        </p:style>
        <p:txBody>
          <a:bodyPr lIns="13971" tIns="13971" rIns="13971" bIns="13971" spcCol="1270" anchor="ctr"/>
          <a:lstStyle/>
          <a:p>
            <a:pPr algn="ctr" defTabSz="977876" eaLnBrk="1" fontAlgn="auto" hangingPunct="1">
              <a:lnSpc>
                <a:spcPct val="90000"/>
              </a:lnSpc>
              <a:spcAft>
                <a:spcPct val="35000"/>
              </a:spcAft>
              <a:defRPr/>
            </a:pPr>
            <a:r>
              <a:rPr lang="en-US" altLang="ja-JP" sz="2200" dirty="0"/>
              <a:t>6</a:t>
            </a:r>
            <a:r>
              <a:rPr lang="ja-JP" altLang="en-US" sz="2200" dirty="0"/>
              <a:t>月</a:t>
            </a:r>
          </a:p>
        </p:txBody>
      </p:sp>
      <p:sp>
        <p:nvSpPr>
          <p:cNvPr id="15" name="片側の 2 つの角を丸めた四角形 14">
            <a:extLst>
              <a:ext uri="{FF2B5EF4-FFF2-40B4-BE49-F238E27FC236}">
                <a16:creationId xmlns:a16="http://schemas.microsoft.com/office/drawing/2014/main" id="{4AA0F956-E434-4C54-8633-E0BF99EFD85C}"/>
              </a:ext>
            </a:extLst>
          </p:cNvPr>
          <p:cNvSpPr/>
          <p:nvPr/>
        </p:nvSpPr>
        <p:spPr bwMode="auto">
          <a:xfrm rot="5400000">
            <a:off x="2859881" y="1950244"/>
            <a:ext cx="1260475" cy="4751388"/>
          </a:xfrm>
          <a:prstGeom prst="round2SameRect">
            <a:avLst>
              <a:gd name="adj1" fmla="val 10347"/>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6" name="山形 16">
            <a:extLst>
              <a:ext uri="{FF2B5EF4-FFF2-40B4-BE49-F238E27FC236}">
                <a16:creationId xmlns:a16="http://schemas.microsoft.com/office/drawing/2014/main" id="{E9564A3A-EC44-4262-BB22-784EA4E1CED5}"/>
              </a:ext>
            </a:extLst>
          </p:cNvPr>
          <p:cNvSpPr/>
          <p:nvPr/>
        </p:nvSpPr>
        <p:spPr bwMode="auto">
          <a:xfrm rot="5400000">
            <a:off x="-98424" y="5197475"/>
            <a:ext cx="1350962" cy="935037"/>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山形 12">
            <a:extLst>
              <a:ext uri="{FF2B5EF4-FFF2-40B4-BE49-F238E27FC236}">
                <a16:creationId xmlns:a16="http://schemas.microsoft.com/office/drawing/2014/main" id="{64C4A353-F893-4C81-942D-FB79E78BE9A3}"/>
              </a:ext>
            </a:extLst>
          </p:cNvPr>
          <p:cNvSpPr/>
          <p:nvPr/>
        </p:nvSpPr>
        <p:spPr bwMode="auto">
          <a:xfrm>
            <a:off x="127000" y="5272088"/>
            <a:ext cx="936625" cy="754062"/>
          </a:xfrm>
          <a:prstGeom prst="rect">
            <a:avLst/>
          </a:prstGeom>
        </p:spPr>
        <p:style>
          <a:lnRef idx="0">
            <a:scrgbClr r="0" g="0" b="0"/>
          </a:lnRef>
          <a:fillRef idx="0">
            <a:scrgbClr r="0" g="0" b="0"/>
          </a:fillRef>
          <a:effectRef idx="0">
            <a:scrgbClr r="0" g="0" b="0"/>
          </a:effectRef>
          <a:fontRef idx="minor">
            <a:schemeClr val="lt1"/>
          </a:fontRef>
        </p:style>
        <p:txBody>
          <a:bodyPr lIns="13971" tIns="13971" rIns="13971" bIns="13971" spcCol="1270" anchor="ctr"/>
          <a:lstStyle/>
          <a:p>
            <a:pPr algn="ctr" defTabSz="977876" eaLnBrk="1" fontAlgn="auto" hangingPunct="1">
              <a:lnSpc>
                <a:spcPct val="90000"/>
              </a:lnSpc>
              <a:spcAft>
                <a:spcPct val="35000"/>
              </a:spcAft>
              <a:defRPr/>
            </a:pPr>
            <a:r>
              <a:rPr lang="en-US" altLang="ja-JP" sz="2200" dirty="0"/>
              <a:t>7</a:t>
            </a:r>
            <a:r>
              <a:rPr lang="ja-JP" altLang="en-US" sz="2200" dirty="0"/>
              <a:t>月</a:t>
            </a:r>
          </a:p>
        </p:txBody>
      </p:sp>
      <p:sp>
        <p:nvSpPr>
          <p:cNvPr id="3" name="片側の 2 つの角を丸めた四角形 14">
            <a:extLst>
              <a:ext uri="{FF2B5EF4-FFF2-40B4-BE49-F238E27FC236}">
                <a16:creationId xmlns:a16="http://schemas.microsoft.com/office/drawing/2014/main" id="{96055263-FB8B-46D6-8469-3E12D5DFC836}"/>
              </a:ext>
            </a:extLst>
          </p:cNvPr>
          <p:cNvSpPr/>
          <p:nvPr/>
        </p:nvSpPr>
        <p:spPr bwMode="auto">
          <a:xfrm rot="5400000">
            <a:off x="3004344" y="3099594"/>
            <a:ext cx="971550" cy="4751388"/>
          </a:xfrm>
          <a:prstGeom prst="round2SameRect">
            <a:avLst>
              <a:gd name="adj1" fmla="val 10347"/>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 name="山形 16">
            <a:extLst>
              <a:ext uri="{FF2B5EF4-FFF2-40B4-BE49-F238E27FC236}">
                <a16:creationId xmlns:a16="http://schemas.microsoft.com/office/drawing/2014/main" id="{B86C1DE1-7B6B-4231-9839-6CEBB48491C7}"/>
              </a:ext>
            </a:extLst>
          </p:cNvPr>
          <p:cNvSpPr/>
          <p:nvPr/>
        </p:nvSpPr>
        <p:spPr bwMode="auto">
          <a:xfrm rot="5400000">
            <a:off x="56357" y="6041231"/>
            <a:ext cx="1041400" cy="935037"/>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7" name="山形 12">
            <a:extLst>
              <a:ext uri="{FF2B5EF4-FFF2-40B4-BE49-F238E27FC236}">
                <a16:creationId xmlns:a16="http://schemas.microsoft.com/office/drawing/2014/main" id="{691A286A-EC80-4990-885E-CC871C582A74}"/>
              </a:ext>
            </a:extLst>
          </p:cNvPr>
          <p:cNvSpPr/>
          <p:nvPr/>
        </p:nvSpPr>
        <p:spPr bwMode="auto">
          <a:xfrm>
            <a:off x="161925" y="6386513"/>
            <a:ext cx="901700" cy="403225"/>
          </a:xfrm>
          <a:prstGeom prst="rect">
            <a:avLst/>
          </a:prstGeom>
        </p:spPr>
        <p:style>
          <a:lnRef idx="0">
            <a:scrgbClr r="0" g="0" b="0"/>
          </a:lnRef>
          <a:fillRef idx="0">
            <a:scrgbClr r="0" g="0" b="0"/>
          </a:fillRef>
          <a:effectRef idx="0">
            <a:scrgbClr r="0" g="0" b="0"/>
          </a:effectRef>
          <a:fontRef idx="minor">
            <a:schemeClr val="lt1"/>
          </a:fontRef>
        </p:style>
        <p:txBody>
          <a:bodyPr lIns="13971" tIns="13971" rIns="13971" bIns="13971" spcCol="1270" anchor="ctr"/>
          <a:lstStyle/>
          <a:p>
            <a:pPr algn="ctr" defTabSz="977876" eaLnBrk="1" fontAlgn="auto" hangingPunct="1">
              <a:lnSpc>
                <a:spcPct val="90000"/>
              </a:lnSpc>
              <a:spcAft>
                <a:spcPct val="35000"/>
              </a:spcAft>
              <a:defRPr/>
            </a:pPr>
            <a:r>
              <a:rPr lang="en-US" altLang="ja-JP" sz="2200" dirty="0"/>
              <a:t>10</a:t>
            </a:r>
            <a:r>
              <a:rPr lang="ja-JP" altLang="en-US" sz="2200" dirty="0"/>
              <a:t>月～</a:t>
            </a:r>
          </a:p>
        </p:txBody>
      </p:sp>
      <p:sp>
        <p:nvSpPr>
          <p:cNvPr id="29" name="片側の 2 つの角を丸めた四角形 18">
            <a:extLst>
              <a:ext uri="{FF2B5EF4-FFF2-40B4-BE49-F238E27FC236}">
                <a16:creationId xmlns:a16="http://schemas.microsoft.com/office/drawing/2014/main" id="{F1CFEFC7-66FB-4C43-B5E2-CC5DAFA02A2A}"/>
              </a:ext>
            </a:extLst>
          </p:cNvPr>
          <p:cNvSpPr/>
          <p:nvPr/>
        </p:nvSpPr>
        <p:spPr bwMode="auto">
          <a:xfrm rot="5400000">
            <a:off x="3076575" y="4025900"/>
            <a:ext cx="827088" cy="4751388"/>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 name="Rectangle 2">
            <a:extLst>
              <a:ext uri="{FF2B5EF4-FFF2-40B4-BE49-F238E27FC236}">
                <a16:creationId xmlns:a16="http://schemas.microsoft.com/office/drawing/2014/main" id="{44B323C8-D7E8-4EFC-BA10-F17F51A00130}"/>
              </a:ext>
            </a:extLst>
          </p:cNvPr>
          <p:cNvSpPr>
            <a:spLocks noChangeArrowheads="1"/>
          </p:cNvSpPr>
          <p:nvPr/>
        </p:nvSpPr>
        <p:spPr bwMode="auto">
          <a:xfrm>
            <a:off x="4763" y="-19050"/>
            <a:ext cx="9144000" cy="636588"/>
          </a:xfrm>
          <a:prstGeom prst="rect">
            <a:avLst/>
          </a:prstGeom>
          <a:gradFill>
            <a:gsLst>
              <a:gs pos="0">
                <a:schemeClr val="tx2"/>
              </a:gs>
              <a:gs pos="100000">
                <a:schemeClr val="accent1"/>
              </a:gs>
            </a:gsLst>
            <a:lin ang="5400000" scaled="1"/>
          </a:gradFill>
          <a:ln w="9525">
            <a:noFill/>
            <a:miter lim="800000"/>
            <a:headEnd/>
            <a:tailEnd/>
          </a:ln>
          <a:effectLst>
            <a:outerShdw blurRad="50800" dist="38100" dir="5400000" algn="t" rotWithShape="0">
              <a:prstClr val="black">
                <a:alpha val="40000"/>
              </a:prstClr>
            </a:outerShdw>
          </a:effectLst>
        </p:spPr>
        <p:txBody>
          <a:bodyPr wrap="none" lIns="91350" tIns="45674" rIns="91350" bIns="45674" anchor="ctr"/>
          <a:lstStyle/>
          <a:p>
            <a:pPr>
              <a:defRPr/>
            </a:pPr>
            <a:endParaRPr lang="en-US" altLang="zh-TW" sz="2800" b="1" dirty="0">
              <a:solidFill>
                <a:schemeClr val="bg1"/>
              </a:solidFill>
              <a:latin typeface="Meiryo UI" pitchFamily="50" charset="-128"/>
              <a:ea typeface="Meiryo UI" pitchFamily="50" charset="-128"/>
              <a:cs typeface="Meiryo UI" pitchFamily="50" charset="-128"/>
            </a:endParaRPr>
          </a:p>
        </p:txBody>
      </p:sp>
      <p:sp>
        <p:nvSpPr>
          <p:cNvPr id="3090" name="正方形/長方形 4">
            <a:extLst>
              <a:ext uri="{FF2B5EF4-FFF2-40B4-BE49-F238E27FC236}">
                <a16:creationId xmlns:a16="http://schemas.microsoft.com/office/drawing/2014/main" id="{C87F0419-957C-4808-AA64-4CFB02816F11}"/>
              </a:ext>
            </a:extLst>
          </p:cNvPr>
          <p:cNvSpPr>
            <a:spLocks noChangeArrowheads="1"/>
          </p:cNvSpPr>
          <p:nvPr/>
        </p:nvSpPr>
        <p:spPr bwMode="auto">
          <a:xfrm>
            <a:off x="142875" y="61913"/>
            <a:ext cx="85328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2400" b="1">
                <a:solidFill>
                  <a:schemeClr val="bg1"/>
                </a:solidFill>
                <a:latin typeface="Meiryo UI" panose="020B0604030504040204" pitchFamily="50" charset="-128"/>
                <a:ea typeface="Meiryo UI" panose="020B0604030504040204" pitchFamily="50" charset="-128"/>
              </a:rPr>
              <a:t>大阪府都市基盤施設維持管理技術審議会スケジュール（案）</a:t>
            </a:r>
            <a:endParaRPr lang="en-US" altLang="zh-TW" sz="2800" b="1">
              <a:solidFill>
                <a:schemeClr val="bg1"/>
              </a:solidFill>
              <a:latin typeface="Meiryo UI" panose="020B0604030504040204" pitchFamily="50" charset="-128"/>
              <a:ea typeface="Meiryo UI" panose="020B0604030504040204" pitchFamily="50" charset="-128"/>
            </a:endParaRPr>
          </a:p>
        </p:txBody>
      </p:sp>
      <p:sp>
        <p:nvSpPr>
          <p:cNvPr id="9" name="片側の 2 つの角を丸めた四角形 22">
            <a:extLst>
              <a:ext uri="{FF2B5EF4-FFF2-40B4-BE49-F238E27FC236}">
                <a16:creationId xmlns:a16="http://schemas.microsoft.com/office/drawing/2014/main" id="{95C9837C-1616-42C9-9458-EC61A9D7E126}"/>
              </a:ext>
            </a:extLst>
          </p:cNvPr>
          <p:cNvSpPr/>
          <p:nvPr/>
        </p:nvSpPr>
        <p:spPr bwMode="auto">
          <a:xfrm rot="5400000">
            <a:off x="6884988" y="-9525"/>
            <a:ext cx="1222375" cy="3203575"/>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0" name="片側の 2 つの角を丸めた四角形 22">
            <a:extLst>
              <a:ext uri="{FF2B5EF4-FFF2-40B4-BE49-F238E27FC236}">
                <a16:creationId xmlns:a16="http://schemas.microsoft.com/office/drawing/2014/main" id="{22F17C3F-15BB-4007-830C-E4E321FA41F9}"/>
              </a:ext>
            </a:extLst>
          </p:cNvPr>
          <p:cNvSpPr/>
          <p:nvPr/>
        </p:nvSpPr>
        <p:spPr bwMode="auto">
          <a:xfrm rot="5400000">
            <a:off x="7208838" y="919163"/>
            <a:ext cx="574675" cy="3203575"/>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9" name="テキスト ボックス 3">
            <a:extLst>
              <a:ext uri="{FF2B5EF4-FFF2-40B4-BE49-F238E27FC236}">
                <a16:creationId xmlns:a16="http://schemas.microsoft.com/office/drawing/2014/main" id="{C3E80C6B-EF4A-498B-9DC0-6C414B721A52}"/>
              </a:ext>
            </a:extLst>
          </p:cNvPr>
          <p:cNvSpPr txBox="1">
            <a:spLocks noChangeArrowheads="1"/>
          </p:cNvSpPr>
          <p:nvPr/>
        </p:nvSpPr>
        <p:spPr bwMode="auto">
          <a:xfrm>
            <a:off x="80963" y="660400"/>
            <a:ext cx="5784850" cy="280988"/>
          </a:xfrm>
          <a:prstGeom prst="rect">
            <a:avLst/>
          </a:prstGeom>
          <a:solidFill>
            <a:schemeClr val="bg1">
              <a:lumMod val="85000"/>
            </a:schemeClr>
          </a:solidFill>
          <a:ln w="12700">
            <a:solidFill>
              <a:srgbClr val="000000"/>
            </a:solidFill>
            <a:miter lim="800000"/>
            <a:headEnd/>
            <a:tailEnd/>
          </a:ln>
        </p:spPr>
        <p:txBody>
          <a:bodyPr lIns="65306" tIns="32653" rIns="65306" bIns="32653">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defRPr/>
            </a:pPr>
            <a:r>
              <a:rPr lang="ja-JP" altLang="en-US" sz="1400" dirty="0">
                <a:solidFill>
                  <a:srgbClr val="000000"/>
                </a:solidFill>
                <a:latin typeface="Meiryo UI" panose="020B0604030504040204" pitchFamily="50" charset="-128"/>
                <a:ea typeface="Meiryo UI" panose="020B0604030504040204" pitchFamily="50" charset="-128"/>
              </a:rPr>
              <a:t>審議会・部会のスケジュール</a:t>
            </a:r>
            <a:endParaRPr lang="en-US" altLang="ja-JP" sz="1400" dirty="0">
              <a:solidFill>
                <a:srgbClr val="000000"/>
              </a:solidFill>
              <a:latin typeface="Meiryo UI" panose="020B0604030504040204" pitchFamily="50" charset="-128"/>
              <a:ea typeface="Meiryo UI" panose="020B0604030504040204" pitchFamily="50" charset="-128"/>
            </a:endParaRPr>
          </a:p>
        </p:txBody>
      </p:sp>
      <p:sp>
        <p:nvSpPr>
          <p:cNvPr id="40" name="テキスト ボックス 3">
            <a:extLst>
              <a:ext uri="{FF2B5EF4-FFF2-40B4-BE49-F238E27FC236}">
                <a16:creationId xmlns:a16="http://schemas.microsoft.com/office/drawing/2014/main" id="{5DF270BE-B9B1-4174-A301-C10E03FB9AA6}"/>
              </a:ext>
            </a:extLst>
          </p:cNvPr>
          <p:cNvSpPr txBox="1">
            <a:spLocks noChangeArrowheads="1"/>
          </p:cNvSpPr>
          <p:nvPr/>
        </p:nvSpPr>
        <p:spPr bwMode="auto">
          <a:xfrm>
            <a:off x="5894388" y="660400"/>
            <a:ext cx="3203575" cy="280988"/>
          </a:xfrm>
          <a:prstGeom prst="rect">
            <a:avLst/>
          </a:prstGeom>
          <a:solidFill>
            <a:schemeClr val="bg1">
              <a:lumMod val="85000"/>
            </a:schemeClr>
          </a:solidFill>
          <a:ln w="12700">
            <a:solidFill>
              <a:srgbClr val="000000"/>
            </a:solidFill>
            <a:miter lim="800000"/>
            <a:headEnd/>
            <a:tailEnd/>
          </a:ln>
        </p:spPr>
        <p:txBody>
          <a:bodyPr lIns="65306" tIns="32653" rIns="65306" bIns="32653">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defRPr/>
            </a:pPr>
            <a:r>
              <a:rPr lang="ja-JP" altLang="en-US" sz="1400" dirty="0">
                <a:solidFill>
                  <a:srgbClr val="000000"/>
                </a:solidFill>
                <a:latin typeface="Meiryo UI" panose="020B0604030504040204" pitchFamily="50" charset="-128"/>
                <a:ea typeface="Meiryo UI" panose="020B0604030504040204" pitchFamily="50" charset="-128"/>
              </a:rPr>
              <a:t>議論の視点</a:t>
            </a:r>
            <a:endParaRPr lang="en-US" altLang="ja-JP" sz="1400" dirty="0">
              <a:solidFill>
                <a:srgbClr val="000000"/>
              </a:solidFill>
              <a:latin typeface="Meiryo UI" panose="020B0604030504040204" pitchFamily="50" charset="-128"/>
              <a:ea typeface="Meiryo UI" panose="020B0604030504040204" pitchFamily="50" charset="-128"/>
            </a:endParaRPr>
          </a:p>
        </p:txBody>
      </p:sp>
      <p:sp>
        <p:nvSpPr>
          <p:cNvPr id="3095" name="スライド番号プレースホルダー 2">
            <a:extLst>
              <a:ext uri="{FF2B5EF4-FFF2-40B4-BE49-F238E27FC236}">
                <a16:creationId xmlns:a16="http://schemas.microsoft.com/office/drawing/2014/main" id="{CFA8FF8E-0586-44D0-B456-0662DC70F8EB}"/>
              </a:ext>
            </a:extLst>
          </p:cNvPr>
          <p:cNvSpPr txBox="1">
            <a:spLocks noChangeArrowheads="1"/>
          </p:cNvSpPr>
          <p:nvPr/>
        </p:nvSpPr>
        <p:spPr bwMode="auto">
          <a:xfrm>
            <a:off x="7019925" y="73850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fld id="{C5AF5100-70EF-40CA-89C2-534383296523}" type="slidenum">
              <a:rPr lang="ja-JP" altLang="en-US" sz="1200">
                <a:solidFill>
                  <a:srgbClr val="898989"/>
                </a:solidFill>
                <a:latin typeface="Meiryo UI" panose="020B0604030504040204" pitchFamily="50" charset="-128"/>
                <a:ea typeface="Meiryo UI" panose="020B0604030504040204" pitchFamily="50" charset="-128"/>
              </a:rPr>
              <a:pPr algn="r" eaLnBrk="1" hangingPunct="1">
                <a:spcBef>
                  <a:spcPct val="0"/>
                </a:spcBef>
                <a:buFontTx/>
                <a:buNone/>
              </a:pPr>
              <a:t>1</a:t>
            </a:fld>
            <a:endParaRPr lang="ja-JP" altLang="en-US" sz="1200">
              <a:solidFill>
                <a:srgbClr val="898989"/>
              </a:solidFill>
              <a:latin typeface="Meiryo UI" panose="020B0604030504040204" pitchFamily="50" charset="-128"/>
              <a:ea typeface="Meiryo UI" panose="020B0604030504040204" pitchFamily="50" charset="-128"/>
            </a:endParaRPr>
          </a:p>
        </p:txBody>
      </p:sp>
      <p:sp>
        <p:nvSpPr>
          <p:cNvPr id="28" name="片側の 2 つの角を丸めた四角形 22">
            <a:extLst>
              <a:ext uri="{FF2B5EF4-FFF2-40B4-BE49-F238E27FC236}">
                <a16:creationId xmlns:a16="http://schemas.microsoft.com/office/drawing/2014/main" id="{57BEEDBD-B8EA-4D2C-BE97-B548A63FE8CF}"/>
              </a:ext>
            </a:extLst>
          </p:cNvPr>
          <p:cNvSpPr/>
          <p:nvPr/>
        </p:nvSpPr>
        <p:spPr bwMode="auto">
          <a:xfrm rot="5400000">
            <a:off x="7011194" y="3871119"/>
            <a:ext cx="969963" cy="3203575"/>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6" name="片側の 2 つの角を丸めた四角形 22">
            <a:extLst>
              <a:ext uri="{FF2B5EF4-FFF2-40B4-BE49-F238E27FC236}">
                <a16:creationId xmlns:a16="http://schemas.microsoft.com/office/drawing/2014/main" id="{8F629276-D9C9-48D9-8EC0-B2B5BFD9697E}"/>
              </a:ext>
            </a:extLst>
          </p:cNvPr>
          <p:cNvSpPr/>
          <p:nvPr/>
        </p:nvSpPr>
        <p:spPr bwMode="auto">
          <a:xfrm rot="5400000">
            <a:off x="7082632" y="4799806"/>
            <a:ext cx="827088" cy="3203575"/>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098" name="テキスト ボックス 3">
            <a:extLst>
              <a:ext uri="{FF2B5EF4-FFF2-40B4-BE49-F238E27FC236}">
                <a16:creationId xmlns:a16="http://schemas.microsoft.com/office/drawing/2014/main" id="{B0E0D84A-2937-4A4D-BF81-1C04938B71E3}"/>
              </a:ext>
            </a:extLst>
          </p:cNvPr>
          <p:cNvSpPr txBox="1">
            <a:spLocks noChangeArrowheads="1"/>
          </p:cNvSpPr>
          <p:nvPr/>
        </p:nvSpPr>
        <p:spPr bwMode="auto">
          <a:xfrm>
            <a:off x="8111490" y="158750"/>
            <a:ext cx="1079500"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5306" tIns="32653" rIns="65306" bIns="32653">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en-US" altLang="ja-JP" sz="1400" dirty="0">
                <a:solidFill>
                  <a:schemeClr val="bg1"/>
                </a:solidFill>
                <a:latin typeface="Meiryo UI" panose="020B0604030504040204" pitchFamily="50" charset="-128"/>
                <a:ea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rPr>
              <a:t>資料７</a:t>
            </a:r>
            <a:r>
              <a:rPr lang="en-US" altLang="ja-JP" sz="1400" dirty="0">
                <a:solidFill>
                  <a:schemeClr val="bg1"/>
                </a:solidFill>
                <a:latin typeface="Meiryo UI" panose="020B0604030504040204" pitchFamily="50" charset="-128"/>
                <a:ea typeface="Meiryo UI" panose="020B0604030504040204" pitchFamily="50" charset="-128"/>
              </a:rPr>
              <a:t>】</a:t>
            </a:r>
          </a:p>
        </p:txBody>
      </p:sp>
      <p:sp>
        <p:nvSpPr>
          <p:cNvPr id="54" name="山形 20">
            <a:extLst>
              <a:ext uri="{FF2B5EF4-FFF2-40B4-BE49-F238E27FC236}">
                <a16:creationId xmlns:a16="http://schemas.microsoft.com/office/drawing/2014/main" id="{B2805B57-81C0-4DD2-A3CC-46B99CFF6AC1}"/>
              </a:ext>
            </a:extLst>
          </p:cNvPr>
          <p:cNvSpPr/>
          <p:nvPr/>
        </p:nvSpPr>
        <p:spPr bwMode="auto">
          <a:xfrm rot="5400000">
            <a:off x="-26987" y="2974975"/>
            <a:ext cx="1208088" cy="935037"/>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5" name="山形 8">
            <a:extLst>
              <a:ext uri="{FF2B5EF4-FFF2-40B4-BE49-F238E27FC236}">
                <a16:creationId xmlns:a16="http://schemas.microsoft.com/office/drawing/2014/main" id="{15FFD77B-4CAB-43A7-A83E-D1A12E60C23B}"/>
              </a:ext>
            </a:extLst>
          </p:cNvPr>
          <p:cNvSpPr/>
          <p:nvPr/>
        </p:nvSpPr>
        <p:spPr bwMode="auto">
          <a:xfrm>
            <a:off x="127000" y="3357563"/>
            <a:ext cx="936625" cy="450850"/>
          </a:xfrm>
          <a:prstGeom prst="rect">
            <a:avLst/>
          </a:prstGeom>
        </p:spPr>
        <p:style>
          <a:lnRef idx="0">
            <a:scrgbClr r="0" g="0" b="0"/>
          </a:lnRef>
          <a:fillRef idx="0">
            <a:scrgbClr r="0" g="0" b="0"/>
          </a:fillRef>
          <a:effectRef idx="0">
            <a:scrgbClr r="0" g="0" b="0"/>
          </a:effectRef>
          <a:fontRef idx="minor">
            <a:schemeClr val="lt1"/>
          </a:fontRef>
        </p:style>
        <p:txBody>
          <a:bodyPr lIns="13971" tIns="13971" rIns="13971" bIns="13971" spcCol="1270" anchor="ctr"/>
          <a:lstStyle/>
          <a:p>
            <a:pPr algn="ctr" defTabSz="977876" eaLnBrk="1" fontAlgn="auto" hangingPunct="1">
              <a:lnSpc>
                <a:spcPct val="90000"/>
              </a:lnSpc>
              <a:spcAft>
                <a:spcPct val="35000"/>
              </a:spcAft>
              <a:defRPr/>
            </a:pPr>
            <a:r>
              <a:rPr lang="en-US" altLang="ja-JP" sz="2200" dirty="0"/>
              <a:t>4</a:t>
            </a:r>
            <a:r>
              <a:rPr lang="ja-JP" altLang="en-US" sz="2200" dirty="0"/>
              <a:t>月</a:t>
            </a:r>
          </a:p>
        </p:txBody>
      </p:sp>
      <p:sp>
        <p:nvSpPr>
          <p:cNvPr id="57" name="片側の 2 つの角を丸めた四角形 18">
            <a:extLst>
              <a:ext uri="{FF2B5EF4-FFF2-40B4-BE49-F238E27FC236}">
                <a16:creationId xmlns:a16="http://schemas.microsoft.com/office/drawing/2014/main" id="{3A869735-5B4F-4FE8-AF36-F32D5788CF23}"/>
              </a:ext>
            </a:extLst>
          </p:cNvPr>
          <p:cNvSpPr/>
          <p:nvPr/>
        </p:nvSpPr>
        <p:spPr bwMode="auto">
          <a:xfrm rot="5400000">
            <a:off x="3075781" y="877094"/>
            <a:ext cx="828675" cy="4751388"/>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pPr>
              <a:defRPr/>
            </a:pPr>
            <a:endParaRPr lang="ja-JP" altLang="en-US" sz="1600" dirty="0"/>
          </a:p>
        </p:txBody>
      </p:sp>
      <p:sp>
        <p:nvSpPr>
          <p:cNvPr id="60" name="片側の 2 つの角を丸めた四角形 22">
            <a:extLst>
              <a:ext uri="{FF2B5EF4-FFF2-40B4-BE49-F238E27FC236}">
                <a16:creationId xmlns:a16="http://schemas.microsoft.com/office/drawing/2014/main" id="{5220B7AB-138B-48D6-8730-FB959A2CA7CE}"/>
              </a:ext>
            </a:extLst>
          </p:cNvPr>
          <p:cNvSpPr/>
          <p:nvPr/>
        </p:nvSpPr>
        <p:spPr bwMode="auto">
          <a:xfrm rot="5400000">
            <a:off x="7083426" y="1651000"/>
            <a:ext cx="825500" cy="3203575"/>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2" name="片側の 2 つの角を丸めた四角形 22">
            <a:extLst>
              <a:ext uri="{FF2B5EF4-FFF2-40B4-BE49-F238E27FC236}">
                <a16:creationId xmlns:a16="http://schemas.microsoft.com/office/drawing/2014/main" id="{63C35081-C6A2-4CCE-85D0-B02BC83FEA6B}"/>
              </a:ext>
            </a:extLst>
          </p:cNvPr>
          <p:cNvSpPr/>
          <p:nvPr/>
        </p:nvSpPr>
        <p:spPr bwMode="auto">
          <a:xfrm rot="5400000">
            <a:off x="6866732" y="2724944"/>
            <a:ext cx="1258887" cy="3203575"/>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4" name="片側の 2 つの角を丸めた四角形 6">
            <a:extLst>
              <a:ext uri="{FF2B5EF4-FFF2-40B4-BE49-F238E27FC236}">
                <a16:creationId xmlns:a16="http://schemas.microsoft.com/office/drawing/2014/main" id="{474CC3AE-0227-42C5-9504-26BDD6C5711C}"/>
              </a:ext>
            </a:extLst>
          </p:cNvPr>
          <p:cNvSpPr/>
          <p:nvPr/>
        </p:nvSpPr>
        <p:spPr bwMode="auto">
          <a:xfrm>
            <a:off x="1111250" y="990600"/>
            <a:ext cx="4686300" cy="12223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2240" tIns="12700" rIns="12700" bIns="12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284163" indent="-1031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400" b="1" dirty="0">
                <a:solidFill>
                  <a:srgbClr val="558ED5"/>
                </a:solidFill>
                <a:latin typeface="Meiryo UI" panose="020B0604030504040204" pitchFamily="50" charset="-128"/>
                <a:ea typeface="Meiryo UI" panose="020B0604030504040204" pitchFamily="50" charset="-128"/>
              </a:rPr>
              <a:t>◆</a:t>
            </a:r>
            <a:r>
              <a:rPr lang="en-US" altLang="ja-JP" sz="1400" b="1" dirty="0">
                <a:solidFill>
                  <a:srgbClr val="558ED5"/>
                </a:solidFill>
                <a:latin typeface="Meiryo UI" panose="020B0604030504040204" pitchFamily="50" charset="-128"/>
                <a:ea typeface="Meiryo UI" panose="020B0604030504040204" pitchFamily="50" charset="-128"/>
              </a:rPr>
              <a:t>1/17</a:t>
            </a:r>
            <a:r>
              <a:rPr lang="ja-JP" altLang="en-US" sz="1400" b="1" dirty="0">
                <a:solidFill>
                  <a:srgbClr val="558ED5"/>
                </a:solidFill>
                <a:latin typeface="Meiryo UI" panose="020B0604030504040204" pitchFamily="50" charset="-128"/>
                <a:ea typeface="Meiryo UI" panose="020B0604030504040204" pitchFamily="50" charset="-128"/>
              </a:rPr>
              <a:t>　　第</a:t>
            </a:r>
            <a:r>
              <a:rPr lang="en-US" altLang="ja-JP" sz="1400" b="1" dirty="0">
                <a:solidFill>
                  <a:srgbClr val="558ED5"/>
                </a:solidFill>
                <a:latin typeface="Meiryo UI" panose="020B0604030504040204" pitchFamily="50" charset="-128"/>
                <a:ea typeface="Meiryo UI" panose="020B0604030504040204" pitchFamily="50" charset="-128"/>
              </a:rPr>
              <a:t>1</a:t>
            </a:r>
            <a:r>
              <a:rPr lang="ja-JP" altLang="en-US" sz="1400" b="1" dirty="0">
                <a:solidFill>
                  <a:srgbClr val="558ED5"/>
                </a:solidFill>
                <a:latin typeface="Meiryo UI" panose="020B0604030504040204" pitchFamily="50" charset="-128"/>
                <a:ea typeface="Meiryo UI" panose="020B0604030504040204" pitchFamily="50" charset="-128"/>
              </a:rPr>
              <a:t>回審議会：諮問</a:t>
            </a:r>
            <a:r>
              <a:rPr lang="ja-JP" altLang="en-US" sz="1400" dirty="0">
                <a:solidFill>
                  <a:srgbClr val="558ED5"/>
                </a:solidFill>
                <a:latin typeface="Meiryo UI" panose="020B0604030504040204" pitchFamily="50" charset="-128"/>
                <a:ea typeface="Meiryo UI" panose="020B0604030504040204" pitchFamily="50" charset="-128"/>
              </a:rPr>
              <a:t> </a:t>
            </a:r>
            <a:endParaRPr lang="en-US" altLang="ja-JP" sz="1400" dirty="0">
              <a:solidFill>
                <a:srgbClr val="558ED5"/>
              </a:solidFill>
              <a:latin typeface="Meiryo UI" panose="020B0604030504040204" pitchFamily="50" charset="-128"/>
              <a:ea typeface="Meiryo UI" panose="020B0604030504040204" pitchFamily="50" charset="-128"/>
            </a:endParaRPr>
          </a:p>
          <a:p>
            <a:pPr eaLnBrk="1" hangingPunct="1">
              <a:spcBef>
                <a:spcPct val="0"/>
              </a:spcBef>
              <a:buFont typeface="Wingdings" panose="05000000000000000000" pitchFamily="2" charset="2"/>
              <a:buChar char="p"/>
              <a:defRPr/>
            </a:pPr>
            <a:r>
              <a:rPr lang="ja-JP" altLang="en-US" sz="1200" dirty="0">
                <a:solidFill>
                  <a:srgbClr val="000000"/>
                </a:solidFill>
                <a:latin typeface="Meiryo UI" panose="020B0604030504040204" pitchFamily="50" charset="-128"/>
                <a:ea typeface="Meiryo UI" panose="020B0604030504040204" pitchFamily="50" charset="-128"/>
              </a:rPr>
              <a:t>長寿命化計画の見直しについて</a:t>
            </a:r>
            <a:endParaRPr lang="en-US" altLang="ja-JP" sz="1200" dirty="0">
              <a:solidFill>
                <a:srgbClr val="000000"/>
              </a:solidFill>
              <a:latin typeface="Meiryo UI" panose="020B0604030504040204" pitchFamily="50" charset="-128"/>
              <a:ea typeface="Meiryo UI" panose="020B0604030504040204" pitchFamily="50" charset="-128"/>
            </a:endParaRPr>
          </a:p>
          <a:p>
            <a:pPr eaLnBrk="1" hangingPunct="1">
              <a:spcBef>
                <a:spcPct val="0"/>
              </a:spcBef>
              <a:buFont typeface="Arial" panose="020B0604020202020204" pitchFamily="34" charset="0"/>
              <a:buNone/>
              <a:defRPr/>
            </a:pPr>
            <a:r>
              <a:rPr lang="ja-JP" altLang="en-US" sz="1200" dirty="0">
                <a:solidFill>
                  <a:srgbClr val="000000"/>
                </a:solidFill>
                <a:latin typeface="Meiryo UI" panose="020B0604030504040204" pitchFamily="50" charset="-128"/>
                <a:ea typeface="Meiryo UI" panose="020B0604030504040204" pitchFamily="50" charset="-128"/>
              </a:rPr>
              <a:t>　・　現計画の検証</a:t>
            </a:r>
            <a:endParaRPr lang="en-US" altLang="ja-JP" sz="1200" dirty="0">
              <a:solidFill>
                <a:srgbClr val="000000"/>
              </a:solidFill>
              <a:latin typeface="Meiryo UI" panose="020B0604030504040204" pitchFamily="50" charset="-128"/>
              <a:ea typeface="Meiryo UI" panose="020B0604030504040204" pitchFamily="50" charset="-128"/>
            </a:endParaRPr>
          </a:p>
          <a:p>
            <a:pPr eaLnBrk="1" hangingPunct="1">
              <a:spcBef>
                <a:spcPct val="0"/>
              </a:spcBef>
              <a:buFont typeface="Arial" panose="020B0604020202020204" pitchFamily="34" charset="0"/>
              <a:buNone/>
              <a:defRPr/>
            </a:pPr>
            <a:r>
              <a:rPr lang="ja-JP" altLang="en-US" sz="1200" dirty="0">
                <a:solidFill>
                  <a:srgbClr val="000000"/>
                </a:solidFill>
                <a:latin typeface="Meiryo UI" panose="020B0604030504040204" pitchFamily="50" charset="-128"/>
                <a:ea typeface="Meiryo UI" panose="020B0604030504040204" pitchFamily="50" charset="-128"/>
              </a:rPr>
              <a:t>　・　社会情勢をの変化を踏まえた課題整理</a:t>
            </a:r>
            <a:endParaRPr lang="en-US" altLang="ja-JP" sz="1200" dirty="0">
              <a:solidFill>
                <a:srgbClr val="000000"/>
              </a:solidFill>
              <a:latin typeface="Meiryo UI" panose="020B0604030504040204" pitchFamily="50" charset="-128"/>
              <a:ea typeface="Meiryo UI" panose="020B0604030504040204" pitchFamily="50" charset="-128"/>
            </a:endParaRPr>
          </a:p>
          <a:p>
            <a:pPr eaLnBrk="1" hangingPunct="1">
              <a:spcBef>
                <a:spcPct val="0"/>
              </a:spcBef>
              <a:buFont typeface="Arial" panose="020B0604020202020204" pitchFamily="34" charset="0"/>
              <a:buNone/>
              <a:defRPr/>
            </a:pPr>
            <a:r>
              <a:rPr lang="ja-JP" altLang="en-US" sz="1200" dirty="0">
                <a:solidFill>
                  <a:srgbClr val="000000"/>
                </a:solidFill>
                <a:latin typeface="Meiryo UI" panose="020B0604030504040204" pitchFamily="50" charset="-128"/>
                <a:ea typeface="Meiryo UI" panose="020B0604030504040204" pitchFamily="50" charset="-128"/>
              </a:rPr>
              <a:t>　・　今後の取組の方向性</a:t>
            </a:r>
            <a:endParaRPr lang="en-US" altLang="ja-JP" sz="1200" dirty="0">
              <a:solidFill>
                <a:srgbClr val="000000"/>
              </a:solidFill>
              <a:latin typeface="Meiryo UI" panose="020B0604030504040204" pitchFamily="50" charset="-128"/>
              <a:ea typeface="Meiryo UI" panose="020B0604030504040204" pitchFamily="50" charset="-128"/>
            </a:endParaRPr>
          </a:p>
        </p:txBody>
      </p:sp>
      <p:sp>
        <p:nvSpPr>
          <p:cNvPr id="20" name="片側の 2 つの角を丸めた四角形 10">
            <a:extLst>
              <a:ext uri="{FF2B5EF4-FFF2-40B4-BE49-F238E27FC236}">
                <a16:creationId xmlns:a16="http://schemas.microsoft.com/office/drawing/2014/main" id="{BD410111-A26B-44C2-AB4A-DC66E6827604}"/>
              </a:ext>
            </a:extLst>
          </p:cNvPr>
          <p:cNvSpPr/>
          <p:nvPr/>
        </p:nvSpPr>
        <p:spPr bwMode="auto">
          <a:xfrm>
            <a:off x="1111250" y="2276475"/>
            <a:ext cx="4643438" cy="51752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2240" tIns="12700" rIns="12700" bIns="12700" anchor="ctr"/>
          <a:lstStyle>
            <a:lvl1pPr marL="342900" indent="-342900" defTabSz="889000">
              <a:defRPr kumimoji="1">
                <a:solidFill>
                  <a:schemeClr val="tx1"/>
                </a:solidFill>
                <a:latin typeface="Calibri" panose="020F0502020204030204" pitchFamily="34" charset="0"/>
                <a:ea typeface="ＭＳ Ｐゴシック" panose="020B0600070205080204" pitchFamily="50" charset="-128"/>
              </a:defRPr>
            </a:lvl1pPr>
            <a:lvl2pPr defTabSz="889000">
              <a:defRPr kumimoji="1">
                <a:solidFill>
                  <a:schemeClr val="tx1"/>
                </a:solidFill>
                <a:latin typeface="Calibri" panose="020F0502020204030204" pitchFamily="34" charset="0"/>
                <a:ea typeface="ＭＳ Ｐゴシック" panose="020B0600070205080204" pitchFamily="50" charset="-128"/>
              </a:defRPr>
            </a:lvl2pPr>
            <a:lvl3pPr marL="1143000" indent="-228600" defTabSz="889000">
              <a:defRPr kumimoji="1">
                <a:solidFill>
                  <a:schemeClr val="tx1"/>
                </a:solidFill>
                <a:latin typeface="Calibri" panose="020F0502020204030204" pitchFamily="34" charset="0"/>
                <a:ea typeface="ＭＳ Ｐゴシック" panose="020B0600070205080204" pitchFamily="50" charset="-128"/>
              </a:defRPr>
            </a:lvl3pPr>
            <a:lvl4pPr marL="1600200" indent="-228600" defTabSz="889000">
              <a:defRPr kumimoji="1">
                <a:solidFill>
                  <a:schemeClr val="tx1"/>
                </a:solidFill>
                <a:latin typeface="Calibri" panose="020F0502020204030204" pitchFamily="34" charset="0"/>
                <a:ea typeface="ＭＳ Ｐゴシック" panose="020B0600070205080204" pitchFamily="50" charset="-128"/>
              </a:defRPr>
            </a:lvl4pPr>
            <a:lvl5pPr marL="2057400" indent="-228600" defTabSz="8890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lvl="1" eaLnBrk="1" hangingPunct="1">
              <a:lnSpc>
                <a:spcPct val="90000"/>
              </a:lnSpc>
              <a:spcAft>
                <a:spcPct val="15000"/>
              </a:spcAft>
              <a:defRPr/>
            </a:pPr>
            <a:r>
              <a:rPr lang="ja-JP" altLang="en-US" sz="1400" b="1" dirty="0">
                <a:solidFill>
                  <a:schemeClr val="accent3"/>
                </a:solidFill>
                <a:latin typeface="Meiryo UI" panose="020B0604030504040204" pitchFamily="50" charset="-128"/>
                <a:ea typeface="Meiryo UI" panose="020B0604030504040204" pitchFamily="50" charset="-128"/>
              </a:rPr>
              <a:t>◆</a:t>
            </a:r>
            <a:r>
              <a:rPr lang="en-US" altLang="ja-JP" sz="1400" b="1" dirty="0">
                <a:solidFill>
                  <a:schemeClr val="accent3"/>
                </a:solidFill>
                <a:latin typeface="Meiryo UI" panose="020B0604030504040204" pitchFamily="50" charset="-128"/>
                <a:ea typeface="Meiryo UI" panose="020B0604030504040204" pitchFamily="50" charset="-128"/>
              </a:rPr>
              <a:t>3/</a:t>
            </a:r>
            <a:r>
              <a:rPr lang="ja-JP" altLang="en-US" sz="1400" b="1" dirty="0">
                <a:solidFill>
                  <a:schemeClr val="accent3"/>
                </a:solidFill>
                <a:latin typeface="Meiryo UI" panose="020B0604030504040204" pitchFamily="50" charset="-128"/>
                <a:ea typeface="Meiryo UI" panose="020B0604030504040204" pitchFamily="50" charset="-128"/>
              </a:rPr>
              <a:t>中旬　第</a:t>
            </a:r>
            <a:r>
              <a:rPr lang="en-US" altLang="ja-JP" sz="1400" b="1" dirty="0">
                <a:solidFill>
                  <a:schemeClr val="accent3"/>
                </a:solidFill>
                <a:latin typeface="Meiryo UI" panose="020B0604030504040204" pitchFamily="50" charset="-128"/>
                <a:ea typeface="Meiryo UI" panose="020B0604030504040204" pitchFamily="50" charset="-128"/>
              </a:rPr>
              <a:t>1</a:t>
            </a:r>
            <a:r>
              <a:rPr lang="ja-JP" altLang="en-US" sz="1400" b="1" dirty="0">
                <a:solidFill>
                  <a:schemeClr val="accent3"/>
                </a:solidFill>
                <a:latin typeface="Meiryo UI" panose="020B0604030504040204" pitchFamily="50" charset="-128"/>
                <a:ea typeface="Meiryo UI" panose="020B0604030504040204" pitchFamily="50" charset="-128"/>
              </a:rPr>
              <a:t>回各部会</a:t>
            </a:r>
            <a:endParaRPr lang="en-US" altLang="ja-JP" sz="1400" dirty="0">
              <a:solidFill>
                <a:schemeClr val="accent3"/>
              </a:solidFill>
              <a:latin typeface="Meiryo UI" panose="020B0604030504040204" pitchFamily="50" charset="-128"/>
              <a:ea typeface="Meiryo UI" panose="020B0604030504040204" pitchFamily="50" charset="-128"/>
            </a:endParaRPr>
          </a:p>
          <a:p>
            <a:pPr marL="285744" lvl="1" indent="-285744" eaLnBrk="1" hangingPunct="1">
              <a:lnSpc>
                <a:spcPct val="90000"/>
              </a:lnSpc>
              <a:spcAft>
                <a:spcPct val="15000"/>
              </a:spcAft>
              <a:buFont typeface="Wingdings" panose="05000000000000000000" pitchFamily="2" charset="2"/>
              <a:buChar char="p"/>
              <a:defRPr/>
            </a:pPr>
            <a:r>
              <a:rPr lang="ja-JP" altLang="en-US" sz="1200" dirty="0">
                <a:solidFill>
                  <a:srgbClr val="000000"/>
                </a:solidFill>
                <a:latin typeface="Meiryo UI" panose="020B0604030504040204" pitchFamily="50" charset="-128"/>
                <a:ea typeface="Meiryo UI" panose="020B0604030504040204" pitchFamily="50" charset="-128"/>
              </a:rPr>
              <a:t>各分野の取組方針（たたき台）作成</a:t>
            </a:r>
          </a:p>
        </p:txBody>
      </p:sp>
      <p:sp>
        <p:nvSpPr>
          <p:cNvPr id="16" name="片側の 2 つの角を丸めた四角形 14">
            <a:extLst>
              <a:ext uri="{FF2B5EF4-FFF2-40B4-BE49-F238E27FC236}">
                <a16:creationId xmlns:a16="http://schemas.microsoft.com/office/drawing/2014/main" id="{4E53C0A5-75BB-494B-97F0-289B3B38EEC8}"/>
              </a:ext>
            </a:extLst>
          </p:cNvPr>
          <p:cNvSpPr/>
          <p:nvPr/>
        </p:nvSpPr>
        <p:spPr bwMode="auto">
          <a:xfrm>
            <a:off x="1111250" y="4046538"/>
            <a:ext cx="4765675" cy="56038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63576" tIns="14605" rIns="14605" bIns="14605" spcCol="1270" anchor="ctr"/>
          <a:lstStyle/>
          <a:p>
            <a:pPr marL="0" lvl="1" defTabSz="1022325" eaLnBrk="1" fontAlgn="auto" hangingPunct="1">
              <a:lnSpc>
                <a:spcPct val="90000"/>
              </a:lnSpc>
              <a:spcAft>
                <a:spcPct val="15000"/>
              </a:spcAft>
              <a:defRPr/>
            </a:pPr>
            <a:r>
              <a:rPr lang="ja-JP" altLang="en-US" sz="1400" dirty="0">
                <a:solidFill>
                  <a:schemeClr val="accent3"/>
                </a:solidFill>
                <a:latin typeface="Meiryo UI" pitchFamily="50" charset="-128"/>
                <a:ea typeface="Meiryo UI" pitchFamily="50" charset="-128"/>
                <a:cs typeface="Meiryo UI" pitchFamily="50" charset="-128"/>
              </a:rPr>
              <a:t>◆</a:t>
            </a:r>
            <a:r>
              <a:rPr lang="en-US" altLang="ja-JP" sz="1400" b="1" dirty="0">
                <a:solidFill>
                  <a:schemeClr val="accent3"/>
                </a:solidFill>
                <a:latin typeface="Meiryo UI" pitchFamily="50" charset="-128"/>
                <a:ea typeface="Meiryo UI" pitchFamily="50" charset="-128"/>
                <a:cs typeface="Meiryo UI" pitchFamily="50" charset="-128"/>
              </a:rPr>
              <a:t>6/</a:t>
            </a:r>
            <a:r>
              <a:rPr lang="ja-JP" altLang="en-US" sz="1400" b="1" dirty="0">
                <a:solidFill>
                  <a:schemeClr val="accent3"/>
                </a:solidFill>
                <a:latin typeface="Meiryo UI" pitchFamily="50" charset="-128"/>
                <a:ea typeface="Meiryo UI" pitchFamily="50" charset="-128"/>
                <a:cs typeface="Meiryo UI" pitchFamily="50" charset="-128"/>
              </a:rPr>
              <a:t>中旬　第</a:t>
            </a:r>
            <a:r>
              <a:rPr lang="en-US" altLang="ja-JP" sz="1400" b="1" dirty="0">
                <a:solidFill>
                  <a:schemeClr val="accent3"/>
                </a:solidFill>
                <a:latin typeface="Meiryo UI" pitchFamily="50" charset="-128"/>
                <a:ea typeface="Meiryo UI" pitchFamily="50" charset="-128"/>
                <a:cs typeface="Meiryo UI" pitchFamily="50" charset="-128"/>
              </a:rPr>
              <a:t>2</a:t>
            </a:r>
            <a:r>
              <a:rPr lang="ja-JP" altLang="en-US" sz="1400" b="1" dirty="0">
                <a:solidFill>
                  <a:schemeClr val="accent3"/>
                </a:solidFill>
                <a:latin typeface="Meiryo UI" pitchFamily="50" charset="-128"/>
                <a:ea typeface="Meiryo UI" pitchFamily="50" charset="-128"/>
                <a:cs typeface="Meiryo UI" pitchFamily="50" charset="-128"/>
              </a:rPr>
              <a:t>回各部会</a:t>
            </a:r>
            <a:r>
              <a:rPr lang="ja-JP" altLang="en-US" sz="1400" dirty="0">
                <a:solidFill>
                  <a:schemeClr val="accent3"/>
                </a:solidFill>
                <a:latin typeface="Meiryo UI" pitchFamily="50" charset="-128"/>
                <a:ea typeface="Meiryo UI" pitchFamily="50" charset="-128"/>
                <a:cs typeface="Meiryo UI" pitchFamily="50" charset="-128"/>
              </a:rPr>
              <a:t>　</a:t>
            </a:r>
            <a:endParaRPr lang="en-US" altLang="ja-JP" sz="1400" dirty="0">
              <a:solidFill>
                <a:schemeClr val="accent3"/>
              </a:solidFill>
              <a:latin typeface="Meiryo UI" pitchFamily="50" charset="-128"/>
              <a:ea typeface="Meiryo UI" pitchFamily="50" charset="-128"/>
              <a:cs typeface="Meiryo UI" pitchFamily="50" charset="-128"/>
            </a:endParaRPr>
          </a:p>
          <a:p>
            <a:pPr marL="285744" lvl="1" indent="-285744" defTabSz="1022325" eaLnBrk="1" fontAlgn="auto" hangingPunct="1">
              <a:lnSpc>
                <a:spcPct val="90000"/>
              </a:lnSpc>
              <a:spcAft>
                <a:spcPct val="15000"/>
              </a:spcAft>
              <a:buFont typeface="Wingdings" panose="05000000000000000000" pitchFamily="2" charset="2"/>
              <a:buChar char="p"/>
              <a:defRPr/>
            </a:pPr>
            <a:r>
              <a:rPr lang="ja-JP" altLang="en-US" sz="1200" dirty="0">
                <a:latin typeface="Meiryo UI" pitchFamily="50" charset="-128"/>
                <a:ea typeface="Meiryo UI" pitchFamily="50" charset="-128"/>
                <a:cs typeface="Meiryo UI" pitchFamily="50" charset="-128"/>
              </a:rPr>
              <a:t>取組方針に基づいた具体的な取組内容の検討</a:t>
            </a:r>
            <a:endParaRPr lang="en-US" altLang="ja-JP" sz="1200" dirty="0">
              <a:latin typeface="Meiryo UI" pitchFamily="50" charset="-128"/>
              <a:ea typeface="Meiryo UI" pitchFamily="50" charset="-128"/>
              <a:cs typeface="Meiryo UI" pitchFamily="50" charset="-128"/>
            </a:endParaRPr>
          </a:p>
        </p:txBody>
      </p:sp>
      <p:sp>
        <p:nvSpPr>
          <p:cNvPr id="8" name="片側の 2 つの角を丸めた四角形 14">
            <a:extLst>
              <a:ext uri="{FF2B5EF4-FFF2-40B4-BE49-F238E27FC236}">
                <a16:creationId xmlns:a16="http://schemas.microsoft.com/office/drawing/2014/main" id="{28AE7DFE-6030-4582-A387-68790241EC6D}"/>
              </a:ext>
            </a:extLst>
          </p:cNvPr>
          <p:cNvSpPr/>
          <p:nvPr/>
        </p:nvSpPr>
        <p:spPr bwMode="auto">
          <a:xfrm>
            <a:off x="1111250" y="4995863"/>
            <a:ext cx="4648200" cy="96043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63576" tIns="14605" rIns="14605" bIns="14605" spcCol="1270" anchor="ctr"/>
          <a:lstStyle/>
          <a:p>
            <a:pPr marL="0" lvl="1" defTabSz="1022325" eaLnBrk="1" fontAlgn="auto" hangingPunct="1">
              <a:lnSpc>
                <a:spcPct val="90000"/>
              </a:lnSpc>
              <a:spcAft>
                <a:spcPct val="15000"/>
              </a:spcAft>
              <a:defRPr/>
            </a:pPr>
            <a:r>
              <a:rPr lang="ja-JP" altLang="en-US" sz="1400" dirty="0">
                <a:solidFill>
                  <a:schemeClr val="accent3"/>
                </a:solidFill>
                <a:latin typeface="Meiryo UI" pitchFamily="50" charset="-128"/>
                <a:ea typeface="Meiryo UI" pitchFamily="50" charset="-128"/>
                <a:cs typeface="Meiryo UI" pitchFamily="50" charset="-128"/>
              </a:rPr>
              <a:t>◆</a:t>
            </a:r>
            <a:r>
              <a:rPr lang="en-US" altLang="ja-JP" sz="1400" b="1" dirty="0">
                <a:solidFill>
                  <a:schemeClr val="accent3"/>
                </a:solidFill>
                <a:latin typeface="Meiryo UI" pitchFamily="50" charset="-128"/>
                <a:ea typeface="Meiryo UI" pitchFamily="50" charset="-128"/>
                <a:cs typeface="Meiryo UI" pitchFamily="50" charset="-128"/>
              </a:rPr>
              <a:t>7/</a:t>
            </a:r>
            <a:r>
              <a:rPr lang="ja-JP" altLang="en-US" sz="1400" b="1" dirty="0">
                <a:solidFill>
                  <a:schemeClr val="accent3"/>
                </a:solidFill>
                <a:latin typeface="Meiryo UI" pitchFamily="50" charset="-128"/>
                <a:ea typeface="Meiryo UI" pitchFamily="50" charset="-128"/>
                <a:cs typeface="Meiryo UI" pitchFamily="50" charset="-128"/>
              </a:rPr>
              <a:t>初旬　第</a:t>
            </a:r>
            <a:r>
              <a:rPr lang="en-US" altLang="ja-JP" sz="1400" b="1" dirty="0">
                <a:solidFill>
                  <a:schemeClr val="accent3"/>
                </a:solidFill>
                <a:latin typeface="Meiryo UI" pitchFamily="50" charset="-128"/>
                <a:ea typeface="Meiryo UI" pitchFamily="50" charset="-128"/>
                <a:cs typeface="Meiryo UI" pitchFamily="50" charset="-128"/>
              </a:rPr>
              <a:t>2</a:t>
            </a:r>
            <a:r>
              <a:rPr lang="ja-JP" altLang="en-US" sz="1400" b="1" dirty="0">
                <a:solidFill>
                  <a:schemeClr val="accent3"/>
                </a:solidFill>
                <a:latin typeface="Meiryo UI" pitchFamily="50" charset="-128"/>
                <a:ea typeface="Meiryo UI" pitchFamily="50" charset="-128"/>
                <a:cs typeface="Meiryo UI" pitchFamily="50" charset="-128"/>
              </a:rPr>
              <a:t>回全体検討部会</a:t>
            </a:r>
            <a:r>
              <a:rPr lang="ja-JP" altLang="en-US" sz="1400" dirty="0">
                <a:solidFill>
                  <a:schemeClr val="accent3"/>
                </a:solidFill>
                <a:latin typeface="Meiryo UI" pitchFamily="50" charset="-128"/>
                <a:ea typeface="Meiryo UI" pitchFamily="50" charset="-128"/>
                <a:cs typeface="Meiryo UI" pitchFamily="50" charset="-128"/>
              </a:rPr>
              <a:t>　</a:t>
            </a:r>
            <a:endParaRPr lang="en-US" altLang="ja-JP" sz="1400" dirty="0">
              <a:solidFill>
                <a:schemeClr val="accent3"/>
              </a:solidFill>
              <a:latin typeface="Meiryo UI" pitchFamily="50" charset="-128"/>
              <a:ea typeface="Meiryo UI" pitchFamily="50" charset="-128"/>
              <a:cs typeface="Meiryo UI" pitchFamily="50" charset="-128"/>
            </a:endParaRPr>
          </a:p>
          <a:p>
            <a:pPr marL="285744" lvl="1" indent="-285744" defTabSz="1022325" eaLnBrk="1" fontAlgn="auto" hangingPunct="1">
              <a:lnSpc>
                <a:spcPct val="90000"/>
              </a:lnSpc>
              <a:spcAft>
                <a:spcPct val="15000"/>
              </a:spcAft>
              <a:buFont typeface="Wingdings" panose="05000000000000000000" pitchFamily="2" charset="2"/>
              <a:buChar char="p"/>
              <a:defRPr/>
            </a:pPr>
            <a:r>
              <a:rPr lang="ja-JP" altLang="en-US" sz="1200" dirty="0">
                <a:latin typeface="Meiryo UI" pitchFamily="50" charset="-128"/>
                <a:ea typeface="Meiryo UI" pitchFamily="50" charset="-128"/>
                <a:cs typeface="Meiryo UI" pitchFamily="50" charset="-128"/>
              </a:rPr>
              <a:t>取組方針に基づいた具体的な取組内容の検討</a:t>
            </a:r>
          </a:p>
          <a:p>
            <a:pPr marL="0" lvl="1" defTabSz="1022325" eaLnBrk="1" fontAlgn="auto" hangingPunct="1">
              <a:lnSpc>
                <a:spcPct val="90000"/>
              </a:lnSpc>
              <a:spcAft>
                <a:spcPct val="15000"/>
              </a:spcAft>
              <a:defRPr/>
            </a:pPr>
            <a:r>
              <a:rPr lang="ja-JP" altLang="en-US" sz="1400" dirty="0">
                <a:solidFill>
                  <a:schemeClr val="accent1"/>
                </a:solidFill>
                <a:latin typeface="Meiryo UI" pitchFamily="50" charset="-128"/>
                <a:ea typeface="Meiryo UI" pitchFamily="50" charset="-128"/>
                <a:cs typeface="Meiryo UI" pitchFamily="50" charset="-128"/>
              </a:rPr>
              <a:t>◆</a:t>
            </a:r>
            <a:r>
              <a:rPr lang="en-US" altLang="ja-JP" sz="1400" b="1" dirty="0">
                <a:solidFill>
                  <a:schemeClr val="accent1"/>
                </a:solidFill>
                <a:latin typeface="Meiryo UI" pitchFamily="50" charset="-128"/>
                <a:ea typeface="Meiryo UI" pitchFamily="50" charset="-128"/>
                <a:cs typeface="Meiryo UI" pitchFamily="50" charset="-128"/>
              </a:rPr>
              <a:t>7/</a:t>
            </a:r>
            <a:r>
              <a:rPr lang="ja-JP" altLang="en-US" sz="1400" b="1" dirty="0">
                <a:solidFill>
                  <a:schemeClr val="accent1"/>
                </a:solidFill>
                <a:latin typeface="Meiryo UI" pitchFamily="50" charset="-128"/>
                <a:ea typeface="Meiryo UI" pitchFamily="50" charset="-128"/>
                <a:cs typeface="Meiryo UI" pitchFamily="50" charset="-128"/>
              </a:rPr>
              <a:t>下旬　第</a:t>
            </a:r>
            <a:r>
              <a:rPr lang="en-US" altLang="ja-JP" sz="1400" b="1" dirty="0">
                <a:solidFill>
                  <a:schemeClr val="accent1"/>
                </a:solidFill>
                <a:latin typeface="Meiryo UI" pitchFamily="50" charset="-128"/>
                <a:ea typeface="Meiryo UI" pitchFamily="50" charset="-128"/>
                <a:cs typeface="Meiryo UI" pitchFamily="50" charset="-128"/>
              </a:rPr>
              <a:t>2</a:t>
            </a:r>
            <a:r>
              <a:rPr lang="ja-JP" altLang="en-US" sz="1400" b="1" dirty="0">
                <a:solidFill>
                  <a:schemeClr val="accent1"/>
                </a:solidFill>
                <a:latin typeface="Meiryo UI" pitchFamily="50" charset="-128"/>
                <a:ea typeface="Meiryo UI" pitchFamily="50" charset="-128"/>
                <a:cs typeface="Meiryo UI" pitchFamily="50" charset="-128"/>
              </a:rPr>
              <a:t>回審議会：中間とりまとめ</a:t>
            </a:r>
            <a:r>
              <a:rPr lang="ja-JP" altLang="en-US" sz="1400" dirty="0">
                <a:solidFill>
                  <a:schemeClr val="accent1"/>
                </a:solidFill>
                <a:latin typeface="Meiryo UI" pitchFamily="50" charset="-128"/>
                <a:ea typeface="Meiryo UI" pitchFamily="50" charset="-128"/>
                <a:cs typeface="Meiryo UI" pitchFamily="50" charset="-128"/>
              </a:rPr>
              <a:t>　</a:t>
            </a:r>
            <a:endParaRPr lang="en-US" altLang="ja-JP" sz="1400" dirty="0">
              <a:solidFill>
                <a:schemeClr val="accent1"/>
              </a:solidFill>
              <a:latin typeface="Meiryo UI" pitchFamily="50" charset="-128"/>
              <a:ea typeface="Meiryo UI" pitchFamily="50" charset="-128"/>
              <a:cs typeface="Meiryo UI" pitchFamily="50" charset="-128"/>
            </a:endParaRPr>
          </a:p>
          <a:p>
            <a:pPr marL="285744" lvl="1" indent="-285744" defTabSz="1022325" eaLnBrk="1" fontAlgn="auto" hangingPunct="1">
              <a:lnSpc>
                <a:spcPct val="90000"/>
              </a:lnSpc>
              <a:spcAft>
                <a:spcPct val="15000"/>
              </a:spcAft>
              <a:buFont typeface="Wingdings" panose="05000000000000000000" pitchFamily="2" charset="2"/>
              <a:buChar char="p"/>
              <a:defRPr/>
            </a:pPr>
            <a:r>
              <a:rPr lang="ja-JP" altLang="en-US" sz="1200" dirty="0">
                <a:latin typeface="Meiryo UI" pitchFamily="50" charset="-128"/>
                <a:ea typeface="Meiryo UI" pitchFamily="50" charset="-128"/>
                <a:cs typeface="Meiryo UI" pitchFamily="50" charset="-128"/>
              </a:rPr>
              <a:t>取組方針に基づいた具体的な取組内容の検討</a:t>
            </a:r>
          </a:p>
        </p:txBody>
      </p:sp>
      <p:sp>
        <p:nvSpPr>
          <p:cNvPr id="31" name="片側の 2 つの角を丸めた四角形 10">
            <a:extLst>
              <a:ext uri="{FF2B5EF4-FFF2-40B4-BE49-F238E27FC236}">
                <a16:creationId xmlns:a16="http://schemas.microsoft.com/office/drawing/2014/main" id="{D96298DC-98FC-49B0-87F6-4198862D47E4}"/>
              </a:ext>
            </a:extLst>
          </p:cNvPr>
          <p:cNvSpPr/>
          <p:nvPr/>
        </p:nvSpPr>
        <p:spPr bwMode="auto">
          <a:xfrm>
            <a:off x="1111250" y="5991225"/>
            <a:ext cx="4643438" cy="82073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2240" tIns="12700" rIns="12700" bIns="12700" anchor="ctr"/>
          <a:lstStyle>
            <a:lvl1pPr marL="342900" indent="-342900" defTabSz="889000">
              <a:defRPr kumimoji="1">
                <a:solidFill>
                  <a:schemeClr val="tx1"/>
                </a:solidFill>
                <a:latin typeface="Calibri" panose="020F0502020204030204" pitchFamily="34" charset="0"/>
                <a:ea typeface="ＭＳ Ｐゴシック" panose="020B0600070205080204" pitchFamily="50" charset="-128"/>
              </a:defRPr>
            </a:lvl1pPr>
            <a:lvl2pPr defTabSz="889000">
              <a:defRPr kumimoji="1">
                <a:solidFill>
                  <a:schemeClr val="tx1"/>
                </a:solidFill>
                <a:latin typeface="Calibri" panose="020F0502020204030204" pitchFamily="34" charset="0"/>
                <a:ea typeface="ＭＳ Ｐゴシック" panose="020B0600070205080204" pitchFamily="50" charset="-128"/>
              </a:defRPr>
            </a:lvl2pPr>
            <a:lvl3pPr marL="1143000" indent="-228600" defTabSz="889000">
              <a:defRPr kumimoji="1">
                <a:solidFill>
                  <a:schemeClr val="tx1"/>
                </a:solidFill>
                <a:latin typeface="Calibri" panose="020F0502020204030204" pitchFamily="34" charset="0"/>
                <a:ea typeface="ＭＳ Ｐゴシック" panose="020B0600070205080204" pitchFamily="50" charset="-128"/>
              </a:defRPr>
            </a:lvl3pPr>
            <a:lvl4pPr marL="1600200" indent="-228600" defTabSz="889000">
              <a:defRPr kumimoji="1">
                <a:solidFill>
                  <a:schemeClr val="tx1"/>
                </a:solidFill>
                <a:latin typeface="Calibri" panose="020F0502020204030204" pitchFamily="34" charset="0"/>
                <a:ea typeface="ＭＳ Ｐゴシック" panose="020B0600070205080204" pitchFamily="50" charset="-128"/>
              </a:defRPr>
            </a:lvl4pPr>
            <a:lvl5pPr marL="2057400" indent="-228600" defTabSz="8890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lvl="1" eaLnBrk="1" hangingPunct="1">
              <a:lnSpc>
                <a:spcPct val="90000"/>
              </a:lnSpc>
              <a:spcAft>
                <a:spcPct val="15000"/>
              </a:spcAft>
              <a:defRPr/>
            </a:pPr>
            <a:r>
              <a:rPr lang="ja-JP" altLang="en-US" sz="1400" b="1" dirty="0">
                <a:solidFill>
                  <a:schemeClr val="accent3"/>
                </a:solidFill>
                <a:latin typeface="Meiryo UI" panose="020B0604030504040204" pitchFamily="50" charset="-128"/>
                <a:ea typeface="Meiryo UI" panose="020B0604030504040204" pitchFamily="50" charset="-128"/>
              </a:rPr>
              <a:t>◆</a:t>
            </a:r>
            <a:r>
              <a:rPr lang="en-US" altLang="ja-JP" sz="1400" b="1" dirty="0">
                <a:solidFill>
                  <a:schemeClr val="accent3"/>
                </a:solidFill>
                <a:latin typeface="Meiryo UI" panose="020B0604030504040204" pitchFamily="50" charset="-128"/>
                <a:ea typeface="Meiryo UI" panose="020B0604030504040204" pitchFamily="50" charset="-128"/>
              </a:rPr>
              <a:t>10/</a:t>
            </a:r>
            <a:r>
              <a:rPr lang="ja-JP" altLang="en-US" sz="1400" b="1" dirty="0">
                <a:solidFill>
                  <a:schemeClr val="accent3"/>
                </a:solidFill>
                <a:latin typeface="Meiryo UI" panose="020B0604030504040204" pitchFamily="50" charset="-128"/>
                <a:ea typeface="Meiryo UI" panose="020B0604030504040204" pitchFamily="50" charset="-128"/>
              </a:rPr>
              <a:t>下旬　第</a:t>
            </a:r>
            <a:r>
              <a:rPr lang="en-US" altLang="ja-JP" sz="1400" b="1" dirty="0">
                <a:solidFill>
                  <a:schemeClr val="accent3"/>
                </a:solidFill>
                <a:latin typeface="Meiryo UI" panose="020B0604030504040204" pitchFamily="50" charset="-128"/>
                <a:ea typeface="Meiryo UI" panose="020B0604030504040204" pitchFamily="50" charset="-128"/>
              </a:rPr>
              <a:t>3</a:t>
            </a:r>
            <a:r>
              <a:rPr lang="ja-JP" altLang="en-US" sz="1400" b="1" dirty="0">
                <a:solidFill>
                  <a:schemeClr val="accent3"/>
                </a:solidFill>
                <a:latin typeface="Meiryo UI" panose="020B0604030504040204" pitchFamily="50" charset="-128"/>
                <a:ea typeface="Meiryo UI" panose="020B0604030504040204" pitchFamily="50" charset="-128"/>
              </a:rPr>
              <a:t>回各部会</a:t>
            </a:r>
            <a:r>
              <a:rPr lang="ja-JP" altLang="en-US" sz="1400" dirty="0">
                <a:solidFill>
                  <a:schemeClr val="dk1">
                    <a:hueOff val="0"/>
                    <a:satOff val="0"/>
                    <a:lumOff val="0"/>
                    <a:alphaOff val="0"/>
                  </a:schemeClr>
                </a:solidFill>
                <a:latin typeface="Meiryo UI" pitchFamily="50" charset="-128"/>
                <a:ea typeface="Meiryo UI" pitchFamily="50" charset="-128"/>
              </a:rPr>
              <a:t>：各分野の最終とりまとめ</a:t>
            </a:r>
            <a:endParaRPr lang="en-US" altLang="ja-JP" sz="1400" dirty="0">
              <a:solidFill>
                <a:schemeClr val="dk1">
                  <a:hueOff val="0"/>
                  <a:satOff val="0"/>
                  <a:lumOff val="0"/>
                  <a:alphaOff val="0"/>
                </a:schemeClr>
              </a:solidFill>
              <a:latin typeface="Meiryo UI" pitchFamily="50" charset="-128"/>
              <a:ea typeface="Meiryo UI" pitchFamily="50" charset="-128"/>
            </a:endParaRPr>
          </a:p>
          <a:p>
            <a:pPr marL="0" lvl="1" eaLnBrk="1" hangingPunct="1">
              <a:lnSpc>
                <a:spcPct val="90000"/>
              </a:lnSpc>
              <a:spcAft>
                <a:spcPct val="15000"/>
              </a:spcAft>
              <a:defRPr/>
            </a:pPr>
            <a:r>
              <a:rPr lang="ja-JP" altLang="en-US" sz="1400" b="1" dirty="0">
                <a:solidFill>
                  <a:schemeClr val="accent3"/>
                </a:solidFill>
                <a:latin typeface="Meiryo UI" panose="020B0604030504040204" pitchFamily="50" charset="-128"/>
                <a:ea typeface="Meiryo UI" panose="020B0604030504040204" pitchFamily="50" charset="-128"/>
              </a:rPr>
              <a:t>◆</a:t>
            </a:r>
            <a:r>
              <a:rPr lang="en-US" altLang="ja-JP" sz="1400" b="1" dirty="0">
                <a:solidFill>
                  <a:schemeClr val="accent3"/>
                </a:solidFill>
                <a:latin typeface="Meiryo UI" panose="020B0604030504040204" pitchFamily="50" charset="-128"/>
                <a:ea typeface="Meiryo UI" panose="020B0604030504040204" pitchFamily="50" charset="-128"/>
              </a:rPr>
              <a:t>11/</a:t>
            </a:r>
            <a:r>
              <a:rPr lang="ja-JP" altLang="en-US" sz="1400" b="1" dirty="0">
                <a:solidFill>
                  <a:schemeClr val="accent3"/>
                </a:solidFill>
                <a:latin typeface="Meiryo UI" panose="020B0604030504040204" pitchFamily="50" charset="-128"/>
                <a:ea typeface="Meiryo UI" panose="020B0604030504040204" pitchFamily="50" charset="-128"/>
              </a:rPr>
              <a:t>下旬　第</a:t>
            </a:r>
            <a:r>
              <a:rPr lang="en-US" altLang="ja-JP" sz="1400" b="1" dirty="0">
                <a:solidFill>
                  <a:schemeClr val="accent3"/>
                </a:solidFill>
                <a:latin typeface="Meiryo UI" panose="020B0604030504040204" pitchFamily="50" charset="-128"/>
                <a:ea typeface="Meiryo UI" panose="020B0604030504040204" pitchFamily="50" charset="-128"/>
              </a:rPr>
              <a:t>3</a:t>
            </a:r>
            <a:r>
              <a:rPr lang="ja-JP" altLang="en-US" sz="1400" b="1" dirty="0">
                <a:solidFill>
                  <a:schemeClr val="accent3"/>
                </a:solidFill>
                <a:latin typeface="Meiryo UI" panose="020B0604030504040204" pitchFamily="50" charset="-128"/>
                <a:ea typeface="Meiryo UI" panose="020B0604030504040204" pitchFamily="50" charset="-128"/>
              </a:rPr>
              <a:t>回全体検討部会</a:t>
            </a:r>
            <a:r>
              <a:rPr lang="ja-JP" altLang="en-US" sz="1400" dirty="0">
                <a:solidFill>
                  <a:schemeClr val="dk1">
                    <a:hueOff val="0"/>
                    <a:satOff val="0"/>
                    <a:lumOff val="0"/>
                    <a:alphaOff val="0"/>
                  </a:schemeClr>
                </a:solidFill>
                <a:latin typeface="Meiryo UI" pitchFamily="50" charset="-128"/>
                <a:ea typeface="Meiryo UI" pitchFamily="50" charset="-128"/>
              </a:rPr>
              <a:t>：最終とりまとめ</a:t>
            </a:r>
            <a:endParaRPr lang="en-US" altLang="ja-JP" sz="1400" b="1" dirty="0">
              <a:solidFill>
                <a:srgbClr val="000000"/>
              </a:solidFill>
              <a:latin typeface="Meiryo UI" panose="020B0604030504040204" pitchFamily="50" charset="-128"/>
              <a:ea typeface="Meiryo UI" panose="020B0604030504040204" pitchFamily="50" charset="-128"/>
            </a:endParaRPr>
          </a:p>
          <a:p>
            <a:pPr marL="0" lvl="1" eaLnBrk="1" hangingPunct="1">
              <a:lnSpc>
                <a:spcPct val="90000"/>
              </a:lnSpc>
              <a:spcAft>
                <a:spcPct val="15000"/>
              </a:spcAft>
              <a:defRPr/>
            </a:pPr>
            <a:r>
              <a:rPr lang="ja-JP" altLang="en-US" sz="1400" b="1" dirty="0">
                <a:solidFill>
                  <a:schemeClr val="accent1"/>
                </a:solidFill>
                <a:latin typeface="Meiryo UI" panose="020B0604030504040204" pitchFamily="50" charset="-128"/>
                <a:ea typeface="Meiryo UI" panose="020B0604030504040204" pitchFamily="50" charset="-128"/>
              </a:rPr>
              <a:t>◆</a:t>
            </a:r>
            <a:r>
              <a:rPr lang="en-US" altLang="ja-JP" sz="1400" b="1" dirty="0">
                <a:solidFill>
                  <a:schemeClr val="accent1"/>
                </a:solidFill>
                <a:latin typeface="Meiryo UI" panose="020B0604030504040204" pitchFamily="50" charset="-128"/>
                <a:ea typeface="Meiryo UI" panose="020B0604030504040204" pitchFamily="50" charset="-128"/>
              </a:rPr>
              <a:t>R7/1/</a:t>
            </a:r>
            <a:r>
              <a:rPr lang="ja-JP" altLang="en-US" sz="1400" b="1" dirty="0">
                <a:solidFill>
                  <a:schemeClr val="accent1"/>
                </a:solidFill>
                <a:latin typeface="Meiryo UI" panose="020B0604030504040204" pitchFamily="50" charset="-128"/>
                <a:ea typeface="Meiryo UI" panose="020B0604030504040204" pitchFamily="50" charset="-128"/>
              </a:rPr>
              <a:t>中旬　第</a:t>
            </a:r>
            <a:r>
              <a:rPr lang="en-US" altLang="ja-JP" sz="1400" b="1" dirty="0">
                <a:solidFill>
                  <a:schemeClr val="accent1"/>
                </a:solidFill>
                <a:latin typeface="Meiryo UI" panose="020B0604030504040204" pitchFamily="50" charset="-128"/>
                <a:ea typeface="Meiryo UI" panose="020B0604030504040204" pitchFamily="50" charset="-128"/>
              </a:rPr>
              <a:t>3</a:t>
            </a:r>
            <a:r>
              <a:rPr lang="ja-JP" altLang="en-US" sz="1400" b="1" dirty="0">
                <a:solidFill>
                  <a:schemeClr val="accent1"/>
                </a:solidFill>
                <a:latin typeface="Meiryo UI" panose="020B0604030504040204" pitchFamily="50" charset="-128"/>
                <a:ea typeface="Meiryo UI" panose="020B0604030504040204" pitchFamily="50" charset="-128"/>
              </a:rPr>
              <a:t>回審議会：答申</a:t>
            </a:r>
            <a:endParaRPr lang="en-US" altLang="ja-JP" sz="1400" b="1" dirty="0">
              <a:solidFill>
                <a:srgbClr val="000000"/>
              </a:solidFill>
              <a:latin typeface="Meiryo UI" panose="020B0604030504040204" pitchFamily="50" charset="-128"/>
              <a:ea typeface="Meiryo UI" panose="020B0604030504040204" pitchFamily="50" charset="-128"/>
            </a:endParaRPr>
          </a:p>
        </p:txBody>
      </p:sp>
      <p:sp>
        <p:nvSpPr>
          <p:cNvPr id="58" name="片側の 2 つの角を丸めた四角形 10">
            <a:extLst>
              <a:ext uri="{FF2B5EF4-FFF2-40B4-BE49-F238E27FC236}">
                <a16:creationId xmlns:a16="http://schemas.microsoft.com/office/drawing/2014/main" id="{C376E0AE-1813-4F2F-B6F3-8EA21DE89F03}"/>
              </a:ext>
            </a:extLst>
          </p:cNvPr>
          <p:cNvSpPr/>
          <p:nvPr/>
        </p:nvSpPr>
        <p:spPr bwMode="auto">
          <a:xfrm>
            <a:off x="1111250" y="2890838"/>
            <a:ext cx="4651375" cy="74453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2240" tIns="12700" rIns="12700" bIns="12700" anchor="ctr"/>
          <a:lstStyle>
            <a:lvl1pPr marL="342900" indent="-342900" defTabSz="889000">
              <a:defRPr kumimoji="1">
                <a:solidFill>
                  <a:schemeClr val="tx1"/>
                </a:solidFill>
                <a:latin typeface="Calibri" panose="020F0502020204030204" pitchFamily="34" charset="0"/>
                <a:ea typeface="ＭＳ Ｐゴシック" panose="020B0600070205080204" pitchFamily="50" charset="-128"/>
              </a:defRPr>
            </a:lvl1pPr>
            <a:lvl2pPr defTabSz="889000">
              <a:defRPr kumimoji="1">
                <a:solidFill>
                  <a:schemeClr val="tx1"/>
                </a:solidFill>
                <a:latin typeface="Calibri" panose="020F0502020204030204" pitchFamily="34" charset="0"/>
                <a:ea typeface="ＭＳ Ｐゴシック" panose="020B0600070205080204" pitchFamily="50" charset="-128"/>
              </a:defRPr>
            </a:lvl2pPr>
            <a:lvl3pPr marL="1143000" indent="-228600" defTabSz="889000">
              <a:defRPr kumimoji="1">
                <a:solidFill>
                  <a:schemeClr val="tx1"/>
                </a:solidFill>
                <a:latin typeface="Calibri" panose="020F0502020204030204" pitchFamily="34" charset="0"/>
                <a:ea typeface="ＭＳ Ｐゴシック" panose="020B0600070205080204" pitchFamily="50" charset="-128"/>
              </a:defRPr>
            </a:lvl3pPr>
            <a:lvl4pPr marL="1600200" indent="-228600" defTabSz="889000">
              <a:defRPr kumimoji="1">
                <a:solidFill>
                  <a:schemeClr val="tx1"/>
                </a:solidFill>
                <a:latin typeface="Calibri" panose="020F0502020204030204" pitchFamily="34" charset="0"/>
                <a:ea typeface="ＭＳ Ｐゴシック" panose="020B0600070205080204" pitchFamily="50" charset="-128"/>
              </a:defRPr>
            </a:lvl4pPr>
            <a:lvl5pPr marL="2057400" indent="-228600" defTabSz="8890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lvl="1" eaLnBrk="1" hangingPunct="1">
              <a:lnSpc>
                <a:spcPct val="90000"/>
              </a:lnSpc>
              <a:spcAft>
                <a:spcPct val="15000"/>
              </a:spcAft>
              <a:defRPr/>
            </a:pPr>
            <a:r>
              <a:rPr lang="ja-JP" altLang="en-US" sz="1400" b="1" dirty="0">
                <a:solidFill>
                  <a:schemeClr val="accent3"/>
                </a:solidFill>
                <a:latin typeface="Meiryo UI" panose="020B0604030504040204" pitchFamily="50" charset="-128"/>
                <a:ea typeface="Meiryo UI" panose="020B0604030504040204" pitchFamily="50" charset="-128"/>
              </a:rPr>
              <a:t>◆</a:t>
            </a:r>
            <a:r>
              <a:rPr lang="en-US" altLang="ja-JP" sz="1400" b="1" dirty="0">
                <a:solidFill>
                  <a:schemeClr val="accent3"/>
                </a:solidFill>
                <a:latin typeface="Meiryo UI" panose="020B0604030504040204" pitchFamily="50" charset="-128"/>
                <a:ea typeface="Meiryo UI" panose="020B0604030504040204" pitchFamily="50" charset="-128"/>
              </a:rPr>
              <a:t>4/</a:t>
            </a:r>
            <a:r>
              <a:rPr lang="ja-JP" altLang="en-US" sz="1400" b="1" dirty="0">
                <a:solidFill>
                  <a:schemeClr val="accent3"/>
                </a:solidFill>
                <a:latin typeface="Meiryo UI" panose="020B0604030504040204" pitchFamily="50" charset="-128"/>
                <a:ea typeface="Meiryo UI" panose="020B0604030504040204" pitchFamily="50" charset="-128"/>
              </a:rPr>
              <a:t>下旬　第</a:t>
            </a:r>
            <a:r>
              <a:rPr lang="en-US" altLang="ja-JP" sz="1400" b="1" dirty="0">
                <a:solidFill>
                  <a:schemeClr val="accent3"/>
                </a:solidFill>
                <a:latin typeface="Meiryo UI" panose="020B0604030504040204" pitchFamily="50" charset="-128"/>
                <a:ea typeface="Meiryo UI" panose="020B0604030504040204" pitchFamily="50" charset="-128"/>
              </a:rPr>
              <a:t>1</a:t>
            </a:r>
            <a:r>
              <a:rPr lang="ja-JP" altLang="en-US" sz="1400" b="1" dirty="0">
                <a:solidFill>
                  <a:schemeClr val="accent3"/>
                </a:solidFill>
                <a:latin typeface="Meiryo UI" panose="020B0604030504040204" pitchFamily="50" charset="-128"/>
                <a:ea typeface="Meiryo UI" panose="020B0604030504040204" pitchFamily="50" charset="-128"/>
              </a:rPr>
              <a:t>回全体検討部会</a:t>
            </a:r>
            <a:endParaRPr lang="en-US" altLang="ja-JP" sz="1400" dirty="0">
              <a:solidFill>
                <a:schemeClr val="accent3"/>
              </a:solidFill>
              <a:latin typeface="Meiryo UI" panose="020B0604030504040204" pitchFamily="50" charset="-128"/>
              <a:ea typeface="Meiryo UI" panose="020B0604030504040204" pitchFamily="50" charset="-128"/>
            </a:endParaRPr>
          </a:p>
          <a:p>
            <a:pPr marL="285744" lvl="1" indent="-285744" eaLnBrk="1" hangingPunct="1">
              <a:lnSpc>
                <a:spcPct val="90000"/>
              </a:lnSpc>
              <a:spcAft>
                <a:spcPct val="15000"/>
              </a:spcAft>
              <a:buFont typeface="Wingdings" panose="05000000000000000000" pitchFamily="2" charset="2"/>
              <a:buChar char="p"/>
              <a:defRPr/>
            </a:pPr>
            <a:r>
              <a:rPr lang="ja-JP" altLang="en-US" sz="1200" dirty="0">
                <a:solidFill>
                  <a:srgbClr val="000000"/>
                </a:solidFill>
                <a:latin typeface="Meiryo UI" panose="020B0604030504040204" pitchFamily="50" charset="-128"/>
                <a:ea typeface="Meiryo UI" panose="020B0604030504040204" pitchFamily="50" charset="-128"/>
              </a:rPr>
              <a:t>全体の取組方針のとりまとめ・策定</a:t>
            </a:r>
          </a:p>
        </p:txBody>
      </p:sp>
      <p:sp>
        <p:nvSpPr>
          <p:cNvPr id="11" name="片側の 2 つの角を丸めた四角形 6">
            <a:extLst>
              <a:ext uri="{FF2B5EF4-FFF2-40B4-BE49-F238E27FC236}">
                <a16:creationId xmlns:a16="http://schemas.microsoft.com/office/drawing/2014/main" id="{99C6D844-E1F7-45C6-A6D8-B7CB97619C77}"/>
              </a:ext>
            </a:extLst>
          </p:cNvPr>
          <p:cNvSpPr/>
          <p:nvPr/>
        </p:nvSpPr>
        <p:spPr bwMode="auto">
          <a:xfrm>
            <a:off x="5816455" y="1074738"/>
            <a:ext cx="3240000" cy="106045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2240" tIns="12700" rIns="12700" bIns="12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284163" indent="-1031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2563" indent="-182563" eaLnBrk="1" hangingPunct="1">
              <a:spcBef>
                <a:spcPct val="0"/>
              </a:spcBef>
              <a:buFont typeface="Wingdings" panose="05000000000000000000" pitchFamily="2" charset="2"/>
              <a:buChar char="Ø"/>
              <a:defRPr/>
            </a:pPr>
            <a:r>
              <a:rPr lang="ja-JP" altLang="en-US" sz="1200" dirty="0">
                <a:solidFill>
                  <a:srgbClr val="000000"/>
                </a:solidFill>
                <a:latin typeface="Meiryo UI" panose="020B0604030504040204" pitchFamily="50" charset="-128"/>
                <a:ea typeface="Meiryo UI" panose="020B0604030504040204" pitchFamily="50" charset="-128"/>
              </a:rPr>
              <a:t>府のこれまでの取組に対して検証すべき事項や課題と捉えられる事項</a:t>
            </a:r>
          </a:p>
          <a:p>
            <a:pPr marL="182563" indent="-182563" eaLnBrk="1" hangingPunct="1">
              <a:spcBef>
                <a:spcPct val="0"/>
              </a:spcBef>
              <a:buFont typeface="Wingdings" panose="05000000000000000000" pitchFamily="2" charset="2"/>
              <a:buChar char="Ø"/>
              <a:defRPr/>
            </a:pPr>
            <a:r>
              <a:rPr lang="ja-JP" altLang="en-US" sz="1200" dirty="0">
                <a:solidFill>
                  <a:srgbClr val="000000"/>
                </a:solidFill>
                <a:latin typeface="Meiryo UI" panose="020B0604030504040204" pitchFamily="50" charset="-128"/>
                <a:ea typeface="Meiryo UI" panose="020B0604030504040204" pitchFamily="50" charset="-128"/>
              </a:rPr>
              <a:t>社会情勢の変化を踏まえて考慮すべき事項</a:t>
            </a:r>
          </a:p>
          <a:p>
            <a:pPr marL="182563" indent="-182563" eaLnBrk="1" hangingPunct="1">
              <a:spcBef>
                <a:spcPct val="0"/>
              </a:spcBef>
              <a:buFont typeface="Wingdings" panose="05000000000000000000" pitchFamily="2" charset="2"/>
              <a:buChar char="Ø"/>
              <a:defRPr/>
            </a:pPr>
            <a:r>
              <a:rPr lang="ja-JP" altLang="en-US" sz="1200" dirty="0">
                <a:solidFill>
                  <a:srgbClr val="000000"/>
                </a:solidFill>
                <a:latin typeface="Meiryo UI" panose="020B0604030504040204" pitchFamily="50" charset="-128"/>
                <a:ea typeface="Meiryo UI" panose="020B0604030504040204" pitchFamily="50" charset="-128"/>
              </a:rPr>
              <a:t>今後の取組の方向性に必要な視点、検討事項</a:t>
            </a:r>
          </a:p>
        </p:txBody>
      </p:sp>
      <p:sp>
        <p:nvSpPr>
          <p:cNvPr id="32" name="片側の 2 つの角を丸めた四角形 6">
            <a:extLst>
              <a:ext uri="{FF2B5EF4-FFF2-40B4-BE49-F238E27FC236}">
                <a16:creationId xmlns:a16="http://schemas.microsoft.com/office/drawing/2014/main" id="{45AB36DA-AFAE-49E1-B303-19BD85AB8BA3}"/>
              </a:ext>
            </a:extLst>
          </p:cNvPr>
          <p:cNvSpPr/>
          <p:nvPr/>
        </p:nvSpPr>
        <p:spPr bwMode="auto">
          <a:xfrm>
            <a:off x="5816456" y="2219325"/>
            <a:ext cx="3122612" cy="57626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2240" tIns="12700" rIns="12700" bIns="12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284163" indent="-1031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2563" indent="-182563" eaLnBrk="1" hangingPunct="1">
              <a:spcBef>
                <a:spcPct val="0"/>
              </a:spcBef>
              <a:buFont typeface="Wingdings" panose="05000000000000000000" pitchFamily="2" charset="2"/>
              <a:buChar char="Ø"/>
              <a:defRPr/>
            </a:pPr>
            <a:r>
              <a:rPr lang="ja-JP" altLang="en-US" sz="1200" dirty="0">
                <a:solidFill>
                  <a:srgbClr val="000000"/>
                </a:solidFill>
                <a:latin typeface="Meiryo UI" panose="020B0604030504040204" pitchFamily="50" charset="-128"/>
                <a:ea typeface="Meiryo UI" panose="020B0604030504040204" pitchFamily="50" charset="-128"/>
              </a:rPr>
              <a:t>行動計画の取組結果の検証と課題整理</a:t>
            </a:r>
            <a:endParaRPr lang="en-US" altLang="ja-JP" sz="1200" dirty="0">
              <a:solidFill>
                <a:srgbClr val="000000"/>
              </a:solidFill>
              <a:latin typeface="Meiryo UI" panose="020B0604030504040204" pitchFamily="50" charset="-128"/>
              <a:ea typeface="Meiryo UI" panose="020B0604030504040204" pitchFamily="50" charset="-128"/>
            </a:endParaRPr>
          </a:p>
          <a:p>
            <a:pPr marL="182563" indent="-182563" eaLnBrk="1" hangingPunct="1">
              <a:spcBef>
                <a:spcPct val="0"/>
              </a:spcBef>
              <a:buFont typeface="Wingdings" panose="05000000000000000000" pitchFamily="2" charset="2"/>
              <a:buChar char="Ø"/>
              <a:defRPr/>
            </a:pPr>
            <a:r>
              <a:rPr lang="ja-JP" altLang="en-US" sz="1200" dirty="0">
                <a:solidFill>
                  <a:srgbClr val="000000"/>
                </a:solidFill>
                <a:latin typeface="Meiryo UI" panose="020B0604030504040204" pitchFamily="50" charset="-128"/>
                <a:ea typeface="Meiryo UI" panose="020B0604030504040204" pitchFamily="50" charset="-128"/>
              </a:rPr>
              <a:t>課題を踏まえた取組方針（たたき台）</a:t>
            </a:r>
          </a:p>
        </p:txBody>
      </p:sp>
      <p:sp>
        <p:nvSpPr>
          <p:cNvPr id="33" name="片側の 2 つの角を丸めた四角形 6">
            <a:extLst>
              <a:ext uri="{FF2B5EF4-FFF2-40B4-BE49-F238E27FC236}">
                <a16:creationId xmlns:a16="http://schemas.microsoft.com/office/drawing/2014/main" id="{D15B4DEB-DDC4-47F9-9972-86234F2BD491}"/>
              </a:ext>
            </a:extLst>
          </p:cNvPr>
          <p:cNvSpPr/>
          <p:nvPr/>
        </p:nvSpPr>
        <p:spPr bwMode="auto">
          <a:xfrm>
            <a:off x="5816456" y="5245100"/>
            <a:ext cx="3122612" cy="43338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2240" tIns="12700" rIns="12700" bIns="12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284163" indent="-1031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2563" indent="-182563" eaLnBrk="1" hangingPunct="1">
              <a:spcBef>
                <a:spcPct val="0"/>
              </a:spcBef>
              <a:buFont typeface="Wingdings" panose="05000000000000000000" pitchFamily="2" charset="2"/>
              <a:buChar char="Ø"/>
              <a:defRPr/>
            </a:pPr>
            <a:r>
              <a:rPr lang="ja-JP" altLang="en-US" sz="1400" dirty="0">
                <a:solidFill>
                  <a:srgbClr val="000000"/>
                </a:solidFill>
                <a:latin typeface="Meiryo UI" panose="020B0604030504040204" pitchFamily="50" charset="-128"/>
                <a:ea typeface="Meiryo UI" panose="020B0604030504040204" pitchFamily="50" charset="-128"/>
              </a:rPr>
              <a:t>中間とりまとめ内容の精査</a:t>
            </a:r>
            <a:endParaRPr lang="en-US" altLang="ja-JP" sz="1400" dirty="0">
              <a:solidFill>
                <a:srgbClr val="000000"/>
              </a:solidFill>
              <a:latin typeface="Meiryo UI" panose="020B0604030504040204" pitchFamily="50" charset="-128"/>
              <a:ea typeface="Meiryo UI" panose="020B0604030504040204" pitchFamily="50" charset="-128"/>
            </a:endParaRPr>
          </a:p>
        </p:txBody>
      </p:sp>
      <p:sp>
        <p:nvSpPr>
          <p:cNvPr id="37" name="片側の 2 つの角を丸めた四角形 6">
            <a:extLst>
              <a:ext uri="{FF2B5EF4-FFF2-40B4-BE49-F238E27FC236}">
                <a16:creationId xmlns:a16="http://schemas.microsoft.com/office/drawing/2014/main" id="{07B86B74-690B-40CC-A501-D1EF46EFFB78}"/>
              </a:ext>
            </a:extLst>
          </p:cNvPr>
          <p:cNvSpPr/>
          <p:nvPr/>
        </p:nvSpPr>
        <p:spPr bwMode="auto">
          <a:xfrm>
            <a:off x="5816456" y="6211888"/>
            <a:ext cx="3122612" cy="4349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2240" tIns="12700" rIns="12700" bIns="12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284163" indent="-1031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2563" indent="-182563" eaLnBrk="1" hangingPunct="1">
              <a:spcBef>
                <a:spcPct val="0"/>
              </a:spcBef>
              <a:buFont typeface="Wingdings" panose="05000000000000000000" pitchFamily="2" charset="2"/>
              <a:buChar char="Ø"/>
              <a:defRPr/>
            </a:pPr>
            <a:r>
              <a:rPr lang="ja-JP" altLang="en-US" sz="1400" dirty="0">
                <a:solidFill>
                  <a:srgbClr val="000000"/>
                </a:solidFill>
                <a:latin typeface="Meiryo UI" panose="020B0604030504040204" pitchFamily="50" charset="-128"/>
                <a:ea typeface="Meiryo UI" panose="020B0604030504040204" pitchFamily="50" charset="-128"/>
              </a:rPr>
              <a:t>最終とりまとめ内容の精査</a:t>
            </a:r>
            <a:endParaRPr lang="en-US" altLang="ja-JP" sz="1400" dirty="0">
              <a:solidFill>
                <a:srgbClr val="000000"/>
              </a:solidFill>
              <a:latin typeface="Meiryo UI" panose="020B0604030504040204" pitchFamily="50" charset="-128"/>
              <a:ea typeface="Meiryo UI" panose="020B0604030504040204" pitchFamily="50" charset="-128"/>
            </a:endParaRPr>
          </a:p>
        </p:txBody>
      </p:sp>
      <p:sp>
        <p:nvSpPr>
          <p:cNvPr id="61" name="片側の 2 つの角を丸めた四角形 6">
            <a:extLst>
              <a:ext uri="{FF2B5EF4-FFF2-40B4-BE49-F238E27FC236}">
                <a16:creationId xmlns:a16="http://schemas.microsoft.com/office/drawing/2014/main" id="{B51D8F03-4859-4CB1-8C75-D7AC52313BD8}"/>
              </a:ext>
            </a:extLst>
          </p:cNvPr>
          <p:cNvSpPr/>
          <p:nvPr/>
        </p:nvSpPr>
        <p:spPr bwMode="auto">
          <a:xfrm>
            <a:off x="5816456" y="2844800"/>
            <a:ext cx="3122612" cy="82708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2240" tIns="12700" rIns="12700" bIns="12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284163" indent="-1031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2563" indent="-182563" eaLnBrk="1" hangingPunct="1">
              <a:spcBef>
                <a:spcPct val="0"/>
              </a:spcBef>
              <a:buFont typeface="Wingdings" panose="05000000000000000000" pitchFamily="2" charset="2"/>
              <a:buChar char="Ø"/>
              <a:defRPr/>
            </a:pPr>
            <a:r>
              <a:rPr lang="ja-JP" altLang="en-US" sz="1200" dirty="0">
                <a:solidFill>
                  <a:srgbClr val="000000"/>
                </a:solidFill>
                <a:latin typeface="Meiryo UI" panose="020B0604030504040204" pitchFamily="50" charset="-128"/>
                <a:ea typeface="Meiryo UI" panose="020B0604030504040204" pitchFamily="50" charset="-128"/>
              </a:rPr>
              <a:t>各部会での検証結果、課題等を踏まえた全体の取組方針の策定</a:t>
            </a:r>
            <a:endParaRPr lang="en-US" altLang="ja-JP" sz="1200" dirty="0">
              <a:solidFill>
                <a:srgbClr val="000000"/>
              </a:solidFill>
              <a:latin typeface="Meiryo UI" panose="020B0604030504040204" pitchFamily="50" charset="-128"/>
              <a:ea typeface="Meiryo UI" panose="020B0604030504040204" pitchFamily="50" charset="-128"/>
            </a:endParaRPr>
          </a:p>
          <a:p>
            <a:pPr marL="182563" indent="-182563" eaLnBrk="1" hangingPunct="1">
              <a:spcBef>
                <a:spcPct val="0"/>
              </a:spcBef>
              <a:buFont typeface="Wingdings" panose="05000000000000000000" pitchFamily="2" charset="2"/>
              <a:buChar char="Ø"/>
              <a:defRPr/>
            </a:pPr>
            <a:r>
              <a:rPr lang="ja-JP" altLang="en-US" sz="1200" dirty="0">
                <a:solidFill>
                  <a:srgbClr val="000000"/>
                </a:solidFill>
                <a:latin typeface="Meiryo UI" panose="020B0604030504040204" pitchFamily="50" charset="-128"/>
                <a:ea typeface="Meiryo UI" panose="020B0604030504040204" pitchFamily="50" charset="-128"/>
              </a:rPr>
              <a:t>持続可能な維持管理の仕組みづくりの取組方針の策定</a:t>
            </a:r>
          </a:p>
        </p:txBody>
      </p:sp>
      <p:sp>
        <p:nvSpPr>
          <p:cNvPr id="13" name="片側の 2 つの角を丸めた四角形 6">
            <a:extLst>
              <a:ext uri="{FF2B5EF4-FFF2-40B4-BE49-F238E27FC236}">
                <a16:creationId xmlns:a16="http://schemas.microsoft.com/office/drawing/2014/main" id="{2B140375-D555-46FD-9B2A-B13106CD0FA4}"/>
              </a:ext>
            </a:extLst>
          </p:cNvPr>
          <p:cNvSpPr/>
          <p:nvPr/>
        </p:nvSpPr>
        <p:spPr bwMode="auto">
          <a:xfrm>
            <a:off x="5816456" y="3698875"/>
            <a:ext cx="3122612" cy="12573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2240" tIns="12700" rIns="12700" bIns="12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284163" indent="-1031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2563" indent="-182563" eaLnBrk="1" hangingPunct="1">
              <a:spcBef>
                <a:spcPct val="0"/>
              </a:spcBef>
              <a:buFont typeface="Wingdings" panose="05000000000000000000" pitchFamily="2" charset="2"/>
              <a:buChar char="Ø"/>
              <a:defRPr/>
            </a:pPr>
            <a:r>
              <a:rPr lang="ja-JP" altLang="en-US" sz="1200" dirty="0">
                <a:solidFill>
                  <a:srgbClr val="000000"/>
                </a:solidFill>
                <a:latin typeface="Meiryo UI" panose="020B0604030504040204" pitchFamily="50" charset="-128"/>
                <a:ea typeface="Meiryo UI" panose="020B0604030504040204" pitchFamily="50" charset="-128"/>
              </a:rPr>
              <a:t>適切な維持管理手法（予防保全、事後保全）の検討</a:t>
            </a:r>
            <a:endParaRPr lang="en-US" altLang="ja-JP" sz="1200" dirty="0">
              <a:solidFill>
                <a:srgbClr val="000000"/>
              </a:solidFill>
              <a:latin typeface="Meiryo UI" panose="020B0604030504040204" pitchFamily="50" charset="-128"/>
              <a:ea typeface="Meiryo UI" panose="020B0604030504040204" pitchFamily="50" charset="-128"/>
            </a:endParaRPr>
          </a:p>
          <a:p>
            <a:pPr marL="182563" indent="-182563" eaLnBrk="1" hangingPunct="1">
              <a:spcBef>
                <a:spcPct val="0"/>
              </a:spcBef>
              <a:buFont typeface="Wingdings" panose="05000000000000000000" pitchFamily="2" charset="2"/>
              <a:buChar char="Ø"/>
              <a:defRPr/>
            </a:pPr>
            <a:r>
              <a:rPr lang="ja-JP" altLang="en-US" sz="1200" dirty="0">
                <a:solidFill>
                  <a:srgbClr val="000000"/>
                </a:solidFill>
                <a:latin typeface="Meiryo UI" panose="020B0604030504040204" pitchFamily="50" charset="-128"/>
                <a:ea typeface="Meiryo UI" panose="020B0604030504040204" pitchFamily="50" charset="-128"/>
              </a:rPr>
              <a:t>目標管理水準及び最適な補修時期の検討</a:t>
            </a:r>
            <a:endParaRPr lang="en-US" altLang="ja-JP" sz="1200" dirty="0">
              <a:solidFill>
                <a:srgbClr val="000000"/>
              </a:solidFill>
              <a:latin typeface="Meiryo UI" panose="020B0604030504040204" pitchFamily="50" charset="-128"/>
              <a:ea typeface="Meiryo UI" panose="020B0604030504040204" pitchFamily="50" charset="-128"/>
            </a:endParaRPr>
          </a:p>
          <a:p>
            <a:pPr marL="182563" indent="-182563" eaLnBrk="1" hangingPunct="1">
              <a:spcBef>
                <a:spcPct val="0"/>
              </a:spcBef>
              <a:buFont typeface="Wingdings" panose="05000000000000000000" pitchFamily="2" charset="2"/>
              <a:buChar char="Ø"/>
              <a:defRPr/>
            </a:pPr>
            <a:r>
              <a:rPr lang="ja-JP" altLang="en-US" sz="1200" dirty="0">
                <a:solidFill>
                  <a:srgbClr val="000000"/>
                </a:solidFill>
                <a:latin typeface="Meiryo UI" panose="020B0604030504040204" pitchFamily="50" charset="-128"/>
                <a:ea typeface="Meiryo UI" panose="020B0604030504040204" pitchFamily="50" charset="-128"/>
              </a:rPr>
              <a:t>更新の考え方、更新フローの妥当性</a:t>
            </a:r>
            <a:endParaRPr lang="en-US" altLang="ja-JP" sz="1200" dirty="0">
              <a:solidFill>
                <a:srgbClr val="000000"/>
              </a:solidFill>
              <a:latin typeface="Meiryo UI" panose="020B0604030504040204" pitchFamily="50" charset="-128"/>
              <a:ea typeface="Meiryo UI" panose="020B0604030504040204" pitchFamily="50" charset="-128"/>
            </a:endParaRPr>
          </a:p>
          <a:p>
            <a:pPr marL="182563" indent="-182563" eaLnBrk="1" hangingPunct="1">
              <a:spcBef>
                <a:spcPct val="0"/>
              </a:spcBef>
              <a:buFont typeface="Wingdings" panose="05000000000000000000" pitchFamily="2" charset="2"/>
              <a:buChar char="Ø"/>
              <a:defRPr/>
            </a:pPr>
            <a:r>
              <a:rPr lang="ja-JP" altLang="en-US" sz="1200" dirty="0">
                <a:solidFill>
                  <a:srgbClr val="000000"/>
                </a:solidFill>
                <a:latin typeface="Meiryo UI" panose="020B0604030504040204" pitchFamily="50" charset="-128"/>
                <a:ea typeface="Meiryo UI" panose="020B0604030504040204" pitchFamily="50" charset="-128"/>
              </a:rPr>
              <a:t>個々の施設の課題に応じた取組の妥当性</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6506C5531F2144DBAB1DE85933D3C68" ma:contentTypeVersion="10" ma:contentTypeDescription="新しいドキュメントを作成します。" ma:contentTypeScope="" ma:versionID="f90daf574fa21929bbd419006739cda1">
  <xsd:schema xmlns:xsd="http://www.w3.org/2001/XMLSchema" xmlns:xs="http://www.w3.org/2001/XMLSchema" xmlns:p="http://schemas.microsoft.com/office/2006/metadata/properties" xmlns:ns2="e29ea36f-bd34-46ee-9d90-761e06a66cc4" xmlns:ns3="e3d9dac3-3192-4a7a-824d-6f389e15dfff" targetNamespace="http://schemas.microsoft.com/office/2006/metadata/properties" ma:root="true" ma:fieldsID="be2c483ef248da87f392e6a2a83e0daf" ns2:_="" ns3:_="">
    <xsd:import namespace="e29ea36f-bd34-46ee-9d90-761e06a66cc4"/>
    <xsd:import namespace="e3d9dac3-3192-4a7a-824d-6f389e15dfff"/>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29ea36f-bd34-46ee-9d90-761e06a66c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9426463e-fb95-4bd5-b485-403931fdaadb"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3d9dac3-3192-4a7a-824d-6f389e15dfff" elementFormDefault="qualified">
    <xsd:import namespace="http://schemas.microsoft.com/office/2006/documentManagement/types"/>
    <xsd:import namespace="http://schemas.microsoft.com/office/infopath/2007/PartnerControls"/>
    <xsd:element name="SharedWithUsers" ma:index="11"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e29ea36f-bd34-46ee-9d90-761e06a66cc4">
      <Terms xmlns="http://schemas.microsoft.com/office/infopath/2007/PartnerControls"/>
    </lcf76f155ced4ddcb4097134ff3c332f>
    <SharedWithUsers xmlns="e3d9dac3-3192-4a7a-824d-6f389e15dfff">
      <UserInfo>
        <DisplayName>中井　和弘</DisplayName>
        <AccountId>7</AccountId>
        <AccountType/>
      </UserInfo>
      <UserInfo>
        <DisplayName>妻井　繁信</DisplayName>
        <AccountId>8</AccountId>
        <AccountType/>
      </UserInfo>
      <UserInfo>
        <DisplayName>石井　良典</DisplayName>
        <AccountId>40</AccountId>
        <AccountType/>
      </UserInfo>
      <UserInfo>
        <DisplayName>丸橋　尚司</DisplayName>
        <AccountId>41</AccountId>
        <AccountType/>
      </UserInfo>
    </SharedWithUsers>
  </documentManagement>
</p:properties>
</file>

<file path=customXml/itemProps1.xml><?xml version="1.0" encoding="utf-8"?>
<ds:datastoreItem xmlns:ds="http://schemas.openxmlformats.org/officeDocument/2006/customXml" ds:itemID="{F1607201-0016-4221-B1A9-F10031804CAF}">
  <ds:schemaRefs>
    <ds:schemaRef ds:uri="http://schemas.microsoft.com/sharepoint/v3/contenttype/forms"/>
  </ds:schemaRefs>
</ds:datastoreItem>
</file>

<file path=customXml/itemProps2.xml><?xml version="1.0" encoding="utf-8"?>
<ds:datastoreItem xmlns:ds="http://schemas.openxmlformats.org/officeDocument/2006/customXml" ds:itemID="{3B8FA913-FB14-4427-8AA5-4A80C16908A9}">
  <ds:schemaRefs>
    <ds:schemaRef ds:uri="http://schemas.microsoft.com/office/2006/metadata/longProperties"/>
  </ds:schemaRefs>
</ds:datastoreItem>
</file>

<file path=customXml/itemProps3.xml><?xml version="1.0" encoding="utf-8"?>
<ds:datastoreItem xmlns:ds="http://schemas.openxmlformats.org/officeDocument/2006/customXml" ds:itemID="{A8A1EB94-0101-4FAB-BD08-88736ABD05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29ea36f-bd34-46ee-9d90-761e06a66cc4"/>
    <ds:schemaRef ds:uri="e3d9dac3-3192-4a7a-824d-6f389e15df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0C58E7D9-58C7-4D07-8F7F-839A92BA31BA}">
  <ds:schemaRefs>
    <ds:schemaRef ds:uri="http://schemas.openxmlformats.org/package/2006/metadata/core-properties"/>
    <ds:schemaRef ds:uri="e29ea36f-bd34-46ee-9d90-761e06a66cc4"/>
    <ds:schemaRef ds:uri="http://schemas.microsoft.com/office/2006/metadata/properties"/>
    <ds:schemaRef ds:uri="http://purl.org/dc/elements/1.1/"/>
    <ds:schemaRef ds:uri="http://schemas.microsoft.com/office/2006/documentManagement/types"/>
    <ds:schemaRef ds:uri="http://purl.org/dc/terms/"/>
    <ds:schemaRef ds:uri="http://purl.org/dc/dcmitype/"/>
    <ds:schemaRef ds:uri="e3d9dac3-3192-4a7a-824d-6f389e15dfff"/>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15410</TotalTime>
  <Words>336</Words>
  <Application>Microsoft Office PowerPoint</Application>
  <PresentationFormat>画面に合わせる (4:3)</PresentationFormat>
  <Paragraphs>44</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Arial</vt:lpstr>
      <vt:lpstr>Calibri</vt:lpstr>
      <vt:lpstr>Wingdings</vt:lpstr>
      <vt:lpstr>Office ​​テーマ</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山本　真也</cp:lastModifiedBy>
  <cp:revision>888</cp:revision>
  <cp:lastPrinted>2023-12-08T07:54:30Z</cp:lastPrinted>
  <dcterms:created xsi:type="dcterms:W3CDTF">2013-03-26T10:27:51Z</dcterms:created>
  <dcterms:modified xsi:type="dcterms:W3CDTF">2024-01-16T08:49:03Z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0x01010026506C5531F2144DBAB1DE85933D3C68</vt:lpwstr>
  </property>
  <property fmtid="{D5CDD505-2E9C-101B-9397-08002B2CF9AE}" pid="3" name="display_urn:schemas-microsoft-com:office:office#SharedWithUsers">
    <vt:lpwstr>中井　和弘;妻井　繁信;石井　良典;丸橋　尚司</vt:lpwstr>
  </property>
  <property fmtid="{D5CDD505-2E9C-101B-9397-08002B2CF9AE}" pid="4" name="SharedWithUsers">
    <vt:lpwstr>7;#中井　和弘;#8;#妻井　繁信;#40;#石井　良典;#41;#丸橋　尚司</vt:lpwstr>
  </property>
  <property fmtid="{D5CDD505-2E9C-101B-9397-08002B2CF9AE}" pid="5" name="lcf76f155ced4ddcb4097134ff3c332f">
    <vt:lpwstr/>
  </property>
  <property fmtid="{D5CDD505-2E9C-101B-9397-08002B2CF9AE}" pid="6" name="xd_Signature">
    <vt:lpwstr/>
  </property>
  <property fmtid="{D5CDD505-2E9C-101B-9397-08002B2CF9AE}" pid="7" name="display_urn:schemas-microsoft-com:office:office#Editor">
    <vt:lpwstr>山本　真也</vt:lpwstr>
  </property>
  <property fmtid="{D5CDD505-2E9C-101B-9397-08002B2CF9AE}" pid="8" name="Order">
    <vt:lpwstr>41500.0000000000</vt:lpwstr>
  </property>
  <property fmtid="{D5CDD505-2E9C-101B-9397-08002B2CF9AE}" pid="9" name="xd_ProgID">
    <vt:lpwstr/>
  </property>
  <property fmtid="{D5CDD505-2E9C-101B-9397-08002B2CF9AE}" pid="10" name="_ExtendedDescription">
    <vt:lpwstr/>
  </property>
  <property fmtid="{D5CDD505-2E9C-101B-9397-08002B2CF9AE}" pid="11" name="display_urn:schemas-microsoft-com:office:office#Author">
    <vt:lpwstr>山本　真也</vt:lpwstr>
  </property>
  <property fmtid="{D5CDD505-2E9C-101B-9397-08002B2CF9AE}" pid="12" name="ComplianceAssetId">
    <vt:lpwstr/>
  </property>
  <property fmtid="{D5CDD505-2E9C-101B-9397-08002B2CF9AE}" pid="13" name="TemplateUrl">
    <vt:lpwstr/>
  </property>
  <property fmtid="{D5CDD505-2E9C-101B-9397-08002B2CF9AE}" pid="14" name="TriggerFlowInfo">
    <vt:lpwstr/>
  </property>
  <property fmtid="{D5CDD505-2E9C-101B-9397-08002B2CF9AE}" pid="15" name="MediaServiceImageTags">
    <vt:lpwstr/>
  </property>
</Properties>
</file>