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18.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6.xml" ContentType="application/vnd.openxmlformats-officedocument.drawingml.chartshapes+xml"/>
  <Override PartName="/ppt/charts/chart19.xml" ContentType="application/vnd.openxmlformats-officedocument.drawingml.chart+xml"/>
  <Override PartName="/ppt/drawings/drawing7.xml" ContentType="application/vnd.openxmlformats-officedocument.drawingml.chartshapes+xml"/>
  <Override PartName="/ppt/charts/chart20.xml" ContentType="application/vnd.openxmlformats-officedocument.drawingml.chart+xml"/>
  <Override PartName="/ppt/drawings/drawing8.xml" ContentType="application/vnd.openxmlformats-officedocument.drawingml.chartshapes+xml"/>
  <Override PartName="/ppt/charts/chart21.xml" ContentType="application/vnd.openxmlformats-officedocument.drawingml.chart+xml"/>
  <Override PartName="/ppt/notesSlides/notesSlide4.xml" ContentType="application/vnd.openxmlformats-officedocument.presentationml.notesSlid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9.xml" ContentType="application/vnd.openxmlformats-officedocument.drawingml.chartshapes+xml"/>
  <Override PartName="/ppt/notesSlides/notesSlide5.xml" ContentType="application/vnd.openxmlformats-officedocument.presentationml.notesSlide+xml"/>
  <Override PartName="/ppt/charts/chart2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6.xml" ContentType="application/vnd.openxmlformats-officedocument.presentationml.notesSlide+xml"/>
  <Override PartName="/ppt/charts/chart26.xml" ContentType="application/vnd.openxmlformats-officedocument.drawingml.chart+xml"/>
  <Override PartName="/ppt/theme/themeOverride1.xml" ContentType="application/vnd.openxmlformats-officedocument.themeOverride+xml"/>
  <Override PartName="/ppt/charts/chart27.xml" ContentType="application/vnd.openxmlformats-officedocument.drawingml.chart+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5"/>
  </p:notesMasterIdLst>
  <p:sldIdLst>
    <p:sldId id="755" r:id="rId6"/>
    <p:sldId id="650" r:id="rId7"/>
    <p:sldId id="752" r:id="rId8"/>
    <p:sldId id="753" r:id="rId9"/>
    <p:sldId id="791" r:id="rId10"/>
    <p:sldId id="767" r:id="rId11"/>
    <p:sldId id="768" r:id="rId12"/>
    <p:sldId id="792" r:id="rId13"/>
    <p:sldId id="803" r:id="rId14"/>
    <p:sldId id="711" r:id="rId15"/>
    <p:sldId id="725" r:id="rId16"/>
    <p:sldId id="793" r:id="rId17"/>
    <p:sldId id="798" r:id="rId18"/>
    <p:sldId id="804" r:id="rId19"/>
    <p:sldId id="778" r:id="rId20"/>
    <p:sldId id="802" r:id="rId21"/>
    <p:sldId id="779" r:id="rId22"/>
    <p:sldId id="780" r:id="rId23"/>
    <p:sldId id="781" r:id="rId24"/>
    <p:sldId id="782" r:id="rId25"/>
    <p:sldId id="795" r:id="rId26"/>
    <p:sldId id="815" r:id="rId27"/>
    <p:sldId id="809" r:id="rId28"/>
    <p:sldId id="808" r:id="rId29"/>
    <p:sldId id="811" r:id="rId30"/>
    <p:sldId id="812" r:id="rId31"/>
    <p:sldId id="654" r:id="rId32"/>
    <p:sldId id="805" r:id="rId33"/>
    <p:sldId id="757" r:id="rId34"/>
    <p:sldId id="806" r:id="rId35"/>
    <p:sldId id="655" r:id="rId36"/>
    <p:sldId id="728" r:id="rId37"/>
    <p:sldId id="726" r:id="rId38"/>
    <p:sldId id="786" r:id="rId39"/>
    <p:sldId id="807" r:id="rId40"/>
    <p:sldId id="813" r:id="rId41"/>
    <p:sldId id="816" r:id="rId42"/>
    <p:sldId id="764" r:id="rId43"/>
    <p:sldId id="814" r:id="rId44"/>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本　真也"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a:srgbClr val="E9EDF4"/>
    <a:srgbClr val="92D050"/>
    <a:srgbClr val="FFFF00"/>
    <a:srgbClr val="FFC000"/>
    <a:srgbClr val="FD0000"/>
    <a:srgbClr val="9BBB59"/>
    <a:srgbClr val="C0504D"/>
    <a:srgbClr val="4F81BD"/>
    <a:srgbClr val="D384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5EB8A-E9E3-E5B5-6C13-CD110B526D5E}" v="20" dt="2024-01-16T07:23:01.233"/>
    <p1510:client id="{894795D9-39C5-6B2D-0D17-1B7C258D1376}" v="2" dt="2024-01-15T09:35:29.07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226" y="-11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中井　和弘" userId="S::nakaikaz@lan.pref.osaka.jp::a885af07-68c0-47ff-bca9-b469475cea9b" providerId="AD" clId="Web-{894795D9-39C5-6B2D-0D17-1B7C258D1376}"/>
    <pc:docChg chg="sldOrd">
      <pc:chgData name="中井　和弘" userId="S::nakaikaz@lan.pref.osaka.jp::a885af07-68c0-47ff-bca9-b469475cea9b" providerId="AD" clId="Web-{894795D9-39C5-6B2D-0D17-1B7C258D1376}" dt="2024-01-15T09:35:29.076" v="1"/>
      <pc:docMkLst>
        <pc:docMk/>
      </pc:docMkLst>
      <pc:sldChg chg="ord">
        <pc:chgData name="中井　和弘" userId="S::nakaikaz@lan.pref.osaka.jp::a885af07-68c0-47ff-bca9-b469475cea9b" providerId="AD" clId="Web-{894795D9-39C5-6B2D-0D17-1B7C258D1376}" dt="2024-01-15T09:35:29.076" v="1"/>
        <pc:sldMkLst>
          <pc:docMk/>
          <pc:sldMk cId="0" sldId="767"/>
        </pc:sldMkLst>
      </pc:sldChg>
      <pc:sldChg chg="ord">
        <pc:chgData name="中井　和弘" userId="S::nakaikaz@lan.pref.osaka.jp::a885af07-68c0-47ff-bca9-b469475cea9b" providerId="AD" clId="Web-{894795D9-39C5-6B2D-0D17-1B7C258D1376}" dt="2024-01-15T09:35:15.669" v="0"/>
        <pc:sldMkLst>
          <pc:docMk/>
          <pc:sldMk cId="0" sldId="791"/>
        </pc:sldMkLst>
      </pc:sldChg>
    </pc:docChg>
  </pc:docChgLst>
  <pc:docChgLst>
    <pc:chgData name="山本　真也" userId="2710c073-bc78-47b2-9b83-913dbde9ad3a" providerId="ADAL" clId="{621680ED-8C76-4199-9D22-F87A5055FB3C}"/>
    <pc:docChg chg="undo redo custSel addSld delSld modSld sldOrd">
      <pc:chgData name="山本　真也" userId="2710c073-bc78-47b2-9b83-913dbde9ad3a" providerId="ADAL" clId="{621680ED-8C76-4199-9D22-F87A5055FB3C}" dt="2024-01-16T08:24:50.224" v="9150" actId="1035"/>
      <pc:docMkLst>
        <pc:docMk/>
      </pc:docMkLst>
      <pc:sldChg chg="modSp mod">
        <pc:chgData name="山本　真也" userId="2710c073-bc78-47b2-9b83-913dbde9ad3a" providerId="ADAL" clId="{621680ED-8C76-4199-9D22-F87A5055FB3C}" dt="2024-01-15T05:12:09.338" v="1390" actId="6549"/>
        <pc:sldMkLst>
          <pc:docMk/>
          <pc:sldMk cId="0" sldId="654"/>
        </pc:sldMkLst>
        <pc:spChg chg="mod">
          <ac:chgData name="山本　真也" userId="2710c073-bc78-47b2-9b83-913dbde9ad3a" providerId="ADAL" clId="{621680ED-8C76-4199-9D22-F87A5055FB3C}" dt="2024-01-15T05:12:09.338" v="1390" actId="6549"/>
          <ac:spMkLst>
            <pc:docMk/>
            <pc:sldMk cId="0" sldId="654"/>
            <ac:spMk id="28674" creationId="{70D01B66-C144-4579-AC3C-9CF44A98226F}"/>
          </ac:spMkLst>
        </pc:spChg>
      </pc:sldChg>
      <pc:sldChg chg="modSp mod">
        <pc:chgData name="山本　真也" userId="2710c073-bc78-47b2-9b83-913dbde9ad3a" providerId="ADAL" clId="{621680ED-8C76-4199-9D22-F87A5055FB3C}" dt="2024-01-15T07:21:59.218" v="3438" actId="20577"/>
        <pc:sldMkLst>
          <pc:docMk/>
          <pc:sldMk cId="0" sldId="655"/>
        </pc:sldMkLst>
        <pc:spChg chg="mod">
          <ac:chgData name="山本　真也" userId="2710c073-bc78-47b2-9b83-913dbde9ad3a" providerId="ADAL" clId="{621680ED-8C76-4199-9D22-F87A5055FB3C}" dt="2024-01-15T07:21:59.218" v="3438" actId="20577"/>
          <ac:spMkLst>
            <pc:docMk/>
            <pc:sldMk cId="0" sldId="655"/>
            <ac:spMk id="31746" creationId="{0B80D90C-8831-498A-AA36-1518CF5345FA}"/>
          </ac:spMkLst>
        </pc:spChg>
      </pc:sldChg>
      <pc:sldChg chg="modSp mod">
        <pc:chgData name="山本　真也" userId="2710c073-bc78-47b2-9b83-913dbde9ad3a" providerId="ADAL" clId="{621680ED-8C76-4199-9D22-F87A5055FB3C}" dt="2024-01-15T08:40:05.578" v="5638" actId="20577"/>
        <pc:sldMkLst>
          <pc:docMk/>
          <pc:sldMk cId="0" sldId="726"/>
        </pc:sldMkLst>
        <pc:spChg chg="mod">
          <ac:chgData name="山本　真也" userId="2710c073-bc78-47b2-9b83-913dbde9ad3a" providerId="ADAL" clId="{621680ED-8C76-4199-9D22-F87A5055FB3C}" dt="2024-01-15T08:40:05.578" v="5638" actId="20577"/>
          <ac:spMkLst>
            <pc:docMk/>
            <pc:sldMk cId="0" sldId="726"/>
            <ac:spMk id="10" creationId="{3E1A1B24-74F6-4574-BB55-6D464DEB89CA}"/>
          </ac:spMkLst>
        </pc:spChg>
      </pc:sldChg>
      <pc:sldChg chg="modSp mod ord">
        <pc:chgData name="山本　真也" userId="2710c073-bc78-47b2-9b83-913dbde9ad3a" providerId="ADAL" clId="{621680ED-8C76-4199-9D22-F87A5055FB3C}" dt="2024-01-15T12:04:33.548" v="7888" actId="14100"/>
        <pc:sldMkLst>
          <pc:docMk/>
          <pc:sldMk cId="0" sldId="728"/>
        </pc:sldMkLst>
        <pc:spChg chg="mod">
          <ac:chgData name="山本　真也" userId="2710c073-bc78-47b2-9b83-913dbde9ad3a" providerId="ADAL" clId="{621680ED-8C76-4199-9D22-F87A5055FB3C}" dt="2024-01-15T07:22:05.564" v="3442" actId="20577"/>
          <ac:spMkLst>
            <pc:docMk/>
            <pc:sldMk cId="0" sldId="728"/>
            <ac:spMk id="10" creationId="{E5B3743B-B705-4F1D-8A82-8AC1F544782F}"/>
          </ac:spMkLst>
        </pc:spChg>
        <pc:spChg chg="mod">
          <ac:chgData name="山本　真也" userId="2710c073-bc78-47b2-9b83-913dbde9ad3a" providerId="ADAL" clId="{621680ED-8C76-4199-9D22-F87A5055FB3C}" dt="2024-01-15T12:04:33.548" v="7888" actId="14100"/>
          <ac:spMkLst>
            <pc:docMk/>
            <pc:sldMk cId="0" sldId="728"/>
            <ac:spMk id="16" creationId="{0D4E690F-74D3-FB8F-7C0D-3CDB3E3AEDDD}"/>
          </ac:spMkLst>
        </pc:spChg>
      </pc:sldChg>
      <pc:sldChg chg="addSp modSp mod">
        <pc:chgData name="山本　真也" userId="2710c073-bc78-47b2-9b83-913dbde9ad3a" providerId="ADAL" clId="{621680ED-8C76-4199-9D22-F87A5055FB3C}" dt="2024-01-16T00:20:37.603" v="7904" actId="1076"/>
        <pc:sldMkLst>
          <pc:docMk/>
          <pc:sldMk cId="0" sldId="755"/>
        </pc:sldMkLst>
        <pc:spChg chg="add mod">
          <ac:chgData name="山本　真也" userId="2710c073-bc78-47b2-9b83-913dbde9ad3a" providerId="ADAL" clId="{621680ED-8C76-4199-9D22-F87A5055FB3C}" dt="2024-01-16T00:20:37.603" v="7904" actId="1076"/>
          <ac:spMkLst>
            <pc:docMk/>
            <pc:sldMk cId="0" sldId="755"/>
            <ac:spMk id="7" creationId="{271FCA37-583B-48CB-9D0A-0F4C149A6308}"/>
          </ac:spMkLst>
        </pc:spChg>
        <pc:spChg chg="mod">
          <ac:chgData name="山本　真也" userId="2710c073-bc78-47b2-9b83-913dbde9ad3a" providerId="ADAL" clId="{621680ED-8C76-4199-9D22-F87A5055FB3C}" dt="2024-01-15T08:26:36.165" v="4931" actId="20577"/>
          <ac:spMkLst>
            <pc:docMk/>
            <pc:sldMk cId="0" sldId="755"/>
            <ac:spMk id="3077" creationId="{4D27ABC1-F9D1-4A2F-9541-5E22E0210252}"/>
          </ac:spMkLst>
        </pc:spChg>
      </pc:sldChg>
      <pc:sldChg chg="modSp del mod ord">
        <pc:chgData name="山本　真也" userId="2710c073-bc78-47b2-9b83-913dbde9ad3a" providerId="ADAL" clId="{621680ED-8C76-4199-9D22-F87A5055FB3C}" dt="2024-01-15T11:49:46.477" v="7885" actId="47"/>
        <pc:sldMkLst>
          <pc:docMk/>
          <pc:sldMk cId="0" sldId="756"/>
        </pc:sldMkLst>
        <pc:spChg chg="mod">
          <ac:chgData name="山本　真也" userId="2710c073-bc78-47b2-9b83-913dbde9ad3a" providerId="ADAL" clId="{621680ED-8C76-4199-9D22-F87A5055FB3C}" dt="2024-01-15T05:35:30.704" v="2134" actId="20577"/>
          <ac:spMkLst>
            <pc:docMk/>
            <pc:sldMk cId="0" sldId="756"/>
            <ac:spMk id="10" creationId="{B5B8D18B-7727-44B7-9AD2-4FF960F15399}"/>
          </ac:spMkLst>
        </pc:spChg>
      </pc:sldChg>
      <pc:sldChg chg="addSp delSp modSp mod ord">
        <pc:chgData name="山本　真也" userId="2710c073-bc78-47b2-9b83-913dbde9ad3a" providerId="ADAL" clId="{621680ED-8C76-4199-9D22-F87A5055FB3C}" dt="2024-01-16T08:11:32.198" v="9083" actId="478"/>
        <pc:sldMkLst>
          <pc:docMk/>
          <pc:sldMk cId="0" sldId="757"/>
        </pc:sldMkLst>
        <pc:spChg chg="add mod ord">
          <ac:chgData name="山本　真也" userId="2710c073-bc78-47b2-9b83-913dbde9ad3a" providerId="ADAL" clId="{621680ED-8C76-4199-9D22-F87A5055FB3C}" dt="2024-01-15T08:32:39.955" v="5284" actId="164"/>
          <ac:spMkLst>
            <pc:docMk/>
            <pc:sldMk cId="0" sldId="757"/>
            <ac:spMk id="3" creationId="{17FBD806-59B2-4DDF-A41C-B24CBA69A720}"/>
          </ac:spMkLst>
        </pc:spChg>
        <pc:spChg chg="add mod ord">
          <ac:chgData name="山本　真也" userId="2710c073-bc78-47b2-9b83-913dbde9ad3a" providerId="ADAL" clId="{621680ED-8C76-4199-9D22-F87A5055FB3C}" dt="2024-01-15T08:32:39.955" v="5284" actId="164"/>
          <ac:spMkLst>
            <pc:docMk/>
            <pc:sldMk cId="0" sldId="757"/>
            <ac:spMk id="4" creationId="{1F4DD77E-B590-4064-8D9A-557D8C5D0CB3}"/>
          </ac:spMkLst>
        </pc:spChg>
        <pc:spChg chg="mod">
          <ac:chgData name="山本　真也" userId="2710c073-bc78-47b2-9b83-913dbde9ad3a" providerId="ADAL" clId="{621680ED-8C76-4199-9D22-F87A5055FB3C}" dt="2024-01-16T05:00:29.088" v="8966" actId="1036"/>
          <ac:spMkLst>
            <pc:docMk/>
            <pc:sldMk cId="0" sldId="757"/>
            <ac:spMk id="6" creationId="{0C2676B8-237F-4A64-BC20-2404ECEED5BD}"/>
          </ac:spMkLst>
        </pc:spChg>
        <pc:spChg chg="del">
          <ac:chgData name="山本　真也" userId="2710c073-bc78-47b2-9b83-913dbde9ad3a" providerId="ADAL" clId="{621680ED-8C76-4199-9D22-F87A5055FB3C}" dt="2024-01-15T06:22:07.346" v="2152" actId="478"/>
          <ac:spMkLst>
            <pc:docMk/>
            <pc:sldMk cId="0" sldId="757"/>
            <ac:spMk id="7" creationId="{0A3526BC-0E3D-4835-9AEB-DBB8A3BB839E}"/>
          </ac:spMkLst>
        </pc:spChg>
        <pc:spChg chg="mod">
          <ac:chgData name="山本　真也" userId="2710c073-bc78-47b2-9b83-913dbde9ad3a" providerId="ADAL" clId="{621680ED-8C76-4199-9D22-F87A5055FB3C}" dt="2024-01-15T08:29:33.441" v="5140" actId="255"/>
          <ac:spMkLst>
            <pc:docMk/>
            <pc:sldMk cId="0" sldId="757"/>
            <ac:spMk id="10" creationId="{866E514F-FE03-44A9-AA6D-DE5A2D1F3575}"/>
          </ac:spMkLst>
        </pc:spChg>
        <pc:spChg chg="del mod">
          <ac:chgData name="山本　真也" userId="2710c073-bc78-47b2-9b83-913dbde9ad3a" providerId="ADAL" clId="{621680ED-8C76-4199-9D22-F87A5055FB3C}" dt="2024-01-15T06:28:25.360" v="2296" actId="478"/>
          <ac:spMkLst>
            <pc:docMk/>
            <pc:sldMk cId="0" sldId="757"/>
            <ac:spMk id="12" creationId="{7F9C2CE3-B68E-4618-9191-D658C6AC4573}"/>
          </ac:spMkLst>
        </pc:spChg>
        <pc:spChg chg="add mod">
          <ac:chgData name="山本　真也" userId="2710c073-bc78-47b2-9b83-913dbde9ad3a" providerId="ADAL" clId="{621680ED-8C76-4199-9D22-F87A5055FB3C}" dt="2024-01-16T05:00:29.088" v="8966" actId="1036"/>
          <ac:spMkLst>
            <pc:docMk/>
            <pc:sldMk cId="0" sldId="757"/>
            <ac:spMk id="13" creationId="{0E19E088-90C3-425B-814D-EE98DDCFF282}"/>
          </ac:spMkLst>
        </pc:spChg>
        <pc:spChg chg="del mod">
          <ac:chgData name="山本　真也" userId="2710c073-bc78-47b2-9b83-913dbde9ad3a" providerId="ADAL" clId="{621680ED-8C76-4199-9D22-F87A5055FB3C}" dt="2024-01-15T06:22:49.226" v="2168" actId="478"/>
          <ac:spMkLst>
            <pc:docMk/>
            <pc:sldMk cId="0" sldId="757"/>
            <ac:spMk id="14" creationId="{D06E4C25-86F9-44DE-B7A7-5026E78ACEB6}"/>
          </ac:spMkLst>
        </pc:spChg>
        <pc:spChg chg="del">
          <ac:chgData name="山本　真也" userId="2710c073-bc78-47b2-9b83-913dbde9ad3a" providerId="ADAL" clId="{621680ED-8C76-4199-9D22-F87A5055FB3C}" dt="2024-01-15T06:22:08.007" v="2153" actId="478"/>
          <ac:spMkLst>
            <pc:docMk/>
            <pc:sldMk cId="0" sldId="757"/>
            <ac:spMk id="15" creationId="{406761C1-87A8-4433-B27C-39EE32163B28}"/>
          </ac:spMkLst>
        </pc:spChg>
        <pc:spChg chg="add del mod">
          <ac:chgData name="山本　真也" userId="2710c073-bc78-47b2-9b83-913dbde9ad3a" providerId="ADAL" clId="{621680ED-8C76-4199-9D22-F87A5055FB3C}" dt="2024-01-15T06:23:35.799" v="2173" actId="478"/>
          <ac:spMkLst>
            <pc:docMk/>
            <pc:sldMk cId="0" sldId="757"/>
            <ac:spMk id="16" creationId="{A33A6867-25D2-48C9-895B-0A67207D1781}"/>
          </ac:spMkLst>
        </pc:spChg>
        <pc:spChg chg="add del mod">
          <ac:chgData name="山本　真也" userId="2710c073-bc78-47b2-9b83-913dbde9ad3a" providerId="ADAL" clId="{621680ED-8C76-4199-9D22-F87A5055FB3C}" dt="2024-01-15T06:27:01.956" v="2223" actId="478"/>
          <ac:spMkLst>
            <pc:docMk/>
            <pc:sldMk cId="0" sldId="757"/>
            <ac:spMk id="18" creationId="{DC6D9D09-32C1-49AA-A8DC-82146BE88C1A}"/>
          </ac:spMkLst>
        </pc:spChg>
        <pc:spChg chg="add mod ord">
          <ac:chgData name="山本　真也" userId="2710c073-bc78-47b2-9b83-913dbde9ad3a" providerId="ADAL" clId="{621680ED-8C76-4199-9D22-F87A5055FB3C}" dt="2024-01-16T05:00:39.673" v="8977" actId="1035"/>
          <ac:spMkLst>
            <pc:docMk/>
            <pc:sldMk cId="0" sldId="757"/>
            <ac:spMk id="19" creationId="{FFEE3D44-A237-4715-99F3-6F5CB7EAB56D}"/>
          </ac:spMkLst>
        </pc:spChg>
        <pc:spChg chg="del">
          <ac:chgData name="山本　真也" userId="2710c073-bc78-47b2-9b83-913dbde9ad3a" providerId="ADAL" clId="{621680ED-8C76-4199-9D22-F87A5055FB3C}" dt="2024-01-15T06:51:34.509" v="2671" actId="478"/>
          <ac:spMkLst>
            <pc:docMk/>
            <pc:sldMk cId="0" sldId="757"/>
            <ac:spMk id="22" creationId="{BBD35EE0-CF1E-45D3-9C3C-B3BF9712E6C8}"/>
          </ac:spMkLst>
        </pc:spChg>
        <pc:spChg chg="add del mod">
          <ac:chgData name="山本　真也" userId="2710c073-bc78-47b2-9b83-913dbde9ad3a" providerId="ADAL" clId="{621680ED-8C76-4199-9D22-F87A5055FB3C}" dt="2024-01-15T06:26:56.863" v="2222" actId="478"/>
          <ac:spMkLst>
            <pc:docMk/>
            <pc:sldMk cId="0" sldId="757"/>
            <ac:spMk id="24" creationId="{D07EEF7A-E7F8-49E7-AF8C-993A430C7B2A}"/>
          </ac:spMkLst>
        </pc:spChg>
        <pc:spChg chg="add mod">
          <ac:chgData name="山本　真也" userId="2710c073-bc78-47b2-9b83-913dbde9ad3a" providerId="ADAL" clId="{621680ED-8C76-4199-9D22-F87A5055FB3C}" dt="2024-01-15T06:22:40.451" v="2165" actId="571"/>
          <ac:spMkLst>
            <pc:docMk/>
            <pc:sldMk cId="0" sldId="757"/>
            <ac:spMk id="25" creationId="{6657C4D9-E67A-490C-AB20-F5B229DA77A5}"/>
          </ac:spMkLst>
        </pc:spChg>
        <pc:spChg chg="add mod">
          <ac:chgData name="山本　真也" userId="2710c073-bc78-47b2-9b83-913dbde9ad3a" providerId="ADAL" clId="{621680ED-8C76-4199-9D22-F87A5055FB3C}" dt="2024-01-16T05:00:29.088" v="8966" actId="1036"/>
          <ac:spMkLst>
            <pc:docMk/>
            <pc:sldMk cId="0" sldId="757"/>
            <ac:spMk id="27" creationId="{3EED7124-0438-4859-B6A1-7173392BBF32}"/>
          </ac:spMkLst>
        </pc:spChg>
        <pc:spChg chg="add del mod ord">
          <ac:chgData name="山本　真也" userId="2710c073-bc78-47b2-9b83-913dbde9ad3a" providerId="ADAL" clId="{621680ED-8C76-4199-9D22-F87A5055FB3C}" dt="2024-01-15T06:28:32.092" v="2298" actId="478"/>
          <ac:spMkLst>
            <pc:docMk/>
            <pc:sldMk cId="0" sldId="757"/>
            <ac:spMk id="28" creationId="{B2B79688-00CE-4AF0-BF2E-6F9611991A77}"/>
          </ac:spMkLst>
        </pc:spChg>
        <pc:spChg chg="del mod topLvl">
          <ac:chgData name="山本　真也" userId="2710c073-bc78-47b2-9b83-913dbde9ad3a" providerId="ADAL" clId="{621680ED-8C76-4199-9D22-F87A5055FB3C}" dt="2024-01-15T06:26:41.103" v="2216" actId="478"/>
          <ac:spMkLst>
            <pc:docMk/>
            <pc:sldMk cId="0" sldId="757"/>
            <ac:spMk id="30" creationId="{186E46D6-2880-46D6-A148-F4C45EA0FD98}"/>
          </ac:spMkLst>
        </pc:spChg>
        <pc:spChg chg="add mod">
          <ac:chgData name="山本　真也" userId="2710c073-bc78-47b2-9b83-913dbde9ad3a" providerId="ADAL" clId="{621680ED-8C76-4199-9D22-F87A5055FB3C}" dt="2024-01-15T06:27:36.625" v="2232" actId="571"/>
          <ac:spMkLst>
            <pc:docMk/>
            <pc:sldMk cId="0" sldId="757"/>
            <ac:spMk id="34" creationId="{25C4F412-B9E1-4245-872A-4AFB41794DAD}"/>
          </ac:spMkLst>
        </pc:spChg>
        <pc:spChg chg="add mod">
          <ac:chgData name="山本　真也" userId="2710c073-bc78-47b2-9b83-913dbde9ad3a" providerId="ADAL" clId="{621680ED-8C76-4199-9D22-F87A5055FB3C}" dt="2024-01-16T05:00:29.088" v="8966" actId="1036"/>
          <ac:spMkLst>
            <pc:docMk/>
            <pc:sldMk cId="0" sldId="757"/>
            <ac:spMk id="37" creationId="{B89801DF-C920-4474-ADC6-CC4B3F69353B}"/>
          </ac:spMkLst>
        </pc:spChg>
        <pc:spChg chg="add del mod">
          <ac:chgData name="山本　真也" userId="2710c073-bc78-47b2-9b83-913dbde9ad3a" providerId="ADAL" clId="{621680ED-8C76-4199-9D22-F87A5055FB3C}" dt="2024-01-15T08:16:21.107" v="4479" actId="478"/>
          <ac:spMkLst>
            <pc:docMk/>
            <pc:sldMk cId="0" sldId="757"/>
            <ac:spMk id="38" creationId="{5CD93A48-34ED-4D33-9F17-E363A6E883E2}"/>
          </ac:spMkLst>
        </pc:spChg>
        <pc:spChg chg="add del mod">
          <ac:chgData name="山本　真也" userId="2710c073-bc78-47b2-9b83-913dbde9ad3a" providerId="ADAL" clId="{621680ED-8C76-4199-9D22-F87A5055FB3C}" dt="2024-01-15T08:16:49.935" v="4540" actId="478"/>
          <ac:spMkLst>
            <pc:docMk/>
            <pc:sldMk cId="0" sldId="757"/>
            <ac:spMk id="39" creationId="{C9CE53F4-D192-41D0-8D1A-BEF03EB4413E}"/>
          </ac:spMkLst>
        </pc:spChg>
        <pc:spChg chg="add mod">
          <ac:chgData name="山本　真也" userId="2710c073-bc78-47b2-9b83-913dbde9ad3a" providerId="ADAL" clId="{621680ED-8C76-4199-9D22-F87A5055FB3C}" dt="2024-01-15T06:38:34.731" v="2537" actId="571"/>
          <ac:spMkLst>
            <pc:docMk/>
            <pc:sldMk cId="0" sldId="757"/>
            <ac:spMk id="40" creationId="{BFCD71A5-C04B-46F6-AD60-C22B82C87584}"/>
          </ac:spMkLst>
        </pc:spChg>
        <pc:spChg chg="add mod">
          <ac:chgData name="山本　真也" userId="2710c073-bc78-47b2-9b83-913dbde9ad3a" providerId="ADAL" clId="{621680ED-8C76-4199-9D22-F87A5055FB3C}" dt="2024-01-15T06:38:34.731" v="2537" actId="571"/>
          <ac:spMkLst>
            <pc:docMk/>
            <pc:sldMk cId="0" sldId="757"/>
            <ac:spMk id="43" creationId="{F1E57D6B-7A57-4F9B-9B41-50997F3484D8}"/>
          </ac:spMkLst>
        </pc:spChg>
        <pc:spChg chg="add mod">
          <ac:chgData name="山本　真也" userId="2710c073-bc78-47b2-9b83-913dbde9ad3a" providerId="ADAL" clId="{621680ED-8C76-4199-9D22-F87A5055FB3C}" dt="2024-01-15T06:38:34.731" v="2537" actId="571"/>
          <ac:spMkLst>
            <pc:docMk/>
            <pc:sldMk cId="0" sldId="757"/>
            <ac:spMk id="44" creationId="{3DD7D0EF-BC7C-493D-96B7-878241E1F906}"/>
          </ac:spMkLst>
        </pc:spChg>
        <pc:spChg chg="add mod">
          <ac:chgData name="山本　真也" userId="2710c073-bc78-47b2-9b83-913dbde9ad3a" providerId="ADAL" clId="{621680ED-8C76-4199-9D22-F87A5055FB3C}" dt="2024-01-15T06:46:03.597" v="2608" actId="571"/>
          <ac:spMkLst>
            <pc:docMk/>
            <pc:sldMk cId="0" sldId="757"/>
            <ac:spMk id="45" creationId="{9F4F02FB-74B4-4730-AE97-6F83BBB0798F}"/>
          </ac:spMkLst>
        </pc:spChg>
        <pc:spChg chg="add mod">
          <ac:chgData name="山本　真也" userId="2710c073-bc78-47b2-9b83-913dbde9ad3a" providerId="ADAL" clId="{621680ED-8C76-4199-9D22-F87A5055FB3C}" dt="2024-01-15T06:46:03.597" v="2608" actId="571"/>
          <ac:spMkLst>
            <pc:docMk/>
            <pc:sldMk cId="0" sldId="757"/>
            <ac:spMk id="48" creationId="{1043CFF8-CF88-4EA5-AAD4-7CF03B93C60C}"/>
          </ac:spMkLst>
        </pc:spChg>
        <pc:spChg chg="add mod">
          <ac:chgData name="山本　真也" userId="2710c073-bc78-47b2-9b83-913dbde9ad3a" providerId="ADAL" clId="{621680ED-8C76-4199-9D22-F87A5055FB3C}" dt="2024-01-15T06:46:03.597" v="2608" actId="571"/>
          <ac:spMkLst>
            <pc:docMk/>
            <pc:sldMk cId="0" sldId="757"/>
            <ac:spMk id="49" creationId="{1C29FBF3-BB31-4636-8816-92388953A4B3}"/>
          </ac:spMkLst>
        </pc:spChg>
        <pc:spChg chg="add mod">
          <ac:chgData name="山本　真也" userId="2710c073-bc78-47b2-9b83-913dbde9ad3a" providerId="ADAL" clId="{621680ED-8C76-4199-9D22-F87A5055FB3C}" dt="2024-01-15T06:51:34.852" v="2672"/>
          <ac:spMkLst>
            <pc:docMk/>
            <pc:sldMk cId="0" sldId="757"/>
            <ac:spMk id="50" creationId="{B8547E40-0539-4EEB-B6D7-40FCCC31EDA4}"/>
          </ac:spMkLst>
        </pc:spChg>
        <pc:spChg chg="add mod ord">
          <ac:chgData name="山本　真也" userId="2710c073-bc78-47b2-9b83-913dbde9ad3a" providerId="ADAL" clId="{621680ED-8C76-4199-9D22-F87A5055FB3C}" dt="2024-01-16T05:00:18.596" v="8950" actId="14100"/>
          <ac:spMkLst>
            <pc:docMk/>
            <pc:sldMk cId="0" sldId="757"/>
            <ac:spMk id="51" creationId="{8C49D9D8-3ECA-4787-BF55-ECC5F02CEBA3}"/>
          </ac:spMkLst>
        </pc:spChg>
        <pc:spChg chg="add mod">
          <ac:chgData name="山本　真也" userId="2710c073-bc78-47b2-9b83-913dbde9ad3a" providerId="ADAL" clId="{621680ED-8C76-4199-9D22-F87A5055FB3C}" dt="2024-01-16T05:00:29.088" v="8966" actId="1036"/>
          <ac:spMkLst>
            <pc:docMk/>
            <pc:sldMk cId="0" sldId="757"/>
            <ac:spMk id="52" creationId="{31EE8062-C6F9-4863-A5CA-469323A1CA68}"/>
          </ac:spMkLst>
        </pc:spChg>
        <pc:spChg chg="add del mod">
          <ac:chgData name="山本　真也" userId="2710c073-bc78-47b2-9b83-913dbde9ad3a" providerId="ADAL" clId="{621680ED-8C76-4199-9D22-F87A5055FB3C}" dt="2024-01-16T05:00:29.088" v="8966" actId="1036"/>
          <ac:spMkLst>
            <pc:docMk/>
            <pc:sldMk cId="0" sldId="757"/>
            <ac:spMk id="53" creationId="{FD11A577-E532-41B4-B527-D0EF2F6E7F9E}"/>
          </ac:spMkLst>
        </pc:spChg>
        <pc:spChg chg="add mod ord">
          <ac:chgData name="山本　真也" userId="2710c073-bc78-47b2-9b83-913dbde9ad3a" providerId="ADAL" clId="{621680ED-8C76-4199-9D22-F87A5055FB3C}" dt="2024-01-16T05:00:39.673" v="8977" actId="1035"/>
          <ac:spMkLst>
            <pc:docMk/>
            <pc:sldMk cId="0" sldId="757"/>
            <ac:spMk id="54" creationId="{F6173FAB-9FD2-4734-9E44-B459467553F9}"/>
          </ac:spMkLst>
        </pc:spChg>
        <pc:spChg chg="add mod">
          <ac:chgData name="山本　真也" userId="2710c073-bc78-47b2-9b83-913dbde9ad3a" providerId="ADAL" clId="{621680ED-8C76-4199-9D22-F87A5055FB3C}" dt="2024-01-16T05:00:51.260" v="8978" actId="14100"/>
          <ac:spMkLst>
            <pc:docMk/>
            <pc:sldMk cId="0" sldId="757"/>
            <ac:spMk id="55" creationId="{BA54C1AF-B7E3-45DE-9391-A2FC9B90022A}"/>
          </ac:spMkLst>
        </pc:spChg>
        <pc:spChg chg="mod">
          <ac:chgData name="山本　真也" userId="2710c073-bc78-47b2-9b83-913dbde9ad3a" providerId="ADAL" clId="{621680ED-8C76-4199-9D22-F87A5055FB3C}" dt="2024-01-15T06:27:39.484" v="2234" actId="1076"/>
          <ac:spMkLst>
            <pc:docMk/>
            <pc:sldMk cId="0" sldId="757"/>
            <ac:spMk id="3079" creationId="{D3D51B2F-91FF-44F7-8744-9CC5118EE44E}"/>
          </ac:spMkLst>
        </pc:spChg>
        <pc:spChg chg="del">
          <ac:chgData name="山本　真也" userId="2710c073-bc78-47b2-9b83-913dbde9ad3a" providerId="ADAL" clId="{621680ED-8C76-4199-9D22-F87A5055FB3C}" dt="2024-01-15T06:36:50.814" v="2432" actId="478"/>
          <ac:spMkLst>
            <pc:docMk/>
            <pc:sldMk cId="0" sldId="757"/>
            <ac:spMk id="56328" creationId="{96697D6C-2778-4324-A706-52AFA5C7B016}"/>
          </ac:spMkLst>
        </pc:spChg>
        <pc:grpChg chg="add del mod">
          <ac:chgData name="山本　真也" userId="2710c073-bc78-47b2-9b83-913dbde9ad3a" providerId="ADAL" clId="{621680ED-8C76-4199-9D22-F87A5055FB3C}" dt="2024-01-16T08:11:32.198" v="9083" actId="478"/>
          <ac:grpSpMkLst>
            <pc:docMk/>
            <pc:sldMk cId="0" sldId="757"/>
            <ac:grpSpMk id="5" creationId="{2FD8BF6D-DC7F-4D0B-AD1D-92DA549352D2}"/>
          </ac:grpSpMkLst>
        </pc:grpChg>
        <pc:grpChg chg="add del mod">
          <ac:chgData name="山本　真也" userId="2710c073-bc78-47b2-9b83-913dbde9ad3a" providerId="ADAL" clId="{621680ED-8C76-4199-9D22-F87A5055FB3C}" dt="2024-01-15T06:26:41.103" v="2216" actId="478"/>
          <ac:grpSpMkLst>
            <pc:docMk/>
            <pc:sldMk cId="0" sldId="757"/>
            <ac:grpSpMk id="29" creationId="{FFFF01A6-20A5-4D28-9734-A77BE1833CD7}"/>
          </ac:grpSpMkLst>
        </pc:grpChg>
        <pc:grpChg chg="del mod topLvl">
          <ac:chgData name="山本　真也" userId="2710c073-bc78-47b2-9b83-913dbde9ad3a" providerId="ADAL" clId="{621680ED-8C76-4199-9D22-F87A5055FB3C}" dt="2024-01-15T06:27:07.918" v="2224" actId="165"/>
          <ac:grpSpMkLst>
            <pc:docMk/>
            <pc:sldMk cId="0" sldId="757"/>
            <ac:grpSpMk id="31" creationId="{1877B4A8-0F8A-4B10-B488-9C17A76A2CD3}"/>
          </ac:grpSpMkLst>
        </pc:grpChg>
        <pc:graphicFrameChg chg="mod topLvl">
          <ac:chgData name="山本　真也" userId="2710c073-bc78-47b2-9b83-913dbde9ad3a" providerId="ADAL" clId="{621680ED-8C76-4199-9D22-F87A5055FB3C}" dt="2024-01-16T05:00:39.673" v="8977" actId="1035"/>
          <ac:graphicFrameMkLst>
            <pc:docMk/>
            <pc:sldMk cId="0" sldId="757"/>
            <ac:graphicFrameMk id="32" creationId="{63454D5F-B228-44D9-A870-EBC0F2DB7F1C}"/>
          </ac:graphicFrameMkLst>
        </pc:graphicFrameChg>
        <pc:graphicFrameChg chg="mod topLvl">
          <ac:chgData name="山本　真也" userId="2710c073-bc78-47b2-9b83-913dbde9ad3a" providerId="ADAL" clId="{621680ED-8C76-4199-9D22-F87A5055FB3C}" dt="2024-01-16T05:00:39.673" v="8977" actId="1035"/>
          <ac:graphicFrameMkLst>
            <pc:docMk/>
            <pc:sldMk cId="0" sldId="757"/>
            <ac:graphicFrameMk id="33" creationId="{BF9B300D-9CE5-4FAC-8C4D-0F547CA2F760}"/>
          </ac:graphicFrameMkLst>
        </pc:graphicFrameChg>
        <pc:graphicFrameChg chg="add mod">
          <ac:chgData name="山本　真也" userId="2710c073-bc78-47b2-9b83-913dbde9ad3a" providerId="ADAL" clId="{621680ED-8C76-4199-9D22-F87A5055FB3C}" dt="2024-01-15T06:27:36.625" v="2232" actId="571"/>
          <ac:graphicFrameMkLst>
            <pc:docMk/>
            <pc:sldMk cId="0" sldId="757"/>
            <ac:graphicFrameMk id="35" creationId="{30E4EB0F-CB52-4F2E-B33D-4D865F32F518}"/>
          </ac:graphicFrameMkLst>
        </pc:graphicFrameChg>
        <pc:graphicFrameChg chg="add mod">
          <ac:chgData name="山本　真也" userId="2710c073-bc78-47b2-9b83-913dbde9ad3a" providerId="ADAL" clId="{621680ED-8C76-4199-9D22-F87A5055FB3C}" dt="2024-01-15T06:27:36.625" v="2232" actId="571"/>
          <ac:graphicFrameMkLst>
            <pc:docMk/>
            <pc:sldMk cId="0" sldId="757"/>
            <ac:graphicFrameMk id="36" creationId="{A66C0E0E-4DC3-4DE4-94A5-3F6E762A3AF9}"/>
          </ac:graphicFrameMkLst>
        </pc:graphicFrameChg>
        <pc:picChg chg="del mod ord">
          <ac:chgData name="山本　真也" userId="2710c073-bc78-47b2-9b83-913dbde9ad3a" providerId="ADAL" clId="{621680ED-8C76-4199-9D22-F87A5055FB3C}" dt="2024-01-16T02:13:39.500" v="8145" actId="478"/>
          <ac:picMkLst>
            <pc:docMk/>
            <pc:sldMk cId="0" sldId="757"/>
            <ac:picMk id="2" creationId="{07490843-3159-A4A9-0AB2-01998B447F96}"/>
          </ac:picMkLst>
        </pc:picChg>
        <pc:picChg chg="add mod ord">
          <ac:chgData name="山本　真也" userId="2710c073-bc78-47b2-9b83-913dbde9ad3a" providerId="ADAL" clId="{621680ED-8C76-4199-9D22-F87A5055FB3C}" dt="2024-01-16T08:11:25.091" v="9081" actId="167"/>
          <ac:picMkLst>
            <pc:docMk/>
            <pc:sldMk cId="0" sldId="757"/>
            <ac:picMk id="2" creationId="{15788034-BDBF-48E7-A82C-D3BDA7267A42}"/>
          </ac:picMkLst>
        </pc:picChg>
        <pc:picChg chg="add del mod">
          <ac:chgData name="山本　真也" userId="2710c073-bc78-47b2-9b83-913dbde9ad3a" providerId="ADAL" clId="{621680ED-8C76-4199-9D22-F87A5055FB3C}" dt="2024-01-16T08:11:26.645" v="9082" actId="478"/>
          <ac:picMkLst>
            <pc:docMk/>
            <pc:sldMk cId="0" sldId="757"/>
            <ac:picMk id="7" creationId="{25053361-76EB-4136-A7AD-963A49A7FFEA}"/>
          </ac:picMkLst>
        </pc:picChg>
        <pc:picChg chg="add mod">
          <ac:chgData name="山本　真也" userId="2710c073-bc78-47b2-9b83-913dbde9ad3a" providerId="ADAL" clId="{621680ED-8C76-4199-9D22-F87A5055FB3C}" dt="2024-01-16T05:00:29.088" v="8966" actId="1036"/>
          <ac:picMkLst>
            <pc:docMk/>
            <pc:sldMk cId="0" sldId="757"/>
            <ac:picMk id="12" creationId="{D0925B4E-43BA-4F4D-9FEF-4B02709F4C2D}"/>
          </ac:picMkLst>
        </pc:picChg>
        <pc:picChg chg="add del mod ord">
          <ac:chgData name="山本　真也" userId="2710c073-bc78-47b2-9b83-913dbde9ad3a" providerId="ADAL" clId="{621680ED-8C76-4199-9D22-F87A5055FB3C}" dt="2024-01-16T02:14:31.756" v="8275" actId="478"/>
          <ac:picMkLst>
            <pc:docMk/>
            <pc:sldMk cId="0" sldId="757"/>
            <ac:picMk id="17" creationId="{995A3BF3-A97D-4479-BA9C-6ED1AF172C36}"/>
          </ac:picMkLst>
        </pc:picChg>
        <pc:picChg chg="add del mod">
          <ac:chgData name="山本　真也" userId="2710c073-bc78-47b2-9b83-913dbde9ad3a" providerId="ADAL" clId="{621680ED-8C76-4199-9D22-F87A5055FB3C}" dt="2024-01-15T06:26:43.944" v="2217" actId="478"/>
          <ac:picMkLst>
            <pc:docMk/>
            <pc:sldMk cId="0" sldId="757"/>
            <ac:picMk id="20" creationId="{5F6197B0-D3EB-437D-AF27-0600D9337DC7}"/>
          </ac:picMkLst>
        </pc:picChg>
        <pc:picChg chg="add mod">
          <ac:chgData name="山本　真也" userId="2710c073-bc78-47b2-9b83-913dbde9ad3a" providerId="ADAL" clId="{621680ED-8C76-4199-9D22-F87A5055FB3C}" dt="2024-01-15T06:22:40.451" v="2165" actId="571"/>
          <ac:picMkLst>
            <pc:docMk/>
            <pc:sldMk cId="0" sldId="757"/>
            <ac:picMk id="26" creationId="{376C4F33-4F61-421D-A769-E7A83045E269}"/>
          </ac:picMkLst>
        </pc:picChg>
        <pc:picChg chg="add mod">
          <ac:chgData name="山本　真也" userId="2710c073-bc78-47b2-9b83-913dbde9ad3a" providerId="ADAL" clId="{621680ED-8C76-4199-9D22-F87A5055FB3C}" dt="2024-01-15T06:38:34.731" v="2537" actId="571"/>
          <ac:picMkLst>
            <pc:docMk/>
            <pc:sldMk cId="0" sldId="757"/>
            <ac:picMk id="41" creationId="{D2C557C9-497E-4951-B72F-83D8081EBE01}"/>
          </ac:picMkLst>
        </pc:picChg>
        <pc:picChg chg="add mod">
          <ac:chgData name="山本　真也" userId="2710c073-bc78-47b2-9b83-913dbde9ad3a" providerId="ADAL" clId="{621680ED-8C76-4199-9D22-F87A5055FB3C}" dt="2024-01-15T06:38:34.731" v="2537" actId="571"/>
          <ac:picMkLst>
            <pc:docMk/>
            <pc:sldMk cId="0" sldId="757"/>
            <ac:picMk id="42" creationId="{14371F9E-BAB5-49B2-97C2-608DCB92AF61}"/>
          </ac:picMkLst>
        </pc:picChg>
        <pc:picChg chg="add mod">
          <ac:chgData name="山本　真也" userId="2710c073-bc78-47b2-9b83-913dbde9ad3a" providerId="ADAL" clId="{621680ED-8C76-4199-9D22-F87A5055FB3C}" dt="2024-01-15T06:46:03.597" v="2608" actId="571"/>
          <ac:picMkLst>
            <pc:docMk/>
            <pc:sldMk cId="0" sldId="757"/>
            <ac:picMk id="46" creationId="{A7EFD56E-0AFC-4491-B375-1E29031F16E0}"/>
          </ac:picMkLst>
        </pc:picChg>
        <pc:picChg chg="add mod">
          <ac:chgData name="山本　真也" userId="2710c073-bc78-47b2-9b83-913dbde9ad3a" providerId="ADAL" clId="{621680ED-8C76-4199-9D22-F87A5055FB3C}" dt="2024-01-15T06:46:03.597" v="2608" actId="571"/>
          <ac:picMkLst>
            <pc:docMk/>
            <pc:sldMk cId="0" sldId="757"/>
            <ac:picMk id="47" creationId="{2385F818-43D3-4FC2-AB10-BFF6AB27719A}"/>
          </ac:picMkLst>
        </pc:picChg>
        <pc:picChg chg="del">
          <ac:chgData name="山本　真也" userId="2710c073-bc78-47b2-9b83-913dbde9ad3a" providerId="ADAL" clId="{621680ED-8C76-4199-9D22-F87A5055FB3C}" dt="2024-01-15T06:22:06.203" v="2151" actId="478"/>
          <ac:picMkLst>
            <pc:docMk/>
            <pc:sldMk cId="0" sldId="757"/>
            <ac:picMk id="3081" creationId="{4428852D-6E34-4B5A-8EC1-8214EA39C8C7}"/>
          </ac:picMkLst>
        </pc:picChg>
        <pc:cxnChg chg="add del mod">
          <ac:chgData name="山本　真也" userId="2710c073-bc78-47b2-9b83-913dbde9ad3a" providerId="ADAL" clId="{621680ED-8C76-4199-9D22-F87A5055FB3C}" dt="2024-01-15T06:26:56.863" v="2222" actId="478"/>
          <ac:cxnSpMkLst>
            <pc:docMk/>
            <pc:sldMk cId="0" sldId="757"/>
            <ac:cxnSpMk id="21" creationId="{E1AD8CAE-1449-4834-BE7C-77789F186BA1}"/>
          </ac:cxnSpMkLst>
        </pc:cxnChg>
        <pc:cxnChg chg="add del mod">
          <ac:chgData name="山本　真也" userId="2710c073-bc78-47b2-9b83-913dbde9ad3a" providerId="ADAL" clId="{621680ED-8C76-4199-9D22-F87A5055FB3C}" dt="2024-01-15T06:26:56.863" v="2222" actId="478"/>
          <ac:cxnSpMkLst>
            <pc:docMk/>
            <pc:sldMk cId="0" sldId="757"/>
            <ac:cxnSpMk id="23" creationId="{0C8AF778-4D53-4ED6-A0B2-57137D9E6931}"/>
          </ac:cxnSpMkLst>
        </pc:cxnChg>
      </pc:sldChg>
      <pc:sldChg chg="delSp modSp del mod">
        <pc:chgData name="山本　真也" userId="2710c073-bc78-47b2-9b83-913dbde9ad3a" providerId="ADAL" clId="{621680ED-8C76-4199-9D22-F87A5055FB3C}" dt="2024-01-15T06:42:10.025" v="2548" actId="47"/>
        <pc:sldMkLst>
          <pc:docMk/>
          <pc:sldMk cId="0" sldId="758"/>
        </pc:sldMkLst>
        <pc:spChg chg="del mod">
          <ac:chgData name="山本　真也" userId="2710c073-bc78-47b2-9b83-913dbde9ad3a" providerId="ADAL" clId="{621680ED-8C76-4199-9D22-F87A5055FB3C}" dt="2024-01-15T06:22:54.213" v="2169" actId="21"/>
          <ac:spMkLst>
            <pc:docMk/>
            <pc:sldMk cId="0" sldId="758"/>
            <ac:spMk id="6" creationId="{8E06F88A-3750-4DB3-A44A-F243953AF482}"/>
          </ac:spMkLst>
        </pc:spChg>
        <pc:spChg chg="del">
          <ac:chgData name="山本　真也" userId="2710c073-bc78-47b2-9b83-913dbde9ad3a" providerId="ADAL" clId="{621680ED-8C76-4199-9D22-F87A5055FB3C}" dt="2024-01-15T06:21:55.853" v="2143" actId="478"/>
          <ac:spMkLst>
            <pc:docMk/>
            <pc:sldMk cId="0" sldId="758"/>
            <ac:spMk id="14" creationId="{229E4F9A-3892-47C4-8EE5-4C6E1DC56B20}"/>
          </ac:spMkLst>
        </pc:spChg>
        <pc:spChg chg="del">
          <ac:chgData name="山本　真也" userId="2710c073-bc78-47b2-9b83-913dbde9ad3a" providerId="ADAL" clId="{621680ED-8C76-4199-9D22-F87A5055FB3C}" dt="2024-01-15T06:22:03.745" v="2150" actId="21"/>
          <ac:spMkLst>
            <pc:docMk/>
            <pc:sldMk cId="0" sldId="758"/>
            <ac:spMk id="15" creationId="{6F4AB254-6174-4D54-9857-575A9C8063C5}"/>
          </ac:spMkLst>
        </pc:spChg>
        <pc:spChg chg="del">
          <ac:chgData name="山本　真也" userId="2710c073-bc78-47b2-9b83-913dbde9ad3a" providerId="ADAL" clId="{621680ED-8C76-4199-9D22-F87A5055FB3C}" dt="2024-01-15T06:21:58.106" v="2145" actId="478"/>
          <ac:spMkLst>
            <pc:docMk/>
            <pc:sldMk cId="0" sldId="758"/>
            <ac:spMk id="16" creationId="{72CBBC09-FAFA-4A8F-87BF-669ED23978C2}"/>
          </ac:spMkLst>
        </pc:spChg>
        <pc:spChg chg="del">
          <ac:chgData name="山本　真也" userId="2710c073-bc78-47b2-9b83-913dbde9ad3a" providerId="ADAL" clId="{621680ED-8C76-4199-9D22-F87A5055FB3C}" dt="2024-01-15T06:21:54.896" v="2141" actId="478"/>
          <ac:spMkLst>
            <pc:docMk/>
            <pc:sldMk cId="0" sldId="758"/>
            <ac:spMk id="26" creationId="{1004ACA9-57DF-4F5D-A1AC-B3B6E70E5A6A}"/>
          </ac:spMkLst>
        </pc:spChg>
        <pc:spChg chg="del">
          <ac:chgData name="山本　真也" userId="2710c073-bc78-47b2-9b83-913dbde9ad3a" providerId="ADAL" clId="{621680ED-8C76-4199-9D22-F87A5055FB3C}" dt="2024-01-15T06:22:18.147" v="2157" actId="21"/>
          <ac:spMkLst>
            <pc:docMk/>
            <pc:sldMk cId="0" sldId="758"/>
            <ac:spMk id="29" creationId="{46AD6508-77FE-4145-AC30-64FE0A3F92DE}"/>
          </ac:spMkLst>
        </pc:spChg>
        <pc:spChg chg="del">
          <ac:chgData name="山本　真也" userId="2710c073-bc78-47b2-9b83-913dbde9ad3a" providerId="ADAL" clId="{621680ED-8C76-4199-9D22-F87A5055FB3C}" dt="2024-01-15T06:22:18.147" v="2157" actId="21"/>
          <ac:spMkLst>
            <pc:docMk/>
            <pc:sldMk cId="0" sldId="758"/>
            <ac:spMk id="36" creationId="{D1265F71-3354-4111-9304-32D62452145E}"/>
          </ac:spMkLst>
        </pc:spChg>
        <pc:spChg chg="del">
          <ac:chgData name="山本　真也" userId="2710c073-bc78-47b2-9b83-913dbde9ad3a" providerId="ADAL" clId="{621680ED-8C76-4199-9D22-F87A5055FB3C}" dt="2024-01-15T06:21:56.393" v="2144" actId="478"/>
          <ac:spMkLst>
            <pc:docMk/>
            <pc:sldMk cId="0" sldId="758"/>
            <ac:spMk id="37" creationId="{28124C1B-B3C5-4E6E-B7CD-B395F9A13D64}"/>
          </ac:spMkLst>
        </pc:spChg>
        <pc:spChg chg="del">
          <ac:chgData name="山本　真也" userId="2710c073-bc78-47b2-9b83-913dbde9ad3a" providerId="ADAL" clId="{621680ED-8C76-4199-9D22-F87A5055FB3C}" dt="2024-01-15T06:22:18.147" v="2157" actId="21"/>
          <ac:spMkLst>
            <pc:docMk/>
            <pc:sldMk cId="0" sldId="758"/>
            <ac:spMk id="4103" creationId="{9943CDBC-611B-4CF4-867C-9DEA1D16F81C}"/>
          </ac:spMkLst>
        </pc:spChg>
        <pc:picChg chg="del mod">
          <ac:chgData name="山本　真也" userId="2710c073-bc78-47b2-9b83-913dbde9ad3a" providerId="ADAL" clId="{621680ED-8C76-4199-9D22-F87A5055FB3C}" dt="2024-01-15T06:22:03.745" v="2150" actId="21"/>
          <ac:picMkLst>
            <pc:docMk/>
            <pc:sldMk cId="0" sldId="758"/>
            <ac:picMk id="2" creationId="{8C8C6147-498E-AEBB-8EBF-21352A05AF7D}"/>
          </ac:picMkLst>
        </pc:picChg>
        <pc:picChg chg="del">
          <ac:chgData name="山本　真也" userId="2710c073-bc78-47b2-9b83-913dbde9ad3a" providerId="ADAL" clId="{621680ED-8C76-4199-9D22-F87A5055FB3C}" dt="2024-01-15T06:21:55.322" v="2142" actId="478"/>
          <ac:picMkLst>
            <pc:docMk/>
            <pc:sldMk cId="0" sldId="758"/>
            <ac:picMk id="4105" creationId="{19500549-B79B-4B29-B541-418A36720ED4}"/>
          </ac:picMkLst>
        </pc:picChg>
        <pc:picChg chg="del">
          <ac:chgData name="山本　真也" userId="2710c073-bc78-47b2-9b83-913dbde9ad3a" providerId="ADAL" clId="{621680ED-8C76-4199-9D22-F87A5055FB3C}" dt="2024-01-15T06:21:53.708" v="2140" actId="478"/>
          <ac:picMkLst>
            <pc:docMk/>
            <pc:sldMk cId="0" sldId="758"/>
            <ac:picMk id="4111" creationId="{856D35B5-5E29-4A72-BF36-329648923DE9}"/>
          </ac:picMkLst>
        </pc:picChg>
        <pc:picChg chg="del">
          <ac:chgData name="山本　真也" userId="2710c073-bc78-47b2-9b83-913dbde9ad3a" providerId="ADAL" clId="{621680ED-8C76-4199-9D22-F87A5055FB3C}" dt="2024-01-15T06:22:18.147" v="2157" actId="21"/>
          <ac:picMkLst>
            <pc:docMk/>
            <pc:sldMk cId="0" sldId="758"/>
            <ac:picMk id="4115" creationId="{4A21B136-A0D0-4A63-B738-1EFBE6B154F7}"/>
          </ac:picMkLst>
        </pc:picChg>
        <pc:cxnChg chg="del">
          <ac:chgData name="山本　真也" userId="2710c073-bc78-47b2-9b83-913dbde9ad3a" providerId="ADAL" clId="{621680ED-8C76-4199-9D22-F87A5055FB3C}" dt="2024-01-15T06:22:18.147" v="2157" actId="21"/>
          <ac:cxnSpMkLst>
            <pc:docMk/>
            <pc:sldMk cId="0" sldId="758"/>
            <ac:cxnSpMk id="31" creationId="{2BE60BAA-4C04-4DF3-98C7-74143442E030}"/>
          </ac:cxnSpMkLst>
        </pc:cxnChg>
        <pc:cxnChg chg="del">
          <ac:chgData name="山本　真也" userId="2710c073-bc78-47b2-9b83-913dbde9ad3a" providerId="ADAL" clId="{621680ED-8C76-4199-9D22-F87A5055FB3C}" dt="2024-01-15T06:22:18.147" v="2157" actId="21"/>
          <ac:cxnSpMkLst>
            <pc:docMk/>
            <pc:sldMk cId="0" sldId="758"/>
            <ac:cxnSpMk id="34" creationId="{8A83A602-CA3D-40C9-885F-A387640EDEFA}"/>
          </ac:cxnSpMkLst>
        </pc:cxnChg>
      </pc:sldChg>
      <pc:sldChg chg="modSp mod ord">
        <pc:chgData name="山本　真也" userId="2710c073-bc78-47b2-9b83-913dbde9ad3a" providerId="ADAL" clId="{621680ED-8C76-4199-9D22-F87A5055FB3C}" dt="2024-01-15T07:21:40.259" v="3429" actId="20577"/>
        <pc:sldMkLst>
          <pc:docMk/>
          <pc:sldMk cId="0" sldId="764"/>
        </pc:sldMkLst>
        <pc:spChg chg="mod">
          <ac:chgData name="山本　真也" userId="2710c073-bc78-47b2-9b83-913dbde9ad3a" providerId="ADAL" clId="{621680ED-8C76-4199-9D22-F87A5055FB3C}" dt="2024-01-15T07:21:40.259" v="3429" actId="20577"/>
          <ac:spMkLst>
            <pc:docMk/>
            <pc:sldMk cId="0" sldId="764"/>
            <ac:spMk id="36866" creationId="{F505DCA8-0A19-49C2-8B47-B3DBF327F5F9}"/>
          </ac:spMkLst>
        </pc:spChg>
      </pc:sldChg>
      <pc:sldChg chg="modSp mod">
        <pc:chgData name="山本　真也" userId="2710c073-bc78-47b2-9b83-913dbde9ad3a" providerId="ADAL" clId="{621680ED-8C76-4199-9D22-F87A5055FB3C}" dt="2024-01-15T08:40:28.481" v="5642" actId="20577"/>
        <pc:sldMkLst>
          <pc:docMk/>
          <pc:sldMk cId="0" sldId="786"/>
        </pc:sldMkLst>
        <pc:spChg chg="mod">
          <ac:chgData name="山本　真也" userId="2710c073-bc78-47b2-9b83-913dbde9ad3a" providerId="ADAL" clId="{621680ED-8C76-4199-9D22-F87A5055FB3C}" dt="2024-01-15T08:40:28.481" v="5642" actId="20577"/>
          <ac:spMkLst>
            <pc:docMk/>
            <pc:sldMk cId="0" sldId="786"/>
            <ac:spMk id="10" creationId="{5D4001A1-DE3E-44B2-99B9-207D07F6399A}"/>
          </ac:spMkLst>
        </pc:spChg>
      </pc:sldChg>
      <pc:sldChg chg="modSp mod">
        <pc:chgData name="山本　真也" userId="2710c073-bc78-47b2-9b83-913dbde9ad3a" providerId="ADAL" clId="{621680ED-8C76-4199-9D22-F87A5055FB3C}" dt="2024-01-15T10:31:55.711" v="6987" actId="20577"/>
        <pc:sldMkLst>
          <pc:docMk/>
          <pc:sldMk cId="0" sldId="804"/>
        </pc:sldMkLst>
        <pc:graphicFrameChg chg="modGraphic">
          <ac:chgData name="山本　真也" userId="2710c073-bc78-47b2-9b83-913dbde9ad3a" providerId="ADAL" clId="{621680ED-8C76-4199-9D22-F87A5055FB3C}" dt="2024-01-15T10:31:55.711" v="6987" actId="20577"/>
          <ac:graphicFrameMkLst>
            <pc:docMk/>
            <pc:sldMk cId="0" sldId="804"/>
            <ac:graphicFrameMk id="17" creationId="{030654E7-754A-4716-83A5-D1E909140C65}"/>
          </ac:graphicFrameMkLst>
        </pc:graphicFrameChg>
      </pc:sldChg>
      <pc:sldChg chg="modSp mod">
        <pc:chgData name="山本　真也" userId="2710c073-bc78-47b2-9b83-913dbde9ad3a" providerId="ADAL" clId="{621680ED-8C76-4199-9D22-F87A5055FB3C}" dt="2024-01-16T08:24:24.783" v="9125"/>
        <pc:sldMkLst>
          <pc:docMk/>
          <pc:sldMk cId="0" sldId="805"/>
        </pc:sldMkLst>
        <pc:spChg chg="mod">
          <ac:chgData name="山本　真也" userId="2710c073-bc78-47b2-9b83-913dbde9ad3a" providerId="ADAL" clId="{621680ED-8C76-4199-9D22-F87A5055FB3C}" dt="2024-01-15T08:29:27.619" v="5139" actId="255"/>
          <ac:spMkLst>
            <pc:docMk/>
            <pc:sldMk cId="0" sldId="805"/>
            <ac:spMk id="6" creationId="{8F0CF87F-D7A1-4FA6-9796-73305387F187}"/>
          </ac:spMkLst>
        </pc:spChg>
        <pc:spChg chg="mod">
          <ac:chgData name="山本　真也" userId="2710c073-bc78-47b2-9b83-913dbde9ad3a" providerId="ADAL" clId="{621680ED-8C76-4199-9D22-F87A5055FB3C}" dt="2024-01-15T05:12:48.501" v="1437" actId="1035"/>
          <ac:spMkLst>
            <pc:docMk/>
            <pc:sldMk cId="0" sldId="805"/>
            <ac:spMk id="7175" creationId="{72256718-47E2-4623-A420-E3CC027F9075}"/>
          </ac:spMkLst>
        </pc:spChg>
        <pc:spChg chg="mod">
          <ac:chgData name="山本　真也" userId="2710c073-bc78-47b2-9b83-913dbde9ad3a" providerId="ADAL" clId="{621680ED-8C76-4199-9D22-F87A5055FB3C}" dt="2024-01-15T05:19:55.188" v="1591" actId="20577"/>
          <ac:spMkLst>
            <pc:docMk/>
            <pc:sldMk cId="0" sldId="805"/>
            <ac:spMk id="7277" creationId="{85E6C68F-C162-4230-9366-4FE1926469D5}"/>
          </ac:spMkLst>
        </pc:spChg>
        <pc:graphicFrameChg chg="mod modGraphic">
          <ac:chgData name="山本　真也" userId="2710c073-bc78-47b2-9b83-913dbde9ad3a" providerId="ADAL" clId="{621680ED-8C76-4199-9D22-F87A5055FB3C}" dt="2024-01-16T08:24:24.783" v="9125"/>
          <ac:graphicFrameMkLst>
            <pc:docMk/>
            <pc:sldMk cId="0" sldId="805"/>
            <ac:graphicFrameMk id="3" creationId="{CC96CDFB-59A6-4FCD-B05B-D0EA1699A92A}"/>
          </ac:graphicFrameMkLst>
        </pc:graphicFrameChg>
      </pc:sldChg>
      <pc:sldChg chg="addSp delSp modSp mod">
        <pc:chgData name="山本　真也" userId="2710c073-bc78-47b2-9b83-913dbde9ad3a" providerId="ADAL" clId="{621680ED-8C76-4199-9D22-F87A5055FB3C}" dt="2024-01-16T08:24:50.224" v="9150" actId="1035"/>
        <pc:sldMkLst>
          <pc:docMk/>
          <pc:sldMk cId="0" sldId="806"/>
        </pc:sldMkLst>
        <pc:spChg chg="mod">
          <ac:chgData name="山本　真也" userId="2710c073-bc78-47b2-9b83-913dbde9ad3a" providerId="ADAL" clId="{621680ED-8C76-4199-9D22-F87A5055FB3C}" dt="2024-01-15T08:29:50.602" v="5144" actId="20577"/>
          <ac:spMkLst>
            <pc:docMk/>
            <pc:sldMk cId="0" sldId="806"/>
            <ac:spMk id="6" creationId="{44A70B66-6803-4414-A9FE-34147ACD9B73}"/>
          </ac:spMkLst>
        </pc:spChg>
        <pc:spChg chg="add mod">
          <ac:chgData name="山本　真也" userId="2710c073-bc78-47b2-9b83-913dbde9ad3a" providerId="ADAL" clId="{621680ED-8C76-4199-9D22-F87A5055FB3C}" dt="2024-01-15T05:19:38.275" v="1582"/>
          <ac:spMkLst>
            <pc:docMk/>
            <pc:sldMk cId="0" sldId="806"/>
            <ac:spMk id="11" creationId="{E2B75BF6-66FB-44F3-8EBA-6E3D2630B8F7}"/>
          </ac:spMkLst>
        </pc:spChg>
        <pc:spChg chg="del">
          <ac:chgData name="山本　真也" userId="2710c073-bc78-47b2-9b83-913dbde9ad3a" providerId="ADAL" clId="{621680ED-8C76-4199-9D22-F87A5055FB3C}" dt="2024-01-15T05:19:37.901" v="1581" actId="478"/>
          <ac:spMkLst>
            <pc:docMk/>
            <pc:sldMk cId="0" sldId="806"/>
            <ac:spMk id="8199" creationId="{4E8381FF-75C7-4537-AF3E-05B120949F89}"/>
          </ac:spMkLst>
        </pc:spChg>
        <pc:spChg chg="mod">
          <ac:chgData name="山本　真也" userId="2710c073-bc78-47b2-9b83-913dbde9ad3a" providerId="ADAL" clId="{621680ED-8C76-4199-9D22-F87A5055FB3C}" dt="2024-01-15T05:34:25.914" v="2087" actId="14100"/>
          <ac:spMkLst>
            <pc:docMk/>
            <pc:sldMk cId="0" sldId="806"/>
            <ac:spMk id="8201" creationId="{C7AA3BC8-89AC-47B3-B144-8A7863057B03}"/>
          </ac:spMkLst>
        </pc:spChg>
        <pc:spChg chg="mod">
          <ac:chgData name="山本　真也" userId="2710c073-bc78-47b2-9b83-913dbde9ad3a" providerId="ADAL" clId="{621680ED-8C76-4199-9D22-F87A5055FB3C}" dt="2024-01-16T08:24:50.224" v="9150" actId="1035"/>
          <ac:spMkLst>
            <pc:docMk/>
            <pc:sldMk cId="0" sldId="806"/>
            <ac:spMk id="8204" creationId="{B294A4D1-25E7-4D35-984B-9CE401D7EC23}"/>
          </ac:spMkLst>
        </pc:spChg>
        <pc:graphicFrameChg chg="mod modGraphic">
          <ac:chgData name="山本　真也" userId="2710c073-bc78-47b2-9b83-913dbde9ad3a" providerId="ADAL" clId="{621680ED-8C76-4199-9D22-F87A5055FB3C}" dt="2024-01-16T08:24:41.198" v="9127" actId="12788"/>
          <ac:graphicFrameMkLst>
            <pc:docMk/>
            <pc:sldMk cId="0" sldId="806"/>
            <ac:graphicFrameMk id="5" creationId="{4BF2EAF9-797A-4E4C-9F9E-F69AA95BE779}"/>
          </ac:graphicFrameMkLst>
        </pc:graphicFrameChg>
      </pc:sldChg>
      <pc:sldChg chg="modSp mod">
        <pc:chgData name="山本　真也" userId="2710c073-bc78-47b2-9b83-913dbde9ad3a" providerId="ADAL" clId="{621680ED-8C76-4199-9D22-F87A5055FB3C}" dt="2024-01-15T09:33:44.939" v="6618" actId="6549"/>
        <pc:sldMkLst>
          <pc:docMk/>
          <pc:sldMk cId="0" sldId="807"/>
        </pc:sldMkLst>
        <pc:spChg chg="mod">
          <ac:chgData name="山本　真也" userId="2710c073-bc78-47b2-9b83-913dbde9ad3a" providerId="ADAL" clId="{621680ED-8C76-4199-9D22-F87A5055FB3C}" dt="2024-01-15T08:40:32.641" v="5644" actId="20577"/>
          <ac:spMkLst>
            <pc:docMk/>
            <pc:sldMk cId="0" sldId="807"/>
            <ac:spMk id="10" creationId="{F7DC1CB7-DB80-4191-A964-45FE76787FB1}"/>
          </ac:spMkLst>
        </pc:spChg>
        <pc:spChg chg="mod">
          <ac:chgData name="山本　真也" userId="2710c073-bc78-47b2-9b83-913dbde9ad3a" providerId="ADAL" clId="{621680ED-8C76-4199-9D22-F87A5055FB3C}" dt="2024-01-15T09:33:44.939" v="6618" actId="6549"/>
          <ac:spMkLst>
            <pc:docMk/>
            <pc:sldMk cId="0" sldId="807"/>
            <ac:spMk id="9224" creationId="{B56692CB-F1FB-46D7-8141-AFC0C25B603D}"/>
          </ac:spMkLst>
        </pc:spChg>
        <pc:spChg chg="mod">
          <ac:chgData name="山本　真也" userId="2710c073-bc78-47b2-9b83-913dbde9ad3a" providerId="ADAL" clId="{621680ED-8C76-4199-9D22-F87A5055FB3C}" dt="2024-01-15T09:33:42.965" v="6613" actId="14100"/>
          <ac:spMkLst>
            <pc:docMk/>
            <pc:sldMk cId="0" sldId="807"/>
            <ac:spMk id="9225" creationId="{760565FC-CC59-4174-9218-FBB8C713AC64}"/>
          </ac:spMkLst>
        </pc:spChg>
        <pc:spChg chg="mod">
          <ac:chgData name="山本　真也" userId="2710c073-bc78-47b2-9b83-913dbde9ad3a" providerId="ADAL" clId="{621680ED-8C76-4199-9D22-F87A5055FB3C}" dt="2024-01-15T08:41:14.886" v="5666" actId="1035"/>
          <ac:spMkLst>
            <pc:docMk/>
            <pc:sldMk cId="0" sldId="807"/>
            <ac:spMk id="9244" creationId="{EF52E6BC-03DC-442C-AFD0-65B58CCC6072}"/>
          </ac:spMkLst>
        </pc:spChg>
        <pc:graphicFrameChg chg="mod modGraphic">
          <ac:chgData name="山本　真也" userId="2710c073-bc78-47b2-9b83-913dbde9ad3a" providerId="ADAL" clId="{621680ED-8C76-4199-9D22-F87A5055FB3C}" dt="2024-01-15T08:41:22.116" v="5673" actId="1036"/>
          <ac:graphicFrameMkLst>
            <pc:docMk/>
            <pc:sldMk cId="0" sldId="807"/>
            <ac:graphicFrameMk id="4" creationId="{0DE32314-9468-4346-9E5F-5ED407FD96FB}"/>
          </ac:graphicFrameMkLst>
        </pc:graphicFrameChg>
        <pc:picChg chg="mod">
          <ac:chgData name="山本　真也" userId="2710c073-bc78-47b2-9b83-913dbde9ad3a" providerId="ADAL" clId="{621680ED-8C76-4199-9D22-F87A5055FB3C}" dt="2024-01-15T08:41:33.919" v="5689" actId="1035"/>
          <ac:picMkLst>
            <pc:docMk/>
            <pc:sldMk cId="0" sldId="807"/>
            <ac:picMk id="9243" creationId="{6A079EE1-F20C-4D71-AFF3-C6EA196EF48C}"/>
          </ac:picMkLst>
        </pc:picChg>
      </pc:sldChg>
      <pc:sldChg chg="addSp delSp modSp mod ord">
        <pc:chgData name="山本　真也" userId="2710c073-bc78-47b2-9b83-913dbde9ad3a" providerId="ADAL" clId="{621680ED-8C76-4199-9D22-F87A5055FB3C}" dt="2024-01-16T02:12:16.533" v="8124" actId="1076"/>
        <pc:sldMkLst>
          <pc:docMk/>
          <pc:sldMk cId="0" sldId="808"/>
        </pc:sldMkLst>
        <pc:spChg chg="add mod">
          <ac:chgData name="山本　真也" userId="2710c073-bc78-47b2-9b83-913dbde9ad3a" providerId="ADAL" clId="{621680ED-8C76-4199-9D22-F87A5055FB3C}" dt="2024-01-16T02:11:09.763" v="8088" actId="164"/>
          <ac:spMkLst>
            <pc:docMk/>
            <pc:sldMk cId="0" sldId="808"/>
            <ac:spMk id="3" creationId="{73DA9825-54BC-495C-8102-823E405218EA}"/>
          </ac:spMkLst>
        </pc:spChg>
        <pc:spChg chg="add mod">
          <ac:chgData name="山本　真也" userId="2710c073-bc78-47b2-9b83-913dbde9ad3a" providerId="ADAL" clId="{621680ED-8C76-4199-9D22-F87A5055FB3C}" dt="2024-01-16T02:12:16.533" v="8124" actId="1076"/>
          <ac:spMkLst>
            <pc:docMk/>
            <pc:sldMk cId="0" sldId="808"/>
            <ac:spMk id="5" creationId="{7F8F8824-9ECF-4E5C-8635-A940D2F098A7}"/>
          </ac:spMkLst>
        </pc:spChg>
        <pc:spChg chg="add del mod">
          <ac:chgData name="山本　真也" userId="2710c073-bc78-47b2-9b83-913dbde9ad3a" providerId="ADAL" clId="{621680ED-8C76-4199-9D22-F87A5055FB3C}" dt="2024-01-15T08:27:14.481" v="4945" actId="478"/>
          <ac:spMkLst>
            <pc:docMk/>
            <pc:sldMk cId="0" sldId="808"/>
            <ac:spMk id="10" creationId="{27897E3B-208F-4B14-866D-7489E788D45F}"/>
          </ac:spMkLst>
        </pc:spChg>
        <pc:spChg chg="del">
          <ac:chgData name="山本　真也" userId="2710c073-bc78-47b2-9b83-913dbde9ad3a" providerId="ADAL" clId="{621680ED-8C76-4199-9D22-F87A5055FB3C}" dt="2024-01-15T04:10:26.148" v="32" actId="478"/>
          <ac:spMkLst>
            <pc:docMk/>
            <pc:sldMk cId="0" sldId="808"/>
            <ac:spMk id="16" creationId="{AB343C4B-A073-4193-B9D4-0DBCD49B3C1E}"/>
          </ac:spMkLst>
        </pc:spChg>
        <pc:spChg chg="del">
          <ac:chgData name="山本　真也" userId="2710c073-bc78-47b2-9b83-913dbde9ad3a" providerId="ADAL" clId="{621680ED-8C76-4199-9D22-F87A5055FB3C}" dt="2024-01-15T04:10:26.148" v="32" actId="478"/>
          <ac:spMkLst>
            <pc:docMk/>
            <pc:sldMk cId="0" sldId="808"/>
            <ac:spMk id="17" creationId="{83F600C3-3757-44D9-BB4B-08B9F7A289AA}"/>
          </ac:spMkLst>
        </pc:spChg>
        <pc:spChg chg="del">
          <ac:chgData name="山本　真也" userId="2710c073-bc78-47b2-9b83-913dbde9ad3a" providerId="ADAL" clId="{621680ED-8C76-4199-9D22-F87A5055FB3C}" dt="2024-01-15T04:10:26.148" v="32" actId="478"/>
          <ac:spMkLst>
            <pc:docMk/>
            <pc:sldMk cId="0" sldId="808"/>
            <ac:spMk id="19" creationId="{4F3FC653-0FCF-4DFC-A6FA-E43B6ABF3D52}"/>
          </ac:spMkLst>
        </pc:spChg>
        <pc:spChg chg="del">
          <ac:chgData name="山本　真也" userId="2710c073-bc78-47b2-9b83-913dbde9ad3a" providerId="ADAL" clId="{621680ED-8C76-4199-9D22-F87A5055FB3C}" dt="2024-01-15T04:10:26.148" v="32" actId="478"/>
          <ac:spMkLst>
            <pc:docMk/>
            <pc:sldMk cId="0" sldId="808"/>
            <ac:spMk id="20" creationId="{D1FAFD52-567C-4FA4-9A0C-661B2604F37C}"/>
          </ac:spMkLst>
        </pc:spChg>
        <pc:spChg chg="add del mod">
          <ac:chgData name="山本　真也" userId="2710c073-bc78-47b2-9b83-913dbde9ad3a" providerId="ADAL" clId="{621680ED-8C76-4199-9D22-F87A5055FB3C}" dt="2024-01-15T08:27:03.432" v="4933"/>
          <ac:spMkLst>
            <pc:docMk/>
            <pc:sldMk cId="0" sldId="808"/>
            <ac:spMk id="21" creationId="{CF3B5226-53F8-4654-B4C9-17D26E70CADB}"/>
          </ac:spMkLst>
        </pc:spChg>
        <pc:spChg chg="add del mod">
          <ac:chgData name="山本　真也" userId="2710c073-bc78-47b2-9b83-913dbde9ad3a" providerId="ADAL" clId="{621680ED-8C76-4199-9D22-F87A5055FB3C}" dt="2024-01-15T08:27:26.674" v="5003" actId="14100"/>
          <ac:spMkLst>
            <pc:docMk/>
            <pc:sldMk cId="0" sldId="808"/>
            <ac:spMk id="22" creationId="{082C1D52-BD95-4595-B938-60A893560ADB}"/>
          </ac:spMkLst>
        </pc:spChg>
        <pc:spChg chg="add mod">
          <ac:chgData name="山本　真也" userId="2710c073-bc78-47b2-9b83-913dbde9ad3a" providerId="ADAL" clId="{621680ED-8C76-4199-9D22-F87A5055FB3C}" dt="2024-01-15T08:27:30.475" v="5004"/>
          <ac:spMkLst>
            <pc:docMk/>
            <pc:sldMk cId="0" sldId="808"/>
            <ac:spMk id="23" creationId="{534D51EB-CA22-4629-9B2B-4B8AF5E6A498}"/>
          </ac:spMkLst>
        </pc:spChg>
        <pc:spChg chg="add mod">
          <ac:chgData name="山本　真也" userId="2710c073-bc78-47b2-9b83-913dbde9ad3a" providerId="ADAL" clId="{621680ED-8C76-4199-9D22-F87A5055FB3C}" dt="2024-01-16T02:10:56.270" v="8086" actId="571"/>
          <ac:spMkLst>
            <pc:docMk/>
            <pc:sldMk cId="0" sldId="808"/>
            <ac:spMk id="24" creationId="{A99060D2-6A73-47A8-87DC-74690CAC8187}"/>
          </ac:spMkLst>
        </pc:spChg>
        <pc:spChg chg="del">
          <ac:chgData name="山本　真也" userId="2710c073-bc78-47b2-9b83-913dbde9ad3a" providerId="ADAL" clId="{621680ED-8C76-4199-9D22-F87A5055FB3C}" dt="2024-01-15T04:10:26.148" v="32" actId="478"/>
          <ac:spMkLst>
            <pc:docMk/>
            <pc:sldMk cId="0" sldId="808"/>
            <ac:spMk id="30" creationId="{B91E0F31-3C86-4DF1-A453-77ECFCB9CE08}"/>
          </ac:spMkLst>
        </pc:spChg>
        <pc:spChg chg="del">
          <ac:chgData name="山本　真也" userId="2710c073-bc78-47b2-9b83-913dbde9ad3a" providerId="ADAL" clId="{621680ED-8C76-4199-9D22-F87A5055FB3C}" dt="2024-01-15T04:10:26.148" v="32" actId="478"/>
          <ac:spMkLst>
            <pc:docMk/>
            <pc:sldMk cId="0" sldId="808"/>
            <ac:spMk id="31" creationId="{9F239474-EFA1-4239-A5BD-73A2336C3F27}"/>
          </ac:spMkLst>
        </pc:spChg>
        <pc:spChg chg="del">
          <ac:chgData name="山本　真也" userId="2710c073-bc78-47b2-9b83-913dbde9ad3a" providerId="ADAL" clId="{621680ED-8C76-4199-9D22-F87A5055FB3C}" dt="2024-01-15T04:10:26.148" v="32" actId="478"/>
          <ac:spMkLst>
            <pc:docMk/>
            <pc:sldMk cId="0" sldId="808"/>
            <ac:spMk id="34" creationId="{54D21C27-7C24-4F25-AC7D-A867867DEF7A}"/>
          </ac:spMkLst>
        </pc:spChg>
        <pc:spChg chg="add mod">
          <ac:chgData name="山本　真也" userId="2710c073-bc78-47b2-9b83-913dbde9ad3a" providerId="ADAL" clId="{621680ED-8C76-4199-9D22-F87A5055FB3C}" dt="2024-01-16T02:11:09.763" v="8088" actId="164"/>
          <ac:spMkLst>
            <pc:docMk/>
            <pc:sldMk cId="0" sldId="808"/>
            <ac:spMk id="47" creationId="{98F2B52C-85C7-4581-861C-71766252EF57}"/>
          </ac:spMkLst>
        </pc:spChg>
        <pc:spChg chg="add mod">
          <ac:chgData name="山本　真也" userId="2710c073-bc78-47b2-9b83-913dbde9ad3a" providerId="ADAL" clId="{621680ED-8C76-4199-9D22-F87A5055FB3C}" dt="2024-01-16T02:11:09.763" v="8088" actId="164"/>
          <ac:spMkLst>
            <pc:docMk/>
            <pc:sldMk cId="0" sldId="808"/>
            <ac:spMk id="48" creationId="{205F85F9-3C5D-4EDC-809C-D9273A2801F6}"/>
          </ac:spMkLst>
        </pc:spChg>
        <pc:spChg chg="del">
          <ac:chgData name="山本　真也" userId="2710c073-bc78-47b2-9b83-913dbde9ad3a" providerId="ADAL" clId="{621680ED-8C76-4199-9D22-F87A5055FB3C}" dt="2024-01-15T04:10:26.148" v="32" actId="478"/>
          <ac:spMkLst>
            <pc:docMk/>
            <pc:sldMk cId="0" sldId="808"/>
            <ac:spMk id="49" creationId="{C6C7C5EA-BDAA-4527-8A21-7B7AAD95B503}"/>
          </ac:spMkLst>
        </pc:spChg>
        <pc:spChg chg="del">
          <ac:chgData name="山本　真也" userId="2710c073-bc78-47b2-9b83-913dbde9ad3a" providerId="ADAL" clId="{621680ED-8C76-4199-9D22-F87A5055FB3C}" dt="2024-01-15T04:10:26.148" v="32" actId="478"/>
          <ac:spMkLst>
            <pc:docMk/>
            <pc:sldMk cId="0" sldId="808"/>
            <ac:spMk id="50" creationId="{FC04A12F-6644-41A1-A194-9DE9ED765AC5}"/>
          </ac:spMkLst>
        </pc:spChg>
        <pc:spChg chg="add del mod">
          <ac:chgData name="山本　真也" userId="2710c073-bc78-47b2-9b83-913dbde9ad3a" providerId="ADAL" clId="{621680ED-8C76-4199-9D22-F87A5055FB3C}" dt="2024-01-15T04:34:24.745" v="660" actId="478"/>
          <ac:spMkLst>
            <pc:docMk/>
            <pc:sldMk cId="0" sldId="808"/>
            <ac:spMk id="51" creationId="{14F98B2D-FCC0-4A27-9814-8AD9817DCA1C}"/>
          </ac:spMkLst>
        </pc:spChg>
        <pc:spChg chg="del">
          <ac:chgData name="山本　真也" userId="2710c073-bc78-47b2-9b83-913dbde9ad3a" providerId="ADAL" clId="{621680ED-8C76-4199-9D22-F87A5055FB3C}" dt="2024-01-15T04:10:26.148" v="32" actId="478"/>
          <ac:spMkLst>
            <pc:docMk/>
            <pc:sldMk cId="0" sldId="808"/>
            <ac:spMk id="52" creationId="{47A99790-8407-4035-B547-15C06E684AD4}"/>
          </ac:spMkLst>
        </pc:spChg>
        <pc:spChg chg="del">
          <ac:chgData name="山本　真也" userId="2710c073-bc78-47b2-9b83-913dbde9ad3a" providerId="ADAL" clId="{621680ED-8C76-4199-9D22-F87A5055FB3C}" dt="2024-01-15T04:10:26.148" v="32" actId="478"/>
          <ac:spMkLst>
            <pc:docMk/>
            <pc:sldMk cId="0" sldId="808"/>
            <ac:spMk id="53" creationId="{BB0254A1-66A0-4C5A-9D77-2D5DE7FA683C}"/>
          </ac:spMkLst>
        </pc:spChg>
        <pc:spChg chg="add mod">
          <ac:chgData name="山本　真也" userId="2710c073-bc78-47b2-9b83-913dbde9ad3a" providerId="ADAL" clId="{621680ED-8C76-4199-9D22-F87A5055FB3C}" dt="2024-01-16T02:11:09.763" v="8088" actId="164"/>
          <ac:spMkLst>
            <pc:docMk/>
            <pc:sldMk cId="0" sldId="808"/>
            <ac:spMk id="54" creationId="{AD2090A7-5025-458A-B993-0F52B52C4F5E}"/>
          </ac:spMkLst>
        </pc:spChg>
        <pc:spChg chg="add mod">
          <ac:chgData name="山本　真也" userId="2710c073-bc78-47b2-9b83-913dbde9ad3a" providerId="ADAL" clId="{621680ED-8C76-4199-9D22-F87A5055FB3C}" dt="2024-01-16T02:11:09.763" v="8088" actId="164"/>
          <ac:spMkLst>
            <pc:docMk/>
            <pc:sldMk cId="0" sldId="808"/>
            <ac:spMk id="55" creationId="{E8214852-25AC-4B87-BC88-C9C7081AF588}"/>
          </ac:spMkLst>
        </pc:spChg>
        <pc:spChg chg="add mod">
          <ac:chgData name="山本　真也" userId="2710c073-bc78-47b2-9b83-913dbde9ad3a" providerId="ADAL" clId="{621680ED-8C76-4199-9D22-F87A5055FB3C}" dt="2024-01-16T02:11:09.763" v="8088" actId="164"/>
          <ac:spMkLst>
            <pc:docMk/>
            <pc:sldMk cId="0" sldId="808"/>
            <ac:spMk id="56" creationId="{D7FBBA5A-58BF-4268-BCE6-67990AE13ED8}"/>
          </ac:spMkLst>
        </pc:spChg>
        <pc:spChg chg="add mod">
          <ac:chgData name="山本　真也" userId="2710c073-bc78-47b2-9b83-913dbde9ad3a" providerId="ADAL" clId="{621680ED-8C76-4199-9D22-F87A5055FB3C}" dt="2024-01-16T02:11:09.763" v="8088" actId="164"/>
          <ac:spMkLst>
            <pc:docMk/>
            <pc:sldMk cId="0" sldId="808"/>
            <ac:spMk id="57" creationId="{81BBD36C-47C2-4CD1-9285-210C89F2DC01}"/>
          </ac:spMkLst>
        </pc:spChg>
        <pc:spChg chg="add mod">
          <ac:chgData name="山本　真也" userId="2710c073-bc78-47b2-9b83-913dbde9ad3a" providerId="ADAL" clId="{621680ED-8C76-4199-9D22-F87A5055FB3C}" dt="2024-01-16T02:11:09.763" v="8088" actId="164"/>
          <ac:spMkLst>
            <pc:docMk/>
            <pc:sldMk cId="0" sldId="808"/>
            <ac:spMk id="58" creationId="{E6CD6905-ECC6-4632-9767-34FA0531D53E}"/>
          </ac:spMkLst>
        </pc:spChg>
        <pc:spChg chg="add mod">
          <ac:chgData name="山本　真也" userId="2710c073-bc78-47b2-9b83-913dbde9ad3a" providerId="ADAL" clId="{621680ED-8C76-4199-9D22-F87A5055FB3C}" dt="2024-01-16T02:11:09.763" v="8088" actId="164"/>
          <ac:spMkLst>
            <pc:docMk/>
            <pc:sldMk cId="0" sldId="808"/>
            <ac:spMk id="59" creationId="{2AB01585-BE6B-47A6-9A8B-37EBE8D98142}"/>
          </ac:spMkLst>
        </pc:spChg>
        <pc:spChg chg="mod topLvl">
          <ac:chgData name="山本　真也" userId="2710c073-bc78-47b2-9b83-913dbde9ad3a" providerId="ADAL" clId="{621680ED-8C76-4199-9D22-F87A5055FB3C}" dt="2024-01-15T04:21:14.123" v="402" actId="207"/>
          <ac:spMkLst>
            <pc:docMk/>
            <pc:sldMk cId="0" sldId="808"/>
            <ac:spMk id="65" creationId="{9B8AEE61-0F0C-4E48-B5CA-1941A2856C85}"/>
          </ac:spMkLst>
        </pc:spChg>
        <pc:spChg chg="mod topLvl">
          <ac:chgData name="山本　真也" userId="2710c073-bc78-47b2-9b83-913dbde9ad3a" providerId="ADAL" clId="{621680ED-8C76-4199-9D22-F87A5055FB3C}" dt="2024-01-15T04:21:24.558" v="403" actId="207"/>
          <ac:spMkLst>
            <pc:docMk/>
            <pc:sldMk cId="0" sldId="808"/>
            <ac:spMk id="66" creationId="{652FB271-9EA8-48D0-8700-0136B5D9649A}"/>
          </ac:spMkLst>
        </pc:spChg>
        <pc:spChg chg="mod topLvl">
          <ac:chgData name="山本　真也" userId="2710c073-bc78-47b2-9b83-913dbde9ad3a" providerId="ADAL" clId="{621680ED-8C76-4199-9D22-F87A5055FB3C}" dt="2024-01-15T04:21:14.123" v="402" actId="207"/>
          <ac:spMkLst>
            <pc:docMk/>
            <pc:sldMk cId="0" sldId="808"/>
            <ac:spMk id="67" creationId="{51AB6662-8A77-4A37-A68E-51AB188D3169}"/>
          </ac:spMkLst>
        </pc:spChg>
        <pc:spChg chg="mod topLvl">
          <ac:chgData name="山本　真也" userId="2710c073-bc78-47b2-9b83-913dbde9ad3a" providerId="ADAL" clId="{621680ED-8C76-4199-9D22-F87A5055FB3C}" dt="2024-01-15T04:21:27.460" v="404" actId="207"/>
          <ac:spMkLst>
            <pc:docMk/>
            <pc:sldMk cId="0" sldId="808"/>
            <ac:spMk id="68" creationId="{FE1F0A21-24C4-4017-936A-10290FC7357F}"/>
          </ac:spMkLst>
        </pc:spChg>
        <pc:spChg chg="add mod">
          <ac:chgData name="山本　真也" userId="2710c073-bc78-47b2-9b83-913dbde9ad3a" providerId="ADAL" clId="{621680ED-8C76-4199-9D22-F87A5055FB3C}" dt="2024-01-16T02:11:13.926" v="8089" actId="12789"/>
          <ac:spMkLst>
            <pc:docMk/>
            <pc:sldMk cId="0" sldId="808"/>
            <ac:spMk id="69" creationId="{006339AF-49B2-4CC7-A8D7-67A2830B2718}"/>
          </ac:spMkLst>
        </pc:spChg>
        <pc:spChg chg="add mod">
          <ac:chgData name="山本　真也" userId="2710c073-bc78-47b2-9b83-913dbde9ad3a" providerId="ADAL" clId="{621680ED-8C76-4199-9D22-F87A5055FB3C}" dt="2024-01-16T02:11:13.926" v="8089" actId="12789"/>
          <ac:spMkLst>
            <pc:docMk/>
            <pc:sldMk cId="0" sldId="808"/>
            <ac:spMk id="70" creationId="{02C3F6D7-ADE1-4A66-BF25-7E976A462405}"/>
          </ac:spMkLst>
        </pc:spChg>
        <pc:spChg chg="add mod">
          <ac:chgData name="山本　真也" userId="2710c073-bc78-47b2-9b83-913dbde9ad3a" providerId="ADAL" clId="{621680ED-8C76-4199-9D22-F87A5055FB3C}" dt="2024-01-16T02:11:09.763" v="8088" actId="164"/>
          <ac:spMkLst>
            <pc:docMk/>
            <pc:sldMk cId="0" sldId="808"/>
            <ac:spMk id="71" creationId="{70F9385B-8D3E-4C03-A018-27339A249371}"/>
          </ac:spMkLst>
        </pc:spChg>
        <pc:spChg chg="add mod">
          <ac:chgData name="山本　真也" userId="2710c073-bc78-47b2-9b83-913dbde9ad3a" providerId="ADAL" clId="{621680ED-8C76-4199-9D22-F87A5055FB3C}" dt="2024-01-16T02:11:09.763" v="8088" actId="164"/>
          <ac:spMkLst>
            <pc:docMk/>
            <pc:sldMk cId="0" sldId="808"/>
            <ac:spMk id="72" creationId="{300CD303-CE4A-4A48-93F4-E2298D517E82}"/>
          </ac:spMkLst>
        </pc:spChg>
        <pc:spChg chg="add mod">
          <ac:chgData name="山本　真也" userId="2710c073-bc78-47b2-9b83-913dbde9ad3a" providerId="ADAL" clId="{621680ED-8C76-4199-9D22-F87A5055FB3C}" dt="2024-01-16T02:11:09.763" v="8088" actId="164"/>
          <ac:spMkLst>
            <pc:docMk/>
            <pc:sldMk cId="0" sldId="808"/>
            <ac:spMk id="73" creationId="{CD5A82F1-FF87-410C-A08F-4BF37223134C}"/>
          </ac:spMkLst>
        </pc:spChg>
        <pc:spChg chg="add mod">
          <ac:chgData name="山本　真也" userId="2710c073-bc78-47b2-9b83-913dbde9ad3a" providerId="ADAL" clId="{621680ED-8C76-4199-9D22-F87A5055FB3C}" dt="2024-01-16T02:11:09.763" v="8088" actId="164"/>
          <ac:spMkLst>
            <pc:docMk/>
            <pc:sldMk cId="0" sldId="808"/>
            <ac:spMk id="74" creationId="{D03FD7C3-93F8-4BFB-83DE-EA77F8EAE82D}"/>
          </ac:spMkLst>
        </pc:spChg>
        <pc:spChg chg="mod">
          <ac:chgData name="山本　真也" userId="2710c073-bc78-47b2-9b83-913dbde9ad3a" providerId="ADAL" clId="{621680ED-8C76-4199-9D22-F87A5055FB3C}" dt="2024-01-15T04:10:35.772" v="71" actId="20577"/>
          <ac:spMkLst>
            <pc:docMk/>
            <pc:sldMk cId="0" sldId="808"/>
            <ac:spMk id="10246" creationId="{B7ED9DEE-4A07-4BBD-A6F3-75A6E5A9723F}"/>
          </ac:spMkLst>
        </pc:spChg>
        <pc:spChg chg="del">
          <ac:chgData name="山本　真也" userId="2710c073-bc78-47b2-9b83-913dbde9ad3a" providerId="ADAL" clId="{621680ED-8C76-4199-9D22-F87A5055FB3C}" dt="2024-01-15T04:10:26.148" v="32" actId="478"/>
          <ac:spMkLst>
            <pc:docMk/>
            <pc:sldMk cId="0" sldId="808"/>
            <ac:spMk id="10248" creationId="{263C27A8-6F75-4BD9-BA35-C57F8C142BCB}"/>
          </ac:spMkLst>
        </pc:spChg>
        <pc:spChg chg="del">
          <ac:chgData name="山本　真也" userId="2710c073-bc78-47b2-9b83-913dbde9ad3a" providerId="ADAL" clId="{621680ED-8C76-4199-9D22-F87A5055FB3C}" dt="2024-01-15T04:10:26.148" v="32" actId="478"/>
          <ac:spMkLst>
            <pc:docMk/>
            <pc:sldMk cId="0" sldId="808"/>
            <ac:spMk id="10249" creationId="{50DDC86E-18D1-4C65-A895-72A19C357B8D}"/>
          </ac:spMkLst>
        </pc:spChg>
        <pc:spChg chg="del">
          <ac:chgData name="山本　真也" userId="2710c073-bc78-47b2-9b83-913dbde9ad3a" providerId="ADAL" clId="{621680ED-8C76-4199-9D22-F87A5055FB3C}" dt="2024-01-15T04:10:26.148" v="32" actId="478"/>
          <ac:spMkLst>
            <pc:docMk/>
            <pc:sldMk cId="0" sldId="808"/>
            <ac:spMk id="10254" creationId="{EB86DA00-3A02-4B30-8333-925005F62768}"/>
          </ac:spMkLst>
        </pc:spChg>
        <pc:spChg chg="del">
          <ac:chgData name="山本　真也" userId="2710c073-bc78-47b2-9b83-913dbde9ad3a" providerId="ADAL" clId="{621680ED-8C76-4199-9D22-F87A5055FB3C}" dt="2024-01-15T04:10:26.148" v="32" actId="478"/>
          <ac:spMkLst>
            <pc:docMk/>
            <pc:sldMk cId="0" sldId="808"/>
            <ac:spMk id="10258" creationId="{C966007C-EF59-4FE6-81FD-C02EE50D7F4E}"/>
          </ac:spMkLst>
        </pc:spChg>
        <pc:spChg chg="del">
          <ac:chgData name="山本　真也" userId="2710c073-bc78-47b2-9b83-913dbde9ad3a" providerId="ADAL" clId="{621680ED-8C76-4199-9D22-F87A5055FB3C}" dt="2024-01-15T04:10:26.148" v="32" actId="478"/>
          <ac:spMkLst>
            <pc:docMk/>
            <pc:sldMk cId="0" sldId="808"/>
            <ac:spMk id="10259" creationId="{7B1F8411-0785-4E79-BDB7-58684F873DD7}"/>
          </ac:spMkLst>
        </pc:spChg>
        <pc:spChg chg="del">
          <ac:chgData name="山本　真也" userId="2710c073-bc78-47b2-9b83-913dbde9ad3a" providerId="ADAL" clId="{621680ED-8C76-4199-9D22-F87A5055FB3C}" dt="2024-01-15T04:17:54.017" v="379" actId="478"/>
          <ac:spMkLst>
            <pc:docMk/>
            <pc:sldMk cId="0" sldId="808"/>
            <ac:spMk id="10264" creationId="{294C31C8-8F46-4A5B-9110-C46A4FF76DCE}"/>
          </ac:spMkLst>
        </pc:spChg>
        <pc:spChg chg="del">
          <ac:chgData name="山本　真也" userId="2710c073-bc78-47b2-9b83-913dbde9ad3a" providerId="ADAL" clId="{621680ED-8C76-4199-9D22-F87A5055FB3C}" dt="2024-01-15T04:10:26.148" v="32" actId="478"/>
          <ac:spMkLst>
            <pc:docMk/>
            <pc:sldMk cId="0" sldId="808"/>
            <ac:spMk id="10265" creationId="{6A29DA8A-7373-4B04-ADD5-5CCF5CAB9B4A}"/>
          </ac:spMkLst>
        </pc:spChg>
        <pc:spChg chg="del">
          <ac:chgData name="山本　真也" userId="2710c073-bc78-47b2-9b83-913dbde9ad3a" providerId="ADAL" clId="{621680ED-8C76-4199-9D22-F87A5055FB3C}" dt="2024-01-15T04:10:26.148" v="32" actId="478"/>
          <ac:spMkLst>
            <pc:docMk/>
            <pc:sldMk cId="0" sldId="808"/>
            <ac:spMk id="10273" creationId="{06235BCC-512F-4FBD-A66A-F27723855B61}"/>
          </ac:spMkLst>
        </pc:spChg>
        <pc:spChg chg="del">
          <ac:chgData name="山本　真也" userId="2710c073-bc78-47b2-9b83-913dbde9ad3a" providerId="ADAL" clId="{621680ED-8C76-4199-9D22-F87A5055FB3C}" dt="2024-01-15T04:10:26.148" v="32" actId="478"/>
          <ac:spMkLst>
            <pc:docMk/>
            <pc:sldMk cId="0" sldId="808"/>
            <ac:spMk id="10280" creationId="{DB2CF3D6-8BBB-4FFA-9676-918F72D4DC8C}"/>
          </ac:spMkLst>
        </pc:spChg>
        <pc:spChg chg="del">
          <ac:chgData name="山本　真也" userId="2710c073-bc78-47b2-9b83-913dbde9ad3a" providerId="ADAL" clId="{621680ED-8C76-4199-9D22-F87A5055FB3C}" dt="2024-01-15T04:10:26.148" v="32" actId="478"/>
          <ac:spMkLst>
            <pc:docMk/>
            <pc:sldMk cId="0" sldId="808"/>
            <ac:spMk id="10285" creationId="{8CB0D635-E5E8-46EF-AE9B-122534DD7115}"/>
          </ac:spMkLst>
        </pc:spChg>
        <pc:spChg chg="del">
          <ac:chgData name="山本　真也" userId="2710c073-bc78-47b2-9b83-913dbde9ad3a" providerId="ADAL" clId="{621680ED-8C76-4199-9D22-F87A5055FB3C}" dt="2024-01-15T04:10:26.148" v="32" actId="478"/>
          <ac:spMkLst>
            <pc:docMk/>
            <pc:sldMk cId="0" sldId="808"/>
            <ac:spMk id="35928" creationId="{E20A3875-3641-4719-9493-9C1EDA40519A}"/>
          </ac:spMkLst>
        </pc:spChg>
        <pc:grpChg chg="add del mod">
          <ac:chgData name="山本　真也" userId="2710c073-bc78-47b2-9b83-913dbde9ad3a" providerId="ADAL" clId="{621680ED-8C76-4199-9D22-F87A5055FB3C}" dt="2024-01-15T04:34:23.945" v="659" actId="478"/>
          <ac:grpSpMkLst>
            <pc:docMk/>
            <pc:sldMk cId="0" sldId="808"/>
            <ac:grpSpMk id="3" creationId="{A3C93323-9894-48B6-BFE2-2BE02FD0FE89}"/>
          </ac:grpSpMkLst>
        </pc:grpChg>
        <pc:grpChg chg="add mod">
          <ac:chgData name="山本　真也" userId="2710c073-bc78-47b2-9b83-913dbde9ad3a" providerId="ADAL" clId="{621680ED-8C76-4199-9D22-F87A5055FB3C}" dt="2024-01-16T02:11:13.926" v="8089" actId="12789"/>
          <ac:grpSpMkLst>
            <pc:docMk/>
            <pc:sldMk cId="0" sldId="808"/>
            <ac:grpSpMk id="4" creationId="{B7D6AA41-E4C2-4BD9-BC17-424B61C13D23}"/>
          </ac:grpSpMkLst>
        </pc:grpChg>
        <pc:grpChg chg="add del mod">
          <ac:chgData name="山本　真也" userId="2710c073-bc78-47b2-9b83-913dbde9ad3a" providerId="ADAL" clId="{621680ED-8C76-4199-9D22-F87A5055FB3C}" dt="2024-01-15T04:15:23.560" v="328" actId="165"/>
          <ac:grpSpMkLst>
            <pc:docMk/>
            <pc:sldMk cId="0" sldId="808"/>
            <ac:grpSpMk id="60" creationId="{89578599-40EC-4103-9B8C-B21729A6121B}"/>
          </ac:grpSpMkLst>
        </pc:grpChg>
        <pc:grpChg chg="del mod topLvl">
          <ac:chgData name="山本　真也" userId="2710c073-bc78-47b2-9b83-913dbde9ad3a" providerId="ADAL" clId="{621680ED-8C76-4199-9D22-F87A5055FB3C}" dt="2024-01-15T04:15:27.516" v="329" actId="165"/>
          <ac:grpSpMkLst>
            <pc:docMk/>
            <pc:sldMk cId="0" sldId="808"/>
            <ac:grpSpMk id="63" creationId="{D2F67CAA-949B-472E-BB9A-05C0812B3755}"/>
          </ac:grpSpMkLst>
        </pc:grpChg>
        <pc:grpChg chg="del mod topLvl">
          <ac:chgData name="山本　真也" userId="2710c073-bc78-47b2-9b83-913dbde9ad3a" providerId="ADAL" clId="{621680ED-8C76-4199-9D22-F87A5055FB3C}" dt="2024-01-15T04:15:32.481" v="330" actId="165"/>
          <ac:grpSpMkLst>
            <pc:docMk/>
            <pc:sldMk cId="0" sldId="808"/>
            <ac:grpSpMk id="64" creationId="{C8542190-D752-4C27-9BF9-B738F25C0C8A}"/>
          </ac:grpSpMkLst>
        </pc:grpChg>
        <pc:cxnChg chg="del">
          <ac:chgData name="山本　真也" userId="2710c073-bc78-47b2-9b83-913dbde9ad3a" providerId="ADAL" clId="{621680ED-8C76-4199-9D22-F87A5055FB3C}" dt="2024-01-15T04:10:26.148" v="32" actId="478"/>
          <ac:cxnSpMkLst>
            <pc:docMk/>
            <pc:sldMk cId="0" sldId="808"/>
            <ac:cxnSpMk id="23" creationId="{43B51489-E952-4EFF-AC7A-21246A540039}"/>
          </ac:cxnSpMkLst>
        </pc:cxnChg>
        <pc:cxnChg chg="del">
          <ac:chgData name="山本　真也" userId="2710c073-bc78-47b2-9b83-913dbde9ad3a" providerId="ADAL" clId="{621680ED-8C76-4199-9D22-F87A5055FB3C}" dt="2024-01-15T04:10:26.148" v="32" actId="478"/>
          <ac:cxnSpMkLst>
            <pc:docMk/>
            <pc:sldMk cId="0" sldId="808"/>
            <ac:cxnSpMk id="61" creationId="{2AC3486B-6F09-4CF8-9B31-98EBBBD11405}"/>
          </ac:cxnSpMkLst>
        </pc:cxnChg>
        <pc:cxnChg chg="del">
          <ac:chgData name="山本　真也" userId="2710c073-bc78-47b2-9b83-913dbde9ad3a" providerId="ADAL" clId="{621680ED-8C76-4199-9D22-F87A5055FB3C}" dt="2024-01-15T04:10:26.148" v="32" actId="478"/>
          <ac:cxnSpMkLst>
            <pc:docMk/>
            <pc:sldMk cId="0" sldId="808"/>
            <ac:cxnSpMk id="62" creationId="{89773E2A-3C9C-483F-BDC0-CAB0D8460387}"/>
          </ac:cxnSpMkLst>
        </pc:cxnChg>
        <pc:cxnChg chg="del">
          <ac:chgData name="山本　真也" userId="2710c073-bc78-47b2-9b83-913dbde9ad3a" providerId="ADAL" clId="{621680ED-8C76-4199-9D22-F87A5055FB3C}" dt="2024-01-15T04:10:26.148" v="32" actId="478"/>
          <ac:cxnSpMkLst>
            <pc:docMk/>
            <pc:sldMk cId="0" sldId="808"/>
            <ac:cxnSpMk id="35841" creationId="{03DA7546-EF9F-4F22-B5F8-E6B5EE4DC339}"/>
          </ac:cxnSpMkLst>
        </pc:cxnChg>
        <pc:cxnChg chg="del">
          <ac:chgData name="山本　真也" userId="2710c073-bc78-47b2-9b83-913dbde9ad3a" providerId="ADAL" clId="{621680ED-8C76-4199-9D22-F87A5055FB3C}" dt="2024-01-15T04:10:26.148" v="32" actId="478"/>
          <ac:cxnSpMkLst>
            <pc:docMk/>
            <pc:sldMk cId="0" sldId="808"/>
            <ac:cxnSpMk id="35854" creationId="{64D55F7C-BABB-4E14-8B33-E507A8A753A7}"/>
          </ac:cxnSpMkLst>
        </pc:cxnChg>
        <pc:cxnChg chg="del">
          <ac:chgData name="山本　真也" userId="2710c073-bc78-47b2-9b83-913dbde9ad3a" providerId="ADAL" clId="{621680ED-8C76-4199-9D22-F87A5055FB3C}" dt="2024-01-15T04:10:26.148" v="32" actId="478"/>
          <ac:cxnSpMkLst>
            <pc:docMk/>
            <pc:sldMk cId="0" sldId="808"/>
            <ac:cxnSpMk id="35868" creationId="{E0812095-0752-47DB-829A-233973EC0532}"/>
          </ac:cxnSpMkLst>
        </pc:cxnChg>
        <pc:cxnChg chg="del">
          <ac:chgData name="山本　真也" userId="2710c073-bc78-47b2-9b83-913dbde9ad3a" providerId="ADAL" clId="{621680ED-8C76-4199-9D22-F87A5055FB3C}" dt="2024-01-15T04:10:26.148" v="32" actId="478"/>
          <ac:cxnSpMkLst>
            <pc:docMk/>
            <pc:sldMk cId="0" sldId="808"/>
            <ac:cxnSpMk id="35871" creationId="{EC1F62D0-2CF6-47DD-A551-8F06DF26D48A}"/>
          </ac:cxnSpMkLst>
        </pc:cxnChg>
        <pc:cxnChg chg="del">
          <ac:chgData name="山本　真也" userId="2710c073-bc78-47b2-9b83-913dbde9ad3a" providerId="ADAL" clId="{621680ED-8C76-4199-9D22-F87A5055FB3C}" dt="2024-01-15T04:10:26.148" v="32" actId="478"/>
          <ac:cxnSpMkLst>
            <pc:docMk/>
            <pc:sldMk cId="0" sldId="808"/>
            <ac:cxnSpMk id="35880" creationId="{7B2F4F44-940A-4CEE-8D03-629165107AA1}"/>
          </ac:cxnSpMkLst>
        </pc:cxnChg>
        <pc:cxnChg chg="del">
          <ac:chgData name="山本　真也" userId="2710c073-bc78-47b2-9b83-913dbde9ad3a" providerId="ADAL" clId="{621680ED-8C76-4199-9D22-F87A5055FB3C}" dt="2024-01-15T04:10:26.148" v="32" actId="478"/>
          <ac:cxnSpMkLst>
            <pc:docMk/>
            <pc:sldMk cId="0" sldId="808"/>
            <ac:cxnSpMk id="35889" creationId="{2B4AAE2F-5118-4E71-807F-EADCD1409564}"/>
          </ac:cxnSpMkLst>
        </pc:cxnChg>
        <pc:cxnChg chg="del">
          <ac:chgData name="山本　真也" userId="2710c073-bc78-47b2-9b83-913dbde9ad3a" providerId="ADAL" clId="{621680ED-8C76-4199-9D22-F87A5055FB3C}" dt="2024-01-15T04:10:26.148" v="32" actId="478"/>
          <ac:cxnSpMkLst>
            <pc:docMk/>
            <pc:sldMk cId="0" sldId="808"/>
            <ac:cxnSpMk id="35892" creationId="{19153B42-6AD5-4429-9EA1-3D4234DEAFC5}"/>
          </ac:cxnSpMkLst>
        </pc:cxnChg>
        <pc:cxnChg chg="del">
          <ac:chgData name="山本　真也" userId="2710c073-bc78-47b2-9b83-913dbde9ad3a" providerId="ADAL" clId="{621680ED-8C76-4199-9D22-F87A5055FB3C}" dt="2024-01-15T04:10:26.148" v="32" actId="478"/>
          <ac:cxnSpMkLst>
            <pc:docMk/>
            <pc:sldMk cId="0" sldId="808"/>
            <ac:cxnSpMk id="35895" creationId="{86902C35-6307-4C72-A7F9-8B87C202F2AA}"/>
          </ac:cxnSpMkLst>
        </pc:cxnChg>
        <pc:cxnChg chg="del">
          <ac:chgData name="山本　真也" userId="2710c073-bc78-47b2-9b83-913dbde9ad3a" providerId="ADAL" clId="{621680ED-8C76-4199-9D22-F87A5055FB3C}" dt="2024-01-15T04:10:26.148" v="32" actId="478"/>
          <ac:cxnSpMkLst>
            <pc:docMk/>
            <pc:sldMk cId="0" sldId="808"/>
            <ac:cxnSpMk id="35952" creationId="{83CF031C-5978-45D9-B244-2F13AEC39162}"/>
          </ac:cxnSpMkLst>
        </pc:cxnChg>
        <pc:cxnChg chg="del">
          <ac:chgData name="山本　真也" userId="2710c073-bc78-47b2-9b83-913dbde9ad3a" providerId="ADAL" clId="{621680ED-8C76-4199-9D22-F87A5055FB3C}" dt="2024-01-15T04:10:26.148" v="32" actId="478"/>
          <ac:cxnSpMkLst>
            <pc:docMk/>
            <pc:sldMk cId="0" sldId="808"/>
            <ac:cxnSpMk id="35955" creationId="{7FDB87DD-7B13-4CEB-926A-9796867D0850}"/>
          </ac:cxnSpMkLst>
        </pc:cxnChg>
        <pc:cxnChg chg="del">
          <ac:chgData name="山本　真也" userId="2710c073-bc78-47b2-9b83-913dbde9ad3a" providerId="ADAL" clId="{621680ED-8C76-4199-9D22-F87A5055FB3C}" dt="2024-01-15T04:10:26.148" v="32" actId="478"/>
          <ac:cxnSpMkLst>
            <pc:docMk/>
            <pc:sldMk cId="0" sldId="808"/>
            <ac:cxnSpMk id="35958" creationId="{70EFC704-5EAE-4345-AE49-64180F83C5E0}"/>
          </ac:cxnSpMkLst>
        </pc:cxnChg>
        <pc:cxnChg chg="del">
          <ac:chgData name="山本　真也" userId="2710c073-bc78-47b2-9b83-913dbde9ad3a" providerId="ADAL" clId="{621680ED-8C76-4199-9D22-F87A5055FB3C}" dt="2024-01-15T04:10:26.148" v="32" actId="478"/>
          <ac:cxnSpMkLst>
            <pc:docMk/>
            <pc:sldMk cId="0" sldId="808"/>
            <ac:cxnSpMk id="35972" creationId="{841382DF-BBFC-423D-AF9D-0559165A222D}"/>
          </ac:cxnSpMkLst>
        </pc:cxnChg>
        <pc:cxnChg chg="del">
          <ac:chgData name="山本　真也" userId="2710c073-bc78-47b2-9b83-913dbde9ad3a" providerId="ADAL" clId="{621680ED-8C76-4199-9D22-F87A5055FB3C}" dt="2024-01-15T04:10:26.148" v="32" actId="478"/>
          <ac:cxnSpMkLst>
            <pc:docMk/>
            <pc:sldMk cId="0" sldId="808"/>
            <ac:cxnSpMk id="35985" creationId="{98FCC710-C837-4B94-A4D3-CCED302B41E7}"/>
          </ac:cxnSpMkLst>
        </pc:cxnChg>
        <pc:cxnChg chg="del">
          <ac:chgData name="山本　真也" userId="2710c073-bc78-47b2-9b83-913dbde9ad3a" providerId="ADAL" clId="{621680ED-8C76-4199-9D22-F87A5055FB3C}" dt="2024-01-15T04:10:26.148" v="32" actId="478"/>
          <ac:cxnSpMkLst>
            <pc:docMk/>
            <pc:sldMk cId="0" sldId="808"/>
            <ac:cxnSpMk id="36000" creationId="{2F7FDB55-28DB-440A-AA15-86BA03FD2BAA}"/>
          </ac:cxnSpMkLst>
        </pc:cxnChg>
        <pc:cxnChg chg="del">
          <ac:chgData name="山本　真也" userId="2710c073-bc78-47b2-9b83-913dbde9ad3a" providerId="ADAL" clId="{621680ED-8C76-4199-9D22-F87A5055FB3C}" dt="2024-01-15T04:10:26.148" v="32" actId="478"/>
          <ac:cxnSpMkLst>
            <pc:docMk/>
            <pc:sldMk cId="0" sldId="808"/>
            <ac:cxnSpMk id="36007" creationId="{2D7BC7A5-9DBD-4626-B53F-1493701DE014}"/>
          </ac:cxnSpMkLst>
        </pc:cxnChg>
      </pc:sldChg>
      <pc:sldChg chg="modSp add mod">
        <pc:chgData name="山本　真也" userId="2710c073-bc78-47b2-9b83-913dbde9ad3a" providerId="ADAL" clId="{621680ED-8C76-4199-9D22-F87A5055FB3C}" dt="2024-01-15T04:08:49.775" v="30" actId="6549"/>
        <pc:sldMkLst>
          <pc:docMk/>
          <pc:sldMk cId="461783101" sldId="809"/>
        </pc:sldMkLst>
        <pc:spChg chg="mod">
          <ac:chgData name="山本　真也" userId="2710c073-bc78-47b2-9b83-913dbde9ad3a" providerId="ADAL" clId="{621680ED-8C76-4199-9D22-F87A5055FB3C}" dt="2024-01-15T04:08:49.775" v="30" actId="6549"/>
          <ac:spMkLst>
            <pc:docMk/>
            <pc:sldMk cId="461783101" sldId="809"/>
            <ac:spMk id="28674" creationId="{70D01B66-C144-4579-AC3C-9CF44A98226F}"/>
          </ac:spMkLst>
        </pc:spChg>
      </pc:sldChg>
      <pc:sldChg chg="add del ord">
        <pc:chgData name="山本　真也" userId="2710c073-bc78-47b2-9b83-913dbde9ad3a" providerId="ADAL" clId="{621680ED-8C76-4199-9D22-F87A5055FB3C}" dt="2024-01-15T11:49:46.477" v="7885" actId="47"/>
        <pc:sldMkLst>
          <pc:docMk/>
          <pc:sldMk cId="4009557657" sldId="810"/>
        </pc:sldMkLst>
      </pc:sldChg>
      <pc:sldChg chg="addSp delSp modSp add mod">
        <pc:chgData name="山本　真也" userId="2710c073-bc78-47b2-9b83-913dbde9ad3a" providerId="ADAL" clId="{621680ED-8C76-4199-9D22-F87A5055FB3C}" dt="2024-01-16T05:51:54.353" v="9040" actId="20577"/>
        <pc:sldMkLst>
          <pc:docMk/>
          <pc:sldMk cId="10874484" sldId="811"/>
        </pc:sldMkLst>
        <pc:spChg chg="add mod ord">
          <ac:chgData name="山本　真也" userId="2710c073-bc78-47b2-9b83-913dbde9ad3a" providerId="ADAL" clId="{621680ED-8C76-4199-9D22-F87A5055FB3C}" dt="2024-01-15T08:13:35.294" v="4401" actId="1036"/>
          <ac:spMkLst>
            <pc:docMk/>
            <pc:sldMk cId="10874484" sldId="811"/>
            <ac:spMk id="3" creationId="{6A8ED176-731F-4EC2-BA5A-C20BB146E31A}"/>
          </ac:spMkLst>
        </pc:spChg>
        <pc:spChg chg="mod">
          <ac:chgData name="山本　真也" userId="2710c073-bc78-47b2-9b83-913dbde9ad3a" providerId="ADAL" clId="{621680ED-8C76-4199-9D22-F87A5055FB3C}" dt="2024-01-15T04:37:22.748" v="668" actId="1076"/>
          <ac:spMkLst>
            <pc:docMk/>
            <pc:sldMk cId="10874484" sldId="811"/>
            <ac:spMk id="8" creationId="{F4BFBC2C-2BDE-4981-B1E5-3272482969A2}"/>
          </ac:spMkLst>
        </pc:spChg>
        <pc:spChg chg="del mod">
          <ac:chgData name="山本　真也" userId="2710c073-bc78-47b2-9b83-913dbde9ad3a" providerId="ADAL" clId="{621680ED-8C76-4199-9D22-F87A5055FB3C}" dt="2024-01-15T08:27:48.234" v="5005" actId="478"/>
          <ac:spMkLst>
            <pc:docMk/>
            <pc:sldMk cId="10874484" sldId="811"/>
            <ac:spMk id="10" creationId="{27897E3B-208F-4B14-866D-7489E788D45F}"/>
          </ac:spMkLst>
        </pc:spChg>
        <pc:spChg chg="add mod">
          <ac:chgData name="山本　真也" userId="2710c073-bc78-47b2-9b83-913dbde9ad3a" providerId="ADAL" clId="{621680ED-8C76-4199-9D22-F87A5055FB3C}" dt="2024-01-15T08:28:02.463" v="5069" actId="20577"/>
          <ac:spMkLst>
            <pc:docMk/>
            <pc:sldMk cId="10874484" sldId="811"/>
            <ac:spMk id="13" creationId="{8240F52B-2B9F-4DE8-85C2-B84696765D78}"/>
          </ac:spMkLst>
        </pc:spChg>
        <pc:spChg chg="add mod">
          <ac:chgData name="山本　真也" userId="2710c073-bc78-47b2-9b83-913dbde9ad3a" providerId="ADAL" clId="{621680ED-8C76-4199-9D22-F87A5055FB3C}" dt="2024-01-15T08:27:48.859" v="5006"/>
          <ac:spMkLst>
            <pc:docMk/>
            <pc:sldMk cId="10874484" sldId="811"/>
            <ac:spMk id="14" creationId="{2D233131-64CD-4FE7-92A5-B099BE102B89}"/>
          </ac:spMkLst>
        </pc:spChg>
        <pc:spChg chg="add mod ord">
          <ac:chgData name="山本　真也" userId="2710c073-bc78-47b2-9b83-913dbde9ad3a" providerId="ADAL" clId="{621680ED-8C76-4199-9D22-F87A5055FB3C}" dt="2024-01-15T08:13:35.294" v="4401" actId="1036"/>
          <ac:spMkLst>
            <pc:docMk/>
            <pc:sldMk cId="10874484" sldId="811"/>
            <ac:spMk id="23" creationId="{11E8277F-A0DD-4EAC-BEB4-5CD16A983BD9}"/>
          </ac:spMkLst>
        </pc:spChg>
        <pc:spChg chg="add mod">
          <ac:chgData name="山本　真也" userId="2710c073-bc78-47b2-9b83-913dbde9ad3a" providerId="ADAL" clId="{621680ED-8C76-4199-9D22-F87A5055FB3C}" dt="2024-01-15T08:13:40.562" v="4402" actId="14100"/>
          <ac:spMkLst>
            <pc:docMk/>
            <pc:sldMk cId="10874484" sldId="811"/>
            <ac:spMk id="24" creationId="{DC2FEEBD-C7E0-48B8-B698-CBC1CB97EA80}"/>
          </ac:spMkLst>
        </pc:spChg>
        <pc:spChg chg="add mod">
          <ac:chgData name="山本　真也" userId="2710c073-bc78-47b2-9b83-913dbde9ad3a" providerId="ADAL" clId="{621680ED-8C76-4199-9D22-F87A5055FB3C}" dt="2024-01-15T08:13:45.018" v="4403" actId="14100"/>
          <ac:spMkLst>
            <pc:docMk/>
            <pc:sldMk cId="10874484" sldId="811"/>
            <ac:spMk id="25" creationId="{9790C331-E3A3-4170-90B5-BE4091C82036}"/>
          </ac:spMkLst>
        </pc:spChg>
        <pc:spChg chg="add del mod">
          <ac:chgData name="山本　真也" userId="2710c073-bc78-47b2-9b83-913dbde9ad3a" providerId="ADAL" clId="{621680ED-8C76-4199-9D22-F87A5055FB3C}" dt="2024-01-15T04:37:10.152" v="665" actId="478"/>
          <ac:spMkLst>
            <pc:docMk/>
            <pc:sldMk cId="10874484" sldId="811"/>
            <ac:spMk id="27" creationId="{D7A4F12C-A0A9-4DAD-88FC-2345B1F1E8D1}"/>
          </ac:spMkLst>
        </pc:spChg>
        <pc:spChg chg="add mod">
          <ac:chgData name="山本　真也" userId="2710c073-bc78-47b2-9b83-913dbde9ad3a" providerId="ADAL" clId="{621680ED-8C76-4199-9D22-F87A5055FB3C}" dt="2024-01-16T05:51:54.353" v="9040" actId="20577"/>
          <ac:spMkLst>
            <pc:docMk/>
            <pc:sldMk cId="10874484" sldId="811"/>
            <ac:spMk id="28" creationId="{9EA2748A-49D3-4D3A-B3D1-EA74C6D47F61}"/>
          </ac:spMkLst>
        </pc:spChg>
        <pc:spChg chg="add mod">
          <ac:chgData name="山本　真也" userId="2710c073-bc78-47b2-9b83-913dbde9ad3a" providerId="ADAL" clId="{621680ED-8C76-4199-9D22-F87A5055FB3C}" dt="2024-01-15T08:14:33.820" v="4413" actId="1036"/>
          <ac:spMkLst>
            <pc:docMk/>
            <pc:sldMk cId="10874484" sldId="811"/>
            <ac:spMk id="29" creationId="{8CE97BD7-D88A-4362-84E1-DE3B8A3845EA}"/>
          </ac:spMkLst>
        </pc:spChg>
        <pc:spChg chg="mod">
          <ac:chgData name="山本　真也" userId="2710c073-bc78-47b2-9b83-913dbde9ad3a" providerId="ADAL" clId="{621680ED-8C76-4199-9D22-F87A5055FB3C}" dt="2024-01-15T04:22:36.548" v="410"/>
          <ac:spMkLst>
            <pc:docMk/>
            <pc:sldMk cId="10874484" sldId="811"/>
            <ac:spMk id="31" creationId="{CB60866B-D9D9-4F53-BB00-51FDEF424986}"/>
          </ac:spMkLst>
        </pc:spChg>
        <pc:spChg chg="mod">
          <ac:chgData name="山本　真也" userId="2710c073-bc78-47b2-9b83-913dbde9ad3a" providerId="ADAL" clId="{621680ED-8C76-4199-9D22-F87A5055FB3C}" dt="2024-01-15T04:22:36.548" v="410"/>
          <ac:spMkLst>
            <pc:docMk/>
            <pc:sldMk cId="10874484" sldId="811"/>
            <ac:spMk id="36" creationId="{2F1EAC54-C1A2-4889-9522-5943F9E98F4D}"/>
          </ac:spMkLst>
        </pc:spChg>
        <pc:spChg chg="mod">
          <ac:chgData name="山本　真也" userId="2710c073-bc78-47b2-9b83-913dbde9ad3a" providerId="ADAL" clId="{621680ED-8C76-4199-9D22-F87A5055FB3C}" dt="2024-01-15T04:22:36.548" v="410"/>
          <ac:spMkLst>
            <pc:docMk/>
            <pc:sldMk cId="10874484" sldId="811"/>
            <ac:spMk id="38" creationId="{ACC09AC4-0FAE-45F4-A763-0077CEA3733D}"/>
          </ac:spMkLst>
        </pc:spChg>
        <pc:spChg chg="add del mod">
          <ac:chgData name="山本　真也" userId="2710c073-bc78-47b2-9b83-913dbde9ad3a" providerId="ADAL" clId="{621680ED-8C76-4199-9D22-F87A5055FB3C}" dt="2024-01-15T04:37:01.504" v="664" actId="478"/>
          <ac:spMkLst>
            <pc:docMk/>
            <pc:sldMk cId="10874484" sldId="811"/>
            <ac:spMk id="40" creationId="{A16FEC1F-C420-4098-AEBF-D96B5C2AA3DB}"/>
          </ac:spMkLst>
        </pc:spChg>
        <pc:spChg chg="add del mod">
          <ac:chgData name="山本　真也" userId="2710c073-bc78-47b2-9b83-913dbde9ad3a" providerId="ADAL" clId="{621680ED-8C76-4199-9D22-F87A5055FB3C}" dt="2024-01-15T04:37:01.504" v="664" actId="478"/>
          <ac:spMkLst>
            <pc:docMk/>
            <pc:sldMk cId="10874484" sldId="811"/>
            <ac:spMk id="41" creationId="{11D3634F-525E-4B7F-B4AF-1A072BFDD28A}"/>
          </ac:spMkLst>
        </pc:spChg>
        <pc:spChg chg="del">
          <ac:chgData name="山本　真也" userId="2710c073-bc78-47b2-9b83-913dbde9ad3a" providerId="ADAL" clId="{621680ED-8C76-4199-9D22-F87A5055FB3C}" dt="2024-01-15T04:22:35.505" v="409" actId="478"/>
          <ac:spMkLst>
            <pc:docMk/>
            <pc:sldMk cId="10874484" sldId="811"/>
            <ac:spMk id="47" creationId="{98F2B52C-85C7-4581-861C-71766252EF57}"/>
          </ac:spMkLst>
        </pc:spChg>
        <pc:spChg chg="del">
          <ac:chgData name="山本　真也" userId="2710c073-bc78-47b2-9b83-913dbde9ad3a" providerId="ADAL" clId="{621680ED-8C76-4199-9D22-F87A5055FB3C}" dt="2024-01-15T04:22:35.505" v="409" actId="478"/>
          <ac:spMkLst>
            <pc:docMk/>
            <pc:sldMk cId="10874484" sldId="811"/>
            <ac:spMk id="48" creationId="{205F85F9-3C5D-4EDC-809C-D9273A2801F6}"/>
          </ac:spMkLst>
        </pc:spChg>
        <pc:spChg chg="del">
          <ac:chgData name="山本　真也" userId="2710c073-bc78-47b2-9b83-913dbde9ad3a" providerId="ADAL" clId="{621680ED-8C76-4199-9D22-F87A5055FB3C}" dt="2024-01-15T04:22:35.505" v="409" actId="478"/>
          <ac:spMkLst>
            <pc:docMk/>
            <pc:sldMk cId="10874484" sldId="811"/>
            <ac:spMk id="51" creationId="{14F98B2D-FCC0-4A27-9814-8AD9817DCA1C}"/>
          </ac:spMkLst>
        </pc:spChg>
        <pc:spChg chg="del">
          <ac:chgData name="山本　真也" userId="2710c073-bc78-47b2-9b83-913dbde9ad3a" providerId="ADAL" clId="{621680ED-8C76-4199-9D22-F87A5055FB3C}" dt="2024-01-15T04:22:35.505" v="409" actId="478"/>
          <ac:spMkLst>
            <pc:docMk/>
            <pc:sldMk cId="10874484" sldId="811"/>
            <ac:spMk id="54" creationId="{AD2090A7-5025-458A-B993-0F52B52C4F5E}"/>
          </ac:spMkLst>
        </pc:spChg>
        <pc:spChg chg="del">
          <ac:chgData name="山本　真也" userId="2710c073-bc78-47b2-9b83-913dbde9ad3a" providerId="ADAL" clId="{621680ED-8C76-4199-9D22-F87A5055FB3C}" dt="2024-01-15T04:22:35.505" v="409" actId="478"/>
          <ac:spMkLst>
            <pc:docMk/>
            <pc:sldMk cId="10874484" sldId="811"/>
            <ac:spMk id="55" creationId="{E8214852-25AC-4B87-BC88-C9C7081AF588}"/>
          </ac:spMkLst>
        </pc:spChg>
        <pc:spChg chg="del">
          <ac:chgData name="山本　真也" userId="2710c073-bc78-47b2-9b83-913dbde9ad3a" providerId="ADAL" clId="{621680ED-8C76-4199-9D22-F87A5055FB3C}" dt="2024-01-15T04:22:35.505" v="409" actId="478"/>
          <ac:spMkLst>
            <pc:docMk/>
            <pc:sldMk cId="10874484" sldId="811"/>
            <ac:spMk id="56" creationId="{D7FBBA5A-58BF-4268-BCE6-67990AE13ED8}"/>
          </ac:spMkLst>
        </pc:spChg>
        <pc:spChg chg="del">
          <ac:chgData name="山本　真也" userId="2710c073-bc78-47b2-9b83-913dbde9ad3a" providerId="ADAL" clId="{621680ED-8C76-4199-9D22-F87A5055FB3C}" dt="2024-01-15T04:22:35.505" v="409" actId="478"/>
          <ac:spMkLst>
            <pc:docMk/>
            <pc:sldMk cId="10874484" sldId="811"/>
            <ac:spMk id="57" creationId="{81BBD36C-47C2-4CD1-9285-210C89F2DC01}"/>
          </ac:spMkLst>
        </pc:spChg>
        <pc:spChg chg="del">
          <ac:chgData name="山本　真也" userId="2710c073-bc78-47b2-9b83-913dbde9ad3a" providerId="ADAL" clId="{621680ED-8C76-4199-9D22-F87A5055FB3C}" dt="2024-01-15T04:22:35.505" v="409" actId="478"/>
          <ac:spMkLst>
            <pc:docMk/>
            <pc:sldMk cId="10874484" sldId="811"/>
            <ac:spMk id="58" creationId="{E6CD6905-ECC6-4632-9767-34FA0531D53E}"/>
          </ac:spMkLst>
        </pc:spChg>
        <pc:spChg chg="del">
          <ac:chgData name="山本　真也" userId="2710c073-bc78-47b2-9b83-913dbde9ad3a" providerId="ADAL" clId="{621680ED-8C76-4199-9D22-F87A5055FB3C}" dt="2024-01-15T04:22:35.505" v="409" actId="478"/>
          <ac:spMkLst>
            <pc:docMk/>
            <pc:sldMk cId="10874484" sldId="811"/>
            <ac:spMk id="59" creationId="{2AB01585-BE6B-47A6-9A8B-37EBE8D98142}"/>
          </ac:spMkLst>
        </pc:spChg>
        <pc:spChg chg="del">
          <ac:chgData name="山本　真也" userId="2710c073-bc78-47b2-9b83-913dbde9ad3a" providerId="ADAL" clId="{621680ED-8C76-4199-9D22-F87A5055FB3C}" dt="2024-01-15T04:22:35.505" v="409" actId="478"/>
          <ac:spMkLst>
            <pc:docMk/>
            <pc:sldMk cId="10874484" sldId="811"/>
            <ac:spMk id="69" creationId="{006339AF-49B2-4CC7-A8D7-67A2830B2718}"/>
          </ac:spMkLst>
        </pc:spChg>
        <pc:spChg chg="del">
          <ac:chgData name="山本　真也" userId="2710c073-bc78-47b2-9b83-913dbde9ad3a" providerId="ADAL" clId="{621680ED-8C76-4199-9D22-F87A5055FB3C}" dt="2024-01-15T04:22:35.505" v="409" actId="478"/>
          <ac:spMkLst>
            <pc:docMk/>
            <pc:sldMk cId="10874484" sldId="811"/>
            <ac:spMk id="70" creationId="{02C3F6D7-ADE1-4A66-BF25-7E976A462405}"/>
          </ac:spMkLst>
        </pc:spChg>
        <pc:spChg chg="del">
          <ac:chgData name="山本　真也" userId="2710c073-bc78-47b2-9b83-913dbde9ad3a" providerId="ADAL" clId="{621680ED-8C76-4199-9D22-F87A5055FB3C}" dt="2024-01-15T04:22:35.505" v="409" actId="478"/>
          <ac:spMkLst>
            <pc:docMk/>
            <pc:sldMk cId="10874484" sldId="811"/>
            <ac:spMk id="71" creationId="{70F9385B-8D3E-4C03-A018-27339A249371}"/>
          </ac:spMkLst>
        </pc:spChg>
        <pc:spChg chg="del">
          <ac:chgData name="山本　真也" userId="2710c073-bc78-47b2-9b83-913dbde9ad3a" providerId="ADAL" clId="{621680ED-8C76-4199-9D22-F87A5055FB3C}" dt="2024-01-15T04:22:35.505" v="409" actId="478"/>
          <ac:spMkLst>
            <pc:docMk/>
            <pc:sldMk cId="10874484" sldId="811"/>
            <ac:spMk id="72" creationId="{300CD303-CE4A-4A48-93F4-E2298D517E82}"/>
          </ac:spMkLst>
        </pc:spChg>
        <pc:spChg chg="del">
          <ac:chgData name="山本　真也" userId="2710c073-bc78-47b2-9b83-913dbde9ad3a" providerId="ADAL" clId="{621680ED-8C76-4199-9D22-F87A5055FB3C}" dt="2024-01-15T04:22:35.505" v="409" actId="478"/>
          <ac:spMkLst>
            <pc:docMk/>
            <pc:sldMk cId="10874484" sldId="811"/>
            <ac:spMk id="73" creationId="{CD5A82F1-FF87-410C-A08F-4BF37223134C}"/>
          </ac:spMkLst>
        </pc:spChg>
        <pc:spChg chg="del">
          <ac:chgData name="山本　真也" userId="2710c073-bc78-47b2-9b83-913dbde9ad3a" providerId="ADAL" clId="{621680ED-8C76-4199-9D22-F87A5055FB3C}" dt="2024-01-15T04:22:35.505" v="409" actId="478"/>
          <ac:spMkLst>
            <pc:docMk/>
            <pc:sldMk cId="10874484" sldId="811"/>
            <ac:spMk id="74" creationId="{D03FD7C3-93F8-4BFB-83DE-EA77F8EAE82D}"/>
          </ac:spMkLst>
        </pc:spChg>
        <pc:grpChg chg="del">
          <ac:chgData name="山本　真也" userId="2710c073-bc78-47b2-9b83-913dbde9ad3a" providerId="ADAL" clId="{621680ED-8C76-4199-9D22-F87A5055FB3C}" dt="2024-01-15T04:22:35.505" v="409" actId="478"/>
          <ac:grpSpMkLst>
            <pc:docMk/>
            <pc:sldMk cId="10874484" sldId="811"/>
            <ac:grpSpMk id="3" creationId="{A3C93323-9894-48B6-BFE2-2BE02FD0FE89}"/>
          </ac:grpSpMkLst>
        </pc:grpChg>
        <pc:grpChg chg="add del mod">
          <ac:chgData name="山本　真也" userId="2710c073-bc78-47b2-9b83-913dbde9ad3a" providerId="ADAL" clId="{621680ED-8C76-4199-9D22-F87A5055FB3C}" dt="2024-01-15T04:39:05.179" v="729" actId="478"/>
          <ac:grpSpMkLst>
            <pc:docMk/>
            <pc:sldMk cId="10874484" sldId="811"/>
            <ac:grpSpMk id="30" creationId="{72A280A3-44DC-41DA-A96E-8DE588157822}"/>
          </ac:grpSpMkLst>
        </pc:grpChg>
        <pc:grpChg chg="mod">
          <ac:chgData name="山本　真也" userId="2710c073-bc78-47b2-9b83-913dbde9ad3a" providerId="ADAL" clId="{621680ED-8C76-4199-9D22-F87A5055FB3C}" dt="2024-01-15T04:22:36.548" v="410"/>
          <ac:grpSpMkLst>
            <pc:docMk/>
            <pc:sldMk cId="10874484" sldId="811"/>
            <ac:grpSpMk id="32" creationId="{CED24FE1-10F8-4D2A-AA8E-08677DB839CD}"/>
          </ac:grpSpMkLst>
        </pc:grpChg>
        <pc:grpChg chg="add del mod">
          <ac:chgData name="山本　真也" userId="2710c073-bc78-47b2-9b83-913dbde9ad3a" providerId="ADAL" clId="{621680ED-8C76-4199-9D22-F87A5055FB3C}" dt="2024-01-15T04:38:23.552" v="685" actId="478"/>
          <ac:grpSpMkLst>
            <pc:docMk/>
            <pc:sldMk cId="10874484" sldId="811"/>
            <ac:grpSpMk id="35" creationId="{79DE4505-329D-4FCE-911C-36AD7B1E9296}"/>
          </ac:grpSpMkLst>
        </pc:grpChg>
        <pc:grpChg chg="mod">
          <ac:chgData name="山本　真也" userId="2710c073-bc78-47b2-9b83-913dbde9ad3a" providerId="ADAL" clId="{621680ED-8C76-4199-9D22-F87A5055FB3C}" dt="2024-01-15T04:22:36.548" v="410"/>
          <ac:grpSpMkLst>
            <pc:docMk/>
            <pc:sldMk cId="10874484" sldId="811"/>
            <ac:grpSpMk id="37" creationId="{5856EF99-C7D7-4053-B8D3-8FA9A3273132}"/>
          </ac:grpSpMkLst>
        </pc:grpChg>
        <pc:graphicFrameChg chg="mod">
          <ac:chgData name="山本　真也" userId="2710c073-bc78-47b2-9b83-913dbde9ad3a" providerId="ADAL" clId="{621680ED-8C76-4199-9D22-F87A5055FB3C}" dt="2024-01-15T04:22:36.548" v="410"/>
          <ac:graphicFrameMkLst>
            <pc:docMk/>
            <pc:sldMk cId="10874484" sldId="811"/>
            <ac:graphicFrameMk id="33" creationId="{0FE2C4D7-B0FD-4D42-81A3-A6CCE61D6F3D}"/>
          </ac:graphicFrameMkLst>
        </pc:graphicFrameChg>
        <pc:graphicFrameChg chg="mod">
          <ac:chgData name="山本　真也" userId="2710c073-bc78-47b2-9b83-913dbde9ad3a" providerId="ADAL" clId="{621680ED-8C76-4199-9D22-F87A5055FB3C}" dt="2024-01-15T04:22:36.548" v="410"/>
          <ac:graphicFrameMkLst>
            <pc:docMk/>
            <pc:sldMk cId="10874484" sldId="811"/>
            <ac:graphicFrameMk id="34" creationId="{F9A17675-262C-44C2-A97B-3705727B0EF3}"/>
          </ac:graphicFrameMkLst>
        </pc:graphicFrameChg>
        <pc:graphicFrameChg chg="mod">
          <ac:chgData name="山本　真也" userId="2710c073-bc78-47b2-9b83-913dbde9ad3a" providerId="ADAL" clId="{621680ED-8C76-4199-9D22-F87A5055FB3C}" dt="2024-01-15T04:22:36.548" v="410"/>
          <ac:graphicFrameMkLst>
            <pc:docMk/>
            <pc:sldMk cId="10874484" sldId="811"/>
            <ac:graphicFrameMk id="39" creationId="{093D4F1D-4A63-4B34-8D5A-68CC2A8CB320}"/>
          </ac:graphicFrameMkLst>
        </pc:graphicFrameChg>
      </pc:sldChg>
      <pc:sldChg chg="addSp delSp modSp add mod">
        <pc:chgData name="山本　真也" userId="2710c073-bc78-47b2-9b83-913dbde9ad3a" providerId="ADAL" clId="{621680ED-8C76-4199-9D22-F87A5055FB3C}" dt="2024-01-16T00:12:22.748" v="7890" actId="113"/>
        <pc:sldMkLst>
          <pc:docMk/>
          <pc:sldMk cId="3771966049" sldId="812"/>
        </pc:sldMkLst>
        <pc:spChg chg="del mod">
          <ac:chgData name="山本　真也" userId="2710c073-bc78-47b2-9b83-913dbde9ad3a" providerId="ADAL" clId="{621680ED-8C76-4199-9D22-F87A5055FB3C}" dt="2024-01-15T08:28:15.949" v="5070" actId="478"/>
          <ac:spMkLst>
            <pc:docMk/>
            <pc:sldMk cId="3771966049" sldId="812"/>
            <ac:spMk id="10" creationId="{27897E3B-208F-4B14-866D-7489E788D45F}"/>
          </ac:spMkLst>
        </pc:spChg>
        <pc:spChg chg="add mod">
          <ac:chgData name="山本　真也" userId="2710c073-bc78-47b2-9b83-913dbde9ad3a" providerId="ADAL" clId="{621680ED-8C76-4199-9D22-F87A5055FB3C}" dt="2024-01-15T08:28:37.838" v="5138" actId="20577"/>
          <ac:spMkLst>
            <pc:docMk/>
            <pc:sldMk cId="3771966049" sldId="812"/>
            <ac:spMk id="11" creationId="{854CAD5D-6B9B-4EF1-A093-00E707C81E7B}"/>
          </ac:spMkLst>
        </pc:spChg>
        <pc:spChg chg="add mod">
          <ac:chgData name="山本　真也" userId="2710c073-bc78-47b2-9b83-913dbde9ad3a" providerId="ADAL" clId="{621680ED-8C76-4199-9D22-F87A5055FB3C}" dt="2024-01-15T08:28:16.753" v="5071"/>
          <ac:spMkLst>
            <pc:docMk/>
            <pc:sldMk cId="3771966049" sldId="812"/>
            <ac:spMk id="12" creationId="{7B030088-7EA8-4DE7-BCB3-0DA458EA4F7C}"/>
          </ac:spMkLst>
        </pc:spChg>
        <pc:spChg chg="del">
          <ac:chgData name="山本　真也" userId="2710c073-bc78-47b2-9b83-913dbde9ad3a" providerId="ADAL" clId="{621680ED-8C76-4199-9D22-F87A5055FB3C}" dt="2024-01-15T04:36:58.351" v="663" actId="478"/>
          <ac:spMkLst>
            <pc:docMk/>
            <pc:sldMk cId="3771966049" sldId="812"/>
            <ac:spMk id="27" creationId="{D7A4F12C-A0A9-4DAD-88FC-2345B1F1E8D1}"/>
          </ac:spMkLst>
        </pc:spChg>
        <pc:spChg chg="del">
          <ac:chgData name="山本　真也" userId="2710c073-bc78-47b2-9b83-913dbde9ad3a" providerId="ADAL" clId="{621680ED-8C76-4199-9D22-F87A5055FB3C}" dt="2024-01-15T04:36:58.351" v="663" actId="478"/>
          <ac:spMkLst>
            <pc:docMk/>
            <pc:sldMk cId="3771966049" sldId="812"/>
            <ac:spMk id="28" creationId="{9EA2748A-49D3-4D3A-B3D1-EA74C6D47F61}"/>
          </ac:spMkLst>
        </pc:spChg>
        <pc:spChg chg="del">
          <ac:chgData name="山本　真也" userId="2710c073-bc78-47b2-9b83-913dbde9ad3a" providerId="ADAL" clId="{621680ED-8C76-4199-9D22-F87A5055FB3C}" dt="2024-01-15T04:36:58.351" v="663" actId="478"/>
          <ac:spMkLst>
            <pc:docMk/>
            <pc:sldMk cId="3771966049" sldId="812"/>
            <ac:spMk id="29" creationId="{8CE97BD7-D88A-4362-84E1-DE3B8A3845EA}"/>
          </ac:spMkLst>
        </pc:spChg>
        <pc:spChg chg="del">
          <ac:chgData name="山本　真也" userId="2710c073-bc78-47b2-9b83-913dbde9ad3a" providerId="ADAL" clId="{621680ED-8C76-4199-9D22-F87A5055FB3C}" dt="2024-01-15T04:52:36.969" v="847" actId="478"/>
          <ac:spMkLst>
            <pc:docMk/>
            <pc:sldMk cId="3771966049" sldId="812"/>
            <ac:spMk id="40" creationId="{A16FEC1F-C420-4098-AEBF-D96B5C2AA3DB}"/>
          </ac:spMkLst>
        </pc:spChg>
        <pc:spChg chg="mod">
          <ac:chgData name="山本　真也" userId="2710c073-bc78-47b2-9b83-913dbde9ad3a" providerId="ADAL" clId="{621680ED-8C76-4199-9D22-F87A5055FB3C}" dt="2024-01-16T00:12:22.748" v="7890" actId="113"/>
          <ac:spMkLst>
            <pc:docMk/>
            <pc:sldMk cId="3771966049" sldId="812"/>
            <ac:spMk id="41" creationId="{11D3634F-525E-4B7F-B4AF-1A072BFDD28A}"/>
          </ac:spMkLst>
        </pc:spChg>
        <pc:grpChg chg="del">
          <ac:chgData name="山本　真也" userId="2710c073-bc78-47b2-9b83-913dbde9ad3a" providerId="ADAL" clId="{621680ED-8C76-4199-9D22-F87A5055FB3C}" dt="2024-01-15T04:36:58.351" v="663" actId="478"/>
          <ac:grpSpMkLst>
            <pc:docMk/>
            <pc:sldMk cId="3771966049" sldId="812"/>
            <ac:grpSpMk id="30" creationId="{72A280A3-44DC-41DA-A96E-8DE588157822}"/>
          </ac:grpSpMkLst>
        </pc:grpChg>
        <pc:grpChg chg="del">
          <ac:chgData name="山本　真也" userId="2710c073-bc78-47b2-9b83-913dbde9ad3a" providerId="ADAL" clId="{621680ED-8C76-4199-9D22-F87A5055FB3C}" dt="2024-01-15T04:36:58.351" v="663" actId="478"/>
          <ac:grpSpMkLst>
            <pc:docMk/>
            <pc:sldMk cId="3771966049" sldId="812"/>
            <ac:grpSpMk id="35" creationId="{79DE4505-329D-4FCE-911C-36AD7B1E9296}"/>
          </ac:grpSpMkLst>
        </pc:grpChg>
      </pc:sldChg>
      <pc:sldChg chg="addSp delSp modSp add mod">
        <pc:chgData name="山本　真也" userId="2710c073-bc78-47b2-9b83-913dbde9ad3a" providerId="ADAL" clId="{621680ED-8C76-4199-9D22-F87A5055FB3C}" dt="2024-01-16T05:01:09.620" v="8979" actId="14100"/>
        <pc:sldMkLst>
          <pc:docMk/>
          <pc:sldMk cId="2070613141" sldId="813"/>
        </pc:sldMkLst>
        <pc:spChg chg="mod">
          <ac:chgData name="山本　真也" userId="2710c073-bc78-47b2-9b83-913dbde9ad3a" providerId="ADAL" clId="{621680ED-8C76-4199-9D22-F87A5055FB3C}" dt="2024-01-15T09:14:50.215" v="6207" actId="6549"/>
          <ac:spMkLst>
            <pc:docMk/>
            <pc:sldMk cId="2070613141" sldId="813"/>
            <ac:spMk id="10" creationId="{F7DC1CB7-DB80-4191-A964-45FE76787FB1}"/>
          </ac:spMkLst>
        </pc:spChg>
        <pc:spChg chg="add del mod">
          <ac:chgData name="山本　真也" userId="2710c073-bc78-47b2-9b83-913dbde9ad3a" providerId="ADAL" clId="{621680ED-8C76-4199-9D22-F87A5055FB3C}" dt="2024-01-15T09:15:18.469" v="6209" actId="478"/>
          <ac:spMkLst>
            <pc:docMk/>
            <pc:sldMk cId="2070613141" sldId="813"/>
            <ac:spMk id="12" creationId="{AE9BA925-8A24-42BB-8C97-F5D721241F6C}"/>
          </ac:spMkLst>
        </pc:spChg>
        <pc:spChg chg="add del mod">
          <ac:chgData name="山本　真也" userId="2710c073-bc78-47b2-9b83-913dbde9ad3a" providerId="ADAL" clId="{621680ED-8C76-4199-9D22-F87A5055FB3C}" dt="2024-01-15T09:07:17.457" v="5960" actId="478"/>
          <ac:spMkLst>
            <pc:docMk/>
            <pc:sldMk cId="2070613141" sldId="813"/>
            <ac:spMk id="13" creationId="{B69A15B9-047E-4B01-9530-841A8954FEDF}"/>
          </ac:spMkLst>
        </pc:spChg>
        <pc:spChg chg="add mod">
          <ac:chgData name="山本　真也" userId="2710c073-bc78-47b2-9b83-913dbde9ad3a" providerId="ADAL" clId="{621680ED-8C76-4199-9D22-F87A5055FB3C}" dt="2024-01-16T05:01:09.620" v="8979" actId="14100"/>
          <ac:spMkLst>
            <pc:docMk/>
            <pc:sldMk cId="2070613141" sldId="813"/>
            <ac:spMk id="14" creationId="{B598B901-6679-4C7F-B296-41BF1ADE4201}"/>
          </ac:spMkLst>
        </pc:spChg>
        <pc:spChg chg="add mod">
          <ac:chgData name="山本　真也" userId="2710c073-bc78-47b2-9b83-913dbde9ad3a" providerId="ADAL" clId="{621680ED-8C76-4199-9D22-F87A5055FB3C}" dt="2024-01-15T09:25:59.270" v="6600" actId="554"/>
          <ac:spMkLst>
            <pc:docMk/>
            <pc:sldMk cId="2070613141" sldId="813"/>
            <ac:spMk id="15" creationId="{53507E8C-D63E-439E-91F2-442A4F7B3F03}"/>
          </ac:spMkLst>
        </pc:spChg>
        <pc:spChg chg="add mod">
          <ac:chgData name="山本　真也" userId="2710c073-bc78-47b2-9b83-913dbde9ad3a" providerId="ADAL" clId="{621680ED-8C76-4199-9D22-F87A5055FB3C}" dt="2024-01-15T09:35:21.325" v="6640" actId="1035"/>
          <ac:spMkLst>
            <pc:docMk/>
            <pc:sldMk cId="2070613141" sldId="813"/>
            <ac:spMk id="16" creationId="{7E9E809E-2DD1-4A92-AC1D-431828B7BAD9}"/>
          </ac:spMkLst>
        </pc:spChg>
        <pc:spChg chg="add mod">
          <ac:chgData name="山本　真也" userId="2710c073-bc78-47b2-9b83-913dbde9ad3a" providerId="ADAL" clId="{621680ED-8C76-4199-9D22-F87A5055FB3C}" dt="2024-01-15T09:35:21.325" v="6640" actId="1035"/>
          <ac:spMkLst>
            <pc:docMk/>
            <pc:sldMk cId="2070613141" sldId="813"/>
            <ac:spMk id="18" creationId="{640AFD02-0B8F-4531-8A93-4AFEC9FBCF03}"/>
          </ac:spMkLst>
        </pc:spChg>
        <pc:spChg chg="add mod">
          <ac:chgData name="山本　真也" userId="2710c073-bc78-47b2-9b83-913dbde9ad3a" providerId="ADAL" clId="{621680ED-8C76-4199-9D22-F87A5055FB3C}" dt="2024-01-15T09:20:57.210" v="6353" actId="571"/>
          <ac:spMkLst>
            <pc:docMk/>
            <pc:sldMk cId="2070613141" sldId="813"/>
            <ac:spMk id="20" creationId="{2F4A8817-74E1-4496-B7B0-09D3B0E6F717}"/>
          </ac:spMkLst>
        </pc:spChg>
        <pc:spChg chg="mod">
          <ac:chgData name="山本　真也" userId="2710c073-bc78-47b2-9b83-913dbde9ad3a" providerId="ADAL" clId="{621680ED-8C76-4199-9D22-F87A5055FB3C}" dt="2024-01-15T09:23:33.600" v="6480" actId="14100"/>
          <ac:spMkLst>
            <pc:docMk/>
            <pc:sldMk cId="2070613141" sldId="813"/>
            <ac:spMk id="22" creationId="{E798D5A0-057E-4B4D-ABC6-FE3695B3E272}"/>
          </ac:spMkLst>
        </pc:spChg>
        <pc:spChg chg="mod">
          <ac:chgData name="山本　真也" userId="2710c073-bc78-47b2-9b83-913dbde9ad3a" providerId="ADAL" clId="{621680ED-8C76-4199-9D22-F87A5055FB3C}" dt="2024-01-15T09:23:33.600" v="6480" actId="14100"/>
          <ac:spMkLst>
            <pc:docMk/>
            <pc:sldMk cId="2070613141" sldId="813"/>
            <ac:spMk id="23" creationId="{EE3C871A-B134-41E7-9FF1-F6A1CC672396}"/>
          </ac:spMkLst>
        </pc:spChg>
        <pc:spChg chg="mod">
          <ac:chgData name="山本　真也" userId="2710c073-bc78-47b2-9b83-913dbde9ad3a" providerId="ADAL" clId="{621680ED-8C76-4199-9D22-F87A5055FB3C}" dt="2024-01-15T09:23:33.600" v="6480" actId="14100"/>
          <ac:spMkLst>
            <pc:docMk/>
            <pc:sldMk cId="2070613141" sldId="813"/>
            <ac:spMk id="24" creationId="{451E9806-D338-43E2-BF20-FED18F4BB6A2}"/>
          </ac:spMkLst>
        </pc:spChg>
        <pc:spChg chg="mod">
          <ac:chgData name="山本　真也" userId="2710c073-bc78-47b2-9b83-913dbde9ad3a" providerId="ADAL" clId="{621680ED-8C76-4199-9D22-F87A5055FB3C}" dt="2024-01-15T09:23:33.600" v="6480" actId="14100"/>
          <ac:spMkLst>
            <pc:docMk/>
            <pc:sldMk cId="2070613141" sldId="813"/>
            <ac:spMk id="25" creationId="{91BB79A8-E3D1-43F4-B741-A0AE517EA2FD}"/>
          </ac:spMkLst>
        </pc:spChg>
        <pc:spChg chg="add mod">
          <ac:chgData name="山本　真也" userId="2710c073-bc78-47b2-9b83-913dbde9ad3a" providerId="ADAL" clId="{621680ED-8C76-4199-9D22-F87A5055FB3C}" dt="2024-01-15T09:25:59.270" v="6600" actId="554"/>
          <ac:spMkLst>
            <pc:docMk/>
            <pc:sldMk cId="2070613141" sldId="813"/>
            <ac:spMk id="26" creationId="{A74C1378-55E7-4599-960C-01FCFBD7A9C5}"/>
          </ac:spMkLst>
        </pc:spChg>
        <pc:spChg chg="del mod">
          <ac:chgData name="山本　真也" userId="2710c073-bc78-47b2-9b83-913dbde9ad3a" providerId="ADAL" clId="{621680ED-8C76-4199-9D22-F87A5055FB3C}" dt="2024-01-15T09:07:21.500" v="5961" actId="478"/>
          <ac:spMkLst>
            <pc:docMk/>
            <pc:sldMk cId="2070613141" sldId="813"/>
            <ac:spMk id="9224" creationId="{B56692CB-F1FB-46D7-8141-AFC0C25B603D}"/>
          </ac:spMkLst>
        </pc:spChg>
        <pc:spChg chg="del">
          <ac:chgData name="山本　真也" userId="2710c073-bc78-47b2-9b83-913dbde9ad3a" providerId="ADAL" clId="{621680ED-8C76-4199-9D22-F87A5055FB3C}" dt="2024-01-15T08:39:51.429" v="5631" actId="478"/>
          <ac:spMkLst>
            <pc:docMk/>
            <pc:sldMk cId="2070613141" sldId="813"/>
            <ac:spMk id="9225" creationId="{760565FC-CC59-4174-9218-FBB8C713AC64}"/>
          </ac:spMkLst>
        </pc:spChg>
        <pc:spChg chg="del">
          <ac:chgData name="山本　真也" userId="2710c073-bc78-47b2-9b83-913dbde9ad3a" providerId="ADAL" clId="{621680ED-8C76-4199-9D22-F87A5055FB3C}" dt="2024-01-15T08:39:52.424" v="5632" actId="478"/>
          <ac:spMkLst>
            <pc:docMk/>
            <pc:sldMk cId="2070613141" sldId="813"/>
            <ac:spMk id="9244" creationId="{EF52E6BC-03DC-442C-AFD0-65B58CCC6072}"/>
          </ac:spMkLst>
        </pc:spChg>
        <pc:spChg chg="del">
          <ac:chgData name="山本　真也" userId="2710c073-bc78-47b2-9b83-913dbde9ad3a" providerId="ADAL" clId="{621680ED-8C76-4199-9D22-F87A5055FB3C}" dt="2024-01-15T08:39:54.677" v="5634" actId="478"/>
          <ac:spMkLst>
            <pc:docMk/>
            <pc:sldMk cId="2070613141" sldId="813"/>
            <ac:spMk id="9245" creationId="{808C1B6E-A346-4F00-A5FA-1430BA62982A}"/>
          </ac:spMkLst>
        </pc:spChg>
        <pc:grpChg chg="add del mod">
          <ac:chgData name="山本　真也" userId="2710c073-bc78-47b2-9b83-913dbde9ad3a" providerId="ADAL" clId="{621680ED-8C76-4199-9D22-F87A5055FB3C}" dt="2024-01-15T09:23:34.978" v="6481" actId="21"/>
          <ac:grpSpMkLst>
            <pc:docMk/>
            <pc:sldMk cId="2070613141" sldId="813"/>
            <ac:grpSpMk id="21" creationId="{770AB675-F879-4975-9537-EB5AFB6FE9E1}"/>
          </ac:grpSpMkLst>
        </pc:grpChg>
        <pc:graphicFrameChg chg="del">
          <ac:chgData name="山本　真也" userId="2710c073-bc78-47b2-9b83-913dbde9ad3a" providerId="ADAL" clId="{621680ED-8C76-4199-9D22-F87A5055FB3C}" dt="2024-01-15T08:39:49.921" v="5630" actId="478"/>
          <ac:graphicFrameMkLst>
            <pc:docMk/>
            <pc:sldMk cId="2070613141" sldId="813"/>
            <ac:graphicFrameMk id="4" creationId="{0DE32314-9468-4346-9E5F-5ED407FD96FB}"/>
          </ac:graphicFrameMkLst>
        </pc:graphicFrameChg>
        <pc:picChg chg="add mod">
          <ac:chgData name="山本　真也" userId="2710c073-bc78-47b2-9b83-913dbde9ad3a" providerId="ADAL" clId="{621680ED-8C76-4199-9D22-F87A5055FB3C}" dt="2024-01-15T09:35:16.324" v="6633" actId="1035"/>
          <ac:picMkLst>
            <pc:docMk/>
            <pc:sldMk cId="2070613141" sldId="813"/>
            <ac:picMk id="4" creationId="{30BD4B2A-AA4E-44BA-9D81-D99740AB20AB}"/>
          </ac:picMkLst>
        </pc:picChg>
        <pc:picChg chg="add mod">
          <ac:chgData name="山本　真也" userId="2710c073-bc78-47b2-9b83-913dbde9ad3a" providerId="ADAL" clId="{621680ED-8C76-4199-9D22-F87A5055FB3C}" dt="2024-01-15T09:23:45" v="6490" actId="1035"/>
          <ac:picMkLst>
            <pc:docMk/>
            <pc:sldMk cId="2070613141" sldId="813"/>
            <ac:picMk id="5" creationId="{E72003A4-542B-4501-B4DE-A22FD84043F2}"/>
          </ac:picMkLst>
        </pc:picChg>
        <pc:picChg chg="add mod">
          <ac:chgData name="山本　真也" userId="2710c073-bc78-47b2-9b83-913dbde9ad3a" providerId="ADAL" clId="{621680ED-8C76-4199-9D22-F87A5055FB3C}" dt="2024-01-15T09:35:16.324" v="6633" actId="1035"/>
          <ac:picMkLst>
            <pc:docMk/>
            <pc:sldMk cId="2070613141" sldId="813"/>
            <ac:picMk id="17" creationId="{6637EAFC-E994-447F-B7C9-99A8B66820A6}"/>
          </ac:picMkLst>
        </pc:picChg>
        <pc:picChg chg="add mod">
          <ac:chgData name="山本　真也" userId="2710c073-bc78-47b2-9b83-913dbde9ad3a" providerId="ADAL" clId="{621680ED-8C76-4199-9D22-F87A5055FB3C}" dt="2024-01-15T09:20:57.210" v="6353" actId="571"/>
          <ac:picMkLst>
            <pc:docMk/>
            <pc:sldMk cId="2070613141" sldId="813"/>
            <ac:picMk id="19" creationId="{50937094-C48F-4040-A164-C1819D527040}"/>
          </ac:picMkLst>
        </pc:picChg>
        <pc:picChg chg="del">
          <ac:chgData name="山本　真也" userId="2710c073-bc78-47b2-9b83-913dbde9ad3a" providerId="ADAL" clId="{621680ED-8C76-4199-9D22-F87A5055FB3C}" dt="2024-01-15T08:39:52.754" v="5633" actId="478"/>
          <ac:picMkLst>
            <pc:docMk/>
            <pc:sldMk cId="2070613141" sldId="813"/>
            <ac:picMk id="9243" creationId="{6A079EE1-F20C-4D71-AFF3-C6EA196EF48C}"/>
          </ac:picMkLst>
        </pc:picChg>
      </pc:sldChg>
      <pc:sldChg chg="addSp delSp modSp add mod">
        <pc:chgData name="山本　真也" userId="2710c073-bc78-47b2-9b83-913dbde9ad3a" providerId="ADAL" clId="{621680ED-8C76-4199-9D22-F87A5055FB3C}" dt="2024-01-16T07:00:05.092" v="9065" actId="20577"/>
        <pc:sldMkLst>
          <pc:docMk/>
          <pc:sldMk cId="1520208692" sldId="814"/>
        </pc:sldMkLst>
        <pc:spChg chg="mod">
          <ac:chgData name="山本　真也" userId="2710c073-bc78-47b2-9b83-913dbde9ad3a" providerId="ADAL" clId="{621680ED-8C76-4199-9D22-F87A5055FB3C}" dt="2024-01-15T08:46:37.931" v="5879" actId="465"/>
          <ac:spMkLst>
            <pc:docMk/>
            <pc:sldMk cId="1520208692" sldId="814"/>
            <ac:spMk id="2" creationId="{EB22B765-ED51-3963-3572-18BB161D46A0}"/>
          </ac:spMkLst>
        </pc:spChg>
        <pc:spChg chg="add mod topLvl">
          <ac:chgData name="山本　真也" userId="2710c073-bc78-47b2-9b83-913dbde9ad3a" providerId="ADAL" clId="{621680ED-8C76-4199-9D22-F87A5055FB3C}" dt="2024-01-15T09:58:50.070" v="6830" actId="165"/>
          <ac:spMkLst>
            <pc:docMk/>
            <pc:sldMk cId="1520208692" sldId="814"/>
            <ac:spMk id="3" creationId="{77E51CA6-809B-4278-8B36-5DB5210D67EB}"/>
          </ac:spMkLst>
        </pc:spChg>
        <pc:spChg chg="add mod topLvl">
          <ac:chgData name="山本　真也" userId="2710c073-bc78-47b2-9b83-913dbde9ad3a" providerId="ADAL" clId="{621680ED-8C76-4199-9D22-F87A5055FB3C}" dt="2024-01-15T09:58:50.070" v="6830" actId="165"/>
          <ac:spMkLst>
            <pc:docMk/>
            <pc:sldMk cId="1520208692" sldId="814"/>
            <ac:spMk id="4" creationId="{D224131F-3ED5-4850-A2DD-1DE498F3FEF0}"/>
          </ac:spMkLst>
        </pc:spChg>
        <pc:spChg chg="add mod topLvl">
          <ac:chgData name="山本　真也" userId="2710c073-bc78-47b2-9b83-913dbde9ad3a" providerId="ADAL" clId="{621680ED-8C76-4199-9D22-F87A5055FB3C}" dt="2024-01-15T10:37:41.990" v="7124" actId="465"/>
          <ac:spMkLst>
            <pc:docMk/>
            <pc:sldMk cId="1520208692" sldId="814"/>
            <ac:spMk id="5" creationId="{5C9C5A1B-DBC4-4B42-8BD8-139E4BE1E7D4}"/>
          </ac:spMkLst>
        </pc:spChg>
        <pc:spChg chg="mod">
          <ac:chgData name="山本　真也" userId="2710c073-bc78-47b2-9b83-913dbde9ad3a" providerId="ADAL" clId="{621680ED-8C76-4199-9D22-F87A5055FB3C}" dt="2024-01-15T07:21:44.407" v="3431" actId="20577"/>
          <ac:spMkLst>
            <pc:docMk/>
            <pc:sldMk cId="1520208692" sldId="814"/>
            <ac:spMk id="10" creationId="{27897E3B-208F-4B14-866D-7489E788D45F}"/>
          </ac:spMkLst>
        </pc:spChg>
        <pc:spChg chg="add mod topLvl">
          <ac:chgData name="山本　真也" userId="2710c073-bc78-47b2-9b83-913dbde9ad3a" providerId="ADAL" clId="{621680ED-8C76-4199-9D22-F87A5055FB3C}" dt="2024-01-15T10:37:41.990" v="7124" actId="465"/>
          <ac:spMkLst>
            <pc:docMk/>
            <pc:sldMk cId="1520208692" sldId="814"/>
            <ac:spMk id="11" creationId="{0CE3B650-2F15-426E-A409-1668EC6D3D2A}"/>
          </ac:spMkLst>
        </pc:spChg>
        <pc:spChg chg="add mod topLvl">
          <ac:chgData name="山本　真也" userId="2710c073-bc78-47b2-9b83-913dbde9ad3a" providerId="ADAL" clId="{621680ED-8C76-4199-9D22-F87A5055FB3C}" dt="2024-01-16T07:00:05.092" v="9065" actId="20577"/>
          <ac:spMkLst>
            <pc:docMk/>
            <pc:sldMk cId="1520208692" sldId="814"/>
            <ac:spMk id="12" creationId="{A4C609AB-1B3B-42EA-8CA1-8D66EF093E2E}"/>
          </ac:spMkLst>
        </pc:spChg>
        <pc:spChg chg="del mod">
          <ac:chgData name="山本　真也" userId="2710c073-bc78-47b2-9b83-913dbde9ad3a" providerId="ADAL" clId="{621680ED-8C76-4199-9D22-F87A5055FB3C}" dt="2024-01-15T08:34:33.023" v="5291" actId="478"/>
          <ac:spMkLst>
            <pc:docMk/>
            <pc:sldMk cId="1520208692" sldId="814"/>
            <ac:spMk id="41" creationId="{11D3634F-525E-4B7F-B4AF-1A072BFDD28A}"/>
          </ac:spMkLst>
        </pc:spChg>
        <pc:spChg chg="mod">
          <ac:chgData name="山本　真也" userId="2710c073-bc78-47b2-9b83-913dbde9ad3a" providerId="ADAL" clId="{621680ED-8C76-4199-9D22-F87A5055FB3C}" dt="2024-01-15T07:21:29.610" v="3426" actId="6549"/>
          <ac:spMkLst>
            <pc:docMk/>
            <pc:sldMk cId="1520208692" sldId="814"/>
            <ac:spMk id="10246" creationId="{B7ED9DEE-4A07-4BBD-A6F3-75A6E5A9723F}"/>
          </ac:spMkLst>
        </pc:spChg>
        <pc:grpChg chg="add del mod">
          <ac:chgData name="山本　真也" userId="2710c073-bc78-47b2-9b83-913dbde9ad3a" providerId="ADAL" clId="{621680ED-8C76-4199-9D22-F87A5055FB3C}" dt="2024-01-15T09:58:50.070" v="6830" actId="165"/>
          <ac:grpSpMkLst>
            <pc:docMk/>
            <pc:sldMk cId="1520208692" sldId="814"/>
            <ac:grpSpMk id="6" creationId="{97E581DC-715C-4D27-99DE-E128651CD1B2}"/>
          </ac:grpSpMkLst>
        </pc:grpChg>
      </pc:sldChg>
      <pc:sldChg chg="modSp add mod">
        <pc:chgData name="山本　真也" userId="2710c073-bc78-47b2-9b83-913dbde9ad3a" providerId="ADAL" clId="{621680ED-8C76-4199-9D22-F87A5055FB3C}" dt="2024-01-16T00:23:12.516" v="7961" actId="1036"/>
        <pc:sldMkLst>
          <pc:docMk/>
          <pc:sldMk cId="272993440" sldId="815"/>
        </pc:sldMkLst>
        <pc:spChg chg="mod">
          <ac:chgData name="山本　真也" userId="2710c073-bc78-47b2-9b83-913dbde9ad3a" providerId="ADAL" clId="{621680ED-8C76-4199-9D22-F87A5055FB3C}" dt="2024-01-16T00:22:50.158" v="7938" actId="1036"/>
          <ac:spMkLst>
            <pc:docMk/>
            <pc:sldMk cId="272993440" sldId="815"/>
            <ac:spMk id="3" creationId="{B1BA24D2-5C5B-4272-9377-7B140F1AD750}"/>
          </ac:spMkLst>
        </pc:spChg>
        <pc:spChg chg="mod">
          <ac:chgData name="山本　真也" userId="2710c073-bc78-47b2-9b83-913dbde9ad3a" providerId="ADAL" clId="{621680ED-8C76-4199-9D22-F87A5055FB3C}" dt="2024-01-16T00:22:50.158" v="7938" actId="1036"/>
          <ac:spMkLst>
            <pc:docMk/>
            <pc:sldMk cId="272993440" sldId="815"/>
            <ac:spMk id="4" creationId="{BFECB043-C76B-4073-A96D-444C36D93FCA}"/>
          </ac:spMkLst>
        </pc:spChg>
        <pc:spChg chg="mod">
          <ac:chgData name="山本　真也" userId="2710c073-bc78-47b2-9b83-913dbde9ad3a" providerId="ADAL" clId="{621680ED-8C76-4199-9D22-F87A5055FB3C}" dt="2024-01-16T00:23:06.151" v="7953" actId="1036"/>
          <ac:spMkLst>
            <pc:docMk/>
            <pc:sldMk cId="272993440" sldId="815"/>
            <ac:spMk id="13" creationId="{5847316A-3ED9-471B-A8CA-3459DFB07356}"/>
          </ac:spMkLst>
        </pc:spChg>
        <pc:spChg chg="mod">
          <ac:chgData name="山本　真也" userId="2710c073-bc78-47b2-9b83-913dbde9ad3a" providerId="ADAL" clId="{621680ED-8C76-4199-9D22-F87A5055FB3C}" dt="2024-01-16T00:22:34.511" v="7909" actId="14100"/>
          <ac:spMkLst>
            <pc:docMk/>
            <pc:sldMk cId="272993440" sldId="815"/>
            <ac:spMk id="14" creationId="{D1927D79-647C-4752-8309-F982994B2698}"/>
          </ac:spMkLst>
        </pc:spChg>
        <pc:spChg chg="mod">
          <ac:chgData name="山本　真也" userId="2710c073-bc78-47b2-9b83-913dbde9ad3a" providerId="ADAL" clId="{621680ED-8C76-4199-9D22-F87A5055FB3C}" dt="2024-01-16T00:22:50.158" v="7938" actId="1036"/>
          <ac:spMkLst>
            <pc:docMk/>
            <pc:sldMk cId="272993440" sldId="815"/>
            <ac:spMk id="21" creationId="{61DC55A9-2A60-4C3F-9F74-3549943DA44B}"/>
          </ac:spMkLst>
        </pc:spChg>
        <pc:spChg chg="mod">
          <ac:chgData name="山本　真也" userId="2710c073-bc78-47b2-9b83-913dbde9ad3a" providerId="ADAL" clId="{621680ED-8C76-4199-9D22-F87A5055FB3C}" dt="2024-01-16T00:23:00.700" v="7946" actId="1036"/>
          <ac:spMkLst>
            <pc:docMk/>
            <pc:sldMk cId="272993440" sldId="815"/>
            <ac:spMk id="25" creationId="{B390D435-32B8-4CD7-88DA-CBFEDEFF3096}"/>
          </ac:spMkLst>
        </pc:spChg>
        <pc:spChg chg="mod">
          <ac:chgData name="山本　真也" userId="2710c073-bc78-47b2-9b83-913dbde9ad3a" providerId="ADAL" clId="{621680ED-8C76-4199-9D22-F87A5055FB3C}" dt="2024-01-16T00:23:12.516" v="7961" actId="1036"/>
          <ac:spMkLst>
            <pc:docMk/>
            <pc:sldMk cId="272993440" sldId="815"/>
            <ac:spMk id="32" creationId="{C3A530AB-C4A7-4D71-AF9B-DF27707CF801}"/>
          </ac:spMkLst>
        </pc:spChg>
        <pc:spChg chg="mod">
          <ac:chgData name="山本　真也" userId="2710c073-bc78-47b2-9b83-913dbde9ad3a" providerId="ADAL" clId="{621680ED-8C76-4199-9D22-F87A5055FB3C}" dt="2024-01-16T00:23:00.700" v="7946" actId="1036"/>
          <ac:spMkLst>
            <pc:docMk/>
            <pc:sldMk cId="272993440" sldId="815"/>
            <ac:spMk id="33" creationId="{D98F1845-3CDB-412E-973D-4191860A3709}"/>
          </ac:spMkLst>
        </pc:spChg>
        <pc:graphicFrameChg chg="mod">
          <ac:chgData name="山本　真也" userId="2710c073-bc78-47b2-9b83-913dbde9ad3a" providerId="ADAL" clId="{621680ED-8C76-4199-9D22-F87A5055FB3C}" dt="2024-01-16T00:23:00.700" v="7946" actId="1036"/>
          <ac:graphicFrameMkLst>
            <pc:docMk/>
            <pc:sldMk cId="272993440" sldId="815"/>
            <ac:graphicFrameMk id="11" creationId="{AD5FC7A6-5E31-4A3D-9F02-B96E32E58B23}"/>
          </ac:graphicFrameMkLst>
        </pc:graphicFrameChg>
        <pc:graphicFrameChg chg="mod modGraphic">
          <ac:chgData name="山本　真也" userId="2710c073-bc78-47b2-9b83-913dbde9ad3a" providerId="ADAL" clId="{621680ED-8C76-4199-9D22-F87A5055FB3C}" dt="2024-01-16T00:23:00.700" v="7946" actId="1036"/>
          <ac:graphicFrameMkLst>
            <pc:docMk/>
            <pc:sldMk cId="272993440" sldId="815"/>
            <ac:graphicFrameMk id="24" creationId="{19662690-894B-4D72-89A3-A45FACA2DAE2}"/>
          </ac:graphicFrameMkLst>
        </pc:graphicFrameChg>
        <pc:graphicFrameChg chg="mod">
          <ac:chgData name="山本　真也" userId="2710c073-bc78-47b2-9b83-913dbde9ad3a" providerId="ADAL" clId="{621680ED-8C76-4199-9D22-F87A5055FB3C}" dt="2024-01-16T00:22:50.158" v="7938" actId="1036"/>
          <ac:graphicFrameMkLst>
            <pc:docMk/>
            <pc:sldMk cId="272993440" sldId="815"/>
            <ac:graphicFrameMk id="27" creationId="{7D2E9722-8197-4B23-B7B8-EA4646953F50}"/>
          </ac:graphicFrameMkLst>
        </pc:graphicFrameChg>
        <pc:graphicFrameChg chg="mod">
          <ac:chgData name="山本　真也" userId="2710c073-bc78-47b2-9b83-913dbde9ad3a" providerId="ADAL" clId="{621680ED-8C76-4199-9D22-F87A5055FB3C}" dt="2024-01-16T00:22:50.158" v="7938" actId="1036"/>
          <ac:graphicFrameMkLst>
            <pc:docMk/>
            <pc:sldMk cId="272993440" sldId="815"/>
            <ac:graphicFrameMk id="29" creationId="{2412165D-EA3C-4274-A55A-794E96DD8FEE}"/>
          </ac:graphicFrameMkLst>
        </pc:graphicFrameChg>
        <pc:graphicFrameChg chg="mod">
          <ac:chgData name="山本　真也" userId="2710c073-bc78-47b2-9b83-913dbde9ad3a" providerId="ADAL" clId="{621680ED-8C76-4199-9D22-F87A5055FB3C}" dt="2024-01-16T00:22:50.158" v="7938" actId="1036"/>
          <ac:graphicFrameMkLst>
            <pc:docMk/>
            <pc:sldMk cId="272993440" sldId="815"/>
            <ac:graphicFrameMk id="30" creationId="{B7DDB440-F7E5-47B8-8D2B-8B64D229D604}"/>
          </ac:graphicFrameMkLst>
        </pc:graphicFrameChg>
        <pc:graphicFrameChg chg="mod">
          <ac:chgData name="山本　真也" userId="2710c073-bc78-47b2-9b83-913dbde9ad3a" providerId="ADAL" clId="{621680ED-8C76-4199-9D22-F87A5055FB3C}" dt="2024-01-16T00:23:00.700" v="7946" actId="1036"/>
          <ac:graphicFrameMkLst>
            <pc:docMk/>
            <pc:sldMk cId="272993440" sldId="815"/>
            <ac:graphicFrameMk id="34" creationId="{A141CA70-A375-419F-930C-AAF7DA9BAE6A}"/>
          </ac:graphicFrameMkLst>
        </pc:graphicFrameChg>
      </pc:sldChg>
      <pc:sldChg chg="addSp delSp modSp add mod">
        <pc:chgData name="山本　真也" userId="2710c073-bc78-47b2-9b83-913dbde9ad3a" providerId="ADAL" clId="{621680ED-8C76-4199-9D22-F87A5055FB3C}" dt="2024-01-16T05:01:16.956" v="8980" actId="14100"/>
        <pc:sldMkLst>
          <pc:docMk/>
          <pc:sldMk cId="229712678" sldId="816"/>
        </pc:sldMkLst>
        <pc:spChg chg="add mod ord">
          <ac:chgData name="山本　真也" userId="2710c073-bc78-47b2-9b83-913dbde9ad3a" providerId="ADAL" clId="{621680ED-8C76-4199-9D22-F87A5055FB3C}" dt="2024-01-16T04:59:41.129" v="8948" actId="20577"/>
          <ac:spMkLst>
            <pc:docMk/>
            <pc:sldMk cId="229712678" sldId="816"/>
            <ac:spMk id="3" creationId="{15AED940-42A4-4FA8-A31E-3946B599AA2A}"/>
          </ac:spMkLst>
        </pc:spChg>
        <pc:spChg chg="add mod">
          <ac:chgData name="山本　真也" userId="2710c073-bc78-47b2-9b83-913dbde9ad3a" providerId="ADAL" clId="{621680ED-8C76-4199-9D22-F87A5055FB3C}" dt="2024-01-16T04:57:28.750" v="8898" actId="164"/>
          <ac:spMkLst>
            <pc:docMk/>
            <pc:sldMk cId="229712678" sldId="816"/>
            <ac:spMk id="5" creationId="{70E554AC-6EDB-4C81-B14D-E20585C780A6}"/>
          </ac:spMkLst>
        </pc:spChg>
        <pc:spChg chg="mod">
          <ac:chgData name="山本　真也" userId="2710c073-bc78-47b2-9b83-913dbde9ad3a" providerId="ADAL" clId="{621680ED-8C76-4199-9D22-F87A5055FB3C}" dt="2024-01-15T09:14:44.961" v="6199" actId="6549"/>
          <ac:spMkLst>
            <pc:docMk/>
            <pc:sldMk cId="229712678" sldId="816"/>
            <ac:spMk id="10" creationId="{F7DC1CB7-DB80-4191-A964-45FE76787FB1}"/>
          </ac:spMkLst>
        </pc:spChg>
        <pc:spChg chg="del mod">
          <ac:chgData name="山本　真也" userId="2710c073-bc78-47b2-9b83-913dbde9ad3a" providerId="ADAL" clId="{621680ED-8C76-4199-9D22-F87A5055FB3C}" dt="2024-01-15T11:25:21.021" v="7528" actId="478"/>
          <ac:spMkLst>
            <pc:docMk/>
            <pc:sldMk cId="229712678" sldId="816"/>
            <ac:spMk id="12" creationId="{AE9BA925-8A24-42BB-8C97-F5D721241F6C}"/>
          </ac:spMkLst>
        </pc:spChg>
        <pc:spChg chg="add del mod">
          <ac:chgData name="山本　真也" userId="2710c073-bc78-47b2-9b83-913dbde9ad3a" providerId="ADAL" clId="{621680ED-8C76-4199-9D22-F87A5055FB3C}" dt="2024-01-15T11:25:19.603" v="7527" actId="478"/>
          <ac:spMkLst>
            <pc:docMk/>
            <pc:sldMk cId="229712678" sldId="816"/>
            <ac:spMk id="13" creationId="{5E5C84BE-A246-4AAE-A12A-33539E4A0173}"/>
          </ac:spMkLst>
        </pc:spChg>
        <pc:spChg chg="mod">
          <ac:chgData name="山本　真也" userId="2710c073-bc78-47b2-9b83-913dbde9ad3a" providerId="ADAL" clId="{621680ED-8C76-4199-9D22-F87A5055FB3C}" dt="2024-01-16T05:01:16.956" v="8980" actId="14100"/>
          <ac:spMkLst>
            <pc:docMk/>
            <pc:sldMk cId="229712678" sldId="816"/>
            <ac:spMk id="14" creationId="{B598B901-6679-4C7F-B296-41BF1ADE4201}"/>
          </ac:spMkLst>
        </pc:spChg>
        <pc:spChg chg="add del mod">
          <ac:chgData name="山本　真也" userId="2710c073-bc78-47b2-9b83-913dbde9ad3a" providerId="ADAL" clId="{621680ED-8C76-4199-9D22-F87A5055FB3C}" dt="2024-01-16T04:52:43.487" v="8791" actId="1037"/>
          <ac:spMkLst>
            <pc:docMk/>
            <pc:sldMk cId="229712678" sldId="816"/>
            <ac:spMk id="15" creationId="{53507E8C-D63E-439E-91F2-442A4F7B3F03}"/>
          </ac:spMkLst>
        </pc:spChg>
        <pc:spChg chg="add mod">
          <ac:chgData name="山本　真也" userId="2710c073-bc78-47b2-9b83-913dbde9ad3a" providerId="ADAL" clId="{621680ED-8C76-4199-9D22-F87A5055FB3C}" dt="2024-01-16T02:23:49.978" v="8698" actId="554"/>
          <ac:spMkLst>
            <pc:docMk/>
            <pc:sldMk cId="229712678" sldId="816"/>
            <ac:spMk id="20" creationId="{8E3FBA11-B1EE-4BD0-8753-4E33FDDFA03D}"/>
          </ac:spMkLst>
        </pc:spChg>
        <pc:spChg chg="add mod">
          <ac:chgData name="山本　真也" userId="2710c073-bc78-47b2-9b83-913dbde9ad3a" providerId="ADAL" clId="{621680ED-8C76-4199-9D22-F87A5055FB3C}" dt="2024-01-16T02:23:49.978" v="8698" actId="554"/>
          <ac:spMkLst>
            <pc:docMk/>
            <pc:sldMk cId="229712678" sldId="816"/>
            <ac:spMk id="21" creationId="{1C97EEB9-ED8A-49DB-A34F-E8443C844877}"/>
          </ac:spMkLst>
        </pc:spChg>
        <pc:spChg chg="add mod">
          <ac:chgData name="山本　真也" userId="2710c073-bc78-47b2-9b83-913dbde9ad3a" providerId="ADAL" clId="{621680ED-8C76-4199-9D22-F87A5055FB3C}" dt="2024-01-16T02:23:28.190" v="8663" actId="1035"/>
          <ac:spMkLst>
            <pc:docMk/>
            <pc:sldMk cId="229712678" sldId="816"/>
            <ac:spMk id="25" creationId="{8BCD0B62-AE94-4A57-A9B7-409FE4217813}"/>
          </ac:spMkLst>
        </pc:spChg>
        <pc:spChg chg="add mod">
          <ac:chgData name="山本　真也" userId="2710c073-bc78-47b2-9b83-913dbde9ad3a" providerId="ADAL" clId="{621680ED-8C76-4199-9D22-F87A5055FB3C}" dt="2024-01-16T02:23:28.190" v="8663" actId="1035"/>
          <ac:spMkLst>
            <pc:docMk/>
            <pc:sldMk cId="229712678" sldId="816"/>
            <ac:spMk id="30" creationId="{2C92ABDC-CC52-48E0-A136-B49B3F99F65C}"/>
          </ac:spMkLst>
        </pc:spChg>
        <pc:spChg chg="add mod">
          <ac:chgData name="山本　真也" userId="2710c073-bc78-47b2-9b83-913dbde9ad3a" providerId="ADAL" clId="{621680ED-8C76-4199-9D22-F87A5055FB3C}" dt="2024-01-16T04:57:37.545" v="8899" actId="164"/>
          <ac:spMkLst>
            <pc:docMk/>
            <pc:sldMk cId="229712678" sldId="816"/>
            <ac:spMk id="32" creationId="{69FD35E1-C1DE-44F1-8328-C6ABE9CD87E3}"/>
          </ac:spMkLst>
        </pc:spChg>
        <pc:spChg chg="add mod">
          <ac:chgData name="山本　真也" userId="2710c073-bc78-47b2-9b83-913dbde9ad3a" providerId="ADAL" clId="{621680ED-8C76-4199-9D22-F87A5055FB3C}" dt="2024-01-16T04:52:39.004" v="8784" actId="554"/>
          <ac:spMkLst>
            <pc:docMk/>
            <pc:sldMk cId="229712678" sldId="816"/>
            <ac:spMk id="33" creationId="{C380D599-035F-4139-87C9-AA782A288A14}"/>
          </ac:spMkLst>
        </pc:spChg>
        <pc:spChg chg="add del mod">
          <ac:chgData name="山本　真也" userId="2710c073-bc78-47b2-9b83-913dbde9ad3a" providerId="ADAL" clId="{621680ED-8C76-4199-9D22-F87A5055FB3C}" dt="2024-01-16T04:55:00.318" v="8843" actId="478"/>
          <ac:spMkLst>
            <pc:docMk/>
            <pc:sldMk cId="229712678" sldId="816"/>
            <ac:spMk id="34" creationId="{FB5DF667-7A04-4350-8AE4-392EFEF04206}"/>
          </ac:spMkLst>
        </pc:spChg>
        <pc:spChg chg="mod">
          <ac:chgData name="山本　真也" userId="2710c073-bc78-47b2-9b83-913dbde9ad3a" providerId="ADAL" clId="{621680ED-8C76-4199-9D22-F87A5055FB3C}" dt="2024-01-16T04:54:06.897" v="8824"/>
          <ac:spMkLst>
            <pc:docMk/>
            <pc:sldMk cId="229712678" sldId="816"/>
            <ac:spMk id="37" creationId="{CCC1035D-EBD7-4611-9838-B3EB914D3190}"/>
          </ac:spMkLst>
        </pc:spChg>
        <pc:spChg chg="add del mod">
          <ac:chgData name="山本　真也" userId="2710c073-bc78-47b2-9b83-913dbde9ad3a" providerId="ADAL" clId="{621680ED-8C76-4199-9D22-F87A5055FB3C}" dt="2024-01-16T04:54:08.549" v="8825"/>
          <ac:spMkLst>
            <pc:docMk/>
            <pc:sldMk cId="229712678" sldId="816"/>
            <ac:spMk id="38" creationId="{C7A65FB1-485D-45D1-868A-BFC7312BAA39}"/>
          </ac:spMkLst>
        </pc:spChg>
        <pc:spChg chg="mod">
          <ac:chgData name="山本　真也" userId="2710c073-bc78-47b2-9b83-913dbde9ad3a" providerId="ADAL" clId="{621680ED-8C76-4199-9D22-F87A5055FB3C}" dt="2024-01-16T04:55:20.470" v="8850"/>
          <ac:spMkLst>
            <pc:docMk/>
            <pc:sldMk cId="229712678" sldId="816"/>
            <ac:spMk id="41" creationId="{0D4613E9-BD25-4E50-83C3-16BCA456B3D4}"/>
          </ac:spMkLst>
        </pc:spChg>
        <pc:spChg chg="mod">
          <ac:chgData name="山本　真也" userId="2710c073-bc78-47b2-9b83-913dbde9ad3a" providerId="ADAL" clId="{621680ED-8C76-4199-9D22-F87A5055FB3C}" dt="2024-01-16T04:55:25.358" v="8852"/>
          <ac:spMkLst>
            <pc:docMk/>
            <pc:sldMk cId="229712678" sldId="816"/>
            <ac:spMk id="45" creationId="{C2B8D447-EA66-4BBA-A797-0293F1EDF16B}"/>
          </ac:spMkLst>
        </pc:spChg>
        <pc:spChg chg="add mod">
          <ac:chgData name="山本　真也" userId="2710c073-bc78-47b2-9b83-913dbde9ad3a" providerId="ADAL" clId="{621680ED-8C76-4199-9D22-F87A5055FB3C}" dt="2024-01-16T04:57:37.545" v="8899" actId="164"/>
          <ac:spMkLst>
            <pc:docMk/>
            <pc:sldMk cId="229712678" sldId="816"/>
            <ac:spMk id="48" creationId="{53DD1721-FCA5-4284-9262-23CEDCBA57C9}"/>
          </ac:spMkLst>
        </pc:spChg>
        <pc:spChg chg="add mod">
          <ac:chgData name="山本　真也" userId="2710c073-bc78-47b2-9b83-913dbde9ad3a" providerId="ADAL" clId="{621680ED-8C76-4199-9D22-F87A5055FB3C}" dt="2024-01-16T04:57:37.545" v="8899" actId="164"/>
          <ac:spMkLst>
            <pc:docMk/>
            <pc:sldMk cId="229712678" sldId="816"/>
            <ac:spMk id="49" creationId="{88DE5200-170D-4070-963A-B31F99D7B9F2}"/>
          </ac:spMkLst>
        </pc:spChg>
        <pc:grpChg chg="add mod ord">
          <ac:chgData name="山本　真也" userId="2710c073-bc78-47b2-9b83-913dbde9ad3a" providerId="ADAL" clId="{621680ED-8C76-4199-9D22-F87A5055FB3C}" dt="2024-01-16T04:57:37.545" v="8899" actId="164"/>
          <ac:grpSpMkLst>
            <pc:docMk/>
            <pc:sldMk cId="229712678" sldId="816"/>
            <ac:grpSpMk id="6" creationId="{E5FFAD8A-6433-4291-87BE-5C70690146DD}"/>
          </ac:grpSpMkLst>
        </pc:grpChg>
        <pc:grpChg chg="add mod">
          <ac:chgData name="山本　真也" userId="2710c073-bc78-47b2-9b83-913dbde9ad3a" providerId="ADAL" clId="{621680ED-8C76-4199-9D22-F87A5055FB3C}" dt="2024-01-16T04:57:28.750" v="8898" actId="164"/>
          <ac:grpSpMkLst>
            <pc:docMk/>
            <pc:sldMk cId="229712678" sldId="816"/>
            <ac:grpSpMk id="19" creationId="{C8B5C262-3A0E-46A5-880E-DF4522440646}"/>
          </ac:grpSpMkLst>
        </pc:grpChg>
        <pc:grpChg chg="add del mod">
          <ac:chgData name="山本　真也" userId="2710c073-bc78-47b2-9b83-913dbde9ad3a" providerId="ADAL" clId="{621680ED-8C76-4199-9D22-F87A5055FB3C}" dt="2024-01-16T04:57:40.439" v="8900" actId="21"/>
          <ac:grpSpMkLst>
            <pc:docMk/>
            <pc:sldMk cId="229712678" sldId="816"/>
            <ac:grpSpMk id="23" creationId="{A7B052CD-4125-4591-BFA5-83E1E98739DA}"/>
          </ac:grpSpMkLst>
        </pc:grpChg>
        <pc:grpChg chg="add mod">
          <ac:chgData name="山本　真也" userId="2710c073-bc78-47b2-9b83-913dbde9ad3a" providerId="ADAL" clId="{621680ED-8C76-4199-9D22-F87A5055FB3C}" dt="2024-01-16T02:23:28.190" v="8663" actId="1035"/>
          <ac:grpSpMkLst>
            <pc:docMk/>
            <pc:sldMk cId="229712678" sldId="816"/>
            <ac:grpSpMk id="28" creationId="{13B36A95-717F-4195-AC85-EA3F0637DA7E}"/>
          </ac:grpSpMkLst>
        </pc:grpChg>
        <pc:grpChg chg="add mod">
          <ac:chgData name="山本　真也" userId="2710c073-bc78-47b2-9b83-913dbde9ad3a" providerId="ADAL" clId="{621680ED-8C76-4199-9D22-F87A5055FB3C}" dt="2024-01-16T02:23:28.190" v="8663" actId="1035"/>
          <ac:grpSpMkLst>
            <pc:docMk/>
            <pc:sldMk cId="229712678" sldId="816"/>
            <ac:grpSpMk id="29" creationId="{54563AEF-8EFB-4619-973D-FD911457683F}"/>
          </ac:grpSpMkLst>
        </pc:grpChg>
        <pc:grpChg chg="add mod">
          <ac:chgData name="山本　真也" userId="2710c073-bc78-47b2-9b83-913dbde9ad3a" providerId="ADAL" clId="{621680ED-8C76-4199-9D22-F87A5055FB3C}" dt="2024-01-16T02:23:28.190" v="8663" actId="1035"/>
          <ac:grpSpMkLst>
            <pc:docMk/>
            <pc:sldMk cId="229712678" sldId="816"/>
            <ac:grpSpMk id="31" creationId="{18CCBB08-B2D4-4057-A369-3385B7848CCF}"/>
          </ac:grpSpMkLst>
        </pc:grpChg>
        <pc:grpChg chg="add del mod">
          <ac:chgData name="山本　真也" userId="2710c073-bc78-47b2-9b83-913dbde9ad3a" providerId="ADAL" clId="{621680ED-8C76-4199-9D22-F87A5055FB3C}" dt="2024-01-16T04:54:08.549" v="8825"/>
          <ac:grpSpMkLst>
            <pc:docMk/>
            <pc:sldMk cId="229712678" sldId="816"/>
            <ac:grpSpMk id="35" creationId="{F1EDF843-7B6B-432F-98F8-3EF9C0F46A21}"/>
          </ac:grpSpMkLst>
        </pc:grpChg>
        <pc:grpChg chg="add del mod">
          <ac:chgData name="山本　真也" userId="2710c073-bc78-47b2-9b83-913dbde9ad3a" providerId="ADAL" clId="{621680ED-8C76-4199-9D22-F87A5055FB3C}" dt="2024-01-16T04:55:22.376" v="8851"/>
          <ac:grpSpMkLst>
            <pc:docMk/>
            <pc:sldMk cId="229712678" sldId="816"/>
            <ac:grpSpMk id="39" creationId="{ACA707DA-D131-40B6-B939-765A54950E9D}"/>
          </ac:grpSpMkLst>
        </pc:grpChg>
        <pc:grpChg chg="add del mod">
          <ac:chgData name="山本　真也" userId="2710c073-bc78-47b2-9b83-913dbde9ad3a" providerId="ADAL" clId="{621680ED-8C76-4199-9D22-F87A5055FB3C}" dt="2024-01-16T04:55:28.140" v="8853"/>
          <ac:grpSpMkLst>
            <pc:docMk/>
            <pc:sldMk cId="229712678" sldId="816"/>
            <ac:grpSpMk id="43" creationId="{B631D62A-B227-4B08-8A89-CA43CD8850F2}"/>
          </ac:grpSpMkLst>
        </pc:grpChg>
        <pc:grpChg chg="add mod">
          <ac:chgData name="山本　真也" userId="2710c073-bc78-47b2-9b83-913dbde9ad3a" providerId="ADAL" clId="{621680ED-8C76-4199-9D22-F87A5055FB3C}" dt="2024-01-16T04:59:14.576" v="8942" actId="164"/>
          <ac:grpSpMkLst>
            <pc:docMk/>
            <pc:sldMk cId="229712678" sldId="816"/>
            <ac:grpSpMk id="53" creationId="{C69DC7E9-658D-424E-A72F-FD5E568119F3}"/>
          </ac:grpSpMkLst>
        </pc:grpChg>
        <pc:picChg chg="add del">
          <ac:chgData name="山本　真也" userId="2710c073-bc78-47b2-9b83-913dbde9ad3a" providerId="ADAL" clId="{621680ED-8C76-4199-9D22-F87A5055FB3C}" dt="2024-01-15T09:26:34.937" v="6605" actId="478"/>
          <ac:picMkLst>
            <pc:docMk/>
            <pc:sldMk cId="229712678" sldId="816"/>
            <ac:picMk id="4" creationId="{30BD4B2A-AA4E-44BA-9D81-D99740AB20AB}"/>
          </ac:picMkLst>
        </pc:picChg>
        <pc:picChg chg="add mod">
          <ac:chgData name="山本　真也" userId="2710c073-bc78-47b2-9b83-913dbde9ad3a" providerId="ADAL" clId="{621680ED-8C76-4199-9D22-F87A5055FB3C}" dt="2024-01-16T04:57:28.750" v="8898" actId="164"/>
          <ac:picMkLst>
            <pc:docMk/>
            <pc:sldMk cId="229712678" sldId="816"/>
            <ac:picMk id="4" creationId="{5F9934D4-4C80-4147-93A8-C8527FC5F526}"/>
          </ac:picMkLst>
        </pc:picChg>
        <pc:picChg chg="add del mod modCrop">
          <ac:chgData name="山本　真也" userId="2710c073-bc78-47b2-9b83-913dbde9ad3a" providerId="ADAL" clId="{621680ED-8C76-4199-9D22-F87A5055FB3C}" dt="2024-01-15T11:31:40.312" v="7571" actId="478"/>
          <ac:picMkLst>
            <pc:docMk/>
            <pc:sldMk cId="229712678" sldId="816"/>
            <ac:picMk id="16" creationId="{AB1C29E5-7791-44B1-B8AA-4370DC2D12B8}"/>
          </ac:picMkLst>
        </pc:picChg>
        <pc:picChg chg="add mod modCrop">
          <ac:chgData name="山本　真也" userId="2710c073-bc78-47b2-9b83-913dbde9ad3a" providerId="ADAL" clId="{621680ED-8C76-4199-9D22-F87A5055FB3C}" dt="2024-01-16T02:23:28.190" v="8663" actId="1035"/>
          <ac:picMkLst>
            <pc:docMk/>
            <pc:sldMk cId="229712678" sldId="816"/>
            <ac:picMk id="18" creationId="{3ECCE28D-9B99-4F3A-ACCA-B2A753255FE0}"/>
          </ac:picMkLst>
        </pc:picChg>
        <pc:picChg chg="add mod modCrop">
          <ac:chgData name="山本　真也" userId="2710c073-bc78-47b2-9b83-913dbde9ad3a" providerId="ADAL" clId="{621680ED-8C76-4199-9D22-F87A5055FB3C}" dt="2024-01-16T02:23:46.242" v="8697" actId="554"/>
          <ac:picMkLst>
            <pc:docMk/>
            <pc:sldMk cId="229712678" sldId="816"/>
            <ac:picMk id="22" creationId="{46F51D1F-F108-4F95-9EBA-2821ABF76DFA}"/>
          </ac:picMkLst>
        </pc:picChg>
        <pc:picChg chg="add del mod modCrop">
          <ac:chgData name="山本　真也" userId="2710c073-bc78-47b2-9b83-913dbde9ad3a" providerId="ADAL" clId="{621680ED-8C76-4199-9D22-F87A5055FB3C}" dt="2024-01-15T11:32:55.605" v="7607" actId="21"/>
          <ac:picMkLst>
            <pc:docMk/>
            <pc:sldMk cId="229712678" sldId="816"/>
            <ac:picMk id="24" creationId="{975FF212-7F4B-477A-811C-EC4694338875}"/>
          </ac:picMkLst>
        </pc:picChg>
        <pc:picChg chg="add mod">
          <ac:chgData name="山本　真也" userId="2710c073-bc78-47b2-9b83-913dbde9ad3a" providerId="ADAL" clId="{621680ED-8C76-4199-9D22-F87A5055FB3C}" dt="2024-01-16T04:57:49.693" v="8903" actId="1076"/>
          <ac:picMkLst>
            <pc:docMk/>
            <pc:sldMk cId="229712678" sldId="816"/>
            <ac:picMk id="24" creationId="{D1DF2D62-AB4A-4CEE-8BDC-BB8316473D36}"/>
          </ac:picMkLst>
        </pc:picChg>
        <pc:picChg chg="add mod modCrop">
          <ac:chgData name="山本　真也" userId="2710c073-bc78-47b2-9b83-913dbde9ad3a" providerId="ADAL" clId="{621680ED-8C76-4199-9D22-F87A5055FB3C}" dt="2024-01-16T02:23:28.190" v="8663" actId="1035"/>
          <ac:picMkLst>
            <pc:docMk/>
            <pc:sldMk cId="229712678" sldId="816"/>
            <ac:picMk id="26" creationId="{3115A81B-4FD5-453F-A195-53500A91D2D2}"/>
          </ac:picMkLst>
        </pc:picChg>
        <pc:picChg chg="add mod modCrop">
          <ac:chgData name="山本　真也" userId="2710c073-bc78-47b2-9b83-913dbde9ad3a" providerId="ADAL" clId="{621680ED-8C76-4199-9D22-F87A5055FB3C}" dt="2024-01-16T02:23:28.190" v="8663" actId="1035"/>
          <ac:picMkLst>
            <pc:docMk/>
            <pc:sldMk cId="229712678" sldId="816"/>
            <ac:picMk id="27" creationId="{59A6A98B-936A-4E15-A172-DB042B7801C2}"/>
          </ac:picMkLst>
        </pc:picChg>
        <pc:picChg chg="mod">
          <ac:chgData name="山本　真也" userId="2710c073-bc78-47b2-9b83-913dbde9ad3a" providerId="ADAL" clId="{621680ED-8C76-4199-9D22-F87A5055FB3C}" dt="2024-01-16T04:54:06.897" v="8824"/>
          <ac:picMkLst>
            <pc:docMk/>
            <pc:sldMk cId="229712678" sldId="816"/>
            <ac:picMk id="36" creationId="{7EBA4C51-BE19-4E44-AE62-1183CF768AEC}"/>
          </ac:picMkLst>
        </pc:picChg>
        <pc:picChg chg="mod">
          <ac:chgData name="山本　真也" userId="2710c073-bc78-47b2-9b83-913dbde9ad3a" providerId="ADAL" clId="{621680ED-8C76-4199-9D22-F87A5055FB3C}" dt="2024-01-16T04:55:20.470" v="8850"/>
          <ac:picMkLst>
            <pc:docMk/>
            <pc:sldMk cId="229712678" sldId="816"/>
            <ac:picMk id="40" creationId="{64C25270-3D18-403F-B5F0-61CA5BA978C5}"/>
          </ac:picMkLst>
        </pc:picChg>
        <pc:picChg chg="mod">
          <ac:chgData name="山本　真也" userId="2710c073-bc78-47b2-9b83-913dbde9ad3a" providerId="ADAL" clId="{621680ED-8C76-4199-9D22-F87A5055FB3C}" dt="2024-01-16T04:55:25.358" v="8852"/>
          <ac:picMkLst>
            <pc:docMk/>
            <pc:sldMk cId="229712678" sldId="816"/>
            <ac:picMk id="44" creationId="{3C8CE9FC-8927-4551-93A6-073D92F15B63}"/>
          </ac:picMkLst>
        </pc:picChg>
        <pc:cxnChg chg="add mod">
          <ac:chgData name="山本　真也" userId="2710c073-bc78-47b2-9b83-913dbde9ad3a" providerId="ADAL" clId="{621680ED-8C76-4199-9D22-F87A5055FB3C}" dt="2024-01-16T04:57:37.545" v="8899" actId="164"/>
          <ac:cxnSpMkLst>
            <pc:docMk/>
            <pc:sldMk cId="229712678" sldId="816"/>
            <ac:cxnSpMk id="12" creationId="{C680B4C6-F75A-43CB-8489-8A7BF65D4B3B}"/>
          </ac:cxnSpMkLst>
        </pc:cxnChg>
        <pc:cxnChg chg="add del mod">
          <ac:chgData name="山本　真也" userId="2710c073-bc78-47b2-9b83-913dbde9ad3a" providerId="ADAL" clId="{621680ED-8C76-4199-9D22-F87A5055FB3C}" dt="2024-01-16T04:55:22.376" v="8851"/>
          <ac:cxnSpMkLst>
            <pc:docMk/>
            <pc:sldMk cId="229712678" sldId="816"/>
            <ac:cxnSpMk id="42" creationId="{2486E271-705D-4D13-A7A7-D4B33622A896}"/>
          </ac:cxnSpMkLst>
        </pc:cxnChg>
        <pc:cxnChg chg="add del mod">
          <ac:chgData name="山本　真也" userId="2710c073-bc78-47b2-9b83-913dbde9ad3a" providerId="ADAL" clId="{621680ED-8C76-4199-9D22-F87A5055FB3C}" dt="2024-01-16T04:55:28.140" v="8853"/>
          <ac:cxnSpMkLst>
            <pc:docMk/>
            <pc:sldMk cId="229712678" sldId="816"/>
            <ac:cxnSpMk id="46" creationId="{7C09E9C4-1AC9-4D5A-BACF-0E9E590D61F7}"/>
          </ac:cxnSpMkLst>
        </pc:cxnChg>
        <pc:cxnChg chg="add mod ord">
          <ac:chgData name="山本　真也" userId="2710c073-bc78-47b2-9b83-913dbde9ad3a" providerId="ADAL" clId="{621680ED-8C76-4199-9D22-F87A5055FB3C}" dt="2024-01-16T04:57:37.545" v="8899" actId="164"/>
          <ac:cxnSpMkLst>
            <pc:docMk/>
            <pc:sldMk cId="229712678" sldId="816"/>
            <ac:cxnSpMk id="47" creationId="{BFBB3B3D-B5D0-460A-A4D3-E8E23E542E1E}"/>
          </ac:cxnSpMkLst>
        </pc:cxnChg>
        <pc:cxnChg chg="add mod">
          <ac:chgData name="山本　真也" userId="2710c073-bc78-47b2-9b83-913dbde9ad3a" providerId="ADAL" clId="{621680ED-8C76-4199-9D22-F87A5055FB3C}" dt="2024-01-16T04:59:14.576" v="8942" actId="164"/>
          <ac:cxnSpMkLst>
            <pc:docMk/>
            <pc:sldMk cId="229712678" sldId="816"/>
            <ac:cxnSpMk id="51" creationId="{5CE7B7A4-0990-416F-927E-6983FF28523B}"/>
          </ac:cxnSpMkLst>
        </pc:cxnChg>
        <pc:cxnChg chg="add mod">
          <ac:chgData name="山本　真也" userId="2710c073-bc78-47b2-9b83-913dbde9ad3a" providerId="ADAL" clId="{621680ED-8C76-4199-9D22-F87A5055FB3C}" dt="2024-01-16T04:59:14.576" v="8942" actId="164"/>
          <ac:cxnSpMkLst>
            <pc:docMk/>
            <pc:sldMk cId="229712678" sldId="816"/>
            <ac:cxnSpMk id="54" creationId="{F029EC51-FAFC-4D90-A895-0902991C2C9C}"/>
          </ac:cxnSpMkLst>
        </pc:cxnChg>
      </pc:sldChg>
    </pc:docChg>
  </pc:docChgLst>
  <pc:docChgLst>
    <pc:chgData name="中井　和弘" userId="S::nakaikaz@lan.pref.osaka.jp::a885af07-68c0-47ff-bca9-b469475cea9b" providerId="AD" clId="Web-{1CA5EB8A-E9E3-E5B5-6C13-CD110B526D5E}"/>
    <pc:docChg chg="modSld sldOrd">
      <pc:chgData name="中井　和弘" userId="S::nakaikaz@lan.pref.osaka.jp::a885af07-68c0-47ff-bca9-b469475cea9b" providerId="AD" clId="Web-{1CA5EB8A-E9E3-E5B5-6C13-CD110B526D5E}" dt="2024-01-16T07:23:01.233" v="19"/>
      <pc:docMkLst>
        <pc:docMk/>
      </pc:docMkLst>
      <pc:sldChg chg="modSp">
        <pc:chgData name="中井　和弘" userId="S::nakaikaz@lan.pref.osaka.jp::a885af07-68c0-47ff-bca9-b469475cea9b" providerId="AD" clId="Web-{1CA5EB8A-E9E3-E5B5-6C13-CD110B526D5E}" dt="2024-01-16T04:42:31.401" v="7" actId="20577"/>
        <pc:sldMkLst>
          <pc:docMk/>
          <pc:sldMk cId="0" sldId="757"/>
        </pc:sldMkLst>
        <pc:spChg chg="mod">
          <ac:chgData name="中井　和弘" userId="S::nakaikaz@lan.pref.osaka.jp::a885af07-68c0-47ff-bca9-b469475cea9b" providerId="AD" clId="Web-{1CA5EB8A-E9E3-E5B5-6C13-CD110B526D5E}" dt="2024-01-16T04:42:31.401" v="7" actId="20577"/>
          <ac:spMkLst>
            <pc:docMk/>
            <pc:sldMk cId="0" sldId="757"/>
            <ac:spMk id="51" creationId="{8C49D9D8-3ECA-4787-BF55-ECC5F02CEBA3}"/>
          </ac:spMkLst>
        </pc:spChg>
      </pc:sldChg>
      <pc:sldChg chg="modSp">
        <pc:chgData name="中井　和弘" userId="S::nakaikaz@lan.pref.osaka.jp::a885af07-68c0-47ff-bca9-b469475cea9b" providerId="AD" clId="Web-{1CA5EB8A-E9E3-E5B5-6C13-CD110B526D5E}" dt="2024-01-16T04:45:33.952" v="17" actId="20577"/>
        <pc:sldMkLst>
          <pc:docMk/>
          <pc:sldMk cId="1520208692" sldId="814"/>
        </pc:sldMkLst>
        <pc:spChg chg="mod">
          <ac:chgData name="中井　和弘" userId="S::nakaikaz@lan.pref.osaka.jp::a885af07-68c0-47ff-bca9-b469475cea9b" providerId="AD" clId="Web-{1CA5EB8A-E9E3-E5B5-6C13-CD110B526D5E}" dt="2024-01-16T04:45:33.952" v="17" actId="20577"/>
          <ac:spMkLst>
            <pc:docMk/>
            <pc:sldMk cId="1520208692" sldId="814"/>
            <ac:spMk id="4" creationId="{D224131F-3ED5-4850-A2DD-1DE498F3FEF0}"/>
          </ac:spMkLst>
        </pc:spChg>
      </pc:sldChg>
      <pc:sldChg chg="ord">
        <pc:chgData name="中井　和弘" userId="S::nakaikaz@lan.pref.osaka.jp::a885af07-68c0-47ff-bca9-b469475cea9b" providerId="AD" clId="Web-{1CA5EB8A-E9E3-E5B5-6C13-CD110B526D5E}" dt="2024-01-16T07:23:01.233" v="19"/>
        <pc:sldMkLst>
          <pc:docMk/>
          <pc:sldMk cId="272993440" sldId="815"/>
        </pc:sldMkLst>
      </pc:sldChg>
      <pc:sldChg chg="modSp">
        <pc:chgData name="中井　和弘" userId="S::nakaikaz@lan.pref.osaka.jp::a885af07-68c0-47ff-bca9-b469475cea9b" providerId="AD" clId="Web-{1CA5EB8A-E9E3-E5B5-6C13-CD110B526D5E}" dt="2024-01-16T04:45:18.483" v="16" actId="20577"/>
        <pc:sldMkLst>
          <pc:docMk/>
          <pc:sldMk cId="229712678" sldId="816"/>
        </pc:sldMkLst>
        <pc:spChg chg="mod">
          <ac:chgData name="中井　和弘" userId="S::nakaikaz@lan.pref.osaka.jp::a885af07-68c0-47ff-bca9-b469475cea9b" providerId="AD" clId="Web-{1CA5EB8A-E9E3-E5B5-6C13-CD110B526D5E}" dt="2024-01-16T04:45:18.483" v="16" actId="20577"/>
          <ac:spMkLst>
            <pc:docMk/>
            <pc:sldMk cId="229712678" sldId="816"/>
            <ac:spMk id="14" creationId="{B598B901-6679-4C7F-B296-41BF1ADE420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obuyuki.tanaka\Documents\&#9679;&#26989;&#21209;&#12501;&#12457;&#12523;&#12480;\&#12304;72I213&#12305;&#22823;&#38442;&#24220;_&#38263;&#23551;&#21629;&#21270;&#35336;&#30011;\&#9679;&#22823;&#20107;&#12394;&#12420;&#1238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nobuyuki.tanaka\Documents\&#9679;&#26989;&#21209;&#12501;&#12457;&#12523;&#12480;\&#12304;72I213&#12305;&#22823;&#38442;&#24220;_&#38263;&#23551;&#21629;&#21270;&#35336;&#30011;\&#9679;&#22823;&#20107;&#12394;&#12420;&#1238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obuyuki.tanaka\Documents\&#9679;&#26989;&#21209;&#12501;&#12457;&#12523;&#12480;\&#12304;72I213&#12305;&#22823;&#38442;&#24220;_&#38263;&#23551;&#21629;&#21270;&#35336;&#30011;\&#9679;&#22823;&#20107;&#12394;&#12420;&#12388;.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obuyuki.tanaka\Documents\&#9679;&#26989;&#21209;&#12501;&#12457;&#12523;&#12480;\&#12304;72I213&#12305;&#22823;&#38442;&#24220;_&#38263;&#23551;&#21629;&#21270;&#35336;&#30011;\&#9679;&#22823;&#20107;&#12394;&#12420;&#12388;.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C:\Users\ishimotoy\AppData\Local\Microsoft\Windows\INetCache\Content.Outlook\42SDOX97\&#22303;&#26408;&#27083;&#36896;&#29289;&#32232;P7_20231213-1.xlsx" TargetMode="External"/><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ishimotoy\AppData\Local\Microsoft\Windows\INetCache\Content.Outlook\42SDOX97\&#22303;&#26408;&#27083;&#36896;&#29289;&#32232;P7_20231213-1.xlsx" TargetMode="External"/><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ishimotoy\AppData\Local\Microsoft\Windows\INetCache\Content.Outlook\42SDOX97\&#22303;&#26408;&#27083;&#36896;&#29289;&#32232;P7_20231213-1.xlsx" TargetMode="External"/><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obuyuki.tanaka\Documents\&#9679;&#26989;&#21209;&#12501;&#12457;&#12523;&#12480;\&#12304;72I213&#12305;&#22823;&#38442;&#24220;_&#38263;&#23551;&#21629;&#21270;&#35336;&#30011;\&#9679;&#22823;&#20107;&#12394;&#12420;&#12388;.xlsx" TargetMode="External"/><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3" Type="http://schemas.openxmlformats.org/officeDocument/2006/relationships/oleObject" Target="file:///D:\yamamotos\Desktop\&#35566;&#21839;&#12398;&#36259;&#26088;&#29992;&#32032;&#26448;\&#27827;&#24029;&#26045;&#35373;&#25613;&#20663;&#29366;&#27841;&#25512;&#31227;.xlsx" TargetMode="External"/><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obuyuki.tanaka\Documents\&#9679;&#26989;&#21209;&#12501;&#12457;&#12523;&#12480;\&#12304;72I213&#12305;&#22823;&#38442;&#24220;_&#38263;&#23551;&#21629;&#21270;&#35336;&#30011;\&#9679;&#22823;&#20107;&#12394;&#12420;&#12388;.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6.xm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nobuyuki.tanaka\Documents\&#9679;&#26989;&#21209;&#12501;&#12457;&#12523;&#12480;\&#12304;72I213&#12305;&#22823;&#38442;&#24220;_&#38263;&#23551;&#21629;&#21270;&#35336;&#30011;\&#9679;&#22823;&#20107;&#12394;&#12420;&#12388;.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nobuyuki.tanaka\Documents\&#9679;&#26989;&#21209;&#12501;&#12457;&#12523;&#12480;\&#12304;72I213&#12305;&#22823;&#38442;&#24220;_&#38263;&#23551;&#21629;&#21270;&#35336;&#30011;\&#9679;&#22823;&#20107;&#12394;&#12420;&#12388;.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nobuyuki.tanaka\Documents\&#9679;&#26989;&#21209;&#12501;&#12457;&#12523;&#12480;\&#12304;72I213&#12305;&#22823;&#38442;&#24220;_&#38263;&#23551;&#21629;&#21270;&#35336;&#30011;\&#9679;&#22823;&#20107;&#12394;&#12420;&#12388;.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nobuyuki.tanaka\Documents\&#9679;&#26989;&#21209;&#12501;&#12457;&#12523;&#12480;\&#12304;72I213&#12305;&#22823;&#38442;&#24220;_&#38263;&#23551;&#21629;&#21270;&#35336;&#30011;\&#9679;&#22823;&#20107;&#12394;&#12420;&#12388;.xlsx" TargetMode="External"/></Relationships>
</file>

<file path=ppt/charts/_rels/chart22.xml.rels><?xml version="1.0" encoding="UTF-8" standalone="yes"?>
<Relationships xmlns="http://schemas.openxmlformats.org/package/2006/relationships"><Relationship Id="rId3" Type="http://schemas.openxmlformats.org/officeDocument/2006/relationships/oleObject" Target="file:///C:\Users\nobuyuki.tanaka\Documents\&#9679;&#26989;&#21209;&#12501;&#12457;&#12523;&#12480;\&#12304;72I213&#12305;&#22823;&#38442;&#24220;_&#38263;&#23551;&#21629;&#21270;&#35336;&#30011;\&#9679;&#22823;&#20107;&#12394;&#12420;&#12388;.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9.xml"/></Relationships>
</file>

<file path=ppt/charts/_rels/chart23.xml.rels><?xml version="1.0" encoding="UTF-8" standalone="yes"?>
<Relationships xmlns="http://schemas.openxmlformats.org/package/2006/relationships"><Relationship Id="rId3" Type="http://schemas.openxmlformats.org/officeDocument/2006/relationships/oleObject" Target="file:///D:\TamuraYa\Desktop\tamura%20&#12304;&#27827;&#24029;&#12305;&#20581;&#20840;&#24230;&#12398;&#25512;&#31227;240112.xlsx" TargetMode="External"/><Relationship Id="rId2" Type="http://schemas.microsoft.com/office/2011/relationships/chartColorStyle" Target="colors13.xml"/><Relationship Id="rId1" Type="http://schemas.microsoft.com/office/2011/relationships/chartStyle" Target="style13.xml"/></Relationships>
</file>

<file path=ppt/charts/_rels/chart24.xml.rels><?xml version="1.0" encoding="UTF-8" standalone="yes"?>
<Relationships xmlns="http://schemas.openxmlformats.org/package/2006/relationships"><Relationship Id="rId3" Type="http://schemas.openxmlformats.org/officeDocument/2006/relationships/oleObject" Target="file:///D:\TamuraYa\Desktop\tamura%20&#12304;&#28207;&#28286;&#12305;&#20581;&#20840;&#24230;&#12398;&#25512;&#31227;240112.xlsx" TargetMode="External"/><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nobuyuki.tanaka\Documents\&#9679;&#26989;&#21209;&#12501;&#12457;&#12523;&#12480;\&#12304;72I213&#12305;&#22823;&#38442;&#24220;_&#38263;&#23551;&#21629;&#21270;&#35336;&#30011;\&#9679;&#22823;&#20107;&#12394;&#12420;&#12388;.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nobuyuki.tanaka\Documents\&#9679;&#26989;&#21209;&#12501;&#12457;&#12523;&#12480;\&#12304;72I213&#12305;&#22823;&#38442;&#24220;_&#38263;&#23551;&#21629;&#21270;&#35336;&#30011;\&#9679;&#22823;&#20107;&#12394;&#12420;&#12388;.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nobuyuki.tanaka\Documents\&#9679;&#26989;&#21209;&#12501;&#12457;&#12523;&#12480;\&#12304;72I213&#12305;&#22823;&#38442;&#24220;_&#38263;&#23551;&#21629;&#21270;&#35336;&#30011;\&#9679;&#22823;&#20107;&#12394;&#12420;&#12388;.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nobuyuki.tanaka\Documents\&#9679;&#26989;&#21209;&#12501;&#12457;&#12523;&#12480;\&#12304;72I213&#12305;&#22823;&#38442;&#24220;_&#38263;&#23551;&#21629;&#21270;&#35336;&#30011;\&#9679;&#22823;&#20107;&#12394;&#12420;&#12388;.xlsx" TargetMode="Externa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obuyuki.tanaka\Documents\&#9679;&#26989;&#21209;&#12501;&#12457;&#12523;&#12480;\&#12304;72I213&#12305;&#22823;&#38442;&#24220;_&#38263;&#23551;&#21629;&#21270;&#35336;&#30011;\&#9679;&#22823;&#20107;&#12394;&#12420;&#12388;.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38306828667251E-2"/>
          <c:y val="5.2235387045813583E-2"/>
          <c:w val="0.85122895959412814"/>
          <c:h val="0.90539955239599801"/>
        </c:manualLayout>
      </c:layout>
      <c:doughnutChart>
        <c:varyColors val="1"/>
        <c:ser>
          <c:idx val="0"/>
          <c:order val="0"/>
          <c:tx>
            <c:strRef>
              <c:f>橋梁!$C$1</c:f>
              <c:strCache>
                <c:ptCount val="1"/>
                <c:pt idx="0">
                  <c:v>現在</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30E2-48EB-AEB5-192B79F6FE9B}"/>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30E2-48EB-AEB5-192B79F6FE9B}"/>
              </c:ext>
            </c:extLst>
          </c:dPt>
          <c:cat>
            <c:strRef>
              <c:f>橋梁!$B$2:$B$3</c:f>
              <c:strCache>
                <c:ptCount val="2"/>
                <c:pt idx="0">
                  <c:v>50年超</c:v>
                </c:pt>
                <c:pt idx="1">
                  <c:v>50年未満</c:v>
                </c:pt>
              </c:strCache>
            </c:strRef>
          </c:cat>
          <c:val>
            <c:numRef>
              <c:f>橋梁!$C$2:$C$3</c:f>
              <c:numCache>
                <c:formatCode>General</c:formatCode>
                <c:ptCount val="2"/>
                <c:pt idx="0">
                  <c:v>63</c:v>
                </c:pt>
                <c:pt idx="1">
                  <c:v>37</c:v>
                </c:pt>
              </c:numCache>
            </c:numRef>
          </c:val>
          <c:extLst>
            <c:ext xmlns:c16="http://schemas.microsoft.com/office/drawing/2014/chart" uri="{C3380CC4-5D6E-409C-BE32-E72D297353CC}">
              <c16:uniqueId val="{00000004-30E2-48EB-AEB5-192B79F6FE9B}"/>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28940079721148"/>
          <c:y val="6.8714898590188672E-2"/>
          <c:w val="0.71679242241363506"/>
          <c:h val="0.74926846241012179"/>
        </c:manualLayout>
      </c:layout>
      <c:barChart>
        <c:barDir val="col"/>
        <c:grouping val="percentStacked"/>
        <c:varyColors val="0"/>
        <c:ser>
          <c:idx val="0"/>
          <c:order val="0"/>
          <c:tx>
            <c:strRef>
              <c:f>健全度水位!$B$35</c:f>
              <c:strCache>
                <c:ptCount val="1"/>
                <c:pt idx="0">
                  <c:v>Ⅰ</c:v>
                </c:pt>
              </c:strCache>
            </c:strRef>
          </c:tx>
          <c:spPr>
            <a:solidFill>
              <a:srgbClr val="00B050"/>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健全度水位!$C$34:$D$34</c:f>
              <c:strCache>
                <c:ptCount val="2"/>
                <c:pt idx="0">
                  <c:v>H25年度</c:v>
                </c:pt>
                <c:pt idx="1">
                  <c:v>R4年度末</c:v>
                </c:pt>
              </c:strCache>
            </c:strRef>
          </c:cat>
          <c:val>
            <c:numRef>
              <c:f>健全度水位!$C$35:$D$35</c:f>
              <c:numCache>
                <c:formatCode>0"%"</c:formatCode>
                <c:ptCount val="2"/>
                <c:pt idx="0">
                  <c:v>97</c:v>
                </c:pt>
                <c:pt idx="1">
                  <c:v>66</c:v>
                </c:pt>
              </c:numCache>
            </c:numRef>
          </c:val>
          <c:extLst>
            <c:ext xmlns:c16="http://schemas.microsoft.com/office/drawing/2014/chart" uri="{C3380CC4-5D6E-409C-BE32-E72D297353CC}">
              <c16:uniqueId val="{00000000-98F9-479B-A0ED-6BD35DEFD56A}"/>
            </c:ext>
          </c:extLst>
        </c:ser>
        <c:ser>
          <c:idx val="1"/>
          <c:order val="1"/>
          <c:tx>
            <c:strRef>
              <c:f>健全度水位!$B$36</c:f>
              <c:strCache>
                <c:ptCount val="1"/>
                <c:pt idx="0">
                  <c:v>Ⅱ</c:v>
                </c:pt>
              </c:strCache>
            </c:strRef>
          </c:tx>
          <c:spPr>
            <a:solidFill>
              <a:srgbClr val="FFFF00"/>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健全度水位!$C$34:$D$34</c:f>
              <c:strCache>
                <c:ptCount val="2"/>
                <c:pt idx="0">
                  <c:v>H25年度</c:v>
                </c:pt>
                <c:pt idx="1">
                  <c:v>R4年度末</c:v>
                </c:pt>
              </c:strCache>
            </c:strRef>
          </c:cat>
          <c:val>
            <c:numRef>
              <c:f>健全度水位!$C$36:$D$36</c:f>
              <c:numCache>
                <c:formatCode>0"%"</c:formatCode>
                <c:ptCount val="2"/>
                <c:pt idx="0">
                  <c:v>3</c:v>
                </c:pt>
                <c:pt idx="1">
                  <c:v>34</c:v>
                </c:pt>
              </c:numCache>
            </c:numRef>
          </c:val>
          <c:extLst>
            <c:ext xmlns:c16="http://schemas.microsoft.com/office/drawing/2014/chart" uri="{C3380CC4-5D6E-409C-BE32-E72D297353CC}">
              <c16:uniqueId val="{00000001-98F9-479B-A0ED-6BD35DEFD56A}"/>
            </c:ext>
          </c:extLst>
        </c:ser>
        <c:ser>
          <c:idx val="2"/>
          <c:order val="2"/>
          <c:tx>
            <c:strRef>
              <c:f>健全度水位!$B$37</c:f>
              <c:strCache>
                <c:ptCount val="1"/>
                <c:pt idx="0">
                  <c:v>Ⅲ</c:v>
                </c:pt>
              </c:strCache>
            </c:strRef>
          </c:tx>
          <c:spPr>
            <a:solidFill>
              <a:srgbClr val="FFC000"/>
            </a:solidFill>
            <a:ln>
              <a:solidFill>
                <a:sysClr val="windowText" lastClr="000000"/>
              </a:solidFill>
            </a:ln>
            <a:effectLst/>
          </c:spPr>
          <c:invertIfNegative val="0"/>
          <c:dLbls>
            <c:delete val="1"/>
          </c:dLbls>
          <c:cat>
            <c:strRef>
              <c:f>健全度水位!$C$34:$D$34</c:f>
              <c:strCache>
                <c:ptCount val="2"/>
                <c:pt idx="0">
                  <c:v>H25年度</c:v>
                </c:pt>
                <c:pt idx="1">
                  <c:v>R4年度末</c:v>
                </c:pt>
              </c:strCache>
            </c:strRef>
          </c:cat>
          <c:val>
            <c:numRef>
              <c:f>健全度水位!$C$37:$D$37</c:f>
              <c:numCache>
                <c:formatCode>0"%"</c:formatCode>
                <c:ptCount val="2"/>
                <c:pt idx="0">
                  <c:v>0</c:v>
                </c:pt>
                <c:pt idx="1">
                  <c:v>0</c:v>
                </c:pt>
              </c:numCache>
            </c:numRef>
          </c:val>
          <c:extLst>
            <c:ext xmlns:c16="http://schemas.microsoft.com/office/drawing/2014/chart" uri="{C3380CC4-5D6E-409C-BE32-E72D297353CC}">
              <c16:uniqueId val="{00000002-98F9-479B-A0ED-6BD35DEFD56A}"/>
            </c:ext>
          </c:extLst>
        </c:ser>
        <c:ser>
          <c:idx val="3"/>
          <c:order val="3"/>
          <c:tx>
            <c:strRef>
              <c:f>健全度水位!$B$38</c:f>
              <c:strCache>
                <c:ptCount val="1"/>
                <c:pt idx="0">
                  <c:v>Ⅳ</c:v>
                </c:pt>
              </c:strCache>
            </c:strRef>
          </c:tx>
          <c:spPr>
            <a:solidFill>
              <a:srgbClr val="FF0000"/>
            </a:solidFill>
            <a:ln>
              <a:solidFill>
                <a:sysClr val="windowText" lastClr="000000"/>
              </a:solidFill>
            </a:ln>
            <a:effectLst/>
          </c:spPr>
          <c:invertIfNegative val="0"/>
          <c:dLbls>
            <c:delete val="1"/>
          </c:dLbls>
          <c:cat>
            <c:strRef>
              <c:f>健全度水位!$C$34:$D$34</c:f>
              <c:strCache>
                <c:ptCount val="2"/>
                <c:pt idx="0">
                  <c:v>H25年度</c:v>
                </c:pt>
                <c:pt idx="1">
                  <c:v>R4年度末</c:v>
                </c:pt>
              </c:strCache>
            </c:strRef>
          </c:cat>
          <c:val>
            <c:numRef>
              <c:f>健全度水位!$C$38:$D$38</c:f>
              <c:numCache>
                <c:formatCode>0"%"</c:formatCode>
                <c:ptCount val="2"/>
                <c:pt idx="0">
                  <c:v>0</c:v>
                </c:pt>
                <c:pt idx="1">
                  <c:v>0</c:v>
                </c:pt>
              </c:numCache>
            </c:numRef>
          </c:val>
          <c:extLst>
            <c:ext xmlns:c16="http://schemas.microsoft.com/office/drawing/2014/chart" uri="{C3380CC4-5D6E-409C-BE32-E72D297353CC}">
              <c16:uniqueId val="{00000003-98F9-479B-A0ED-6BD35DEFD56A}"/>
            </c:ext>
          </c:extLst>
        </c:ser>
        <c:dLbls>
          <c:dLblPos val="ctr"/>
          <c:showLegendKey val="0"/>
          <c:showVal val="1"/>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653572608"/>
        <c:axId val="653579680"/>
      </c:barChart>
      <c:catAx>
        <c:axId val="65357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lang="ja-JP"/>
            </a:pPr>
            <a:endParaRPr lang="ja-JP"/>
          </a:p>
        </c:txPr>
        <c:crossAx val="653579680"/>
        <c:crosses val="autoZero"/>
        <c:auto val="1"/>
        <c:lblAlgn val="ctr"/>
        <c:lblOffset val="0"/>
        <c:noMultiLvlLbl val="0"/>
      </c:catAx>
      <c:valAx>
        <c:axId val="653579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lang="ja-JP"/>
            </a:pPr>
            <a:endParaRPr lang="ja-JP"/>
          </a:p>
        </c:txPr>
        <c:crossAx val="653572608"/>
        <c:crosses val="autoZero"/>
        <c:crossBetween val="between"/>
        <c:majorUnit val="0.2"/>
      </c:valAx>
    </c:plotArea>
    <c:plotVisOnly val="1"/>
    <c:dispBlanksAs val="gap"/>
    <c:showDLblsOverMax val="0"/>
    <c:extLst/>
  </c:chart>
  <c:spPr>
    <a:solidFill>
      <a:sysClr val="window" lastClr="FFFFFF"/>
    </a:solidFill>
    <a:ln w="9525" cap="flat" cmpd="sng" algn="ctr">
      <a:noFill/>
      <a:round/>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28940079721148"/>
          <c:y val="6.8714898590188672E-2"/>
          <c:w val="0.71679242241363506"/>
          <c:h val="0.74926846241012179"/>
        </c:manualLayout>
      </c:layout>
      <c:barChart>
        <c:barDir val="col"/>
        <c:grouping val="percentStacked"/>
        <c:varyColors val="0"/>
        <c:ser>
          <c:idx val="0"/>
          <c:order val="0"/>
          <c:tx>
            <c:strRef>
              <c:f>健全度水位!$B$42</c:f>
              <c:strCache>
                <c:ptCount val="1"/>
                <c:pt idx="0">
                  <c:v>Ⅰ</c:v>
                </c:pt>
              </c:strCache>
            </c:strRef>
          </c:tx>
          <c:spPr>
            <a:solidFill>
              <a:srgbClr val="00B050"/>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健全度水位!$C$34:$D$34</c:f>
              <c:strCache>
                <c:ptCount val="2"/>
                <c:pt idx="0">
                  <c:v>H25年度</c:v>
                </c:pt>
                <c:pt idx="1">
                  <c:v>R4年度末</c:v>
                </c:pt>
              </c:strCache>
            </c:strRef>
          </c:cat>
          <c:val>
            <c:numRef>
              <c:f>健全度水位!$C$42:$D$42</c:f>
              <c:numCache>
                <c:formatCode>0"%"</c:formatCode>
                <c:ptCount val="2"/>
                <c:pt idx="0">
                  <c:v>84</c:v>
                </c:pt>
                <c:pt idx="1">
                  <c:v>68</c:v>
                </c:pt>
              </c:numCache>
            </c:numRef>
          </c:val>
          <c:extLst>
            <c:ext xmlns:c16="http://schemas.microsoft.com/office/drawing/2014/chart" uri="{C3380CC4-5D6E-409C-BE32-E72D297353CC}">
              <c16:uniqueId val="{00000000-1BD7-493E-89FB-17E51EA0886E}"/>
            </c:ext>
          </c:extLst>
        </c:ser>
        <c:ser>
          <c:idx val="1"/>
          <c:order val="1"/>
          <c:tx>
            <c:strRef>
              <c:f>健全度水位!$B$43</c:f>
              <c:strCache>
                <c:ptCount val="1"/>
                <c:pt idx="0">
                  <c:v>Ⅱ</c:v>
                </c:pt>
              </c:strCache>
            </c:strRef>
          </c:tx>
          <c:spPr>
            <a:solidFill>
              <a:srgbClr val="FFFF00"/>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健全度水位!$C$34:$D$34</c:f>
              <c:strCache>
                <c:ptCount val="2"/>
                <c:pt idx="0">
                  <c:v>H25年度</c:v>
                </c:pt>
                <c:pt idx="1">
                  <c:v>R4年度末</c:v>
                </c:pt>
              </c:strCache>
            </c:strRef>
          </c:cat>
          <c:val>
            <c:numRef>
              <c:f>健全度水位!$C$43:$D$43</c:f>
              <c:numCache>
                <c:formatCode>0"%"</c:formatCode>
                <c:ptCount val="2"/>
                <c:pt idx="0">
                  <c:v>16</c:v>
                </c:pt>
                <c:pt idx="1">
                  <c:v>32</c:v>
                </c:pt>
              </c:numCache>
            </c:numRef>
          </c:val>
          <c:extLst>
            <c:ext xmlns:c16="http://schemas.microsoft.com/office/drawing/2014/chart" uri="{C3380CC4-5D6E-409C-BE32-E72D297353CC}">
              <c16:uniqueId val="{00000001-1BD7-493E-89FB-17E51EA0886E}"/>
            </c:ext>
          </c:extLst>
        </c:ser>
        <c:ser>
          <c:idx val="2"/>
          <c:order val="2"/>
          <c:tx>
            <c:strRef>
              <c:f>健全度水位!$B$44</c:f>
              <c:strCache>
                <c:ptCount val="1"/>
                <c:pt idx="0">
                  <c:v>Ⅲ</c:v>
                </c:pt>
              </c:strCache>
            </c:strRef>
          </c:tx>
          <c:spPr>
            <a:solidFill>
              <a:srgbClr val="FFC000"/>
            </a:solidFill>
            <a:ln>
              <a:solidFill>
                <a:sysClr val="windowText" lastClr="000000"/>
              </a:solidFill>
            </a:ln>
            <a:effectLst/>
          </c:spPr>
          <c:invertIfNegative val="0"/>
          <c:dLbls>
            <c:delete val="1"/>
          </c:dLbls>
          <c:cat>
            <c:strRef>
              <c:f>健全度水位!$C$34:$D$34</c:f>
              <c:strCache>
                <c:ptCount val="2"/>
                <c:pt idx="0">
                  <c:v>H25年度</c:v>
                </c:pt>
                <c:pt idx="1">
                  <c:v>R4年度末</c:v>
                </c:pt>
              </c:strCache>
            </c:strRef>
          </c:cat>
          <c:val>
            <c:numRef>
              <c:f>健全度水位!$C$44:$D$44</c:f>
              <c:numCache>
                <c:formatCode>0"%"</c:formatCode>
                <c:ptCount val="2"/>
                <c:pt idx="0">
                  <c:v>0</c:v>
                </c:pt>
                <c:pt idx="1">
                  <c:v>0</c:v>
                </c:pt>
              </c:numCache>
            </c:numRef>
          </c:val>
          <c:extLst>
            <c:ext xmlns:c16="http://schemas.microsoft.com/office/drawing/2014/chart" uri="{C3380CC4-5D6E-409C-BE32-E72D297353CC}">
              <c16:uniqueId val="{00000002-1BD7-493E-89FB-17E51EA0886E}"/>
            </c:ext>
          </c:extLst>
        </c:ser>
        <c:ser>
          <c:idx val="3"/>
          <c:order val="3"/>
          <c:tx>
            <c:strRef>
              <c:f>健全度水位!$B$45</c:f>
              <c:strCache>
                <c:ptCount val="1"/>
                <c:pt idx="0">
                  <c:v>Ⅳ</c:v>
                </c:pt>
              </c:strCache>
            </c:strRef>
          </c:tx>
          <c:spPr>
            <a:solidFill>
              <a:srgbClr val="FF0000"/>
            </a:solidFill>
            <a:ln>
              <a:solidFill>
                <a:sysClr val="windowText" lastClr="000000"/>
              </a:solidFill>
            </a:ln>
            <a:effectLst/>
          </c:spPr>
          <c:invertIfNegative val="0"/>
          <c:dLbls>
            <c:delete val="1"/>
          </c:dLbls>
          <c:cat>
            <c:strRef>
              <c:f>健全度水位!$C$34:$D$34</c:f>
              <c:strCache>
                <c:ptCount val="2"/>
                <c:pt idx="0">
                  <c:v>H25年度</c:v>
                </c:pt>
                <c:pt idx="1">
                  <c:v>R4年度末</c:v>
                </c:pt>
              </c:strCache>
            </c:strRef>
          </c:cat>
          <c:val>
            <c:numRef>
              <c:f>健全度水位!$C$45:$D$45</c:f>
              <c:numCache>
                <c:formatCode>0"%"</c:formatCode>
                <c:ptCount val="2"/>
                <c:pt idx="0">
                  <c:v>0</c:v>
                </c:pt>
                <c:pt idx="1">
                  <c:v>0</c:v>
                </c:pt>
              </c:numCache>
            </c:numRef>
          </c:val>
          <c:extLst>
            <c:ext xmlns:c16="http://schemas.microsoft.com/office/drawing/2014/chart" uri="{C3380CC4-5D6E-409C-BE32-E72D297353CC}">
              <c16:uniqueId val="{00000003-1BD7-493E-89FB-17E51EA0886E}"/>
            </c:ext>
          </c:extLst>
        </c:ser>
        <c:dLbls>
          <c:dLblPos val="ctr"/>
          <c:showLegendKey val="0"/>
          <c:showVal val="1"/>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653572608"/>
        <c:axId val="653579680"/>
      </c:barChart>
      <c:catAx>
        <c:axId val="65357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lang="ja-JP"/>
            </a:pPr>
            <a:endParaRPr lang="ja-JP"/>
          </a:p>
        </c:txPr>
        <c:crossAx val="653579680"/>
        <c:crosses val="autoZero"/>
        <c:auto val="1"/>
        <c:lblAlgn val="ctr"/>
        <c:lblOffset val="0"/>
        <c:noMultiLvlLbl val="0"/>
      </c:catAx>
      <c:valAx>
        <c:axId val="653579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lang="ja-JP"/>
            </a:pPr>
            <a:endParaRPr lang="ja-JP"/>
          </a:p>
        </c:txPr>
        <c:crossAx val="653572608"/>
        <c:crosses val="autoZero"/>
        <c:crossBetween val="between"/>
        <c:majorUnit val="0.2"/>
      </c:valAx>
    </c:plotArea>
    <c:plotVisOnly val="1"/>
    <c:dispBlanksAs val="gap"/>
    <c:showDLblsOverMax val="0"/>
    <c:extLst/>
  </c:chart>
  <c:spPr>
    <a:solidFill>
      <a:sysClr val="window" lastClr="FFFFFF"/>
    </a:solidFill>
    <a:ln w="9525" cap="flat" cmpd="sng" algn="ctr">
      <a:noFill/>
      <a:round/>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28940079721148"/>
          <c:y val="6.8714898590188672E-2"/>
          <c:w val="0.71679242241363506"/>
          <c:h val="0.74926846241012179"/>
        </c:manualLayout>
      </c:layout>
      <c:barChart>
        <c:barDir val="col"/>
        <c:grouping val="percentStacked"/>
        <c:varyColors val="0"/>
        <c:ser>
          <c:idx val="0"/>
          <c:order val="0"/>
          <c:tx>
            <c:strRef>
              <c:f>健全度水位!$B$49</c:f>
              <c:strCache>
                <c:ptCount val="1"/>
                <c:pt idx="0">
                  <c:v>Ⅰ</c:v>
                </c:pt>
              </c:strCache>
            </c:strRef>
          </c:tx>
          <c:spPr>
            <a:solidFill>
              <a:srgbClr val="00B050"/>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健全度水位!$C$34:$D$34</c:f>
              <c:strCache>
                <c:ptCount val="2"/>
                <c:pt idx="0">
                  <c:v>H25年度</c:v>
                </c:pt>
                <c:pt idx="1">
                  <c:v>R4年度末</c:v>
                </c:pt>
              </c:strCache>
            </c:strRef>
          </c:cat>
          <c:val>
            <c:numRef>
              <c:f>健全度水位!$C$49:$D$49</c:f>
              <c:numCache>
                <c:formatCode>0"%"</c:formatCode>
                <c:ptCount val="2"/>
                <c:pt idx="0">
                  <c:v>82</c:v>
                </c:pt>
                <c:pt idx="1">
                  <c:v>47</c:v>
                </c:pt>
              </c:numCache>
            </c:numRef>
          </c:val>
          <c:extLst>
            <c:ext xmlns:c16="http://schemas.microsoft.com/office/drawing/2014/chart" uri="{C3380CC4-5D6E-409C-BE32-E72D297353CC}">
              <c16:uniqueId val="{00000000-94E6-455B-A526-C22736D30401}"/>
            </c:ext>
          </c:extLst>
        </c:ser>
        <c:ser>
          <c:idx val="1"/>
          <c:order val="1"/>
          <c:tx>
            <c:strRef>
              <c:f>健全度水位!$B$50</c:f>
              <c:strCache>
                <c:ptCount val="1"/>
                <c:pt idx="0">
                  <c:v>Ⅱ</c:v>
                </c:pt>
              </c:strCache>
            </c:strRef>
          </c:tx>
          <c:spPr>
            <a:solidFill>
              <a:srgbClr val="FFFF00"/>
            </a:solidFill>
            <a:ln>
              <a:solidFill>
                <a:sysClr val="windowText" lastClr="000000"/>
              </a:solidFill>
            </a:ln>
            <a:effectLst/>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健全度水位!$C$34:$D$34</c:f>
              <c:strCache>
                <c:ptCount val="2"/>
                <c:pt idx="0">
                  <c:v>H25年度</c:v>
                </c:pt>
                <c:pt idx="1">
                  <c:v>R4年度末</c:v>
                </c:pt>
              </c:strCache>
            </c:strRef>
          </c:cat>
          <c:val>
            <c:numRef>
              <c:f>健全度水位!$C$50:$D$50</c:f>
              <c:numCache>
                <c:formatCode>0"%"</c:formatCode>
                <c:ptCount val="2"/>
                <c:pt idx="0">
                  <c:v>18</c:v>
                </c:pt>
                <c:pt idx="1">
                  <c:v>53</c:v>
                </c:pt>
              </c:numCache>
            </c:numRef>
          </c:val>
          <c:extLst>
            <c:ext xmlns:c16="http://schemas.microsoft.com/office/drawing/2014/chart" uri="{C3380CC4-5D6E-409C-BE32-E72D297353CC}">
              <c16:uniqueId val="{00000001-94E6-455B-A526-C22736D30401}"/>
            </c:ext>
          </c:extLst>
        </c:ser>
        <c:ser>
          <c:idx val="2"/>
          <c:order val="2"/>
          <c:tx>
            <c:strRef>
              <c:f>健全度水位!$B$51</c:f>
              <c:strCache>
                <c:ptCount val="1"/>
                <c:pt idx="0">
                  <c:v>Ⅲ</c:v>
                </c:pt>
              </c:strCache>
            </c:strRef>
          </c:tx>
          <c:spPr>
            <a:solidFill>
              <a:srgbClr val="FFC000"/>
            </a:solidFill>
            <a:ln>
              <a:solidFill>
                <a:sysClr val="windowText" lastClr="000000"/>
              </a:solidFill>
            </a:ln>
            <a:effectLst/>
          </c:spPr>
          <c:invertIfNegative val="0"/>
          <c:dLbls>
            <c:delete val="1"/>
          </c:dLbls>
          <c:cat>
            <c:strRef>
              <c:f>健全度水位!$C$34:$D$34</c:f>
              <c:strCache>
                <c:ptCount val="2"/>
                <c:pt idx="0">
                  <c:v>H25年度</c:v>
                </c:pt>
                <c:pt idx="1">
                  <c:v>R4年度末</c:v>
                </c:pt>
              </c:strCache>
            </c:strRef>
          </c:cat>
          <c:val>
            <c:numRef>
              <c:f>健全度水位!$C$51:$D$51</c:f>
              <c:numCache>
                <c:formatCode>0"%"</c:formatCode>
                <c:ptCount val="2"/>
                <c:pt idx="0">
                  <c:v>0</c:v>
                </c:pt>
                <c:pt idx="1">
                  <c:v>0</c:v>
                </c:pt>
              </c:numCache>
            </c:numRef>
          </c:val>
          <c:extLst>
            <c:ext xmlns:c16="http://schemas.microsoft.com/office/drawing/2014/chart" uri="{C3380CC4-5D6E-409C-BE32-E72D297353CC}">
              <c16:uniqueId val="{00000002-94E6-455B-A526-C22736D30401}"/>
            </c:ext>
          </c:extLst>
        </c:ser>
        <c:ser>
          <c:idx val="3"/>
          <c:order val="3"/>
          <c:tx>
            <c:strRef>
              <c:f>健全度水位!$B$52</c:f>
              <c:strCache>
                <c:ptCount val="1"/>
                <c:pt idx="0">
                  <c:v>Ⅳ</c:v>
                </c:pt>
              </c:strCache>
            </c:strRef>
          </c:tx>
          <c:spPr>
            <a:solidFill>
              <a:srgbClr val="FF0000"/>
            </a:solidFill>
            <a:ln>
              <a:solidFill>
                <a:sysClr val="windowText" lastClr="000000"/>
              </a:solidFill>
            </a:ln>
            <a:effectLst/>
          </c:spPr>
          <c:invertIfNegative val="0"/>
          <c:dLbls>
            <c:delete val="1"/>
          </c:dLbls>
          <c:cat>
            <c:strRef>
              <c:f>健全度水位!$C$34:$D$34</c:f>
              <c:strCache>
                <c:ptCount val="2"/>
                <c:pt idx="0">
                  <c:v>H25年度</c:v>
                </c:pt>
                <c:pt idx="1">
                  <c:v>R4年度末</c:v>
                </c:pt>
              </c:strCache>
            </c:strRef>
          </c:cat>
          <c:val>
            <c:numRef>
              <c:f>健全度水位!$C$52:$D$52</c:f>
              <c:numCache>
                <c:formatCode>0"%"</c:formatCode>
                <c:ptCount val="2"/>
                <c:pt idx="0">
                  <c:v>0</c:v>
                </c:pt>
                <c:pt idx="1">
                  <c:v>0</c:v>
                </c:pt>
              </c:numCache>
            </c:numRef>
          </c:val>
          <c:extLst>
            <c:ext xmlns:c16="http://schemas.microsoft.com/office/drawing/2014/chart" uri="{C3380CC4-5D6E-409C-BE32-E72D297353CC}">
              <c16:uniqueId val="{00000003-94E6-455B-A526-C22736D30401}"/>
            </c:ext>
          </c:extLst>
        </c:ser>
        <c:dLbls>
          <c:dLblPos val="ctr"/>
          <c:showLegendKey val="0"/>
          <c:showVal val="1"/>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653572608"/>
        <c:axId val="653579680"/>
      </c:barChart>
      <c:catAx>
        <c:axId val="65357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lang="ja-JP"/>
            </a:pPr>
            <a:endParaRPr lang="ja-JP"/>
          </a:p>
        </c:txPr>
        <c:crossAx val="653579680"/>
        <c:crosses val="autoZero"/>
        <c:auto val="1"/>
        <c:lblAlgn val="ctr"/>
        <c:lblOffset val="0"/>
        <c:noMultiLvlLbl val="0"/>
      </c:catAx>
      <c:valAx>
        <c:axId val="653579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vert="horz"/>
          <a:lstStyle/>
          <a:p>
            <a:pPr>
              <a:defRPr lang="ja-JP"/>
            </a:pPr>
            <a:endParaRPr lang="ja-JP"/>
          </a:p>
        </c:txPr>
        <c:crossAx val="653572608"/>
        <c:crosses val="autoZero"/>
        <c:crossBetween val="between"/>
        <c:majorUnit val="0.2"/>
      </c:valAx>
    </c:plotArea>
    <c:plotVisOnly val="1"/>
    <c:dispBlanksAs val="gap"/>
    <c:showDLblsOverMax val="0"/>
    <c:extLst/>
  </c:chart>
  <c:spPr>
    <a:solidFill>
      <a:sysClr val="window" lastClr="FFFFFF"/>
    </a:solidFill>
    <a:ln w="9525" cap="flat" cmpd="sng" algn="ctr">
      <a:noFill/>
      <a:round/>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r>
              <a:rPr lang="ja-JP" altLang="en-US"/>
              <a:t>現在</a:t>
            </a:r>
            <a:endParaRPr lang="ja-JP" altLang="en-US" sz="500"/>
          </a:p>
        </c:rich>
      </c:tx>
      <c:layout>
        <c:manualLayout>
          <c:xMode val="edge"/>
          <c:yMode val="edge"/>
          <c:x val="0.39335112665578381"/>
          <c:y val="0.36257686031310066"/>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525768391100646"/>
          <c:y val="6.9284776902887146E-2"/>
          <c:w val="0.75098421108576385"/>
          <c:h val="0.83703448527267421"/>
        </c:manualLayout>
      </c:layout>
      <c:doughnutChart>
        <c:varyColors val="1"/>
        <c:ser>
          <c:idx val="0"/>
          <c:order val="0"/>
          <c:tx>
            <c:strRef>
              <c:f>'図2.1-3　ブロック積護岸の経過年数'!$B$7</c:f>
              <c:strCache>
                <c:ptCount val="1"/>
                <c:pt idx="0">
                  <c:v>現在</c:v>
                </c:pt>
              </c:strCache>
            </c:strRef>
          </c:tx>
          <c:spPr>
            <a:solidFill>
              <a:srgbClr val="FFC000"/>
            </a:solidFill>
          </c:spPr>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7957-4C46-A299-5292E909E8E4}"/>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7957-4C46-A299-5292E909E8E4}"/>
              </c:ext>
            </c:extLst>
          </c:dPt>
          <c:dLbls>
            <c:delete val="1"/>
          </c:dLbls>
          <c:cat>
            <c:strRef>
              <c:f>'図2.1-3　ブロック積護岸の経過年数'!$A$8:$A$9</c:f>
              <c:strCache>
                <c:ptCount val="2"/>
                <c:pt idx="0">
                  <c:v>50年超</c:v>
                </c:pt>
                <c:pt idx="1">
                  <c:v>50年未満</c:v>
                </c:pt>
              </c:strCache>
            </c:strRef>
          </c:cat>
          <c:val>
            <c:numRef>
              <c:f>'図2.1-3　ブロック積護岸の経過年数'!$B$8:$B$9</c:f>
              <c:numCache>
                <c:formatCode>0.00</c:formatCode>
                <c:ptCount val="2"/>
                <c:pt idx="0">
                  <c:v>0.54250217959895375</c:v>
                </c:pt>
                <c:pt idx="1">
                  <c:v>0.45749782040104625</c:v>
                </c:pt>
              </c:numCache>
            </c:numRef>
          </c:val>
          <c:extLst>
            <c:ext xmlns:c16="http://schemas.microsoft.com/office/drawing/2014/chart" uri="{C3380CC4-5D6E-409C-BE32-E72D297353CC}">
              <c16:uniqueId val="{00000004-7957-4C46-A299-5292E909E8E4}"/>
            </c:ext>
          </c:extLst>
        </c:ser>
        <c:dLbls>
          <c:showLegendKey val="0"/>
          <c:showVal val="1"/>
          <c:showCatName val="0"/>
          <c:showSerName val="0"/>
          <c:showPercent val="0"/>
          <c:showBubbleSize val="0"/>
          <c:showLeaderLines val="1"/>
        </c:dLbls>
        <c:firstSliceAng val="0"/>
        <c:holeSize val="45"/>
        <c:extLst>
          <c:ext xmlns:c15="http://schemas.microsoft.com/office/drawing/2012/chart" uri="{02D57815-91ED-43cb-92C2-25804820EDAC}">
            <c15:filteredPieSeries>
              <c15:ser>
                <c:idx val="1"/>
                <c:order val="1"/>
                <c:tx>
                  <c:strRef>
                    <c:extLst>
                      <c:ext uri="{02D57815-91ED-43cb-92C2-25804820EDAC}">
                        <c15:formulaRef>
                          <c15:sqref>'図2.1-3　ブロック積護岸の経過年数'!$C$7</c15:sqref>
                        </c15:formulaRef>
                      </c:ext>
                    </c:extLst>
                    <c:strCache>
                      <c:ptCount val="1"/>
                      <c:pt idx="0">
                        <c:v>10年後</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7957-4C46-A299-5292E909E8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7957-4C46-A299-5292E909E8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'図2.1-3　ブロック積護岸の経過年数'!$A$8:$A$9</c15:sqref>
                        </c15:formulaRef>
                      </c:ext>
                    </c:extLst>
                    <c:strCache>
                      <c:ptCount val="2"/>
                      <c:pt idx="0">
                        <c:v>50年超</c:v>
                      </c:pt>
                      <c:pt idx="1">
                        <c:v>50年未満</c:v>
                      </c:pt>
                    </c:strCache>
                  </c:strRef>
                </c:cat>
                <c:val>
                  <c:numRef>
                    <c:extLst>
                      <c:ext uri="{02D57815-91ED-43cb-92C2-25804820EDAC}">
                        <c15:formulaRef>
                          <c15:sqref>'図2.1-3　ブロック積護岸の経過年数'!$C$8:$C$9</c15:sqref>
                        </c15:formulaRef>
                      </c:ext>
                    </c:extLst>
                    <c:numCache>
                      <c:formatCode>0.00</c:formatCode>
                      <c:ptCount val="2"/>
                      <c:pt idx="0">
                        <c:v>0.6857018308631212</c:v>
                      </c:pt>
                      <c:pt idx="1">
                        <c:v>0.3142981691368788</c:v>
                      </c:pt>
                    </c:numCache>
                  </c:numRef>
                </c:val>
                <c:extLst>
                  <c:ext xmlns:c16="http://schemas.microsoft.com/office/drawing/2014/chart" uri="{C3380CC4-5D6E-409C-BE32-E72D297353CC}">
                    <c16:uniqueId val="{00000009-7957-4C46-A299-5292E909E8E4}"/>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'図2.1-3　ブロック積護岸の経過年数'!$D$7</c15:sqref>
                        </c15:formulaRef>
                      </c:ext>
                    </c:extLst>
                    <c:strCache>
                      <c:ptCount val="1"/>
                      <c:pt idx="0">
                        <c:v>20年後</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B-7957-4C46-A299-5292E909E8E4}"/>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0D-7957-4C46-A299-5292E909E8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'図2.1-3　ブロック積護岸の経過年数'!$A$8:$A$9</c15:sqref>
                        </c15:formulaRef>
                      </c:ext>
                    </c:extLst>
                    <c:strCache>
                      <c:ptCount val="2"/>
                      <c:pt idx="0">
                        <c:v>50年超</c:v>
                      </c:pt>
                      <c:pt idx="1">
                        <c:v>50年未満</c:v>
                      </c:pt>
                    </c:strCache>
                  </c:strRef>
                </c:cat>
                <c:val>
                  <c:numRef>
                    <c:extLst xmlns:c15="http://schemas.microsoft.com/office/drawing/2012/chart">
                      <c:ext xmlns:c15="http://schemas.microsoft.com/office/drawing/2012/chart" uri="{02D57815-91ED-43cb-92C2-25804820EDAC}">
                        <c15:formulaRef>
                          <c15:sqref>'図2.1-3　ブロック積護岸の経過年数'!$D$8:$D$9</c15:sqref>
                        </c15:formulaRef>
                      </c:ext>
                    </c:extLst>
                    <c:numCache>
                      <c:formatCode>0.00</c:formatCode>
                      <c:ptCount val="2"/>
                      <c:pt idx="0">
                        <c:v>0.85723626852659107</c:v>
                      </c:pt>
                      <c:pt idx="1">
                        <c:v>0.14276373147340893</c:v>
                      </c:pt>
                    </c:numCache>
                  </c:numRef>
                </c:val>
                <c:extLst xmlns:c15="http://schemas.microsoft.com/office/drawing/2012/chart">
                  <c:ext xmlns:c16="http://schemas.microsoft.com/office/drawing/2014/chart" uri="{C3380CC4-5D6E-409C-BE32-E72D297353CC}">
                    <c16:uniqueId val="{0000000E-7957-4C46-A299-5292E909E8E4}"/>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4576087708129166"/>
          <c:y val="0.40317925398957971"/>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525768391100646"/>
          <c:y val="6.9284776902887146E-2"/>
          <c:w val="0.75098421108576385"/>
          <c:h val="0.83703448527267421"/>
        </c:manualLayout>
      </c:layout>
      <c:doughnutChart>
        <c:varyColors val="1"/>
        <c:ser>
          <c:idx val="1"/>
          <c:order val="1"/>
          <c:tx>
            <c:strRef>
              <c:f>'図2.1-3　ブロック積護岸の経過年数'!$C$7</c:f>
              <c:strCache>
                <c:ptCount val="1"/>
                <c:pt idx="0">
                  <c:v>10年後</c:v>
                </c:pt>
              </c:strCache>
              <c:extLst xmlns:c15="http://schemas.microsoft.com/office/drawing/2012/chart"/>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2296-466E-83BF-5981D37B2DD9}"/>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2296-466E-83BF-5981D37B2DD9}"/>
              </c:ext>
            </c:extLst>
          </c:dPt>
          <c:dLbls>
            <c:delete val="1"/>
          </c:dLbls>
          <c:cat>
            <c:strRef>
              <c:f>'図2.1-3　ブロック積護岸の経過年数'!$A$8:$A$9</c:f>
              <c:strCache>
                <c:ptCount val="2"/>
                <c:pt idx="0">
                  <c:v>50年超</c:v>
                </c:pt>
                <c:pt idx="1">
                  <c:v>50年未満</c:v>
                </c:pt>
              </c:strCache>
              <c:extLst xmlns:c15="http://schemas.microsoft.com/office/drawing/2012/chart"/>
            </c:strRef>
          </c:cat>
          <c:val>
            <c:numRef>
              <c:f>'図2.1-3　ブロック積護岸の経過年数'!$C$8:$C$9</c:f>
              <c:numCache>
                <c:formatCode>0.00</c:formatCode>
                <c:ptCount val="2"/>
                <c:pt idx="0">
                  <c:v>0.6857018308631212</c:v>
                </c:pt>
                <c:pt idx="1">
                  <c:v>0.3142981691368788</c:v>
                </c:pt>
              </c:numCache>
              <c:extLst xmlns:c15="http://schemas.microsoft.com/office/drawing/2012/chart"/>
            </c:numRef>
          </c:val>
          <c:extLst>
            <c:ext xmlns:c16="http://schemas.microsoft.com/office/drawing/2014/chart" uri="{C3380CC4-5D6E-409C-BE32-E72D297353CC}">
              <c16:uniqueId val="{00000004-2296-466E-83BF-5981D37B2DD9}"/>
            </c:ext>
          </c:extLst>
        </c:ser>
        <c:dLbls>
          <c:showLegendKey val="0"/>
          <c:showVal val="1"/>
          <c:showCatName val="0"/>
          <c:showSerName val="0"/>
          <c:showPercent val="0"/>
          <c:showBubbleSize val="0"/>
          <c:showLeaderLines val="1"/>
        </c:dLbls>
        <c:firstSliceAng val="0"/>
        <c:holeSize val="45"/>
        <c:extLst>
          <c:ext xmlns:c15="http://schemas.microsoft.com/office/drawing/2012/chart" uri="{02D57815-91ED-43cb-92C2-25804820EDAC}">
            <c15:filteredPieSeries>
              <c15:ser>
                <c:idx val="0"/>
                <c:order val="0"/>
                <c:tx>
                  <c:strRef>
                    <c:extLst>
                      <c:ext uri="{02D57815-91ED-43cb-92C2-25804820EDAC}">
                        <c15:formulaRef>
                          <c15:sqref>'図2.1-3　ブロック積護岸の経過年数'!$B$7</c15:sqref>
                        </c15:formulaRef>
                      </c:ext>
                    </c:extLst>
                    <c:strCache>
                      <c:ptCount val="1"/>
                      <c:pt idx="0">
                        <c:v>現在</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2296-466E-83BF-5981D37B2D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2296-466E-83BF-5981D37B2DD9}"/>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6-2296-466E-83BF-5981D37B2DD9}"/>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0"/>
                    <c:showCatName val="1"/>
                    <c:showSerName val="0"/>
                    <c:showPercent val="1"/>
                    <c:showBubbleSize val="0"/>
                    <c:extLst>
                      <c:ext uri="{CE6537A1-D6FC-4f65-9D91-7224C49458BB}">
                        <c15:layout>
                          <c:manualLayout>
                            <c:w val="0.22845275181723779"/>
                            <c:h val="0.23062518226888301"/>
                          </c:manualLayout>
                        </c15:layout>
                      </c:ext>
                      <c:ext xmlns:c16="http://schemas.microsoft.com/office/drawing/2014/chart" uri="{C3380CC4-5D6E-409C-BE32-E72D297353CC}">
                        <c16:uniqueId val="{00000008-2296-466E-83BF-5981D37B2DD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0"/>
                  <c:showCatName val="1"/>
                  <c:showSerName val="0"/>
                  <c:showPercent val="1"/>
                  <c:showBubbleSize val="0"/>
                  <c:showLeaderLines val="0"/>
                  <c:extLst>
                    <c:ext uri="{CE6537A1-D6FC-4f65-9D91-7224C49458BB}"/>
                  </c:extLst>
                </c:dLbls>
                <c:cat>
                  <c:strRef>
                    <c:extLst>
                      <c:ext uri="{02D57815-91ED-43cb-92C2-25804820EDAC}">
                        <c15:formulaRef>
                          <c15:sqref>'図2.1-3　ブロック積護岸の経過年数'!$A$8:$A$9</c15:sqref>
                        </c15:formulaRef>
                      </c:ext>
                    </c:extLst>
                    <c:strCache>
                      <c:ptCount val="2"/>
                      <c:pt idx="0">
                        <c:v>50年超</c:v>
                      </c:pt>
                      <c:pt idx="1">
                        <c:v>50年未満</c:v>
                      </c:pt>
                    </c:strCache>
                  </c:strRef>
                </c:cat>
                <c:val>
                  <c:numRef>
                    <c:extLst>
                      <c:ext uri="{02D57815-91ED-43cb-92C2-25804820EDAC}">
                        <c15:formulaRef>
                          <c15:sqref>'図2.1-3　ブロック積護岸の経過年数'!$B$8:$B$9</c15:sqref>
                        </c15:formulaRef>
                      </c:ext>
                    </c:extLst>
                    <c:numCache>
                      <c:formatCode>0.00</c:formatCode>
                      <c:ptCount val="2"/>
                      <c:pt idx="0">
                        <c:v>0.54250217959895375</c:v>
                      </c:pt>
                      <c:pt idx="1">
                        <c:v>0.45749782040104625</c:v>
                      </c:pt>
                    </c:numCache>
                  </c:numRef>
                </c:val>
                <c:extLst>
                  <c:ext xmlns:c16="http://schemas.microsoft.com/office/drawing/2014/chart" uri="{C3380CC4-5D6E-409C-BE32-E72D297353CC}">
                    <c16:uniqueId val="{00000009-2296-466E-83BF-5981D37B2DD9}"/>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'図2.1-3　ブロック積護岸の経過年数'!$D$7</c15:sqref>
                        </c15:formulaRef>
                      </c:ext>
                    </c:extLst>
                    <c:strCache>
                      <c:ptCount val="1"/>
                      <c:pt idx="0">
                        <c:v>20年後</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B-2296-466E-83BF-5981D37B2DD9}"/>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0D-2296-466E-83BF-5981D37B2DD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'図2.1-3　ブロック積護岸の経過年数'!$A$8:$A$9</c15:sqref>
                        </c15:formulaRef>
                      </c:ext>
                    </c:extLst>
                    <c:strCache>
                      <c:ptCount val="2"/>
                      <c:pt idx="0">
                        <c:v>50年超</c:v>
                      </c:pt>
                      <c:pt idx="1">
                        <c:v>50年未満</c:v>
                      </c:pt>
                    </c:strCache>
                  </c:strRef>
                </c:cat>
                <c:val>
                  <c:numRef>
                    <c:extLst xmlns:c15="http://schemas.microsoft.com/office/drawing/2012/chart">
                      <c:ext xmlns:c15="http://schemas.microsoft.com/office/drawing/2012/chart" uri="{02D57815-91ED-43cb-92C2-25804820EDAC}">
                        <c15:formulaRef>
                          <c15:sqref>'図2.1-3　ブロック積護岸の経過年数'!$D$8:$D$9</c15:sqref>
                        </c15:formulaRef>
                      </c:ext>
                    </c:extLst>
                    <c:numCache>
                      <c:formatCode>0.00</c:formatCode>
                      <c:ptCount val="2"/>
                      <c:pt idx="0">
                        <c:v>0.85723626852659107</c:v>
                      </c:pt>
                      <c:pt idx="1">
                        <c:v>0.14276373147340893</c:v>
                      </c:pt>
                    </c:numCache>
                  </c:numRef>
                </c:val>
                <c:extLst xmlns:c15="http://schemas.microsoft.com/office/drawing/2012/chart">
                  <c:ext xmlns:c16="http://schemas.microsoft.com/office/drawing/2014/chart" uri="{C3380CC4-5D6E-409C-BE32-E72D297353CC}">
                    <c16:uniqueId val="{0000000E-2296-466E-83BF-5981D37B2DD9}"/>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573269906426898"/>
          <c:y val="0.39303803048386526"/>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525768391100646"/>
          <c:y val="6.9284776902887146E-2"/>
          <c:w val="0.75098421108576385"/>
          <c:h val="0.83703448527267421"/>
        </c:manualLayout>
      </c:layout>
      <c:doughnutChart>
        <c:varyColors val="1"/>
        <c:ser>
          <c:idx val="2"/>
          <c:order val="2"/>
          <c:tx>
            <c:strRef>
              <c:f>'図2.1-3　ブロック積護岸の経過年数'!$D$7</c:f>
              <c:strCache>
                <c:ptCount val="1"/>
                <c:pt idx="0">
                  <c:v>20年後</c:v>
                </c:pt>
              </c:strCache>
              <c:extLst xmlns:c15="http://schemas.microsoft.com/office/drawing/2012/chart"/>
            </c:strRef>
          </c:tx>
          <c:spPr>
            <a:solidFill>
              <a:srgbClr val="009900"/>
            </a:solidFill>
          </c:spPr>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BC2A-4812-90D6-ACED5DE32EC1}"/>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BC2A-4812-90D6-ACED5DE32EC1}"/>
              </c:ext>
            </c:extLst>
          </c:dPt>
          <c:dLbls>
            <c:delete val="1"/>
          </c:dLbls>
          <c:cat>
            <c:strRef>
              <c:f>'図2.1-3　ブロック積護岸の経過年数'!$A$8:$A$9</c:f>
              <c:strCache>
                <c:ptCount val="2"/>
                <c:pt idx="0">
                  <c:v>50年超</c:v>
                </c:pt>
                <c:pt idx="1">
                  <c:v>50年未満</c:v>
                </c:pt>
              </c:strCache>
              <c:extLst xmlns:c15="http://schemas.microsoft.com/office/drawing/2012/chart"/>
            </c:strRef>
          </c:cat>
          <c:val>
            <c:numRef>
              <c:f>'図2.1-3　ブロック積護岸の経過年数'!$D$8:$D$9</c:f>
              <c:numCache>
                <c:formatCode>0.00</c:formatCode>
                <c:ptCount val="2"/>
                <c:pt idx="0">
                  <c:v>0.85723626852659107</c:v>
                </c:pt>
                <c:pt idx="1">
                  <c:v>0.14276373147340893</c:v>
                </c:pt>
              </c:numCache>
              <c:extLst xmlns:c15="http://schemas.microsoft.com/office/drawing/2012/chart"/>
            </c:numRef>
          </c:val>
          <c:extLst>
            <c:ext xmlns:c16="http://schemas.microsoft.com/office/drawing/2014/chart" uri="{C3380CC4-5D6E-409C-BE32-E72D297353CC}">
              <c16:uniqueId val="{00000004-BC2A-4812-90D6-ACED5DE32EC1}"/>
            </c:ext>
          </c:extLst>
        </c:ser>
        <c:dLbls>
          <c:showLegendKey val="0"/>
          <c:showVal val="1"/>
          <c:showCatName val="0"/>
          <c:showSerName val="0"/>
          <c:showPercent val="0"/>
          <c:showBubbleSize val="0"/>
          <c:showLeaderLines val="1"/>
        </c:dLbls>
        <c:firstSliceAng val="0"/>
        <c:holeSize val="45"/>
        <c:extLst>
          <c:ext xmlns:c15="http://schemas.microsoft.com/office/drawing/2012/chart" uri="{02D57815-91ED-43cb-92C2-25804820EDAC}">
            <c15:filteredPieSeries>
              <c15:ser>
                <c:idx val="0"/>
                <c:order val="0"/>
                <c:tx>
                  <c:strRef>
                    <c:extLst>
                      <c:ext uri="{02D57815-91ED-43cb-92C2-25804820EDAC}">
                        <c15:formulaRef>
                          <c15:sqref>'図2.1-3　ブロック積護岸の経過年数'!$B$7</c15:sqref>
                        </c15:formulaRef>
                      </c:ext>
                    </c:extLst>
                    <c:strCache>
                      <c:ptCount val="1"/>
                      <c:pt idx="0">
                        <c:v>現在</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BC2A-4812-90D6-ACED5DE32E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BC2A-4812-90D6-ACED5DE32EC1}"/>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0"/>
                    <c:showCatName val="1"/>
                    <c:showSerName val="0"/>
                    <c:showPercent val="1"/>
                    <c:showBubbleSize val="0"/>
                    <c:extLst>
                      <c:ext xmlns:c16="http://schemas.microsoft.com/office/drawing/2014/chart" uri="{C3380CC4-5D6E-409C-BE32-E72D297353CC}">
                        <c16:uniqueId val="{00000006-BC2A-4812-90D6-ACED5DE32EC1}"/>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0"/>
                    <c:showCatName val="1"/>
                    <c:showSerName val="0"/>
                    <c:showPercent val="1"/>
                    <c:showBubbleSize val="0"/>
                    <c:extLst>
                      <c:ext uri="{CE6537A1-D6FC-4f65-9D91-7224C49458BB}">
                        <c15:layout>
                          <c:manualLayout>
                            <c:w val="0.22845275181723779"/>
                            <c:h val="0.23062518226888301"/>
                          </c:manualLayout>
                        </c15:layout>
                      </c:ext>
                      <c:ext xmlns:c16="http://schemas.microsoft.com/office/drawing/2014/chart" uri="{C3380CC4-5D6E-409C-BE32-E72D297353CC}">
                        <c16:uniqueId val="{00000008-BC2A-4812-90D6-ACED5DE32EC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0"/>
                  <c:showCatName val="1"/>
                  <c:showSerName val="0"/>
                  <c:showPercent val="1"/>
                  <c:showBubbleSize val="0"/>
                  <c:showLeaderLines val="0"/>
                  <c:extLst>
                    <c:ext uri="{CE6537A1-D6FC-4f65-9D91-7224C49458BB}"/>
                  </c:extLst>
                </c:dLbls>
                <c:cat>
                  <c:strRef>
                    <c:extLst>
                      <c:ext uri="{02D57815-91ED-43cb-92C2-25804820EDAC}">
                        <c15:formulaRef>
                          <c15:sqref>'図2.1-3　ブロック積護岸の経過年数'!$A$8:$A$9</c15:sqref>
                        </c15:formulaRef>
                      </c:ext>
                    </c:extLst>
                    <c:strCache>
                      <c:ptCount val="2"/>
                      <c:pt idx="0">
                        <c:v>50年超</c:v>
                      </c:pt>
                      <c:pt idx="1">
                        <c:v>50年未満</c:v>
                      </c:pt>
                    </c:strCache>
                  </c:strRef>
                </c:cat>
                <c:val>
                  <c:numRef>
                    <c:extLst>
                      <c:ext uri="{02D57815-91ED-43cb-92C2-25804820EDAC}">
                        <c15:formulaRef>
                          <c15:sqref>'図2.1-3　ブロック積護岸の経過年数'!$B$8:$B$9</c15:sqref>
                        </c15:formulaRef>
                      </c:ext>
                    </c:extLst>
                    <c:numCache>
                      <c:formatCode>0.00</c:formatCode>
                      <c:ptCount val="2"/>
                      <c:pt idx="0">
                        <c:v>0.54250217959895375</c:v>
                      </c:pt>
                      <c:pt idx="1">
                        <c:v>0.45749782040104625</c:v>
                      </c:pt>
                    </c:numCache>
                  </c:numRef>
                </c:val>
                <c:extLst>
                  <c:ext xmlns:c16="http://schemas.microsoft.com/office/drawing/2014/chart" uri="{C3380CC4-5D6E-409C-BE32-E72D297353CC}">
                    <c16:uniqueId val="{00000009-BC2A-4812-90D6-ACED5DE32EC1}"/>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'図2.1-3　ブロック積護岸の経過年数'!$C$7</c15:sqref>
                        </c15:formulaRef>
                      </c:ext>
                    </c:extLst>
                    <c:strCache>
                      <c:ptCount val="1"/>
                      <c:pt idx="0">
                        <c:v>10年後</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0B-BC2A-4812-90D6-ACED5DE32EC1}"/>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0D-BC2A-4812-90D6-ACED5DE32EC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'図2.1-3　ブロック積護岸の経過年数'!$A$8:$A$9</c15:sqref>
                        </c15:formulaRef>
                      </c:ext>
                    </c:extLst>
                    <c:strCache>
                      <c:ptCount val="2"/>
                      <c:pt idx="0">
                        <c:v>50年超</c:v>
                      </c:pt>
                      <c:pt idx="1">
                        <c:v>50年未満</c:v>
                      </c:pt>
                    </c:strCache>
                  </c:strRef>
                </c:cat>
                <c:val>
                  <c:numRef>
                    <c:extLst xmlns:c15="http://schemas.microsoft.com/office/drawing/2012/chart">
                      <c:ext xmlns:c15="http://schemas.microsoft.com/office/drawing/2012/chart" uri="{02D57815-91ED-43cb-92C2-25804820EDAC}">
                        <c15:formulaRef>
                          <c15:sqref>'図2.1-3　ブロック積護岸の経過年数'!$C$8:$C$9</c15:sqref>
                        </c15:formulaRef>
                      </c:ext>
                    </c:extLst>
                    <c:numCache>
                      <c:formatCode>0.00</c:formatCode>
                      <c:ptCount val="2"/>
                      <c:pt idx="0">
                        <c:v>0.6857018308631212</c:v>
                      </c:pt>
                      <c:pt idx="1">
                        <c:v>0.3142981691368788</c:v>
                      </c:pt>
                    </c:numCache>
                  </c:numRef>
                </c:val>
                <c:extLst xmlns:c15="http://schemas.microsoft.com/office/drawing/2012/chart">
                  <c:ext xmlns:c16="http://schemas.microsoft.com/office/drawing/2014/chart" uri="{C3380CC4-5D6E-409C-BE32-E72D297353CC}">
                    <c16:uniqueId val="{0000000E-BC2A-4812-90D6-ACED5DE32EC1}"/>
                  </c:ext>
                </c:extLst>
              </c15:ser>
            </c15:filteredPieSeries>
          </c:ext>
        </c:extLst>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6370851945432"/>
          <c:y val="7.4474493685394577E-2"/>
          <c:w val="0.85782335580057967"/>
          <c:h val="0.68707171835100567"/>
        </c:manualLayout>
      </c:layout>
      <c:barChart>
        <c:barDir val="col"/>
        <c:grouping val="clustered"/>
        <c:varyColors val="0"/>
        <c:ser>
          <c:idx val="0"/>
          <c:order val="0"/>
          <c:spPr>
            <a:solidFill>
              <a:schemeClr val="accent1"/>
            </a:solidFill>
            <a:ln>
              <a:noFill/>
            </a:ln>
            <a:effectLst/>
          </c:spPr>
          <c:invertIfNegative val="0"/>
          <c:cat>
            <c:numRef>
              <c:f>Sheet3!$B$2:$B$84</c:f>
              <c:numCache>
                <c:formatCode>General</c:formatCode>
                <c:ptCount val="83"/>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pt idx="16">
                  <c:v>1946</c:v>
                </c:pt>
                <c:pt idx="17">
                  <c:v>1947</c:v>
                </c:pt>
                <c:pt idx="18">
                  <c:v>1948</c:v>
                </c:pt>
                <c:pt idx="19">
                  <c:v>1949</c:v>
                </c:pt>
                <c:pt idx="20">
                  <c:v>1950</c:v>
                </c:pt>
                <c:pt idx="21">
                  <c:v>1951</c:v>
                </c:pt>
                <c:pt idx="22">
                  <c:v>1952</c:v>
                </c:pt>
                <c:pt idx="23">
                  <c:v>1953</c:v>
                </c:pt>
                <c:pt idx="24">
                  <c:v>1954</c:v>
                </c:pt>
                <c:pt idx="25">
                  <c:v>1955</c:v>
                </c:pt>
                <c:pt idx="26">
                  <c:v>1956</c:v>
                </c:pt>
                <c:pt idx="27">
                  <c:v>1957</c:v>
                </c:pt>
                <c:pt idx="28">
                  <c:v>1958</c:v>
                </c:pt>
                <c:pt idx="29">
                  <c:v>1959</c:v>
                </c:pt>
                <c:pt idx="30">
                  <c:v>1960</c:v>
                </c:pt>
                <c:pt idx="31">
                  <c:v>1961</c:v>
                </c:pt>
                <c:pt idx="32">
                  <c:v>1962</c:v>
                </c:pt>
                <c:pt idx="33">
                  <c:v>1963</c:v>
                </c:pt>
                <c:pt idx="34">
                  <c:v>1964</c:v>
                </c:pt>
                <c:pt idx="35">
                  <c:v>1965</c:v>
                </c:pt>
                <c:pt idx="36">
                  <c:v>1966</c:v>
                </c:pt>
                <c:pt idx="37">
                  <c:v>1967</c:v>
                </c:pt>
                <c:pt idx="38">
                  <c:v>1968</c:v>
                </c:pt>
                <c:pt idx="39">
                  <c:v>1969</c:v>
                </c:pt>
                <c:pt idx="40">
                  <c:v>1970</c:v>
                </c:pt>
                <c:pt idx="41">
                  <c:v>1971</c:v>
                </c:pt>
                <c:pt idx="42">
                  <c:v>1972</c:v>
                </c:pt>
                <c:pt idx="43">
                  <c:v>1973</c:v>
                </c:pt>
                <c:pt idx="44">
                  <c:v>1974</c:v>
                </c:pt>
                <c:pt idx="45">
                  <c:v>1975</c:v>
                </c:pt>
                <c:pt idx="46">
                  <c:v>1976</c:v>
                </c:pt>
                <c:pt idx="47">
                  <c:v>1977</c:v>
                </c:pt>
                <c:pt idx="48">
                  <c:v>1978</c:v>
                </c:pt>
                <c:pt idx="49">
                  <c:v>1979</c:v>
                </c:pt>
                <c:pt idx="50">
                  <c:v>1980</c:v>
                </c:pt>
                <c:pt idx="51">
                  <c:v>1981</c:v>
                </c:pt>
                <c:pt idx="52">
                  <c:v>1982</c:v>
                </c:pt>
                <c:pt idx="53">
                  <c:v>1983</c:v>
                </c:pt>
                <c:pt idx="54">
                  <c:v>1984</c:v>
                </c:pt>
                <c:pt idx="55">
                  <c:v>1985</c:v>
                </c:pt>
                <c:pt idx="56">
                  <c:v>1986</c:v>
                </c:pt>
                <c:pt idx="57">
                  <c:v>1987</c:v>
                </c:pt>
                <c:pt idx="58">
                  <c:v>1988</c:v>
                </c:pt>
                <c:pt idx="59">
                  <c:v>1989</c:v>
                </c:pt>
                <c:pt idx="60">
                  <c:v>1990</c:v>
                </c:pt>
                <c:pt idx="61">
                  <c:v>1991</c:v>
                </c:pt>
                <c:pt idx="62">
                  <c:v>1992</c:v>
                </c:pt>
                <c:pt idx="63">
                  <c:v>1993</c:v>
                </c:pt>
                <c:pt idx="64">
                  <c:v>1994</c:v>
                </c:pt>
                <c:pt idx="65">
                  <c:v>1995</c:v>
                </c:pt>
                <c:pt idx="66">
                  <c:v>1996</c:v>
                </c:pt>
                <c:pt idx="67">
                  <c:v>1997</c:v>
                </c:pt>
                <c:pt idx="68">
                  <c:v>1998</c:v>
                </c:pt>
                <c:pt idx="69">
                  <c:v>1999</c:v>
                </c:pt>
                <c:pt idx="70">
                  <c:v>2000</c:v>
                </c:pt>
                <c:pt idx="71">
                  <c:v>2001</c:v>
                </c:pt>
                <c:pt idx="72">
                  <c:v>2002</c:v>
                </c:pt>
                <c:pt idx="73">
                  <c:v>2003</c:v>
                </c:pt>
                <c:pt idx="74">
                  <c:v>2004</c:v>
                </c:pt>
                <c:pt idx="75">
                  <c:v>2005</c:v>
                </c:pt>
                <c:pt idx="76">
                  <c:v>2006</c:v>
                </c:pt>
                <c:pt idx="77">
                  <c:v>2007</c:v>
                </c:pt>
                <c:pt idx="78">
                  <c:v>2008</c:v>
                </c:pt>
                <c:pt idx="79">
                  <c:v>2009</c:v>
                </c:pt>
                <c:pt idx="80">
                  <c:v>2010</c:v>
                </c:pt>
                <c:pt idx="81">
                  <c:v>2011</c:v>
                </c:pt>
                <c:pt idx="82">
                  <c:v>2012</c:v>
                </c:pt>
              </c:numCache>
            </c:numRef>
          </c:cat>
          <c:val>
            <c:numRef>
              <c:f>Sheet3!$C$2:$C$84</c:f>
              <c:numCache>
                <c:formatCode>General</c:formatCode>
                <c:ptCount val="83"/>
                <c:pt idx="32">
                  <c:v>3</c:v>
                </c:pt>
                <c:pt idx="33">
                  <c:v>0</c:v>
                </c:pt>
                <c:pt idx="34">
                  <c:v>2</c:v>
                </c:pt>
                <c:pt idx="35">
                  <c:v>3</c:v>
                </c:pt>
                <c:pt idx="36">
                  <c:v>1</c:v>
                </c:pt>
                <c:pt idx="37">
                  <c:v>4</c:v>
                </c:pt>
                <c:pt idx="38">
                  <c:v>2</c:v>
                </c:pt>
                <c:pt idx="39">
                  <c:v>10</c:v>
                </c:pt>
                <c:pt idx="40">
                  <c:v>6</c:v>
                </c:pt>
                <c:pt idx="41">
                  <c:v>1</c:v>
                </c:pt>
                <c:pt idx="42">
                  <c:v>1</c:v>
                </c:pt>
                <c:pt idx="43">
                  <c:v>7</c:v>
                </c:pt>
                <c:pt idx="44">
                  <c:v>1</c:v>
                </c:pt>
                <c:pt idx="45">
                  <c:v>0</c:v>
                </c:pt>
                <c:pt idx="46">
                  <c:v>0</c:v>
                </c:pt>
                <c:pt idx="47">
                  <c:v>3</c:v>
                </c:pt>
                <c:pt idx="48">
                  <c:v>0</c:v>
                </c:pt>
                <c:pt idx="49">
                  <c:v>2</c:v>
                </c:pt>
                <c:pt idx="50">
                  <c:v>1</c:v>
                </c:pt>
                <c:pt idx="51">
                  <c:v>3</c:v>
                </c:pt>
                <c:pt idx="52">
                  <c:v>0</c:v>
                </c:pt>
                <c:pt idx="53">
                  <c:v>11</c:v>
                </c:pt>
                <c:pt idx="54">
                  <c:v>1</c:v>
                </c:pt>
                <c:pt idx="55">
                  <c:v>4</c:v>
                </c:pt>
                <c:pt idx="56">
                  <c:v>0</c:v>
                </c:pt>
                <c:pt idx="57">
                  <c:v>0</c:v>
                </c:pt>
                <c:pt idx="58">
                  <c:v>2</c:v>
                </c:pt>
                <c:pt idx="59">
                  <c:v>10</c:v>
                </c:pt>
                <c:pt idx="60">
                  <c:v>4</c:v>
                </c:pt>
                <c:pt idx="61">
                  <c:v>2</c:v>
                </c:pt>
                <c:pt idx="62">
                  <c:v>0</c:v>
                </c:pt>
                <c:pt idx="63">
                  <c:v>1</c:v>
                </c:pt>
                <c:pt idx="64">
                  <c:v>1</c:v>
                </c:pt>
                <c:pt idx="65">
                  <c:v>2</c:v>
                </c:pt>
                <c:pt idx="66">
                  <c:v>2</c:v>
                </c:pt>
                <c:pt idx="67">
                  <c:v>1</c:v>
                </c:pt>
                <c:pt idx="68">
                  <c:v>1</c:v>
                </c:pt>
                <c:pt idx="69">
                  <c:v>1</c:v>
                </c:pt>
                <c:pt idx="70">
                  <c:v>14</c:v>
                </c:pt>
                <c:pt idx="71">
                  <c:v>2</c:v>
                </c:pt>
                <c:pt idx="72">
                  <c:v>0</c:v>
                </c:pt>
                <c:pt idx="73">
                  <c:v>4</c:v>
                </c:pt>
                <c:pt idx="74">
                  <c:v>4</c:v>
                </c:pt>
                <c:pt idx="75">
                  <c:v>11</c:v>
                </c:pt>
                <c:pt idx="76">
                  <c:v>5</c:v>
                </c:pt>
                <c:pt idx="77">
                  <c:v>10</c:v>
                </c:pt>
                <c:pt idx="78">
                  <c:v>1</c:v>
                </c:pt>
                <c:pt idx="79">
                  <c:v>3</c:v>
                </c:pt>
                <c:pt idx="80">
                  <c:v>4</c:v>
                </c:pt>
              </c:numCache>
            </c:numRef>
          </c:val>
          <c:extLst>
            <c:ext xmlns:c16="http://schemas.microsoft.com/office/drawing/2014/chart" uri="{C3380CC4-5D6E-409C-BE32-E72D297353CC}">
              <c16:uniqueId val="{00000000-CAEB-49D1-A81B-B5D0AA8997C5}"/>
            </c:ext>
          </c:extLst>
        </c:ser>
        <c:dLbls>
          <c:showLegendKey val="0"/>
          <c:showVal val="0"/>
          <c:showCatName val="0"/>
          <c:showSerName val="0"/>
          <c:showPercent val="0"/>
          <c:showBubbleSize val="0"/>
        </c:dLbls>
        <c:gapWidth val="50"/>
        <c:overlap val="-27"/>
        <c:axId val="1589809376"/>
        <c:axId val="1589806880"/>
      </c:barChart>
      <c:catAx>
        <c:axId val="1589809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589806880"/>
        <c:crosses val="autoZero"/>
        <c:auto val="1"/>
        <c:lblAlgn val="ctr"/>
        <c:lblOffset val="100"/>
        <c:noMultiLvlLbl val="0"/>
      </c:catAx>
      <c:valAx>
        <c:axId val="158980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wordArtVertRtl" wrap="square" anchor="ctr" anchorCtr="1"/>
              <a:lstStyle/>
              <a:p>
                <a:pPr>
                  <a:defRPr lang="ja-JP"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t>施設数</a:t>
                </a:r>
              </a:p>
            </c:rich>
          </c:tx>
          <c:overlay val="0"/>
          <c:spPr>
            <a:noFill/>
            <a:ln>
              <a:noFill/>
            </a:ln>
            <a:effectLst/>
          </c:spPr>
          <c:txPr>
            <a:bodyPr rot="0" spcFirstLastPara="1" vertOverflow="ellipsis" vert="wordArtVertRtl" wrap="square" anchor="ctr" anchorCtr="1"/>
            <a:lstStyle/>
            <a:p>
              <a:pPr>
                <a:defRPr lang="ja-JP"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lang="ja-JP"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589809376"/>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Sheet1!$A$10</c:f>
              <c:strCache>
                <c:ptCount val="1"/>
                <c:pt idx="0">
                  <c:v>2</c:v>
                </c:pt>
              </c:strCache>
            </c:strRef>
          </c:tx>
          <c:spPr>
            <a:solidFill>
              <a:srgbClr val="92D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Sheet1!$B$9:$C$9</c:f>
              <c:strCache>
                <c:ptCount val="2"/>
                <c:pt idx="0">
                  <c:v>点検１巡目</c:v>
                </c:pt>
                <c:pt idx="1">
                  <c:v>点検２巡目</c:v>
                </c:pt>
              </c:strCache>
            </c:strRef>
          </c:cat>
          <c:val>
            <c:numRef>
              <c:f>Sheet1!$B$10:$C$10</c:f>
              <c:numCache>
                <c:formatCode>0%</c:formatCode>
                <c:ptCount val="2"/>
                <c:pt idx="0">
                  <c:v>0.64549830994571344</c:v>
                </c:pt>
                <c:pt idx="1">
                  <c:v>0.50615940451834762</c:v>
                </c:pt>
              </c:numCache>
            </c:numRef>
          </c:val>
          <c:extLst>
            <c:ext xmlns:c16="http://schemas.microsoft.com/office/drawing/2014/chart" uri="{C3380CC4-5D6E-409C-BE32-E72D297353CC}">
              <c16:uniqueId val="{00000000-2C44-4157-82CB-ABB62F81662A}"/>
            </c:ext>
          </c:extLst>
        </c:ser>
        <c:ser>
          <c:idx val="1"/>
          <c:order val="1"/>
          <c:tx>
            <c:strRef>
              <c:f>Sheet1!$A$11</c:f>
              <c:strCache>
                <c:ptCount val="1"/>
                <c:pt idx="0">
                  <c:v>3</c:v>
                </c:pt>
              </c:strCache>
            </c:strRef>
          </c:tx>
          <c:spPr>
            <a:solidFill>
              <a:srgbClr val="FFFF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Sheet1!$B$9:$C$9</c:f>
              <c:strCache>
                <c:ptCount val="2"/>
                <c:pt idx="0">
                  <c:v>点検１巡目</c:v>
                </c:pt>
                <c:pt idx="1">
                  <c:v>点検２巡目</c:v>
                </c:pt>
              </c:strCache>
            </c:strRef>
          </c:cat>
          <c:val>
            <c:numRef>
              <c:f>Sheet1!$B$11:$C$11</c:f>
              <c:numCache>
                <c:formatCode>0%</c:formatCode>
                <c:ptCount val="2"/>
                <c:pt idx="0">
                  <c:v>0.1388405203318652</c:v>
                </c:pt>
                <c:pt idx="1">
                  <c:v>0.32255256170286861</c:v>
                </c:pt>
              </c:numCache>
            </c:numRef>
          </c:val>
          <c:extLst>
            <c:ext xmlns:c16="http://schemas.microsoft.com/office/drawing/2014/chart" uri="{C3380CC4-5D6E-409C-BE32-E72D297353CC}">
              <c16:uniqueId val="{00000001-2C44-4157-82CB-ABB62F81662A}"/>
            </c:ext>
          </c:extLst>
        </c:ser>
        <c:ser>
          <c:idx val="2"/>
          <c:order val="2"/>
          <c:tx>
            <c:strRef>
              <c:f>Sheet1!$A$12</c:f>
              <c:strCache>
                <c:ptCount val="1"/>
                <c:pt idx="0">
                  <c:v>4</c:v>
                </c:pt>
              </c:strCache>
            </c:strRef>
          </c:tx>
          <c:spPr>
            <a:solidFill>
              <a:srgbClr val="FFC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Sheet1!$B$9:$C$9</c:f>
              <c:strCache>
                <c:ptCount val="2"/>
                <c:pt idx="0">
                  <c:v>点検１巡目</c:v>
                </c:pt>
                <c:pt idx="1">
                  <c:v>点検２巡目</c:v>
                </c:pt>
              </c:strCache>
            </c:strRef>
          </c:cat>
          <c:val>
            <c:numRef>
              <c:f>Sheet1!$B$12:$C$12</c:f>
              <c:numCache>
                <c:formatCode>0%</c:formatCode>
                <c:ptCount val="2"/>
                <c:pt idx="0">
                  <c:v>0.17212946840110621</c:v>
                </c:pt>
                <c:pt idx="1">
                  <c:v>0.14273277325556089</c:v>
                </c:pt>
              </c:numCache>
            </c:numRef>
          </c:val>
          <c:extLst>
            <c:ext xmlns:c16="http://schemas.microsoft.com/office/drawing/2014/chart" uri="{C3380CC4-5D6E-409C-BE32-E72D297353CC}">
              <c16:uniqueId val="{00000002-2C44-4157-82CB-ABB62F81662A}"/>
            </c:ext>
          </c:extLst>
        </c:ser>
        <c:ser>
          <c:idx val="3"/>
          <c:order val="3"/>
          <c:tx>
            <c:strRef>
              <c:f>Sheet1!$A$13</c:f>
              <c:strCache>
                <c:ptCount val="1"/>
                <c:pt idx="0">
                  <c:v>5</c:v>
                </c:pt>
              </c:strCache>
            </c:strRef>
          </c:tx>
          <c:spPr>
            <a:solidFill>
              <a:srgbClr val="FF0000"/>
            </a:solidFill>
            <a:ln>
              <a:solidFill>
                <a:schemeClr val="tx1"/>
              </a:solidFill>
            </a:ln>
            <a:effectLst/>
          </c:spPr>
          <c:invertIfNegative val="0"/>
          <c:dLbls>
            <c:spPr>
              <a:noFill/>
              <a:ln>
                <a:noFill/>
              </a:ln>
              <a:effectLst/>
            </c:spPr>
            <c:txPr>
              <a:bodyPr rot="0" spcFirstLastPara="1" vertOverflow="ellipsis" vert="horz" wrap="square" anchor="ctr" anchorCtr="1"/>
              <a:lstStyle/>
              <a:p>
                <a:pPr>
                  <a:defRPr lang="ja-JP"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Sheet1!$B$9:$C$9</c:f>
              <c:strCache>
                <c:ptCount val="2"/>
                <c:pt idx="0">
                  <c:v>点検１巡目</c:v>
                </c:pt>
                <c:pt idx="1">
                  <c:v>点検２巡目</c:v>
                </c:pt>
              </c:strCache>
            </c:strRef>
          </c:cat>
          <c:val>
            <c:numRef>
              <c:f>Sheet1!$B$13:$C$13</c:f>
              <c:numCache>
                <c:formatCode>0%</c:formatCode>
                <c:ptCount val="2"/>
                <c:pt idx="0">
                  <c:v>4.3531701321315168E-2</c:v>
                </c:pt>
                <c:pt idx="1">
                  <c:v>2.8555260523222915E-2</c:v>
                </c:pt>
              </c:numCache>
            </c:numRef>
          </c:val>
          <c:extLst>
            <c:ext xmlns:c16="http://schemas.microsoft.com/office/drawing/2014/chart" uri="{C3380CC4-5D6E-409C-BE32-E72D297353CC}">
              <c16:uniqueId val="{00000003-2C44-4157-82CB-ABB62F81662A}"/>
            </c:ext>
          </c:extLst>
        </c:ser>
        <c:dLbls>
          <c:dLblPos val="ctr"/>
          <c:showLegendKey val="0"/>
          <c:showVal val="1"/>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235478688"/>
        <c:axId val="235482016"/>
      </c:barChart>
      <c:catAx>
        <c:axId val="23547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35482016"/>
        <c:crosses val="autoZero"/>
        <c:auto val="1"/>
        <c:lblAlgn val="ctr"/>
        <c:lblOffset val="0"/>
        <c:noMultiLvlLbl val="0"/>
      </c:catAx>
      <c:valAx>
        <c:axId val="235482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35478688"/>
        <c:crosses val="autoZero"/>
        <c:crossBetween val="between"/>
        <c:majorUnit val="0.2"/>
      </c:valAx>
      <c:spPr>
        <a:noFill/>
        <a:ln>
          <a:noFill/>
        </a:ln>
        <a:effectLst/>
      </c:spPr>
    </c:plotArea>
    <c:legend>
      <c:legendPos val="r"/>
      <c:layout>
        <c:manualLayout>
          <c:xMode val="edge"/>
          <c:yMode val="edge"/>
          <c:x val="0.79088204776450821"/>
          <c:y val="0.11418423484246844"/>
          <c:w val="0.10512307935437307"/>
          <c:h val="0.58756255468066487"/>
        </c:manualLayout>
      </c:layout>
      <c:overlay val="0"/>
      <c:spPr>
        <a:solidFill>
          <a:schemeClr val="bg1"/>
        </a:solidFill>
        <a:ln>
          <a:noFill/>
        </a:ln>
        <a:effectLst/>
      </c:spPr>
      <c:txPr>
        <a:bodyPr rot="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38306828667251E-2"/>
          <c:y val="5.2235387045813583E-2"/>
          <c:w val="0.85122895959412814"/>
          <c:h val="0.90539955239599801"/>
        </c:manualLayout>
      </c:layout>
      <c:doughnutChart>
        <c:varyColors val="1"/>
        <c:ser>
          <c:idx val="0"/>
          <c:order val="0"/>
          <c:tx>
            <c:strRef>
              <c:f>港湾!$C$1</c:f>
              <c:strCache>
                <c:ptCount val="1"/>
                <c:pt idx="0">
                  <c:v>H24</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353C-4312-80F8-F6E1D31B6270}"/>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353C-4312-80F8-F6E1D31B6270}"/>
              </c:ext>
            </c:extLst>
          </c:dPt>
          <c:cat>
            <c:strRef>
              <c:f>港湾!$B$2:$B$3</c:f>
              <c:strCache>
                <c:ptCount val="2"/>
                <c:pt idx="0">
                  <c:v>50年超</c:v>
                </c:pt>
                <c:pt idx="1">
                  <c:v>50年未満</c:v>
                </c:pt>
              </c:strCache>
            </c:strRef>
          </c:cat>
          <c:val>
            <c:numRef>
              <c:f>港湾!$C$2:$C$3</c:f>
              <c:numCache>
                <c:formatCode>General</c:formatCode>
                <c:ptCount val="2"/>
                <c:pt idx="0">
                  <c:v>18</c:v>
                </c:pt>
                <c:pt idx="1">
                  <c:v>200</c:v>
                </c:pt>
              </c:numCache>
            </c:numRef>
          </c:val>
          <c:extLst>
            <c:ext xmlns:c16="http://schemas.microsoft.com/office/drawing/2014/chart" uri="{C3380CC4-5D6E-409C-BE32-E72D297353CC}">
              <c16:uniqueId val="{00000004-353C-4312-80F8-F6E1D31B6270}"/>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38306828667251E-2"/>
          <c:y val="5.2235387045813583E-2"/>
          <c:w val="0.85122895959412814"/>
          <c:h val="0.90539955239599801"/>
        </c:manualLayout>
      </c:layout>
      <c:doughnutChart>
        <c:varyColors val="1"/>
        <c:ser>
          <c:idx val="0"/>
          <c:order val="0"/>
          <c:tx>
            <c:strRef>
              <c:f>港湾!$D$1</c:f>
              <c:strCache>
                <c:ptCount val="1"/>
                <c:pt idx="0">
                  <c:v>R4</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8EEC-412D-B747-95A08FAA8664}"/>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8EEC-412D-B747-95A08FAA8664}"/>
              </c:ext>
            </c:extLst>
          </c:dPt>
          <c:cat>
            <c:strRef>
              <c:f>港湾!$B$2:$B$3</c:f>
              <c:strCache>
                <c:ptCount val="2"/>
                <c:pt idx="0">
                  <c:v>50年超</c:v>
                </c:pt>
                <c:pt idx="1">
                  <c:v>50年未満</c:v>
                </c:pt>
              </c:strCache>
            </c:strRef>
          </c:cat>
          <c:val>
            <c:numRef>
              <c:f>港湾!$D$2:$D$3</c:f>
              <c:numCache>
                <c:formatCode>General</c:formatCode>
                <c:ptCount val="2"/>
                <c:pt idx="0">
                  <c:v>86</c:v>
                </c:pt>
                <c:pt idx="1">
                  <c:v>132</c:v>
                </c:pt>
              </c:numCache>
            </c:numRef>
          </c:val>
          <c:extLst>
            <c:ext xmlns:c16="http://schemas.microsoft.com/office/drawing/2014/chart" uri="{C3380CC4-5D6E-409C-BE32-E72D297353CC}">
              <c16:uniqueId val="{00000004-8EEC-412D-B747-95A08FAA8664}"/>
            </c:ext>
          </c:extLst>
        </c:ser>
        <c:dLbls>
          <c:showLegendKey val="0"/>
          <c:showVal val="0"/>
          <c:showCatName val="0"/>
          <c:showSerName val="0"/>
          <c:showPercent val="0"/>
          <c:showBubbleSize val="0"/>
          <c:showLeaderLines val="1"/>
        </c:dLbls>
        <c:firstSliceAng val="0"/>
        <c:holeSize val="45"/>
      </c:doughnutChart>
    </c:plotArea>
    <c:plotVisOnly val="1"/>
    <c:dispBlanksAs val="gap"/>
    <c:showDLblsOverMax val="0"/>
    <c:extLst/>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38306828667251E-2"/>
          <c:y val="5.2235387045813583E-2"/>
          <c:w val="0.85122895959412814"/>
          <c:h val="0.90539955239599801"/>
        </c:manualLayout>
      </c:layout>
      <c:doughnutChart>
        <c:varyColors val="1"/>
        <c:ser>
          <c:idx val="0"/>
          <c:order val="0"/>
          <c:tx>
            <c:strRef>
              <c:f>橋梁!$D$1</c:f>
              <c:strCache>
                <c:ptCount val="1"/>
                <c:pt idx="0">
                  <c:v>10年後</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EF05-4DB9-BBD1-710E61C3060F}"/>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EF05-4DB9-BBD1-710E61C3060F}"/>
              </c:ext>
            </c:extLst>
          </c:dPt>
          <c:cat>
            <c:strRef>
              <c:f>橋梁!$B$2:$B$3</c:f>
              <c:strCache>
                <c:ptCount val="2"/>
                <c:pt idx="0">
                  <c:v>50年超</c:v>
                </c:pt>
                <c:pt idx="1">
                  <c:v>50年未満</c:v>
                </c:pt>
              </c:strCache>
            </c:strRef>
          </c:cat>
          <c:val>
            <c:numRef>
              <c:f>橋梁!$D$2:$D$3</c:f>
              <c:numCache>
                <c:formatCode>General</c:formatCode>
                <c:ptCount val="2"/>
                <c:pt idx="0">
                  <c:v>77</c:v>
                </c:pt>
                <c:pt idx="1">
                  <c:v>23</c:v>
                </c:pt>
              </c:numCache>
            </c:numRef>
          </c:val>
          <c:extLst>
            <c:ext xmlns:c16="http://schemas.microsoft.com/office/drawing/2014/chart" uri="{C3380CC4-5D6E-409C-BE32-E72D297353CC}">
              <c16:uniqueId val="{00000004-EF05-4DB9-BBD1-710E61C3060F}"/>
            </c:ext>
          </c:extLst>
        </c:ser>
        <c:dLbls>
          <c:showLegendKey val="0"/>
          <c:showVal val="0"/>
          <c:showCatName val="0"/>
          <c:showSerName val="0"/>
          <c:showPercent val="0"/>
          <c:showBubbleSize val="0"/>
          <c:showLeaderLines val="1"/>
        </c:dLbls>
        <c:firstSliceAng val="0"/>
        <c:holeSize val="45"/>
      </c:doughnutChart>
    </c:plotArea>
    <c:plotVisOnly val="1"/>
    <c:dispBlanksAs val="gap"/>
    <c:showDLblsOverMax val="0"/>
    <c:extLst/>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38306828667251E-2"/>
          <c:y val="5.2235387045813583E-2"/>
          <c:w val="0.85122895959412814"/>
          <c:h val="0.90539955239599801"/>
        </c:manualLayout>
      </c:layout>
      <c:doughnutChart>
        <c:varyColors val="1"/>
        <c:ser>
          <c:idx val="0"/>
          <c:order val="0"/>
          <c:tx>
            <c:strRef>
              <c:f>港湾!$E$1</c:f>
              <c:strCache>
                <c:ptCount val="1"/>
                <c:pt idx="0">
                  <c:v>10年後</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F77C-4B90-B552-5DB0FDDAE853}"/>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F77C-4B90-B552-5DB0FDDAE853}"/>
              </c:ext>
            </c:extLst>
          </c:dPt>
          <c:cat>
            <c:strRef>
              <c:f>港湾!$B$2:$B$3</c:f>
              <c:strCache>
                <c:ptCount val="2"/>
                <c:pt idx="0">
                  <c:v>50年超</c:v>
                </c:pt>
                <c:pt idx="1">
                  <c:v>50年未満</c:v>
                </c:pt>
              </c:strCache>
            </c:strRef>
          </c:cat>
          <c:val>
            <c:numRef>
              <c:f>港湾!$E$2:$E$3</c:f>
              <c:numCache>
                <c:formatCode>General</c:formatCode>
                <c:ptCount val="2"/>
                <c:pt idx="0">
                  <c:v>125</c:v>
                </c:pt>
                <c:pt idx="1">
                  <c:v>93</c:v>
                </c:pt>
              </c:numCache>
            </c:numRef>
          </c:val>
          <c:extLst>
            <c:ext xmlns:c16="http://schemas.microsoft.com/office/drawing/2014/chart" uri="{C3380CC4-5D6E-409C-BE32-E72D297353CC}">
              <c16:uniqueId val="{00000004-F77C-4B90-B552-5DB0FDDAE853}"/>
            </c:ext>
          </c:extLst>
        </c:ser>
        <c:dLbls>
          <c:showLegendKey val="0"/>
          <c:showVal val="0"/>
          <c:showCatName val="0"/>
          <c:showSerName val="0"/>
          <c:showPercent val="0"/>
          <c:showBubbleSize val="0"/>
          <c:showLeaderLines val="1"/>
        </c:dLbls>
        <c:firstSliceAng val="0"/>
        <c:holeSize val="45"/>
      </c:doughnutChart>
    </c:plotArea>
    <c:plotVisOnly val="1"/>
    <c:dispBlanksAs val="gap"/>
    <c:showDLblsOverMax val="0"/>
    <c:extLst/>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28940079721148"/>
          <c:y val="6.8714898590188672E-2"/>
          <c:w val="0.71679242241363506"/>
          <c:h val="0.75608702040675213"/>
        </c:manualLayout>
      </c:layout>
      <c:barChart>
        <c:barDir val="col"/>
        <c:grouping val="percentStacked"/>
        <c:varyColors val="0"/>
        <c:ser>
          <c:idx val="0"/>
          <c:order val="0"/>
          <c:tx>
            <c:strRef>
              <c:f>Sheet7!$B$27</c:f>
              <c:strCache>
                <c:ptCount val="1"/>
                <c:pt idx="0">
                  <c:v>D</c:v>
                </c:pt>
              </c:strCache>
            </c:strRef>
          </c:tx>
          <c:spPr>
            <a:solidFill>
              <a:srgbClr val="00B050"/>
            </a:solidFill>
            <a:ln>
              <a:solidFill>
                <a:sysClr val="windowText" lastClr="000000"/>
              </a:solidFill>
            </a:ln>
            <a:effectLst/>
          </c:spPr>
          <c:invertIfNegative val="0"/>
          <c:dLbls>
            <c:numFmt formatCode="0&quot;%&quot;" sourceLinked="0"/>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Sheet7!$C$26:$D$26</c:f>
              <c:strCache>
                <c:ptCount val="2"/>
                <c:pt idx="0">
                  <c:v>平成26年度末</c:v>
                </c:pt>
                <c:pt idx="1">
                  <c:v>令和4年度末</c:v>
                </c:pt>
              </c:strCache>
            </c:strRef>
          </c:cat>
          <c:val>
            <c:numRef>
              <c:f>Sheet7!$C$27:$D$27</c:f>
              <c:numCache>
                <c:formatCode>General</c:formatCode>
                <c:ptCount val="2"/>
                <c:pt idx="0">
                  <c:v>27</c:v>
                </c:pt>
                <c:pt idx="1">
                  <c:v>25</c:v>
                </c:pt>
              </c:numCache>
            </c:numRef>
          </c:val>
          <c:extLst>
            <c:ext xmlns:c16="http://schemas.microsoft.com/office/drawing/2014/chart" uri="{C3380CC4-5D6E-409C-BE32-E72D297353CC}">
              <c16:uniqueId val="{00000000-CAB9-4CB9-A23F-216E85795678}"/>
            </c:ext>
          </c:extLst>
        </c:ser>
        <c:ser>
          <c:idx val="1"/>
          <c:order val="1"/>
          <c:tx>
            <c:strRef>
              <c:f>Sheet7!$B$28</c:f>
              <c:strCache>
                <c:ptCount val="1"/>
                <c:pt idx="0">
                  <c:v>C</c:v>
                </c:pt>
              </c:strCache>
            </c:strRef>
          </c:tx>
          <c:spPr>
            <a:solidFill>
              <a:srgbClr val="FFFF00"/>
            </a:solidFill>
            <a:ln>
              <a:solidFill>
                <a:sysClr val="windowText" lastClr="000000"/>
              </a:solidFill>
            </a:ln>
            <a:effectLst/>
          </c:spPr>
          <c:invertIfNegative val="0"/>
          <c:dLbls>
            <c:numFmt formatCode="0&quot;%&quot;" sourceLinked="0"/>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Sheet7!$C$26:$D$26</c:f>
              <c:strCache>
                <c:ptCount val="2"/>
                <c:pt idx="0">
                  <c:v>平成26年度末</c:v>
                </c:pt>
                <c:pt idx="1">
                  <c:v>令和4年度末</c:v>
                </c:pt>
              </c:strCache>
            </c:strRef>
          </c:cat>
          <c:val>
            <c:numRef>
              <c:f>Sheet7!$C$28:$D$28</c:f>
              <c:numCache>
                <c:formatCode>General</c:formatCode>
                <c:ptCount val="2"/>
                <c:pt idx="0">
                  <c:v>51</c:v>
                </c:pt>
                <c:pt idx="1">
                  <c:v>40</c:v>
                </c:pt>
              </c:numCache>
            </c:numRef>
          </c:val>
          <c:extLst>
            <c:ext xmlns:c16="http://schemas.microsoft.com/office/drawing/2014/chart" uri="{C3380CC4-5D6E-409C-BE32-E72D297353CC}">
              <c16:uniqueId val="{00000001-CAB9-4CB9-A23F-216E85795678}"/>
            </c:ext>
          </c:extLst>
        </c:ser>
        <c:ser>
          <c:idx val="2"/>
          <c:order val="2"/>
          <c:tx>
            <c:strRef>
              <c:f>Sheet7!$B$29</c:f>
              <c:strCache>
                <c:ptCount val="1"/>
                <c:pt idx="0">
                  <c:v>B</c:v>
                </c:pt>
              </c:strCache>
            </c:strRef>
          </c:tx>
          <c:spPr>
            <a:solidFill>
              <a:srgbClr val="FFC000"/>
            </a:solidFill>
            <a:ln>
              <a:solidFill>
                <a:sysClr val="windowText" lastClr="000000"/>
              </a:solidFill>
            </a:ln>
            <a:effectLst/>
          </c:spPr>
          <c:invertIfNegative val="0"/>
          <c:dLbls>
            <c:numFmt formatCode="0&quot;%&quot;" sourceLinked="0"/>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Sheet7!$C$26:$D$26</c:f>
              <c:strCache>
                <c:ptCount val="2"/>
                <c:pt idx="0">
                  <c:v>平成26年度末</c:v>
                </c:pt>
                <c:pt idx="1">
                  <c:v>令和4年度末</c:v>
                </c:pt>
              </c:strCache>
            </c:strRef>
          </c:cat>
          <c:val>
            <c:numRef>
              <c:f>Sheet7!$C$29:$D$29</c:f>
              <c:numCache>
                <c:formatCode>General</c:formatCode>
                <c:ptCount val="2"/>
                <c:pt idx="0">
                  <c:v>9</c:v>
                </c:pt>
                <c:pt idx="1">
                  <c:v>15</c:v>
                </c:pt>
              </c:numCache>
            </c:numRef>
          </c:val>
          <c:extLst>
            <c:ext xmlns:c16="http://schemas.microsoft.com/office/drawing/2014/chart" uri="{C3380CC4-5D6E-409C-BE32-E72D297353CC}">
              <c16:uniqueId val="{00000002-CAB9-4CB9-A23F-216E85795678}"/>
            </c:ext>
          </c:extLst>
        </c:ser>
        <c:ser>
          <c:idx val="3"/>
          <c:order val="3"/>
          <c:tx>
            <c:strRef>
              <c:f>Sheet7!$B$30</c:f>
              <c:strCache>
                <c:ptCount val="1"/>
                <c:pt idx="0">
                  <c:v>A</c:v>
                </c:pt>
              </c:strCache>
            </c:strRef>
          </c:tx>
          <c:spPr>
            <a:solidFill>
              <a:srgbClr val="FF0000"/>
            </a:solidFill>
            <a:ln>
              <a:solidFill>
                <a:sysClr val="windowText" lastClr="000000"/>
              </a:solidFill>
            </a:ln>
            <a:effectLst/>
          </c:spPr>
          <c:invertIfNegative val="0"/>
          <c:dLbls>
            <c:numFmt formatCode="0&quot;%&quot;" sourceLinked="0"/>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Sheet7!$C$26:$D$26</c:f>
              <c:strCache>
                <c:ptCount val="2"/>
                <c:pt idx="0">
                  <c:v>平成26年度末</c:v>
                </c:pt>
                <c:pt idx="1">
                  <c:v>令和4年度末</c:v>
                </c:pt>
              </c:strCache>
            </c:strRef>
          </c:cat>
          <c:val>
            <c:numRef>
              <c:f>Sheet7!$C$30:$D$30</c:f>
              <c:numCache>
                <c:formatCode>General</c:formatCode>
                <c:ptCount val="2"/>
                <c:pt idx="0">
                  <c:v>17</c:v>
                </c:pt>
                <c:pt idx="1">
                  <c:v>24</c:v>
                </c:pt>
              </c:numCache>
            </c:numRef>
          </c:val>
          <c:extLst>
            <c:ext xmlns:c16="http://schemas.microsoft.com/office/drawing/2014/chart" uri="{C3380CC4-5D6E-409C-BE32-E72D297353CC}">
              <c16:uniqueId val="{00000003-CAB9-4CB9-A23F-216E85795678}"/>
            </c:ext>
          </c:extLst>
        </c:ser>
        <c:dLbls>
          <c:dLblPos val="ctr"/>
          <c:showLegendKey val="0"/>
          <c:showVal val="1"/>
          <c:showCatName val="0"/>
          <c:showSerName val="0"/>
          <c:showPercent val="0"/>
          <c:showBubbleSize val="0"/>
        </c:dLbls>
        <c:gapWidth val="100"/>
        <c:overlap val="100"/>
        <c:serLines>
          <c:spPr>
            <a:ln w="9525" cap="flat" cmpd="sng" algn="ctr">
              <a:solidFill>
                <a:schemeClr val="tx1">
                  <a:lumMod val="35000"/>
                  <a:lumOff val="65000"/>
                </a:schemeClr>
              </a:solidFill>
              <a:round/>
            </a:ln>
            <a:effectLst/>
          </c:spPr>
        </c:serLines>
        <c:axId val="653572608"/>
        <c:axId val="653579680"/>
      </c:barChart>
      <c:catAx>
        <c:axId val="65357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53579680"/>
        <c:crosses val="autoZero"/>
        <c:auto val="1"/>
        <c:lblAlgn val="ctr"/>
        <c:lblOffset val="0"/>
        <c:noMultiLvlLbl val="0"/>
      </c:catAx>
      <c:valAx>
        <c:axId val="653579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ja-JP"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53572608"/>
        <c:crosses val="autoZero"/>
        <c:crossBetween val="between"/>
        <c:majorUnit val="0.2"/>
      </c:valAx>
    </c:plotArea>
    <c:plotVisOnly val="1"/>
    <c:dispBlanksAs val="gap"/>
    <c:showDLblsOverMax val="0"/>
    <c:extLst/>
  </c:chart>
  <c:spPr>
    <a:solidFill>
      <a:sysClr val="window" lastClr="FFFFFF"/>
    </a:solidFill>
    <a:ln w="9525" cap="flat" cmpd="sng" algn="ctr">
      <a:noFill/>
      <a:round/>
    </a:ln>
    <a:effectLst/>
  </c:spPr>
  <c:txPr>
    <a:bodyPr/>
    <a:lstStyle/>
    <a:p>
      <a:pPr>
        <a:defRPr sz="1100">
          <a:solidFill>
            <a:schemeClr val="tx1"/>
          </a:solidFill>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23014519181293"/>
          <c:y val="6.7742208890543068E-2"/>
          <c:w val="0.82005701927441343"/>
          <c:h val="0.6938042261165559"/>
        </c:manualLayout>
      </c:layout>
      <c:barChart>
        <c:barDir val="col"/>
        <c:grouping val="clustered"/>
        <c:varyColors val="0"/>
        <c:ser>
          <c:idx val="0"/>
          <c:order val="0"/>
          <c:spPr>
            <a:solidFill>
              <a:schemeClr val="accent1"/>
            </a:solidFill>
            <a:ln>
              <a:noFill/>
            </a:ln>
            <a:effectLst/>
          </c:spPr>
          <c:invertIfNegative val="0"/>
          <c:cat>
            <c:numRef>
              <c:f>Sheet3!$AA$2:$AA$59</c:f>
              <c:numCache>
                <c:formatCode>General</c:formatCode>
                <c:ptCount val="58"/>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pt idx="47">
                  <c:v>2012</c:v>
                </c:pt>
                <c:pt idx="48">
                  <c:v>2013</c:v>
                </c:pt>
                <c:pt idx="49">
                  <c:v>2014</c:v>
                </c:pt>
                <c:pt idx="50">
                  <c:v>2015</c:v>
                </c:pt>
                <c:pt idx="51">
                  <c:v>2016</c:v>
                </c:pt>
                <c:pt idx="52">
                  <c:v>2017</c:v>
                </c:pt>
                <c:pt idx="53">
                  <c:v>2018</c:v>
                </c:pt>
                <c:pt idx="54">
                  <c:v>2019</c:v>
                </c:pt>
                <c:pt idx="55">
                  <c:v>2020</c:v>
                </c:pt>
                <c:pt idx="56">
                  <c:v>2021</c:v>
                </c:pt>
                <c:pt idx="57">
                  <c:v>2022</c:v>
                </c:pt>
              </c:numCache>
            </c:numRef>
          </c:cat>
          <c:val>
            <c:numRef>
              <c:f>Sheet3!$AB$2:$AB$59</c:f>
              <c:numCache>
                <c:formatCode>General</c:formatCode>
                <c:ptCount val="58"/>
                <c:pt idx="0">
                  <c:v>6.5</c:v>
                </c:pt>
                <c:pt idx="1">
                  <c:v>7.5</c:v>
                </c:pt>
                <c:pt idx="2">
                  <c:v>8.8999999999999986</c:v>
                </c:pt>
                <c:pt idx="3">
                  <c:v>8</c:v>
                </c:pt>
                <c:pt idx="4">
                  <c:v>7.5</c:v>
                </c:pt>
                <c:pt idx="5">
                  <c:v>6.2999999999999972</c:v>
                </c:pt>
                <c:pt idx="6">
                  <c:v>4.1000000000000085</c:v>
                </c:pt>
                <c:pt idx="7">
                  <c:v>10.799999999999997</c:v>
                </c:pt>
                <c:pt idx="8">
                  <c:v>9.2999999999999901</c:v>
                </c:pt>
                <c:pt idx="9">
                  <c:v>12.499999999999986</c:v>
                </c:pt>
                <c:pt idx="10">
                  <c:v>4.6000000000000227</c:v>
                </c:pt>
                <c:pt idx="11">
                  <c:v>4.2999999999999972</c:v>
                </c:pt>
                <c:pt idx="12">
                  <c:v>5.5999999999999943</c:v>
                </c:pt>
                <c:pt idx="13">
                  <c:v>8.8000000000000114</c:v>
                </c:pt>
                <c:pt idx="14">
                  <c:v>8.7999999999999972</c:v>
                </c:pt>
                <c:pt idx="15">
                  <c:v>9.1999999999999886</c:v>
                </c:pt>
                <c:pt idx="16">
                  <c:v>14.099999999999994</c:v>
                </c:pt>
                <c:pt idx="17">
                  <c:v>9</c:v>
                </c:pt>
                <c:pt idx="18">
                  <c:v>5.8000000000000114</c:v>
                </c:pt>
                <c:pt idx="19">
                  <c:v>8.2000000000000171</c:v>
                </c:pt>
                <c:pt idx="20">
                  <c:v>10.699999999999989</c:v>
                </c:pt>
                <c:pt idx="21">
                  <c:v>22</c:v>
                </c:pt>
                <c:pt idx="22">
                  <c:v>27.899999999999977</c:v>
                </c:pt>
                <c:pt idx="23">
                  <c:v>27.400000000000034</c:v>
                </c:pt>
                <c:pt idx="24">
                  <c:v>29.199999999999989</c:v>
                </c:pt>
                <c:pt idx="25">
                  <c:v>25.300000000000011</c:v>
                </c:pt>
                <c:pt idx="26">
                  <c:v>20.200000000000045</c:v>
                </c:pt>
                <c:pt idx="27">
                  <c:v>19.999999999999943</c:v>
                </c:pt>
                <c:pt idx="28">
                  <c:v>19</c:v>
                </c:pt>
                <c:pt idx="29">
                  <c:v>11.699999999999989</c:v>
                </c:pt>
                <c:pt idx="30">
                  <c:v>16.300000000000011</c:v>
                </c:pt>
                <c:pt idx="31">
                  <c:v>19.699999999999989</c:v>
                </c:pt>
                <c:pt idx="32">
                  <c:v>19.900000000000091</c:v>
                </c:pt>
                <c:pt idx="33">
                  <c:v>20.999999999999943</c:v>
                </c:pt>
                <c:pt idx="34">
                  <c:v>14.799999999999955</c:v>
                </c:pt>
                <c:pt idx="35">
                  <c:v>10.700000000000045</c:v>
                </c:pt>
                <c:pt idx="36">
                  <c:v>7</c:v>
                </c:pt>
                <c:pt idx="37">
                  <c:v>7.4000000000000341</c:v>
                </c:pt>
                <c:pt idx="38">
                  <c:v>28.799999999999898</c:v>
                </c:pt>
                <c:pt idx="39">
                  <c:v>6.7000000000000455</c:v>
                </c:pt>
                <c:pt idx="40">
                  <c:v>8.5</c:v>
                </c:pt>
                <c:pt idx="41">
                  <c:v>4.8000000000000682</c:v>
                </c:pt>
                <c:pt idx="42">
                  <c:v>4</c:v>
                </c:pt>
                <c:pt idx="43">
                  <c:v>6</c:v>
                </c:pt>
                <c:pt idx="44">
                  <c:v>3.1999999999999318</c:v>
                </c:pt>
                <c:pt idx="45">
                  <c:v>2.7000000000000455</c:v>
                </c:pt>
                <c:pt idx="46">
                  <c:v>0</c:v>
                </c:pt>
                <c:pt idx="47">
                  <c:v>0.59999999999990905</c:v>
                </c:pt>
                <c:pt idx="48">
                  <c:v>2.9000000000000909</c:v>
                </c:pt>
                <c:pt idx="49">
                  <c:v>9.5999999999999091</c:v>
                </c:pt>
                <c:pt idx="50">
                  <c:v>0</c:v>
                </c:pt>
                <c:pt idx="51">
                  <c:v>1.4000000000000909</c:v>
                </c:pt>
                <c:pt idx="52">
                  <c:v>0</c:v>
                </c:pt>
                <c:pt idx="53">
                  <c:v>1.7999999999999545</c:v>
                </c:pt>
                <c:pt idx="54">
                  <c:v>2.0240000000000009</c:v>
                </c:pt>
                <c:pt idx="55">
                  <c:v>3.2060000000000173</c:v>
                </c:pt>
                <c:pt idx="56">
                  <c:v>0</c:v>
                </c:pt>
                <c:pt idx="57">
                  <c:v>0.48000000000001819</c:v>
                </c:pt>
              </c:numCache>
            </c:numRef>
          </c:val>
          <c:extLst>
            <c:ext xmlns:c16="http://schemas.microsoft.com/office/drawing/2014/chart" uri="{C3380CC4-5D6E-409C-BE32-E72D297353CC}">
              <c16:uniqueId val="{00000000-0599-44F6-A227-01B0C027E96C}"/>
            </c:ext>
          </c:extLst>
        </c:ser>
        <c:dLbls>
          <c:showLegendKey val="0"/>
          <c:showVal val="0"/>
          <c:showCatName val="0"/>
          <c:showSerName val="0"/>
          <c:showPercent val="0"/>
          <c:showBubbleSize val="0"/>
        </c:dLbls>
        <c:gapWidth val="50"/>
        <c:overlap val="-27"/>
        <c:axId val="1589809376"/>
        <c:axId val="1589806880"/>
      </c:barChart>
      <c:catAx>
        <c:axId val="1589809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589806880"/>
        <c:crosses val="autoZero"/>
        <c:auto val="1"/>
        <c:lblAlgn val="ctr"/>
        <c:lblOffset val="100"/>
        <c:noMultiLvlLbl val="0"/>
      </c:catAx>
      <c:valAx>
        <c:axId val="1589806880"/>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wordArtVertRtl" wrap="square" anchor="ctr" anchorCtr="1"/>
              <a:lstStyle/>
              <a:p>
                <a:pPr>
                  <a:defRPr lang="ja-JP"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t>施工延長</a:t>
                </a:r>
                <a:r>
                  <a:rPr lang="en-US"/>
                  <a:t>(km)</a:t>
                </a:r>
                <a:endParaRPr lang="ja-JP"/>
              </a:p>
            </c:rich>
          </c:tx>
          <c:overlay val="0"/>
          <c:spPr>
            <a:noFill/>
            <a:ln>
              <a:noFill/>
            </a:ln>
            <a:effectLst/>
          </c:spPr>
          <c:txPr>
            <a:bodyPr rot="0" spcFirstLastPara="1" vertOverflow="ellipsis" vert="wordArtVertRtl" wrap="square" anchor="ctr" anchorCtr="1"/>
            <a:lstStyle/>
            <a:p>
              <a:pPr>
                <a:defRPr lang="ja-JP"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lang="ja-JP"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589809376"/>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b="1">
                <a:solidFill>
                  <a:schemeClr val="tx1"/>
                </a:solidFill>
              </a:rPr>
              <a:t>河川設備（水門等）</a:t>
            </a:r>
          </a:p>
        </c:rich>
      </c:tx>
      <c:layout>
        <c:manualLayout>
          <c:xMode val="edge"/>
          <c:yMode val="edge"/>
          <c:x val="0.248807759789964"/>
          <c:y val="3.9010270148516985E-3"/>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7331619392358169"/>
          <c:y val="0.18905999859040065"/>
          <c:w val="0.76114025243047612"/>
          <c:h val="0.5892712706867097"/>
        </c:manualLayout>
      </c:layout>
      <c:barChart>
        <c:barDir val="col"/>
        <c:grouping val="stacked"/>
        <c:varyColors val="0"/>
        <c:ser>
          <c:idx val="4"/>
          <c:order val="0"/>
          <c:tx>
            <c:strRef>
              <c:f>傾向管理!$B$64</c:f>
              <c:strCache>
                <c:ptCount val="1"/>
                <c:pt idx="0">
                  <c:v>1</c:v>
                </c:pt>
              </c:strCache>
            </c:strRef>
          </c:tx>
          <c:spPr>
            <a:solidFill>
              <a:srgbClr val="FF0000"/>
            </a:solidFill>
            <a:ln>
              <a:noFill/>
            </a:ln>
            <a:effectLst/>
          </c:spPr>
          <c:invertIfNegative val="0"/>
          <c:cat>
            <c:strRef>
              <c:f>傾向管理!$C$59:$D$59</c:f>
              <c:strCache>
                <c:ptCount val="2"/>
                <c:pt idx="0">
                  <c:v>H27</c:v>
                </c:pt>
                <c:pt idx="1">
                  <c:v>R4</c:v>
                </c:pt>
              </c:strCache>
            </c:strRef>
          </c:cat>
          <c:val>
            <c:numRef>
              <c:f>傾向管理!$C$40:$D$40</c:f>
              <c:numCache>
                <c:formatCode>0.0%</c:formatCode>
                <c:ptCount val="2"/>
                <c:pt idx="0">
                  <c:v>0</c:v>
                </c:pt>
                <c:pt idx="1">
                  <c:v>0</c:v>
                </c:pt>
              </c:numCache>
            </c:numRef>
          </c:val>
          <c:extLst>
            <c:ext xmlns:c16="http://schemas.microsoft.com/office/drawing/2014/chart" uri="{C3380CC4-5D6E-409C-BE32-E72D297353CC}">
              <c16:uniqueId val="{00000000-18CC-4704-BB15-516EF2EB70B2}"/>
            </c:ext>
          </c:extLst>
        </c:ser>
        <c:ser>
          <c:idx val="3"/>
          <c:order val="1"/>
          <c:tx>
            <c:strRef>
              <c:f>傾向管理!$B$63</c:f>
              <c:strCache>
                <c:ptCount val="1"/>
                <c:pt idx="0">
                  <c:v>2</c:v>
                </c:pt>
              </c:strCache>
            </c:strRef>
          </c:tx>
          <c:spPr>
            <a:solidFill>
              <a:srgbClr val="FFC000"/>
            </a:solidFill>
            <a:ln>
              <a:solidFill>
                <a:schemeClr val="tx1"/>
              </a:solidFill>
            </a:ln>
            <a:effectLst/>
          </c:spPr>
          <c:invertIfNegative val="0"/>
          <c:cat>
            <c:strRef>
              <c:f>傾向管理!$C$59:$D$59</c:f>
              <c:strCache>
                <c:ptCount val="2"/>
                <c:pt idx="0">
                  <c:v>H27</c:v>
                </c:pt>
                <c:pt idx="1">
                  <c:v>R4</c:v>
                </c:pt>
              </c:strCache>
            </c:strRef>
          </c:cat>
          <c:val>
            <c:numRef>
              <c:f>傾向管理!$C$63:$D$63</c:f>
              <c:numCache>
                <c:formatCode>0.0%</c:formatCode>
                <c:ptCount val="2"/>
                <c:pt idx="0">
                  <c:v>0.16900000000000001</c:v>
                </c:pt>
                <c:pt idx="1">
                  <c:v>7.6999999999999999E-2</c:v>
                </c:pt>
              </c:numCache>
            </c:numRef>
          </c:val>
          <c:extLst>
            <c:ext xmlns:c16="http://schemas.microsoft.com/office/drawing/2014/chart" uri="{C3380CC4-5D6E-409C-BE32-E72D297353CC}">
              <c16:uniqueId val="{00000001-18CC-4704-BB15-516EF2EB70B2}"/>
            </c:ext>
          </c:extLst>
        </c:ser>
        <c:ser>
          <c:idx val="2"/>
          <c:order val="2"/>
          <c:tx>
            <c:strRef>
              <c:f>傾向管理!$B$62</c:f>
              <c:strCache>
                <c:ptCount val="1"/>
                <c:pt idx="0">
                  <c:v>3</c:v>
                </c:pt>
              </c:strCache>
            </c:strRef>
          </c:tx>
          <c:spPr>
            <a:solidFill>
              <a:srgbClr val="FFFF00"/>
            </a:solidFill>
            <a:ln>
              <a:solidFill>
                <a:schemeClr val="tx1"/>
              </a:solidFill>
            </a:ln>
            <a:effectLst/>
          </c:spPr>
          <c:invertIfNegative val="0"/>
          <c:cat>
            <c:strRef>
              <c:f>傾向管理!$C$59:$D$59</c:f>
              <c:strCache>
                <c:ptCount val="2"/>
                <c:pt idx="0">
                  <c:v>H27</c:v>
                </c:pt>
                <c:pt idx="1">
                  <c:v>R4</c:v>
                </c:pt>
              </c:strCache>
            </c:strRef>
          </c:cat>
          <c:val>
            <c:numRef>
              <c:f>傾向管理!$C$62:$D$62</c:f>
              <c:numCache>
                <c:formatCode>0.0%</c:formatCode>
                <c:ptCount val="2"/>
                <c:pt idx="0">
                  <c:v>0.21299999999999999</c:v>
                </c:pt>
                <c:pt idx="1">
                  <c:v>0.16400000000000001</c:v>
                </c:pt>
              </c:numCache>
            </c:numRef>
          </c:val>
          <c:extLst>
            <c:ext xmlns:c16="http://schemas.microsoft.com/office/drawing/2014/chart" uri="{C3380CC4-5D6E-409C-BE32-E72D297353CC}">
              <c16:uniqueId val="{00000002-18CC-4704-BB15-516EF2EB70B2}"/>
            </c:ext>
          </c:extLst>
        </c:ser>
        <c:ser>
          <c:idx val="1"/>
          <c:order val="3"/>
          <c:tx>
            <c:strRef>
              <c:f>傾向管理!$B$61</c:f>
              <c:strCache>
                <c:ptCount val="1"/>
                <c:pt idx="0">
                  <c:v>4</c:v>
                </c:pt>
              </c:strCache>
            </c:strRef>
          </c:tx>
          <c:spPr>
            <a:solidFill>
              <a:srgbClr val="92D050"/>
            </a:solidFill>
            <a:ln>
              <a:solidFill>
                <a:schemeClr val="tx1"/>
              </a:solidFill>
            </a:ln>
            <a:effectLst/>
          </c:spPr>
          <c:invertIfNegative val="0"/>
          <c:cat>
            <c:strRef>
              <c:f>傾向管理!$C$59:$D$59</c:f>
              <c:strCache>
                <c:ptCount val="2"/>
                <c:pt idx="0">
                  <c:v>H27</c:v>
                </c:pt>
                <c:pt idx="1">
                  <c:v>R4</c:v>
                </c:pt>
              </c:strCache>
            </c:strRef>
          </c:cat>
          <c:val>
            <c:numRef>
              <c:f>傾向管理!$C$61:$D$61</c:f>
              <c:numCache>
                <c:formatCode>0.0%</c:formatCode>
                <c:ptCount val="2"/>
                <c:pt idx="0">
                  <c:v>0.372</c:v>
                </c:pt>
                <c:pt idx="1">
                  <c:v>0.29499999999999998</c:v>
                </c:pt>
              </c:numCache>
            </c:numRef>
          </c:val>
          <c:extLst>
            <c:ext xmlns:c16="http://schemas.microsoft.com/office/drawing/2014/chart" uri="{C3380CC4-5D6E-409C-BE32-E72D297353CC}">
              <c16:uniqueId val="{00000003-18CC-4704-BB15-516EF2EB70B2}"/>
            </c:ext>
          </c:extLst>
        </c:ser>
        <c:ser>
          <c:idx val="0"/>
          <c:order val="4"/>
          <c:tx>
            <c:strRef>
              <c:f>傾向管理!$B$60</c:f>
              <c:strCache>
                <c:ptCount val="1"/>
                <c:pt idx="0">
                  <c:v>5</c:v>
                </c:pt>
              </c:strCache>
            </c:strRef>
          </c:tx>
          <c:spPr>
            <a:solidFill>
              <a:srgbClr val="00B0F0"/>
            </a:solidFill>
            <a:ln>
              <a:solidFill>
                <a:schemeClr val="tx1"/>
              </a:solidFill>
            </a:ln>
            <a:effectLst/>
          </c:spPr>
          <c:invertIfNegative val="0"/>
          <c:cat>
            <c:strRef>
              <c:f>傾向管理!$C$59:$D$59</c:f>
              <c:strCache>
                <c:ptCount val="2"/>
                <c:pt idx="0">
                  <c:v>H27</c:v>
                </c:pt>
                <c:pt idx="1">
                  <c:v>R4</c:v>
                </c:pt>
              </c:strCache>
            </c:strRef>
          </c:cat>
          <c:val>
            <c:numRef>
              <c:f>傾向管理!$C$60:$D$60</c:f>
              <c:numCache>
                <c:formatCode>0.0%</c:formatCode>
                <c:ptCount val="2"/>
                <c:pt idx="0">
                  <c:v>0.246</c:v>
                </c:pt>
                <c:pt idx="1">
                  <c:v>0.46400000000000002</c:v>
                </c:pt>
              </c:numCache>
            </c:numRef>
          </c:val>
          <c:extLst>
            <c:ext xmlns:c16="http://schemas.microsoft.com/office/drawing/2014/chart" uri="{C3380CC4-5D6E-409C-BE32-E72D297353CC}">
              <c16:uniqueId val="{00000004-18CC-4704-BB15-516EF2EB70B2}"/>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531400240"/>
        <c:axId val="531397744"/>
      </c:barChart>
      <c:catAx>
        <c:axId val="531400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531397744"/>
        <c:crosses val="autoZero"/>
        <c:auto val="1"/>
        <c:lblAlgn val="ctr"/>
        <c:lblOffset val="100"/>
        <c:noMultiLvlLbl val="0"/>
      </c:catAx>
      <c:valAx>
        <c:axId val="531397744"/>
        <c:scaling>
          <c:orientation val="minMax"/>
          <c:max val="1"/>
        </c:scaling>
        <c:delete val="1"/>
        <c:axPos val="l"/>
        <c:numFmt formatCode="0.0%" sourceLinked="1"/>
        <c:majorTickMark val="out"/>
        <c:minorTickMark val="none"/>
        <c:tickLblPos val="nextTo"/>
        <c:crossAx val="531400240"/>
        <c:crosses val="autoZero"/>
        <c:crossBetween val="between"/>
      </c:valAx>
      <c:spPr>
        <a:noFill/>
        <a:ln>
          <a:noFill/>
        </a:ln>
        <a:effectLst/>
      </c:spPr>
    </c:plotArea>
    <c:legend>
      <c:legendPos val="l"/>
      <c:layout>
        <c:manualLayout>
          <c:xMode val="edge"/>
          <c:yMode val="edge"/>
          <c:x val="5.9351293455093011E-2"/>
          <c:y val="0.1220845078570377"/>
          <c:w val="0.17494742851290079"/>
          <c:h val="0.69591164740771039"/>
        </c:manualLayout>
      </c:layout>
      <c:overlay val="0"/>
      <c:spPr>
        <a:noFill/>
        <a:ln>
          <a:noFill/>
        </a:ln>
        <a:effectLst/>
      </c:spPr>
      <c:txPr>
        <a:bodyPr rot="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ja-JP" altLang="en-US" b="1">
                <a:solidFill>
                  <a:sysClr val="windowText" lastClr="000000"/>
                </a:solidFill>
              </a:rPr>
              <a:t>海岸設備（水門等）</a:t>
            </a:r>
          </a:p>
        </c:rich>
      </c:tx>
      <c:layout>
        <c:manualLayout>
          <c:xMode val="edge"/>
          <c:yMode val="edge"/>
          <c:x val="0.17371226917459645"/>
          <c:y val="7.620510574208472E-3"/>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0579201343236466E-2"/>
          <c:y val="0.18441635589584501"/>
          <c:w val="0.87884159731352707"/>
          <c:h val="0.53982196807186078"/>
        </c:manualLayout>
      </c:layout>
      <c:barChart>
        <c:barDir val="col"/>
        <c:grouping val="percentStacked"/>
        <c:varyColors val="0"/>
        <c:ser>
          <c:idx val="4"/>
          <c:order val="0"/>
          <c:tx>
            <c:v>健全度１</c:v>
          </c:tx>
          <c:spPr>
            <a:solidFill>
              <a:srgbClr val="FF0000"/>
            </a:solidFill>
            <a:ln>
              <a:noFill/>
            </a:ln>
            <a:effectLst/>
          </c:spPr>
          <c:invertIfNegative val="0"/>
          <c:cat>
            <c:strRef>
              <c:f>Sheet1!$N$2:$O$2</c:f>
              <c:strCache>
                <c:ptCount val="2"/>
                <c:pt idx="0">
                  <c:v>H27</c:v>
                </c:pt>
                <c:pt idx="1">
                  <c:v>R4</c:v>
                </c:pt>
              </c:strCache>
              <c:extLst/>
            </c:strRef>
          </c:cat>
          <c:val>
            <c:numRef>
              <c:f>Sheet1!$N$7:$O$7</c:f>
              <c:numCache>
                <c:formatCode>0.0%</c:formatCode>
                <c:ptCount val="2"/>
                <c:pt idx="0">
                  <c:v>0.01</c:v>
                </c:pt>
                <c:pt idx="1">
                  <c:v>0</c:v>
                </c:pt>
              </c:numCache>
              <c:extLst/>
            </c:numRef>
          </c:val>
          <c:extLst>
            <c:ext xmlns:c16="http://schemas.microsoft.com/office/drawing/2014/chart" uri="{C3380CC4-5D6E-409C-BE32-E72D297353CC}">
              <c16:uniqueId val="{00000000-39B1-43C1-9259-E42A048A7E43}"/>
            </c:ext>
          </c:extLst>
        </c:ser>
        <c:ser>
          <c:idx val="3"/>
          <c:order val="1"/>
          <c:tx>
            <c:v>健全度２</c:v>
          </c:tx>
          <c:spPr>
            <a:solidFill>
              <a:srgbClr val="FFC000"/>
            </a:solidFill>
            <a:ln>
              <a:solidFill>
                <a:schemeClr val="tx1"/>
              </a:solidFill>
            </a:ln>
            <a:effectLst/>
          </c:spPr>
          <c:invertIfNegative val="0"/>
          <c:cat>
            <c:strRef>
              <c:f>Sheet1!$N$2:$O$2</c:f>
              <c:strCache>
                <c:ptCount val="2"/>
                <c:pt idx="0">
                  <c:v>H27</c:v>
                </c:pt>
                <c:pt idx="1">
                  <c:v>R4</c:v>
                </c:pt>
              </c:strCache>
              <c:extLst/>
            </c:strRef>
          </c:cat>
          <c:val>
            <c:numRef>
              <c:f>Sheet1!$N$6:$O$6</c:f>
              <c:numCache>
                <c:formatCode>0.0%</c:formatCode>
                <c:ptCount val="2"/>
                <c:pt idx="0">
                  <c:v>3.6999999999999998E-2</c:v>
                </c:pt>
                <c:pt idx="1">
                  <c:v>4.4999999999999998E-2</c:v>
                </c:pt>
              </c:numCache>
              <c:extLst/>
            </c:numRef>
          </c:val>
          <c:extLst>
            <c:ext xmlns:c16="http://schemas.microsoft.com/office/drawing/2014/chart" uri="{C3380CC4-5D6E-409C-BE32-E72D297353CC}">
              <c16:uniqueId val="{00000001-39B1-43C1-9259-E42A048A7E43}"/>
            </c:ext>
          </c:extLst>
        </c:ser>
        <c:ser>
          <c:idx val="2"/>
          <c:order val="2"/>
          <c:tx>
            <c:v>健全度３</c:v>
          </c:tx>
          <c:spPr>
            <a:solidFill>
              <a:srgbClr val="FFFF00"/>
            </a:solidFill>
            <a:ln>
              <a:solidFill>
                <a:schemeClr val="tx1"/>
              </a:solidFill>
            </a:ln>
            <a:effectLst/>
          </c:spPr>
          <c:invertIfNegative val="0"/>
          <c:cat>
            <c:strRef>
              <c:f>Sheet1!$N$2:$O$2</c:f>
              <c:strCache>
                <c:ptCount val="2"/>
                <c:pt idx="0">
                  <c:v>H27</c:v>
                </c:pt>
                <c:pt idx="1">
                  <c:v>R4</c:v>
                </c:pt>
              </c:strCache>
              <c:extLst/>
            </c:strRef>
          </c:cat>
          <c:val>
            <c:numRef>
              <c:f>Sheet1!$N$5:$O$5</c:f>
              <c:numCache>
                <c:formatCode>0.0%</c:formatCode>
                <c:ptCount val="2"/>
                <c:pt idx="0">
                  <c:v>0.19</c:v>
                </c:pt>
                <c:pt idx="1">
                  <c:v>0.24099999999999999</c:v>
                </c:pt>
              </c:numCache>
              <c:extLst/>
            </c:numRef>
          </c:val>
          <c:extLst>
            <c:ext xmlns:c16="http://schemas.microsoft.com/office/drawing/2014/chart" uri="{C3380CC4-5D6E-409C-BE32-E72D297353CC}">
              <c16:uniqueId val="{00000002-39B1-43C1-9259-E42A048A7E43}"/>
            </c:ext>
          </c:extLst>
        </c:ser>
        <c:ser>
          <c:idx val="1"/>
          <c:order val="3"/>
          <c:tx>
            <c:v>健全度４</c:v>
          </c:tx>
          <c:spPr>
            <a:solidFill>
              <a:srgbClr val="92D050"/>
            </a:solidFill>
            <a:ln>
              <a:solidFill>
                <a:schemeClr val="tx1"/>
              </a:solidFill>
            </a:ln>
            <a:effectLst/>
          </c:spPr>
          <c:invertIfNegative val="0"/>
          <c:cat>
            <c:strRef>
              <c:f>Sheet1!$N$2:$O$2</c:f>
              <c:strCache>
                <c:ptCount val="2"/>
                <c:pt idx="0">
                  <c:v>H27</c:v>
                </c:pt>
                <c:pt idx="1">
                  <c:v>R4</c:v>
                </c:pt>
              </c:strCache>
              <c:extLst/>
            </c:strRef>
          </c:cat>
          <c:val>
            <c:numRef>
              <c:f>Sheet1!$N$4:$O$4</c:f>
              <c:numCache>
                <c:formatCode>0.0%</c:formatCode>
                <c:ptCount val="2"/>
                <c:pt idx="0">
                  <c:v>0.69799999999999995</c:v>
                </c:pt>
                <c:pt idx="1">
                  <c:v>0.61199999999999999</c:v>
                </c:pt>
              </c:numCache>
              <c:extLst/>
            </c:numRef>
          </c:val>
          <c:extLst>
            <c:ext xmlns:c16="http://schemas.microsoft.com/office/drawing/2014/chart" uri="{C3380CC4-5D6E-409C-BE32-E72D297353CC}">
              <c16:uniqueId val="{00000003-39B1-43C1-9259-E42A048A7E43}"/>
            </c:ext>
          </c:extLst>
        </c:ser>
        <c:ser>
          <c:idx val="0"/>
          <c:order val="4"/>
          <c:tx>
            <c:v>健全度５</c:v>
          </c:tx>
          <c:spPr>
            <a:solidFill>
              <a:srgbClr val="00B0F0"/>
            </a:solidFill>
            <a:ln>
              <a:solidFill>
                <a:schemeClr val="tx1"/>
              </a:solidFill>
            </a:ln>
            <a:effectLst/>
          </c:spPr>
          <c:invertIfNegative val="0"/>
          <c:cat>
            <c:strRef>
              <c:f>Sheet1!$N$2:$O$2</c:f>
              <c:strCache>
                <c:ptCount val="2"/>
                <c:pt idx="0">
                  <c:v>H27</c:v>
                </c:pt>
                <c:pt idx="1">
                  <c:v>R4</c:v>
                </c:pt>
              </c:strCache>
              <c:extLst/>
            </c:strRef>
          </c:cat>
          <c:val>
            <c:numRef>
              <c:f>Sheet1!$N$3:$O$3</c:f>
              <c:numCache>
                <c:formatCode>0.0%</c:formatCode>
                <c:ptCount val="2"/>
                <c:pt idx="0">
                  <c:v>6.4000000000000001E-2</c:v>
                </c:pt>
                <c:pt idx="1">
                  <c:v>0.10299999999999999</c:v>
                </c:pt>
              </c:numCache>
              <c:extLst/>
            </c:numRef>
          </c:val>
          <c:extLst>
            <c:ext xmlns:c16="http://schemas.microsoft.com/office/drawing/2014/chart" uri="{C3380CC4-5D6E-409C-BE32-E72D297353CC}">
              <c16:uniqueId val="{00000004-39B1-43C1-9259-E42A048A7E43}"/>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447413023"/>
        <c:axId val="447415519"/>
      </c:barChart>
      <c:catAx>
        <c:axId val="44741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447415519"/>
        <c:crosses val="autoZero"/>
        <c:auto val="1"/>
        <c:lblAlgn val="ctr"/>
        <c:lblOffset val="100"/>
        <c:noMultiLvlLbl val="0"/>
      </c:catAx>
      <c:valAx>
        <c:axId val="447415519"/>
        <c:scaling>
          <c:orientation val="minMax"/>
        </c:scaling>
        <c:delete val="1"/>
        <c:axPos val="l"/>
        <c:numFmt formatCode="0%" sourceLinked="1"/>
        <c:majorTickMark val="none"/>
        <c:minorTickMark val="none"/>
        <c:tickLblPos val="nextTo"/>
        <c:crossAx val="447413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ＭＳ Ｐゴシック 本文"/>
                <a:ea typeface="+mn-ea"/>
                <a:cs typeface="+mn-cs"/>
              </a:defRPr>
            </a:pPr>
            <a:r>
              <a:rPr lang="ja-JP" altLang="en-US" sz="1400" b="1">
                <a:solidFill>
                  <a:sysClr val="windowText" lastClr="000000"/>
                </a:solidFill>
                <a:latin typeface="ＭＳ Ｐゴシック 本文"/>
                <a:ea typeface="ＭＳ Ｐゴシック" panose="020B0600070205080204" pitchFamily="50" charset="-128"/>
              </a:rPr>
              <a:t>下水道設備</a:t>
            </a:r>
          </a:p>
        </c:rich>
      </c:tx>
      <c:layout>
        <c:manualLayout>
          <c:xMode val="edge"/>
          <c:yMode val="edge"/>
          <c:x val="0.26794046326393972"/>
          <c:y val="7.620510574208472E-3"/>
        </c:manualLayout>
      </c:layout>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ＭＳ Ｐゴシック 本文"/>
              <a:ea typeface="+mn-ea"/>
              <a:cs typeface="+mn-cs"/>
            </a:defRPr>
          </a:pPr>
          <a:endParaRPr lang="ja-JP"/>
        </a:p>
      </c:txPr>
    </c:title>
    <c:autoTitleDeleted val="0"/>
    <c:plotArea>
      <c:layout>
        <c:manualLayout>
          <c:layoutTarget val="inner"/>
          <c:xMode val="edge"/>
          <c:yMode val="edge"/>
          <c:x val="6.0579201343236466E-2"/>
          <c:y val="0.16155482417321962"/>
          <c:w val="0.87884159731352707"/>
          <c:h val="0.56268349979448629"/>
        </c:manualLayout>
      </c:layout>
      <c:barChart>
        <c:barDir val="col"/>
        <c:grouping val="percentStacked"/>
        <c:varyColors val="0"/>
        <c:ser>
          <c:idx val="4"/>
          <c:order val="0"/>
          <c:tx>
            <c:v>健全度１</c:v>
          </c:tx>
          <c:spPr>
            <a:solidFill>
              <a:srgbClr val="FF0000"/>
            </a:solidFill>
            <a:ln>
              <a:solidFill>
                <a:schemeClr val="tx1"/>
              </a:solidFill>
            </a:ln>
            <a:effectLst/>
          </c:spPr>
          <c:invertIfNegative val="0"/>
          <c:cat>
            <c:strRef>
              <c:f>Sheet1!$N$2:$O$2</c:f>
              <c:strCache>
                <c:ptCount val="2"/>
                <c:pt idx="0">
                  <c:v>H27</c:v>
                </c:pt>
                <c:pt idx="1">
                  <c:v>R4</c:v>
                </c:pt>
              </c:strCache>
              <c:extLst/>
            </c:strRef>
          </c:cat>
          <c:val>
            <c:numRef>
              <c:f>Sheet1!$N$7:$O$7</c:f>
              <c:numCache>
                <c:formatCode>0.0%</c:formatCode>
                <c:ptCount val="2"/>
                <c:pt idx="0">
                  <c:v>2.1999999999999999E-2</c:v>
                </c:pt>
                <c:pt idx="1">
                  <c:v>5.0999999999999997E-2</c:v>
                </c:pt>
              </c:numCache>
              <c:extLst/>
            </c:numRef>
          </c:val>
          <c:extLst>
            <c:ext xmlns:c16="http://schemas.microsoft.com/office/drawing/2014/chart" uri="{C3380CC4-5D6E-409C-BE32-E72D297353CC}">
              <c16:uniqueId val="{00000000-2D2D-4389-B259-B605528A9948}"/>
            </c:ext>
          </c:extLst>
        </c:ser>
        <c:ser>
          <c:idx val="3"/>
          <c:order val="1"/>
          <c:tx>
            <c:v>健全度２</c:v>
          </c:tx>
          <c:spPr>
            <a:solidFill>
              <a:srgbClr val="FFC000"/>
            </a:solidFill>
            <a:ln>
              <a:solidFill>
                <a:schemeClr val="tx1"/>
              </a:solidFill>
            </a:ln>
            <a:effectLst/>
          </c:spPr>
          <c:invertIfNegative val="0"/>
          <c:cat>
            <c:strRef>
              <c:f>Sheet1!$N$2:$O$2</c:f>
              <c:strCache>
                <c:ptCount val="2"/>
                <c:pt idx="0">
                  <c:v>H27</c:v>
                </c:pt>
                <c:pt idx="1">
                  <c:v>R4</c:v>
                </c:pt>
              </c:strCache>
              <c:extLst/>
            </c:strRef>
          </c:cat>
          <c:val>
            <c:numRef>
              <c:f>Sheet1!$N$6:$O$6</c:f>
              <c:numCache>
                <c:formatCode>0.0%</c:formatCode>
                <c:ptCount val="2"/>
                <c:pt idx="0">
                  <c:v>8.2000000000000003E-2</c:v>
                </c:pt>
                <c:pt idx="1">
                  <c:v>0.127</c:v>
                </c:pt>
              </c:numCache>
              <c:extLst/>
            </c:numRef>
          </c:val>
          <c:extLst>
            <c:ext xmlns:c16="http://schemas.microsoft.com/office/drawing/2014/chart" uri="{C3380CC4-5D6E-409C-BE32-E72D297353CC}">
              <c16:uniqueId val="{00000001-2D2D-4389-B259-B605528A9948}"/>
            </c:ext>
          </c:extLst>
        </c:ser>
        <c:ser>
          <c:idx val="2"/>
          <c:order val="2"/>
          <c:spPr>
            <a:solidFill>
              <a:srgbClr val="FFFF00"/>
            </a:solidFill>
            <a:ln>
              <a:solidFill>
                <a:schemeClr val="tx1"/>
              </a:solidFill>
            </a:ln>
            <a:effectLst/>
          </c:spPr>
          <c:invertIfNegative val="0"/>
          <c:cat>
            <c:strRef>
              <c:f>Sheet1!$N$2:$O$2</c:f>
              <c:strCache>
                <c:ptCount val="2"/>
                <c:pt idx="0">
                  <c:v>H27</c:v>
                </c:pt>
                <c:pt idx="1">
                  <c:v>R4</c:v>
                </c:pt>
              </c:strCache>
              <c:extLst/>
            </c:strRef>
          </c:cat>
          <c:val>
            <c:numRef>
              <c:f>Sheet1!$N$5:$O$5</c:f>
              <c:numCache>
                <c:formatCode>0.0%</c:formatCode>
                <c:ptCount val="2"/>
                <c:pt idx="0">
                  <c:v>0.26600000000000001</c:v>
                </c:pt>
                <c:pt idx="1">
                  <c:v>0.312</c:v>
                </c:pt>
              </c:numCache>
              <c:extLst/>
            </c:numRef>
          </c:val>
          <c:extLst>
            <c:ext xmlns:c16="http://schemas.microsoft.com/office/drawing/2014/chart" uri="{C3380CC4-5D6E-409C-BE32-E72D297353CC}">
              <c16:uniqueId val="{00000002-2D2D-4389-B259-B605528A9948}"/>
            </c:ext>
          </c:extLst>
        </c:ser>
        <c:ser>
          <c:idx val="1"/>
          <c:order val="3"/>
          <c:spPr>
            <a:solidFill>
              <a:srgbClr val="92D050"/>
            </a:solidFill>
            <a:ln>
              <a:solidFill>
                <a:schemeClr val="tx1"/>
              </a:solidFill>
            </a:ln>
            <a:effectLst/>
          </c:spPr>
          <c:invertIfNegative val="0"/>
          <c:cat>
            <c:strRef>
              <c:f>Sheet1!$N$2:$O$2</c:f>
              <c:strCache>
                <c:ptCount val="2"/>
                <c:pt idx="0">
                  <c:v>H27</c:v>
                </c:pt>
                <c:pt idx="1">
                  <c:v>R4</c:v>
                </c:pt>
              </c:strCache>
              <c:extLst/>
            </c:strRef>
          </c:cat>
          <c:val>
            <c:numRef>
              <c:f>Sheet1!$N$4:$O$4</c:f>
              <c:numCache>
                <c:formatCode>0.0%</c:formatCode>
                <c:ptCount val="2"/>
                <c:pt idx="0">
                  <c:v>0.45900000000000002</c:v>
                </c:pt>
                <c:pt idx="1">
                  <c:v>0.33</c:v>
                </c:pt>
              </c:numCache>
              <c:extLst/>
            </c:numRef>
          </c:val>
          <c:extLst>
            <c:ext xmlns:c16="http://schemas.microsoft.com/office/drawing/2014/chart" uri="{C3380CC4-5D6E-409C-BE32-E72D297353CC}">
              <c16:uniqueId val="{00000003-2D2D-4389-B259-B605528A9948}"/>
            </c:ext>
          </c:extLst>
        </c:ser>
        <c:ser>
          <c:idx val="0"/>
          <c:order val="4"/>
          <c:spPr>
            <a:solidFill>
              <a:srgbClr val="00B0F0"/>
            </a:solidFill>
            <a:ln>
              <a:solidFill>
                <a:schemeClr val="tx1"/>
              </a:solidFill>
            </a:ln>
            <a:effectLst/>
          </c:spPr>
          <c:invertIfNegative val="0"/>
          <c:cat>
            <c:strRef>
              <c:f>Sheet1!$N$2:$O$2</c:f>
              <c:strCache>
                <c:ptCount val="2"/>
                <c:pt idx="0">
                  <c:v>H27</c:v>
                </c:pt>
                <c:pt idx="1">
                  <c:v>R4</c:v>
                </c:pt>
              </c:strCache>
              <c:extLst/>
            </c:strRef>
          </c:cat>
          <c:val>
            <c:numRef>
              <c:f>Sheet1!$N$3:$O$3</c:f>
              <c:numCache>
                <c:formatCode>0.0%</c:formatCode>
                <c:ptCount val="2"/>
                <c:pt idx="0">
                  <c:v>0.17</c:v>
                </c:pt>
                <c:pt idx="1">
                  <c:v>0.17899999999999999</c:v>
                </c:pt>
              </c:numCache>
              <c:extLst/>
            </c:numRef>
          </c:val>
          <c:extLst>
            <c:ext xmlns:c16="http://schemas.microsoft.com/office/drawing/2014/chart" uri="{C3380CC4-5D6E-409C-BE32-E72D297353CC}">
              <c16:uniqueId val="{00000004-2D2D-4389-B259-B605528A9948}"/>
            </c:ext>
          </c:extLst>
        </c:ser>
        <c:dLbls>
          <c:showLegendKey val="0"/>
          <c:showVal val="0"/>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447413023"/>
        <c:axId val="447415519"/>
      </c:barChart>
      <c:catAx>
        <c:axId val="44741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447415519"/>
        <c:crosses val="autoZero"/>
        <c:auto val="1"/>
        <c:lblAlgn val="ctr"/>
        <c:lblOffset val="100"/>
        <c:noMultiLvlLbl val="0"/>
      </c:catAx>
      <c:valAx>
        <c:axId val="447415519"/>
        <c:scaling>
          <c:orientation val="minMax"/>
        </c:scaling>
        <c:delete val="1"/>
        <c:axPos val="l"/>
        <c:numFmt formatCode="0%" sourceLinked="1"/>
        <c:majorTickMark val="none"/>
        <c:minorTickMark val="none"/>
        <c:tickLblPos val="nextTo"/>
        <c:crossAx val="4474130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21475546416607"/>
          <c:y val="4.5077605006835678E-2"/>
          <c:w val="0.80758494555354488"/>
          <c:h val="0.80186006026746648"/>
        </c:manualLayout>
      </c:layout>
      <c:barChart>
        <c:barDir val="col"/>
        <c:grouping val="stacked"/>
        <c:varyColors val="0"/>
        <c:ser>
          <c:idx val="0"/>
          <c:order val="0"/>
          <c:tx>
            <c:strRef>
              <c:f>'グラフ（要望・苦情）'!$B$3</c:f>
              <c:strCache>
                <c:ptCount val="1"/>
                <c:pt idx="0">
                  <c:v>道路</c:v>
                </c:pt>
              </c:strCache>
            </c:strRef>
          </c:tx>
          <c:spPr>
            <a:solidFill>
              <a:srgbClr val="C0C0C0"/>
            </a:solid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'グラフ（要望・苦情）'!$P$3:$X$3</c:f>
              <c:numCache>
                <c:formatCode>#,##0_);[Red]\(#,##0\)</c:formatCode>
                <c:ptCount val="9"/>
                <c:pt idx="0">
                  <c:v>6802</c:v>
                </c:pt>
                <c:pt idx="1">
                  <c:v>5989</c:v>
                </c:pt>
                <c:pt idx="2">
                  <c:v>8260</c:v>
                </c:pt>
                <c:pt idx="3">
                  <c:v>9480</c:v>
                </c:pt>
                <c:pt idx="4">
                  <c:v>9957</c:v>
                </c:pt>
                <c:pt idx="5">
                  <c:v>10249</c:v>
                </c:pt>
                <c:pt idx="6">
                  <c:v>11021</c:v>
                </c:pt>
                <c:pt idx="7">
                  <c:v>11286</c:v>
                </c:pt>
                <c:pt idx="8">
                  <c:v>11065</c:v>
                </c:pt>
              </c:numCache>
            </c:numRef>
          </c:val>
          <c:extLst>
            <c:ext xmlns:c16="http://schemas.microsoft.com/office/drawing/2014/chart" uri="{C3380CC4-5D6E-409C-BE32-E72D297353CC}">
              <c16:uniqueId val="{00000000-E66A-4DFF-83B8-6EA75736775E}"/>
            </c:ext>
          </c:extLst>
        </c:ser>
        <c:ser>
          <c:idx val="1"/>
          <c:order val="1"/>
          <c:tx>
            <c:strRef>
              <c:f>'グラフ（要望・苦情）'!$B$4</c:f>
              <c:strCache>
                <c:ptCount val="1"/>
                <c:pt idx="0">
                  <c:v>河川</c:v>
                </c:pt>
              </c:strCache>
            </c:strRef>
          </c:tx>
          <c:spPr>
            <a:pattFill prst="wdUpDiag">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'グラフ（要望・苦情）'!$P$4:$X$4</c:f>
              <c:numCache>
                <c:formatCode>#,##0_);[Red]\(#,##0\)</c:formatCode>
                <c:ptCount val="9"/>
                <c:pt idx="0">
                  <c:v>1382</c:v>
                </c:pt>
                <c:pt idx="1">
                  <c:v>1603</c:v>
                </c:pt>
                <c:pt idx="2">
                  <c:v>1195</c:v>
                </c:pt>
                <c:pt idx="3">
                  <c:v>1026</c:v>
                </c:pt>
                <c:pt idx="4">
                  <c:v>1107</c:v>
                </c:pt>
                <c:pt idx="5">
                  <c:v>954</c:v>
                </c:pt>
                <c:pt idx="6">
                  <c:v>1110</c:v>
                </c:pt>
                <c:pt idx="7">
                  <c:v>1366</c:v>
                </c:pt>
                <c:pt idx="8">
                  <c:v>1411</c:v>
                </c:pt>
              </c:numCache>
            </c:numRef>
          </c:val>
          <c:extLst>
            <c:ext xmlns:c16="http://schemas.microsoft.com/office/drawing/2014/chart" uri="{C3380CC4-5D6E-409C-BE32-E72D297353CC}">
              <c16:uniqueId val="{00000001-E66A-4DFF-83B8-6EA75736775E}"/>
            </c:ext>
          </c:extLst>
        </c:ser>
        <c:ser>
          <c:idx val="2"/>
          <c:order val="2"/>
          <c:tx>
            <c:strRef>
              <c:f>'グラフ（要望・苦情）'!$B$5</c:f>
              <c:strCache>
                <c:ptCount val="1"/>
                <c:pt idx="0">
                  <c:v>砂防</c:v>
                </c:pt>
              </c:strCache>
            </c:strRef>
          </c:tx>
          <c:spPr>
            <a:solidFill>
              <a:srgbClr val="0066CC"/>
            </a:solid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'グラフ（要望・苦情）'!$P$5:$X$5</c:f>
              <c:numCache>
                <c:formatCode>#,##0_);[Red]\(#,##0\)</c:formatCode>
                <c:ptCount val="9"/>
                <c:pt idx="0">
                  <c:v>116</c:v>
                </c:pt>
                <c:pt idx="1">
                  <c:v>120</c:v>
                </c:pt>
                <c:pt idx="2">
                  <c:v>66</c:v>
                </c:pt>
                <c:pt idx="3">
                  <c:v>62</c:v>
                </c:pt>
                <c:pt idx="4">
                  <c:v>65</c:v>
                </c:pt>
                <c:pt idx="5">
                  <c:v>71</c:v>
                </c:pt>
                <c:pt idx="6">
                  <c:v>37</c:v>
                </c:pt>
                <c:pt idx="7">
                  <c:v>37</c:v>
                </c:pt>
                <c:pt idx="8">
                  <c:v>40</c:v>
                </c:pt>
              </c:numCache>
            </c:numRef>
          </c:val>
          <c:extLst>
            <c:ext xmlns:c16="http://schemas.microsoft.com/office/drawing/2014/chart" uri="{C3380CC4-5D6E-409C-BE32-E72D297353CC}">
              <c16:uniqueId val="{00000002-E66A-4DFF-83B8-6EA75736775E}"/>
            </c:ext>
          </c:extLst>
        </c:ser>
        <c:ser>
          <c:idx val="3"/>
          <c:order val="3"/>
          <c:tx>
            <c:strRef>
              <c:f>'グラフ（要望・苦情）'!$B$6</c:f>
              <c:strCache>
                <c:ptCount val="1"/>
                <c:pt idx="0">
                  <c:v>下水道</c:v>
                </c:pt>
              </c:strCache>
            </c:strRef>
          </c:tx>
          <c:spPr>
            <a:solidFill>
              <a:srgbClr val="CCFFFF"/>
            </a:solid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'グラフ（要望・苦情）'!$P$6:$X$6</c:f>
              <c:numCache>
                <c:formatCode>#,##0_);[Red]\(#,##0\)</c:formatCode>
                <c:ptCount val="9"/>
                <c:pt idx="0">
                  <c:v>35</c:v>
                </c:pt>
                <c:pt idx="1">
                  <c:v>25</c:v>
                </c:pt>
                <c:pt idx="2">
                  <c:v>17</c:v>
                </c:pt>
                <c:pt idx="3">
                  <c:v>21</c:v>
                </c:pt>
                <c:pt idx="4">
                  <c:v>30</c:v>
                </c:pt>
                <c:pt idx="5">
                  <c:v>35</c:v>
                </c:pt>
                <c:pt idx="6">
                  <c:v>43</c:v>
                </c:pt>
                <c:pt idx="7">
                  <c:v>43</c:v>
                </c:pt>
                <c:pt idx="8">
                  <c:v>25</c:v>
                </c:pt>
              </c:numCache>
            </c:numRef>
          </c:val>
          <c:extLst>
            <c:ext xmlns:c16="http://schemas.microsoft.com/office/drawing/2014/chart" uri="{C3380CC4-5D6E-409C-BE32-E72D297353CC}">
              <c16:uniqueId val="{00000003-E66A-4DFF-83B8-6EA75736775E}"/>
            </c:ext>
          </c:extLst>
        </c:ser>
        <c:ser>
          <c:idx val="4"/>
          <c:order val="4"/>
          <c:tx>
            <c:strRef>
              <c:f>'グラフ（要望・苦情）'!$B$7</c:f>
              <c:strCache>
                <c:ptCount val="1"/>
                <c:pt idx="0">
                  <c:v>公園</c:v>
                </c:pt>
              </c:strCache>
            </c:strRef>
          </c:tx>
          <c:spPr>
            <a:pattFill prst="pct25">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'グラフ（要望・苦情）'!$P$7:$X$7</c:f>
              <c:numCache>
                <c:formatCode>#,##0_);[Red]\(#,##0\)</c:formatCode>
                <c:ptCount val="9"/>
                <c:pt idx="0">
                  <c:v>2954</c:v>
                </c:pt>
                <c:pt idx="1">
                  <c:v>2867</c:v>
                </c:pt>
                <c:pt idx="2">
                  <c:v>2499</c:v>
                </c:pt>
                <c:pt idx="3">
                  <c:v>2350</c:v>
                </c:pt>
                <c:pt idx="4">
                  <c:v>2211</c:v>
                </c:pt>
                <c:pt idx="5">
                  <c:v>1895</c:v>
                </c:pt>
                <c:pt idx="6">
                  <c:v>1879</c:v>
                </c:pt>
                <c:pt idx="7">
                  <c:v>2131</c:v>
                </c:pt>
                <c:pt idx="8">
                  <c:v>1696</c:v>
                </c:pt>
              </c:numCache>
            </c:numRef>
          </c:val>
          <c:extLst>
            <c:ext xmlns:c16="http://schemas.microsoft.com/office/drawing/2014/chart" uri="{C3380CC4-5D6E-409C-BE32-E72D297353CC}">
              <c16:uniqueId val="{00000004-E66A-4DFF-83B8-6EA75736775E}"/>
            </c:ext>
          </c:extLst>
        </c:ser>
        <c:ser>
          <c:idx val="5"/>
          <c:order val="5"/>
          <c:tx>
            <c:strRef>
              <c:f>'グラフ（要望・苦情）'!$B$8</c:f>
              <c:strCache>
                <c:ptCount val="1"/>
                <c:pt idx="0">
                  <c:v>港湾</c:v>
                </c:pt>
              </c:strCache>
            </c:strRef>
          </c:tx>
          <c:spPr>
            <a:pattFill prst="dkHorz">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'グラフ（要望・苦情）'!$P$8:$X$8</c:f>
              <c:numCache>
                <c:formatCode>#,##0_);[Red]\(#,##0\)</c:formatCode>
                <c:ptCount val="9"/>
                <c:pt idx="0">
                  <c:v>736</c:v>
                </c:pt>
                <c:pt idx="1">
                  <c:v>994</c:v>
                </c:pt>
                <c:pt idx="2">
                  <c:v>889</c:v>
                </c:pt>
                <c:pt idx="3">
                  <c:v>987</c:v>
                </c:pt>
                <c:pt idx="4">
                  <c:v>916</c:v>
                </c:pt>
                <c:pt idx="5">
                  <c:v>656</c:v>
                </c:pt>
                <c:pt idx="6">
                  <c:v>794</c:v>
                </c:pt>
                <c:pt idx="7">
                  <c:v>729</c:v>
                </c:pt>
                <c:pt idx="8">
                  <c:v>892</c:v>
                </c:pt>
              </c:numCache>
            </c:numRef>
          </c:val>
          <c:extLst>
            <c:ext xmlns:c16="http://schemas.microsoft.com/office/drawing/2014/chart" uri="{C3380CC4-5D6E-409C-BE32-E72D297353CC}">
              <c16:uniqueId val="{00000005-E66A-4DFF-83B8-6EA75736775E}"/>
            </c:ext>
          </c:extLst>
        </c:ser>
        <c:ser>
          <c:idx val="6"/>
          <c:order val="6"/>
          <c:tx>
            <c:strRef>
              <c:f>'グラフ（要望・苦情）'!$B$9</c:f>
              <c:strCache>
                <c:ptCount val="1"/>
                <c:pt idx="0">
                  <c:v>府道緑化</c:v>
                </c:pt>
              </c:strCache>
            </c:strRef>
          </c:tx>
          <c:spPr>
            <a:pattFill prst="dkDnDiag">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'グラフ（要望・苦情）'!$P$9:$X$9</c:f>
              <c:numCache>
                <c:formatCode>#,##0_);[Red]\(#,##0\)</c:formatCode>
                <c:ptCount val="9"/>
                <c:pt idx="0">
                  <c:v>595</c:v>
                </c:pt>
                <c:pt idx="1">
                  <c:v>548</c:v>
                </c:pt>
                <c:pt idx="2">
                  <c:v>471</c:v>
                </c:pt>
                <c:pt idx="3">
                  <c:v>669</c:v>
                </c:pt>
                <c:pt idx="4">
                  <c:v>477</c:v>
                </c:pt>
                <c:pt idx="5">
                  <c:v>516</c:v>
                </c:pt>
                <c:pt idx="6">
                  <c:v>562</c:v>
                </c:pt>
                <c:pt idx="7">
                  <c:v>503</c:v>
                </c:pt>
                <c:pt idx="8">
                  <c:v>666</c:v>
                </c:pt>
              </c:numCache>
            </c:numRef>
          </c:val>
          <c:extLst>
            <c:ext xmlns:c16="http://schemas.microsoft.com/office/drawing/2014/chart" uri="{C3380CC4-5D6E-409C-BE32-E72D297353CC}">
              <c16:uniqueId val="{00000006-E66A-4DFF-83B8-6EA75736775E}"/>
            </c:ext>
          </c:extLst>
        </c:ser>
        <c:dLbls>
          <c:showLegendKey val="0"/>
          <c:showVal val="0"/>
          <c:showCatName val="0"/>
          <c:showSerName val="0"/>
          <c:showPercent val="0"/>
          <c:showBubbleSize val="0"/>
        </c:dLbls>
        <c:gapWidth val="150"/>
        <c:overlap val="100"/>
        <c:serLines>
          <c:spPr>
            <a:ln w="3175">
              <a:solidFill>
                <a:srgbClr val="000000"/>
              </a:solidFill>
              <a:prstDash val="sysDash"/>
            </a:ln>
          </c:spPr>
        </c:serLines>
        <c:axId val="1180270655"/>
        <c:axId val="1"/>
      </c:barChart>
      <c:catAx>
        <c:axId val="1180270655"/>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lang="ja-JP" sz="1100" b="0" i="0" u="none" strike="noStrike" baseline="0">
                <a:solidFill>
                  <a:srgbClr val="000000"/>
                </a:solidFill>
                <a:latin typeface="ＭＳ Ｐゴシック"/>
                <a:ea typeface="ＭＳ Ｐゴシック"/>
                <a:cs typeface="ＭＳ Ｐゴシック"/>
              </a:defRPr>
            </a:pPr>
            <a:endParaRPr lang="ja-JP"/>
          </a:p>
        </c:txPr>
        <c:crossAx val="1"/>
        <c:crosses val="autoZero"/>
        <c:auto val="1"/>
        <c:lblAlgn val="ctr"/>
        <c:lblOffset val="100"/>
        <c:tickLblSkip val="1"/>
        <c:tickMarkSkip val="1"/>
        <c:noMultiLvlLbl val="0"/>
      </c:catAx>
      <c:valAx>
        <c:axId val="1"/>
        <c:scaling>
          <c:orientation val="minMax"/>
        </c:scaling>
        <c:delete val="0"/>
        <c:axPos val="l"/>
        <c:majorGridlines>
          <c:spPr>
            <a:ln w="3175">
              <a:solidFill>
                <a:srgbClr val="000000"/>
              </a:solidFill>
              <a:prstDash val="sysDash"/>
            </a:ln>
          </c:spPr>
        </c:majorGridlines>
        <c:numFmt formatCode="#,##0_);[Red]\(#,##0\)" sourceLinked="1"/>
        <c:majorTickMark val="in"/>
        <c:minorTickMark val="none"/>
        <c:tickLblPos val="nextTo"/>
        <c:spPr>
          <a:ln w="3175">
            <a:solidFill>
              <a:srgbClr val="000000"/>
            </a:solidFill>
            <a:prstDash val="solid"/>
          </a:ln>
        </c:spPr>
        <c:txPr>
          <a:bodyPr rot="0" vert="horz"/>
          <a:lstStyle/>
          <a:p>
            <a:pPr>
              <a:defRPr lang="ja-JP" sz="1050" b="0" i="0" u="none" strike="noStrike" baseline="0">
                <a:solidFill>
                  <a:srgbClr val="000000"/>
                </a:solidFill>
                <a:latin typeface="ＭＳ Ｐゴシック"/>
                <a:ea typeface="ＭＳ Ｐゴシック"/>
                <a:cs typeface="ＭＳ Ｐゴシック"/>
              </a:defRPr>
            </a:pPr>
            <a:endParaRPr lang="ja-JP"/>
          </a:p>
        </c:txPr>
        <c:crossAx val="1180270655"/>
        <c:crosses val="autoZero"/>
        <c:crossBetween val="between"/>
      </c:valAx>
      <c:spPr>
        <a:no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245163684385725"/>
          <c:y val="0.13140330447403506"/>
          <c:w val="0.53166547520950558"/>
          <c:h val="0.72828507795100228"/>
        </c:manualLayout>
      </c:layout>
      <c:barChart>
        <c:barDir val="col"/>
        <c:grouping val="stacked"/>
        <c:varyColors val="0"/>
        <c:ser>
          <c:idx val="0"/>
          <c:order val="0"/>
          <c:tx>
            <c:strRef>
              <c:f>'グラフ（要望・苦情）'!$B$3</c:f>
              <c:strCache>
                <c:ptCount val="1"/>
                <c:pt idx="0">
                  <c:v>道路</c:v>
                </c:pt>
              </c:strCache>
            </c:strRef>
          </c:tx>
          <c:spPr>
            <a:solidFill>
              <a:srgbClr val="C0C0C0"/>
            </a:solid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'グラフ（要望・苦情）'!$P$3:$X$3</c:f>
              <c:numCache>
                <c:formatCode>#,##0_);[Red]\(#,##0\)</c:formatCode>
                <c:ptCount val="9"/>
                <c:pt idx="0">
                  <c:v>6802</c:v>
                </c:pt>
                <c:pt idx="1">
                  <c:v>5989</c:v>
                </c:pt>
                <c:pt idx="2">
                  <c:v>8260</c:v>
                </c:pt>
                <c:pt idx="3">
                  <c:v>9480</c:v>
                </c:pt>
                <c:pt idx="4">
                  <c:v>9957</c:v>
                </c:pt>
                <c:pt idx="5">
                  <c:v>10249</c:v>
                </c:pt>
                <c:pt idx="6">
                  <c:v>11021</c:v>
                </c:pt>
                <c:pt idx="7">
                  <c:v>11286</c:v>
                </c:pt>
                <c:pt idx="8">
                  <c:v>11065</c:v>
                </c:pt>
              </c:numCache>
            </c:numRef>
          </c:val>
          <c:extLst>
            <c:ext xmlns:c16="http://schemas.microsoft.com/office/drawing/2014/chart" uri="{C3380CC4-5D6E-409C-BE32-E72D297353CC}">
              <c16:uniqueId val="{00000000-F44D-4F72-968B-CAC316A41BD1}"/>
            </c:ext>
          </c:extLst>
        </c:ser>
        <c:ser>
          <c:idx val="1"/>
          <c:order val="1"/>
          <c:tx>
            <c:strRef>
              <c:f>'グラフ（要望・苦情）'!$B$4</c:f>
              <c:strCache>
                <c:ptCount val="1"/>
                <c:pt idx="0">
                  <c:v>河川</c:v>
                </c:pt>
              </c:strCache>
            </c:strRef>
          </c:tx>
          <c:spPr>
            <a:pattFill prst="wdUpDiag">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'グラフ（要望・苦情）'!$P$4:$X$4</c:f>
              <c:numCache>
                <c:formatCode>#,##0_);[Red]\(#,##0\)</c:formatCode>
                <c:ptCount val="9"/>
                <c:pt idx="0">
                  <c:v>1382</c:v>
                </c:pt>
                <c:pt idx="1">
                  <c:v>1603</c:v>
                </c:pt>
                <c:pt idx="2">
                  <c:v>1195</c:v>
                </c:pt>
                <c:pt idx="3">
                  <c:v>1026</c:v>
                </c:pt>
                <c:pt idx="4">
                  <c:v>1107</c:v>
                </c:pt>
                <c:pt idx="5">
                  <c:v>954</c:v>
                </c:pt>
                <c:pt idx="6">
                  <c:v>1110</c:v>
                </c:pt>
                <c:pt idx="7">
                  <c:v>1366</c:v>
                </c:pt>
                <c:pt idx="8">
                  <c:v>1411</c:v>
                </c:pt>
              </c:numCache>
            </c:numRef>
          </c:val>
          <c:extLst>
            <c:ext xmlns:c16="http://schemas.microsoft.com/office/drawing/2014/chart" uri="{C3380CC4-5D6E-409C-BE32-E72D297353CC}">
              <c16:uniqueId val="{00000001-F44D-4F72-968B-CAC316A41BD1}"/>
            </c:ext>
          </c:extLst>
        </c:ser>
        <c:ser>
          <c:idx val="2"/>
          <c:order val="2"/>
          <c:tx>
            <c:strRef>
              <c:f>'グラフ（要望・苦情）'!$B$5</c:f>
              <c:strCache>
                <c:ptCount val="1"/>
                <c:pt idx="0">
                  <c:v>砂防</c:v>
                </c:pt>
              </c:strCache>
            </c:strRef>
          </c:tx>
          <c:spPr>
            <a:solidFill>
              <a:srgbClr val="0066CC"/>
            </a:solid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'グラフ（要望・苦情）'!$P$5:$X$5</c:f>
              <c:numCache>
                <c:formatCode>#,##0_);[Red]\(#,##0\)</c:formatCode>
                <c:ptCount val="9"/>
                <c:pt idx="0">
                  <c:v>116</c:v>
                </c:pt>
                <c:pt idx="1">
                  <c:v>120</c:v>
                </c:pt>
                <c:pt idx="2">
                  <c:v>66</c:v>
                </c:pt>
                <c:pt idx="3">
                  <c:v>62</c:v>
                </c:pt>
                <c:pt idx="4">
                  <c:v>65</c:v>
                </c:pt>
                <c:pt idx="5">
                  <c:v>71</c:v>
                </c:pt>
                <c:pt idx="6">
                  <c:v>37</c:v>
                </c:pt>
                <c:pt idx="7">
                  <c:v>37</c:v>
                </c:pt>
                <c:pt idx="8">
                  <c:v>40</c:v>
                </c:pt>
              </c:numCache>
            </c:numRef>
          </c:val>
          <c:extLst>
            <c:ext xmlns:c16="http://schemas.microsoft.com/office/drawing/2014/chart" uri="{C3380CC4-5D6E-409C-BE32-E72D297353CC}">
              <c16:uniqueId val="{00000002-F44D-4F72-968B-CAC316A41BD1}"/>
            </c:ext>
          </c:extLst>
        </c:ser>
        <c:ser>
          <c:idx val="3"/>
          <c:order val="3"/>
          <c:tx>
            <c:strRef>
              <c:f>'グラフ（要望・苦情）'!$B$6</c:f>
              <c:strCache>
                <c:ptCount val="1"/>
                <c:pt idx="0">
                  <c:v>下水道</c:v>
                </c:pt>
              </c:strCache>
            </c:strRef>
          </c:tx>
          <c:spPr>
            <a:solidFill>
              <a:srgbClr val="CCFFFF"/>
            </a:solid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'グラフ（要望・苦情）'!$P$6:$X$6</c:f>
              <c:numCache>
                <c:formatCode>#,##0_);[Red]\(#,##0\)</c:formatCode>
                <c:ptCount val="9"/>
                <c:pt idx="0">
                  <c:v>35</c:v>
                </c:pt>
                <c:pt idx="1">
                  <c:v>25</c:v>
                </c:pt>
                <c:pt idx="2">
                  <c:v>17</c:v>
                </c:pt>
                <c:pt idx="3">
                  <c:v>21</c:v>
                </c:pt>
                <c:pt idx="4">
                  <c:v>30</c:v>
                </c:pt>
                <c:pt idx="5">
                  <c:v>35</c:v>
                </c:pt>
                <c:pt idx="6">
                  <c:v>43</c:v>
                </c:pt>
                <c:pt idx="7">
                  <c:v>43</c:v>
                </c:pt>
                <c:pt idx="8">
                  <c:v>25</c:v>
                </c:pt>
              </c:numCache>
            </c:numRef>
          </c:val>
          <c:extLst>
            <c:ext xmlns:c16="http://schemas.microsoft.com/office/drawing/2014/chart" uri="{C3380CC4-5D6E-409C-BE32-E72D297353CC}">
              <c16:uniqueId val="{00000003-F44D-4F72-968B-CAC316A41BD1}"/>
            </c:ext>
          </c:extLst>
        </c:ser>
        <c:ser>
          <c:idx val="4"/>
          <c:order val="4"/>
          <c:tx>
            <c:strRef>
              <c:f>'グラフ（要望・苦情）'!$B$7</c:f>
              <c:strCache>
                <c:ptCount val="1"/>
                <c:pt idx="0">
                  <c:v>公園</c:v>
                </c:pt>
              </c:strCache>
            </c:strRef>
          </c:tx>
          <c:spPr>
            <a:pattFill prst="pct25">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'グラフ（要望・苦情）'!$P$7:$X$7</c:f>
              <c:numCache>
                <c:formatCode>#,##0_);[Red]\(#,##0\)</c:formatCode>
                <c:ptCount val="9"/>
                <c:pt idx="0">
                  <c:v>2954</c:v>
                </c:pt>
                <c:pt idx="1">
                  <c:v>2867</c:v>
                </c:pt>
                <c:pt idx="2">
                  <c:v>2499</c:v>
                </c:pt>
                <c:pt idx="3">
                  <c:v>2350</c:v>
                </c:pt>
                <c:pt idx="4">
                  <c:v>2211</c:v>
                </c:pt>
                <c:pt idx="5">
                  <c:v>1895</c:v>
                </c:pt>
                <c:pt idx="6">
                  <c:v>1879</c:v>
                </c:pt>
                <c:pt idx="7">
                  <c:v>2131</c:v>
                </c:pt>
                <c:pt idx="8">
                  <c:v>1696</c:v>
                </c:pt>
              </c:numCache>
            </c:numRef>
          </c:val>
          <c:extLst>
            <c:ext xmlns:c16="http://schemas.microsoft.com/office/drawing/2014/chart" uri="{C3380CC4-5D6E-409C-BE32-E72D297353CC}">
              <c16:uniqueId val="{00000004-F44D-4F72-968B-CAC316A41BD1}"/>
            </c:ext>
          </c:extLst>
        </c:ser>
        <c:ser>
          <c:idx val="5"/>
          <c:order val="5"/>
          <c:tx>
            <c:strRef>
              <c:f>'グラフ（要望・苦情）'!$B$8</c:f>
              <c:strCache>
                <c:ptCount val="1"/>
                <c:pt idx="0">
                  <c:v>港湾</c:v>
                </c:pt>
              </c:strCache>
            </c:strRef>
          </c:tx>
          <c:spPr>
            <a:pattFill prst="dkHorz">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'グラフ（要望・苦情）'!$P$8:$X$8</c:f>
              <c:numCache>
                <c:formatCode>#,##0_);[Red]\(#,##0\)</c:formatCode>
                <c:ptCount val="9"/>
                <c:pt idx="0">
                  <c:v>736</c:v>
                </c:pt>
                <c:pt idx="1">
                  <c:v>994</c:v>
                </c:pt>
                <c:pt idx="2">
                  <c:v>889</c:v>
                </c:pt>
                <c:pt idx="3">
                  <c:v>987</c:v>
                </c:pt>
                <c:pt idx="4">
                  <c:v>916</c:v>
                </c:pt>
                <c:pt idx="5">
                  <c:v>656</c:v>
                </c:pt>
                <c:pt idx="6">
                  <c:v>794</c:v>
                </c:pt>
                <c:pt idx="7">
                  <c:v>729</c:v>
                </c:pt>
                <c:pt idx="8">
                  <c:v>892</c:v>
                </c:pt>
              </c:numCache>
            </c:numRef>
          </c:val>
          <c:extLst>
            <c:ext xmlns:c16="http://schemas.microsoft.com/office/drawing/2014/chart" uri="{C3380CC4-5D6E-409C-BE32-E72D297353CC}">
              <c16:uniqueId val="{00000005-F44D-4F72-968B-CAC316A41BD1}"/>
            </c:ext>
          </c:extLst>
        </c:ser>
        <c:ser>
          <c:idx val="6"/>
          <c:order val="6"/>
          <c:tx>
            <c:strRef>
              <c:f>'グラフ（要望・苦情）'!$B$9</c:f>
              <c:strCache>
                <c:ptCount val="1"/>
                <c:pt idx="0">
                  <c:v>府道緑化</c:v>
                </c:pt>
              </c:strCache>
            </c:strRef>
          </c:tx>
          <c:spPr>
            <a:pattFill prst="dkDnDiag">
              <a:fgClr>
                <a:schemeClr val="tx1"/>
              </a:fgClr>
              <a:bgClr>
                <a:schemeClr val="bg1"/>
              </a:bgClr>
            </a:pattFill>
            <a:ln w="12700">
              <a:solidFill>
                <a:srgbClr val="000000"/>
              </a:solidFill>
              <a:prstDash val="solid"/>
            </a:ln>
          </c:spPr>
          <c:invertIfNegative val="0"/>
          <c:cat>
            <c:strRef>
              <c:f>'グラフ（要望・苦情）'!$P$2:$X$2</c:f>
              <c:strCache>
                <c:ptCount val="9"/>
                <c:pt idx="0">
                  <c:v>H26</c:v>
                </c:pt>
                <c:pt idx="1">
                  <c:v>H27</c:v>
                </c:pt>
                <c:pt idx="2">
                  <c:v>H28</c:v>
                </c:pt>
                <c:pt idx="3">
                  <c:v>H29</c:v>
                </c:pt>
                <c:pt idx="4">
                  <c:v>H30</c:v>
                </c:pt>
                <c:pt idx="5">
                  <c:v>R1</c:v>
                </c:pt>
                <c:pt idx="6">
                  <c:v>R2</c:v>
                </c:pt>
                <c:pt idx="7">
                  <c:v>R3</c:v>
                </c:pt>
                <c:pt idx="8">
                  <c:v>R4</c:v>
                </c:pt>
              </c:strCache>
            </c:strRef>
          </c:cat>
          <c:val>
            <c:numRef>
              <c:f>'グラフ（要望・苦情）'!$P$9:$X$9</c:f>
              <c:numCache>
                <c:formatCode>#,##0_);[Red]\(#,##0\)</c:formatCode>
                <c:ptCount val="9"/>
                <c:pt idx="0">
                  <c:v>595</c:v>
                </c:pt>
                <c:pt idx="1">
                  <c:v>548</c:v>
                </c:pt>
                <c:pt idx="2">
                  <c:v>471</c:v>
                </c:pt>
                <c:pt idx="3">
                  <c:v>669</c:v>
                </c:pt>
                <c:pt idx="4">
                  <c:v>477</c:v>
                </c:pt>
                <c:pt idx="5">
                  <c:v>516</c:v>
                </c:pt>
                <c:pt idx="6">
                  <c:v>562</c:v>
                </c:pt>
                <c:pt idx="7">
                  <c:v>503</c:v>
                </c:pt>
                <c:pt idx="8">
                  <c:v>666</c:v>
                </c:pt>
              </c:numCache>
            </c:numRef>
          </c:val>
          <c:extLst>
            <c:ext xmlns:c16="http://schemas.microsoft.com/office/drawing/2014/chart" uri="{C3380CC4-5D6E-409C-BE32-E72D297353CC}">
              <c16:uniqueId val="{00000006-F44D-4F72-968B-CAC316A41BD1}"/>
            </c:ext>
          </c:extLst>
        </c:ser>
        <c:dLbls>
          <c:showLegendKey val="0"/>
          <c:showVal val="0"/>
          <c:showCatName val="0"/>
          <c:showSerName val="0"/>
          <c:showPercent val="0"/>
          <c:showBubbleSize val="0"/>
        </c:dLbls>
        <c:gapWidth val="150"/>
        <c:overlap val="100"/>
        <c:serLines>
          <c:spPr>
            <a:ln w="3175">
              <a:solidFill>
                <a:srgbClr val="000000"/>
              </a:solidFill>
              <a:prstDash val="sysDash"/>
            </a:ln>
          </c:spPr>
        </c:serLines>
        <c:axId val="1180270655"/>
        <c:axId val="1"/>
      </c:barChart>
      <c:catAx>
        <c:axId val="1180270655"/>
        <c:scaling>
          <c:orientation val="maxMin"/>
        </c:scaling>
        <c:delete val="1"/>
        <c:axPos val="b"/>
        <c:numFmt formatCode="General" sourceLinked="1"/>
        <c:majorTickMark val="in"/>
        <c:minorTickMark val="none"/>
        <c:tickLblPos val="nextTo"/>
        <c:crossAx val="1"/>
        <c:crosses val="autoZero"/>
        <c:auto val="1"/>
        <c:lblAlgn val="ctr"/>
        <c:lblOffset val="100"/>
        <c:tickLblSkip val="1"/>
        <c:tickMarkSkip val="1"/>
        <c:noMultiLvlLbl val="0"/>
      </c:catAx>
      <c:valAx>
        <c:axId val="1"/>
        <c:scaling>
          <c:orientation val="minMax"/>
        </c:scaling>
        <c:delete val="1"/>
        <c:axPos val="r"/>
        <c:majorGridlines>
          <c:spPr>
            <a:ln w="3175">
              <a:solidFill>
                <a:srgbClr val="000000"/>
              </a:solidFill>
              <a:prstDash val="sysDash"/>
            </a:ln>
          </c:spPr>
        </c:majorGridlines>
        <c:numFmt formatCode="#,##0_);[Red]\(#,##0\)" sourceLinked="1"/>
        <c:majorTickMark val="in"/>
        <c:minorTickMark val="none"/>
        <c:tickLblPos val="nextTo"/>
        <c:crossAx val="1180270655"/>
        <c:crosses val="autoZero"/>
        <c:crossBetween val="between"/>
      </c:valAx>
      <c:spPr>
        <a:noFill/>
        <a:ln w="25400">
          <a:noFill/>
        </a:ln>
      </c:spPr>
    </c:plotArea>
    <c:legend>
      <c:legendPos val="t"/>
      <c:layout>
        <c:manualLayout>
          <c:xMode val="edge"/>
          <c:yMode val="edge"/>
          <c:x val="9.2538022035590604E-3"/>
          <c:y val="7.9954877037299137E-3"/>
          <c:w val="0.96764466199906507"/>
          <c:h val="0.99200423089306067"/>
        </c:manualLayout>
      </c:layout>
      <c:overlay val="0"/>
      <c:spPr>
        <a:solidFill>
          <a:srgbClr val="FFFFFF"/>
        </a:solidFill>
        <a:ln w="3175">
          <a:solidFill>
            <a:srgbClr val="000000"/>
          </a:solidFill>
          <a:prstDash val="solid"/>
        </a:ln>
      </c:spPr>
      <c:txPr>
        <a:bodyPr/>
        <a:lstStyle/>
        <a:p>
          <a:pPr>
            <a:defRPr lang="ja-JP" sz="1100"/>
          </a:pPr>
          <a:endParaRPr lang="ja-JP"/>
        </a:p>
      </c:txPr>
    </c:legend>
    <c:plotVisOnly val="1"/>
    <c:dispBlanksAs val="gap"/>
    <c:showDLblsOverMax val="0"/>
  </c:chart>
  <c:spPr>
    <a:noFill/>
    <a:ln w="9525">
      <a:noFill/>
    </a:ln>
  </c:spPr>
  <c:txPr>
    <a:bodyPr/>
    <a:lstStyle/>
    <a:p>
      <a:pPr>
        <a:defRPr sz="9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38306828667251E-2"/>
          <c:y val="5.2235387045813583E-2"/>
          <c:w val="0.85122895959412814"/>
          <c:h val="0.90539955239599801"/>
        </c:manualLayout>
      </c:layout>
      <c:doughnutChart>
        <c:varyColors val="1"/>
        <c:ser>
          <c:idx val="0"/>
          <c:order val="0"/>
          <c:tx>
            <c:strRef>
              <c:f>橋梁!$E$1</c:f>
              <c:strCache>
                <c:ptCount val="1"/>
                <c:pt idx="0">
                  <c:v>20年後</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D1ED-4930-89C9-8D69E262BB99}"/>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D1ED-4930-89C9-8D69E262BB99}"/>
              </c:ext>
            </c:extLst>
          </c:dPt>
          <c:cat>
            <c:strRef>
              <c:f>橋梁!$B$2:$B$3</c:f>
              <c:strCache>
                <c:ptCount val="2"/>
                <c:pt idx="0">
                  <c:v>50年超</c:v>
                </c:pt>
                <c:pt idx="1">
                  <c:v>50年未満</c:v>
                </c:pt>
              </c:strCache>
            </c:strRef>
          </c:cat>
          <c:val>
            <c:numRef>
              <c:f>橋梁!$E$2:$E$3</c:f>
              <c:numCache>
                <c:formatCode>General</c:formatCode>
                <c:ptCount val="2"/>
                <c:pt idx="0">
                  <c:v>88</c:v>
                </c:pt>
                <c:pt idx="1">
                  <c:v>12</c:v>
                </c:pt>
              </c:numCache>
            </c:numRef>
          </c:val>
          <c:extLst>
            <c:ext xmlns:c16="http://schemas.microsoft.com/office/drawing/2014/chart" uri="{C3380CC4-5D6E-409C-BE32-E72D297353CC}">
              <c16:uniqueId val="{00000004-D1ED-4930-89C9-8D69E262BB99}"/>
            </c:ext>
          </c:extLst>
        </c:ser>
        <c:dLbls>
          <c:showLegendKey val="0"/>
          <c:showVal val="0"/>
          <c:showCatName val="0"/>
          <c:showSerName val="0"/>
          <c:showPercent val="0"/>
          <c:showBubbleSize val="0"/>
          <c:showLeaderLines val="1"/>
        </c:dLbls>
        <c:firstSliceAng val="0"/>
        <c:holeSize val="45"/>
      </c:doughnutChart>
    </c:plotArea>
    <c:plotVisOnly val="1"/>
    <c:dispBlanksAs val="gap"/>
    <c:showDLblsOverMax val="0"/>
    <c:extLst/>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38306828667251E-2"/>
          <c:y val="5.2235387045813583E-2"/>
          <c:w val="0.85122895959412814"/>
          <c:h val="0.90539955239599801"/>
        </c:manualLayout>
      </c:layout>
      <c:doughnutChart>
        <c:varyColors val="1"/>
        <c:ser>
          <c:idx val="0"/>
          <c:order val="0"/>
          <c:tx>
            <c:strRef>
              <c:f>トンネル!$C$1</c:f>
              <c:strCache>
                <c:ptCount val="1"/>
                <c:pt idx="0">
                  <c:v>現在</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BF9F-4288-A8E6-CBA06801AE60}"/>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BF9F-4288-A8E6-CBA06801AE60}"/>
              </c:ext>
            </c:extLst>
          </c:dPt>
          <c:cat>
            <c:strRef>
              <c:f>トンネル!$B$2:$B$3</c:f>
              <c:strCache>
                <c:ptCount val="2"/>
                <c:pt idx="0">
                  <c:v>50年超</c:v>
                </c:pt>
                <c:pt idx="1">
                  <c:v>50年未満</c:v>
                </c:pt>
              </c:strCache>
            </c:strRef>
          </c:cat>
          <c:val>
            <c:numRef>
              <c:f>トンネル!$C$2:$C$3</c:f>
              <c:numCache>
                <c:formatCode>General</c:formatCode>
                <c:ptCount val="2"/>
                <c:pt idx="0">
                  <c:v>15</c:v>
                </c:pt>
                <c:pt idx="1">
                  <c:v>85</c:v>
                </c:pt>
              </c:numCache>
            </c:numRef>
          </c:val>
          <c:extLst>
            <c:ext xmlns:c16="http://schemas.microsoft.com/office/drawing/2014/chart" uri="{C3380CC4-5D6E-409C-BE32-E72D297353CC}">
              <c16:uniqueId val="{00000004-BF9F-4288-A8E6-CBA06801AE60}"/>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38306828667251E-2"/>
          <c:y val="5.2235387045813583E-2"/>
          <c:w val="0.85122895959412814"/>
          <c:h val="0.90539955239599801"/>
        </c:manualLayout>
      </c:layout>
      <c:doughnutChart>
        <c:varyColors val="1"/>
        <c:ser>
          <c:idx val="0"/>
          <c:order val="0"/>
          <c:tx>
            <c:strRef>
              <c:f>トンネル!$D$1</c:f>
              <c:strCache>
                <c:ptCount val="1"/>
                <c:pt idx="0">
                  <c:v>10年後</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04F2-47B4-9095-BBAEBCBA6CDC}"/>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04F2-47B4-9095-BBAEBCBA6CDC}"/>
              </c:ext>
            </c:extLst>
          </c:dPt>
          <c:cat>
            <c:strRef>
              <c:f>トンネル!$B$2:$B$3</c:f>
              <c:strCache>
                <c:ptCount val="2"/>
                <c:pt idx="0">
                  <c:v>50年超</c:v>
                </c:pt>
                <c:pt idx="1">
                  <c:v>50年未満</c:v>
                </c:pt>
              </c:strCache>
            </c:strRef>
          </c:cat>
          <c:val>
            <c:numRef>
              <c:f>トンネル!$D$2:$D$3</c:f>
              <c:numCache>
                <c:formatCode>General</c:formatCode>
                <c:ptCount val="2"/>
                <c:pt idx="0">
                  <c:v>33</c:v>
                </c:pt>
                <c:pt idx="1">
                  <c:v>67</c:v>
                </c:pt>
              </c:numCache>
            </c:numRef>
          </c:val>
          <c:extLst>
            <c:ext xmlns:c16="http://schemas.microsoft.com/office/drawing/2014/chart" uri="{C3380CC4-5D6E-409C-BE32-E72D297353CC}">
              <c16:uniqueId val="{00000004-04F2-47B4-9095-BBAEBCBA6CDC}"/>
            </c:ext>
          </c:extLst>
        </c:ser>
        <c:dLbls>
          <c:showLegendKey val="0"/>
          <c:showVal val="0"/>
          <c:showCatName val="0"/>
          <c:showSerName val="0"/>
          <c:showPercent val="0"/>
          <c:showBubbleSize val="0"/>
          <c:showLeaderLines val="1"/>
        </c:dLbls>
        <c:firstSliceAng val="0"/>
        <c:holeSize val="45"/>
      </c:doughnutChart>
    </c:plotArea>
    <c:plotVisOnly val="1"/>
    <c:dispBlanksAs val="gap"/>
    <c:showDLblsOverMax val="0"/>
    <c:extLst/>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38306828667251E-2"/>
          <c:y val="5.2235387045813583E-2"/>
          <c:w val="0.85122895959412814"/>
          <c:h val="0.90539955239599801"/>
        </c:manualLayout>
      </c:layout>
      <c:doughnutChart>
        <c:varyColors val="1"/>
        <c:ser>
          <c:idx val="0"/>
          <c:order val="0"/>
          <c:tx>
            <c:strRef>
              <c:f>トンネル!$E$1</c:f>
              <c:strCache>
                <c:ptCount val="1"/>
                <c:pt idx="0">
                  <c:v>20年後</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3279-466F-AEFA-7EB11290E983}"/>
              </c:ext>
            </c:extLst>
          </c:dPt>
          <c:dPt>
            <c:idx val="1"/>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3279-466F-AEFA-7EB11290E983}"/>
              </c:ext>
            </c:extLst>
          </c:dPt>
          <c:cat>
            <c:strRef>
              <c:f>トンネル!$B$2:$B$3</c:f>
              <c:strCache>
                <c:ptCount val="2"/>
                <c:pt idx="0">
                  <c:v>50年超</c:v>
                </c:pt>
                <c:pt idx="1">
                  <c:v>50年未満</c:v>
                </c:pt>
              </c:strCache>
            </c:strRef>
          </c:cat>
          <c:val>
            <c:numRef>
              <c:f>トンネル!$E$2:$E$3</c:f>
              <c:numCache>
                <c:formatCode>General</c:formatCode>
                <c:ptCount val="2"/>
                <c:pt idx="0">
                  <c:v>45</c:v>
                </c:pt>
                <c:pt idx="1">
                  <c:v>55</c:v>
                </c:pt>
              </c:numCache>
            </c:numRef>
          </c:val>
          <c:extLst>
            <c:ext xmlns:c16="http://schemas.microsoft.com/office/drawing/2014/chart" uri="{C3380CC4-5D6E-409C-BE32-E72D297353CC}">
              <c16:uniqueId val="{00000004-3279-466F-AEFA-7EB11290E983}"/>
            </c:ext>
          </c:extLst>
        </c:ser>
        <c:dLbls>
          <c:showLegendKey val="0"/>
          <c:showVal val="0"/>
          <c:showCatName val="0"/>
          <c:showSerName val="0"/>
          <c:showPercent val="0"/>
          <c:showBubbleSize val="0"/>
          <c:showLeaderLines val="1"/>
        </c:dLbls>
        <c:firstSliceAng val="0"/>
        <c:holeSize val="45"/>
      </c:doughnutChart>
    </c:plotArea>
    <c:plotVisOnly val="1"/>
    <c:dispBlanksAs val="gap"/>
    <c:showDLblsOverMax val="0"/>
    <c:extLst/>
  </c:chart>
  <c:spPr>
    <a:noFill/>
    <a:ln w="9525" cap="flat" cmpd="sng" algn="ctr">
      <a:noFill/>
      <a:round/>
    </a:ln>
    <a:effectLst/>
  </c:spPr>
  <c:txPr>
    <a:bodyPr/>
    <a:lstStyle/>
    <a:p>
      <a:pPr>
        <a:defRPr/>
      </a:pPr>
      <a:endParaRPr lang="ja-JP"/>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27780269785437"/>
          <c:y val="8.7237061114575895E-2"/>
          <c:w val="0.74383902221635967"/>
          <c:h val="0.72486979543117225"/>
        </c:manualLayout>
      </c:layout>
      <c:barChart>
        <c:barDir val="col"/>
        <c:grouping val="percentStacked"/>
        <c:varyColors val="0"/>
        <c:ser>
          <c:idx val="0"/>
          <c:order val="0"/>
          <c:tx>
            <c:strRef>
              <c:f>Sheet1!$B$1</c:f>
              <c:strCache>
                <c:ptCount val="1"/>
                <c:pt idx="0">
                  <c:v>Ⅰ</c:v>
                </c:pt>
              </c:strCache>
            </c:strRef>
          </c:tx>
          <c:spPr>
            <a:solidFill>
              <a:srgbClr val="00B050"/>
            </a:solidFill>
            <a:ln>
              <a:solidFill>
                <a:schemeClr val="tx1"/>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点検１巡目</c:v>
                </c:pt>
                <c:pt idx="1">
                  <c:v>点検２巡目</c:v>
                </c:pt>
              </c:strCache>
            </c:strRef>
          </c:cat>
          <c:val>
            <c:numRef>
              <c:f>Sheet1!$B$2:$B$3</c:f>
              <c:numCache>
                <c:formatCode>General</c:formatCode>
                <c:ptCount val="2"/>
                <c:pt idx="0">
                  <c:v>70.400000000000006</c:v>
                </c:pt>
                <c:pt idx="1">
                  <c:v>77.900000000000006</c:v>
                </c:pt>
              </c:numCache>
            </c:numRef>
          </c:val>
          <c:extLst>
            <c:ext xmlns:c16="http://schemas.microsoft.com/office/drawing/2014/chart" uri="{C3380CC4-5D6E-409C-BE32-E72D297353CC}">
              <c16:uniqueId val="{00000000-C542-442E-A04C-560719DE3DCF}"/>
            </c:ext>
          </c:extLst>
        </c:ser>
        <c:ser>
          <c:idx val="1"/>
          <c:order val="1"/>
          <c:tx>
            <c:strRef>
              <c:f>Sheet1!$C$1</c:f>
              <c:strCache>
                <c:ptCount val="1"/>
                <c:pt idx="0">
                  <c:v>Ⅱ</c:v>
                </c:pt>
              </c:strCache>
            </c:strRef>
          </c:tx>
          <c:spPr>
            <a:solidFill>
              <a:srgbClr val="FFFF00"/>
            </a:solidFill>
            <a:ln>
              <a:solidFill>
                <a:schemeClr val="tx1"/>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点検１巡目</c:v>
                </c:pt>
                <c:pt idx="1">
                  <c:v>点検２巡目</c:v>
                </c:pt>
              </c:strCache>
            </c:strRef>
          </c:cat>
          <c:val>
            <c:numRef>
              <c:f>Sheet1!$C$2:$C$3</c:f>
              <c:numCache>
                <c:formatCode>General</c:formatCode>
                <c:ptCount val="2"/>
                <c:pt idx="0">
                  <c:v>21.2</c:v>
                </c:pt>
                <c:pt idx="1">
                  <c:v>17.899999999999999</c:v>
                </c:pt>
              </c:numCache>
            </c:numRef>
          </c:val>
          <c:extLst>
            <c:ext xmlns:c16="http://schemas.microsoft.com/office/drawing/2014/chart" uri="{C3380CC4-5D6E-409C-BE32-E72D297353CC}">
              <c16:uniqueId val="{00000001-C542-442E-A04C-560719DE3DCF}"/>
            </c:ext>
          </c:extLst>
        </c:ser>
        <c:ser>
          <c:idx val="2"/>
          <c:order val="2"/>
          <c:tx>
            <c:strRef>
              <c:f>Sheet1!$D$1</c:f>
              <c:strCache>
                <c:ptCount val="1"/>
                <c:pt idx="0">
                  <c:v>Ⅲ</c:v>
                </c:pt>
              </c:strCache>
            </c:strRef>
          </c:tx>
          <c:spPr>
            <a:solidFill>
              <a:srgbClr val="FFC000"/>
            </a:solidFill>
            <a:ln>
              <a:solidFill>
                <a:schemeClr val="tx1"/>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点検１巡目</c:v>
                </c:pt>
                <c:pt idx="1">
                  <c:v>点検２巡目</c:v>
                </c:pt>
              </c:strCache>
            </c:strRef>
          </c:cat>
          <c:val>
            <c:numRef>
              <c:f>Sheet1!$D$2:$D$3</c:f>
              <c:numCache>
                <c:formatCode>General</c:formatCode>
                <c:ptCount val="2"/>
                <c:pt idx="0">
                  <c:v>8.4</c:v>
                </c:pt>
                <c:pt idx="1">
                  <c:v>4.2</c:v>
                </c:pt>
              </c:numCache>
            </c:numRef>
          </c:val>
          <c:extLst>
            <c:ext xmlns:c16="http://schemas.microsoft.com/office/drawing/2014/chart" uri="{C3380CC4-5D6E-409C-BE32-E72D297353CC}">
              <c16:uniqueId val="{00000002-C542-442E-A04C-560719DE3DCF}"/>
            </c:ext>
          </c:extLst>
        </c:ser>
        <c:ser>
          <c:idx val="3"/>
          <c:order val="3"/>
          <c:tx>
            <c:strRef>
              <c:f>Sheet1!$E$1</c:f>
              <c:strCache>
                <c:ptCount val="1"/>
                <c:pt idx="0">
                  <c:v>Ⅳ</c:v>
                </c:pt>
              </c:strCache>
            </c:strRef>
          </c:tx>
          <c:spPr>
            <a:solidFill>
              <a:schemeClr val="accent4"/>
            </a:solidFill>
            <a:ln>
              <a:noFill/>
            </a:ln>
            <a:effectLst/>
          </c:spPr>
          <c:invertIfNegative val="0"/>
          <c:dLbls>
            <c:delete val="1"/>
          </c:dLbls>
          <c:cat>
            <c:strRef>
              <c:f>Sheet1!$A$2:$A$3</c:f>
              <c:strCache>
                <c:ptCount val="2"/>
                <c:pt idx="0">
                  <c:v>点検１巡目</c:v>
                </c:pt>
                <c:pt idx="1">
                  <c:v>点検２巡目</c:v>
                </c:pt>
              </c:strCache>
            </c:strRef>
          </c:cat>
          <c:val>
            <c:numRef>
              <c:f>Sheet1!$E$2:$E$3</c:f>
              <c:numCache>
                <c:formatCode>General</c:formatCode>
                <c:ptCount val="2"/>
                <c:pt idx="0">
                  <c:v>0</c:v>
                </c:pt>
                <c:pt idx="1">
                  <c:v>0</c:v>
                </c:pt>
              </c:numCache>
            </c:numRef>
          </c:val>
          <c:extLst>
            <c:ext xmlns:c16="http://schemas.microsoft.com/office/drawing/2014/chart" uri="{C3380CC4-5D6E-409C-BE32-E72D297353CC}">
              <c16:uniqueId val="{00000003-C542-442E-A04C-560719DE3DCF}"/>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753371104"/>
        <c:axId val="753370272"/>
      </c:barChart>
      <c:catAx>
        <c:axId val="75337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53370272"/>
        <c:crosses val="autoZero"/>
        <c:auto val="1"/>
        <c:lblAlgn val="ctr"/>
        <c:lblOffset val="0"/>
        <c:noMultiLvlLbl val="0"/>
      </c:catAx>
      <c:valAx>
        <c:axId val="753370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5337110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59145299145297"/>
          <c:y val="9.146728395061729E-2"/>
          <c:w val="0.68370769230769235"/>
          <c:h val="0.70532222222222218"/>
        </c:manualLayout>
      </c:layout>
      <c:barChart>
        <c:barDir val="col"/>
        <c:grouping val="percentStacked"/>
        <c:varyColors val="0"/>
        <c:ser>
          <c:idx val="0"/>
          <c:order val="0"/>
          <c:tx>
            <c:strRef>
              <c:f>Sheet1!$B$1</c:f>
              <c:strCache>
                <c:ptCount val="1"/>
                <c:pt idx="0">
                  <c:v>Ⅰ</c:v>
                </c:pt>
              </c:strCache>
            </c:strRef>
          </c:tx>
          <c:spPr>
            <a:solidFill>
              <a:srgbClr val="00B050"/>
            </a:solidFill>
            <a:ln>
              <a:solidFill>
                <a:schemeClr val="tx1"/>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点検１巡目</c:v>
                </c:pt>
                <c:pt idx="1">
                  <c:v>点検２巡目</c:v>
                </c:pt>
              </c:strCache>
            </c:strRef>
          </c:cat>
          <c:val>
            <c:numRef>
              <c:f>Sheet1!$B$2:$B$3</c:f>
              <c:numCache>
                <c:formatCode>General</c:formatCode>
                <c:ptCount val="2"/>
                <c:pt idx="0">
                  <c:v>2.9</c:v>
                </c:pt>
                <c:pt idx="1">
                  <c:v>0</c:v>
                </c:pt>
              </c:numCache>
            </c:numRef>
          </c:val>
          <c:extLst>
            <c:ext xmlns:c16="http://schemas.microsoft.com/office/drawing/2014/chart" uri="{C3380CC4-5D6E-409C-BE32-E72D297353CC}">
              <c16:uniqueId val="{00000000-F3CA-4675-BDB4-13912749DAED}"/>
            </c:ext>
          </c:extLst>
        </c:ser>
        <c:ser>
          <c:idx val="1"/>
          <c:order val="1"/>
          <c:tx>
            <c:strRef>
              <c:f>Sheet1!$C$1</c:f>
              <c:strCache>
                <c:ptCount val="1"/>
                <c:pt idx="0">
                  <c:v>Ⅱ</c:v>
                </c:pt>
              </c:strCache>
            </c:strRef>
          </c:tx>
          <c:spPr>
            <a:solidFill>
              <a:srgbClr val="FFFF00"/>
            </a:solidFill>
            <a:ln>
              <a:solidFill>
                <a:schemeClr val="tx1"/>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点検１巡目</c:v>
                </c:pt>
                <c:pt idx="1">
                  <c:v>点検２巡目</c:v>
                </c:pt>
              </c:strCache>
            </c:strRef>
          </c:cat>
          <c:val>
            <c:numRef>
              <c:f>Sheet1!$C$2:$C$3</c:f>
              <c:numCache>
                <c:formatCode>General</c:formatCode>
                <c:ptCount val="2"/>
                <c:pt idx="0">
                  <c:v>55.9</c:v>
                </c:pt>
                <c:pt idx="1">
                  <c:v>77.5</c:v>
                </c:pt>
              </c:numCache>
            </c:numRef>
          </c:val>
          <c:extLst>
            <c:ext xmlns:c16="http://schemas.microsoft.com/office/drawing/2014/chart" uri="{C3380CC4-5D6E-409C-BE32-E72D297353CC}">
              <c16:uniqueId val="{00000001-F3CA-4675-BDB4-13912749DAED}"/>
            </c:ext>
          </c:extLst>
        </c:ser>
        <c:ser>
          <c:idx val="2"/>
          <c:order val="2"/>
          <c:tx>
            <c:strRef>
              <c:f>Sheet1!$D$1</c:f>
              <c:strCache>
                <c:ptCount val="1"/>
                <c:pt idx="0">
                  <c:v>Ⅲ</c:v>
                </c:pt>
              </c:strCache>
            </c:strRef>
          </c:tx>
          <c:spPr>
            <a:solidFill>
              <a:srgbClr val="FFC000"/>
            </a:solidFill>
            <a:ln>
              <a:solidFill>
                <a:schemeClr val="tx1"/>
              </a:solidFill>
            </a:ln>
            <a:effectLst/>
          </c:spPr>
          <c:invertIfNegative val="0"/>
          <c:dLbls>
            <c:numFmt formatCode="0&quot;%&quot;" sourceLinked="0"/>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点検１巡目</c:v>
                </c:pt>
                <c:pt idx="1">
                  <c:v>点検２巡目</c:v>
                </c:pt>
              </c:strCache>
            </c:strRef>
          </c:cat>
          <c:val>
            <c:numRef>
              <c:f>Sheet1!$D$2:$D$3</c:f>
              <c:numCache>
                <c:formatCode>General</c:formatCode>
                <c:ptCount val="2"/>
                <c:pt idx="0">
                  <c:v>41.2</c:v>
                </c:pt>
                <c:pt idx="1">
                  <c:v>22.5</c:v>
                </c:pt>
              </c:numCache>
            </c:numRef>
          </c:val>
          <c:extLst>
            <c:ext xmlns:c16="http://schemas.microsoft.com/office/drawing/2014/chart" uri="{C3380CC4-5D6E-409C-BE32-E72D297353CC}">
              <c16:uniqueId val="{00000002-F3CA-4675-BDB4-13912749DAED}"/>
            </c:ext>
          </c:extLst>
        </c:ser>
        <c:ser>
          <c:idx val="3"/>
          <c:order val="3"/>
          <c:tx>
            <c:strRef>
              <c:f>Sheet1!$E$1</c:f>
              <c:strCache>
                <c:ptCount val="1"/>
                <c:pt idx="0">
                  <c:v>Ⅳ</c:v>
                </c:pt>
              </c:strCache>
            </c:strRef>
          </c:tx>
          <c:spPr>
            <a:solidFill>
              <a:schemeClr val="accent4"/>
            </a:solidFill>
            <a:ln>
              <a:noFill/>
            </a:ln>
            <a:effectLst/>
          </c:spPr>
          <c:invertIfNegative val="0"/>
          <c:dLbls>
            <c:delete val="1"/>
          </c:dLbls>
          <c:cat>
            <c:strRef>
              <c:f>Sheet1!$A$2:$A$3</c:f>
              <c:strCache>
                <c:ptCount val="2"/>
                <c:pt idx="0">
                  <c:v>点検１巡目</c:v>
                </c:pt>
                <c:pt idx="1">
                  <c:v>点検２巡目</c:v>
                </c:pt>
              </c:strCache>
            </c:strRef>
          </c:cat>
          <c:val>
            <c:numRef>
              <c:f>Sheet1!$E$2:$E$3</c:f>
              <c:numCache>
                <c:formatCode>General</c:formatCode>
                <c:ptCount val="2"/>
                <c:pt idx="0">
                  <c:v>0</c:v>
                </c:pt>
                <c:pt idx="1">
                  <c:v>0</c:v>
                </c:pt>
              </c:numCache>
            </c:numRef>
          </c:val>
          <c:extLst>
            <c:ext xmlns:c16="http://schemas.microsoft.com/office/drawing/2014/chart" uri="{C3380CC4-5D6E-409C-BE32-E72D297353CC}">
              <c16:uniqueId val="{00000003-F3CA-4675-BDB4-13912749DAED}"/>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753371104"/>
        <c:axId val="753370272"/>
      </c:barChart>
      <c:catAx>
        <c:axId val="753371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53370272"/>
        <c:crosses val="autoZero"/>
        <c:auto val="1"/>
        <c:lblAlgn val="ctr"/>
        <c:lblOffset val="0"/>
        <c:noMultiLvlLbl val="0"/>
      </c:catAx>
      <c:valAx>
        <c:axId val="753370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5337110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1008168762201"/>
          <c:y val="7.1044542945078545E-2"/>
          <c:w val="0.843761183542589"/>
          <c:h val="0.58964936441324434"/>
        </c:manualLayout>
      </c:layout>
      <c:barChart>
        <c:barDir val="col"/>
        <c:grouping val="stacked"/>
        <c:varyColors val="0"/>
        <c:ser>
          <c:idx val="0"/>
          <c:order val="0"/>
          <c:tx>
            <c:strRef>
              <c:f>Sheet3!$P$1</c:f>
              <c:strCache>
                <c:ptCount val="1"/>
                <c:pt idx="0">
                  <c:v>RC支柱</c:v>
                </c:pt>
              </c:strCache>
            </c:strRef>
          </c:tx>
          <c:spPr>
            <a:solidFill>
              <a:schemeClr val="accent1"/>
            </a:solidFill>
            <a:ln>
              <a:noFill/>
            </a:ln>
            <a:effectLst/>
          </c:spPr>
          <c:invertIfNegative val="0"/>
          <c:cat>
            <c:numRef>
              <c:f>Sheet3!$N$3:$N$46</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Sheet3!$P$3:$P$46</c:f>
              <c:numCache>
                <c:formatCode>General</c:formatCode>
                <c:ptCount val="44"/>
                <c:pt idx="0">
                  <c:v>0</c:v>
                </c:pt>
                <c:pt idx="1">
                  <c:v>2</c:v>
                </c:pt>
                <c:pt idx="2">
                  <c:v>0</c:v>
                </c:pt>
                <c:pt idx="3">
                  <c:v>23</c:v>
                </c:pt>
                <c:pt idx="4">
                  <c:v>59</c:v>
                </c:pt>
                <c:pt idx="5">
                  <c:v>2</c:v>
                </c:pt>
                <c:pt idx="6">
                  <c:v>52</c:v>
                </c:pt>
                <c:pt idx="7">
                  <c:v>0</c:v>
                </c:pt>
                <c:pt idx="8">
                  <c:v>98</c:v>
                </c:pt>
                <c:pt idx="9">
                  <c:v>65</c:v>
                </c:pt>
                <c:pt idx="10">
                  <c:v>1</c:v>
                </c:pt>
                <c:pt idx="11">
                  <c:v>36</c:v>
                </c:pt>
                <c:pt idx="12">
                  <c:v>35</c:v>
                </c:pt>
                <c:pt idx="13">
                  <c:v>52</c:v>
                </c:pt>
                <c:pt idx="14">
                  <c:v>45</c:v>
                </c:pt>
                <c:pt idx="15">
                  <c:v>44</c:v>
                </c:pt>
                <c:pt idx="16">
                  <c:v>47</c:v>
                </c:pt>
                <c:pt idx="17">
                  <c:v>0</c:v>
                </c:pt>
                <c:pt idx="18">
                  <c:v>0</c:v>
                </c:pt>
                <c:pt idx="19">
                  <c:v>0</c:v>
                </c:pt>
                <c:pt idx="20">
                  <c:v>0</c:v>
                </c:pt>
                <c:pt idx="21">
                  <c:v>0</c:v>
                </c:pt>
                <c:pt idx="22">
                  <c:v>60</c:v>
                </c:pt>
                <c:pt idx="23">
                  <c:v>33</c:v>
                </c:pt>
                <c:pt idx="24">
                  <c:v>88</c:v>
                </c:pt>
                <c:pt idx="25">
                  <c:v>4</c:v>
                </c:pt>
                <c:pt idx="26">
                  <c:v>8</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0-7618-4397-9C46-85EFE62EAF3F}"/>
            </c:ext>
          </c:extLst>
        </c:ser>
        <c:ser>
          <c:idx val="1"/>
          <c:order val="1"/>
          <c:tx>
            <c:strRef>
              <c:f>Sheet3!$Q$1</c:f>
              <c:strCache>
                <c:ptCount val="1"/>
                <c:pt idx="0">
                  <c:v>鋼製支柱</c:v>
                </c:pt>
              </c:strCache>
            </c:strRef>
          </c:tx>
          <c:spPr>
            <a:solidFill>
              <a:schemeClr val="accent2"/>
            </a:solidFill>
            <a:ln>
              <a:noFill/>
            </a:ln>
            <a:effectLst/>
          </c:spPr>
          <c:invertIfNegative val="0"/>
          <c:cat>
            <c:numRef>
              <c:f>Sheet3!$N$3:$N$46</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Sheet3!$Q$3:$Q$46</c:f>
              <c:numCache>
                <c:formatCode>General</c:formatCode>
                <c:ptCount val="44"/>
                <c:pt idx="0">
                  <c:v>0</c:v>
                </c:pt>
                <c:pt idx="1">
                  <c:v>0</c:v>
                </c:pt>
                <c:pt idx="2">
                  <c:v>0</c:v>
                </c:pt>
                <c:pt idx="3">
                  <c:v>30</c:v>
                </c:pt>
                <c:pt idx="4">
                  <c:v>19</c:v>
                </c:pt>
                <c:pt idx="5">
                  <c:v>3</c:v>
                </c:pt>
                <c:pt idx="6">
                  <c:v>17</c:v>
                </c:pt>
                <c:pt idx="7">
                  <c:v>16</c:v>
                </c:pt>
                <c:pt idx="8">
                  <c:v>5</c:v>
                </c:pt>
                <c:pt idx="9">
                  <c:v>3</c:v>
                </c:pt>
                <c:pt idx="10">
                  <c:v>34</c:v>
                </c:pt>
                <c:pt idx="11">
                  <c:v>23</c:v>
                </c:pt>
                <c:pt idx="12">
                  <c:v>32</c:v>
                </c:pt>
                <c:pt idx="13">
                  <c:v>28</c:v>
                </c:pt>
                <c:pt idx="14">
                  <c:v>78</c:v>
                </c:pt>
                <c:pt idx="15">
                  <c:v>74</c:v>
                </c:pt>
                <c:pt idx="16">
                  <c:v>32</c:v>
                </c:pt>
                <c:pt idx="17">
                  <c:v>0</c:v>
                </c:pt>
                <c:pt idx="18">
                  <c:v>0</c:v>
                </c:pt>
                <c:pt idx="19">
                  <c:v>0</c:v>
                </c:pt>
                <c:pt idx="20">
                  <c:v>0</c:v>
                </c:pt>
                <c:pt idx="21">
                  <c:v>0</c:v>
                </c:pt>
                <c:pt idx="22">
                  <c:v>0</c:v>
                </c:pt>
                <c:pt idx="23">
                  <c:v>2</c:v>
                </c:pt>
                <c:pt idx="24">
                  <c:v>8</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1-7618-4397-9C46-85EFE62EAF3F}"/>
            </c:ext>
          </c:extLst>
        </c:ser>
        <c:ser>
          <c:idx val="2"/>
          <c:order val="2"/>
          <c:tx>
            <c:strRef>
              <c:f>Sheet3!$R$1</c:f>
              <c:strCache>
                <c:ptCount val="1"/>
                <c:pt idx="0">
                  <c:v>PC軌道桁</c:v>
                </c:pt>
              </c:strCache>
            </c:strRef>
          </c:tx>
          <c:spPr>
            <a:solidFill>
              <a:schemeClr val="accent3"/>
            </a:solidFill>
            <a:ln>
              <a:noFill/>
            </a:ln>
            <a:effectLst/>
          </c:spPr>
          <c:invertIfNegative val="0"/>
          <c:cat>
            <c:numRef>
              <c:f>Sheet3!$N$3:$N$46</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Sheet3!$R$3:$R$46</c:f>
              <c:numCache>
                <c:formatCode>General</c:formatCode>
                <c:ptCount val="44"/>
                <c:pt idx="0">
                  <c:v>0</c:v>
                </c:pt>
                <c:pt idx="1">
                  <c:v>0</c:v>
                </c:pt>
                <c:pt idx="2">
                  <c:v>0</c:v>
                </c:pt>
                <c:pt idx="3">
                  <c:v>0</c:v>
                </c:pt>
                <c:pt idx="4">
                  <c:v>0</c:v>
                </c:pt>
                <c:pt idx="5">
                  <c:v>232</c:v>
                </c:pt>
                <c:pt idx="6">
                  <c:v>109</c:v>
                </c:pt>
                <c:pt idx="7">
                  <c:v>130</c:v>
                </c:pt>
                <c:pt idx="8">
                  <c:v>210</c:v>
                </c:pt>
                <c:pt idx="9">
                  <c:v>6</c:v>
                </c:pt>
                <c:pt idx="10">
                  <c:v>14</c:v>
                </c:pt>
                <c:pt idx="11">
                  <c:v>63</c:v>
                </c:pt>
                <c:pt idx="12">
                  <c:v>53</c:v>
                </c:pt>
                <c:pt idx="13">
                  <c:v>118</c:v>
                </c:pt>
                <c:pt idx="14">
                  <c:v>228</c:v>
                </c:pt>
                <c:pt idx="15">
                  <c:v>218</c:v>
                </c:pt>
                <c:pt idx="16">
                  <c:v>110</c:v>
                </c:pt>
                <c:pt idx="17">
                  <c:v>0</c:v>
                </c:pt>
                <c:pt idx="18">
                  <c:v>0</c:v>
                </c:pt>
                <c:pt idx="19">
                  <c:v>0</c:v>
                </c:pt>
                <c:pt idx="20">
                  <c:v>0</c:v>
                </c:pt>
                <c:pt idx="21">
                  <c:v>0</c:v>
                </c:pt>
                <c:pt idx="22">
                  <c:v>12</c:v>
                </c:pt>
                <c:pt idx="23">
                  <c:v>160</c:v>
                </c:pt>
                <c:pt idx="24">
                  <c:v>177</c:v>
                </c:pt>
                <c:pt idx="25">
                  <c:v>36</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2-7618-4397-9C46-85EFE62EAF3F}"/>
            </c:ext>
          </c:extLst>
        </c:ser>
        <c:ser>
          <c:idx val="3"/>
          <c:order val="3"/>
          <c:tx>
            <c:strRef>
              <c:f>Sheet3!$S$1</c:f>
              <c:strCache>
                <c:ptCount val="1"/>
                <c:pt idx="0">
                  <c:v>鋼軌道桁</c:v>
                </c:pt>
              </c:strCache>
            </c:strRef>
          </c:tx>
          <c:spPr>
            <a:solidFill>
              <a:schemeClr val="accent4"/>
            </a:solidFill>
            <a:ln>
              <a:noFill/>
            </a:ln>
            <a:effectLst/>
          </c:spPr>
          <c:invertIfNegative val="0"/>
          <c:cat>
            <c:numRef>
              <c:f>Sheet3!$N$3:$N$46</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Sheet3!$S$3:$S$46</c:f>
              <c:numCache>
                <c:formatCode>General</c:formatCode>
                <c:ptCount val="44"/>
                <c:pt idx="0">
                  <c:v>0</c:v>
                </c:pt>
                <c:pt idx="1">
                  <c:v>1</c:v>
                </c:pt>
                <c:pt idx="2">
                  <c:v>0</c:v>
                </c:pt>
                <c:pt idx="3">
                  <c:v>2</c:v>
                </c:pt>
                <c:pt idx="4">
                  <c:v>2</c:v>
                </c:pt>
                <c:pt idx="5">
                  <c:v>1</c:v>
                </c:pt>
                <c:pt idx="6">
                  <c:v>4</c:v>
                </c:pt>
                <c:pt idx="7">
                  <c:v>1</c:v>
                </c:pt>
                <c:pt idx="8">
                  <c:v>8</c:v>
                </c:pt>
                <c:pt idx="9">
                  <c:v>6</c:v>
                </c:pt>
                <c:pt idx="10">
                  <c:v>8</c:v>
                </c:pt>
                <c:pt idx="11">
                  <c:v>9</c:v>
                </c:pt>
                <c:pt idx="12">
                  <c:v>8</c:v>
                </c:pt>
                <c:pt idx="13">
                  <c:v>9</c:v>
                </c:pt>
                <c:pt idx="14">
                  <c:v>25</c:v>
                </c:pt>
                <c:pt idx="15">
                  <c:v>9</c:v>
                </c:pt>
                <c:pt idx="16">
                  <c:v>6</c:v>
                </c:pt>
                <c:pt idx="17">
                  <c:v>0</c:v>
                </c:pt>
                <c:pt idx="18">
                  <c:v>0</c:v>
                </c:pt>
                <c:pt idx="19">
                  <c:v>0</c:v>
                </c:pt>
                <c:pt idx="20">
                  <c:v>0</c:v>
                </c:pt>
                <c:pt idx="21">
                  <c:v>0</c:v>
                </c:pt>
                <c:pt idx="22">
                  <c:v>1</c:v>
                </c:pt>
                <c:pt idx="23">
                  <c:v>1</c:v>
                </c:pt>
                <c:pt idx="24">
                  <c:v>4</c:v>
                </c:pt>
                <c:pt idx="25">
                  <c:v>0</c:v>
                </c:pt>
                <c:pt idx="26">
                  <c:v>2</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3-7618-4397-9C46-85EFE62EAF3F}"/>
            </c:ext>
          </c:extLst>
        </c:ser>
        <c:ser>
          <c:idx val="4"/>
          <c:order val="4"/>
          <c:tx>
            <c:strRef>
              <c:f>Sheet3!$T$1</c:f>
              <c:strCache>
                <c:ptCount val="1"/>
                <c:pt idx="0">
                  <c:v>駅舎</c:v>
                </c:pt>
              </c:strCache>
            </c:strRef>
          </c:tx>
          <c:spPr>
            <a:solidFill>
              <a:schemeClr val="accent5"/>
            </a:solidFill>
            <a:ln>
              <a:noFill/>
            </a:ln>
            <a:effectLst/>
          </c:spPr>
          <c:invertIfNegative val="0"/>
          <c:cat>
            <c:numRef>
              <c:f>Sheet3!$N$3:$N$46</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Sheet3!$T$3:$T$46</c:f>
              <c:numCache>
                <c:formatCode>General</c:formatCode>
                <c:ptCount val="44"/>
                <c:pt idx="0">
                  <c:v>0</c:v>
                </c:pt>
                <c:pt idx="1">
                  <c:v>0</c:v>
                </c:pt>
                <c:pt idx="2">
                  <c:v>0</c:v>
                </c:pt>
                <c:pt idx="3">
                  <c:v>3</c:v>
                </c:pt>
                <c:pt idx="4">
                  <c:v>1</c:v>
                </c:pt>
                <c:pt idx="5">
                  <c:v>0</c:v>
                </c:pt>
                <c:pt idx="6">
                  <c:v>0</c:v>
                </c:pt>
                <c:pt idx="7">
                  <c:v>1</c:v>
                </c:pt>
                <c:pt idx="8">
                  <c:v>0</c:v>
                </c:pt>
                <c:pt idx="9">
                  <c:v>0</c:v>
                </c:pt>
                <c:pt idx="10">
                  <c:v>0</c:v>
                </c:pt>
                <c:pt idx="11">
                  <c:v>1</c:v>
                </c:pt>
                <c:pt idx="12">
                  <c:v>1</c:v>
                </c:pt>
                <c:pt idx="13">
                  <c:v>1</c:v>
                </c:pt>
                <c:pt idx="14">
                  <c:v>0</c:v>
                </c:pt>
                <c:pt idx="15">
                  <c:v>6</c:v>
                </c:pt>
                <c:pt idx="16">
                  <c:v>2</c:v>
                </c:pt>
                <c:pt idx="17">
                  <c:v>0</c:v>
                </c:pt>
                <c:pt idx="18">
                  <c:v>0</c:v>
                </c:pt>
                <c:pt idx="19">
                  <c:v>0</c:v>
                </c:pt>
                <c:pt idx="20">
                  <c:v>0</c:v>
                </c:pt>
                <c:pt idx="21">
                  <c:v>0</c:v>
                </c:pt>
                <c:pt idx="22">
                  <c:v>1</c:v>
                </c:pt>
                <c:pt idx="23">
                  <c:v>0</c:v>
                </c:pt>
                <c:pt idx="24">
                  <c:v>0</c:v>
                </c:pt>
                <c:pt idx="25">
                  <c:v>1</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4-7618-4397-9C46-85EFE62EAF3F}"/>
            </c:ext>
          </c:extLst>
        </c:ser>
        <c:ser>
          <c:idx val="5"/>
          <c:order val="5"/>
          <c:tx>
            <c:strRef>
              <c:f>Sheet3!$U$1</c:f>
              <c:strCache>
                <c:ptCount val="1"/>
                <c:pt idx="0">
                  <c:v>分岐橋</c:v>
                </c:pt>
              </c:strCache>
            </c:strRef>
          </c:tx>
          <c:spPr>
            <a:solidFill>
              <a:schemeClr val="accent6"/>
            </a:solidFill>
            <a:ln>
              <a:noFill/>
            </a:ln>
            <a:effectLst/>
          </c:spPr>
          <c:invertIfNegative val="0"/>
          <c:cat>
            <c:numRef>
              <c:f>Sheet3!$N$3:$N$46</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Sheet3!$U$3:$U$46</c:f>
              <c:numCache>
                <c:formatCode>General</c:formatCode>
                <c:ptCount val="44"/>
                <c:pt idx="0">
                  <c:v>0</c:v>
                </c:pt>
                <c:pt idx="1">
                  <c:v>0</c:v>
                </c:pt>
                <c:pt idx="2">
                  <c:v>0</c:v>
                </c:pt>
                <c:pt idx="3">
                  <c:v>2</c:v>
                </c:pt>
                <c:pt idx="4">
                  <c:v>2</c:v>
                </c:pt>
                <c:pt idx="5">
                  <c:v>0</c:v>
                </c:pt>
                <c:pt idx="6">
                  <c:v>0</c:v>
                </c:pt>
                <c:pt idx="7">
                  <c:v>0</c:v>
                </c:pt>
                <c:pt idx="8">
                  <c:v>1</c:v>
                </c:pt>
                <c:pt idx="9">
                  <c:v>0</c:v>
                </c:pt>
                <c:pt idx="10">
                  <c:v>0</c:v>
                </c:pt>
                <c:pt idx="11">
                  <c:v>0</c:v>
                </c:pt>
                <c:pt idx="12">
                  <c:v>2</c:v>
                </c:pt>
                <c:pt idx="13">
                  <c:v>0</c:v>
                </c:pt>
                <c:pt idx="14">
                  <c:v>0</c:v>
                </c:pt>
                <c:pt idx="15">
                  <c:v>0</c:v>
                </c:pt>
                <c:pt idx="16">
                  <c:v>2</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5-7618-4397-9C46-85EFE62EAF3F}"/>
            </c:ext>
          </c:extLst>
        </c:ser>
        <c:ser>
          <c:idx val="6"/>
          <c:order val="6"/>
          <c:tx>
            <c:strRef>
              <c:f>Sheet3!$V$1</c:f>
              <c:strCache>
                <c:ptCount val="1"/>
                <c:pt idx="0">
                  <c:v>特殊橋</c:v>
                </c:pt>
              </c:strCache>
            </c:strRef>
          </c:tx>
          <c:spPr>
            <a:solidFill>
              <a:schemeClr val="accent1">
                <a:lumMod val="60000"/>
              </a:schemeClr>
            </a:solidFill>
            <a:ln>
              <a:noFill/>
            </a:ln>
            <a:effectLst/>
          </c:spPr>
          <c:invertIfNegative val="0"/>
          <c:cat>
            <c:numRef>
              <c:f>Sheet3!$N$3:$N$46</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Sheet3!$V$3:$V$46</c:f>
              <c:numCache>
                <c:formatCode>General</c:formatCode>
                <c:ptCount val="44"/>
                <c:pt idx="0">
                  <c:v>0</c:v>
                </c:pt>
                <c:pt idx="1">
                  <c:v>0</c:v>
                </c:pt>
                <c:pt idx="2">
                  <c:v>0</c:v>
                </c:pt>
                <c:pt idx="3">
                  <c:v>0</c:v>
                </c:pt>
                <c:pt idx="4">
                  <c:v>1</c:v>
                </c:pt>
                <c:pt idx="5">
                  <c:v>0</c:v>
                </c:pt>
                <c:pt idx="6">
                  <c:v>0</c:v>
                </c:pt>
                <c:pt idx="7">
                  <c:v>0</c:v>
                </c:pt>
                <c:pt idx="8">
                  <c:v>1</c:v>
                </c:pt>
                <c:pt idx="9">
                  <c:v>0</c:v>
                </c:pt>
                <c:pt idx="10">
                  <c:v>0</c:v>
                </c:pt>
                <c:pt idx="11">
                  <c:v>0</c:v>
                </c:pt>
                <c:pt idx="12">
                  <c:v>0</c:v>
                </c:pt>
                <c:pt idx="13">
                  <c:v>3</c:v>
                </c:pt>
                <c:pt idx="14">
                  <c:v>3</c:v>
                </c:pt>
                <c:pt idx="15">
                  <c:v>4</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6-7618-4397-9C46-85EFE62EAF3F}"/>
            </c:ext>
          </c:extLst>
        </c:ser>
        <c:dLbls>
          <c:showLegendKey val="0"/>
          <c:showVal val="0"/>
          <c:showCatName val="0"/>
          <c:showSerName val="0"/>
          <c:showPercent val="0"/>
          <c:showBubbleSize val="0"/>
        </c:dLbls>
        <c:gapWidth val="50"/>
        <c:overlap val="100"/>
        <c:axId val="1460830768"/>
        <c:axId val="1460832432"/>
      </c:barChart>
      <c:catAx>
        <c:axId val="1460830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460832432"/>
        <c:crosses val="autoZero"/>
        <c:auto val="1"/>
        <c:lblAlgn val="ctr"/>
        <c:lblOffset val="100"/>
        <c:noMultiLvlLbl val="0"/>
      </c:catAx>
      <c:valAx>
        <c:axId val="1460832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wordArtVertRtl" wrap="square" anchor="ctr" anchorCtr="1"/>
              <a:lstStyle/>
              <a:p>
                <a:pPr>
                  <a:defRPr lang="ja-JP"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r>
                  <a:rPr lang="ja-JP" altLang="en-US"/>
                  <a:t>施設数</a:t>
                </a:r>
              </a:p>
            </c:rich>
          </c:tx>
          <c:overlay val="0"/>
          <c:spPr>
            <a:noFill/>
            <a:ln>
              <a:noFill/>
            </a:ln>
            <a:effectLst/>
          </c:spPr>
          <c:txPr>
            <a:bodyPr rot="0" spcFirstLastPara="1" vertOverflow="ellipsis" vert="wordArtVertRtl" wrap="square" anchor="ctr" anchorCtr="1"/>
            <a:lstStyle/>
            <a:p>
              <a:pPr>
                <a:defRPr lang="ja-JP" sz="10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lang="ja-JP"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1460830768"/>
        <c:crosses val="autoZero"/>
        <c:crossBetween val="between"/>
      </c:valAx>
      <c:spPr>
        <a:noFill/>
        <a:ln>
          <a:noFill/>
        </a:ln>
        <a:effectLst/>
      </c:spPr>
    </c:plotArea>
    <c:legend>
      <c:legendPos val="b"/>
      <c:layout>
        <c:manualLayout>
          <c:xMode val="edge"/>
          <c:yMode val="edge"/>
          <c:x val="6.8876597140429083E-2"/>
          <c:y val="0.87512745187371432"/>
          <c:w val="0.86224660693075705"/>
          <c:h val="0.11194283233060164"/>
        </c:manualLayout>
      </c:layout>
      <c:overlay val="0"/>
      <c:spPr>
        <a:noFill/>
        <a:ln>
          <a:noFill/>
        </a:ln>
        <a:effectLst/>
      </c:spPr>
      <c:txPr>
        <a:bodyPr rot="0" spcFirstLastPara="1" vertOverflow="ellipsis" vert="horz" wrap="square" anchor="ctr" anchorCtr="1"/>
        <a:lstStyle/>
        <a:p>
          <a:pPr>
            <a:defRPr lang="ja-JP"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0.23628</cdr:x>
      <cdr:y>0.40917</cdr:y>
    </cdr:from>
    <cdr:to>
      <cdr:x>0.76678</cdr:x>
      <cdr:y>0.59082</cdr:y>
    </cdr:to>
    <cdr:sp macro="" textlink="">
      <cdr:nvSpPr>
        <cdr:cNvPr id="2" name="テキスト ボックス 36"/>
        <cdr:cNvSpPr txBox="1">
          <a:spLocks xmlns:a="http://schemas.openxmlformats.org/drawingml/2006/main" noChangeArrowheads="1"/>
        </cdr:cNvSpPr>
      </cdr:nvSpPr>
      <cdr:spPr bwMode="auto">
        <a:xfrm xmlns:a="http://schemas.openxmlformats.org/drawingml/2006/main">
          <a:off x="340239" y="623957"/>
          <a:ext cx="763931"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spAutoFit/>
        </a:bodyPr>
        <a:lstStyle xmlns:a="http://schemas.openxmlformats.org/drawingml/2006/main">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xmlns:a="http://schemas.openxmlformats.org/drawingml/2006/main">
          <a:pPr algn="ctr" eaLnBrk="1" hangingPunct="1">
            <a:spcBef>
              <a:spcPct val="0"/>
            </a:spcBef>
            <a:buFontTx/>
            <a:buNone/>
          </a:pP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年後</a:t>
          </a:r>
        </a:p>
      </cdr:txBody>
    </cdr:sp>
  </cdr:relSizeAnchor>
</c:userShapes>
</file>

<file path=ppt/drawings/drawing2.xml><?xml version="1.0" encoding="utf-8"?>
<c:userShapes xmlns:c="http://schemas.openxmlformats.org/drawingml/2006/chart">
  <cdr:relSizeAnchor xmlns:cdr="http://schemas.openxmlformats.org/drawingml/2006/chartDrawing">
    <cdr:from>
      <cdr:x>0.24665</cdr:x>
      <cdr:y>0.40951</cdr:y>
    </cdr:from>
    <cdr:to>
      <cdr:x>0.77716</cdr:x>
      <cdr:y>0.59048</cdr:y>
    </cdr:to>
    <cdr:sp macro="" textlink="">
      <cdr:nvSpPr>
        <cdr:cNvPr id="2" name="テキスト ボックス 36"/>
        <cdr:cNvSpPr txBox="1">
          <a:spLocks xmlns:a="http://schemas.openxmlformats.org/drawingml/2006/main" noChangeArrowheads="1"/>
        </cdr:cNvSpPr>
      </cdr:nvSpPr>
      <cdr:spPr bwMode="auto">
        <a:xfrm xmlns:a="http://schemas.openxmlformats.org/drawingml/2006/main">
          <a:off x="355174" y="626815"/>
          <a:ext cx="763931"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spcBef>
              <a:spcPct val="0"/>
            </a:spcBef>
            <a:buFontTx/>
            <a:buNone/>
          </a:pP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年後</a:t>
          </a:r>
        </a:p>
      </cdr:txBody>
    </cdr:sp>
  </cdr:relSizeAnchor>
</c:userShapes>
</file>

<file path=ppt/drawings/drawing3.xml><?xml version="1.0" encoding="utf-8"?>
<c:userShapes xmlns:c="http://schemas.openxmlformats.org/drawingml/2006/chart">
  <cdr:relSizeAnchor xmlns:cdr="http://schemas.openxmlformats.org/drawingml/2006/chartDrawing">
    <cdr:from>
      <cdr:x>0.25398</cdr:x>
      <cdr:y>0.3861</cdr:y>
    </cdr:from>
    <cdr:to>
      <cdr:x>0.72156</cdr:x>
      <cdr:y>0.58793</cdr:y>
    </cdr:to>
    <cdr:sp macro="" textlink="">
      <cdr:nvSpPr>
        <cdr:cNvPr id="2" name="テキスト ボックス 36"/>
        <cdr:cNvSpPr txBox="1">
          <a:spLocks xmlns:a="http://schemas.openxmlformats.org/drawingml/2006/main" noChangeArrowheads="1"/>
        </cdr:cNvSpPr>
      </cdr:nvSpPr>
      <cdr:spPr bwMode="auto">
        <a:xfrm xmlns:a="http://schemas.openxmlformats.org/drawingml/2006/main">
          <a:off x="365726" y="588773"/>
          <a:ext cx="673323" cy="307777"/>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spAutoFit/>
        </a:bodyPr>
        <a:lstStyle xmlns:a="http://schemas.openxmlformats.org/drawingml/2006/main">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xmlns:a="http://schemas.openxmlformats.org/drawingml/2006/main">
          <a:pPr algn="ctr" eaLnBrk="1" hangingPunct="1">
            <a:spcBef>
              <a:spcPct val="0"/>
            </a:spcBef>
            <a:buFontTx/>
            <a:buNone/>
          </a:pPr>
          <a:r>
            <a:rPr lang="ja-JP" altLang="en-US" sz="1400" dirty="0">
              <a:latin typeface="Meiryo UI" panose="020B0604030504040204" pitchFamily="50" charset="-128"/>
              <a:ea typeface="Meiryo UI" panose="020B0604030504040204" pitchFamily="50" charset="-128"/>
            </a:rPr>
            <a:t>現在</a:t>
          </a:r>
        </a:p>
      </cdr:txBody>
    </cdr:sp>
  </cdr:relSizeAnchor>
</c:userShapes>
</file>

<file path=ppt/drawings/drawing4.xml><?xml version="1.0" encoding="utf-8"?>
<c:userShapes xmlns:c="http://schemas.openxmlformats.org/drawingml/2006/chart">
  <cdr:relSizeAnchor xmlns:cdr="http://schemas.openxmlformats.org/drawingml/2006/chartDrawing">
    <cdr:from>
      <cdr:x>0.23711</cdr:x>
      <cdr:y>0.4073</cdr:y>
    </cdr:from>
    <cdr:to>
      <cdr:x>0.76761</cdr:x>
      <cdr:y>0.58895</cdr:y>
    </cdr:to>
    <cdr:sp macro="" textlink="">
      <cdr:nvSpPr>
        <cdr:cNvPr id="3" name="テキスト ボックス 36"/>
        <cdr:cNvSpPr txBox="1">
          <a:spLocks xmlns:a="http://schemas.openxmlformats.org/drawingml/2006/main" noChangeArrowheads="1"/>
        </cdr:cNvSpPr>
      </cdr:nvSpPr>
      <cdr:spPr bwMode="auto">
        <a:xfrm xmlns:a="http://schemas.openxmlformats.org/drawingml/2006/main">
          <a:off x="341434" y="621100"/>
          <a:ext cx="763931"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spcBef>
              <a:spcPct val="0"/>
            </a:spcBef>
            <a:buFontTx/>
            <a:buNone/>
          </a:pP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年後</a:t>
          </a:r>
        </a:p>
      </cdr:txBody>
    </cdr:sp>
  </cdr:relSizeAnchor>
</c:userShapes>
</file>

<file path=ppt/drawings/drawing5.xml><?xml version="1.0" encoding="utf-8"?>
<c:userShapes xmlns:c="http://schemas.openxmlformats.org/drawingml/2006/chart">
  <cdr:relSizeAnchor xmlns:cdr="http://schemas.openxmlformats.org/drawingml/2006/chartDrawing">
    <cdr:from>
      <cdr:x>0.23631</cdr:x>
      <cdr:y>0.40951</cdr:y>
    </cdr:from>
    <cdr:to>
      <cdr:x>0.76682</cdr:x>
      <cdr:y>0.59048</cdr:y>
    </cdr:to>
    <cdr:sp macro="" textlink="">
      <cdr:nvSpPr>
        <cdr:cNvPr id="2" name="テキスト ボックス 36"/>
        <cdr:cNvSpPr txBox="1">
          <a:spLocks xmlns:a="http://schemas.openxmlformats.org/drawingml/2006/main" noChangeArrowheads="1"/>
        </cdr:cNvSpPr>
      </cdr:nvSpPr>
      <cdr:spPr bwMode="auto">
        <a:xfrm xmlns:a="http://schemas.openxmlformats.org/drawingml/2006/main">
          <a:off x="340284" y="626815"/>
          <a:ext cx="763931" cy="276999"/>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spcBef>
              <a:spcPct val="0"/>
            </a:spcBef>
            <a:buFontTx/>
            <a:buNone/>
          </a:pPr>
          <a:r>
            <a:rPr lang="en-US" altLang="ja-JP" sz="1200" dirty="0">
              <a:latin typeface="Meiryo UI" panose="020B0604030504040204" pitchFamily="50" charset="-128"/>
              <a:ea typeface="Meiryo UI" panose="020B0604030504040204" pitchFamily="50" charset="-128"/>
            </a:rPr>
            <a:t>20</a:t>
          </a:r>
          <a:r>
            <a:rPr lang="ja-JP" altLang="en-US" sz="1200" dirty="0">
              <a:latin typeface="Meiryo UI" panose="020B0604030504040204" pitchFamily="50" charset="-128"/>
              <a:ea typeface="Meiryo UI" panose="020B0604030504040204" pitchFamily="50" charset="-128"/>
            </a:rPr>
            <a:t>年後</a:t>
          </a:r>
        </a:p>
      </cdr:txBody>
    </cdr:sp>
  </cdr:relSizeAnchor>
</c:userShapes>
</file>

<file path=ppt/drawings/drawing6.xml><?xml version="1.0" encoding="utf-8"?>
<c:userShapes xmlns:c="http://schemas.openxmlformats.org/drawingml/2006/chart">
  <cdr:relSizeAnchor xmlns:cdr="http://schemas.openxmlformats.org/drawingml/2006/chartDrawing">
    <cdr:from>
      <cdr:x>0.13745</cdr:x>
      <cdr:y>0.36689</cdr:y>
    </cdr:from>
    <cdr:to>
      <cdr:x>0.86255</cdr:x>
      <cdr:y>0.62927</cdr:y>
    </cdr:to>
    <cdr:sp macro="" textlink="">
      <cdr:nvSpPr>
        <cdr:cNvPr id="2" name="テキスト ボックス 36"/>
        <cdr:cNvSpPr txBox="1">
          <a:spLocks xmlns:a="http://schemas.openxmlformats.org/drawingml/2006/main" noChangeArrowheads="1"/>
        </cdr:cNvSpPr>
      </cdr:nvSpPr>
      <cdr:spPr bwMode="auto">
        <a:xfrm xmlns:a="http://schemas.openxmlformats.org/drawingml/2006/main">
          <a:off x="197921" y="559474"/>
          <a:ext cx="1044158" cy="4001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spAutoFit/>
        </a:bodyPr>
        <a:lstStyle xmlns:a="http://schemas.openxmlformats.org/drawingml/2006/main">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a:lstStyle>
        <a:p xmlns:a="http://schemas.openxmlformats.org/drawingml/2006/main">
          <a:pPr algn="ctr" eaLnBrk="1" hangingPunct="1">
            <a:spcBef>
              <a:spcPct val="0"/>
            </a:spcBef>
            <a:buFontTx/>
            <a:buNone/>
          </a:pPr>
          <a:r>
            <a:rPr lang="en-US" altLang="ja-JP" sz="1400" dirty="0">
              <a:latin typeface="Meiryo UI" panose="020B0604030504040204" pitchFamily="50" charset="-128"/>
              <a:ea typeface="Meiryo UI" panose="020B0604030504040204" pitchFamily="50" charset="-128"/>
            </a:rPr>
            <a:t>H24</a:t>
          </a:r>
        </a:p>
        <a:p xmlns:a="http://schemas.openxmlformats.org/drawingml/2006/main">
          <a:pPr algn="ctr" eaLnBrk="1" hangingPunct="1">
            <a:spcBef>
              <a:spcPct val="0"/>
            </a:spcBef>
            <a:buFontTx/>
            <a:buNone/>
          </a:pPr>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現計画策定時</a:t>
          </a:r>
        </a:p>
      </cdr:txBody>
    </cdr:sp>
  </cdr:relSizeAnchor>
</c:userShapes>
</file>

<file path=ppt/drawings/drawing7.xml><?xml version="1.0" encoding="utf-8"?>
<c:userShapes xmlns:c="http://schemas.openxmlformats.org/drawingml/2006/chart">
  <cdr:relSizeAnchor xmlns:cdr="http://schemas.openxmlformats.org/drawingml/2006/chartDrawing">
    <cdr:from>
      <cdr:x>0.13679</cdr:x>
      <cdr:y>0.37969</cdr:y>
    </cdr:from>
    <cdr:to>
      <cdr:x>0.8619</cdr:x>
      <cdr:y>0.64207</cdr:y>
    </cdr:to>
    <cdr:sp macro="" textlink="">
      <cdr:nvSpPr>
        <cdr:cNvPr id="2" name="テキスト ボックス 36"/>
        <cdr:cNvSpPr txBox="1">
          <a:spLocks xmlns:a="http://schemas.openxmlformats.org/drawingml/2006/main" noChangeArrowheads="1"/>
        </cdr:cNvSpPr>
      </cdr:nvSpPr>
      <cdr:spPr bwMode="auto">
        <a:xfrm xmlns:a="http://schemas.openxmlformats.org/drawingml/2006/main">
          <a:off x="196980" y="578991"/>
          <a:ext cx="1044158" cy="4001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spcBef>
              <a:spcPct val="0"/>
            </a:spcBef>
            <a:buFontTx/>
            <a:buNone/>
          </a:pPr>
          <a:r>
            <a:rPr lang="ja-JP" altLang="en-US" sz="1400" dirty="0">
              <a:latin typeface="Meiryo UI" panose="020B0604030504040204" pitchFamily="50" charset="-128"/>
              <a:ea typeface="Meiryo UI" panose="020B0604030504040204" pitchFamily="50" charset="-128"/>
            </a:rPr>
            <a:t>現在</a:t>
          </a:r>
          <a:endParaRPr lang="en-US" altLang="ja-JP" sz="1400" dirty="0">
            <a:latin typeface="Meiryo UI" panose="020B0604030504040204" pitchFamily="50" charset="-128"/>
            <a:ea typeface="Meiryo UI" panose="020B0604030504040204" pitchFamily="50" charset="-128"/>
          </a:endParaRPr>
        </a:p>
        <a:p xmlns:a="http://schemas.openxmlformats.org/drawingml/2006/main">
          <a:pPr algn="ctr" eaLnBrk="1" hangingPunct="1">
            <a:spcBef>
              <a:spcPct val="0"/>
            </a:spcBef>
            <a:buFontTx/>
            <a:buNone/>
          </a:pPr>
          <a:r>
            <a:rPr lang="en-US" altLang="ja-JP" sz="600" dirty="0">
              <a:latin typeface="Meiryo UI" panose="020B0604030504040204" pitchFamily="50" charset="-128"/>
              <a:ea typeface="Meiryo UI" panose="020B0604030504040204" pitchFamily="50" charset="-128"/>
            </a:rPr>
            <a:t>※R4</a:t>
          </a:r>
          <a:r>
            <a:rPr lang="ja-JP" altLang="en-US" sz="600" dirty="0">
              <a:latin typeface="Meiryo UI" panose="020B0604030504040204" pitchFamily="50" charset="-128"/>
              <a:ea typeface="Meiryo UI" panose="020B0604030504040204" pitchFamily="50" charset="-128"/>
            </a:rPr>
            <a:t>時点</a:t>
          </a:r>
        </a:p>
      </cdr:txBody>
    </cdr:sp>
  </cdr:relSizeAnchor>
</c:userShapes>
</file>

<file path=ppt/drawings/drawing8.xml><?xml version="1.0" encoding="utf-8"?>
<c:userShapes xmlns:c="http://schemas.openxmlformats.org/drawingml/2006/chart">
  <cdr:relSizeAnchor xmlns:cdr="http://schemas.openxmlformats.org/drawingml/2006/chartDrawing">
    <cdr:from>
      <cdr:x>0.23475</cdr:x>
      <cdr:y>0.40838</cdr:y>
    </cdr:from>
    <cdr:to>
      <cdr:x>0.76525</cdr:x>
      <cdr:y>0.58935</cdr:y>
    </cdr:to>
    <cdr:sp macro="" textlink="">
      <cdr:nvSpPr>
        <cdr:cNvPr id="2" name="テキスト ボックス 36"/>
        <cdr:cNvSpPr txBox="1">
          <a:spLocks xmlns:a="http://schemas.openxmlformats.org/drawingml/2006/main" noChangeArrowheads="1"/>
        </cdr:cNvSpPr>
      </cdr:nvSpPr>
      <cdr:spPr bwMode="auto">
        <a:xfrm xmlns:a="http://schemas.openxmlformats.org/drawingml/2006/main">
          <a:off x="338040" y="625076"/>
          <a:ext cx="763920" cy="277001"/>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spcBef>
              <a:spcPct val="0"/>
            </a:spcBef>
            <a:buFontTx/>
            <a:buNone/>
          </a:pP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年後</a:t>
          </a:r>
        </a:p>
      </cdr:txBody>
    </cdr:sp>
  </cdr:relSizeAnchor>
</c:userShapes>
</file>

<file path=ppt/drawings/drawing9.xml><?xml version="1.0" encoding="utf-8"?>
<c:userShapes xmlns:c="http://schemas.openxmlformats.org/drawingml/2006/chart">
  <cdr:relSizeAnchor xmlns:cdr="http://schemas.openxmlformats.org/drawingml/2006/chartDrawing">
    <cdr:from>
      <cdr:x>0.2672</cdr:x>
      <cdr:y>0.4245</cdr:y>
    </cdr:from>
    <cdr:to>
      <cdr:x>0.2672</cdr:x>
      <cdr:y>0.57067</cdr:y>
    </cdr:to>
    <cdr:cxnSp macro="">
      <cdr:nvCxnSpPr>
        <cdr:cNvPr id="3" name="直線コネクタ 2">
          <a:extLst xmlns:a="http://schemas.openxmlformats.org/drawingml/2006/main">
            <a:ext uri="{FF2B5EF4-FFF2-40B4-BE49-F238E27FC236}">
              <a16:creationId xmlns:a16="http://schemas.microsoft.com/office/drawing/2014/main" id="{CEC98688-9B48-D8D0-C34C-2DFAD48F09FB}"/>
            </a:ext>
          </a:extLst>
        </cdr:cNvPr>
        <cdr:cNvCxnSpPr/>
      </cdr:nvCxnSpPr>
      <cdr:spPr>
        <a:xfrm xmlns:a="http://schemas.openxmlformats.org/drawingml/2006/main" flipV="1">
          <a:off x="810597" y="806366"/>
          <a:ext cx="0" cy="277667"/>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0.19636</cdr:x>
      <cdr:y>0.25569</cdr:y>
    </cdr:from>
    <cdr:to>
      <cdr:x>0.40816</cdr:x>
      <cdr:y>0.25569</cdr:y>
    </cdr:to>
    <cdr:cxnSp macro="">
      <cdr:nvCxnSpPr>
        <cdr:cNvPr id="5" name="直線コネクタ 4">
          <a:extLst xmlns:a="http://schemas.openxmlformats.org/drawingml/2006/main">
            <a:ext uri="{FF2B5EF4-FFF2-40B4-BE49-F238E27FC236}">
              <a16:creationId xmlns:a16="http://schemas.microsoft.com/office/drawing/2014/main" id="{2907C2FE-50FB-66AC-BE97-1BE1DD580334}"/>
            </a:ext>
          </a:extLst>
        </cdr:cNvPr>
        <cdr:cNvCxnSpPr/>
      </cdr:nvCxnSpPr>
      <cdr:spPr>
        <a:xfrm xmlns:a="http://schemas.openxmlformats.org/drawingml/2006/main" flipH="1">
          <a:off x="595686" y="485695"/>
          <a:ext cx="642567" cy="0"/>
        </a:xfrm>
        <a:prstGeom xmlns:a="http://schemas.openxmlformats.org/drawingml/2006/main" prst="line">
          <a:avLst/>
        </a:prstGeom>
        <a:ln xmlns:a="http://schemas.openxmlformats.org/drawingml/2006/main" w="19050">
          <a:solidFill>
            <a:srgbClr val="FF0000"/>
          </a:solidFill>
          <a:prstDash val="sysDash"/>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0.32697</cdr:x>
      <cdr:y>0.00992</cdr:y>
    </cdr:from>
    <cdr:to>
      <cdr:x>0.57159</cdr:x>
      <cdr:y>0.10394</cdr:y>
    </cdr:to>
    <cdr:sp macro="" textlink="">
      <cdr:nvSpPr>
        <cdr:cNvPr id="6" name="テキスト ボックス 5">
          <a:extLst xmlns:a="http://schemas.openxmlformats.org/drawingml/2006/main">
            <a:ext uri="{FF2B5EF4-FFF2-40B4-BE49-F238E27FC236}">
              <a16:creationId xmlns:a16="http://schemas.microsoft.com/office/drawing/2014/main" id="{4121E7CC-5B87-4613-E4F2-9970BC552916}"/>
            </a:ext>
          </a:extLst>
        </cdr:cNvPr>
        <cdr:cNvSpPr txBox="1"/>
      </cdr:nvSpPr>
      <cdr:spPr>
        <a:xfrm xmlns:a="http://schemas.openxmlformats.org/drawingml/2006/main">
          <a:off x="991932" y="18841"/>
          <a:ext cx="742107" cy="1785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600" dirty="0">
              <a:latin typeface="Meiryo UI" panose="020B0604030504040204" pitchFamily="50" charset="-128"/>
              <a:ea typeface="Meiryo UI" panose="020B0604030504040204" pitchFamily="50" charset="-128"/>
            </a:rPr>
            <a:t>布設後</a:t>
          </a:r>
          <a:r>
            <a:rPr lang="en-US" altLang="ja-JP" sz="600" dirty="0">
              <a:latin typeface="Meiryo UI" panose="020B0604030504040204" pitchFamily="50" charset="-128"/>
              <a:ea typeface="Meiryo UI" panose="020B0604030504040204" pitchFamily="50" charset="-128"/>
            </a:rPr>
            <a:t>30</a:t>
          </a:r>
          <a:r>
            <a:rPr lang="ja-JP" altLang="en-US" sz="600" dirty="0">
              <a:latin typeface="Meiryo UI" panose="020B0604030504040204" pitchFamily="50" charset="-128"/>
              <a:ea typeface="Meiryo UI" panose="020B0604030504040204" pitchFamily="50" charset="-128"/>
            </a:rPr>
            <a:t>年経過</a:t>
          </a:r>
        </a:p>
      </cdr:txBody>
    </cdr:sp>
  </cdr:relSizeAnchor>
  <cdr:relSizeAnchor xmlns:cdr="http://schemas.openxmlformats.org/drawingml/2006/chartDrawing">
    <cdr:from>
      <cdr:x>0.4081</cdr:x>
      <cdr:y>0.25056</cdr:y>
    </cdr:from>
    <cdr:to>
      <cdr:x>0.4081</cdr:x>
      <cdr:y>0.63916</cdr:y>
    </cdr:to>
    <cdr:cxnSp macro="">
      <cdr:nvCxnSpPr>
        <cdr:cNvPr id="7" name="直線コネクタ 6">
          <a:extLst xmlns:a="http://schemas.openxmlformats.org/drawingml/2006/main">
            <a:ext uri="{FF2B5EF4-FFF2-40B4-BE49-F238E27FC236}">
              <a16:creationId xmlns:a16="http://schemas.microsoft.com/office/drawing/2014/main" id="{1687AB6A-664F-A5CA-2285-2925E11E5BCC}"/>
            </a:ext>
          </a:extLst>
        </cdr:cNvPr>
        <cdr:cNvCxnSpPr/>
      </cdr:nvCxnSpPr>
      <cdr:spPr>
        <a:xfrm xmlns:a="http://schemas.openxmlformats.org/drawingml/2006/main" flipV="1">
          <a:off x="1238061" y="475957"/>
          <a:ext cx="0" cy="738173"/>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0.33726</cdr:x>
      <cdr:y>0.0967</cdr:y>
    </cdr:from>
    <cdr:to>
      <cdr:x>0.54907</cdr:x>
      <cdr:y>0.0967</cdr:y>
    </cdr:to>
    <cdr:cxnSp macro="">
      <cdr:nvCxnSpPr>
        <cdr:cNvPr id="10" name="直線コネクタ 9">
          <a:extLst xmlns:a="http://schemas.openxmlformats.org/drawingml/2006/main">
            <a:ext uri="{FF2B5EF4-FFF2-40B4-BE49-F238E27FC236}">
              <a16:creationId xmlns:a16="http://schemas.microsoft.com/office/drawing/2014/main" id="{D29FA84E-181B-07A4-95E7-CD38FC7FEE56}"/>
            </a:ext>
          </a:extLst>
        </cdr:cNvPr>
        <cdr:cNvCxnSpPr/>
      </cdr:nvCxnSpPr>
      <cdr:spPr>
        <a:xfrm xmlns:a="http://schemas.openxmlformats.org/drawingml/2006/main" flipH="1">
          <a:off x="1023150" y="183684"/>
          <a:ext cx="642567" cy="0"/>
        </a:xfrm>
        <a:prstGeom xmlns:a="http://schemas.openxmlformats.org/drawingml/2006/main" prst="line">
          <a:avLst/>
        </a:prstGeom>
        <a:ln xmlns:a="http://schemas.openxmlformats.org/drawingml/2006/main" w="19050">
          <a:solidFill>
            <a:srgbClr val="FF0000"/>
          </a:solidFill>
          <a:prstDash val="sysDash"/>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0.54901</cdr:x>
      <cdr:y>0.09157</cdr:y>
    </cdr:from>
    <cdr:to>
      <cdr:x>0.54901</cdr:x>
      <cdr:y>0.38233</cdr:y>
    </cdr:to>
    <cdr:cxnSp macro="">
      <cdr:nvCxnSpPr>
        <cdr:cNvPr id="12" name="直線コネクタ 11">
          <a:extLst xmlns:a="http://schemas.openxmlformats.org/drawingml/2006/main">
            <a:ext uri="{FF2B5EF4-FFF2-40B4-BE49-F238E27FC236}">
              <a16:creationId xmlns:a16="http://schemas.microsoft.com/office/drawing/2014/main" id="{4772500D-599F-3B37-8BC1-683EC13302C3}"/>
            </a:ext>
          </a:extLst>
        </cdr:cNvPr>
        <cdr:cNvCxnSpPr/>
      </cdr:nvCxnSpPr>
      <cdr:spPr>
        <a:xfrm xmlns:a="http://schemas.openxmlformats.org/drawingml/2006/main" flipV="1">
          <a:off x="1665524" y="173945"/>
          <a:ext cx="0" cy="552319"/>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0.13662</cdr:x>
      <cdr:y>0.41566</cdr:y>
    </cdr:from>
    <cdr:to>
      <cdr:x>0.28059</cdr:x>
      <cdr:y>0.50968</cdr:y>
    </cdr:to>
    <cdr:sp macro="" textlink="">
      <cdr:nvSpPr>
        <cdr:cNvPr id="15" name="テキスト ボックス 14">
          <a:extLst xmlns:a="http://schemas.openxmlformats.org/drawingml/2006/main">
            <a:ext uri="{FF2B5EF4-FFF2-40B4-BE49-F238E27FC236}">
              <a16:creationId xmlns:a16="http://schemas.microsoft.com/office/drawing/2014/main" id="{C963A0DA-BC12-3291-E669-D17823A7C77A}"/>
            </a:ext>
          </a:extLst>
        </cdr:cNvPr>
        <cdr:cNvSpPr txBox="1"/>
      </cdr:nvSpPr>
      <cdr:spPr>
        <a:xfrm xmlns:a="http://schemas.openxmlformats.org/drawingml/2006/main">
          <a:off x="414466" y="789568"/>
          <a:ext cx="436763" cy="1785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600" dirty="0">
              <a:latin typeface="Meiryo UI" panose="020B0604030504040204" pitchFamily="50" charset="-128"/>
              <a:ea typeface="Meiryo UI" panose="020B0604030504040204" pitchFamily="50" charset="-128"/>
            </a:rPr>
            <a:t>60km</a:t>
          </a:r>
          <a:endParaRPr lang="ja-JP" altLang="en-US" sz="6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0.32348</cdr:x>
      <cdr:y>0.07827</cdr:y>
    </cdr:from>
    <cdr:to>
      <cdr:x>0.60682</cdr:x>
      <cdr:y>0.17229</cdr:y>
    </cdr:to>
    <cdr:sp macro="" textlink="">
      <cdr:nvSpPr>
        <cdr:cNvPr id="18" name="テキスト ボックス 17">
          <a:extLst xmlns:a="http://schemas.openxmlformats.org/drawingml/2006/main">
            <a:ext uri="{FF2B5EF4-FFF2-40B4-BE49-F238E27FC236}">
              <a16:creationId xmlns:a16="http://schemas.microsoft.com/office/drawing/2014/main" id="{2A7E302C-9AF7-FC07-B05C-AF591C043187}"/>
            </a:ext>
          </a:extLst>
        </cdr:cNvPr>
        <cdr:cNvSpPr txBox="1"/>
      </cdr:nvSpPr>
      <cdr:spPr>
        <a:xfrm xmlns:a="http://schemas.openxmlformats.org/drawingml/2006/main">
          <a:off x="981333" y="148685"/>
          <a:ext cx="859574" cy="1785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600">
              <a:solidFill>
                <a:sysClr val="windowText" lastClr="000000"/>
              </a:solidFill>
              <a:latin typeface="Meiryo UI" panose="020B0604030504040204" pitchFamily="50" charset="-128"/>
              <a:ea typeface="Meiryo UI" panose="020B0604030504040204" pitchFamily="50" charset="-128"/>
            </a:rPr>
            <a:t>343km(</a:t>
          </a:r>
          <a:r>
            <a:rPr lang="ja-JP" altLang="en-US" sz="600">
              <a:solidFill>
                <a:sysClr val="windowText" lastClr="000000"/>
              </a:solidFill>
              <a:latin typeface="Meiryo UI" panose="020B0604030504040204" pitchFamily="50" charset="-128"/>
              <a:ea typeface="Meiryo UI" panose="020B0604030504040204" pitchFamily="50" charset="-128"/>
            </a:rPr>
            <a:t>約</a:t>
          </a:r>
          <a:r>
            <a:rPr lang="en-US" altLang="ja-JP" sz="600">
              <a:solidFill>
                <a:sysClr val="windowText" lastClr="000000"/>
              </a:solidFill>
              <a:latin typeface="Meiryo UI" panose="020B0604030504040204" pitchFamily="50" charset="-128"/>
              <a:ea typeface="Meiryo UI" panose="020B0604030504040204" pitchFamily="50" charset="-128"/>
            </a:rPr>
            <a:t>60%)</a:t>
          </a:r>
          <a:endParaRPr lang="ja-JP" altLang="en-US" sz="600">
            <a:solidFill>
              <a:sysClr val="windowText" lastClr="000000"/>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0.18257</cdr:x>
      <cdr:y>0.23971</cdr:y>
    </cdr:from>
    <cdr:to>
      <cdr:x>0.46591</cdr:x>
      <cdr:y>0.33373</cdr:y>
    </cdr:to>
    <cdr:sp macro="" textlink="">
      <cdr:nvSpPr>
        <cdr:cNvPr id="25" name="テキスト ボックス 24">
          <a:extLst xmlns:a="http://schemas.openxmlformats.org/drawingml/2006/main">
            <a:ext uri="{FF2B5EF4-FFF2-40B4-BE49-F238E27FC236}">
              <a16:creationId xmlns:a16="http://schemas.microsoft.com/office/drawing/2014/main" id="{EAB6E3B8-CC16-1538-5CDA-3272A72EC99B}"/>
            </a:ext>
          </a:extLst>
        </cdr:cNvPr>
        <cdr:cNvSpPr txBox="1"/>
      </cdr:nvSpPr>
      <cdr:spPr>
        <a:xfrm xmlns:a="http://schemas.openxmlformats.org/drawingml/2006/main">
          <a:off x="553870" y="455343"/>
          <a:ext cx="859574" cy="1785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600">
              <a:solidFill>
                <a:sysClr val="windowText" lastClr="000000"/>
              </a:solidFill>
              <a:latin typeface="Meiryo UI" panose="020B0604030504040204" pitchFamily="50" charset="-128"/>
              <a:ea typeface="Meiryo UI" panose="020B0604030504040204" pitchFamily="50" charset="-128"/>
            </a:rPr>
            <a:t>146km(</a:t>
          </a:r>
          <a:r>
            <a:rPr lang="ja-JP" altLang="en-US" sz="600">
              <a:solidFill>
                <a:sysClr val="windowText" lastClr="000000"/>
              </a:solidFill>
              <a:latin typeface="Meiryo UI" panose="020B0604030504040204" pitchFamily="50" charset="-128"/>
              <a:ea typeface="Meiryo UI" panose="020B0604030504040204" pitchFamily="50" charset="-128"/>
            </a:rPr>
            <a:t>約</a:t>
          </a:r>
          <a:r>
            <a:rPr lang="en-US" altLang="ja-JP" sz="600">
              <a:solidFill>
                <a:sysClr val="windowText" lastClr="000000"/>
              </a:solidFill>
              <a:latin typeface="Meiryo UI" panose="020B0604030504040204" pitchFamily="50" charset="-128"/>
              <a:ea typeface="Meiryo UI" panose="020B0604030504040204" pitchFamily="50" charset="-128"/>
            </a:rPr>
            <a:t>26%)</a:t>
          </a:r>
          <a:endParaRPr lang="ja-JP" altLang="en-US" sz="600">
            <a:solidFill>
              <a:sysClr val="windowText" lastClr="000000"/>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0.1922</cdr:x>
      <cdr:y>0.1687</cdr:y>
    </cdr:from>
    <cdr:to>
      <cdr:x>0.43681</cdr:x>
      <cdr:y>0.26272</cdr:y>
    </cdr:to>
    <cdr:sp macro="" textlink="">
      <cdr:nvSpPr>
        <cdr:cNvPr id="27" name="テキスト ボックス 26">
          <a:extLst xmlns:a="http://schemas.openxmlformats.org/drawingml/2006/main">
            <a:ext uri="{FF2B5EF4-FFF2-40B4-BE49-F238E27FC236}">
              <a16:creationId xmlns:a16="http://schemas.microsoft.com/office/drawing/2014/main" id="{1DF5B1FB-5A2D-A190-D893-BFD799411E07}"/>
            </a:ext>
          </a:extLst>
        </cdr:cNvPr>
        <cdr:cNvSpPr txBox="1"/>
      </cdr:nvSpPr>
      <cdr:spPr>
        <a:xfrm xmlns:a="http://schemas.openxmlformats.org/drawingml/2006/main">
          <a:off x="583079" y="320466"/>
          <a:ext cx="742076" cy="1785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600" dirty="0">
              <a:latin typeface="Meiryo UI" panose="020B0604030504040204" pitchFamily="50" charset="-128"/>
              <a:ea typeface="Meiryo UI" panose="020B0604030504040204" pitchFamily="50" charset="-128"/>
            </a:rPr>
            <a:t>布設後</a:t>
          </a:r>
          <a:r>
            <a:rPr lang="en-US" altLang="ja-JP" sz="600" dirty="0">
              <a:latin typeface="Meiryo UI" panose="020B0604030504040204" pitchFamily="50" charset="-128"/>
              <a:ea typeface="Meiryo UI" panose="020B0604030504040204" pitchFamily="50" charset="-128"/>
            </a:rPr>
            <a:t>40</a:t>
          </a:r>
          <a:r>
            <a:rPr lang="ja-JP" altLang="en-US" sz="600" dirty="0">
              <a:latin typeface="Meiryo UI" panose="020B0604030504040204" pitchFamily="50" charset="-128"/>
              <a:ea typeface="Meiryo UI" panose="020B0604030504040204" pitchFamily="50" charset="-128"/>
            </a:rPr>
            <a:t>年経過</a:t>
          </a:r>
        </a:p>
      </cdr:txBody>
    </cdr:sp>
  </cdr:relSizeAnchor>
  <cdr:relSizeAnchor xmlns:cdr="http://schemas.openxmlformats.org/drawingml/2006/chartDrawing">
    <cdr:from>
      <cdr:x>0.16726</cdr:x>
      <cdr:y>0.42446</cdr:y>
    </cdr:from>
    <cdr:to>
      <cdr:x>0.26726</cdr:x>
      <cdr:y>0.42446</cdr:y>
    </cdr:to>
    <cdr:cxnSp macro="">
      <cdr:nvCxnSpPr>
        <cdr:cNvPr id="28" name="直線コネクタ 27">
          <a:extLst xmlns:a="http://schemas.openxmlformats.org/drawingml/2006/main">
            <a:ext uri="{FF2B5EF4-FFF2-40B4-BE49-F238E27FC236}">
              <a16:creationId xmlns:a16="http://schemas.microsoft.com/office/drawing/2014/main" id="{58DA7A2C-5AFF-8FE3-6B3C-4CADF3B6CD9B}"/>
            </a:ext>
          </a:extLst>
        </cdr:cNvPr>
        <cdr:cNvCxnSpPr/>
      </cdr:nvCxnSpPr>
      <cdr:spPr>
        <a:xfrm xmlns:a="http://schemas.openxmlformats.org/drawingml/2006/main" flipH="1">
          <a:off x="507405" y="806292"/>
          <a:ext cx="303384" cy="0"/>
        </a:xfrm>
        <a:prstGeom xmlns:a="http://schemas.openxmlformats.org/drawingml/2006/main" prst="line">
          <a:avLst/>
        </a:prstGeom>
        <a:ln xmlns:a="http://schemas.openxmlformats.org/drawingml/2006/main" w="19050">
          <a:solidFill>
            <a:srgbClr val="FF0000"/>
          </a:solidFill>
          <a:prstDash val="sysDash"/>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0.11409</cdr:x>
      <cdr:y>0.33021</cdr:y>
    </cdr:from>
    <cdr:to>
      <cdr:x>0.3587</cdr:x>
      <cdr:y>0.42423</cdr:y>
    </cdr:to>
    <cdr:sp macro="" textlink="">
      <cdr:nvSpPr>
        <cdr:cNvPr id="30" name="テキスト ボックス 29">
          <a:extLst xmlns:a="http://schemas.openxmlformats.org/drawingml/2006/main">
            <a:ext uri="{FF2B5EF4-FFF2-40B4-BE49-F238E27FC236}">
              <a16:creationId xmlns:a16="http://schemas.microsoft.com/office/drawing/2014/main" id="{C52E91B5-4705-0399-26F4-D58483258352}"/>
            </a:ext>
          </a:extLst>
        </cdr:cNvPr>
        <cdr:cNvSpPr txBox="1"/>
      </cdr:nvSpPr>
      <cdr:spPr>
        <a:xfrm xmlns:a="http://schemas.openxmlformats.org/drawingml/2006/main">
          <a:off x="346116" y="660875"/>
          <a:ext cx="742076" cy="188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600" dirty="0">
              <a:latin typeface="Meiryo UI" panose="020B0604030504040204" pitchFamily="50" charset="-128"/>
              <a:ea typeface="Meiryo UI" panose="020B0604030504040204" pitchFamily="50" charset="-128"/>
            </a:rPr>
            <a:t>布設後</a:t>
          </a:r>
          <a:r>
            <a:rPr lang="en-US" altLang="ja-JP" sz="600" dirty="0">
              <a:latin typeface="Meiryo UI" panose="020B0604030504040204" pitchFamily="50" charset="-128"/>
              <a:ea typeface="Meiryo UI" panose="020B0604030504040204" pitchFamily="50" charset="-128"/>
            </a:rPr>
            <a:t>50</a:t>
          </a:r>
          <a:r>
            <a:rPr lang="ja-JP" altLang="en-US" sz="600" dirty="0">
              <a:latin typeface="Meiryo UI" panose="020B0604030504040204" pitchFamily="50" charset="-128"/>
              <a:ea typeface="Meiryo UI" panose="020B0604030504040204" pitchFamily="50" charset="-128"/>
            </a:rPr>
            <a:t>年経過</a:t>
          </a:r>
        </a:p>
      </cdr:txBody>
    </cdr:sp>
  </cdr:relSizeAnchor>
  <cdr:relSizeAnchor xmlns:cdr="http://schemas.openxmlformats.org/drawingml/2006/chartDrawing">
    <cdr:from>
      <cdr:x>0.11825</cdr:x>
      <cdr:y>0.46267</cdr:y>
    </cdr:from>
    <cdr:to>
      <cdr:x>0.28825</cdr:x>
      <cdr:y>0.55669</cdr:y>
    </cdr:to>
    <cdr:sp macro="" textlink="">
      <cdr:nvSpPr>
        <cdr:cNvPr id="31" name="テキスト ボックス 30">
          <a:extLst xmlns:a="http://schemas.openxmlformats.org/drawingml/2006/main">
            <a:ext uri="{FF2B5EF4-FFF2-40B4-BE49-F238E27FC236}">
              <a16:creationId xmlns:a16="http://schemas.microsoft.com/office/drawing/2014/main" id="{322AB519-5692-EA2C-B05C-F7BE462D950A}"/>
            </a:ext>
          </a:extLst>
        </cdr:cNvPr>
        <cdr:cNvSpPr txBox="1"/>
      </cdr:nvSpPr>
      <cdr:spPr>
        <a:xfrm xmlns:a="http://schemas.openxmlformats.org/drawingml/2006/main">
          <a:off x="358736" y="878867"/>
          <a:ext cx="515731" cy="1785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600" dirty="0">
              <a:latin typeface="Meiryo UI" panose="020B0604030504040204" pitchFamily="50" charset="-128"/>
              <a:ea typeface="Meiryo UI" panose="020B0604030504040204" pitchFamily="50" charset="-128"/>
            </a:rPr>
            <a:t>(</a:t>
          </a:r>
          <a:r>
            <a:rPr lang="ja-JP" altLang="en-US" sz="600" dirty="0">
              <a:latin typeface="Meiryo UI" panose="020B0604030504040204" pitchFamily="50" charset="-128"/>
              <a:ea typeface="Meiryo UI" panose="020B0604030504040204" pitchFamily="50" charset="-128"/>
            </a:rPr>
            <a:t>約</a:t>
          </a:r>
          <a:r>
            <a:rPr lang="en-US" altLang="ja-JP" sz="600" dirty="0">
              <a:latin typeface="Meiryo UI" panose="020B0604030504040204" pitchFamily="50" charset="-128"/>
              <a:ea typeface="Meiryo UI" panose="020B0604030504040204" pitchFamily="50" charset="-128"/>
            </a:rPr>
            <a:t>11%)</a:t>
          </a:r>
          <a:endParaRPr lang="ja-JP" altLang="en-US" sz="600" dirty="0">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416DECD-700B-490A-BB75-578E302110DB}"/>
              </a:ext>
            </a:extLst>
          </p:cNvPr>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3C396ECD-FE3E-4674-BFB5-0B6CA03BB57C}"/>
              </a:ext>
            </a:extLst>
          </p:cNvPr>
          <p:cNvSpPr>
            <a:spLocks noGrp="1"/>
          </p:cNvSpPr>
          <p:nvPr>
            <p:ph type="dt" idx="1"/>
          </p:nvPr>
        </p:nvSpPr>
        <p:spPr>
          <a:xfrm>
            <a:off x="3856038"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172AF75-5730-4F11-93B6-A72273E8351C}" type="datetimeFigureOut">
              <a:rPr lang="ja-JP" altLang="en-US"/>
              <a:pPr>
                <a:defRPr/>
              </a:pPr>
              <a:t>2024/1/16</a:t>
            </a:fld>
            <a:endParaRPr lang="ja-JP" altLang="en-US"/>
          </a:p>
        </p:txBody>
      </p:sp>
      <p:sp>
        <p:nvSpPr>
          <p:cNvPr id="4" name="スライド イメージ プレースホルダー 3">
            <a:extLst>
              <a:ext uri="{FF2B5EF4-FFF2-40B4-BE49-F238E27FC236}">
                <a16:creationId xmlns:a16="http://schemas.microsoft.com/office/drawing/2014/main" id="{4CA2018E-7561-4CFB-88BC-5638616809A0}"/>
              </a:ext>
            </a:extLst>
          </p:cNvPr>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EDB6E38-6E73-4940-BA50-196963B67915}"/>
              </a:ext>
            </a:extLst>
          </p:cNvPr>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2C6A69DD-BE4D-44BC-856D-6B28CEA581F7}"/>
              </a:ext>
            </a:extLst>
          </p:cNvPr>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37EBBF9-5F6B-4A5D-A761-8711264D2E74}"/>
              </a:ext>
            </a:extLst>
          </p:cNvPr>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7490E79-5902-4549-8A67-1B34125DF37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E7400263-06EA-4B97-A994-A1290692BD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a:extLst>
              <a:ext uri="{FF2B5EF4-FFF2-40B4-BE49-F238E27FC236}">
                <a16:creationId xmlns:a16="http://schemas.microsoft.com/office/drawing/2014/main" id="{7A6562E8-B473-4D13-B813-EF13677F4F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2292" name="スライド番号プレースホルダー 3">
            <a:extLst>
              <a:ext uri="{FF2B5EF4-FFF2-40B4-BE49-F238E27FC236}">
                <a16:creationId xmlns:a16="http://schemas.microsoft.com/office/drawing/2014/main" id="{24149F71-CD4A-42FB-8A29-C1A6A00F44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A3BC8AE-6035-4716-A5D7-864EE88D061E}" type="slidenum">
              <a:rPr lang="ja-JP" altLang="en-US" smtClean="0"/>
              <a:pPr/>
              <a:t>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BDE4B04C-84EF-49FB-B6CD-5277C49B43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E2778809-4AC0-430E-A552-A0BA803F48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4340" name="スライド番号プレースホルダー 3">
            <a:extLst>
              <a:ext uri="{FF2B5EF4-FFF2-40B4-BE49-F238E27FC236}">
                <a16:creationId xmlns:a16="http://schemas.microsoft.com/office/drawing/2014/main" id="{C336C19D-CAF2-41BC-BAA7-AC63E71938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4FF2015-61EF-4503-8BFE-F0BAE7A68D4F}" type="slidenum">
              <a:rPr lang="ja-JP" altLang="en-US" smtClean="0"/>
              <a:pPr/>
              <a:t>10</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38A2839A-B140-4E11-B0D3-D89596EDF5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66091DA6-7516-4CCE-9DB9-5B40EA92A2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9460" name="スライド番号プレースホルダー 3">
            <a:extLst>
              <a:ext uri="{FF2B5EF4-FFF2-40B4-BE49-F238E27FC236}">
                <a16:creationId xmlns:a16="http://schemas.microsoft.com/office/drawing/2014/main" id="{2D422D6D-9D70-46D1-9D61-F02A9485CF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C3BBB4F-C177-4E0E-BE66-CABECB33C366}" type="slidenum">
              <a:rPr lang="ja-JP" altLang="en-US" smtClean="0"/>
              <a:pPr/>
              <a:t>14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府の流域下水道では、約</a:t>
            </a:r>
            <a:r>
              <a:rPr kumimoji="1" lang="en-US" altLang="ja-JP"/>
              <a:t>4,400</a:t>
            </a:r>
            <a:r>
              <a:rPr kumimoji="1" lang="ja-JP" altLang="en-US"/>
              <a:t>の機械・電気設備を管理しており、計画的な点検補修を実施することにより、標準耐用年数の</a:t>
            </a:r>
            <a:r>
              <a:rPr kumimoji="1" lang="en-US" altLang="ja-JP"/>
              <a:t>1.5</a:t>
            </a:r>
            <a:r>
              <a:rPr kumimoji="1" lang="ja-JP" altLang="en-US"/>
              <a:t>～</a:t>
            </a:r>
            <a:r>
              <a:rPr kumimoji="1" lang="en-US" altLang="ja-JP"/>
              <a:t>2</a:t>
            </a:r>
            <a:r>
              <a:rPr kumimoji="1" lang="ja-JP" altLang="en-US"/>
              <a:t>倍まで延命化を図っています。また、健全度の低い設備から改築に取り組んでおり、令和９年度末には健全度１の施設が０になる予定です。</a:t>
            </a:r>
            <a:endParaRPr kumimoji="1" lang="en-US" altLang="ja-JP"/>
          </a:p>
          <a:p>
            <a:r>
              <a:rPr kumimoji="1" lang="ja-JP" altLang="en-US"/>
              <a:t>管渠については、管理延長約</a:t>
            </a:r>
            <a:r>
              <a:rPr kumimoji="1" lang="en-US" altLang="ja-JP"/>
              <a:t>570Km</a:t>
            </a:r>
            <a:r>
              <a:rPr kumimoji="1" lang="ja-JP" altLang="en-US"/>
              <a:t>のうち、標準耐用年数</a:t>
            </a:r>
            <a:r>
              <a:rPr kumimoji="1" lang="en-US" altLang="ja-JP"/>
              <a:t>50</a:t>
            </a:r>
            <a:r>
              <a:rPr kumimoji="1" lang="ja-JP" altLang="en-US"/>
              <a:t>年を超える管渠が、約１割となっており、</a:t>
            </a:r>
            <a:r>
              <a:rPr kumimoji="1" lang="en-US" altLang="ja-JP"/>
              <a:t>10</a:t>
            </a:r>
            <a:r>
              <a:rPr kumimoji="1" lang="ja-JP" altLang="en-US"/>
              <a:t>年後には約</a:t>
            </a:r>
            <a:r>
              <a:rPr kumimoji="1" lang="en-US" altLang="ja-JP"/>
              <a:t>3</a:t>
            </a:r>
            <a:r>
              <a:rPr kumimoji="1" lang="ja-JP" altLang="en-US"/>
              <a:t>割が耐用年数を超える状況であり、全国平均よりも老朽化は進んでいます。</a:t>
            </a:r>
            <a:endParaRPr kumimoji="1" lang="en-US" altLang="ja-JP"/>
          </a:p>
          <a:p>
            <a:r>
              <a:rPr kumimoji="1" lang="ja-JP" altLang="en-US"/>
              <a:t>定期点検（調査）の結果、判明した緊急度では、令和４年度末時点で、約</a:t>
            </a:r>
            <a:r>
              <a:rPr kumimoji="1" lang="en-US" altLang="ja-JP"/>
              <a:t>22</a:t>
            </a:r>
            <a:r>
              <a:rPr kumimoji="1" lang="ja-JP" altLang="en-US"/>
              <a:t>㎞が緊急度</a:t>
            </a:r>
            <a:r>
              <a:rPr kumimoji="1" lang="en-US" altLang="ja-JP"/>
              <a:t>Ⅰ</a:t>
            </a:r>
            <a:r>
              <a:rPr kumimoji="1" lang="ja-JP" altLang="en-US"/>
              <a:t>および</a:t>
            </a:r>
            <a:r>
              <a:rPr kumimoji="1" lang="en-US" altLang="ja-JP"/>
              <a:t>Ⅱ</a:t>
            </a:r>
            <a:r>
              <a:rPr kumimoji="1" lang="ja-JP" altLang="en-US"/>
              <a:t>となっており、そのうち緊急度</a:t>
            </a:r>
            <a:r>
              <a:rPr kumimoji="1" lang="en-US" altLang="ja-JP"/>
              <a:t>Ⅰ</a:t>
            </a:r>
            <a:r>
              <a:rPr kumimoji="1" lang="ja-JP" altLang="en-US"/>
              <a:t>にあたる約５㎞については対策済みとなっています。</a:t>
            </a:r>
            <a:endParaRPr kumimoji="1" lang="en-US" altLang="ja-JP"/>
          </a:p>
          <a:p>
            <a:r>
              <a:rPr kumimoji="1" lang="ja-JP" altLang="en-US"/>
              <a:t>また処理場・ポンプ場の土木躯体については、点検で腐食等が発見された施設について、防食工事を行うなどの対策を実施しています。</a:t>
            </a:r>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17</a:t>
            </a:fld>
            <a:endParaRPr lang="ja-JP" altLang="en-US"/>
          </a:p>
        </p:txBody>
      </p:sp>
    </p:spTree>
    <p:extLst>
      <p:ext uri="{BB962C8B-B14F-4D97-AF65-F5344CB8AC3E}">
        <p14:creationId xmlns:p14="http://schemas.microsoft.com/office/powerpoint/2010/main" val="375323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18</a:t>
            </a:fld>
            <a:endParaRPr lang="ja-JP" altLang="en-US"/>
          </a:p>
        </p:txBody>
      </p:sp>
    </p:spTree>
    <p:extLst>
      <p:ext uri="{BB962C8B-B14F-4D97-AF65-F5344CB8AC3E}">
        <p14:creationId xmlns:p14="http://schemas.microsoft.com/office/powerpoint/2010/main" val="3581933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28</a:t>
            </a:fld>
            <a:endParaRPr lang="ja-JP" altLang="en-US"/>
          </a:p>
        </p:txBody>
      </p:sp>
    </p:spTree>
    <p:extLst>
      <p:ext uri="{BB962C8B-B14F-4D97-AF65-F5344CB8AC3E}">
        <p14:creationId xmlns:p14="http://schemas.microsoft.com/office/powerpoint/2010/main" val="680101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85C1E275-E914-4DE1-AC51-5A359A04026E}"/>
              </a:ext>
            </a:extLst>
          </p:cNvPr>
          <p:cNvSpPr>
            <a:spLocks noGrp="1"/>
          </p:cNvSpPr>
          <p:nvPr>
            <p:ph type="dt" sz="half" idx="10"/>
          </p:nvPr>
        </p:nvSpPr>
        <p:spPr/>
        <p:txBody>
          <a:bodyPr/>
          <a:lstStyle>
            <a:lvl1pPr>
              <a:defRPr/>
            </a:lvl1pPr>
          </a:lstStyle>
          <a:p>
            <a:pPr>
              <a:defRPr/>
            </a:pPr>
            <a:fld id="{1DC2C6D8-1134-4D40-BB98-6A2407A36C0C}" type="datetime1">
              <a:rPr lang="ja-JP" altLang="en-US"/>
              <a:pPr>
                <a:defRPr/>
              </a:pPr>
              <a:t>2024/1/16</a:t>
            </a:fld>
            <a:endParaRPr lang="ja-JP" altLang="en-US"/>
          </a:p>
        </p:txBody>
      </p:sp>
      <p:sp>
        <p:nvSpPr>
          <p:cNvPr id="5" name="フッター プレースホルダー 4">
            <a:extLst>
              <a:ext uri="{FF2B5EF4-FFF2-40B4-BE49-F238E27FC236}">
                <a16:creationId xmlns:a16="http://schemas.microsoft.com/office/drawing/2014/main" id="{D5951965-A9A7-4B50-AB2C-D71FF09500C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73F1FD32-86E6-4AA6-BBE4-8D382BB43934}"/>
              </a:ext>
            </a:extLst>
          </p:cNvPr>
          <p:cNvSpPr>
            <a:spLocks noGrp="1"/>
          </p:cNvSpPr>
          <p:nvPr>
            <p:ph type="sldNum" sz="quarter" idx="12"/>
          </p:nvPr>
        </p:nvSpPr>
        <p:spPr/>
        <p:txBody>
          <a:bodyPr/>
          <a:lstStyle>
            <a:lvl1pPr>
              <a:defRPr/>
            </a:lvl1pPr>
          </a:lstStyle>
          <a:p>
            <a:pPr>
              <a:defRPr/>
            </a:pPr>
            <a:fld id="{35C763E9-D8CE-430D-B907-31DE8C11F9F8}" type="slidenum">
              <a:rPr lang="ja-JP" altLang="en-US"/>
              <a:pPr>
                <a:defRPr/>
              </a:pPr>
              <a:t>‹#›</a:t>
            </a:fld>
            <a:endParaRPr lang="ja-JP" altLang="en-US"/>
          </a:p>
        </p:txBody>
      </p:sp>
    </p:spTree>
    <p:extLst>
      <p:ext uri="{BB962C8B-B14F-4D97-AF65-F5344CB8AC3E}">
        <p14:creationId xmlns:p14="http://schemas.microsoft.com/office/powerpoint/2010/main" val="194313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3F975C8-C823-44E4-9124-B611831A4597}"/>
              </a:ext>
            </a:extLst>
          </p:cNvPr>
          <p:cNvSpPr>
            <a:spLocks noGrp="1"/>
          </p:cNvSpPr>
          <p:nvPr>
            <p:ph type="dt" sz="half" idx="10"/>
          </p:nvPr>
        </p:nvSpPr>
        <p:spPr/>
        <p:txBody>
          <a:bodyPr/>
          <a:lstStyle>
            <a:lvl1pPr>
              <a:defRPr/>
            </a:lvl1pPr>
          </a:lstStyle>
          <a:p>
            <a:pPr>
              <a:defRPr/>
            </a:pPr>
            <a:fld id="{D259C889-86FA-4C44-8DBC-E99C622DE20A}" type="datetime1">
              <a:rPr lang="ja-JP" altLang="en-US"/>
              <a:pPr>
                <a:defRPr/>
              </a:pPr>
              <a:t>2024/1/16</a:t>
            </a:fld>
            <a:endParaRPr lang="ja-JP" altLang="en-US"/>
          </a:p>
        </p:txBody>
      </p:sp>
      <p:sp>
        <p:nvSpPr>
          <p:cNvPr id="5" name="フッター プレースホルダー 4">
            <a:extLst>
              <a:ext uri="{FF2B5EF4-FFF2-40B4-BE49-F238E27FC236}">
                <a16:creationId xmlns:a16="http://schemas.microsoft.com/office/drawing/2014/main" id="{80128825-C836-4BBD-A366-BA1C98F4E05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33756FA-63E4-480C-8AD7-6BBEDF606F26}"/>
              </a:ext>
            </a:extLst>
          </p:cNvPr>
          <p:cNvSpPr>
            <a:spLocks noGrp="1"/>
          </p:cNvSpPr>
          <p:nvPr>
            <p:ph type="sldNum" sz="quarter" idx="12"/>
          </p:nvPr>
        </p:nvSpPr>
        <p:spPr/>
        <p:txBody>
          <a:bodyPr/>
          <a:lstStyle>
            <a:lvl1pPr>
              <a:defRPr/>
            </a:lvl1pPr>
          </a:lstStyle>
          <a:p>
            <a:pPr>
              <a:defRPr/>
            </a:pPr>
            <a:fld id="{EFB60773-DB59-465E-99E0-D582769D06DB}" type="slidenum">
              <a:rPr lang="ja-JP" altLang="en-US"/>
              <a:pPr>
                <a:defRPr/>
              </a:pPr>
              <a:t>‹#›</a:t>
            </a:fld>
            <a:endParaRPr lang="ja-JP" altLang="en-US"/>
          </a:p>
        </p:txBody>
      </p:sp>
    </p:spTree>
    <p:extLst>
      <p:ext uri="{BB962C8B-B14F-4D97-AF65-F5344CB8AC3E}">
        <p14:creationId xmlns:p14="http://schemas.microsoft.com/office/powerpoint/2010/main" val="190389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875B1B1-F66E-48B2-8C8E-AB61E935FF1B}"/>
              </a:ext>
            </a:extLst>
          </p:cNvPr>
          <p:cNvSpPr>
            <a:spLocks noGrp="1"/>
          </p:cNvSpPr>
          <p:nvPr>
            <p:ph type="dt" sz="half" idx="10"/>
          </p:nvPr>
        </p:nvSpPr>
        <p:spPr/>
        <p:txBody>
          <a:bodyPr/>
          <a:lstStyle>
            <a:lvl1pPr>
              <a:defRPr/>
            </a:lvl1pPr>
          </a:lstStyle>
          <a:p>
            <a:pPr>
              <a:defRPr/>
            </a:pPr>
            <a:fld id="{145FA7AC-CF60-4421-B44E-12C2A028FD47}" type="datetime1">
              <a:rPr lang="ja-JP" altLang="en-US"/>
              <a:pPr>
                <a:defRPr/>
              </a:pPr>
              <a:t>2024/1/16</a:t>
            </a:fld>
            <a:endParaRPr lang="ja-JP" altLang="en-US"/>
          </a:p>
        </p:txBody>
      </p:sp>
      <p:sp>
        <p:nvSpPr>
          <p:cNvPr id="5" name="フッター プレースホルダー 4">
            <a:extLst>
              <a:ext uri="{FF2B5EF4-FFF2-40B4-BE49-F238E27FC236}">
                <a16:creationId xmlns:a16="http://schemas.microsoft.com/office/drawing/2014/main" id="{89275DD6-EEE3-4D61-B3AE-D043C41B3F9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3FE2CFB8-B2E5-4363-9BEE-80D39CAC996E}"/>
              </a:ext>
            </a:extLst>
          </p:cNvPr>
          <p:cNvSpPr>
            <a:spLocks noGrp="1"/>
          </p:cNvSpPr>
          <p:nvPr>
            <p:ph type="sldNum" sz="quarter" idx="12"/>
          </p:nvPr>
        </p:nvSpPr>
        <p:spPr/>
        <p:txBody>
          <a:bodyPr/>
          <a:lstStyle>
            <a:lvl1pPr>
              <a:defRPr/>
            </a:lvl1pPr>
          </a:lstStyle>
          <a:p>
            <a:pPr>
              <a:defRPr/>
            </a:pPr>
            <a:fld id="{E0BE7B01-E4DA-4232-8918-93775EB4D0AD}" type="slidenum">
              <a:rPr lang="ja-JP" altLang="en-US"/>
              <a:pPr>
                <a:defRPr/>
              </a:pPr>
              <a:t>‹#›</a:t>
            </a:fld>
            <a:endParaRPr lang="ja-JP" altLang="en-US"/>
          </a:p>
        </p:txBody>
      </p:sp>
    </p:spTree>
    <p:extLst>
      <p:ext uri="{BB962C8B-B14F-4D97-AF65-F5344CB8AC3E}">
        <p14:creationId xmlns:p14="http://schemas.microsoft.com/office/powerpoint/2010/main" val="408655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5F88B5D-5587-4730-A8A9-539B6620A48B}"/>
              </a:ext>
            </a:extLst>
          </p:cNvPr>
          <p:cNvSpPr>
            <a:spLocks noGrp="1"/>
          </p:cNvSpPr>
          <p:nvPr>
            <p:ph type="dt" sz="half" idx="10"/>
          </p:nvPr>
        </p:nvSpPr>
        <p:spPr/>
        <p:txBody>
          <a:bodyPr/>
          <a:lstStyle>
            <a:lvl1pPr>
              <a:defRPr/>
            </a:lvl1pPr>
          </a:lstStyle>
          <a:p>
            <a:pPr>
              <a:defRPr/>
            </a:pPr>
            <a:fld id="{2E6DA6E4-0D5A-485F-9CEA-E76B9B132782}" type="datetime1">
              <a:rPr lang="ja-JP" altLang="en-US"/>
              <a:pPr>
                <a:defRPr/>
              </a:pPr>
              <a:t>2024/1/16</a:t>
            </a:fld>
            <a:endParaRPr lang="ja-JP" altLang="en-US"/>
          </a:p>
        </p:txBody>
      </p:sp>
      <p:sp>
        <p:nvSpPr>
          <p:cNvPr id="5" name="フッター プレースホルダー 4">
            <a:extLst>
              <a:ext uri="{FF2B5EF4-FFF2-40B4-BE49-F238E27FC236}">
                <a16:creationId xmlns:a16="http://schemas.microsoft.com/office/drawing/2014/main" id="{D0D68AB7-2B41-4182-891B-FEAE0800C39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A3D75CAC-D965-46A1-B53B-21778A40341A}"/>
              </a:ext>
            </a:extLst>
          </p:cNvPr>
          <p:cNvSpPr>
            <a:spLocks noGrp="1"/>
          </p:cNvSpPr>
          <p:nvPr>
            <p:ph type="sldNum" sz="quarter" idx="12"/>
          </p:nvPr>
        </p:nvSpPr>
        <p:spPr/>
        <p:txBody>
          <a:bodyPr/>
          <a:lstStyle>
            <a:lvl1pPr>
              <a:defRPr/>
            </a:lvl1pPr>
          </a:lstStyle>
          <a:p>
            <a:pPr>
              <a:defRPr/>
            </a:pPr>
            <a:fld id="{634EB91D-1295-4651-8845-6E4C0F1127B7}" type="slidenum">
              <a:rPr lang="ja-JP" altLang="en-US"/>
              <a:pPr>
                <a:defRPr/>
              </a:pPr>
              <a:t>‹#›</a:t>
            </a:fld>
            <a:endParaRPr lang="ja-JP" altLang="en-US"/>
          </a:p>
        </p:txBody>
      </p:sp>
    </p:spTree>
    <p:extLst>
      <p:ext uri="{BB962C8B-B14F-4D97-AF65-F5344CB8AC3E}">
        <p14:creationId xmlns:p14="http://schemas.microsoft.com/office/powerpoint/2010/main" val="4128251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A1C10D48-F0EA-495E-B00C-4BE5772209B2}"/>
              </a:ext>
            </a:extLst>
          </p:cNvPr>
          <p:cNvSpPr>
            <a:spLocks noGrp="1"/>
          </p:cNvSpPr>
          <p:nvPr>
            <p:ph type="dt" sz="half" idx="10"/>
          </p:nvPr>
        </p:nvSpPr>
        <p:spPr/>
        <p:txBody>
          <a:bodyPr/>
          <a:lstStyle>
            <a:lvl1pPr>
              <a:defRPr/>
            </a:lvl1pPr>
          </a:lstStyle>
          <a:p>
            <a:pPr>
              <a:defRPr/>
            </a:pPr>
            <a:fld id="{75D925CD-2218-4CDB-AD0A-94178C8599C1}" type="datetime1">
              <a:rPr lang="ja-JP" altLang="en-US"/>
              <a:pPr>
                <a:defRPr/>
              </a:pPr>
              <a:t>2024/1/16</a:t>
            </a:fld>
            <a:endParaRPr lang="ja-JP" altLang="en-US"/>
          </a:p>
        </p:txBody>
      </p:sp>
      <p:sp>
        <p:nvSpPr>
          <p:cNvPr id="5" name="フッター プレースホルダー 4">
            <a:extLst>
              <a:ext uri="{FF2B5EF4-FFF2-40B4-BE49-F238E27FC236}">
                <a16:creationId xmlns:a16="http://schemas.microsoft.com/office/drawing/2014/main" id="{06D7CEE3-1C58-4F73-9C6E-B02AD856FAC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83123EA-F4DB-4F10-8BB7-8B04DD290BD6}"/>
              </a:ext>
            </a:extLst>
          </p:cNvPr>
          <p:cNvSpPr>
            <a:spLocks noGrp="1"/>
          </p:cNvSpPr>
          <p:nvPr>
            <p:ph type="sldNum" sz="quarter" idx="12"/>
          </p:nvPr>
        </p:nvSpPr>
        <p:spPr/>
        <p:txBody>
          <a:bodyPr/>
          <a:lstStyle>
            <a:lvl1pPr>
              <a:defRPr/>
            </a:lvl1pPr>
          </a:lstStyle>
          <a:p>
            <a:pPr>
              <a:defRPr/>
            </a:pPr>
            <a:fld id="{36FD103E-7781-4E89-8C26-611FEB87780C}" type="slidenum">
              <a:rPr lang="ja-JP" altLang="en-US"/>
              <a:pPr>
                <a:defRPr/>
              </a:pPr>
              <a:t>‹#›</a:t>
            </a:fld>
            <a:endParaRPr lang="ja-JP" altLang="en-US"/>
          </a:p>
        </p:txBody>
      </p:sp>
    </p:spTree>
    <p:extLst>
      <p:ext uri="{BB962C8B-B14F-4D97-AF65-F5344CB8AC3E}">
        <p14:creationId xmlns:p14="http://schemas.microsoft.com/office/powerpoint/2010/main" val="26836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2E83ED3-A0AF-4ED3-B47B-0B38CB507401}"/>
              </a:ext>
            </a:extLst>
          </p:cNvPr>
          <p:cNvSpPr>
            <a:spLocks noGrp="1"/>
          </p:cNvSpPr>
          <p:nvPr>
            <p:ph type="dt" sz="half" idx="10"/>
          </p:nvPr>
        </p:nvSpPr>
        <p:spPr/>
        <p:txBody>
          <a:bodyPr/>
          <a:lstStyle>
            <a:lvl1pPr>
              <a:defRPr/>
            </a:lvl1pPr>
          </a:lstStyle>
          <a:p>
            <a:pPr>
              <a:defRPr/>
            </a:pPr>
            <a:fld id="{6E450B97-3A57-4DBF-99BD-B51949E2EC1E}" type="datetime1">
              <a:rPr lang="ja-JP" altLang="en-US"/>
              <a:pPr>
                <a:defRPr/>
              </a:pPr>
              <a:t>2024/1/16</a:t>
            </a:fld>
            <a:endParaRPr lang="ja-JP" altLang="en-US"/>
          </a:p>
        </p:txBody>
      </p:sp>
      <p:sp>
        <p:nvSpPr>
          <p:cNvPr id="6" name="フッター プレースホルダー 4">
            <a:extLst>
              <a:ext uri="{FF2B5EF4-FFF2-40B4-BE49-F238E27FC236}">
                <a16:creationId xmlns:a16="http://schemas.microsoft.com/office/drawing/2014/main" id="{F018AF4D-DAC2-447E-90D4-28C7D9B906A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658A88E-B460-4BF8-9E37-B83EEBD7AF05}"/>
              </a:ext>
            </a:extLst>
          </p:cNvPr>
          <p:cNvSpPr>
            <a:spLocks noGrp="1"/>
          </p:cNvSpPr>
          <p:nvPr>
            <p:ph type="sldNum" sz="quarter" idx="12"/>
          </p:nvPr>
        </p:nvSpPr>
        <p:spPr/>
        <p:txBody>
          <a:bodyPr/>
          <a:lstStyle>
            <a:lvl1pPr>
              <a:defRPr/>
            </a:lvl1pPr>
          </a:lstStyle>
          <a:p>
            <a:pPr>
              <a:defRPr/>
            </a:pPr>
            <a:fld id="{6E017D8B-8B27-473F-8FCB-8611558FF039}" type="slidenum">
              <a:rPr lang="ja-JP" altLang="en-US"/>
              <a:pPr>
                <a:defRPr/>
              </a:pPr>
              <a:t>‹#›</a:t>
            </a:fld>
            <a:endParaRPr lang="ja-JP" altLang="en-US"/>
          </a:p>
        </p:txBody>
      </p:sp>
    </p:spTree>
    <p:extLst>
      <p:ext uri="{BB962C8B-B14F-4D97-AF65-F5344CB8AC3E}">
        <p14:creationId xmlns:p14="http://schemas.microsoft.com/office/powerpoint/2010/main" val="912361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62E0696A-5032-47FB-AE94-5A2A94262670}"/>
              </a:ext>
            </a:extLst>
          </p:cNvPr>
          <p:cNvSpPr>
            <a:spLocks noGrp="1"/>
          </p:cNvSpPr>
          <p:nvPr>
            <p:ph type="dt" sz="half" idx="10"/>
          </p:nvPr>
        </p:nvSpPr>
        <p:spPr/>
        <p:txBody>
          <a:bodyPr/>
          <a:lstStyle>
            <a:lvl1pPr>
              <a:defRPr/>
            </a:lvl1pPr>
          </a:lstStyle>
          <a:p>
            <a:pPr>
              <a:defRPr/>
            </a:pPr>
            <a:fld id="{48E89549-71E4-47D6-877F-3CAFB6F5620F}" type="datetime1">
              <a:rPr lang="ja-JP" altLang="en-US"/>
              <a:pPr>
                <a:defRPr/>
              </a:pPr>
              <a:t>2024/1/16</a:t>
            </a:fld>
            <a:endParaRPr lang="ja-JP" altLang="en-US"/>
          </a:p>
        </p:txBody>
      </p:sp>
      <p:sp>
        <p:nvSpPr>
          <p:cNvPr id="8" name="フッター プレースホルダー 4">
            <a:extLst>
              <a:ext uri="{FF2B5EF4-FFF2-40B4-BE49-F238E27FC236}">
                <a16:creationId xmlns:a16="http://schemas.microsoft.com/office/drawing/2014/main" id="{D19094C8-3E49-484F-B735-7E8B96864CBA}"/>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B53EA390-BD61-4ED6-B9E9-488429B12100}"/>
              </a:ext>
            </a:extLst>
          </p:cNvPr>
          <p:cNvSpPr>
            <a:spLocks noGrp="1"/>
          </p:cNvSpPr>
          <p:nvPr>
            <p:ph type="sldNum" sz="quarter" idx="12"/>
          </p:nvPr>
        </p:nvSpPr>
        <p:spPr/>
        <p:txBody>
          <a:bodyPr/>
          <a:lstStyle>
            <a:lvl1pPr>
              <a:defRPr/>
            </a:lvl1pPr>
          </a:lstStyle>
          <a:p>
            <a:pPr>
              <a:defRPr/>
            </a:pPr>
            <a:fld id="{B8EA70DD-403F-4993-8A76-A8DE1A2C70F7}" type="slidenum">
              <a:rPr lang="ja-JP" altLang="en-US"/>
              <a:pPr>
                <a:defRPr/>
              </a:pPr>
              <a:t>‹#›</a:t>
            </a:fld>
            <a:endParaRPr lang="ja-JP" altLang="en-US"/>
          </a:p>
        </p:txBody>
      </p:sp>
    </p:spTree>
    <p:extLst>
      <p:ext uri="{BB962C8B-B14F-4D97-AF65-F5344CB8AC3E}">
        <p14:creationId xmlns:p14="http://schemas.microsoft.com/office/powerpoint/2010/main" val="249996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46377A78-D4FC-4A28-975D-D7C63C38C5BD}"/>
              </a:ext>
            </a:extLst>
          </p:cNvPr>
          <p:cNvSpPr>
            <a:spLocks noGrp="1"/>
          </p:cNvSpPr>
          <p:nvPr>
            <p:ph type="dt" sz="half" idx="10"/>
          </p:nvPr>
        </p:nvSpPr>
        <p:spPr/>
        <p:txBody>
          <a:bodyPr/>
          <a:lstStyle>
            <a:lvl1pPr>
              <a:defRPr/>
            </a:lvl1pPr>
          </a:lstStyle>
          <a:p>
            <a:pPr>
              <a:defRPr/>
            </a:pPr>
            <a:fld id="{469A21A4-4F01-44C2-9310-CC46FF886418}" type="datetime1">
              <a:rPr lang="ja-JP" altLang="en-US"/>
              <a:pPr>
                <a:defRPr/>
              </a:pPr>
              <a:t>2024/1/16</a:t>
            </a:fld>
            <a:endParaRPr lang="ja-JP" altLang="en-US"/>
          </a:p>
        </p:txBody>
      </p:sp>
      <p:sp>
        <p:nvSpPr>
          <p:cNvPr id="4" name="フッター プレースホルダー 4">
            <a:extLst>
              <a:ext uri="{FF2B5EF4-FFF2-40B4-BE49-F238E27FC236}">
                <a16:creationId xmlns:a16="http://schemas.microsoft.com/office/drawing/2014/main" id="{C4968A7B-3E53-485C-A565-A921A88F0B0D}"/>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C8455CEF-F056-4DF0-979E-EB39570690CE}"/>
              </a:ext>
            </a:extLst>
          </p:cNvPr>
          <p:cNvSpPr>
            <a:spLocks noGrp="1"/>
          </p:cNvSpPr>
          <p:nvPr>
            <p:ph type="sldNum" sz="quarter" idx="12"/>
          </p:nvPr>
        </p:nvSpPr>
        <p:spPr/>
        <p:txBody>
          <a:bodyPr/>
          <a:lstStyle>
            <a:lvl1pPr>
              <a:defRPr/>
            </a:lvl1pPr>
          </a:lstStyle>
          <a:p>
            <a:pPr>
              <a:defRPr/>
            </a:pPr>
            <a:fld id="{0697CFBF-62AA-4423-A348-4E9138DCA51B}" type="slidenum">
              <a:rPr lang="ja-JP" altLang="en-US"/>
              <a:pPr>
                <a:defRPr/>
              </a:pPr>
              <a:t>‹#›</a:t>
            </a:fld>
            <a:endParaRPr lang="ja-JP" altLang="en-US"/>
          </a:p>
        </p:txBody>
      </p:sp>
    </p:spTree>
    <p:extLst>
      <p:ext uri="{BB962C8B-B14F-4D97-AF65-F5344CB8AC3E}">
        <p14:creationId xmlns:p14="http://schemas.microsoft.com/office/powerpoint/2010/main" val="426663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A4516712-088E-4979-90EB-35FCD8BF930F}"/>
              </a:ext>
            </a:extLst>
          </p:cNvPr>
          <p:cNvSpPr>
            <a:spLocks noGrp="1"/>
          </p:cNvSpPr>
          <p:nvPr>
            <p:ph type="dt" sz="half" idx="10"/>
          </p:nvPr>
        </p:nvSpPr>
        <p:spPr/>
        <p:txBody>
          <a:bodyPr/>
          <a:lstStyle>
            <a:lvl1pPr>
              <a:defRPr/>
            </a:lvl1pPr>
          </a:lstStyle>
          <a:p>
            <a:pPr>
              <a:defRPr/>
            </a:pPr>
            <a:fld id="{CA8FC3E4-19D5-4B91-B798-0F14E09138DC}" type="datetime1">
              <a:rPr lang="ja-JP" altLang="en-US"/>
              <a:pPr>
                <a:defRPr/>
              </a:pPr>
              <a:t>2024/1/16</a:t>
            </a:fld>
            <a:endParaRPr lang="ja-JP" altLang="en-US"/>
          </a:p>
        </p:txBody>
      </p:sp>
      <p:sp>
        <p:nvSpPr>
          <p:cNvPr id="3" name="フッター プレースホルダー 4">
            <a:extLst>
              <a:ext uri="{FF2B5EF4-FFF2-40B4-BE49-F238E27FC236}">
                <a16:creationId xmlns:a16="http://schemas.microsoft.com/office/drawing/2014/main" id="{A2CF0D1F-FBD1-4D90-B49C-FA24746B1B77}"/>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9637CD02-1150-46D9-BCE2-A4E464912A3A}"/>
              </a:ext>
            </a:extLst>
          </p:cNvPr>
          <p:cNvSpPr>
            <a:spLocks noGrp="1"/>
          </p:cNvSpPr>
          <p:nvPr>
            <p:ph type="sldNum" sz="quarter" idx="12"/>
          </p:nvPr>
        </p:nvSpPr>
        <p:spPr/>
        <p:txBody>
          <a:bodyPr/>
          <a:lstStyle>
            <a:lvl1pPr>
              <a:defRPr/>
            </a:lvl1pPr>
          </a:lstStyle>
          <a:p>
            <a:pPr>
              <a:defRPr/>
            </a:pPr>
            <a:fld id="{7EE6E9F5-8DA2-4CA0-9968-091F5A64EF1C}" type="slidenum">
              <a:rPr lang="ja-JP" altLang="en-US"/>
              <a:pPr>
                <a:defRPr/>
              </a:pPr>
              <a:t>‹#›</a:t>
            </a:fld>
            <a:endParaRPr lang="ja-JP" altLang="en-US"/>
          </a:p>
        </p:txBody>
      </p:sp>
    </p:spTree>
    <p:extLst>
      <p:ext uri="{BB962C8B-B14F-4D97-AF65-F5344CB8AC3E}">
        <p14:creationId xmlns:p14="http://schemas.microsoft.com/office/powerpoint/2010/main" val="2324903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6315723-5632-4AE0-82CD-F026C9C47C8C}"/>
              </a:ext>
            </a:extLst>
          </p:cNvPr>
          <p:cNvSpPr>
            <a:spLocks noGrp="1"/>
          </p:cNvSpPr>
          <p:nvPr>
            <p:ph type="dt" sz="half" idx="10"/>
          </p:nvPr>
        </p:nvSpPr>
        <p:spPr/>
        <p:txBody>
          <a:bodyPr/>
          <a:lstStyle>
            <a:lvl1pPr>
              <a:defRPr/>
            </a:lvl1pPr>
          </a:lstStyle>
          <a:p>
            <a:pPr>
              <a:defRPr/>
            </a:pPr>
            <a:fld id="{DCBBFD21-FE81-4C7E-806C-51C3D4E55261}" type="datetime1">
              <a:rPr lang="ja-JP" altLang="en-US"/>
              <a:pPr>
                <a:defRPr/>
              </a:pPr>
              <a:t>2024/1/16</a:t>
            </a:fld>
            <a:endParaRPr lang="ja-JP" altLang="en-US"/>
          </a:p>
        </p:txBody>
      </p:sp>
      <p:sp>
        <p:nvSpPr>
          <p:cNvPr id="6" name="フッター プレースホルダー 4">
            <a:extLst>
              <a:ext uri="{FF2B5EF4-FFF2-40B4-BE49-F238E27FC236}">
                <a16:creationId xmlns:a16="http://schemas.microsoft.com/office/drawing/2014/main" id="{2D8FA137-966D-4DB7-82A5-327768946880}"/>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9781864-E739-4738-A353-2A94A3A70D12}"/>
              </a:ext>
            </a:extLst>
          </p:cNvPr>
          <p:cNvSpPr>
            <a:spLocks noGrp="1"/>
          </p:cNvSpPr>
          <p:nvPr>
            <p:ph type="sldNum" sz="quarter" idx="12"/>
          </p:nvPr>
        </p:nvSpPr>
        <p:spPr/>
        <p:txBody>
          <a:bodyPr/>
          <a:lstStyle>
            <a:lvl1pPr>
              <a:defRPr/>
            </a:lvl1pPr>
          </a:lstStyle>
          <a:p>
            <a:pPr>
              <a:defRPr/>
            </a:pPr>
            <a:fld id="{24F2EEFF-870E-4B97-B790-4292DFC96EF0}" type="slidenum">
              <a:rPr lang="ja-JP" altLang="en-US"/>
              <a:pPr>
                <a:defRPr/>
              </a:pPr>
              <a:t>‹#›</a:t>
            </a:fld>
            <a:endParaRPr lang="ja-JP" altLang="en-US"/>
          </a:p>
        </p:txBody>
      </p:sp>
    </p:spTree>
    <p:extLst>
      <p:ext uri="{BB962C8B-B14F-4D97-AF65-F5344CB8AC3E}">
        <p14:creationId xmlns:p14="http://schemas.microsoft.com/office/powerpoint/2010/main" val="175029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257F198-75BC-4DF3-AE5B-98B24692DAAE}"/>
              </a:ext>
            </a:extLst>
          </p:cNvPr>
          <p:cNvSpPr>
            <a:spLocks noGrp="1"/>
          </p:cNvSpPr>
          <p:nvPr>
            <p:ph type="dt" sz="half" idx="10"/>
          </p:nvPr>
        </p:nvSpPr>
        <p:spPr/>
        <p:txBody>
          <a:bodyPr/>
          <a:lstStyle>
            <a:lvl1pPr>
              <a:defRPr/>
            </a:lvl1pPr>
          </a:lstStyle>
          <a:p>
            <a:pPr>
              <a:defRPr/>
            </a:pPr>
            <a:fld id="{9151044E-C502-4425-8291-D59572E4FCC5}" type="datetime1">
              <a:rPr lang="ja-JP" altLang="en-US"/>
              <a:pPr>
                <a:defRPr/>
              </a:pPr>
              <a:t>2024/1/16</a:t>
            </a:fld>
            <a:endParaRPr lang="ja-JP" altLang="en-US"/>
          </a:p>
        </p:txBody>
      </p:sp>
      <p:sp>
        <p:nvSpPr>
          <p:cNvPr id="6" name="フッター プレースホルダー 4">
            <a:extLst>
              <a:ext uri="{FF2B5EF4-FFF2-40B4-BE49-F238E27FC236}">
                <a16:creationId xmlns:a16="http://schemas.microsoft.com/office/drawing/2014/main" id="{8078DBB8-7D6F-4515-B49F-361232ACB9C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3037F4A-6DA9-4BC3-9FEF-F4D18AB6FC25}"/>
              </a:ext>
            </a:extLst>
          </p:cNvPr>
          <p:cNvSpPr>
            <a:spLocks noGrp="1"/>
          </p:cNvSpPr>
          <p:nvPr>
            <p:ph type="sldNum" sz="quarter" idx="12"/>
          </p:nvPr>
        </p:nvSpPr>
        <p:spPr/>
        <p:txBody>
          <a:bodyPr/>
          <a:lstStyle>
            <a:lvl1pPr>
              <a:defRPr/>
            </a:lvl1pPr>
          </a:lstStyle>
          <a:p>
            <a:pPr>
              <a:defRPr/>
            </a:pPr>
            <a:fld id="{DCE67DC6-3522-4E84-A4E4-33E6C965E3F0}" type="slidenum">
              <a:rPr lang="ja-JP" altLang="en-US"/>
              <a:pPr>
                <a:defRPr/>
              </a:pPr>
              <a:t>‹#›</a:t>
            </a:fld>
            <a:endParaRPr lang="ja-JP" altLang="en-US"/>
          </a:p>
        </p:txBody>
      </p:sp>
    </p:spTree>
    <p:extLst>
      <p:ext uri="{BB962C8B-B14F-4D97-AF65-F5344CB8AC3E}">
        <p14:creationId xmlns:p14="http://schemas.microsoft.com/office/powerpoint/2010/main" val="214400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E6560B1B-44A6-4DED-9F69-1E4B72CA862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D77CE746-BC95-44AE-BF2D-48D69904F5D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FF02D61-C15E-4A5C-B505-076EC2F38DC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4E69AB76-6850-4E19-8E78-C8423DC937DE}" type="datetime1">
              <a:rPr lang="ja-JP" altLang="en-US"/>
              <a:pPr>
                <a:defRPr/>
              </a:pPr>
              <a:t>2024/1/16</a:t>
            </a:fld>
            <a:endParaRPr lang="ja-JP" altLang="en-US"/>
          </a:p>
        </p:txBody>
      </p:sp>
      <p:sp>
        <p:nvSpPr>
          <p:cNvPr id="5" name="フッター プレースホルダー 4">
            <a:extLst>
              <a:ext uri="{FF2B5EF4-FFF2-40B4-BE49-F238E27FC236}">
                <a16:creationId xmlns:a16="http://schemas.microsoft.com/office/drawing/2014/main" id="{B8CBC0C3-092D-4313-A7B7-88499712612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7B75FF4-AE11-4838-9EA7-97234D2E0FB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63689C2-F68F-4344-BDFE-EC7A8BE72AF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chart" Target="../charts/chart12.xml"/><Relationship Id="rId2" Type="http://schemas.openxmlformats.org/officeDocument/2006/relationships/chart" Target="../charts/chart9.xml"/><Relationship Id="rId1" Type="http://schemas.openxmlformats.org/officeDocument/2006/relationships/slideLayout" Target="../slideLayouts/slideLayout6.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8.jpeg"/><Relationship Id="rId7" Type="http://schemas.openxmlformats.org/officeDocument/2006/relationships/chart" Target="../charts/chart14.xml"/><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chart" Target="../charts/chart13.xml"/><Relationship Id="rId5" Type="http://schemas.openxmlformats.org/officeDocument/2006/relationships/image" Target="../media/image10.png"/><Relationship Id="rId10" Type="http://schemas.openxmlformats.org/officeDocument/2006/relationships/chart" Target="../charts/chart17.xml"/><Relationship Id="rId4" Type="http://schemas.openxmlformats.org/officeDocument/2006/relationships/image" Target="../media/image9.png"/><Relationship Id="rId9" Type="http://schemas.openxmlformats.org/officeDocument/2006/relationships/chart" Target="../charts/char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chart" Target="../charts/chart19.xml"/><Relationship Id="rId7" Type="http://schemas.openxmlformats.org/officeDocument/2006/relationships/image" Target="../media/image12.jpeg"/><Relationship Id="rId2" Type="http://schemas.openxmlformats.org/officeDocument/2006/relationships/chart" Target="../charts/chart18.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chart" Target="../charts/chart21.xml"/><Relationship Id="rId4" Type="http://schemas.openxmlformats.org/officeDocument/2006/relationships/chart" Target="../charts/chart20.xml"/><Relationship Id="rId9" Type="http://schemas.openxmlformats.org/officeDocument/2006/relationships/image" Target="../media/image1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25.emf"/><Relationship Id="rId1" Type="http://schemas.openxmlformats.org/officeDocument/2006/relationships/slideLayout" Target="../slideLayouts/slideLayout6.xml"/><Relationship Id="rId5" Type="http://schemas.openxmlformats.org/officeDocument/2006/relationships/image" Target="../media/image26.emf"/><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chart" Target="../charts/chart4.xml"/><Relationship Id="rId11" Type="http://schemas.openxmlformats.org/officeDocument/2006/relationships/chart" Target="../charts/chart7.xml"/><Relationship Id="rId5" Type="http://schemas.openxmlformats.org/officeDocument/2006/relationships/chart" Target="../charts/chart3.xml"/><Relationship Id="rId10" Type="http://schemas.openxmlformats.org/officeDocument/2006/relationships/image" Target="../media/image4.jpeg"/><Relationship Id="rId4" Type="http://schemas.openxmlformats.org/officeDocument/2006/relationships/chart" Target="../charts/chart2.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D1D24D-D515-4E9D-B84D-5CA379730A3E}"/>
              </a:ext>
            </a:extLst>
          </p:cNvPr>
          <p:cNvSpPr>
            <a:spLocks noGrp="1"/>
          </p:cNvSpPr>
          <p:nvPr/>
        </p:nvSpPr>
        <p:spPr>
          <a:xfrm>
            <a:off x="573088" y="765175"/>
            <a:ext cx="7772400" cy="685800"/>
          </a:xfrm>
          <a:prstGeom prst="rect">
            <a:avLst/>
          </a:prstGeom>
        </p:spPr>
        <p:txBody>
          <a:bodyPr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defRPr/>
            </a:pPr>
            <a:r>
              <a:rPr lang="ja-JP" altLang="en-US" sz="2000" b="1">
                <a:latin typeface="Meiryo UI" pitchFamily="50" charset="-128"/>
                <a:ea typeface="Meiryo UI" pitchFamily="50" charset="-128"/>
                <a:cs typeface="Meiryo UI" pitchFamily="50" charset="-128"/>
              </a:rPr>
              <a:t>令和５年度　第１回大阪府都市基盤施設維持管理技術審議会</a:t>
            </a:r>
          </a:p>
        </p:txBody>
      </p:sp>
      <p:sp>
        <p:nvSpPr>
          <p:cNvPr id="3076" name="サブタイトル 2">
            <a:extLst>
              <a:ext uri="{FF2B5EF4-FFF2-40B4-BE49-F238E27FC236}">
                <a16:creationId xmlns:a16="http://schemas.microsoft.com/office/drawing/2014/main" id="{38E546BB-B42E-4D7C-A251-5E45F2B2F5BA}"/>
              </a:ext>
            </a:extLst>
          </p:cNvPr>
          <p:cNvSpPr>
            <a:spLocks noGrp="1"/>
          </p:cNvSpPr>
          <p:nvPr/>
        </p:nvSpPr>
        <p:spPr bwMode="auto">
          <a:xfrm>
            <a:off x="1258888" y="5734050"/>
            <a:ext cx="64008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buFont typeface="Arial" panose="020B0604020202020204" pitchFamily="34" charset="0"/>
              <a:buNone/>
            </a:pPr>
            <a:r>
              <a:rPr lang="ja-JP" altLang="en-US" sz="2000" b="1">
                <a:solidFill>
                  <a:srgbClr val="898989"/>
                </a:solidFill>
                <a:latin typeface="Meiryo UI" panose="020B0604030504040204" pitchFamily="50" charset="-128"/>
                <a:ea typeface="Meiryo UI" panose="020B0604030504040204" pitchFamily="50" charset="-128"/>
              </a:rPr>
              <a:t>令和６年１月</a:t>
            </a:r>
            <a:r>
              <a:rPr lang="en-US" altLang="ja-JP" sz="2000" b="1">
                <a:solidFill>
                  <a:srgbClr val="898989"/>
                </a:solidFill>
                <a:latin typeface="Meiryo UI" panose="020B0604030504040204" pitchFamily="50" charset="-128"/>
                <a:ea typeface="Meiryo UI" panose="020B0604030504040204" pitchFamily="50" charset="-128"/>
              </a:rPr>
              <a:t>17</a:t>
            </a:r>
            <a:r>
              <a:rPr lang="ja-JP" altLang="en-US" sz="2000" b="1">
                <a:solidFill>
                  <a:srgbClr val="898989"/>
                </a:solidFill>
                <a:latin typeface="Meiryo UI" panose="020B0604030504040204" pitchFamily="50" charset="-128"/>
                <a:ea typeface="Meiryo UI" panose="020B0604030504040204" pitchFamily="50" charset="-128"/>
              </a:rPr>
              <a:t>日</a:t>
            </a:r>
            <a:endParaRPr lang="en-US" altLang="ja-JP" sz="2000" b="1">
              <a:solidFill>
                <a:srgbClr val="898989"/>
              </a:solidFill>
              <a:latin typeface="Meiryo UI" panose="020B0604030504040204" pitchFamily="50" charset="-128"/>
              <a:ea typeface="Meiryo UI" panose="020B0604030504040204" pitchFamily="50" charset="-128"/>
            </a:endParaRPr>
          </a:p>
          <a:p>
            <a:pPr algn="ctr" eaLnBrk="1" hangingPunct="1">
              <a:buFont typeface="Arial" panose="020B0604020202020204" pitchFamily="34" charset="0"/>
              <a:buNone/>
            </a:pPr>
            <a:r>
              <a:rPr lang="ja-JP" altLang="en-US" sz="2000" b="1">
                <a:solidFill>
                  <a:srgbClr val="898989"/>
                </a:solidFill>
                <a:latin typeface="Meiryo UI" panose="020B0604030504040204" pitchFamily="50" charset="-128"/>
                <a:ea typeface="Meiryo UI" panose="020B0604030504040204" pitchFamily="50" charset="-128"/>
              </a:rPr>
              <a:t>大阪府　都市整備部</a:t>
            </a:r>
          </a:p>
        </p:txBody>
      </p:sp>
      <p:sp>
        <p:nvSpPr>
          <p:cNvPr id="3077" name="タイトル 1">
            <a:extLst>
              <a:ext uri="{FF2B5EF4-FFF2-40B4-BE49-F238E27FC236}">
                <a16:creationId xmlns:a16="http://schemas.microsoft.com/office/drawing/2014/main" id="{4D27ABC1-F9D1-4A2F-9541-5E22E0210252}"/>
              </a:ext>
            </a:extLst>
          </p:cNvPr>
          <p:cNvSpPr txBox="1">
            <a:spLocks/>
          </p:cNvSpPr>
          <p:nvPr/>
        </p:nvSpPr>
        <p:spPr bwMode="auto">
          <a:xfrm>
            <a:off x="3348038" y="2430935"/>
            <a:ext cx="3357562" cy="279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Tx/>
              <a:buNone/>
            </a:pPr>
            <a:r>
              <a:rPr lang="en-US" altLang="ja-JP" sz="2000" b="1">
                <a:latin typeface="Meiryo UI"/>
                <a:ea typeface="Meiryo UI"/>
              </a:rPr>
              <a:t>1. </a:t>
            </a:r>
            <a:r>
              <a:rPr lang="ja-JP" altLang="en-US" sz="2000" b="1">
                <a:latin typeface="Meiryo UI"/>
                <a:ea typeface="Meiryo UI"/>
              </a:rPr>
              <a:t>現計画の概要</a:t>
            </a:r>
            <a:endParaRPr lang="en-US" altLang="ja-JP" sz="2000" b="1">
              <a:latin typeface="Meiryo UI" panose="020B0604030504040204" pitchFamily="50" charset="-128"/>
              <a:ea typeface="Meiryo UI" panose="020B0604030504040204" pitchFamily="50" charset="-128"/>
            </a:endParaRPr>
          </a:p>
          <a:p>
            <a:pPr eaLnBrk="1" hangingPunct="1">
              <a:lnSpc>
                <a:spcPct val="150000"/>
              </a:lnSpc>
              <a:spcBef>
                <a:spcPct val="0"/>
              </a:spcBef>
              <a:buFontTx/>
              <a:buNone/>
            </a:pPr>
            <a:r>
              <a:rPr lang="en-US" altLang="ja-JP" sz="2000" b="1">
                <a:latin typeface="Meiryo UI"/>
                <a:ea typeface="Meiryo UI"/>
              </a:rPr>
              <a:t>2. </a:t>
            </a:r>
            <a:r>
              <a:rPr lang="ja-JP" altLang="en-US" sz="2000" b="1">
                <a:latin typeface="Meiryo UI"/>
                <a:ea typeface="Meiryo UI"/>
              </a:rPr>
              <a:t>各施設の状況</a:t>
            </a:r>
            <a:endParaRPr lang="en-US" altLang="ja-JP" sz="2000" b="1">
              <a:latin typeface="Meiryo UI"/>
              <a:ea typeface="Meiryo UI"/>
            </a:endParaRPr>
          </a:p>
          <a:p>
            <a:pPr eaLnBrk="1" hangingPunct="1">
              <a:lnSpc>
                <a:spcPct val="150000"/>
              </a:lnSpc>
              <a:spcBef>
                <a:spcPct val="0"/>
              </a:spcBef>
              <a:buFontTx/>
              <a:buNone/>
            </a:pPr>
            <a:r>
              <a:rPr lang="en-US" altLang="ja-JP" sz="2000" b="1">
                <a:latin typeface="Meiryo UI"/>
                <a:ea typeface="Meiryo UI"/>
              </a:rPr>
              <a:t>3. </a:t>
            </a:r>
            <a:r>
              <a:rPr lang="ja-JP" altLang="en-US" sz="2000" b="1">
                <a:latin typeface="Meiryo UI"/>
                <a:ea typeface="Meiryo UI"/>
              </a:rPr>
              <a:t>見直しのポイント</a:t>
            </a:r>
            <a:endParaRPr lang="en-US" altLang="ja-JP" sz="2000" b="1">
              <a:latin typeface="Meiryo UI"/>
              <a:ea typeface="Meiryo UI"/>
            </a:endParaRPr>
          </a:p>
          <a:p>
            <a:pPr eaLnBrk="1" hangingPunct="1">
              <a:lnSpc>
                <a:spcPct val="150000"/>
              </a:lnSpc>
              <a:spcBef>
                <a:spcPct val="0"/>
              </a:spcBef>
              <a:buFontTx/>
              <a:buNone/>
            </a:pPr>
            <a:r>
              <a:rPr lang="en-US" altLang="ja-JP" sz="2000" b="1">
                <a:latin typeface="Meiryo UI"/>
                <a:ea typeface="Meiryo UI"/>
              </a:rPr>
              <a:t>4.</a:t>
            </a:r>
            <a:r>
              <a:rPr lang="ja-JP" altLang="en-US" sz="2000" b="1">
                <a:latin typeface="Meiryo UI"/>
                <a:ea typeface="Meiryo UI"/>
              </a:rPr>
              <a:t> 現計画の振り返りと検証</a:t>
            </a:r>
            <a:endParaRPr lang="en-US" altLang="ja-JP" sz="2000" b="1">
              <a:latin typeface="Meiryo UI"/>
              <a:ea typeface="Meiryo UI"/>
            </a:endParaRPr>
          </a:p>
          <a:p>
            <a:pPr eaLnBrk="1" hangingPunct="1">
              <a:lnSpc>
                <a:spcPct val="150000"/>
              </a:lnSpc>
              <a:spcBef>
                <a:spcPct val="0"/>
              </a:spcBef>
              <a:buFontTx/>
              <a:buNone/>
            </a:pPr>
            <a:r>
              <a:rPr lang="en-US" altLang="ja-JP" sz="2000" b="1">
                <a:latin typeface="Meiryo UI"/>
                <a:ea typeface="Meiryo UI"/>
              </a:rPr>
              <a:t>5. </a:t>
            </a:r>
            <a:r>
              <a:rPr lang="ja-JP" altLang="en-US" sz="2000" b="1">
                <a:latin typeface="Meiryo UI"/>
                <a:ea typeface="Meiryo UI"/>
              </a:rPr>
              <a:t>社会情勢の変化</a:t>
            </a:r>
            <a:endParaRPr lang="en-US" altLang="ja-JP" sz="2000" b="1">
              <a:latin typeface="Meiryo UI"/>
              <a:ea typeface="Meiryo UI"/>
            </a:endParaRPr>
          </a:p>
          <a:p>
            <a:pPr eaLnBrk="1" hangingPunct="1">
              <a:lnSpc>
                <a:spcPct val="150000"/>
              </a:lnSpc>
              <a:spcBef>
                <a:spcPct val="0"/>
              </a:spcBef>
              <a:buFontTx/>
              <a:buNone/>
            </a:pPr>
            <a:r>
              <a:rPr lang="en-US" altLang="ja-JP" sz="2000" b="1">
                <a:latin typeface="Meiryo UI"/>
                <a:ea typeface="Meiryo UI"/>
              </a:rPr>
              <a:t>6.</a:t>
            </a:r>
            <a:r>
              <a:rPr lang="ja-JP" altLang="en-US" sz="2000" b="1">
                <a:latin typeface="Meiryo UI"/>
                <a:ea typeface="Meiryo UI"/>
              </a:rPr>
              <a:t> 課題認識・論点</a:t>
            </a:r>
            <a:endParaRPr lang="en-US" altLang="ja-JP" sz="2000" b="1">
              <a:latin typeface="Meiryo UI"/>
              <a:ea typeface="Meiryo UI"/>
            </a:endParaRPr>
          </a:p>
        </p:txBody>
      </p:sp>
      <p:sp>
        <p:nvSpPr>
          <p:cNvPr id="3078" name="タイトル 1">
            <a:extLst>
              <a:ext uri="{FF2B5EF4-FFF2-40B4-BE49-F238E27FC236}">
                <a16:creationId xmlns:a16="http://schemas.microsoft.com/office/drawing/2014/main" id="{47E1B417-8626-40B0-B67C-EF9E62496448}"/>
              </a:ext>
            </a:extLst>
          </p:cNvPr>
          <p:cNvSpPr txBox="1">
            <a:spLocks noChangeArrowheads="1"/>
          </p:cNvSpPr>
          <p:nvPr/>
        </p:nvSpPr>
        <p:spPr bwMode="auto">
          <a:xfrm>
            <a:off x="0" y="1466850"/>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a:latin typeface="Meiryo UI" panose="020B0604030504040204" pitchFamily="50" charset="-128"/>
                <a:ea typeface="Meiryo UI" panose="020B0604030504040204" pitchFamily="50" charset="-128"/>
              </a:rPr>
              <a:t>大阪府都市基盤施設長寿命化計画の見直しについて</a:t>
            </a:r>
            <a:endParaRPr lang="en-US" altLang="ja-JP" sz="2800" b="1">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CA2DDC45-F0FE-EFFC-A521-24075DCFE416}"/>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1</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7" name="テキスト ボックス 4">
            <a:extLst>
              <a:ext uri="{FF2B5EF4-FFF2-40B4-BE49-F238E27FC236}">
                <a16:creationId xmlns:a16="http://schemas.microsoft.com/office/drawing/2014/main" id="{271FCA37-583B-48CB-9D0A-0F4C149A6308}"/>
              </a:ext>
            </a:extLst>
          </p:cNvPr>
          <p:cNvSpPr txBox="1">
            <a:spLocks noChangeArrowheads="1"/>
          </p:cNvSpPr>
          <p:nvPr/>
        </p:nvSpPr>
        <p:spPr bwMode="auto">
          <a:xfrm>
            <a:off x="7527471" y="157073"/>
            <a:ext cx="1393246" cy="400110"/>
          </a:xfrm>
          <a:prstGeom prst="rect">
            <a:avLst/>
          </a:prstGeom>
          <a:noFill/>
          <a:ln w="9525">
            <a:noFill/>
            <a:miter lim="800000"/>
            <a:headEnd/>
            <a:tailEnd/>
          </a:ln>
        </p:spPr>
        <p:txBody>
          <a:bodyPr wrap="square"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資料６</a:t>
            </a:r>
            <a:r>
              <a:rPr lang="en-US" altLang="ja-JP" sz="2000" b="1" dirty="0">
                <a:latin typeface="Meiryo UI" panose="020B0604030504040204" pitchFamily="50" charset="-128"/>
                <a:ea typeface="Meiryo UI" panose="020B0604030504040204" pitchFamily="50" charset="-128"/>
              </a:rPr>
              <a:t>】</a:t>
            </a:r>
            <a:endParaRPr lang="ja-JP" altLang="en-US" sz="2000" b="1" dirty="0">
              <a:latin typeface="Meiryo UI" panose="020B0604030504040204" pitchFamily="50" charset="-128"/>
              <a:ea typeface="Meiryo UI" panose="020B0604030504040204" pitchFamily="50" charset="-128"/>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8CF7C8F0-B61F-4B89-8F3D-3028B2C517FF}"/>
              </a:ext>
            </a:extLst>
          </p:cNvPr>
          <p:cNvGraphicFramePr>
            <a:graphicFrameLocks noGrp="1"/>
          </p:cNvGraphicFramePr>
          <p:nvPr>
            <p:extLst>
              <p:ext uri="{D42A27DB-BD31-4B8C-83A1-F6EECF244321}">
                <p14:modId xmlns:p14="http://schemas.microsoft.com/office/powerpoint/2010/main" val="1270419746"/>
              </p:ext>
            </p:extLst>
          </p:nvPr>
        </p:nvGraphicFramePr>
        <p:xfrm>
          <a:off x="47625" y="971550"/>
          <a:ext cx="9047164" cy="3387724"/>
        </p:xfrm>
        <a:graphic>
          <a:graphicData uri="http://schemas.openxmlformats.org/drawingml/2006/table">
            <a:tbl>
              <a:tblPr firstRow="1" bandRow="1">
                <a:tableStyleId>{5C22544A-7EE6-4342-B048-85BDC9FD1C3A}</a:tableStyleId>
              </a:tblPr>
              <a:tblGrid>
                <a:gridCol w="358627">
                  <a:extLst>
                    <a:ext uri="{9D8B030D-6E8A-4147-A177-3AD203B41FA5}">
                      <a16:colId xmlns:a16="http://schemas.microsoft.com/office/drawing/2014/main" val="20000"/>
                    </a:ext>
                  </a:extLst>
                </a:gridCol>
                <a:gridCol w="360000">
                  <a:extLst>
                    <a:ext uri="{9D8B030D-6E8A-4147-A177-3AD203B41FA5}">
                      <a16:colId xmlns:a16="http://schemas.microsoft.com/office/drawing/2014/main" val="20001"/>
                    </a:ext>
                  </a:extLst>
                </a:gridCol>
                <a:gridCol w="4008542">
                  <a:extLst>
                    <a:ext uri="{9D8B030D-6E8A-4147-A177-3AD203B41FA5}">
                      <a16:colId xmlns:a16="http://schemas.microsoft.com/office/drawing/2014/main" val="20002"/>
                    </a:ext>
                  </a:extLst>
                </a:gridCol>
                <a:gridCol w="3959995">
                  <a:extLst>
                    <a:ext uri="{9D8B030D-6E8A-4147-A177-3AD203B41FA5}">
                      <a16:colId xmlns:a16="http://schemas.microsoft.com/office/drawing/2014/main" val="20003"/>
                    </a:ext>
                  </a:extLst>
                </a:gridCol>
                <a:gridCol w="360000">
                  <a:extLst>
                    <a:ext uri="{9D8B030D-6E8A-4147-A177-3AD203B41FA5}">
                      <a16:colId xmlns:a16="http://schemas.microsoft.com/office/drawing/2014/main" val="20004"/>
                    </a:ext>
                  </a:extLst>
                </a:gridCol>
              </a:tblGrid>
              <a:tr h="457395">
                <a:tc>
                  <a:txBody>
                    <a:bodyPr/>
                    <a:lstStyle/>
                    <a:p>
                      <a:pPr algn="ctr"/>
                      <a:r>
                        <a:rPr kumimoji="1" lang="ja-JP" altLang="en-US" sz="1200">
                          <a:latin typeface="Meiryo UI" panose="020B0604030504040204" pitchFamily="50" charset="-128"/>
                          <a:ea typeface="Meiryo UI" panose="020B0604030504040204" pitchFamily="50" charset="-128"/>
                        </a:rPr>
                        <a:t>施設</a:t>
                      </a:r>
                    </a:p>
                  </a:txBody>
                  <a:tcPr marL="91430" marR="91430" marT="45740" marB="45740" anchor="ct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marL="91430" marR="91430" marT="45740" marB="45740" anchor="ctr"/>
                </a:tc>
                <a:tc>
                  <a:txBody>
                    <a:bodyPr/>
                    <a:lstStyle/>
                    <a:p>
                      <a:pPr algn="ctr"/>
                      <a:r>
                        <a:rPr kumimoji="1" lang="ja-JP" altLang="en-US" sz="1200">
                          <a:latin typeface="Meiryo UI" panose="020B0604030504040204" pitchFamily="50" charset="-128"/>
                          <a:ea typeface="Meiryo UI" panose="020B0604030504040204" pitchFamily="50" charset="-128"/>
                        </a:rPr>
                        <a:t>計　　画</a:t>
                      </a:r>
                    </a:p>
                  </a:txBody>
                  <a:tcPr marL="91430" marR="91430" marT="45740" marB="45740" anchor="ctr"/>
                </a:tc>
                <a:tc>
                  <a:txBody>
                    <a:bodyPr/>
                    <a:lstStyle/>
                    <a:p>
                      <a:pPr algn="ctr"/>
                      <a:r>
                        <a:rPr kumimoji="1" lang="ja-JP" altLang="en-US" sz="1200">
                          <a:latin typeface="Meiryo UI" panose="020B0604030504040204" pitchFamily="50" charset="-128"/>
                          <a:ea typeface="Meiryo UI" panose="020B0604030504040204" pitchFamily="50" charset="-128"/>
                        </a:rPr>
                        <a:t>結　　果</a:t>
                      </a:r>
                    </a:p>
                  </a:txBody>
                  <a:tcPr marL="91430" marR="91430" marT="45740" marB="45740" anchor="ctr"/>
                </a:tc>
                <a:tc>
                  <a:txBody>
                    <a:bodyPr/>
                    <a:lstStyle/>
                    <a:p>
                      <a:pPr algn="ctr"/>
                      <a:r>
                        <a:rPr kumimoji="1" lang="ja-JP" altLang="en-US" sz="1200">
                          <a:latin typeface="Meiryo UI" panose="020B0604030504040204" pitchFamily="50" charset="-128"/>
                          <a:ea typeface="Meiryo UI" panose="020B0604030504040204" pitchFamily="50" charset="-128"/>
                        </a:rPr>
                        <a:t>評価</a:t>
                      </a:r>
                    </a:p>
                  </a:txBody>
                  <a:tcPr marL="91430" marR="91430" marT="45740" marB="45740" anchor="ctr"/>
                </a:tc>
                <a:extLst>
                  <a:ext uri="{0D108BD9-81ED-4DB2-BD59-A6C34878D82A}">
                    <a16:rowId xmlns:a16="http://schemas.microsoft.com/office/drawing/2014/main" val="10000"/>
                  </a:ext>
                </a:extLst>
              </a:tr>
              <a:tr h="643547">
                <a:tc rowSpan="2">
                  <a:txBody>
                    <a:bodyPr/>
                    <a:lstStyle/>
                    <a:p>
                      <a:pPr algn="ctr"/>
                      <a:r>
                        <a:rPr kumimoji="1" lang="ja-JP" altLang="en-US" sz="1200">
                          <a:latin typeface="Meiryo UI" panose="020B0604030504040204" pitchFamily="50" charset="-128"/>
                          <a:ea typeface="Meiryo UI" panose="020B0604030504040204" pitchFamily="50" charset="-128"/>
                        </a:rPr>
                        <a:t>橋梁</a:t>
                      </a:r>
                    </a:p>
                  </a:txBody>
                  <a:tcPr marL="91430" marR="91430" marT="45740" marB="45740" anchor="ctr"/>
                </a:tc>
                <a:tc>
                  <a:txBody>
                    <a:bodyPr/>
                    <a:lstStyle/>
                    <a:p>
                      <a:pPr marL="0" indent="0">
                        <a:buFont typeface="Arial" panose="020B0604020202020204" pitchFamily="34" charset="0"/>
                        <a:buNone/>
                      </a:pPr>
                      <a:r>
                        <a:rPr kumimoji="1" lang="ja-JP" altLang="en-US" sz="1200">
                          <a:latin typeface="Meiryo UI" panose="020B0604030504040204" pitchFamily="50" charset="-128"/>
                          <a:ea typeface="Meiryo UI" panose="020B0604030504040204" pitchFamily="50" charset="-128"/>
                        </a:rPr>
                        <a:t>点検</a:t>
                      </a:r>
                      <a:endParaRPr kumimoji="1" lang="en-US" altLang="ja-JP" sz="1200">
                        <a:latin typeface="Meiryo UI" panose="020B0604030504040204" pitchFamily="50" charset="-128"/>
                        <a:ea typeface="Meiryo UI" panose="020B0604030504040204" pitchFamily="50" charset="-128"/>
                      </a:endParaRPr>
                    </a:p>
                  </a:txBody>
                  <a:tcPr marL="91430" marR="91430" marT="45740" marB="45740" anchor="ctr"/>
                </a:tc>
                <a:tc>
                  <a:txBody>
                    <a:bodyPr/>
                    <a:lstStyle/>
                    <a:p>
                      <a:pPr marL="171450" indent="-171450" algn="l">
                        <a:buFont typeface="Arial" panose="020B0604020202020204" pitchFamily="34" charset="0"/>
                        <a:buChar char="•"/>
                      </a:pPr>
                      <a:r>
                        <a:rPr kumimoji="1" lang="ja-JP" altLang="en-US" sz="1200">
                          <a:solidFill>
                            <a:schemeClr val="tx1"/>
                          </a:solidFill>
                          <a:latin typeface="Meiryo UI" panose="020B0604030504040204" pitchFamily="50" charset="-128"/>
                          <a:ea typeface="Meiryo UI" panose="020B0604030504040204" pitchFamily="50" charset="-128"/>
                        </a:rPr>
                        <a:t>全橋梁について、</a:t>
                      </a:r>
                      <a:r>
                        <a:rPr kumimoji="1" lang="en-US" altLang="ja-JP" sz="1200">
                          <a:solidFill>
                            <a:schemeClr val="tx1"/>
                          </a:solidFill>
                          <a:latin typeface="Meiryo UI" panose="020B0604030504040204" pitchFamily="50" charset="-128"/>
                          <a:ea typeface="Meiryo UI" panose="020B0604030504040204" pitchFamily="50" charset="-128"/>
                        </a:rPr>
                        <a:t>5</a:t>
                      </a:r>
                      <a:r>
                        <a:rPr kumimoji="1" lang="ja-JP" altLang="en-US" sz="1200">
                          <a:solidFill>
                            <a:schemeClr val="tx1"/>
                          </a:solidFill>
                          <a:latin typeface="Meiryo UI" panose="020B0604030504040204" pitchFamily="50" charset="-128"/>
                          <a:ea typeface="Meiryo UI" panose="020B0604030504040204" pitchFamily="50" charset="-128"/>
                        </a:rPr>
                        <a:t>年に</a:t>
                      </a:r>
                      <a:r>
                        <a:rPr kumimoji="1" lang="en-US" altLang="ja-JP" sz="1200">
                          <a:solidFill>
                            <a:schemeClr val="tx1"/>
                          </a:solidFill>
                          <a:latin typeface="Meiryo UI" panose="020B0604030504040204" pitchFamily="50" charset="-128"/>
                          <a:ea typeface="Meiryo UI" panose="020B0604030504040204" pitchFamily="50" charset="-128"/>
                        </a:rPr>
                        <a:t>1</a:t>
                      </a:r>
                      <a:r>
                        <a:rPr kumimoji="1" lang="ja-JP" altLang="en-US" sz="1200">
                          <a:solidFill>
                            <a:schemeClr val="tx1"/>
                          </a:solidFill>
                          <a:latin typeface="Meiryo UI" panose="020B0604030504040204" pitchFamily="50" charset="-128"/>
                          <a:ea typeface="Meiryo UI" panose="020B0604030504040204" pitchFamily="50" charset="-128"/>
                        </a:rPr>
                        <a:t>度の近接目視点検を導入</a:t>
                      </a:r>
                      <a:endParaRPr kumimoji="1" lang="en-US" altLang="ja-JP" sz="120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a:solidFill>
                            <a:schemeClr val="tx1"/>
                          </a:solidFill>
                          <a:latin typeface="Meiryo UI" panose="020B0604030504040204" pitchFamily="50" charset="-128"/>
                          <a:ea typeface="Meiryo UI" panose="020B0604030504040204" pitchFamily="50" charset="-128"/>
                        </a:rPr>
                        <a:t>定期点検に加え、施設の状況に応じた中間点検の導入</a:t>
                      </a:r>
                      <a:endParaRPr kumimoji="1" lang="en-US" altLang="ja-JP" sz="1200">
                        <a:solidFill>
                          <a:schemeClr val="tx1"/>
                        </a:solidFill>
                        <a:latin typeface="Meiryo UI" panose="020B0604030504040204" pitchFamily="50" charset="-128"/>
                        <a:ea typeface="Meiryo UI" panose="020B0604030504040204" pitchFamily="50" charset="-128"/>
                      </a:endParaRPr>
                    </a:p>
                  </a:txBody>
                  <a:tcPr marL="91430" marR="91430" marT="45740" marB="45740"/>
                </a:tc>
                <a:tc>
                  <a:txBody>
                    <a:bodyPr/>
                    <a:lstStyle/>
                    <a:p>
                      <a:pPr marL="171450" indent="-171450" algn="l">
                        <a:buFont typeface="Arial" panose="020B0604020202020204" pitchFamily="34" charset="0"/>
                        <a:buChar char="•"/>
                      </a:pPr>
                      <a:r>
                        <a:rPr kumimoji="1" lang="ja-JP" altLang="en-US" sz="1200">
                          <a:solidFill>
                            <a:schemeClr val="tx1"/>
                          </a:solidFill>
                          <a:latin typeface="Meiryo UI" panose="020B0604030504040204" pitchFamily="50" charset="-128"/>
                          <a:ea typeface="Meiryo UI" panose="020B0604030504040204" pitchFamily="50" charset="-128"/>
                        </a:rPr>
                        <a:t>近接目視に加え、ドローンなどの活用を用いた定期点検を</a:t>
                      </a:r>
                      <a:br>
                        <a:rPr kumimoji="1" lang="en-US" altLang="ja-JP" sz="1200">
                          <a:solidFill>
                            <a:schemeClr val="tx1"/>
                          </a:solidFill>
                          <a:latin typeface="Meiryo UI" panose="020B0604030504040204" pitchFamily="50" charset="-128"/>
                          <a:ea typeface="Meiryo UI" panose="020B0604030504040204" pitchFamily="50" charset="-128"/>
                        </a:rPr>
                      </a:br>
                      <a:r>
                        <a:rPr kumimoji="1" lang="en-US" altLang="ja-JP" sz="1200">
                          <a:solidFill>
                            <a:schemeClr val="tx1"/>
                          </a:solidFill>
                          <a:latin typeface="Meiryo UI" panose="020B0604030504040204" pitchFamily="50" charset="-128"/>
                          <a:ea typeface="Meiryo UI" panose="020B0604030504040204" pitchFamily="50" charset="-128"/>
                        </a:rPr>
                        <a:t>5</a:t>
                      </a:r>
                      <a:r>
                        <a:rPr kumimoji="1" lang="ja-JP" altLang="en-US" sz="1200">
                          <a:solidFill>
                            <a:schemeClr val="tx1"/>
                          </a:solidFill>
                          <a:latin typeface="Meiryo UI" panose="020B0604030504040204" pitchFamily="50" charset="-128"/>
                          <a:ea typeface="Meiryo UI" panose="020B0604030504040204" pitchFamily="50" charset="-128"/>
                        </a:rPr>
                        <a:t>年に</a:t>
                      </a:r>
                      <a:r>
                        <a:rPr kumimoji="1" lang="en-US" altLang="ja-JP" sz="1200">
                          <a:solidFill>
                            <a:schemeClr val="tx1"/>
                          </a:solidFill>
                          <a:latin typeface="Meiryo UI" panose="020B0604030504040204" pitchFamily="50" charset="-128"/>
                          <a:ea typeface="Meiryo UI" panose="020B0604030504040204" pitchFamily="50" charset="-128"/>
                        </a:rPr>
                        <a:t>1</a:t>
                      </a:r>
                      <a:r>
                        <a:rPr kumimoji="1" lang="ja-JP" altLang="en-US" sz="1200">
                          <a:solidFill>
                            <a:schemeClr val="tx1"/>
                          </a:solidFill>
                          <a:latin typeface="Meiryo UI" panose="020B0604030504040204" pitchFamily="50" charset="-128"/>
                          <a:ea typeface="Meiryo UI" panose="020B0604030504040204" pitchFamily="50" charset="-128"/>
                        </a:rPr>
                        <a:t>度実施</a:t>
                      </a:r>
                      <a:endParaRPr kumimoji="1" lang="en-US" altLang="ja-JP" sz="120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a:solidFill>
                            <a:schemeClr val="tx1"/>
                          </a:solidFill>
                          <a:latin typeface="Meiryo UI" panose="020B0604030504040204" pitchFamily="50" charset="-128"/>
                          <a:ea typeface="Meiryo UI" panose="020B0604030504040204" pitchFamily="50" charset="-128"/>
                        </a:rPr>
                        <a:t>修繕までに時間を要する橋梁の中間点検が一部未実施</a:t>
                      </a:r>
                      <a:endParaRPr kumimoji="1" lang="en-US" altLang="ja-JP" sz="1200">
                        <a:solidFill>
                          <a:schemeClr val="tx1"/>
                        </a:solidFill>
                        <a:latin typeface="Meiryo UI" panose="020B0604030504040204" pitchFamily="50" charset="-128"/>
                        <a:ea typeface="Meiryo UI" panose="020B0604030504040204" pitchFamily="50" charset="-128"/>
                      </a:endParaRPr>
                    </a:p>
                  </a:txBody>
                  <a:tcPr marL="91430" marR="91430" marT="45740" marB="45740"/>
                </a:tc>
                <a:tc>
                  <a:txBody>
                    <a:bodyPr/>
                    <a:lstStyle/>
                    <a:p>
                      <a:pPr marL="0" indent="0">
                        <a:buFont typeface="Arial" panose="020B0604020202020204" pitchFamily="34" charset="0"/>
                        <a:buNone/>
                      </a:pPr>
                      <a:r>
                        <a:rPr kumimoji="1" lang="ja-JP" altLang="en-US" sz="1200">
                          <a:solidFill>
                            <a:schemeClr val="tx1"/>
                          </a:solidFill>
                          <a:latin typeface="Meiryo UI" panose="020B0604030504040204" pitchFamily="50" charset="-128"/>
                          <a:ea typeface="Meiryo UI" panose="020B0604030504040204" pitchFamily="50" charset="-128"/>
                        </a:rPr>
                        <a:t>〇</a:t>
                      </a:r>
                      <a:endParaRPr kumimoji="1" lang="en-US" altLang="ja-JP" sz="1200">
                        <a:solidFill>
                          <a:schemeClr val="tx1"/>
                        </a:solidFill>
                        <a:latin typeface="Meiryo UI" panose="020B0604030504040204" pitchFamily="50" charset="-128"/>
                        <a:ea typeface="Meiryo UI" panose="020B0604030504040204" pitchFamily="50" charset="-128"/>
                      </a:endParaRPr>
                    </a:p>
                  </a:txBody>
                  <a:tcPr marL="91430" marR="91430" marT="45740" marB="45740" anchor="ctr"/>
                </a:tc>
                <a:extLst>
                  <a:ext uri="{0D108BD9-81ED-4DB2-BD59-A6C34878D82A}">
                    <a16:rowId xmlns:a16="http://schemas.microsoft.com/office/drawing/2014/main" val="10001"/>
                  </a:ext>
                </a:extLst>
              </a:tr>
              <a:tr h="1006268">
                <a:tc vMerge="1">
                  <a:txBody>
                    <a:bodyPr/>
                    <a:lstStyle/>
                    <a:p>
                      <a:pPr algn="ctr"/>
                      <a:endParaRPr kumimoji="1" lang="ja-JP" altLang="en-US" sz="1200">
                        <a:latin typeface="BIZ UDゴシック" panose="020B0400000000000000" pitchFamily="49" charset="-128"/>
                        <a:ea typeface="BIZ UDゴシック" panose="020B0400000000000000" pitchFamily="49" charset="-128"/>
                      </a:endParaRPr>
                    </a:p>
                  </a:txBody>
                  <a:tcPr anchor="ctr"/>
                </a:tc>
                <a:tc>
                  <a:txBody>
                    <a:bodyPr/>
                    <a:lstStyle/>
                    <a:p>
                      <a:pPr marL="0" indent="0">
                        <a:buFont typeface="Arial" panose="020B0604020202020204" pitchFamily="34" charset="0"/>
                        <a:buNone/>
                      </a:pPr>
                      <a:r>
                        <a:rPr kumimoji="1" lang="ja-JP" altLang="en-US" sz="1200">
                          <a:latin typeface="Meiryo UI" panose="020B0604030504040204" pitchFamily="50" charset="-128"/>
                          <a:ea typeface="Meiryo UI" panose="020B0604030504040204" pitchFamily="50" charset="-128"/>
                        </a:rPr>
                        <a:t>修繕</a:t>
                      </a:r>
                      <a:endParaRPr kumimoji="1" lang="en-US" altLang="ja-JP" sz="1200">
                        <a:latin typeface="Meiryo UI" panose="020B0604030504040204" pitchFamily="50" charset="-128"/>
                        <a:ea typeface="Meiryo UI" panose="020B0604030504040204" pitchFamily="50" charset="-128"/>
                      </a:endParaRPr>
                    </a:p>
                  </a:txBody>
                  <a:tcPr marL="91430" marR="91430" marT="45740" marB="45740" anchor="ct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solidFill>
                            <a:schemeClr val="tx1"/>
                          </a:solidFill>
                          <a:latin typeface="Meiryo UI" panose="020B0604030504040204" pitchFamily="50" charset="-128"/>
                          <a:ea typeface="Meiryo UI" panose="020B0604030504040204" pitchFamily="50" charset="-128"/>
                        </a:rPr>
                        <a:t>予防保全対策により目標管理水準（健全性</a:t>
                      </a:r>
                      <a:r>
                        <a:rPr kumimoji="1" lang="en-US" altLang="ja-JP" sz="1200">
                          <a:solidFill>
                            <a:schemeClr val="tx1"/>
                          </a:solidFill>
                          <a:latin typeface="Meiryo UI" panose="020B0604030504040204" pitchFamily="50" charset="-128"/>
                          <a:ea typeface="Meiryo UI" panose="020B0604030504040204" pitchFamily="50" charset="-128"/>
                        </a:rPr>
                        <a:t>Ⅰ</a:t>
                      </a:r>
                      <a:r>
                        <a:rPr kumimoji="1" lang="ja-JP" altLang="en-US" sz="1200">
                          <a:solidFill>
                            <a:schemeClr val="tx1"/>
                          </a:solidFill>
                          <a:latin typeface="Meiryo UI" panose="020B0604030504040204" pitchFamily="50" charset="-128"/>
                          <a:ea typeface="Meiryo UI" panose="020B0604030504040204" pitchFamily="50" charset="-128"/>
                        </a:rPr>
                        <a:t>）の確保</a:t>
                      </a:r>
                      <a:br>
                        <a:rPr kumimoji="1" lang="en-US" altLang="ja-JP" sz="1200">
                          <a:solidFill>
                            <a:schemeClr val="tx1"/>
                          </a:solidFill>
                          <a:latin typeface="Meiryo UI" panose="020B0604030504040204" pitchFamily="50" charset="-128"/>
                          <a:ea typeface="Meiryo UI" panose="020B0604030504040204" pitchFamily="50" charset="-128"/>
                        </a:rPr>
                      </a:b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H26</a:t>
                      </a:r>
                      <a:r>
                        <a:rPr kumimoji="1" lang="ja-JP" altLang="en-US" sz="1200">
                          <a:solidFill>
                            <a:schemeClr val="tx1"/>
                          </a:solidFill>
                          <a:latin typeface="Meiryo UI" panose="020B0604030504040204" pitchFamily="50" charset="-128"/>
                          <a:ea typeface="Meiryo UI" panose="020B0604030504040204" pitchFamily="50" charset="-128"/>
                        </a:rPr>
                        <a:t>時点　</a:t>
                      </a:r>
                      <a:r>
                        <a:rPr kumimoji="1" lang="en-US" altLang="ja-JP" sz="1200">
                          <a:solidFill>
                            <a:schemeClr val="tx1"/>
                          </a:solidFill>
                          <a:latin typeface="Meiryo UI" panose="020B0604030504040204" pitchFamily="50" charset="-128"/>
                          <a:ea typeface="Meiryo UI" panose="020B0604030504040204" pitchFamily="50" charset="-128"/>
                        </a:rPr>
                        <a:t>Ⅰ</a:t>
                      </a: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40</a:t>
                      </a:r>
                      <a:r>
                        <a:rPr kumimoji="1" lang="ja-JP" altLang="en-US" sz="1200">
                          <a:solidFill>
                            <a:schemeClr val="tx1"/>
                          </a:solidFill>
                          <a:latin typeface="Meiryo UI" panose="020B0604030504040204" pitchFamily="50" charset="-128"/>
                          <a:ea typeface="Meiryo UI" panose="020B0604030504040204" pitchFamily="50" charset="-128"/>
                        </a:rPr>
                        <a:t>％　</a:t>
                      </a:r>
                      <a:r>
                        <a:rPr kumimoji="1" lang="en-US" altLang="ja-JP" sz="1200">
                          <a:solidFill>
                            <a:schemeClr val="tx1"/>
                          </a:solidFill>
                          <a:latin typeface="Meiryo UI" panose="020B0604030504040204" pitchFamily="50" charset="-128"/>
                          <a:ea typeface="Meiryo UI" panose="020B0604030504040204" pitchFamily="50" charset="-128"/>
                        </a:rPr>
                        <a:t>Ⅱ</a:t>
                      </a: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38</a:t>
                      </a:r>
                      <a:r>
                        <a:rPr kumimoji="1" lang="ja-JP" altLang="en-US" sz="1200">
                          <a:solidFill>
                            <a:schemeClr val="tx1"/>
                          </a:solidFill>
                          <a:latin typeface="Meiryo UI" panose="020B0604030504040204" pitchFamily="50" charset="-128"/>
                          <a:ea typeface="Meiryo UI" panose="020B0604030504040204" pitchFamily="50" charset="-128"/>
                        </a:rPr>
                        <a:t>％　</a:t>
                      </a:r>
                      <a:r>
                        <a:rPr kumimoji="1" lang="en-US" altLang="ja-JP" sz="1200">
                          <a:solidFill>
                            <a:schemeClr val="tx1"/>
                          </a:solidFill>
                          <a:latin typeface="Meiryo UI" panose="020B0604030504040204" pitchFamily="50" charset="-128"/>
                          <a:ea typeface="Meiryo UI" panose="020B0604030504040204" pitchFamily="50" charset="-128"/>
                        </a:rPr>
                        <a:t>Ⅲ</a:t>
                      </a: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22</a:t>
                      </a:r>
                      <a:r>
                        <a:rPr kumimoji="1" lang="ja-JP" altLang="en-US" sz="1200">
                          <a:solidFill>
                            <a:schemeClr val="tx1"/>
                          </a:solidFill>
                          <a:latin typeface="Meiryo UI" panose="020B0604030504040204" pitchFamily="50" charset="-128"/>
                          <a:ea typeface="Meiryo UI" panose="020B0604030504040204" pitchFamily="50" charset="-128"/>
                        </a:rPr>
                        <a:t>％）</a:t>
                      </a:r>
                      <a:endParaRPr kumimoji="1" lang="en-US" altLang="ja-JP" sz="1200">
                        <a:solidFill>
                          <a:schemeClr val="tx1"/>
                        </a:solidFill>
                        <a:latin typeface="Meiryo UI" panose="020B0604030504040204" pitchFamily="50" charset="-128"/>
                        <a:ea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solidFill>
                            <a:schemeClr val="tx1"/>
                          </a:solidFill>
                          <a:latin typeface="Meiryo UI" panose="020B0604030504040204" pitchFamily="50" charset="-128"/>
                          <a:ea typeface="Meiryo UI" panose="020B0604030504040204" pitchFamily="50" charset="-128"/>
                        </a:rPr>
                        <a:t>予測計画型での修繕の実施</a:t>
                      </a:r>
                      <a:br>
                        <a:rPr kumimoji="1" lang="en-US" altLang="ja-JP" sz="1200">
                          <a:solidFill>
                            <a:schemeClr val="tx1"/>
                          </a:solidFill>
                          <a:latin typeface="Meiryo UI" panose="020B0604030504040204" pitchFamily="50" charset="-128"/>
                          <a:ea typeface="Meiryo UI" panose="020B0604030504040204" pitchFamily="50" charset="-128"/>
                        </a:rPr>
                      </a:br>
                      <a:r>
                        <a:rPr kumimoji="1" lang="ja-JP" altLang="en-US" sz="1200">
                          <a:solidFill>
                            <a:schemeClr val="tx1"/>
                          </a:solidFill>
                          <a:latin typeface="Meiryo UI" panose="020B0604030504040204" pitchFamily="50" charset="-128"/>
                          <a:ea typeface="Meiryo UI" panose="020B0604030504040204" pitchFamily="50" charset="-128"/>
                        </a:rPr>
                        <a:t>（劣化を予測し最適な補修タイミングで修繕を実施）</a:t>
                      </a:r>
                      <a:endParaRPr kumimoji="1" lang="en-US" altLang="ja-JP" sz="1200">
                        <a:solidFill>
                          <a:schemeClr val="tx1"/>
                        </a:solidFill>
                        <a:latin typeface="Meiryo UI" panose="020B0604030504040204" pitchFamily="50" charset="-128"/>
                        <a:ea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a:solidFill>
                          <a:schemeClr val="tx1"/>
                        </a:solidFill>
                        <a:latin typeface="Meiryo UI" panose="020B0604030504040204" pitchFamily="50" charset="-128"/>
                        <a:ea typeface="Meiryo UI" panose="020B0604030504040204" pitchFamily="50" charset="-128"/>
                      </a:endParaRPr>
                    </a:p>
                  </a:txBody>
                  <a:tcPr marL="91430" marR="91430" marT="45740" marB="45740"/>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solidFill>
                            <a:schemeClr val="tx1"/>
                          </a:solidFill>
                          <a:latin typeface="Meiryo UI" panose="020B0604030504040204" pitchFamily="50" charset="-128"/>
                          <a:ea typeface="Meiryo UI" panose="020B0604030504040204" pitchFamily="50" charset="-128"/>
                        </a:rPr>
                        <a:t>目標管理水準（健全性</a:t>
                      </a:r>
                      <a:r>
                        <a:rPr kumimoji="1" lang="en-US" altLang="ja-JP" sz="1200">
                          <a:solidFill>
                            <a:schemeClr val="tx1"/>
                          </a:solidFill>
                          <a:latin typeface="Meiryo UI" panose="020B0604030504040204" pitchFamily="50" charset="-128"/>
                          <a:ea typeface="Meiryo UI" panose="020B0604030504040204" pitchFamily="50" charset="-128"/>
                        </a:rPr>
                        <a:t>Ⅰ</a:t>
                      </a:r>
                      <a:r>
                        <a:rPr kumimoji="1" lang="ja-JP" altLang="en-US" sz="1200">
                          <a:solidFill>
                            <a:schemeClr val="tx1"/>
                          </a:solidFill>
                          <a:latin typeface="Meiryo UI" panose="020B0604030504040204" pitchFamily="50" charset="-128"/>
                          <a:ea typeface="Meiryo UI" panose="020B0604030504040204" pitchFamily="50" charset="-128"/>
                        </a:rPr>
                        <a:t>）の確保が未達成</a:t>
                      </a:r>
                      <a:br>
                        <a:rPr kumimoji="1" lang="en-US" altLang="ja-JP" sz="1200">
                          <a:solidFill>
                            <a:schemeClr val="tx1"/>
                          </a:solidFill>
                          <a:latin typeface="Meiryo UI" panose="020B0604030504040204" pitchFamily="50" charset="-128"/>
                          <a:ea typeface="Meiryo UI" panose="020B0604030504040204" pitchFamily="50" charset="-128"/>
                        </a:rPr>
                      </a:b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R4</a:t>
                      </a:r>
                      <a:r>
                        <a:rPr kumimoji="1" lang="ja-JP" altLang="en-US" sz="1200">
                          <a:solidFill>
                            <a:schemeClr val="tx1"/>
                          </a:solidFill>
                          <a:latin typeface="Meiryo UI" panose="020B0604030504040204" pitchFamily="50" charset="-128"/>
                          <a:ea typeface="Meiryo UI" panose="020B0604030504040204" pitchFamily="50" charset="-128"/>
                        </a:rPr>
                        <a:t>時点　</a:t>
                      </a:r>
                      <a:r>
                        <a:rPr kumimoji="1" lang="en-US" altLang="ja-JP" sz="1200">
                          <a:solidFill>
                            <a:schemeClr val="tx1"/>
                          </a:solidFill>
                          <a:latin typeface="Meiryo UI" panose="020B0604030504040204" pitchFamily="50" charset="-128"/>
                          <a:ea typeface="Meiryo UI" panose="020B0604030504040204" pitchFamily="50" charset="-128"/>
                        </a:rPr>
                        <a:t>Ⅰ</a:t>
                      </a: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77</a:t>
                      </a:r>
                      <a:r>
                        <a:rPr kumimoji="1" lang="ja-JP" altLang="en-US" sz="1200">
                          <a:solidFill>
                            <a:schemeClr val="tx1"/>
                          </a:solidFill>
                          <a:latin typeface="Meiryo UI" panose="020B0604030504040204" pitchFamily="50" charset="-128"/>
                          <a:ea typeface="Meiryo UI" panose="020B0604030504040204" pitchFamily="50" charset="-128"/>
                        </a:rPr>
                        <a:t>％　</a:t>
                      </a:r>
                      <a:r>
                        <a:rPr kumimoji="1" lang="en-US" altLang="ja-JP" sz="1200">
                          <a:solidFill>
                            <a:schemeClr val="tx1"/>
                          </a:solidFill>
                          <a:latin typeface="Meiryo UI" panose="020B0604030504040204" pitchFamily="50" charset="-128"/>
                          <a:ea typeface="Meiryo UI" panose="020B0604030504040204" pitchFamily="50" charset="-128"/>
                        </a:rPr>
                        <a:t>Ⅱ</a:t>
                      </a: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19</a:t>
                      </a:r>
                      <a:r>
                        <a:rPr kumimoji="1" lang="ja-JP" altLang="en-US" sz="1200">
                          <a:solidFill>
                            <a:schemeClr val="tx1"/>
                          </a:solidFill>
                          <a:latin typeface="Meiryo UI" panose="020B0604030504040204" pitchFamily="50" charset="-128"/>
                          <a:ea typeface="Meiryo UI" panose="020B0604030504040204" pitchFamily="50" charset="-128"/>
                        </a:rPr>
                        <a:t>％　</a:t>
                      </a:r>
                      <a:r>
                        <a:rPr kumimoji="1" lang="en-US" altLang="ja-JP" sz="1200">
                          <a:solidFill>
                            <a:schemeClr val="tx1"/>
                          </a:solidFill>
                          <a:latin typeface="Meiryo UI" panose="020B0604030504040204" pitchFamily="50" charset="-128"/>
                          <a:ea typeface="Meiryo UI" panose="020B0604030504040204" pitchFamily="50" charset="-128"/>
                        </a:rPr>
                        <a:t>Ⅲ</a:t>
                      </a:r>
                      <a:r>
                        <a:rPr kumimoji="1" lang="ja-JP" altLang="en-US" sz="1200">
                          <a:solidFill>
                            <a:schemeClr val="tx1"/>
                          </a:solidFill>
                          <a:latin typeface="Meiryo UI" panose="020B0604030504040204" pitchFamily="50" charset="-128"/>
                          <a:ea typeface="Meiryo UI" panose="020B0604030504040204" pitchFamily="50" charset="-128"/>
                        </a:rPr>
                        <a:t>： </a:t>
                      </a:r>
                      <a:r>
                        <a:rPr kumimoji="1" lang="en-US" altLang="ja-JP" sz="1200">
                          <a:solidFill>
                            <a:schemeClr val="tx1"/>
                          </a:solidFill>
                          <a:latin typeface="Meiryo UI" panose="020B0604030504040204" pitchFamily="50" charset="-128"/>
                          <a:ea typeface="Meiryo UI" panose="020B0604030504040204" pitchFamily="50" charset="-128"/>
                        </a:rPr>
                        <a:t>4</a:t>
                      </a:r>
                      <a:r>
                        <a:rPr kumimoji="1" lang="ja-JP" altLang="en-US" sz="1200">
                          <a:solidFill>
                            <a:schemeClr val="tx1"/>
                          </a:solidFill>
                          <a:latin typeface="Meiryo UI" panose="020B0604030504040204" pitchFamily="50" charset="-128"/>
                          <a:ea typeface="Meiryo UI" panose="020B0604030504040204" pitchFamily="50" charset="-128"/>
                        </a:rPr>
                        <a:t>％に改善）</a:t>
                      </a:r>
                      <a:endParaRPr kumimoji="1" lang="en-US" altLang="ja-JP" sz="1200">
                        <a:solidFill>
                          <a:schemeClr val="tx1"/>
                        </a:solidFill>
                        <a:latin typeface="Meiryo UI" panose="020B0604030504040204" pitchFamily="50" charset="-128"/>
                        <a:ea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solidFill>
                            <a:schemeClr val="tx1"/>
                          </a:solidFill>
                          <a:latin typeface="Meiryo UI" panose="020B0604030504040204" pitchFamily="50" charset="-128"/>
                          <a:ea typeface="Meiryo UI" panose="020B0604030504040204" pitchFamily="50" charset="-128"/>
                        </a:rPr>
                        <a:t>劣化や変状を評価した修繕となっており、予測計画型の</a:t>
                      </a:r>
                      <a:br>
                        <a:rPr kumimoji="1" lang="en-US" altLang="ja-JP" sz="1200">
                          <a:solidFill>
                            <a:schemeClr val="tx1"/>
                          </a:solidFill>
                          <a:latin typeface="Meiryo UI" panose="020B0604030504040204" pitchFamily="50" charset="-128"/>
                          <a:ea typeface="Meiryo UI" panose="020B0604030504040204" pitchFamily="50" charset="-128"/>
                        </a:rPr>
                      </a:br>
                      <a:r>
                        <a:rPr kumimoji="1" lang="ja-JP" altLang="en-US" sz="1200">
                          <a:solidFill>
                            <a:schemeClr val="tx1"/>
                          </a:solidFill>
                          <a:latin typeface="Meiryo UI" panose="020B0604030504040204" pitchFamily="50" charset="-128"/>
                          <a:ea typeface="Meiryo UI" panose="020B0604030504040204" pitchFamily="50" charset="-128"/>
                        </a:rPr>
                        <a:t>修繕に至っていない。</a:t>
                      </a:r>
                      <a:endParaRPr kumimoji="1" lang="en-US" altLang="ja-JP" sz="1200">
                        <a:solidFill>
                          <a:schemeClr val="tx1"/>
                        </a:solidFill>
                        <a:latin typeface="Meiryo UI" panose="020B0604030504040204" pitchFamily="50" charset="-128"/>
                        <a:ea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solidFill>
                            <a:schemeClr val="tx1"/>
                          </a:solidFill>
                          <a:latin typeface="Meiryo UI" panose="020B0604030504040204" pitchFamily="50" charset="-128"/>
                          <a:ea typeface="Meiryo UI" panose="020B0604030504040204" pitchFamily="50" charset="-128"/>
                        </a:rPr>
                        <a:t>健全性</a:t>
                      </a:r>
                      <a:r>
                        <a:rPr kumimoji="1" lang="en-US" altLang="ja-JP" sz="1200">
                          <a:solidFill>
                            <a:schemeClr val="tx1"/>
                          </a:solidFill>
                          <a:latin typeface="Meiryo UI" panose="020B0604030504040204" pitchFamily="50" charset="-128"/>
                          <a:ea typeface="Meiryo UI" panose="020B0604030504040204" pitchFamily="50" charset="-128"/>
                        </a:rPr>
                        <a:t>Ⅲ</a:t>
                      </a: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5</a:t>
                      </a:r>
                      <a:r>
                        <a:rPr kumimoji="1" lang="ja-JP" altLang="en-US" sz="1200">
                          <a:solidFill>
                            <a:schemeClr val="tx1"/>
                          </a:solidFill>
                          <a:latin typeface="Meiryo UI" panose="020B0604030504040204" pitchFamily="50" charset="-128"/>
                          <a:ea typeface="Meiryo UI" panose="020B0604030504040204" pitchFamily="50" charset="-128"/>
                        </a:rPr>
                        <a:t>年以内）の対策が一部未実施</a:t>
                      </a:r>
                      <a:endParaRPr kumimoji="1" lang="en-US" altLang="ja-JP" sz="1200">
                        <a:solidFill>
                          <a:schemeClr val="tx1"/>
                        </a:solidFill>
                        <a:latin typeface="Meiryo UI" panose="020B0604030504040204" pitchFamily="50" charset="-128"/>
                        <a:ea typeface="Meiryo UI" panose="020B0604030504040204" pitchFamily="50" charset="-128"/>
                      </a:endParaRPr>
                    </a:p>
                  </a:txBody>
                  <a:tcPr marL="91430" marR="91430" marT="45740" marB="45740"/>
                </a:tc>
                <a:tc>
                  <a:txBody>
                    <a:bodyPr/>
                    <a:lstStyle/>
                    <a:p>
                      <a:pPr marL="0" indent="0">
                        <a:buFont typeface="Arial" panose="020B0604020202020204" pitchFamily="34" charset="0"/>
                        <a:buNone/>
                      </a:pPr>
                      <a:r>
                        <a:rPr kumimoji="1" lang="ja-JP" altLang="en-US" sz="1200">
                          <a:solidFill>
                            <a:schemeClr val="tx1"/>
                          </a:solidFill>
                          <a:latin typeface="Meiryo UI" panose="020B0604030504040204" pitchFamily="50" charset="-128"/>
                          <a:ea typeface="Meiryo UI" panose="020B0604030504040204" pitchFamily="50" charset="-128"/>
                        </a:rPr>
                        <a:t>△</a:t>
                      </a:r>
                      <a:endParaRPr kumimoji="1" lang="en-US" altLang="ja-JP" sz="1200">
                        <a:solidFill>
                          <a:schemeClr val="tx1"/>
                        </a:solidFill>
                        <a:latin typeface="Meiryo UI" panose="020B0604030504040204" pitchFamily="50" charset="-128"/>
                        <a:ea typeface="Meiryo UI" panose="020B0604030504040204" pitchFamily="50" charset="-128"/>
                      </a:endParaRPr>
                    </a:p>
                  </a:txBody>
                  <a:tcPr marL="91430" marR="91430" marT="45740" marB="45740" anchor="ctr"/>
                </a:tc>
                <a:extLst>
                  <a:ext uri="{0D108BD9-81ED-4DB2-BD59-A6C34878D82A}">
                    <a16:rowId xmlns:a16="http://schemas.microsoft.com/office/drawing/2014/main" val="10002"/>
                  </a:ext>
                </a:extLst>
              </a:tr>
              <a:tr h="457395">
                <a:tc rowSpan="2">
                  <a:txBody>
                    <a:bodyPr/>
                    <a:lstStyle/>
                    <a:p>
                      <a:pPr algn="ctr"/>
                      <a:r>
                        <a:rPr kumimoji="1" lang="ja-JP" altLang="en-US" sz="1200">
                          <a:latin typeface="Meiryo UI" panose="020B0604030504040204" pitchFamily="50" charset="-128"/>
                          <a:ea typeface="Meiryo UI" panose="020B0604030504040204" pitchFamily="50" charset="-128"/>
                        </a:rPr>
                        <a:t>トンネル</a:t>
                      </a:r>
                    </a:p>
                  </a:txBody>
                  <a:tcPr marL="91430" marR="91430" marT="45740" marB="45740" anchor="ctr"/>
                </a:tc>
                <a:tc>
                  <a:txBody>
                    <a:bodyPr/>
                    <a:lstStyle/>
                    <a:p>
                      <a:pPr marL="0" indent="0">
                        <a:buFont typeface="Arial" panose="020B0604020202020204" pitchFamily="34" charset="0"/>
                        <a:buNone/>
                      </a:pPr>
                      <a:r>
                        <a:rPr kumimoji="1" lang="ja-JP" altLang="en-US" sz="1200">
                          <a:latin typeface="Meiryo UI" panose="020B0604030504040204" pitchFamily="50" charset="-128"/>
                          <a:ea typeface="Meiryo UI" panose="020B0604030504040204" pitchFamily="50" charset="-128"/>
                        </a:rPr>
                        <a:t>点検</a:t>
                      </a:r>
                    </a:p>
                  </a:txBody>
                  <a:tcPr marL="91430" marR="91430" marT="45740" marB="45740" anchor="ct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solidFill>
                            <a:schemeClr val="tx1"/>
                          </a:solidFill>
                          <a:latin typeface="Meiryo UI" panose="020B0604030504040204" pitchFamily="50" charset="-128"/>
                          <a:ea typeface="Meiryo UI" panose="020B0604030504040204" pitchFamily="50" charset="-128"/>
                        </a:rPr>
                        <a:t>全トンネルについて、</a:t>
                      </a:r>
                      <a:r>
                        <a:rPr kumimoji="1" lang="en-US" altLang="ja-JP" sz="1200">
                          <a:solidFill>
                            <a:schemeClr val="tx1"/>
                          </a:solidFill>
                          <a:latin typeface="Meiryo UI" panose="020B0604030504040204" pitchFamily="50" charset="-128"/>
                          <a:ea typeface="Meiryo UI" panose="020B0604030504040204" pitchFamily="50" charset="-128"/>
                        </a:rPr>
                        <a:t>5</a:t>
                      </a:r>
                      <a:r>
                        <a:rPr kumimoji="1" lang="ja-JP" altLang="en-US" sz="1200">
                          <a:solidFill>
                            <a:schemeClr val="tx1"/>
                          </a:solidFill>
                          <a:latin typeface="Meiryo UI" panose="020B0604030504040204" pitchFamily="50" charset="-128"/>
                          <a:ea typeface="Meiryo UI" panose="020B0604030504040204" pitchFamily="50" charset="-128"/>
                        </a:rPr>
                        <a:t>年に</a:t>
                      </a:r>
                      <a:r>
                        <a:rPr kumimoji="1" lang="en-US" altLang="ja-JP" sz="1200">
                          <a:solidFill>
                            <a:schemeClr val="tx1"/>
                          </a:solidFill>
                          <a:latin typeface="Meiryo UI" panose="020B0604030504040204" pitchFamily="50" charset="-128"/>
                          <a:ea typeface="Meiryo UI" panose="020B0604030504040204" pitchFamily="50" charset="-128"/>
                        </a:rPr>
                        <a:t>1</a:t>
                      </a:r>
                      <a:r>
                        <a:rPr kumimoji="1" lang="ja-JP" altLang="en-US" sz="1200">
                          <a:solidFill>
                            <a:schemeClr val="tx1"/>
                          </a:solidFill>
                          <a:latin typeface="Meiryo UI" panose="020B0604030504040204" pitchFamily="50" charset="-128"/>
                          <a:ea typeface="Meiryo UI" panose="020B0604030504040204" pitchFamily="50" charset="-128"/>
                        </a:rPr>
                        <a:t>度の近接目視点検を導入</a:t>
                      </a:r>
                      <a:endParaRPr kumimoji="1" lang="en-US" altLang="ja-JP" sz="1200">
                        <a:solidFill>
                          <a:schemeClr val="tx1"/>
                        </a:solidFill>
                        <a:latin typeface="Meiryo UI" panose="020B0604030504040204" pitchFamily="50" charset="-128"/>
                        <a:ea typeface="Meiryo UI" panose="020B0604030504040204" pitchFamily="50" charset="-128"/>
                      </a:endParaRPr>
                    </a:p>
                  </a:txBody>
                  <a:tcPr marL="91430" marR="91430" marT="45740" marB="45740"/>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solidFill>
                            <a:schemeClr val="tx1"/>
                          </a:solidFill>
                          <a:latin typeface="Meiryo UI" panose="020B0604030504040204" pitchFamily="50" charset="-128"/>
                          <a:ea typeface="Meiryo UI" panose="020B0604030504040204" pitchFamily="50" charset="-128"/>
                        </a:rPr>
                        <a:t>近接目視に加え、走行型画像レーザー計測を用いた</a:t>
                      </a:r>
                      <a:br>
                        <a:rPr kumimoji="1" lang="en-US" altLang="ja-JP" sz="1200">
                          <a:solidFill>
                            <a:schemeClr val="tx1"/>
                          </a:solidFill>
                          <a:latin typeface="Meiryo UI" panose="020B0604030504040204" pitchFamily="50" charset="-128"/>
                          <a:ea typeface="Meiryo UI" panose="020B0604030504040204" pitchFamily="50" charset="-128"/>
                        </a:rPr>
                      </a:br>
                      <a:r>
                        <a:rPr kumimoji="1" lang="ja-JP" altLang="en-US" sz="1200">
                          <a:solidFill>
                            <a:schemeClr val="tx1"/>
                          </a:solidFill>
                          <a:latin typeface="Meiryo UI" panose="020B0604030504040204" pitchFamily="50" charset="-128"/>
                          <a:ea typeface="Meiryo UI" panose="020B0604030504040204" pitchFamily="50" charset="-128"/>
                        </a:rPr>
                        <a:t>定期点検を</a:t>
                      </a:r>
                      <a:r>
                        <a:rPr kumimoji="1" lang="en-US" altLang="ja-JP" sz="1200">
                          <a:solidFill>
                            <a:schemeClr val="tx1"/>
                          </a:solidFill>
                          <a:latin typeface="Meiryo UI" panose="020B0604030504040204" pitchFamily="50" charset="-128"/>
                          <a:ea typeface="Meiryo UI" panose="020B0604030504040204" pitchFamily="50" charset="-128"/>
                        </a:rPr>
                        <a:t>5</a:t>
                      </a:r>
                      <a:r>
                        <a:rPr kumimoji="1" lang="ja-JP" altLang="en-US" sz="1200">
                          <a:solidFill>
                            <a:schemeClr val="tx1"/>
                          </a:solidFill>
                          <a:latin typeface="Meiryo UI" panose="020B0604030504040204" pitchFamily="50" charset="-128"/>
                          <a:ea typeface="Meiryo UI" panose="020B0604030504040204" pitchFamily="50" charset="-128"/>
                        </a:rPr>
                        <a:t>年に</a:t>
                      </a:r>
                      <a:r>
                        <a:rPr kumimoji="1" lang="en-US" altLang="ja-JP" sz="1200">
                          <a:solidFill>
                            <a:schemeClr val="tx1"/>
                          </a:solidFill>
                          <a:latin typeface="Meiryo UI" panose="020B0604030504040204" pitchFamily="50" charset="-128"/>
                          <a:ea typeface="Meiryo UI" panose="020B0604030504040204" pitchFamily="50" charset="-128"/>
                        </a:rPr>
                        <a:t>1</a:t>
                      </a:r>
                      <a:r>
                        <a:rPr kumimoji="1" lang="ja-JP" altLang="en-US" sz="1200">
                          <a:solidFill>
                            <a:schemeClr val="tx1"/>
                          </a:solidFill>
                          <a:latin typeface="Meiryo UI" panose="020B0604030504040204" pitchFamily="50" charset="-128"/>
                          <a:ea typeface="Meiryo UI" panose="020B0604030504040204" pitchFamily="50" charset="-128"/>
                        </a:rPr>
                        <a:t>度実施</a:t>
                      </a:r>
                      <a:endParaRPr kumimoji="1" lang="en-US" altLang="ja-JP" sz="1200">
                        <a:solidFill>
                          <a:schemeClr val="tx1"/>
                        </a:solidFill>
                        <a:latin typeface="Meiryo UI" panose="020B0604030504040204" pitchFamily="50" charset="-128"/>
                        <a:ea typeface="Meiryo UI" panose="020B0604030504040204" pitchFamily="50" charset="-128"/>
                      </a:endParaRPr>
                    </a:p>
                  </a:txBody>
                  <a:tcPr marL="91430" marR="91430" marT="45740" marB="45740"/>
                </a:tc>
                <a:tc>
                  <a:txBody>
                    <a:bodyPr/>
                    <a:lstStyle/>
                    <a:p>
                      <a:pPr marL="0" indent="0">
                        <a:buFont typeface="Arial" panose="020B0604020202020204" pitchFamily="34" charset="0"/>
                        <a:buNone/>
                      </a:pPr>
                      <a:r>
                        <a:rPr kumimoji="1" lang="ja-JP" altLang="en-US" sz="1200">
                          <a:solidFill>
                            <a:schemeClr val="tx1"/>
                          </a:solidFill>
                          <a:latin typeface="Meiryo UI" panose="020B0604030504040204" pitchFamily="50" charset="-128"/>
                          <a:ea typeface="Meiryo UI" panose="020B0604030504040204" pitchFamily="50" charset="-128"/>
                        </a:rPr>
                        <a:t>〇</a:t>
                      </a:r>
                      <a:endParaRPr kumimoji="1" lang="en-US" altLang="ja-JP" sz="1200">
                        <a:solidFill>
                          <a:schemeClr val="tx1"/>
                        </a:solidFill>
                        <a:latin typeface="Meiryo UI" panose="020B0604030504040204" pitchFamily="50" charset="-128"/>
                        <a:ea typeface="Meiryo UI" panose="020B0604030504040204" pitchFamily="50" charset="-128"/>
                      </a:endParaRPr>
                    </a:p>
                  </a:txBody>
                  <a:tcPr marL="91430" marR="91430" marT="45740" marB="45740" anchor="ctr"/>
                </a:tc>
                <a:extLst>
                  <a:ext uri="{0D108BD9-81ED-4DB2-BD59-A6C34878D82A}">
                    <a16:rowId xmlns:a16="http://schemas.microsoft.com/office/drawing/2014/main" val="10003"/>
                  </a:ext>
                </a:extLst>
              </a:tr>
              <a:tr h="823119">
                <a:tc vMerge="1">
                  <a:txBody>
                    <a:bodyPr/>
                    <a:lstStyle/>
                    <a:p>
                      <a:pPr algn="ctr"/>
                      <a:endParaRPr kumimoji="1" lang="ja-JP" altLang="en-US" sz="1200">
                        <a:latin typeface="BIZ UDゴシック" panose="020B0400000000000000" pitchFamily="49" charset="-128"/>
                        <a:ea typeface="BIZ UDゴシック" panose="020B0400000000000000" pitchFamily="49" charset="-128"/>
                      </a:endParaRPr>
                    </a:p>
                  </a:txBody>
                  <a:tcPr anchor="ctr"/>
                </a:tc>
                <a:tc>
                  <a:txBody>
                    <a:bodyPr/>
                    <a:lstStyle/>
                    <a:p>
                      <a:pPr marL="0" indent="0">
                        <a:buFont typeface="Arial" panose="020B0604020202020204" pitchFamily="34" charset="0"/>
                        <a:buNone/>
                      </a:pPr>
                      <a:r>
                        <a:rPr kumimoji="1" lang="ja-JP" altLang="en-US" sz="1200">
                          <a:latin typeface="Meiryo UI" panose="020B0604030504040204" pitchFamily="50" charset="-128"/>
                          <a:ea typeface="Meiryo UI" panose="020B0604030504040204" pitchFamily="50" charset="-128"/>
                        </a:rPr>
                        <a:t>修繕</a:t>
                      </a:r>
                    </a:p>
                  </a:txBody>
                  <a:tcPr marL="91430" marR="91430" marT="45740" marB="45740" anchor="ct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solidFill>
                            <a:schemeClr val="tx1"/>
                          </a:solidFill>
                          <a:latin typeface="Meiryo UI" panose="020B0604030504040204" pitchFamily="50" charset="-128"/>
                          <a:ea typeface="Meiryo UI" panose="020B0604030504040204" pitchFamily="50" charset="-128"/>
                        </a:rPr>
                        <a:t>予防保全対策により目標管理水準（健全性</a:t>
                      </a:r>
                      <a:r>
                        <a:rPr kumimoji="1" lang="en-US" altLang="ja-JP" sz="1200">
                          <a:solidFill>
                            <a:schemeClr val="tx1"/>
                          </a:solidFill>
                          <a:latin typeface="Meiryo UI" panose="020B0604030504040204" pitchFamily="50" charset="-128"/>
                          <a:ea typeface="Meiryo UI" panose="020B0604030504040204" pitchFamily="50" charset="-128"/>
                        </a:rPr>
                        <a:t>Ⅰ</a:t>
                      </a:r>
                      <a:r>
                        <a:rPr kumimoji="1" lang="ja-JP" altLang="en-US" sz="1200">
                          <a:solidFill>
                            <a:schemeClr val="tx1"/>
                          </a:solidFill>
                          <a:latin typeface="Meiryo UI" panose="020B0604030504040204" pitchFamily="50" charset="-128"/>
                          <a:ea typeface="Meiryo UI" panose="020B0604030504040204" pitchFamily="50" charset="-128"/>
                        </a:rPr>
                        <a:t>）の確保</a:t>
                      </a:r>
                      <a:br>
                        <a:rPr kumimoji="1" lang="en-US" altLang="ja-JP" sz="1200">
                          <a:solidFill>
                            <a:schemeClr val="tx1"/>
                          </a:solidFill>
                          <a:latin typeface="Meiryo UI" panose="020B0604030504040204" pitchFamily="50" charset="-128"/>
                          <a:ea typeface="Meiryo UI" panose="020B0604030504040204" pitchFamily="50" charset="-128"/>
                        </a:rPr>
                      </a:b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H27</a:t>
                      </a:r>
                      <a:r>
                        <a:rPr kumimoji="1" lang="ja-JP" altLang="en-US" sz="1200">
                          <a:solidFill>
                            <a:schemeClr val="tx1"/>
                          </a:solidFill>
                          <a:latin typeface="Meiryo UI" panose="020B0604030504040204" pitchFamily="50" charset="-128"/>
                          <a:ea typeface="Meiryo UI" panose="020B0604030504040204" pitchFamily="50" charset="-128"/>
                        </a:rPr>
                        <a:t>時点　</a:t>
                      </a:r>
                      <a:r>
                        <a:rPr kumimoji="1" lang="en-US" altLang="ja-JP" sz="1200">
                          <a:solidFill>
                            <a:schemeClr val="tx1"/>
                          </a:solidFill>
                          <a:latin typeface="Meiryo UI" panose="020B0604030504040204" pitchFamily="50" charset="-128"/>
                          <a:ea typeface="Meiryo UI" panose="020B0604030504040204" pitchFamily="50" charset="-128"/>
                        </a:rPr>
                        <a:t>Ⅰ</a:t>
                      </a: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3</a:t>
                      </a:r>
                      <a:r>
                        <a:rPr kumimoji="1" lang="ja-JP" altLang="en-US" sz="1200">
                          <a:solidFill>
                            <a:schemeClr val="tx1"/>
                          </a:solidFill>
                          <a:latin typeface="Meiryo UI" panose="020B0604030504040204" pitchFamily="50" charset="-128"/>
                          <a:ea typeface="Meiryo UI" panose="020B0604030504040204" pitchFamily="50" charset="-128"/>
                        </a:rPr>
                        <a:t>％　</a:t>
                      </a:r>
                      <a:r>
                        <a:rPr kumimoji="1" lang="en-US" altLang="ja-JP" sz="1200">
                          <a:solidFill>
                            <a:schemeClr val="tx1"/>
                          </a:solidFill>
                          <a:latin typeface="Meiryo UI" panose="020B0604030504040204" pitchFamily="50" charset="-128"/>
                          <a:ea typeface="Meiryo UI" panose="020B0604030504040204" pitchFamily="50" charset="-128"/>
                        </a:rPr>
                        <a:t>Ⅱ</a:t>
                      </a: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56</a:t>
                      </a:r>
                      <a:r>
                        <a:rPr kumimoji="1" lang="ja-JP" altLang="en-US" sz="1200">
                          <a:solidFill>
                            <a:schemeClr val="tx1"/>
                          </a:solidFill>
                          <a:latin typeface="Meiryo UI" panose="020B0604030504040204" pitchFamily="50" charset="-128"/>
                          <a:ea typeface="Meiryo UI" panose="020B0604030504040204" pitchFamily="50" charset="-128"/>
                        </a:rPr>
                        <a:t>％　</a:t>
                      </a:r>
                      <a:r>
                        <a:rPr kumimoji="1" lang="en-US" altLang="ja-JP" sz="1200">
                          <a:solidFill>
                            <a:schemeClr val="tx1"/>
                          </a:solidFill>
                          <a:latin typeface="Meiryo UI" panose="020B0604030504040204" pitchFamily="50" charset="-128"/>
                          <a:ea typeface="Meiryo UI" panose="020B0604030504040204" pitchFamily="50" charset="-128"/>
                        </a:rPr>
                        <a:t>Ⅲ</a:t>
                      </a: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41</a:t>
                      </a:r>
                      <a:r>
                        <a:rPr kumimoji="1" lang="ja-JP" altLang="en-US" sz="1200">
                          <a:solidFill>
                            <a:schemeClr val="tx1"/>
                          </a:solidFill>
                          <a:latin typeface="Meiryo UI" panose="020B0604030504040204" pitchFamily="50" charset="-128"/>
                          <a:ea typeface="Meiryo UI" panose="020B0604030504040204" pitchFamily="50" charset="-128"/>
                        </a:rPr>
                        <a:t>％）</a:t>
                      </a:r>
                      <a:endParaRPr kumimoji="1" lang="en-US" altLang="ja-JP" sz="1200">
                        <a:solidFill>
                          <a:schemeClr val="tx1"/>
                        </a:solidFill>
                        <a:latin typeface="Meiryo UI" panose="020B0604030504040204" pitchFamily="50" charset="-128"/>
                        <a:ea typeface="Meiryo UI" panose="020B0604030504040204" pitchFamily="50" charset="-128"/>
                      </a:endParaRP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solidFill>
                            <a:schemeClr val="tx1"/>
                          </a:solidFill>
                          <a:latin typeface="Meiryo UI" panose="020B0604030504040204" pitchFamily="50" charset="-128"/>
                          <a:ea typeface="Meiryo UI" panose="020B0604030504040204" pitchFamily="50" charset="-128"/>
                        </a:rPr>
                        <a:t>状態監視型での修繕を実施</a:t>
                      </a:r>
                      <a:br>
                        <a:rPr kumimoji="1" lang="en-US" altLang="ja-JP" sz="1200">
                          <a:solidFill>
                            <a:schemeClr val="tx1"/>
                          </a:solidFill>
                          <a:latin typeface="Meiryo UI" panose="020B0604030504040204" pitchFamily="50" charset="-128"/>
                          <a:ea typeface="Meiryo UI" panose="020B0604030504040204" pitchFamily="50" charset="-128"/>
                        </a:rPr>
                      </a:br>
                      <a:r>
                        <a:rPr kumimoji="1" lang="ja-JP" altLang="en-US" sz="1200">
                          <a:solidFill>
                            <a:schemeClr val="tx1"/>
                          </a:solidFill>
                          <a:latin typeface="Meiryo UI" panose="020B0604030504040204" pitchFamily="50" charset="-128"/>
                          <a:ea typeface="Meiryo UI" panose="020B0604030504040204" pitchFamily="50" charset="-128"/>
                        </a:rPr>
                        <a:t>（劣化や変状を評価した修繕を実施）</a:t>
                      </a:r>
                      <a:endParaRPr kumimoji="1" lang="en-US" altLang="ja-JP" sz="1200">
                        <a:solidFill>
                          <a:schemeClr val="tx1"/>
                        </a:solidFill>
                        <a:latin typeface="Meiryo UI" panose="020B0604030504040204" pitchFamily="50" charset="-128"/>
                        <a:ea typeface="Meiryo UI" panose="020B0604030504040204" pitchFamily="50" charset="-128"/>
                      </a:endParaRPr>
                    </a:p>
                  </a:txBody>
                  <a:tcPr marL="91430" marR="91430" marT="45740" marB="45740"/>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a:solidFill>
                            <a:schemeClr val="tx1"/>
                          </a:solidFill>
                          <a:latin typeface="Meiryo UI" panose="020B0604030504040204" pitchFamily="50" charset="-128"/>
                          <a:ea typeface="Meiryo UI" panose="020B0604030504040204" pitchFamily="50" charset="-128"/>
                        </a:rPr>
                        <a:t>目標管理水準（健全性</a:t>
                      </a:r>
                      <a:r>
                        <a:rPr kumimoji="1" lang="en-US" altLang="ja-JP" sz="1200">
                          <a:solidFill>
                            <a:schemeClr val="tx1"/>
                          </a:solidFill>
                          <a:latin typeface="Meiryo UI" panose="020B0604030504040204" pitchFamily="50" charset="-128"/>
                          <a:ea typeface="Meiryo UI" panose="020B0604030504040204" pitchFamily="50" charset="-128"/>
                        </a:rPr>
                        <a:t>Ⅰ</a:t>
                      </a:r>
                      <a:r>
                        <a:rPr kumimoji="1" lang="ja-JP" altLang="en-US" sz="1200">
                          <a:solidFill>
                            <a:schemeClr val="tx1"/>
                          </a:solidFill>
                          <a:latin typeface="Meiryo UI" panose="020B0604030504040204" pitchFamily="50" charset="-128"/>
                          <a:ea typeface="Meiryo UI" panose="020B0604030504040204" pitchFamily="50" charset="-128"/>
                        </a:rPr>
                        <a:t>）の確保が未達成</a:t>
                      </a:r>
                      <a:br>
                        <a:rPr kumimoji="1" lang="en-US" altLang="ja-JP" sz="1200">
                          <a:solidFill>
                            <a:schemeClr val="tx1"/>
                          </a:solidFill>
                          <a:latin typeface="Meiryo UI" panose="020B0604030504040204" pitchFamily="50" charset="-128"/>
                          <a:ea typeface="Meiryo UI" panose="020B0604030504040204" pitchFamily="50" charset="-128"/>
                        </a:rPr>
                      </a:b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R4</a:t>
                      </a:r>
                      <a:r>
                        <a:rPr kumimoji="1" lang="ja-JP" altLang="en-US" sz="1200">
                          <a:solidFill>
                            <a:schemeClr val="tx1"/>
                          </a:solidFill>
                          <a:latin typeface="Meiryo UI" panose="020B0604030504040204" pitchFamily="50" charset="-128"/>
                          <a:ea typeface="Meiryo UI" panose="020B0604030504040204" pitchFamily="50" charset="-128"/>
                        </a:rPr>
                        <a:t>時点　</a:t>
                      </a:r>
                      <a:r>
                        <a:rPr kumimoji="1" lang="en-US" altLang="ja-JP" sz="1200">
                          <a:solidFill>
                            <a:schemeClr val="tx1"/>
                          </a:solidFill>
                          <a:latin typeface="Meiryo UI" panose="020B0604030504040204" pitchFamily="50" charset="-128"/>
                          <a:ea typeface="Meiryo UI" panose="020B0604030504040204" pitchFamily="50" charset="-128"/>
                        </a:rPr>
                        <a:t>Ⅰ</a:t>
                      </a: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0</a:t>
                      </a:r>
                      <a:r>
                        <a:rPr kumimoji="1" lang="ja-JP" altLang="en-US" sz="1200">
                          <a:solidFill>
                            <a:schemeClr val="tx1"/>
                          </a:solidFill>
                          <a:latin typeface="Meiryo UI" panose="020B0604030504040204" pitchFamily="50" charset="-128"/>
                          <a:ea typeface="Meiryo UI" panose="020B0604030504040204" pitchFamily="50" charset="-128"/>
                        </a:rPr>
                        <a:t>％　</a:t>
                      </a:r>
                      <a:r>
                        <a:rPr kumimoji="1" lang="en-US" altLang="ja-JP" sz="1200">
                          <a:solidFill>
                            <a:schemeClr val="tx1"/>
                          </a:solidFill>
                          <a:latin typeface="Meiryo UI" panose="020B0604030504040204" pitchFamily="50" charset="-128"/>
                          <a:ea typeface="Meiryo UI" panose="020B0604030504040204" pitchFamily="50" charset="-128"/>
                        </a:rPr>
                        <a:t>Ⅱ</a:t>
                      </a: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78</a:t>
                      </a:r>
                      <a:r>
                        <a:rPr kumimoji="1" lang="ja-JP" altLang="en-US" sz="1200">
                          <a:solidFill>
                            <a:schemeClr val="tx1"/>
                          </a:solidFill>
                          <a:latin typeface="Meiryo UI" panose="020B0604030504040204" pitchFamily="50" charset="-128"/>
                          <a:ea typeface="Meiryo UI" panose="020B0604030504040204" pitchFamily="50" charset="-128"/>
                        </a:rPr>
                        <a:t>％　</a:t>
                      </a:r>
                      <a:r>
                        <a:rPr kumimoji="1" lang="en-US" altLang="ja-JP" sz="1200">
                          <a:solidFill>
                            <a:schemeClr val="tx1"/>
                          </a:solidFill>
                          <a:latin typeface="Meiryo UI" panose="020B0604030504040204" pitchFamily="50" charset="-128"/>
                          <a:ea typeface="Meiryo UI" panose="020B0604030504040204" pitchFamily="50" charset="-128"/>
                        </a:rPr>
                        <a:t>Ⅲ</a:t>
                      </a: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23</a:t>
                      </a:r>
                      <a:r>
                        <a:rPr kumimoji="1" lang="ja-JP" altLang="en-US" sz="1200">
                          <a:solidFill>
                            <a:schemeClr val="tx1"/>
                          </a:solidFill>
                          <a:latin typeface="Meiryo UI" panose="020B0604030504040204" pitchFamily="50" charset="-128"/>
                          <a:ea typeface="Meiryo UI" panose="020B0604030504040204" pitchFamily="50" charset="-128"/>
                        </a:rPr>
                        <a:t>％）</a:t>
                      </a:r>
                      <a:endParaRPr kumimoji="1" lang="en-US" altLang="ja-JP" sz="1200">
                        <a:solidFill>
                          <a:schemeClr val="tx1"/>
                        </a:solidFill>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a:solidFill>
                            <a:schemeClr val="tx1"/>
                          </a:solidFill>
                          <a:latin typeface="Meiryo UI" panose="020B0604030504040204" pitchFamily="50" charset="-128"/>
                          <a:ea typeface="Meiryo UI" panose="020B0604030504040204" pitchFamily="50" charset="-128"/>
                        </a:rPr>
                        <a:t>状態監視型での修繕を実施しているが、</a:t>
                      </a:r>
                      <a:br>
                        <a:rPr kumimoji="1" lang="en-US" altLang="ja-JP" sz="1200">
                          <a:solidFill>
                            <a:schemeClr val="tx1"/>
                          </a:solidFill>
                          <a:latin typeface="Meiryo UI" panose="020B0604030504040204" pitchFamily="50" charset="-128"/>
                          <a:ea typeface="Meiryo UI" panose="020B0604030504040204" pitchFamily="50" charset="-128"/>
                        </a:rPr>
                      </a:br>
                      <a:r>
                        <a:rPr kumimoji="1" lang="ja-JP" altLang="en-US" sz="1200">
                          <a:solidFill>
                            <a:schemeClr val="tx1"/>
                          </a:solidFill>
                          <a:latin typeface="Meiryo UI" panose="020B0604030504040204" pitchFamily="50" charset="-128"/>
                          <a:ea typeface="Meiryo UI" panose="020B0604030504040204" pitchFamily="50" charset="-128"/>
                        </a:rPr>
                        <a:t>健全性</a:t>
                      </a:r>
                      <a:r>
                        <a:rPr kumimoji="1" lang="en-US" altLang="ja-JP" sz="1200">
                          <a:solidFill>
                            <a:schemeClr val="tx1"/>
                          </a:solidFill>
                          <a:latin typeface="Meiryo UI" panose="020B0604030504040204" pitchFamily="50" charset="-128"/>
                          <a:ea typeface="Meiryo UI" panose="020B0604030504040204" pitchFamily="50" charset="-128"/>
                        </a:rPr>
                        <a:t>Ⅲ</a:t>
                      </a:r>
                      <a:r>
                        <a:rPr kumimoji="1" lang="ja-JP" altLang="en-US" sz="1200">
                          <a:solidFill>
                            <a:schemeClr val="tx1"/>
                          </a:solidFill>
                          <a:latin typeface="Meiryo UI" panose="020B0604030504040204" pitchFamily="50" charset="-128"/>
                          <a:ea typeface="Meiryo UI" panose="020B0604030504040204" pitchFamily="50" charset="-128"/>
                        </a:rPr>
                        <a:t>（</a:t>
                      </a:r>
                      <a:r>
                        <a:rPr kumimoji="1" lang="en-US" altLang="ja-JP" sz="1200">
                          <a:solidFill>
                            <a:schemeClr val="tx1"/>
                          </a:solidFill>
                          <a:latin typeface="Meiryo UI" panose="020B0604030504040204" pitchFamily="50" charset="-128"/>
                          <a:ea typeface="Meiryo UI" panose="020B0604030504040204" pitchFamily="50" charset="-128"/>
                        </a:rPr>
                        <a:t>5</a:t>
                      </a:r>
                      <a:r>
                        <a:rPr kumimoji="1" lang="ja-JP" altLang="en-US" sz="1200">
                          <a:solidFill>
                            <a:schemeClr val="tx1"/>
                          </a:solidFill>
                          <a:latin typeface="Meiryo UI" panose="020B0604030504040204" pitchFamily="50" charset="-128"/>
                          <a:ea typeface="Meiryo UI" panose="020B0604030504040204" pitchFamily="50" charset="-128"/>
                        </a:rPr>
                        <a:t>年以内）の対策が一部未実施</a:t>
                      </a:r>
                      <a:endParaRPr kumimoji="1" lang="en-US" altLang="ja-JP" sz="1200">
                        <a:solidFill>
                          <a:schemeClr val="tx1"/>
                        </a:solidFill>
                        <a:latin typeface="Meiryo UI" panose="020B0604030504040204" pitchFamily="50" charset="-128"/>
                        <a:ea typeface="Meiryo UI" panose="020B0604030504040204" pitchFamily="50" charset="-128"/>
                      </a:endParaRPr>
                    </a:p>
                  </a:txBody>
                  <a:tcPr marL="91430" marR="91430" marT="45740" marB="45740"/>
                </a:tc>
                <a:tc>
                  <a:txBody>
                    <a:bodyPr/>
                    <a:lstStyle/>
                    <a:p>
                      <a:pPr marL="0" indent="0">
                        <a:buFont typeface="Arial" panose="020B0604020202020204" pitchFamily="34" charset="0"/>
                        <a:buNone/>
                      </a:pPr>
                      <a:r>
                        <a:rPr kumimoji="1" lang="ja-JP" altLang="en-US" sz="1200">
                          <a:solidFill>
                            <a:schemeClr val="tx1"/>
                          </a:solidFill>
                          <a:latin typeface="Meiryo UI" panose="020B0604030504040204" pitchFamily="50" charset="-128"/>
                          <a:ea typeface="Meiryo UI" panose="020B0604030504040204" pitchFamily="50" charset="-128"/>
                        </a:rPr>
                        <a:t>△</a:t>
                      </a:r>
                    </a:p>
                  </a:txBody>
                  <a:tcPr marL="91430" marR="91430" marT="45740" marB="45740" anchor="ctr"/>
                </a:tc>
                <a:extLst>
                  <a:ext uri="{0D108BD9-81ED-4DB2-BD59-A6C34878D82A}">
                    <a16:rowId xmlns:a16="http://schemas.microsoft.com/office/drawing/2014/main" val="10004"/>
                  </a:ext>
                </a:extLst>
              </a:tr>
            </a:tbl>
          </a:graphicData>
        </a:graphic>
      </p:graphicFrame>
      <p:sp>
        <p:nvSpPr>
          <p:cNvPr id="13350" name="Text Box 5">
            <a:extLst>
              <a:ext uri="{FF2B5EF4-FFF2-40B4-BE49-F238E27FC236}">
                <a16:creationId xmlns:a16="http://schemas.microsoft.com/office/drawing/2014/main" id="{53C66555-87F0-4027-9B44-B14F675703B0}"/>
              </a:ext>
            </a:extLst>
          </p:cNvPr>
          <p:cNvSpPr txBox="1">
            <a:spLocks noChangeArrowheads="1"/>
          </p:cNvSpPr>
          <p:nvPr/>
        </p:nvSpPr>
        <p:spPr bwMode="auto">
          <a:xfrm>
            <a:off x="0" y="654050"/>
            <a:ext cx="65166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a:latin typeface="Meiryo UI" panose="020B0604030504040204" pitchFamily="50" charset="-128"/>
                <a:ea typeface="Meiryo UI" panose="020B0604030504040204" pitchFamily="50" charset="-128"/>
              </a:rPr>
              <a:t>◇</a:t>
            </a:r>
            <a:r>
              <a:rPr lang="ja-JP" altLang="en-US" sz="1600">
                <a:latin typeface="BIZ UDゴシック" panose="020B0400000000000000" pitchFamily="49" charset="-128"/>
                <a:ea typeface="BIZ UDゴシック" panose="020B0400000000000000" pitchFamily="49" charset="-128"/>
              </a:rPr>
              <a:t>現行計画の取組み内容に対する対応状況の評価</a:t>
            </a:r>
          </a:p>
        </p:txBody>
      </p:sp>
      <p:graphicFrame>
        <p:nvGraphicFramePr>
          <p:cNvPr id="12" name="表 11">
            <a:extLst>
              <a:ext uri="{FF2B5EF4-FFF2-40B4-BE49-F238E27FC236}">
                <a16:creationId xmlns:a16="http://schemas.microsoft.com/office/drawing/2014/main" id="{62324091-9A10-4838-9C79-8DE1FE3E8595}"/>
              </a:ext>
            </a:extLst>
          </p:cNvPr>
          <p:cNvGraphicFramePr>
            <a:graphicFrameLocks noGrp="1"/>
          </p:cNvGraphicFramePr>
          <p:nvPr/>
        </p:nvGraphicFramePr>
        <p:xfrm>
          <a:off x="84138" y="4464050"/>
          <a:ext cx="9005887" cy="2339975"/>
        </p:xfrm>
        <a:graphic>
          <a:graphicData uri="http://schemas.openxmlformats.org/drawingml/2006/table">
            <a:tbl>
              <a:tblPr firstRow="1" bandRow="1">
                <a:tableStyleId>{5C22544A-7EE6-4342-B048-85BDC9FD1C3A}</a:tableStyleId>
              </a:tblPr>
              <a:tblGrid>
                <a:gridCol w="3266589">
                  <a:extLst>
                    <a:ext uri="{9D8B030D-6E8A-4147-A177-3AD203B41FA5}">
                      <a16:colId xmlns:a16="http://schemas.microsoft.com/office/drawing/2014/main" val="20000"/>
                    </a:ext>
                  </a:extLst>
                </a:gridCol>
                <a:gridCol w="72011">
                  <a:extLst>
                    <a:ext uri="{9D8B030D-6E8A-4147-A177-3AD203B41FA5}">
                      <a16:colId xmlns:a16="http://schemas.microsoft.com/office/drawing/2014/main" val="20001"/>
                    </a:ext>
                  </a:extLst>
                </a:gridCol>
                <a:gridCol w="5667287">
                  <a:extLst>
                    <a:ext uri="{9D8B030D-6E8A-4147-A177-3AD203B41FA5}">
                      <a16:colId xmlns:a16="http://schemas.microsoft.com/office/drawing/2014/main" val="20002"/>
                    </a:ext>
                  </a:extLst>
                </a:gridCol>
              </a:tblGrid>
              <a:tr h="359996">
                <a:tc>
                  <a:txBody>
                    <a:bodyPr/>
                    <a:lstStyle/>
                    <a:p>
                      <a:pPr algn="ctr" fontAlgn="ctr">
                        <a:lnSpc>
                          <a:spcPct val="100000"/>
                        </a:lnSpc>
                        <a:spcAft>
                          <a:spcPts val="600"/>
                        </a:spcAft>
                      </a:pPr>
                      <a:r>
                        <a:rPr lang="ja-JP" altLang="en-US" sz="1200" u="none" strike="noStrike">
                          <a:effectLst/>
                          <a:latin typeface="Meiryo UI" panose="020B0604030504040204" pitchFamily="50" charset="-128"/>
                          <a:ea typeface="Meiryo UI" panose="020B0604030504040204" pitchFamily="50" charset="-128"/>
                        </a:rPr>
                        <a:t>課　　題</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7" marB="0" anchor="ctr">
                    <a:lnR w="12700" cmpd="sng">
                      <a:noFill/>
                    </a:lnR>
                  </a:tcPr>
                </a:tc>
                <a:tc>
                  <a:txBody>
                    <a:bodyPr/>
                    <a:lstStyle/>
                    <a:p>
                      <a:pPr algn="ctr" fontAlgn="ctr">
                        <a:lnSpc>
                          <a:spcPct val="100000"/>
                        </a:lnSpc>
                        <a:spcAft>
                          <a:spcPts val="600"/>
                        </a:spcAft>
                      </a:pP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7"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lnSpc>
                          <a:spcPct val="100000"/>
                        </a:lnSpc>
                        <a:spcAft>
                          <a:spcPts val="600"/>
                        </a:spcAft>
                      </a:pPr>
                      <a:r>
                        <a:rPr lang="ja-JP" altLang="en-US" sz="1200" u="none" strike="noStrike">
                          <a:effectLst/>
                          <a:latin typeface="Meiryo UI" panose="020B0604030504040204" pitchFamily="50" charset="-128"/>
                          <a:ea typeface="Meiryo UI" panose="020B0604030504040204" pitchFamily="50" charset="-128"/>
                        </a:rPr>
                        <a:t>課題解決の方策</a:t>
                      </a: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7" marB="0" anchor="ctr">
                    <a:lnL w="12700" cmpd="sng">
                      <a:noFill/>
                    </a:lnL>
                    <a:solidFill>
                      <a:schemeClr val="accent1"/>
                    </a:solidFill>
                  </a:tcPr>
                </a:tc>
                <a:extLst>
                  <a:ext uri="{0D108BD9-81ED-4DB2-BD59-A6C34878D82A}">
                    <a16:rowId xmlns:a16="http://schemas.microsoft.com/office/drawing/2014/main" val="10000"/>
                  </a:ext>
                </a:extLst>
              </a:tr>
              <a:tr h="1979979">
                <a:tc>
                  <a:txBody>
                    <a:bodyPr/>
                    <a:lstStyle/>
                    <a:p>
                      <a:pPr marL="72000" marR="0" lvl="0" indent="0" algn="l" defTabSz="914377" rtl="0" eaLnBrk="1" fontAlgn="ctr" latinLnBrk="0" hangingPunct="1">
                        <a:lnSpc>
                          <a:spcPct val="100000"/>
                        </a:lnSpc>
                        <a:spcBef>
                          <a:spcPts val="0"/>
                        </a:spcBef>
                        <a:spcAft>
                          <a:spcPts val="600"/>
                        </a:spcAft>
                        <a:buClrTx/>
                        <a:buSzTx/>
                        <a:buFont typeface="Wingdings" panose="05000000000000000000" pitchFamily="2" charset="2"/>
                        <a:buNone/>
                        <a:tabLst/>
                        <a:defRPr/>
                      </a:pPr>
                      <a:r>
                        <a:rPr lang="ja-JP" altLang="en-US" sz="1200" u="none" strike="noStrike">
                          <a:effectLst/>
                          <a:latin typeface="Meiryo UI" panose="020B0604030504040204" pitchFamily="50" charset="-128"/>
                          <a:ea typeface="Meiryo UI" panose="020B0604030504040204" pitchFamily="50" charset="-128"/>
                        </a:rPr>
                        <a:t>＊目標管理水準を下回った施設修繕の進捗</a:t>
                      </a:r>
                      <a:endParaRPr lang="en-US" altLang="ja-JP" sz="1200" u="none" strike="noStrike">
                        <a:effectLst/>
                        <a:latin typeface="Meiryo UI" panose="020B0604030504040204" pitchFamily="50" charset="-128"/>
                        <a:ea typeface="Meiryo UI" panose="020B0604030504040204" pitchFamily="50" charset="-128"/>
                      </a:endParaRPr>
                    </a:p>
                  </a:txBody>
                  <a:tcPr marL="9525" marR="9525" marT="9527" marB="0" anchor="ctr">
                    <a:lnR w="12700" cmpd="sng">
                      <a:noFill/>
                    </a:lnR>
                    <a:solidFill>
                      <a:srgbClr val="D0D8E8"/>
                    </a:solidFill>
                  </a:tcPr>
                </a:tc>
                <a:tc>
                  <a:txBody>
                    <a:bodyPr/>
                    <a:lstStyle/>
                    <a:p>
                      <a:pPr algn="ctr" fontAlgn="ctr">
                        <a:lnSpc>
                          <a:spcPct val="100000"/>
                        </a:lnSpc>
                        <a:spcAft>
                          <a:spcPts val="600"/>
                        </a:spcAft>
                      </a:pPr>
                      <a:endParaRPr lang="ja-JP" altLang="en-US" sz="14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7"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72000" indent="0" algn="l" defTabSz="914377" rtl="0" eaLnBrk="1" fontAlgn="ctr" latinLnBrk="0" hangingPunct="1">
                        <a:lnSpc>
                          <a:spcPct val="100000"/>
                        </a:lnSpc>
                        <a:spcAft>
                          <a:spcPts val="600"/>
                        </a:spcAft>
                        <a:buFont typeface="Wingdings" panose="05000000000000000000" pitchFamily="2" charset="2"/>
                        <a:buNone/>
                      </a:pPr>
                      <a:r>
                        <a:rPr kumimoji="1" lang="ja-JP" altLang="en-US" sz="1200" u="none" strike="noStrike" kern="1200">
                          <a:solidFill>
                            <a:schemeClr val="dk1"/>
                          </a:solidFill>
                          <a:effectLst/>
                          <a:latin typeface="Meiryo UI" panose="020B0604030504040204" pitchFamily="50" charset="-128"/>
                          <a:ea typeface="Meiryo UI" panose="020B0604030504040204" pitchFamily="50" charset="-128"/>
                          <a:cs typeface="+mn-cs"/>
                        </a:rPr>
                        <a:t>＊修繕計画の作成</a:t>
                      </a:r>
                      <a:endParaRPr kumimoji="1" lang="en-US" altLang="ja-JP" sz="1200" u="none" strike="noStrike" kern="1200">
                        <a:solidFill>
                          <a:schemeClr val="dk1"/>
                        </a:solidFill>
                        <a:effectLst/>
                        <a:latin typeface="Meiryo UI" panose="020B0604030504040204" pitchFamily="50" charset="-128"/>
                        <a:ea typeface="Meiryo UI" panose="020B0604030504040204" pitchFamily="50" charset="-128"/>
                        <a:cs typeface="+mn-cs"/>
                      </a:endParaRPr>
                    </a:p>
                    <a:p>
                      <a:pPr marL="72000" indent="0" algn="l" defTabSz="914377" rtl="0" eaLnBrk="1" fontAlgn="ctr" latinLnBrk="0" hangingPunct="1">
                        <a:lnSpc>
                          <a:spcPct val="100000"/>
                        </a:lnSpc>
                        <a:spcAft>
                          <a:spcPts val="600"/>
                        </a:spcAft>
                        <a:buFont typeface="Wingdings" panose="05000000000000000000" pitchFamily="2" charset="2"/>
                        <a:buNone/>
                      </a:pPr>
                      <a:r>
                        <a:rPr kumimoji="1" lang="ja-JP" altLang="en-US" sz="1200" u="none" strike="noStrike" kern="1200">
                          <a:solidFill>
                            <a:schemeClr val="dk1"/>
                          </a:solidFill>
                          <a:effectLst/>
                          <a:latin typeface="Meiryo UI" panose="020B0604030504040204" pitchFamily="50" charset="-128"/>
                          <a:ea typeface="Meiryo UI" panose="020B0604030504040204" pitchFamily="50" charset="-128"/>
                          <a:cs typeface="+mn-cs"/>
                        </a:rPr>
                        <a:t>　　➣健全度別の修繕費用から算出（蓄積データを活用）した</a:t>
                      </a:r>
                      <a:r>
                        <a:rPr kumimoji="1" lang="en-US" altLang="ja-JP" sz="1200" u="none" strike="noStrike" kern="1200">
                          <a:solidFill>
                            <a:schemeClr val="dk1"/>
                          </a:solidFill>
                          <a:effectLst/>
                          <a:latin typeface="Meiryo UI" panose="020B0604030504040204" pitchFamily="50" charset="-128"/>
                          <a:ea typeface="Meiryo UI" panose="020B0604030504040204" pitchFamily="50" charset="-128"/>
                          <a:cs typeface="+mn-cs"/>
                        </a:rPr>
                        <a:t>LCC</a:t>
                      </a:r>
                      <a:r>
                        <a:rPr kumimoji="1" lang="ja-JP" altLang="en-US" sz="1200" u="none" strike="noStrike" kern="1200">
                          <a:solidFill>
                            <a:schemeClr val="dk1"/>
                          </a:solidFill>
                          <a:effectLst/>
                          <a:latin typeface="Meiryo UI" panose="020B0604030504040204" pitchFamily="50" charset="-128"/>
                          <a:ea typeface="Meiryo UI" panose="020B0604030504040204" pitchFamily="50" charset="-128"/>
                          <a:cs typeface="+mn-cs"/>
                        </a:rPr>
                        <a:t>が最小化となる</a:t>
                      </a:r>
                      <a:endParaRPr kumimoji="1" lang="en-US" altLang="ja-JP" sz="1200" u="none" strike="noStrike" kern="1200">
                        <a:solidFill>
                          <a:schemeClr val="dk1"/>
                        </a:solidFill>
                        <a:effectLst/>
                        <a:latin typeface="Meiryo UI" panose="020B0604030504040204" pitchFamily="50" charset="-128"/>
                        <a:ea typeface="Meiryo UI" panose="020B0604030504040204" pitchFamily="50" charset="-128"/>
                        <a:cs typeface="+mn-cs"/>
                      </a:endParaRPr>
                    </a:p>
                    <a:p>
                      <a:pPr marL="72000" indent="0" algn="l" defTabSz="914377" rtl="0" eaLnBrk="1" fontAlgn="ctr" latinLnBrk="0" hangingPunct="1">
                        <a:lnSpc>
                          <a:spcPct val="100000"/>
                        </a:lnSpc>
                        <a:spcAft>
                          <a:spcPts val="600"/>
                        </a:spcAft>
                        <a:buFont typeface="Wingdings" panose="05000000000000000000" pitchFamily="2" charset="2"/>
                        <a:buNone/>
                      </a:pPr>
                      <a:r>
                        <a:rPr kumimoji="1" lang="ja-JP" altLang="en-US" sz="1200" u="none" strike="noStrike" kern="1200">
                          <a:solidFill>
                            <a:schemeClr val="dk1"/>
                          </a:solidFill>
                          <a:effectLst/>
                          <a:latin typeface="Meiryo UI" panose="020B0604030504040204" pitchFamily="50" charset="-128"/>
                          <a:ea typeface="Meiryo UI" panose="020B0604030504040204" pitchFamily="50" charset="-128"/>
                          <a:cs typeface="+mn-cs"/>
                        </a:rPr>
                        <a:t>　　　 目標管理水準の検証</a:t>
                      </a:r>
                      <a:endParaRPr kumimoji="1" lang="en-US" altLang="ja-JP" sz="1200" u="none" strike="noStrike" kern="1200">
                        <a:solidFill>
                          <a:schemeClr val="dk1"/>
                        </a:solidFill>
                        <a:effectLst/>
                        <a:latin typeface="Meiryo UI" panose="020B0604030504040204" pitchFamily="50" charset="-128"/>
                        <a:ea typeface="Meiryo UI" panose="020B0604030504040204" pitchFamily="50" charset="-128"/>
                        <a:cs typeface="+mn-cs"/>
                      </a:endParaRPr>
                    </a:p>
                    <a:p>
                      <a:pPr marL="72000" marR="0" lvl="0" indent="0" algn="l" defTabSz="914377" rtl="0" eaLnBrk="1" fontAlgn="ctr" latinLnBrk="0" hangingPunct="1">
                        <a:lnSpc>
                          <a:spcPct val="100000"/>
                        </a:lnSpc>
                        <a:spcBef>
                          <a:spcPts val="0"/>
                        </a:spcBef>
                        <a:spcAft>
                          <a:spcPts val="600"/>
                        </a:spcAft>
                        <a:buClrTx/>
                        <a:buSzTx/>
                        <a:buFont typeface="Wingdings" panose="05000000000000000000" pitchFamily="2" charset="2"/>
                        <a:buNone/>
                        <a:tabLst/>
                        <a:defRPr/>
                      </a:pPr>
                      <a:r>
                        <a:rPr lang="ja-JP" altLang="en-US" sz="1200">
                          <a:latin typeface="Meiryo UI" panose="020B0604030504040204" pitchFamily="50" charset="-128"/>
                          <a:ea typeface="Meiryo UI" panose="020B0604030504040204" pitchFamily="50" charset="-128"/>
                        </a:rPr>
                        <a:t>　　➣施設の劣化や損傷など直接的要因以外の社会的影響度（交通量、バス路線、</a:t>
                      </a:r>
                      <a:endParaRPr lang="en-US" altLang="ja-JP" sz="1200">
                        <a:latin typeface="Meiryo UI" panose="020B0604030504040204" pitchFamily="50" charset="-128"/>
                        <a:ea typeface="Meiryo UI" panose="020B0604030504040204" pitchFamily="50" charset="-128"/>
                      </a:endParaRPr>
                    </a:p>
                    <a:p>
                      <a:pPr marL="72000" marR="0" lvl="0" indent="0" algn="l" defTabSz="914377" rtl="0" eaLnBrk="1" fontAlgn="ctr" latinLnBrk="0" hangingPunct="1">
                        <a:lnSpc>
                          <a:spcPct val="100000"/>
                        </a:lnSpc>
                        <a:spcBef>
                          <a:spcPts val="0"/>
                        </a:spcBef>
                        <a:spcAft>
                          <a:spcPts val="600"/>
                        </a:spcAft>
                        <a:buClrTx/>
                        <a:buSzTx/>
                        <a:buFont typeface="Wingdings" panose="05000000000000000000" pitchFamily="2" charset="2"/>
                        <a:buNone/>
                        <a:tabLst/>
                        <a:defRPr/>
                      </a:pPr>
                      <a:r>
                        <a:rPr lang="ja-JP" altLang="en-US" sz="1200">
                          <a:latin typeface="Meiryo UI" panose="020B0604030504040204" pitchFamily="50" charset="-128"/>
                          <a:ea typeface="Meiryo UI" panose="020B0604030504040204" pitchFamily="50" charset="-128"/>
                        </a:rPr>
                        <a:t>　　　 通学路など）の項目や重みづけの見直し</a:t>
                      </a:r>
                      <a:endParaRPr lang="en-US" altLang="ja-JP" sz="1200">
                        <a:latin typeface="Meiryo UI" panose="020B0604030504040204" pitchFamily="50" charset="-128"/>
                        <a:ea typeface="Meiryo UI" panose="020B0604030504040204" pitchFamily="50" charset="-128"/>
                      </a:endParaRPr>
                    </a:p>
                    <a:p>
                      <a:pPr marL="72000" marR="0" lvl="0" indent="0" algn="l" defTabSz="914377" rtl="0" eaLnBrk="1" fontAlgn="ctr"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1200" u="none" strike="noStrike" kern="1200">
                          <a:solidFill>
                            <a:schemeClr val="dk1"/>
                          </a:solidFill>
                          <a:effectLst/>
                          <a:latin typeface="Meiryo UI" panose="020B0604030504040204" pitchFamily="50" charset="-128"/>
                          <a:ea typeface="Meiryo UI" panose="020B0604030504040204" pitchFamily="50" charset="-128"/>
                          <a:cs typeface="+mn-cs"/>
                        </a:rPr>
                        <a:t>＊予算配分の検討</a:t>
                      </a:r>
                      <a:endParaRPr kumimoji="1" lang="en-US" altLang="ja-JP" sz="1200" u="none" strike="noStrike" kern="1200">
                        <a:solidFill>
                          <a:schemeClr val="dk1"/>
                        </a:solidFill>
                        <a:effectLst/>
                        <a:latin typeface="Meiryo UI" panose="020B0604030504040204" pitchFamily="50" charset="-128"/>
                        <a:ea typeface="Meiryo UI" panose="020B0604030504040204" pitchFamily="50" charset="-128"/>
                        <a:cs typeface="+mn-cs"/>
                      </a:endParaRPr>
                    </a:p>
                    <a:p>
                      <a:pPr marL="72000" marR="0" lvl="0" indent="0" algn="l" defTabSz="914377" rtl="0" eaLnBrk="1" fontAlgn="ctr"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1200" u="none" strike="noStrike" kern="1200">
                          <a:solidFill>
                            <a:schemeClr val="dk1"/>
                          </a:solidFill>
                          <a:effectLst/>
                          <a:latin typeface="Meiryo UI" panose="020B0604030504040204" pitchFamily="50" charset="-128"/>
                          <a:ea typeface="Meiryo UI" panose="020B0604030504040204" pitchFamily="50" charset="-128"/>
                          <a:cs typeface="+mn-cs"/>
                        </a:rPr>
                        <a:t>　　➣橋梁、トンネル、歩道橋などの施設ごとの優先順位に囚われることのない予算配分</a:t>
                      </a:r>
                      <a:endParaRPr lang="en-US" altLang="ja-JP" sz="1200">
                        <a:latin typeface="Meiryo UI" panose="020B0604030504040204" pitchFamily="50" charset="-128"/>
                        <a:ea typeface="Meiryo UI" panose="020B0604030504040204" pitchFamily="50" charset="-128"/>
                      </a:endParaRPr>
                    </a:p>
                  </a:txBody>
                  <a:tcPr marL="9525" marR="9525" marT="9527" marB="0" anchor="ctr">
                    <a:lnL w="12700" cmpd="sng">
                      <a:noFill/>
                    </a:lnL>
                    <a:solidFill>
                      <a:srgbClr val="D0D8E8"/>
                    </a:solidFill>
                  </a:tcPr>
                </a:tc>
                <a:extLst>
                  <a:ext uri="{0D108BD9-81ED-4DB2-BD59-A6C34878D82A}">
                    <a16:rowId xmlns:a16="http://schemas.microsoft.com/office/drawing/2014/main" val="10001"/>
                  </a:ext>
                </a:extLst>
              </a:tr>
            </a:tbl>
          </a:graphicData>
        </a:graphic>
      </p:graphicFrame>
      <p:sp>
        <p:nvSpPr>
          <p:cNvPr id="13366" name="Rectangle 1">
            <a:extLst>
              <a:ext uri="{FF2B5EF4-FFF2-40B4-BE49-F238E27FC236}">
                <a16:creationId xmlns:a16="http://schemas.microsoft.com/office/drawing/2014/main" id="{5131B882-F7E8-402E-A973-35F8E43E96E5}"/>
              </a:ext>
            </a:extLst>
          </p:cNvPr>
          <p:cNvSpPr>
            <a:spLocks noChangeArrowheads="1"/>
          </p:cNvSpPr>
          <p:nvPr/>
        </p:nvSpPr>
        <p:spPr bwMode="auto">
          <a:xfrm>
            <a:off x="4932363" y="1423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kumimoji="0" lang="ja-JP" altLang="ja-JP" sz="1800">
                <a:solidFill>
                  <a:srgbClr val="000000"/>
                </a:solidFill>
                <a:latin typeface="メイリオ" panose="020B0604030504040204" pitchFamily="50" charset="-128"/>
                <a:ea typeface="メイリオ" panose="020B0604030504040204" pitchFamily="50" charset="-128"/>
              </a:rPr>
              <a:t> </a:t>
            </a:r>
            <a:endParaRPr kumimoji="0" lang="ja-JP" altLang="ja-JP" sz="1800">
              <a:latin typeface="Arial" panose="020B0604020202020204" pitchFamily="34" charset="0"/>
            </a:endParaRPr>
          </a:p>
          <a:p>
            <a:pPr>
              <a:spcBef>
                <a:spcPct val="0"/>
              </a:spcBef>
              <a:buFontTx/>
              <a:buNone/>
            </a:pPr>
            <a:endParaRPr kumimoji="0" lang="ja-JP" altLang="ja-JP" sz="1800">
              <a:latin typeface="Arial" panose="020B0604020202020204" pitchFamily="34" charset="0"/>
            </a:endParaRPr>
          </a:p>
        </p:txBody>
      </p:sp>
      <p:sp>
        <p:nvSpPr>
          <p:cNvPr id="2" name="Rectangle 2">
            <a:extLst>
              <a:ext uri="{FF2B5EF4-FFF2-40B4-BE49-F238E27FC236}">
                <a16:creationId xmlns:a16="http://schemas.microsoft.com/office/drawing/2014/main" id="{93607CA7-456B-40FC-B4EF-DD04303BDCB9}"/>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A1CB9DFD-F981-4C76-9ABE-A2380FB4D4FC}"/>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4B9E2B27-356D-48DB-87ED-90460160CF5C}"/>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3</a:t>
            </a:r>
            <a:r>
              <a:rPr lang="ja-JP" altLang="en-US" sz="2400" b="1">
                <a:solidFill>
                  <a:schemeClr val="bg1"/>
                </a:solidFill>
                <a:latin typeface="Meiryo UI" pitchFamily="50" charset="-128"/>
                <a:ea typeface="Meiryo UI" pitchFamily="50" charset="-128"/>
                <a:cs typeface="Meiryo UI" pitchFamily="50" charset="-128"/>
              </a:rPr>
              <a:t>　道路施設の状況（２）</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7" name="二等辺三角形 6">
            <a:extLst>
              <a:ext uri="{FF2B5EF4-FFF2-40B4-BE49-F238E27FC236}">
                <a16:creationId xmlns:a16="http://schemas.microsoft.com/office/drawing/2014/main" id="{59E0503F-A9E9-4067-A1A5-450AB73EEE0A}"/>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71" name="正方形/長方形 11">
            <a:extLst>
              <a:ext uri="{FF2B5EF4-FFF2-40B4-BE49-F238E27FC236}">
                <a16:creationId xmlns:a16="http://schemas.microsoft.com/office/drawing/2014/main" id="{A334F368-B078-4E6B-9CDA-FB8F24B338D9}"/>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13372" name="スライド番号プレースホルダー 2">
            <a:extLst>
              <a:ext uri="{FF2B5EF4-FFF2-40B4-BE49-F238E27FC236}">
                <a16:creationId xmlns:a16="http://schemas.microsoft.com/office/drawing/2014/main" id="{4569270F-95B0-400D-9A25-A212E201076B}"/>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7F48EA-0F57-4DED-A3BF-14F81F5A9C18}"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10</a:t>
            </a:fld>
            <a:endParaRPr lang="ja-JP" altLang="en-US" sz="1200">
              <a:solidFill>
                <a:srgbClr val="898989"/>
              </a:solidFill>
              <a:latin typeface="Meiryo UI" panose="020B0604030504040204" pitchFamily="50" charset="-128"/>
              <a:ea typeface="Meiryo UI" panose="020B0604030504040204"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a:extLst>
              <a:ext uri="{FF2B5EF4-FFF2-40B4-BE49-F238E27FC236}">
                <a16:creationId xmlns:a16="http://schemas.microsoft.com/office/drawing/2014/main" id="{B089147C-AF5B-39BB-E27F-AD6DAAAC3964}"/>
              </a:ext>
            </a:extLst>
          </p:cNvPr>
          <p:cNvGraphicFramePr>
            <a:graphicFrameLocks/>
          </p:cNvGraphicFramePr>
          <p:nvPr>
            <p:extLst>
              <p:ext uri="{D42A27DB-BD31-4B8C-83A1-F6EECF244321}">
                <p14:modId xmlns:p14="http://schemas.microsoft.com/office/powerpoint/2010/main" val="1150424909"/>
              </p:ext>
            </p:extLst>
          </p:nvPr>
        </p:nvGraphicFramePr>
        <p:xfrm>
          <a:off x="4012014" y="4778095"/>
          <a:ext cx="5030475" cy="1964467"/>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Text Box 5">
            <a:extLst>
              <a:ext uri="{FF2B5EF4-FFF2-40B4-BE49-F238E27FC236}">
                <a16:creationId xmlns:a16="http://schemas.microsoft.com/office/drawing/2014/main" id="{79B4248F-E30E-4374-8572-E581C9F1BBF9}"/>
              </a:ext>
            </a:extLst>
          </p:cNvPr>
          <p:cNvSpPr txBox="1">
            <a:spLocks noChangeArrowheads="1"/>
          </p:cNvSpPr>
          <p:nvPr/>
        </p:nvSpPr>
        <p:spPr bwMode="auto">
          <a:xfrm>
            <a:off x="50800" y="2111375"/>
            <a:ext cx="19415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400">
                <a:latin typeface="Meiryo UI" panose="020B0604030504040204" pitchFamily="50" charset="-128"/>
                <a:ea typeface="Meiryo UI" panose="020B0604030504040204" pitchFamily="50" charset="-128"/>
              </a:rPr>
              <a:t>◇モノレール施設の数量</a:t>
            </a:r>
          </a:p>
        </p:txBody>
      </p:sp>
      <p:sp>
        <p:nvSpPr>
          <p:cNvPr id="15365" name="コンテンツ プレースホルダー 2">
            <a:extLst>
              <a:ext uri="{FF2B5EF4-FFF2-40B4-BE49-F238E27FC236}">
                <a16:creationId xmlns:a16="http://schemas.microsoft.com/office/drawing/2014/main" id="{5FE3B57F-F31C-453C-8511-4B5888ED958F}"/>
              </a:ext>
            </a:extLst>
          </p:cNvPr>
          <p:cNvSpPr txBox="1">
            <a:spLocks/>
          </p:cNvSpPr>
          <p:nvPr/>
        </p:nvSpPr>
        <p:spPr bwMode="auto">
          <a:xfrm>
            <a:off x="50800" y="720725"/>
            <a:ext cx="9058275" cy="1352550"/>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600">
                <a:latin typeface="Meiryo UI" panose="020B0604030504040204" pitchFamily="50" charset="-128"/>
                <a:ea typeface="Meiryo UI" panose="020B0604030504040204" pitchFamily="50" charset="-128"/>
              </a:rPr>
              <a:t>全線高架橋梁構造であり、また、大阪中央環状線や高速道路と並行する区間、鉄道や高速道路と交差している箇所が多数ある。</a:t>
            </a:r>
            <a:endParaRPr lang="en-US" altLang="ja-JP" sz="160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600">
                <a:latin typeface="Meiryo UI" panose="020B0604030504040204" pitchFamily="50" charset="-128"/>
                <a:ea typeface="Meiryo UI" panose="020B0604030504040204" pitchFamily="50" charset="-128"/>
              </a:rPr>
              <a:t>建設後</a:t>
            </a:r>
            <a:r>
              <a:rPr lang="en-US" altLang="ja-JP" sz="1600">
                <a:latin typeface="Meiryo UI" panose="020B0604030504040204" pitchFamily="50" charset="-128"/>
                <a:ea typeface="Meiryo UI" panose="020B0604030504040204" pitchFamily="50" charset="-128"/>
              </a:rPr>
              <a:t>30</a:t>
            </a:r>
            <a:r>
              <a:rPr lang="ja-JP" altLang="en-US" sz="1600">
                <a:latin typeface="Meiryo UI" panose="020B0604030504040204" pitchFamily="50" charset="-128"/>
                <a:ea typeface="Meiryo UI" panose="020B0604030504040204" pitchFamily="50" charset="-128"/>
              </a:rPr>
              <a:t>年を経過する施設が約５割であり、予防管理を行う機械設備等（昇降施設、分岐器）が更新時期を迎えるとともに、建築物（駅舎の外壁、屋根）は修繕工事のタイミングを迎えている</a:t>
            </a:r>
            <a:endParaRPr lang="en-US" altLang="ja-JP" sz="160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600">
                <a:latin typeface="Meiryo UI" panose="020B0604030504040204" pitchFamily="50" charset="-128"/>
                <a:ea typeface="Meiryo UI" panose="020B0604030504040204" pitchFamily="50" charset="-128"/>
              </a:rPr>
              <a:t>予防保全段階（健全度区分</a:t>
            </a:r>
            <a:r>
              <a:rPr lang="en-US" altLang="ja-JP" sz="1600">
                <a:latin typeface="Meiryo UI" panose="020B0604030504040204" pitchFamily="50" charset="-128"/>
                <a:ea typeface="Meiryo UI" panose="020B0604030504040204" pitchFamily="50" charset="-128"/>
              </a:rPr>
              <a:t>Ⅱ</a:t>
            </a:r>
            <a:r>
              <a:rPr lang="ja-JP" altLang="en-US" sz="1600">
                <a:latin typeface="Meiryo UI" panose="020B0604030504040204" pitchFamily="50" charset="-128"/>
                <a:ea typeface="Meiryo UI" panose="020B0604030504040204" pitchFamily="50" charset="-128"/>
              </a:rPr>
              <a:t>）の施設が、支柱</a:t>
            </a:r>
            <a:r>
              <a:rPr lang="en-US" altLang="ja-JP" sz="1600">
                <a:latin typeface="Meiryo UI" panose="020B0604030504040204" pitchFamily="50" charset="-128"/>
                <a:ea typeface="Meiryo UI" panose="020B0604030504040204" pitchFamily="50" charset="-128"/>
              </a:rPr>
              <a:t>34</a:t>
            </a:r>
            <a:r>
              <a:rPr lang="ja-JP" altLang="en-US" sz="1600">
                <a:latin typeface="Meiryo UI" panose="020B0604030504040204" pitchFamily="50" charset="-128"/>
                <a:ea typeface="Meiryo UI" panose="020B0604030504040204" pitchFamily="50" charset="-128"/>
              </a:rPr>
              <a:t>％、鋼軌道桁</a:t>
            </a:r>
            <a:r>
              <a:rPr lang="en-US" altLang="ja-JP" sz="1600">
                <a:latin typeface="Meiryo UI" panose="020B0604030504040204" pitchFamily="50" charset="-128"/>
                <a:ea typeface="Meiryo UI" panose="020B0604030504040204" pitchFamily="50" charset="-128"/>
              </a:rPr>
              <a:t>32</a:t>
            </a:r>
            <a:r>
              <a:rPr lang="ja-JP" altLang="en-US" sz="1600">
                <a:latin typeface="Meiryo UI" panose="020B0604030504040204" pitchFamily="50" charset="-128"/>
                <a:ea typeface="Meiryo UI" panose="020B0604030504040204" pitchFamily="50" charset="-128"/>
              </a:rPr>
              <a:t>％、分岐橋・特殊橋</a:t>
            </a:r>
            <a:r>
              <a:rPr lang="en-US" altLang="ja-JP" sz="1600">
                <a:latin typeface="Meiryo UI" panose="020B0604030504040204" pitchFamily="50" charset="-128"/>
                <a:ea typeface="Meiryo UI" panose="020B0604030504040204" pitchFamily="50" charset="-128"/>
              </a:rPr>
              <a:t>53</a:t>
            </a:r>
            <a:r>
              <a:rPr lang="ja-JP" altLang="en-US" sz="1600">
                <a:latin typeface="Meiryo UI" panose="020B0604030504040204" pitchFamily="50" charset="-128"/>
                <a:ea typeface="Meiryo UI" panose="020B0604030504040204" pitchFamily="50" charset="-128"/>
              </a:rPr>
              <a:t>％の状況</a:t>
            </a:r>
            <a:endParaRPr lang="en-US" altLang="ja-JP" sz="1600">
              <a:latin typeface="Meiryo UI" panose="020B0604030504040204" pitchFamily="50" charset="-128"/>
              <a:ea typeface="Meiryo UI" panose="020B0604030504040204" pitchFamily="50" charset="-128"/>
            </a:endParaRPr>
          </a:p>
        </p:txBody>
      </p:sp>
      <p:graphicFrame>
        <p:nvGraphicFramePr>
          <p:cNvPr id="29" name="表 12">
            <a:extLst>
              <a:ext uri="{FF2B5EF4-FFF2-40B4-BE49-F238E27FC236}">
                <a16:creationId xmlns:a16="http://schemas.microsoft.com/office/drawing/2014/main" id="{48D91E52-5816-44B3-95D0-A18C4E8F4F2B}"/>
              </a:ext>
            </a:extLst>
          </p:cNvPr>
          <p:cNvGraphicFramePr>
            <a:graphicFrameLocks noGrp="1"/>
          </p:cNvGraphicFramePr>
          <p:nvPr/>
        </p:nvGraphicFramePr>
        <p:xfrm>
          <a:off x="107950" y="2376488"/>
          <a:ext cx="2493963" cy="2195512"/>
        </p:xfrm>
        <a:graphic>
          <a:graphicData uri="http://schemas.openxmlformats.org/drawingml/2006/table">
            <a:tbl>
              <a:tblPr firstRow="1" bandRow="1">
                <a:tableStyleId>{5C22544A-7EE6-4342-B048-85BDC9FD1C3A}</a:tableStyleId>
              </a:tblPr>
              <a:tblGrid>
                <a:gridCol w="1354648">
                  <a:extLst>
                    <a:ext uri="{9D8B030D-6E8A-4147-A177-3AD203B41FA5}">
                      <a16:colId xmlns:a16="http://schemas.microsoft.com/office/drawing/2014/main" val="20000"/>
                    </a:ext>
                  </a:extLst>
                </a:gridCol>
                <a:gridCol w="1139315">
                  <a:extLst>
                    <a:ext uri="{9D8B030D-6E8A-4147-A177-3AD203B41FA5}">
                      <a16:colId xmlns:a16="http://schemas.microsoft.com/office/drawing/2014/main" val="20001"/>
                    </a:ext>
                  </a:extLst>
                </a:gridCol>
              </a:tblGrid>
              <a:tr h="274439">
                <a:tc>
                  <a:txBody>
                    <a:bodyPr/>
                    <a:lstStyle/>
                    <a:p>
                      <a:pPr algn="ctr"/>
                      <a:r>
                        <a:rPr kumimoji="1" lang="ja-JP" altLang="en-US" sz="1200">
                          <a:latin typeface="Meiryo UI" panose="020B0604030504040204" pitchFamily="50" charset="-128"/>
                          <a:ea typeface="Meiryo UI" panose="020B0604030504040204" pitchFamily="50" charset="-128"/>
                        </a:rPr>
                        <a:t>対象施設</a:t>
                      </a:r>
                    </a:p>
                  </a:txBody>
                  <a:tcPr marL="91504" marR="91504" marT="45745" marB="4574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latin typeface="Meiryo UI" panose="020B0604030504040204" pitchFamily="50" charset="-128"/>
                          <a:ea typeface="Meiryo UI" panose="020B0604030504040204" pitchFamily="50" charset="-128"/>
                        </a:rPr>
                        <a:t>数量</a:t>
                      </a:r>
                    </a:p>
                  </a:txBody>
                  <a:tcPr marL="91504" marR="91504" marT="45745" marB="4574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74439">
                <a:tc>
                  <a:txBody>
                    <a:bodyPr/>
                    <a:lstStyle/>
                    <a:p>
                      <a:r>
                        <a:rPr kumimoji="1" lang="en-US" altLang="ja-JP" sz="1200">
                          <a:latin typeface="Meiryo UI" panose="020B0604030504040204" pitchFamily="50" charset="-128"/>
                          <a:ea typeface="Meiryo UI" panose="020B0604030504040204" pitchFamily="50" charset="-128"/>
                        </a:rPr>
                        <a:t>RC</a:t>
                      </a:r>
                      <a:r>
                        <a:rPr kumimoji="1" lang="ja-JP" altLang="en-US" sz="1200">
                          <a:latin typeface="Meiryo UI" panose="020B0604030504040204" pitchFamily="50" charset="-128"/>
                          <a:ea typeface="Meiryo UI" panose="020B0604030504040204" pitchFamily="50" charset="-128"/>
                        </a:rPr>
                        <a:t>支柱</a:t>
                      </a:r>
                    </a:p>
                  </a:txBody>
                  <a:tcPr marL="91504" marR="91504" marT="45745" marB="4574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latin typeface="Meiryo UI" panose="020B0604030504040204" pitchFamily="50" charset="-128"/>
                          <a:ea typeface="Meiryo UI" panose="020B0604030504040204" pitchFamily="50" charset="-128"/>
                        </a:rPr>
                        <a:t>762</a:t>
                      </a:r>
                      <a:r>
                        <a:rPr kumimoji="1" lang="ja-JP" altLang="en-US" sz="1200">
                          <a:latin typeface="Meiryo UI" panose="020B0604030504040204" pitchFamily="50" charset="-128"/>
                          <a:ea typeface="Meiryo UI" panose="020B0604030504040204" pitchFamily="50" charset="-128"/>
                        </a:rPr>
                        <a:t>基</a:t>
                      </a:r>
                    </a:p>
                  </a:txBody>
                  <a:tcPr marL="91504" marR="91504" marT="45745" marB="4574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74439">
                <a:tc>
                  <a:txBody>
                    <a:bodyPr/>
                    <a:lstStyle/>
                    <a:p>
                      <a:r>
                        <a:rPr kumimoji="1" lang="ja-JP" altLang="en-US" sz="1200">
                          <a:latin typeface="Meiryo UI" panose="020B0604030504040204" pitchFamily="50" charset="-128"/>
                          <a:ea typeface="Meiryo UI" panose="020B0604030504040204" pitchFamily="50" charset="-128"/>
                        </a:rPr>
                        <a:t>鋼製支柱</a:t>
                      </a:r>
                    </a:p>
                  </a:txBody>
                  <a:tcPr marL="91504" marR="91504" marT="45745" marB="4574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latin typeface="Meiryo UI" panose="020B0604030504040204" pitchFamily="50" charset="-128"/>
                          <a:ea typeface="Meiryo UI" panose="020B0604030504040204" pitchFamily="50" charset="-128"/>
                        </a:rPr>
                        <a:t>404</a:t>
                      </a:r>
                      <a:r>
                        <a:rPr kumimoji="1" lang="ja-JP" altLang="en-US" sz="1200">
                          <a:latin typeface="Meiryo UI" panose="020B0604030504040204" pitchFamily="50" charset="-128"/>
                          <a:ea typeface="Meiryo UI" panose="020B0604030504040204" pitchFamily="50" charset="-128"/>
                        </a:rPr>
                        <a:t>基</a:t>
                      </a:r>
                    </a:p>
                  </a:txBody>
                  <a:tcPr marL="91504" marR="91504" marT="45745" marB="4574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74439">
                <a:tc>
                  <a:txBody>
                    <a:bodyPr/>
                    <a:lstStyle/>
                    <a:p>
                      <a:r>
                        <a:rPr kumimoji="1" lang="en-US" altLang="ja-JP" sz="1200">
                          <a:latin typeface="Meiryo UI" panose="020B0604030504040204" pitchFamily="50" charset="-128"/>
                          <a:ea typeface="Meiryo UI" panose="020B0604030504040204" pitchFamily="50" charset="-128"/>
                        </a:rPr>
                        <a:t>PC</a:t>
                      </a:r>
                      <a:r>
                        <a:rPr kumimoji="1" lang="ja-JP" altLang="en-US" sz="1200">
                          <a:latin typeface="Meiryo UI" panose="020B0604030504040204" pitchFamily="50" charset="-128"/>
                          <a:ea typeface="Meiryo UI" panose="020B0604030504040204" pitchFamily="50" charset="-128"/>
                        </a:rPr>
                        <a:t>軌道桁</a:t>
                      </a:r>
                    </a:p>
                  </a:txBody>
                  <a:tcPr marL="91504" marR="91504" marT="45745" marB="4574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latin typeface="Meiryo UI" panose="020B0604030504040204" pitchFamily="50" charset="-128"/>
                          <a:ea typeface="Meiryo UI" panose="020B0604030504040204" pitchFamily="50" charset="-128"/>
                        </a:rPr>
                        <a:t>1876</a:t>
                      </a:r>
                      <a:r>
                        <a:rPr kumimoji="1" lang="ja-JP" altLang="en-US" sz="1200">
                          <a:latin typeface="Meiryo UI" panose="020B0604030504040204" pitchFamily="50" charset="-128"/>
                          <a:ea typeface="Meiryo UI" panose="020B0604030504040204" pitchFamily="50" charset="-128"/>
                        </a:rPr>
                        <a:t>橋</a:t>
                      </a:r>
                    </a:p>
                  </a:txBody>
                  <a:tcPr marL="91504" marR="91504" marT="45745" marB="4574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74439">
                <a:tc>
                  <a:txBody>
                    <a:bodyPr/>
                    <a:lstStyle/>
                    <a:p>
                      <a:r>
                        <a:rPr kumimoji="1" lang="ja-JP" altLang="en-US" sz="1200">
                          <a:latin typeface="Meiryo UI" panose="020B0604030504040204" pitchFamily="50" charset="-128"/>
                          <a:ea typeface="Meiryo UI" panose="020B0604030504040204" pitchFamily="50" charset="-128"/>
                        </a:rPr>
                        <a:t>鋼軌道桁</a:t>
                      </a:r>
                    </a:p>
                  </a:txBody>
                  <a:tcPr marL="91504" marR="91504" marT="45745" marB="4574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latin typeface="Meiryo UI" panose="020B0604030504040204" pitchFamily="50" charset="-128"/>
                          <a:ea typeface="Meiryo UI" panose="020B0604030504040204" pitchFamily="50" charset="-128"/>
                        </a:rPr>
                        <a:t>107</a:t>
                      </a:r>
                      <a:r>
                        <a:rPr kumimoji="1" lang="ja-JP" altLang="en-US" sz="1200">
                          <a:latin typeface="Meiryo UI" panose="020B0604030504040204" pitchFamily="50" charset="-128"/>
                          <a:ea typeface="Meiryo UI" panose="020B0604030504040204" pitchFamily="50" charset="-128"/>
                        </a:rPr>
                        <a:t>橋</a:t>
                      </a:r>
                    </a:p>
                  </a:txBody>
                  <a:tcPr marL="91504" marR="91504" marT="45745" marB="4574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74439">
                <a:tc>
                  <a:txBody>
                    <a:bodyPr/>
                    <a:lstStyle/>
                    <a:p>
                      <a:r>
                        <a:rPr kumimoji="1" lang="ja-JP" altLang="en-US" sz="1200">
                          <a:latin typeface="Meiryo UI" panose="020B0604030504040204" pitchFamily="50" charset="-128"/>
                          <a:ea typeface="Meiryo UI" panose="020B0604030504040204" pitchFamily="50" charset="-128"/>
                        </a:rPr>
                        <a:t>駅舎</a:t>
                      </a:r>
                    </a:p>
                  </a:txBody>
                  <a:tcPr marL="91504" marR="91504" marT="45745" marB="4574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latin typeface="Meiryo UI" panose="020B0604030504040204" pitchFamily="50" charset="-128"/>
                          <a:ea typeface="Meiryo UI" panose="020B0604030504040204" pitchFamily="50" charset="-128"/>
                        </a:rPr>
                        <a:t>18</a:t>
                      </a:r>
                      <a:r>
                        <a:rPr kumimoji="1" lang="ja-JP" altLang="en-US" sz="1200">
                          <a:latin typeface="Meiryo UI" panose="020B0604030504040204" pitchFamily="50" charset="-128"/>
                          <a:ea typeface="Meiryo UI" panose="020B0604030504040204" pitchFamily="50" charset="-128"/>
                        </a:rPr>
                        <a:t>駅</a:t>
                      </a:r>
                    </a:p>
                  </a:txBody>
                  <a:tcPr marL="91504" marR="91504" marT="45745" marB="4574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74439">
                <a:tc>
                  <a:txBody>
                    <a:bodyPr/>
                    <a:lstStyle/>
                    <a:p>
                      <a:r>
                        <a:rPr kumimoji="1" lang="ja-JP" altLang="en-US" sz="1200">
                          <a:latin typeface="Meiryo UI" panose="020B0604030504040204" pitchFamily="50" charset="-128"/>
                          <a:ea typeface="Meiryo UI" panose="020B0604030504040204" pitchFamily="50" charset="-128"/>
                        </a:rPr>
                        <a:t>分岐橋</a:t>
                      </a:r>
                    </a:p>
                  </a:txBody>
                  <a:tcPr marL="91504" marR="91504" marT="45745" marB="4574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latin typeface="Meiryo UI" panose="020B0604030504040204" pitchFamily="50" charset="-128"/>
                          <a:ea typeface="Meiryo UI" panose="020B0604030504040204" pitchFamily="50" charset="-128"/>
                        </a:rPr>
                        <a:t>9</a:t>
                      </a:r>
                      <a:r>
                        <a:rPr kumimoji="1" lang="ja-JP" altLang="en-US" sz="1200">
                          <a:latin typeface="Meiryo UI" panose="020B0604030504040204" pitchFamily="50" charset="-128"/>
                          <a:ea typeface="Meiryo UI" panose="020B0604030504040204" pitchFamily="50" charset="-128"/>
                        </a:rPr>
                        <a:t>橋</a:t>
                      </a:r>
                    </a:p>
                  </a:txBody>
                  <a:tcPr marL="91504" marR="91504" marT="45745" marB="4574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74439">
                <a:tc>
                  <a:txBody>
                    <a:bodyPr/>
                    <a:lstStyle/>
                    <a:p>
                      <a:r>
                        <a:rPr kumimoji="1" lang="ja-JP" altLang="en-US" sz="1200">
                          <a:latin typeface="Meiryo UI" panose="020B0604030504040204" pitchFamily="50" charset="-128"/>
                          <a:ea typeface="Meiryo UI" panose="020B0604030504040204" pitchFamily="50" charset="-128"/>
                        </a:rPr>
                        <a:t>特殊橋</a:t>
                      </a:r>
                    </a:p>
                  </a:txBody>
                  <a:tcPr marL="91504" marR="91504" marT="45745" marB="4574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latin typeface="Meiryo UI" panose="020B0604030504040204" pitchFamily="50" charset="-128"/>
                          <a:ea typeface="Meiryo UI" panose="020B0604030504040204" pitchFamily="50" charset="-128"/>
                        </a:rPr>
                        <a:t>8</a:t>
                      </a:r>
                      <a:r>
                        <a:rPr kumimoji="1" lang="ja-JP" altLang="en-US" sz="1200">
                          <a:latin typeface="Meiryo UI" panose="020B0604030504040204" pitchFamily="50" charset="-128"/>
                          <a:ea typeface="Meiryo UI" panose="020B0604030504040204" pitchFamily="50" charset="-128"/>
                        </a:rPr>
                        <a:t>橋</a:t>
                      </a:r>
                    </a:p>
                  </a:txBody>
                  <a:tcPr marL="91504" marR="91504" marT="45745" marB="45745">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5395" name="Text Box 5">
            <a:extLst>
              <a:ext uri="{FF2B5EF4-FFF2-40B4-BE49-F238E27FC236}">
                <a16:creationId xmlns:a16="http://schemas.microsoft.com/office/drawing/2014/main" id="{15E2BA9E-C71E-458D-BB58-A5200B21D010}"/>
              </a:ext>
            </a:extLst>
          </p:cNvPr>
          <p:cNvSpPr txBox="1">
            <a:spLocks noChangeArrowheads="1"/>
          </p:cNvSpPr>
          <p:nvPr/>
        </p:nvSpPr>
        <p:spPr bwMode="auto">
          <a:xfrm>
            <a:off x="4012014" y="4532313"/>
            <a:ext cx="273526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400">
                <a:latin typeface="Meiryo UI" panose="020B0604030504040204" pitchFamily="50" charset="-128"/>
                <a:ea typeface="Meiryo UI" panose="020B0604030504040204" pitchFamily="50" charset="-128"/>
              </a:rPr>
              <a:t>◇モノレール施設の建設年次</a:t>
            </a:r>
          </a:p>
        </p:txBody>
      </p:sp>
      <p:pic>
        <p:nvPicPr>
          <p:cNvPr id="15396" name="Picture 27">
            <a:extLst>
              <a:ext uri="{FF2B5EF4-FFF2-40B4-BE49-F238E27FC236}">
                <a16:creationId xmlns:a16="http://schemas.microsoft.com/office/drawing/2014/main" id="{1E920740-6AA2-48D0-AFD1-1C3C59BAA5B6}"/>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5257800"/>
            <a:ext cx="19939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8" name="テキスト ボックス 27">
            <a:extLst>
              <a:ext uri="{FF2B5EF4-FFF2-40B4-BE49-F238E27FC236}">
                <a16:creationId xmlns:a16="http://schemas.microsoft.com/office/drawing/2014/main" id="{C4E37D44-F250-4F00-8606-401C83DAB484}"/>
              </a:ext>
            </a:extLst>
          </p:cNvPr>
          <p:cNvSpPr txBox="1">
            <a:spLocks noChangeArrowheads="1"/>
          </p:cNvSpPr>
          <p:nvPr/>
        </p:nvSpPr>
        <p:spPr bwMode="auto">
          <a:xfrm>
            <a:off x="3365500" y="6434138"/>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FFFF00"/>
                </a:solidFill>
                <a:latin typeface="Meiryo UI" panose="020B0604030504040204" pitchFamily="50" charset="-128"/>
                <a:ea typeface="Meiryo UI" panose="020B0604030504040204" pitchFamily="50" charset="-128"/>
              </a:rPr>
              <a:t>鋼製桁</a:t>
            </a:r>
          </a:p>
        </p:txBody>
      </p:sp>
      <p:sp>
        <p:nvSpPr>
          <p:cNvPr id="28" name="Rectangle 2">
            <a:extLst>
              <a:ext uri="{FF2B5EF4-FFF2-40B4-BE49-F238E27FC236}">
                <a16:creationId xmlns:a16="http://schemas.microsoft.com/office/drawing/2014/main" id="{AACBF8CF-8C00-48EC-A99C-6A0C9F3F8D0F}"/>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39" name="正方形/長方形 38">
            <a:extLst>
              <a:ext uri="{FF2B5EF4-FFF2-40B4-BE49-F238E27FC236}">
                <a16:creationId xmlns:a16="http://schemas.microsoft.com/office/drawing/2014/main" id="{E5CB6F24-9CC0-4AA0-8B45-73FC4904EA40}"/>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40" name="正方形/長方形 39">
            <a:extLst>
              <a:ext uri="{FF2B5EF4-FFF2-40B4-BE49-F238E27FC236}">
                <a16:creationId xmlns:a16="http://schemas.microsoft.com/office/drawing/2014/main" id="{F4D43DE8-9A73-49FE-9644-14C151413246}"/>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4</a:t>
            </a:r>
            <a:r>
              <a:rPr lang="ja-JP" altLang="en-US" sz="2400" b="1">
                <a:solidFill>
                  <a:schemeClr val="bg1"/>
                </a:solidFill>
                <a:latin typeface="Meiryo UI" pitchFamily="50" charset="-128"/>
                <a:ea typeface="Meiryo UI" pitchFamily="50" charset="-128"/>
                <a:cs typeface="Meiryo UI" pitchFamily="50" charset="-128"/>
              </a:rPr>
              <a:t>　モノレールの状況（１）</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41" name="二等辺三角形 40">
            <a:extLst>
              <a:ext uri="{FF2B5EF4-FFF2-40B4-BE49-F238E27FC236}">
                <a16:creationId xmlns:a16="http://schemas.microsoft.com/office/drawing/2014/main" id="{20DB2139-328D-4950-B15E-E32DF7D0B144}"/>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15404" name="正方形/長方形 44">
            <a:extLst>
              <a:ext uri="{FF2B5EF4-FFF2-40B4-BE49-F238E27FC236}">
                <a16:creationId xmlns:a16="http://schemas.microsoft.com/office/drawing/2014/main" id="{3AAF44BF-4939-42AE-B435-9A74FEECA7CF}"/>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cxnSp>
        <p:nvCxnSpPr>
          <p:cNvPr id="4" name="直線コネクタ 3">
            <a:extLst>
              <a:ext uri="{FF2B5EF4-FFF2-40B4-BE49-F238E27FC236}">
                <a16:creationId xmlns:a16="http://schemas.microsoft.com/office/drawing/2014/main" id="{9039358B-AA72-443D-875F-9918A20EE913}"/>
              </a:ext>
            </a:extLst>
          </p:cNvPr>
          <p:cNvCxnSpPr>
            <a:cxnSpLocks/>
          </p:cNvCxnSpPr>
          <p:nvPr/>
        </p:nvCxnSpPr>
        <p:spPr>
          <a:xfrm flipV="1">
            <a:off x="6006736" y="4857182"/>
            <a:ext cx="0" cy="12525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A1260900-16A5-4444-8423-4C114B56CA8B}"/>
              </a:ext>
            </a:extLst>
          </p:cNvPr>
          <p:cNvCxnSpPr>
            <a:cxnSpLocks/>
          </p:cNvCxnSpPr>
          <p:nvPr/>
        </p:nvCxnSpPr>
        <p:spPr>
          <a:xfrm flipH="1">
            <a:off x="4893899" y="5076442"/>
            <a:ext cx="1112837" cy="0"/>
          </a:xfrm>
          <a:prstGeom prst="straightConnector1">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5408" name="テキスト ボックス 8">
            <a:extLst>
              <a:ext uri="{FF2B5EF4-FFF2-40B4-BE49-F238E27FC236}">
                <a16:creationId xmlns:a16="http://schemas.microsoft.com/office/drawing/2014/main" id="{68B00811-300C-48B5-8F57-02DAF10217D0}"/>
              </a:ext>
            </a:extLst>
          </p:cNvPr>
          <p:cNvSpPr txBox="1">
            <a:spLocks noChangeArrowheads="1"/>
          </p:cNvSpPr>
          <p:nvPr/>
        </p:nvSpPr>
        <p:spPr bwMode="auto">
          <a:xfrm>
            <a:off x="5012961" y="4893880"/>
            <a:ext cx="9937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900">
                <a:latin typeface="BIZ UDゴシック" panose="020B0400000000000000" pitchFamily="49" charset="-128"/>
                <a:ea typeface="BIZ UDゴシック" panose="020B0400000000000000" pitchFamily="49" charset="-128"/>
              </a:rPr>
              <a:t>建設後</a:t>
            </a:r>
            <a:r>
              <a:rPr lang="en-US" altLang="ja-JP" sz="900">
                <a:latin typeface="BIZ UDゴシック" panose="020B0400000000000000" pitchFamily="49" charset="-128"/>
                <a:ea typeface="BIZ UDゴシック" panose="020B0400000000000000" pitchFamily="49" charset="-128"/>
              </a:rPr>
              <a:t>30</a:t>
            </a:r>
            <a:r>
              <a:rPr lang="ja-JP" altLang="en-US" sz="900">
                <a:latin typeface="BIZ UDゴシック" panose="020B0400000000000000" pitchFamily="49" charset="-128"/>
                <a:ea typeface="BIZ UDゴシック" panose="020B0400000000000000" pitchFamily="49" charset="-128"/>
              </a:rPr>
              <a:t>年以上</a:t>
            </a:r>
          </a:p>
        </p:txBody>
      </p:sp>
      <p:sp>
        <p:nvSpPr>
          <p:cNvPr id="15409" name="スライド番号プレースホルダー 2">
            <a:extLst>
              <a:ext uri="{FF2B5EF4-FFF2-40B4-BE49-F238E27FC236}">
                <a16:creationId xmlns:a16="http://schemas.microsoft.com/office/drawing/2014/main" id="{0DC52FFD-3033-43FA-8981-CDF395740947}"/>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881C578-BAC5-409D-B417-B0B3153DDB13}"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11</a:t>
            </a:fld>
            <a:endParaRPr lang="ja-JP" altLang="en-US" sz="1200">
              <a:solidFill>
                <a:srgbClr val="898989"/>
              </a:solidFill>
              <a:latin typeface="Meiryo UI" panose="020B0604030504040204" pitchFamily="50" charset="-128"/>
              <a:ea typeface="Meiryo UI" panose="020B0604030504040204" pitchFamily="50" charset="-128"/>
            </a:endParaRPr>
          </a:p>
        </p:txBody>
      </p:sp>
      <p:pic>
        <p:nvPicPr>
          <p:cNvPr id="15426" name="Picture 63">
            <a:extLst>
              <a:ext uri="{FF2B5EF4-FFF2-40B4-BE49-F238E27FC236}">
                <a16:creationId xmlns:a16="http://schemas.microsoft.com/office/drawing/2014/main" id="{F57943FA-2D3A-488D-A9B3-A777F654F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4594225"/>
            <a:ext cx="200818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7" name="テキスト ボックス 30">
            <a:extLst>
              <a:ext uri="{FF2B5EF4-FFF2-40B4-BE49-F238E27FC236}">
                <a16:creationId xmlns:a16="http://schemas.microsoft.com/office/drawing/2014/main" id="{9F57E19E-1C66-435B-A940-A7D31FA012FC}"/>
              </a:ext>
            </a:extLst>
          </p:cNvPr>
          <p:cNvSpPr txBox="1">
            <a:spLocks noChangeArrowheads="1"/>
          </p:cNvSpPr>
          <p:nvPr/>
        </p:nvSpPr>
        <p:spPr bwMode="auto">
          <a:xfrm>
            <a:off x="1427163" y="5795963"/>
            <a:ext cx="785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a:solidFill>
                  <a:srgbClr val="FFFF00"/>
                </a:solidFill>
                <a:latin typeface="Meiryo UI" panose="020B0604030504040204" pitchFamily="50" charset="-128"/>
                <a:ea typeface="Meiryo UI" panose="020B0604030504040204" pitchFamily="50" charset="-128"/>
              </a:rPr>
              <a:t>RC</a:t>
            </a:r>
            <a:r>
              <a:rPr lang="ja-JP" altLang="en-US" sz="1400">
                <a:solidFill>
                  <a:srgbClr val="FFFF00"/>
                </a:solidFill>
                <a:latin typeface="Meiryo UI" panose="020B0604030504040204" pitchFamily="50" charset="-128"/>
                <a:ea typeface="Meiryo UI" panose="020B0604030504040204" pitchFamily="50" charset="-128"/>
              </a:rPr>
              <a:t>支柱</a:t>
            </a:r>
          </a:p>
        </p:txBody>
      </p:sp>
      <p:grpSp>
        <p:nvGrpSpPr>
          <p:cNvPr id="9" name="グループ化 8">
            <a:extLst>
              <a:ext uri="{FF2B5EF4-FFF2-40B4-BE49-F238E27FC236}">
                <a16:creationId xmlns:a16="http://schemas.microsoft.com/office/drawing/2014/main" id="{D46D81A4-F19A-0B1C-03EE-5B45B5E716EC}"/>
              </a:ext>
            </a:extLst>
          </p:cNvPr>
          <p:cNvGrpSpPr/>
          <p:nvPr/>
        </p:nvGrpSpPr>
        <p:grpSpPr>
          <a:xfrm>
            <a:off x="3710781" y="4235450"/>
            <a:ext cx="4891087" cy="246063"/>
            <a:chOff x="4154488" y="6448425"/>
            <a:chExt cx="4891087" cy="246063"/>
          </a:xfrm>
        </p:grpSpPr>
        <p:sp>
          <p:nvSpPr>
            <p:cNvPr id="2" name="Text Box 5">
              <a:extLst>
                <a:ext uri="{FF2B5EF4-FFF2-40B4-BE49-F238E27FC236}">
                  <a16:creationId xmlns:a16="http://schemas.microsoft.com/office/drawing/2014/main" id="{150AD62B-BE8E-2924-02FE-13DBFB00D9E6}"/>
                </a:ext>
              </a:extLst>
            </p:cNvPr>
            <p:cNvSpPr txBox="1">
              <a:spLocks noChangeArrowheads="1"/>
            </p:cNvSpPr>
            <p:nvPr/>
          </p:nvSpPr>
          <p:spPr bwMode="auto">
            <a:xfrm>
              <a:off x="4208463" y="6448425"/>
              <a:ext cx="4837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en-US" altLang="ja-JP" sz="1000">
                  <a:latin typeface="Meiryo UI" panose="020B0604030504040204" pitchFamily="50" charset="-128"/>
                  <a:ea typeface="Meiryo UI" panose="020B0604030504040204" pitchFamily="50" charset="-128"/>
                </a:rPr>
                <a:t>Ⅰ</a:t>
              </a:r>
              <a:r>
                <a:rPr lang="ja-JP" altLang="en-US" sz="1000">
                  <a:latin typeface="Meiryo UI" panose="020B0604030504040204" pitchFamily="50" charset="-128"/>
                  <a:ea typeface="Meiryo UI" panose="020B0604030504040204" pitchFamily="50" charset="-128"/>
                </a:rPr>
                <a:t>（健全）　　</a:t>
              </a:r>
              <a:r>
                <a:rPr lang="en-US" altLang="ja-JP" sz="1000">
                  <a:latin typeface="Meiryo UI" panose="020B0604030504040204" pitchFamily="50" charset="-128"/>
                  <a:ea typeface="Meiryo UI" panose="020B0604030504040204" pitchFamily="50" charset="-128"/>
                </a:rPr>
                <a:t>Ⅱ</a:t>
              </a:r>
              <a:r>
                <a:rPr lang="ja-JP" altLang="en-US" sz="1000">
                  <a:latin typeface="Meiryo UI" panose="020B0604030504040204" pitchFamily="50" charset="-128"/>
                  <a:ea typeface="Meiryo UI" panose="020B0604030504040204" pitchFamily="50" charset="-128"/>
                </a:rPr>
                <a:t>（予防保全段階）　　</a:t>
              </a:r>
              <a:r>
                <a:rPr lang="en-US" altLang="ja-JP" sz="1000">
                  <a:latin typeface="Meiryo UI" panose="020B0604030504040204" pitchFamily="50" charset="-128"/>
                  <a:ea typeface="Meiryo UI" panose="020B0604030504040204" pitchFamily="50" charset="-128"/>
                </a:rPr>
                <a:t>Ⅲ</a:t>
              </a:r>
              <a:r>
                <a:rPr lang="ja-JP" altLang="en-US" sz="1000">
                  <a:latin typeface="Meiryo UI" panose="020B0604030504040204" pitchFamily="50" charset="-128"/>
                  <a:ea typeface="Meiryo UI" panose="020B0604030504040204" pitchFamily="50" charset="-128"/>
                </a:rPr>
                <a:t>（早期措置段階）　　</a:t>
              </a:r>
              <a:r>
                <a:rPr lang="en-US" altLang="ja-JP" sz="1000">
                  <a:latin typeface="Meiryo UI" panose="020B0604030504040204" pitchFamily="50" charset="-128"/>
                  <a:ea typeface="Meiryo UI" panose="020B0604030504040204" pitchFamily="50" charset="-128"/>
                </a:rPr>
                <a:t>Ⅳ</a:t>
              </a:r>
              <a:r>
                <a:rPr lang="ja-JP" altLang="en-US" sz="1000">
                  <a:latin typeface="Meiryo UI" panose="020B0604030504040204" pitchFamily="50" charset="-128"/>
                  <a:ea typeface="Meiryo UI" panose="020B0604030504040204" pitchFamily="50" charset="-128"/>
                </a:rPr>
                <a:t>（緊急措置段階）</a:t>
              </a:r>
            </a:p>
          </p:txBody>
        </p:sp>
        <p:sp>
          <p:nvSpPr>
            <p:cNvPr id="3" name="正方形/長方形 2">
              <a:extLst>
                <a:ext uri="{FF2B5EF4-FFF2-40B4-BE49-F238E27FC236}">
                  <a16:creationId xmlns:a16="http://schemas.microsoft.com/office/drawing/2014/main" id="{44C221E7-EF29-F652-74C9-EE11104AEFA2}"/>
                </a:ext>
              </a:extLst>
            </p:cNvPr>
            <p:cNvSpPr/>
            <p:nvPr/>
          </p:nvSpPr>
          <p:spPr>
            <a:xfrm>
              <a:off x="4154488" y="6515100"/>
              <a:ext cx="107950" cy="10795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正方形/長方形 4">
              <a:extLst>
                <a:ext uri="{FF2B5EF4-FFF2-40B4-BE49-F238E27FC236}">
                  <a16:creationId xmlns:a16="http://schemas.microsoft.com/office/drawing/2014/main" id="{C3BF97B1-8617-1E73-11AE-FF9D7136BE4E}"/>
                </a:ext>
              </a:extLst>
            </p:cNvPr>
            <p:cNvSpPr/>
            <p:nvPr/>
          </p:nvSpPr>
          <p:spPr>
            <a:xfrm>
              <a:off x="4991100" y="6515100"/>
              <a:ext cx="107950" cy="10795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a:extLst>
                <a:ext uri="{FF2B5EF4-FFF2-40B4-BE49-F238E27FC236}">
                  <a16:creationId xmlns:a16="http://schemas.microsoft.com/office/drawing/2014/main" id="{C9DF04B0-6188-4BA2-94BB-28D2259D7118}"/>
                </a:ext>
              </a:extLst>
            </p:cNvPr>
            <p:cNvSpPr/>
            <p:nvPr/>
          </p:nvSpPr>
          <p:spPr>
            <a:xfrm>
              <a:off x="6275388" y="6515100"/>
              <a:ext cx="107950" cy="10795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a:extLst>
                <a:ext uri="{FF2B5EF4-FFF2-40B4-BE49-F238E27FC236}">
                  <a16:creationId xmlns:a16="http://schemas.microsoft.com/office/drawing/2014/main" id="{995DE0D1-2ADE-769A-677D-C9DDBF19469E}"/>
                </a:ext>
              </a:extLst>
            </p:cNvPr>
            <p:cNvSpPr/>
            <p:nvPr/>
          </p:nvSpPr>
          <p:spPr>
            <a:xfrm>
              <a:off x="7580313" y="6515100"/>
              <a:ext cx="107950" cy="107950"/>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aphicFrame>
        <p:nvGraphicFramePr>
          <p:cNvPr id="16" name="グラフ 15">
            <a:extLst>
              <a:ext uri="{FF2B5EF4-FFF2-40B4-BE49-F238E27FC236}">
                <a16:creationId xmlns:a16="http://schemas.microsoft.com/office/drawing/2014/main" id="{06EC68D8-9862-43FF-BE68-BEE1BA07FFD5}"/>
              </a:ext>
            </a:extLst>
          </p:cNvPr>
          <p:cNvGraphicFramePr>
            <a:graphicFrameLocks/>
          </p:cNvGraphicFramePr>
          <p:nvPr>
            <p:extLst>
              <p:ext uri="{D42A27DB-BD31-4B8C-83A1-F6EECF244321}">
                <p14:modId xmlns:p14="http://schemas.microsoft.com/office/powerpoint/2010/main" val="2933260625"/>
              </p:ext>
            </p:extLst>
          </p:nvPr>
        </p:nvGraphicFramePr>
        <p:xfrm>
          <a:off x="2919170" y="2616180"/>
          <a:ext cx="2055810" cy="16123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a:extLst>
              <a:ext uri="{FF2B5EF4-FFF2-40B4-BE49-F238E27FC236}">
                <a16:creationId xmlns:a16="http://schemas.microsoft.com/office/drawing/2014/main" id="{ADA59E06-DF08-4282-9B92-46E64A831FB0}"/>
              </a:ext>
            </a:extLst>
          </p:cNvPr>
          <p:cNvGraphicFramePr>
            <a:graphicFrameLocks/>
          </p:cNvGraphicFramePr>
          <p:nvPr>
            <p:extLst>
              <p:ext uri="{D42A27DB-BD31-4B8C-83A1-F6EECF244321}">
                <p14:modId xmlns:p14="http://schemas.microsoft.com/office/powerpoint/2010/main" val="1010753629"/>
              </p:ext>
            </p:extLst>
          </p:nvPr>
        </p:nvGraphicFramePr>
        <p:xfrm>
          <a:off x="5004231" y="2622810"/>
          <a:ext cx="2055810" cy="1612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グラフ 21">
            <a:extLst>
              <a:ext uri="{FF2B5EF4-FFF2-40B4-BE49-F238E27FC236}">
                <a16:creationId xmlns:a16="http://schemas.microsoft.com/office/drawing/2014/main" id="{09BED39A-EF37-4320-8556-38EB6F5C8DB8}"/>
              </a:ext>
            </a:extLst>
          </p:cNvPr>
          <p:cNvGraphicFramePr>
            <a:graphicFrameLocks/>
          </p:cNvGraphicFramePr>
          <p:nvPr>
            <p:extLst>
              <p:ext uri="{D42A27DB-BD31-4B8C-83A1-F6EECF244321}">
                <p14:modId xmlns:p14="http://schemas.microsoft.com/office/powerpoint/2010/main" val="924799131"/>
              </p:ext>
            </p:extLst>
          </p:nvPr>
        </p:nvGraphicFramePr>
        <p:xfrm>
          <a:off x="7068258" y="2622810"/>
          <a:ext cx="2055810" cy="1612380"/>
        </p:xfrm>
        <a:graphic>
          <a:graphicData uri="http://schemas.openxmlformats.org/drawingml/2006/chart">
            <c:chart xmlns:c="http://schemas.openxmlformats.org/drawingml/2006/chart" xmlns:r="http://schemas.openxmlformats.org/officeDocument/2006/relationships" r:id="rId7"/>
          </a:graphicData>
        </a:graphic>
      </p:graphicFrame>
      <p:sp>
        <p:nvSpPr>
          <p:cNvPr id="15363" name="Text Box 5">
            <a:extLst>
              <a:ext uri="{FF2B5EF4-FFF2-40B4-BE49-F238E27FC236}">
                <a16:creationId xmlns:a16="http://schemas.microsoft.com/office/drawing/2014/main" id="{0BD6BA05-2A30-4597-A3DA-4334A220419E}"/>
              </a:ext>
            </a:extLst>
          </p:cNvPr>
          <p:cNvSpPr txBox="1">
            <a:spLocks noChangeArrowheads="1"/>
          </p:cNvSpPr>
          <p:nvPr/>
        </p:nvSpPr>
        <p:spPr bwMode="auto">
          <a:xfrm>
            <a:off x="2771776" y="2116138"/>
            <a:ext cx="41767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400">
                <a:latin typeface="Meiryo UI" panose="020B0604030504040204" pitchFamily="50" charset="-128"/>
                <a:ea typeface="Meiryo UI" panose="020B0604030504040204" pitchFamily="50" charset="-128"/>
              </a:rPr>
              <a:t>◇健全性割合の推移</a:t>
            </a:r>
          </a:p>
        </p:txBody>
      </p:sp>
      <p:sp>
        <p:nvSpPr>
          <p:cNvPr id="15411" name="Text Box 5">
            <a:extLst>
              <a:ext uri="{FF2B5EF4-FFF2-40B4-BE49-F238E27FC236}">
                <a16:creationId xmlns:a16="http://schemas.microsoft.com/office/drawing/2014/main" id="{CBDCBDBF-112A-47CC-A83F-5ED1F3464FAA}"/>
              </a:ext>
            </a:extLst>
          </p:cNvPr>
          <p:cNvSpPr txBox="1">
            <a:spLocks noChangeArrowheads="1"/>
          </p:cNvSpPr>
          <p:nvPr/>
        </p:nvSpPr>
        <p:spPr bwMode="auto">
          <a:xfrm>
            <a:off x="3808184" y="2406021"/>
            <a:ext cx="7255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en-US" altLang="ja-JP" sz="1100">
                <a:latin typeface="Meiryo UI" panose="020B0604030504040204" pitchFamily="50" charset="-128"/>
                <a:ea typeface="Meiryo UI" panose="020B0604030504040204" pitchFamily="50" charset="-128"/>
              </a:rPr>
              <a:t>RC</a:t>
            </a:r>
            <a:r>
              <a:rPr lang="ja-JP" altLang="en-US" sz="1100">
                <a:latin typeface="Meiryo UI" panose="020B0604030504040204" pitchFamily="50" charset="-128"/>
                <a:ea typeface="Meiryo UI" panose="020B0604030504040204" pitchFamily="50" charset="-128"/>
              </a:rPr>
              <a:t>支柱</a:t>
            </a:r>
          </a:p>
        </p:txBody>
      </p:sp>
      <p:sp>
        <p:nvSpPr>
          <p:cNvPr id="15415" name="Text Box 5">
            <a:extLst>
              <a:ext uri="{FF2B5EF4-FFF2-40B4-BE49-F238E27FC236}">
                <a16:creationId xmlns:a16="http://schemas.microsoft.com/office/drawing/2014/main" id="{243B0C0F-B928-4EAD-B8E8-B9F99B88D15C}"/>
              </a:ext>
            </a:extLst>
          </p:cNvPr>
          <p:cNvSpPr txBox="1">
            <a:spLocks noChangeArrowheads="1"/>
          </p:cNvSpPr>
          <p:nvPr/>
        </p:nvSpPr>
        <p:spPr bwMode="auto">
          <a:xfrm>
            <a:off x="5831681" y="2387600"/>
            <a:ext cx="86042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100">
                <a:latin typeface="Meiryo UI" panose="020B0604030504040204" pitchFamily="50" charset="-128"/>
                <a:ea typeface="Meiryo UI" panose="020B0604030504040204" pitchFamily="50" charset="-128"/>
              </a:rPr>
              <a:t>鋼軌道桁</a:t>
            </a:r>
          </a:p>
        </p:txBody>
      </p:sp>
      <p:sp>
        <p:nvSpPr>
          <p:cNvPr id="15418" name="Text Box 5">
            <a:extLst>
              <a:ext uri="{FF2B5EF4-FFF2-40B4-BE49-F238E27FC236}">
                <a16:creationId xmlns:a16="http://schemas.microsoft.com/office/drawing/2014/main" id="{CDF09022-EDDF-4C71-8C33-C5892BD3DBD7}"/>
              </a:ext>
            </a:extLst>
          </p:cNvPr>
          <p:cNvSpPr txBox="1">
            <a:spLocks noChangeArrowheads="1"/>
          </p:cNvSpPr>
          <p:nvPr/>
        </p:nvSpPr>
        <p:spPr bwMode="auto">
          <a:xfrm>
            <a:off x="7727951" y="2387600"/>
            <a:ext cx="1171575"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100">
                <a:latin typeface="Meiryo UI" panose="020B0604030504040204" pitchFamily="50" charset="-128"/>
                <a:ea typeface="Meiryo UI" panose="020B0604030504040204" pitchFamily="50" charset="-128"/>
              </a:rPr>
              <a:t>分岐橋・特殊橋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61C92218-983A-46C6-8B5E-0C0F06BCDE9E}"/>
              </a:ext>
            </a:extLst>
          </p:cNvPr>
          <p:cNvGraphicFramePr>
            <a:graphicFrameLocks noGrp="1"/>
          </p:cNvGraphicFramePr>
          <p:nvPr/>
        </p:nvGraphicFramePr>
        <p:xfrm>
          <a:off x="100013" y="4062413"/>
          <a:ext cx="8953500" cy="2422525"/>
        </p:xfrm>
        <a:graphic>
          <a:graphicData uri="http://schemas.openxmlformats.org/drawingml/2006/table">
            <a:tbl>
              <a:tblPr firstRow="1" bandRow="1">
                <a:tableStyleId>{5C22544A-7EE6-4342-B048-85BDC9FD1C3A}</a:tableStyleId>
              </a:tblPr>
              <a:tblGrid>
                <a:gridCol w="3180590">
                  <a:extLst>
                    <a:ext uri="{9D8B030D-6E8A-4147-A177-3AD203B41FA5}">
                      <a16:colId xmlns:a16="http://schemas.microsoft.com/office/drawing/2014/main" val="20000"/>
                    </a:ext>
                  </a:extLst>
                </a:gridCol>
                <a:gridCol w="72009">
                  <a:extLst>
                    <a:ext uri="{9D8B030D-6E8A-4147-A177-3AD203B41FA5}">
                      <a16:colId xmlns:a16="http://schemas.microsoft.com/office/drawing/2014/main" val="20001"/>
                    </a:ext>
                  </a:extLst>
                </a:gridCol>
                <a:gridCol w="5700901">
                  <a:extLst>
                    <a:ext uri="{9D8B030D-6E8A-4147-A177-3AD203B41FA5}">
                      <a16:colId xmlns:a16="http://schemas.microsoft.com/office/drawing/2014/main" val="20002"/>
                    </a:ext>
                  </a:extLst>
                </a:gridCol>
              </a:tblGrid>
              <a:tr h="406369">
                <a:tc>
                  <a:txBody>
                    <a:bodyPr/>
                    <a:lstStyle/>
                    <a:p>
                      <a:pPr algn="ctr" fontAlgn="ctr">
                        <a:lnSpc>
                          <a:spcPct val="100000"/>
                        </a:lnSpc>
                        <a:spcAft>
                          <a:spcPts val="600"/>
                        </a:spcAft>
                      </a:pPr>
                      <a:r>
                        <a:rPr lang="ja-JP" altLang="en-US" sz="1400" u="none" strike="noStrike">
                          <a:effectLst/>
                          <a:latin typeface="Meiryo UI" panose="020B0604030504040204" pitchFamily="50" charset="-128"/>
                          <a:ea typeface="Meiryo UI" panose="020B0604030504040204" pitchFamily="50" charset="-128"/>
                        </a:rPr>
                        <a:t>検証内容</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R w="12700" cmpd="sng">
                      <a:noFill/>
                    </a:lnR>
                  </a:tcPr>
                </a:tc>
                <a:tc>
                  <a:txBody>
                    <a:bodyPr/>
                    <a:lstStyle/>
                    <a:p>
                      <a:pPr algn="ctr" fontAlgn="ctr">
                        <a:lnSpc>
                          <a:spcPct val="100000"/>
                        </a:lnSpc>
                        <a:spcAft>
                          <a:spcPts val="600"/>
                        </a:spcAft>
                      </a:pP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lnSpc>
                          <a:spcPct val="100000"/>
                        </a:lnSpc>
                        <a:spcAft>
                          <a:spcPts val="600"/>
                        </a:spcAft>
                      </a:pPr>
                      <a:r>
                        <a:rPr lang="ja-JP" altLang="en-US" sz="1400" u="none" strike="noStrike">
                          <a:effectLst/>
                          <a:latin typeface="Meiryo UI" panose="020B0604030504040204" pitchFamily="50" charset="-128"/>
                          <a:ea typeface="Meiryo UI" panose="020B0604030504040204" pitchFamily="50" charset="-128"/>
                        </a:rPr>
                        <a:t>更新の方針</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solidFill>
                      <a:schemeClr val="accent1"/>
                    </a:solidFill>
                  </a:tcPr>
                </a:tc>
                <a:extLst>
                  <a:ext uri="{0D108BD9-81ED-4DB2-BD59-A6C34878D82A}">
                    <a16:rowId xmlns:a16="http://schemas.microsoft.com/office/drawing/2014/main" val="10000"/>
                  </a:ext>
                </a:extLst>
              </a:tr>
              <a:tr h="504039">
                <a:tc>
                  <a:txBody>
                    <a:bodyPr/>
                    <a:lstStyle/>
                    <a:p>
                      <a:pPr marL="72000" marR="0" lvl="0" indent="0" algn="l" defTabSz="914377" rtl="0" eaLnBrk="1" fontAlgn="ctr" latinLnBrk="0" hangingPunct="1">
                        <a:lnSpc>
                          <a:spcPct val="100000"/>
                        </a:lnSpc>
                        <a:spcBef>
                          <a:spcPts val="0"/>
                        </a:spcBef>
                        <a:spcAft>
                          <a:spcPts val="600"/>
                        </a:spcAft>
                        <a:buClrTx/>
                        <a:buSzTx/>
                        <a:buFont typeface="Wingdings" panose="05000000000000000000" pitchFamily="2" charset="2"/>
                        <a:buNone/>
                        <a:tabLst/>
                        <a:defRPr/>
                      </a:pPr>
                      <a:r>
                        <a:rPr lang="ja-JP" altLang="en-US" sz="1400" u="none" strike="noStrike">
                          <a:effectLst/>
                          <a:latin typeface="Meiryo UI" panose="020B0604030504040204" pitchFamily="50" charset="-128"/>
                          <a:ea typeface="Meiryo UI" panose="020B0604030504040204" pitchFamily="50" charset="-128"/>
                        </a:rPr>
                        <a:t>劣化予測の見直し</a:t>
                      </a:r>
                      <a:endParaRPr lang="en-US" altLang="ja-JP" sz="1400" u="none" strike="noStrike">
                        <a:effectLst/>
                        <a:latin typeface="Meiryo UI" panose="020B0604030504040204" pitchFamily="50" charset="-128"/>
                        <a:ea typeface="Meiryo UI" panose="020B0604030504040204" pitchFamily="50" charset="-128"/>
                      </a:endParaRPr>
                    </a:p>
                  </a:txBody>
                  <a:tcPr marL="9525" marR="9525" marT="9525" marB="0" anchor="ctr">
                    <a:lnR w="12700" cmpd="sng">
                      <a:noFill/>
                    </a:lnR>
                    <a:solidFill>
                      <a:srgbClr val="D0D8E8"/>
                    </a:solidFill>
                  </a:tcPr>
                </a:tc>
                <a:tc>
                  <a:txBody>
                    <a:bodyPr/>
                    <a:lstStyle/>
                    <a:p>
                      <a:pPr algn="ctr" fontAlgn="ctr">
                        <a:lnSpc>
                          <a:spcPct val="100000"/>
                        </a:lnSpc>
                        <a:spcAft>
                          <a:spcPts val="600"/>
                        </a:spcAft>
                      </a:pPr>
                      <a:endParaRPr lang="ja-JP" altLang="en-US" sz="16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72000" marR="0" lvl="0" indent="0" algn="l" defTabSz="914377" rtl="0" eaLnBrk="1" fontAlgn="ctr"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1400" u="none" strike="noStrike" kern="1200">
                          <a:solidFill>
                            <a:schemeClr val="dk1"/>
                          </a:solidFill>
                          <a:effectLst/>
                          <a:latin typeface="Meiryo UI" panose="020B0604030504040204" pitchFamily="50" charset="-128"/>
                          <a:ea typeface="Meiryo UI" panose="020B0604030504040204" pitchFamily="50" charset="-128"/>
                          <a:cs typeface="+mn-cs"/>
                        </a:rPr>
                        <a:t>長寿命化計画策定から</a:t>
                      </a:r>
                      <a:r>
                        <a:rPr kumimoji="1" lang="en-US" altLang="ja-JP" sz="1400" u="none" strike="noStrike" kern="1200">
                          <a:solidFill>
                            <a:schemeClr val="dk1"/>
                          </a:solidFill>
                          <a:effectLst/>
                          <a:latin typeface="Meiryo UI" panose="020B0604030504040204" pitchFamily="50" charset="-128"/>
                          <a:ea typeface="Meiryo UI" panose="020B0604030504040204" pitchFamily="50" charset="-128"/>
                          <a:cs typeface="+mn-cs"/>
                        </a:rPr>
                        <a:t>10</a:t>
                      </a:r>
                      <a:r>
                        <a:rPr kumimoji="1" lang="ja-JP" altLang="en-US" sz="1400" u="none" strike="noStrike" kern="1200">
                          <a:solidFill>
                            <a:schemeClr val="dk1"/>
                          </a:solidFill>
                          <a:effectLst/>
                          <a:latin typeface="Meiryo UI" panose="020B0604030504040204" pitchFamily="50" charset="-128"/>
                          <a:ea typeface="Meiryo UI" panose="020B0604030504040204" pitchFamily="50" charset="-128"/>
                          <a:cs typeface="+mn-cs"/>
                        </a:rPr>
                        <a:t>年間の劣化状況を踏まえ劣化予測を見直し</a:t>
                      </a:r>
                      <a:endParaRPr kumimoji="1" lang="en-US" altLang="ja-JP" sz="1400" u="none" strike="noStrike" kern="1200">
                        <a:solidFill>
                          <a:schemeClr val="dk1"/>
                        </a:solidFill>
                        <a:effectLst/>
                        <a:latin typeface="Meiryo UI" panose="020B0604030504040204" pitchFamily="50" charset="-128"/>
                        <a:ea typeface="Meiryo UI" panose="020B0604030504040204" pitchFamily="50" charset="-128"/>
                        <a:cs typeface="+mn-cs"/>
                      </a:endParaRPr>
                    </a:p>
                  </a:txBody>
                  <a:tcPr marL="9525" marR="9525" marT="9525" marB="0" anchor="ctr">
                    <a:lnL w="12700" cmpd="sng">
                      <a:noFill/>
                    </a:lnL>
                    <a:solidFill>
                      <a:srgbClr val="D0D8E8"/>
                    </a:solidFill>
                  </a:tcPr>
                </a:tc>
                <a:extLst>
                  <a:ext uri="{0D108BD9-81ED-4DB2-BD59-A6C34878D82A}">
                    <a16:rowId xmlns:a16="http://schemas.microsoft.com/office/drawing/2014/main" val="10001"/>
                  </a:ext>
                </a:extLst>
              </a:tr>
              <a:tr h="504039">
                <a:tc>
                  <a:txBody>
                    <a:bodyPr/>
                    <a:lstStyle/>
                    <a:p>
                      <a:pPr marL="72000" marR="0" lvl="0" indent="0" algn="l" defTabSz="914400" rtl="0" eaLnBrk="1" fontAlgn="ctr" latinLnBrk="0" hangingPunct="1">
                        <a:lnSpc>
                          <a:spcPct val="100000"/>
                        </a:lnSpc>
                        <a:spcBef>
                          <a:spcPts val="0"/>
                        </a:spcBef>
                        <a:spcAft>
                          <a:spcPts val="600"/>
                        </a:spcAft>
                        <a:buClrTx/>
                        <a:buSzTx/>
                        <a:buFont typeface="Wingdings" panose="05000000000000000000" pitchFamily="2" charset="2"/>
                        <a:buNone/>
                        <a:tabLst/>
                        <a:defRPr/>
                      </a:pPr>
                      <a:r>
                        <a:rPr lang="ja-JP" altLang="en-US" sz="1400" u="none" strike="noStrike">
                          <a:effectLst/>
                          <a:latin typeface="Meiryo UI" panose="020B0604030504040204" pitchFamily="50" charset="-128"/>
                          <a:ea typeface="Meiryo UI" panose="020B0604030504040204" pitchFamily="50" charset="-128"/>
                        </a:rPr>
                        <a:t>新たに建築物の計画を策定</a:t>
                      </a:r>
                      <a:endParaRPr lang="en-US" altLang="ja-JP" sz="1400" u="none" strike="noStrike">
                        <a:effectLst/>
                        <a:latin typeface="Meiryo UI" panose="020B0604030504040204" pitchFamily="50" charset="-128"/>
                        <a:ea typeface="Meiryo UI" panose="020B0604030504040204" pitchFamily="50" charset="-128"/>
                      </a:endParaRPr>
                    </a:p>
                  </a:txBody>
                  <a:tcPr marL="9525" marR="9525" marT="9525" marB="0" anchor="ctr">
                    <a:lnR w="12700" cmpd="sng">
                      <a:noFill/>
                    </a:lnR>
                    <a:solidFill>
                      <a:srgbClr val="E9EDF4"/>
                    </a:solidFill>
                  </a:tcPr>
                </a:tc>
                <a:tc>
                  <a:txBody>
                    <a:bodyPr/>
                    <a:lstStyle/>
                    <a:p>
                      <a:pPr algn="ctr" fontAlgn="ctr">
                        <a:lnSpc>
                          <a:spcPct val="100000"/>
                        </a:lnSpc>
                        <a:spcAft>
                          <a:spcPts val="600"/>
                        </a:spcAft>
                      </a:pPr>
                      <a:endParaRPr lang="ja-JP" altLang="en-US" sz="16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72000" marR="0" lvl="0" indent="0" algn="l" defTabSz="914377" rtl="0" eaLnBrk="1" fontAlgn="ctr"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1400" u="none" strike="noStrike" kern="1200">
                          <a:solidFill>
                            <a:schemeClr val="dk1"/>
                          </a:solidFill>
                          <a:effectLst/>
                          <a:latin typeface="Meiryo UI" panose="020B0604030504040204" pitchFamily="50" charset="-128"/>
                          <a:ea typeface="Meiryo UI" panose="020B0604030504040204" pitchFamily="50" charset="-128"/>
                          <a:cs typeface="+mn-cs"/>
                        </a:rPr>
                        <a:t>駅舎の建築物（屋根、外壁）に特有な損傷の評価基準等を定め、長寿命化計画を新たに策定</a:t>
                      </a:r>
                      <a:endParaRPr kumimoji="1" lang="en-US" altLang="ja-JP" sz="1400" u="none" strike="noStrike" kern="1200">
                        <a:solidFill>
                          <a:schemeClr val="dk1"/>
                        </a:solidFill>
                        <a:effectLst/>
                        <a:latin typeface="Meiryo UI" panose="020B0604030504040204" pitchFamily="50" charset="-128"/>
                        <a:ea typeface="Meiryo UI" panose="020B0604030504040204" pitchFamily="50" charset="-128"/>
                        <a:cs typeface="+mn-cs"/>
                      </a:endParaRPr>
                    </a:p>
                  </a:txBody>
                  <a:tcPr marL="9525" marR="9525" marT="9525" marB="0" anchor="ctr">
                    <a:lnL w="12700" cmpd="sng">
                      <a:noFill/>
                    </a:lnL>
                    <a:solidFill>
                      <a:srgbClr val="E9EDF4"/>
                    </a:solidFill>
                  </a:tcPr>
                </a:tc>
                <a:extLst>
                  <a:ext uri="{0D108BD9-81ED-4DB2-BD59-A6C34878D82A}">
                    <a16:rowId xmlns:a16="http://schemas.microsoft.com/office/drawing/2014/main" val="10002"/>
                  </a:ext>
                </a:extLst>
              </a:tr>
              <a:tr h="504039">
                <a:tc>
                  <a:txBody>
                    <a:bodyPr/>
                    <a:lstStyle/>
                    <a:p>
                      <a:pPr marL="72000" marR="0" lvl="0" indent="0" algn="l" defTabSz="914400" rtl="0" eaLnBrk="1" fontAlgn="ctr" latinLnBrk="0" hangingPunct="1">
                        <a:lnSpc>
                          <a:spcPct val="100000"/>
                        </a:lnSpc>
                        <a:spcBef>
                          <a:spcPts val="0"/>
                        </a:spcBef>
                        <a:spcAft>
                          <a:spcPts val="600"/>
                        </a:spcAft>
                        <a:buClrTx/>
                        <a:buSzTx/>
                        <a:buFont typeface="Wingdings" panose="05000000000000000000" pitchFamily="2" charset="2"/>
                        <a:buNone/>
                        <a:tabLst/>
                        <a:defRPr/>
                      </a:pPr>
                      <a:r>
                        <a:rPr lang="ja-JP" altLang="en-US" sz="1400" u="none" strike="noStrike">
                          <a:effectLst/>
                          <a:latin typeface="Meiryo UI" panose="020B0604030504040204" pitchFamily="50" charset="-128"/>
                          <a:ea typeface="Meiryo UI" panose="020B0604030504040204" pitchFamily="50" charset="-128"/>
                        </a:rPr>
                        <a:t>長期コストシミュレーションの実施</a:t>
                      </a:r>
                      <a:endParaRPr lang="en-US" altLang="ja-JP" sz="1400" u="none" strike="noStrike">
                        <a:effectLst/>
                        <a:latin typeface="Meiryo UI" panose="020B0604030504040204" pitchFamily="50" charset="-128"/>
                        <a:ea typeface="Meiryo UI" panose="020B0604030504040204" pitchFamily="50" charset="-128"/>
                      </a:endParaRPr>
                    </a:p>
                  </a:txBody>
                  <a:tcPr marL="9525" marR="9525" marT="9525" marB="0" anchor="ctr">
                    <a:lnR w="12700" cmpd="sng">
                      <a:noFill/>
                    </a:lnR>
                    <a:solidFill>
                      <a:srgbClr val="D0D8E8"/>
                    </a:solidFill>
                  </a:tcPr>
                </a:tc>
                <a:tc>
                  <a:txBody>
                    <a:bodyPr/>
                    <a:lstStyle/>
                    <a:p>
                      <a:pPr algn="ctr" fontAlgn="ctr">
                        <a:lnSpc>
                          <a:spcPct val="100000"/>
                        </a:lnSpc>
                        <a:spcAft>
                          <a:spcPts val="600"/>
                        </a:spcAft>
                      </a:pPr>
                      <a:endParaRPr lang="ja-JP" altLang="en-US" sz="16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72000" marR="0" lvl="0" indent="0" algn="l" defTabSz="914377" rtl="0" eaLnBrk="1" fontAlgn="ctr"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1400" u="none" strike="noStrike" kern="1200">
                          <a:solidFill>
                            <a:schemeClr val="dk1"/>
                          </a:solidFill>
                          <a:effectLst/>
                          <a:latin typeface="Meiryo UI" panose="020B0604030504040204" pitchFamily="50" charset="-128"/>
                          <a:ea typeface="Meiryo UI" panose="020B0604030504040204" pitchFamily="50" charset="-128"/>
                          <a:cs typeface="+mn-cs"/>
                        </a:rPr>
                        <a:t>建築物や延伸事業等を加味した管理施設により、長期コストシミュレーションを実施（目標管理水準を維持するために今後必要な予算を精査）</a:t>
                      </a:r>
                      <a:endParaRPr kumimoji="1" lang="en-US" altLang="ja-JP" sz="1400" u="none" strike="noStrike" kern="1200">
                        <a:solidFill>
                          <a:schemeClr val="dk1"/>
                        </a:solidFill>
                        <a:effectLst/>
                        <a:latin typeface="Meiryo UI" panose="020B0604030504040204" pitchFamily="50" charset="-128"/>
                        <a:ea typeface="Meiryo UI" panose="020B0604030504040204" pitchFamily="50" charset="-128"/>
                        <a:cs typeface="+mn-cs"/>
                      </a:endParaRPr>
                    </a:p>
                  </a:txBody>
                  <a:tcPr marL="9525" marR="9525" marT="9525" marB="0" anchor="ctr">
                    <a:lnL w="12700" cmpd="sng">
                      <a:noFill/>
                    </a:lnL>
                    <a:solidFill>
                      <a:srgbClr val="D0D8E8"/>
                    </a:solidFill>
                  </a:tcPr>
                </a:tc>
                <a:extLst>
                  <a:ext uri="{0D108BD9-81ED-4DB2-BD59-A6C34878D82A}">
                    <a16:rowId xmlns:a16="http://schemas.microsoft.com/office/drawing/2014/main" val="10003"/>
                  </a:ext>
                </a:extLst>
              </a:tr>
              <a:tr h="504039">
                <a:tc>
                  <a:txBody>
                    <a:bodyPr/>
                    <a:lstStyle/>
                    <a:p>
                      <a:pPr marL="72000" marR="0" lvl="0" indent="0" algn="l" defTabSz="914400" rtl="0" eaLnBrk="1" fontAlgn="ctr" latinLnBrk="0" hangingPunct="1">
                        <a:lnSpc>
                          <a:spcPct val="100000"/>
                        </a:lnSpc>
                        <a:spcBef>
                          <a:spcPts val="0"/>
                        </a:spcBef>
                        <a:spcAft>
                          <a:spcPts val="600"/>
                        </a:spcAft>
                        <a:buClrTx/>
                        <a:buSzTx/>
                        <a:buFont typeface="Wingdings" panose="05000000000000000000" pitchFamily="2" charset="2"/>
                        <a:buNone/>
                        <a:tabLst/>
                        <a:defRPr/>
                      </a:pPr>
                      <a:r>
                        <a:rPr lang="ja-JP" altLang="en-US" sz="1400" u="none" strike="noStrike">
                          <a:effectLst/>
                          <a:latin typeface="Meiryo UI" panose="020B0604030504040204" pitchFamily="50" charset="-128"/>
                          <a:ea typeface="Meiryo UI" panose="020B0604030504040204" pitchFamily="50" charset="-128"/>
                        </a:rPr>
                        <a:t>新技術の活用</a:t>
                      </a:r>
                      <a:endParaRPr lang="en-US" altLang="ja-JP" sz="1400" u="none" strike="noStrike">
                        <a:effectLst/>
                        <a:latin typeface="Meiryo UI" panose="020B0604030504040204" pitchFamily="50" charset="-128"/>
                        <a:ea typeface="Meiryo UI" panose="020B0604030504040204" pitchFamily="50" charset="-128"/>
                      </a:endParaRPr>
                    </a:p>
                  </a:txBody>
                  <a:tcPr marL="9525" marR="9525" marT="9525" marB="0" anchor="ctr">
                    <a:lnR w="12700" cmpd="sng">
                      <a:noFill/>
                    </a:lnR>
                    <a:solidFill>
                      <a:srgbClr val="E9EDF4"/>
                    </a:solidFill>
                  </a:tcPr>
                </a:tc>
                <a:tc>
                  <a:txBody>
                    <a:bodyPr/>
                    <a:lstStyle/>
                    <a:p>
                      <a:pPr algn="ctr" fontAlgn="ctr">
                        <a:lnSpc>
                          <a:spcPct val="100000"/>
                        </a:lnSpc>
                        <a:spcAft>
                          <a:spcPts val="600"/>
                        </a:spcAft>
                      </a:pPr>
                      <a:endParaRPr lang="ja-JP" altLang="en-US" sz="1600" b="1" i="0" u="none" strike="noStrike">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72000" marR="0" lvl="0" indent="0" algn="l" defTabSz="914377" rtl="0" eaLnBrk="1" fontAlgn="ctr" latinLnBrk="0" hangingPunct="1">
                        <a:lnSpc>
                          <a:spcPct val="100000"/>
                        </a:lnSpc>
                        <a:spcBef>
                          <a:spcPts val="0"/>
                        </a:spcBef>
                        <a:spcAft>
                          <a:spcPts val="600"/>
                        </a:spcAft>
                        <a:buClrTx/>
                        <a:buSzTx/>
                        <a:buFont typeface="Wingdings" panose="05000000000000000000" pitchFamily="2" charset="2"/>
                        <a:buNone/>
                        <a:tabLst/>
                        <a:defRPr/>
                      </a:pPr>
                      <a:r>
                        <a:rPr kumimoji="1" lang="ja-JP" altLang="en-US" sz="1400" u="none" strike="noStrike" kern="1200">
                          <a:solidFill>
                            <a:schemeClr val="dk1"/>
                          </a:solidFill>
                          <a:effectLst/>
                          <a:latin typeface="Meiryo UI" panose="020B0604030504040204" pitchFamily="50" charset="-128"/>
                          <a:ea typeface="Meiryo UI" panose="020B0604030504040204" pitchFamily="50" charset="-128"/>
                          <a:cs typeface="+mn-cs"/>
                        </a:rPr>
                        <a:t>点検の効率化、精度向上や、修繕工事のコスト縮減などにつながるよう、活用可能な新技術を検討</a:t>
                      </a:r>
                      <a:endParaRPr kumimoji="1" lang="en-US" altLang="ja-JP" sz="1400" u="none" strike="noStrike" kern="1200">
                        <a:solidFill>
                          <a:schemeClr val="dk1"/>
                        </a:solidFill>
                        <a:effectLst/>
                        <a:latin typeface="Meiryo UI" panose="020B0604030504040204" pitchFamily="50" charset="-128"/>
                        <a:ea typeface="Meiryo UI" panose="020B0604030504040204" pitchFamily="50" charset="-128"/>
                        <a:cs typeface="+mn-cs"/>
                      </a:endParaRPr>
                    </a:p>
                  </a:txBody>
                  <a:tcPr marL="9525" marR="9525" marT="9525" marB="0" anchor="ctr">
                    <a:lnL w="12700" cmpd="sng">
                      <a:noFill/>
                    </a:lnL>
                    <a:solidFill>
                      <a:srgbClr val="E9EDF4"/>
                    </a:solidFill>
                  </a:tcPr>
                </a:tc>
                <a:extLst>
                  <a:ext uri="{0D108BD9-81ED-4DB2-BD59-A6C34878D82A}">
                    <a16:rowId xmlns:a16="http://schemas.microsoft.com/office/drawing/2014/main" val="10004"/>
                  </a:ext>
                </a:extLst>
              </a:tr>
            </a:tbl>
          </a:graphicData>
        </a:graphic>
      </p:graphicFrame>
      <p:sp>
        <p:nvSpPr>
          <p:cNvPr id="16416" name="Text Box 5">
            <a:extLst>
              <a:ext uri="{FF2B5EF4-FFF2-40B4-BE49-F238E27FC236}">
                <a16:creationId xmlns:a16="http://schemas.microsoft.com/office/drawing/2014/main" id="{361227E4-B1CA-441A-B388-F24C042D85B1}"/>
              </a:ext>
            </a:extLst>
          </p:cNvPr>
          <p:cNvSpPr txBox="1">
            <a:spLocks noChangeArrowheads="1"/>
          </p:cNvSpPr>
          <p:nvPr/>
        </p:nvSpPr>
        <p:spPr bwMode="auto">
          <a:xfrm>
            <a:off x="0" y="714375"/>
            <a:ext cx="65166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a:latin typeface="Meiryo UI" panose="020B0604030504040204" pitchFamily="50" charset="-128"/>
                <a:ea typeface="Meiryo UI" panose="020B0604030504040204" pitchFamily="50" charset="-128"/>
              </a:rPr>
              <a:t>◇現行計画の取組み内容に対する対応状況の評価</a:t>
            </a:r>
          </a:p>
        </p:txBody>
      </p:sp>
      <p:graphicFrame>
        <p:nvGraphicFramePr>
          <p:cNvPr id="16" name="表 6">
            <a:extLst>
              <a:ext uri="{FF2B5EF4-FFF2-40B4-BE49-F238E27FC236}">
                <a16:creationId xmlns:a16="http://schemas.microsoft.com/office/drawing/2014/main" id="{6C0383CD-56F3-48A7-8EBE-69C6ADC54282}"/>
              </a:ext>
            </a:extLst>
          </p:cNvPr>
          <p:cNvGraphicFramePr>
            <a:graphicFrameLocks noGrp="1"/>
          </p:cNvGraphicFramePr>
          <p:nvPr>
            <p:extLst>
              <p:ext uri="{D42A27DB-BD31-4B8C-83A1-F6EECF244321}">
                <p14:modId xmlns:p14="http://schemas.microsoft.com/office/powerpoint/2010/main" val="3641248879"/>
              </p:ext>
            </p:extLst>
          </p:nvPr>
        </p:nvGraphicFramePr>
        <p:xfrm>
          <a:off x="107950" y="1052513"/>
          <a:ext cx="8928100" cy="2305050"/>
        </p:xfrm>
        <a:graphic>
          <a:graphicData uri="http://schemas.openxmlformats.org/drawingml/2006/table">
            <a:tbl>
              <a:tblPr firstRow="1" bandRow="1">
                <a:tableStyleId>{5C22544A-7EE6-4342-B048-85BDC9FD1C3A}</a:tableStyleId>
              </a:tblPr>
              <a:tblGrid>
                <a:gridCol w="4987833">
                  <a:extLst>
                    <a:ext uri="{9D8B030D-6E8A-4147-A177-3AD203B41FA5}">
                      <a16:colId xmlns:a16="http://schemas.microsoft.com/office/drawing/2014/main" val="20000"/>
                    </a:ext>
                  </a:extLst>
                </a:gridCol>
                <a:gridCol w="3940267">
                  <a:extLst>
                    <a:ext uri="{9D8B030D-6E8A-4147-A177-3AD203B41FA5}">
                      <a16:colId xmlns:a16="http://schemas.microsoft.com/office/drawing/2014/main" val="20001"/>
                    </a:ext>
                  </a:extLst>
                </a:gridCol>
              </a:tblGrid>
              <a:tr h="397184">
                <a:tc>
                  <a:txBody>
                    <a:bodyPr/>
                    <a:lstStyle/>
                    <a:p>
                      <a:pPr algn="ctr"/>
                      <a:r>
                        <a:rPr kumimoji="1" lang="ja-JP" altLang="en-US" sz="1400">
                          <a:latin typeface="Meiryo UI" panose="020B0604030504040204" pitchFamily="50" charset="-128"/>
                          <a:ea typeface="Meiryo UI" panose="020B0604030504040204" pitchFamily="50" charset="-128"/>
                        </a:rPr>
                        <a:t>取組内容</a:t>
                      </a:r>
                    </a:p>
                  </a:txBody>
                  <a:tcPr marL="91431" marR="91431" marT="45734" marB="45734" anchor="ctr"/>
                </a:tc>
                <a:tc>
                  <a:txBody>
                    <a:bodyPr/>
                    <a:lstStyle/>
                    <a:p>
                      <a:pPr algn="ctr"/>
                      <a:r>
                        <a:rPr kumimoji="1" lang="ja-JP" altLang="en-US" sz="1400">
                          <a:latin typeface="Meiryo UI" panose="020B0604030504040204" pitchFamily="50" charset="-128"/>
                          <a:ea typeface="Meiryo UI" panose="020B0604030504040204" pitchFamily="50" charset="-128"/>
                        </a:rPr>
                        <a:t>課題となっている事項</a:t>
                      </a:r>
                    </a:p>
                  </a:txBody>
                  <a:tcPr marL="91431" marR="91431" marT="45734" marB="45734" anchor="ctr"/>
                </a:tc>
                <a:extLst>
                  <a:ext uri="{0D108BD9-81ED-4DB2-BD59-A6C34878D82A}">
                    <a16:rowId xmlns:a16="http://schemas.microsoft.com/office/drawing/2014/main" val="10000"/>
                  </a:ext>
                </a:extLst>
              </a:tr>
              <a:tr h="1907866">
                <a:tc>
                  <a:txBody>
                    <a:bodyPr/>
                    <a:lstStyle/>
                    <a:p>
                      <a:pPr marL="177800" indent="-177800">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定期点検を</a:t>
                      </a:r>
                      <a:r>
                        <a:rPr kumimoji="1" lang="en-US" altLang="ja-JP" sz="1400">
                          <a:latin typeface="Meiryo UI" panose="020B0604030504040204" pitchFamily="50" charset="-128"/>
                          <a:ea typeface="Meiryo UI" panose="020B0604030504040204" pitchFamily="50" charset="-128"/>
                        </a:rPr>
                        <a:t>5</a:t>
                      </a:r>
                      <a:r>
                        <a:rPr kumimoji="1" lang="ja-JP" altLang="en-US" sz="1400">
                          <a:latin typeface="Meiryo UI" panose="020B0604030504040204" pitchFamily="50" charset="-128"/>
                          <a:ea typeface="Meiryo UI" panose="020B0604030504040204" pitchFamily="50" charset="-128"/>
                        </a:rPr>
                        <a:t>年に</a:t>
                      </a:r>
                      <a:r>
                        <a:rPr kumimoji="1" lang="en-US" altLang="ja-JP" sz="1400">
                          <a:latin typeface="Meiryo UI" panose="020B0604030504040204" pitchFamily="50" charset="-128"/>
                          <a:ea typeface="Meiryo UI" panose="020B0604030504040204" pitchFamily="50" charset="-128"/>
                        </a:rPr>
                        <a:t>1</a:t>
                      </a:r>
                      <a:r>
                        <a:rPr kumimoji="1" lang="ja-JP" altLang="en-US" sz="1400">
                          <a:latin typeface="Meiryo UI" panose="020B0604030504040204" pitchFamily="50" charset="-128"/>
                          <a:ea typeface="Meiryo UI" panose="020B0604030504040204" pitchFamily="50" charset="-128"/>
                        </a:rPr>
                        <a:t>度実施（令和</a:t>
                      </a:r>
                      <a:r>
                        <a:rPr kumimoji="1" lang="en-US" altLang="ja-JP" sz="1400">
                          <a:latin typeface="Meiryo UI" panose="020B0604030504040204" pitchFamily="50" charset="-128"/>
                          <a:ea typeface="Meiryo UI" panose="020B0604030504040204" pitchFamily="50" charset="-128"/>
                        </a:rPr>
                        <a:t>5</a:t>
                      </a:r>
                      <a:r>
                        <a:rPr kumimoji="1" lang="ja-JP" altLang="en-US" sz="1400">
                          <a:latin typeface="Meiryo UI" panose="020B0604030504040204" pitchFamily="50" charset="-128"/>
                          <a:ea typeface="Meiryo UI" panose="020B0604030504040204" pitchFamily="50" charset="-128"/>
                        </a:rPr>
                        <a:t>年度末に</a:t>
                      </a:r>
                      <a:r>
                        <a:rPr kumimoji="1" lang="en-US" altLang="ja-JP" sz="1400">
                          <a:latin typeface="Meiryo UI" panose="020B0604030504040204" pitchFamily="50" charset="-128"/>
                          <a:ea typeface="Meiryo UI" panose="020B0604030504040204" pitchFamily="50" charset="-128"/>
                        </a:rPr>
                        <a:t>2</a:t>
                      </a:r>
                      <a:r>
                        <a:rPr kumimoji="1" lang="ja-JP" altLang="en-US" sz="1400">
                          <a:latin typeface="Meiryo UI" panose="020B0604030504040204" pitchFamily="50" charset="-128"/>
                          <a:ea typeface="Meiryo UI" panose="020B0604030504040204" pitchFamily="50" charset="-128"/>
                        </a:rPr>
                        <a:t>巡目点検完了）</a:t>
                      </a:r>
                      <a:endParaRPr kumimoji="1" lang="en-US" altLang="ja-JP" sz="1400">
                        <a:latin typeface="Meiryo UI" panose="020B0604030504040204" pitchFamily="50" charset="-128"/>
                        <a:ea typeface="Meiryo UI" panose="020B0604030504040204" pitchFamily="50" charset="-128"/>
                      </a:endParaRPr>
                    </a:p>
                    <a:p>
                      <a:pPr marL="177800" indent="-177800">
                        <a:spcBef>
                          <a:spcPts val="600"/>
                        </a:spcBef>
                        <a:buFont typeface="Arial" panose="020B0604020202020204" pitchFamily="34" charset="0"/>
                        <a:buChar char="•"/>
                      </a:pPr>
                      <a:r>
                        <a:rPr kumimoji="1" lang="ja-JP" altLang="en-US" sz="1400">
                          <a:latin typeface="Meiryo UI" panose="020B0604030504040204" pitchFamily="50" charset="-128"/>
                          <a:ea typeface="Meiryo UI" panose="020B0604030504040204" pitchFamily="50" charset="-128"/>
                        </a:rPr>
                        <a:t>点検結果に基づき修繕等を進め、健全度</a:t>
                      </a:r>
                      <a:r>
                        <a:rPr kumimoji="1" lang="en-US" altLang="ja-JP" sz="1400">
                          <a:latin typeface="Meiryo UI" panose="020B0604030504040204" pitchFamily="50" charset="-128"/>
                          <a:ea typeface="Meiryo UI" panose="020B0604030504040204" pitchFamily="50" charset="-128"/>
                        </a:rPr>
                        <a:t>Ⅲ</a:t>
                      </a:r>
                      <a:r>
                        <a:rPr kumimoji="1" lang="ja-JP" altLang="en-US" sz="1400">
                          <a:latin typeface="Meiryo UI" panose="020B0604030504040204" pitchFamily="50" charset="-128"/>
                          <a:ea typeface="Meiryo UI" panose="020B0604030504040204" pitchFamily="50" charset="-128"/>
                        </a:rPr>
                        <a:t>（早期措置段階）の施設が生じないよう取組</a:t>
                      </a:r>
                      <a:endParaRPr kumimoji="1" lang="en-US" altLang="ja-JP" sz="1400">
                        <a:latin typeface="Meiryo UI" panose="020B0604030504040204" pitchFamily="50" charset="-128"/>
                        <a:ea typeface="Meiryo UI" panose="020B0604030504040204" pitchFamily="50" charset="-128"/>
                      </a:endParaRPr>
                    </a:p>
                    <a:p>
                      <a:pPr marL="0" indent="0">
                        <a:spcBef>
                          <a:spcPts val="600"/>
                        </a:spcBef>
                        <a:buFont typeface="Arial" panose="020B0604020202020204" pitchFamily="34" charset="0"/>
                        <a:buNone/>
                      </a:pPr>
                      <a:r>
                        <a:rPr kumimoji="1" lang="ja-JP" altLang="en-US" sz="1400">
                          <a:latin typeface="Meiryo UI" panose="020B0604030504040204" pitchFamily="50" charset="-128"/>
                          <a:ea typeface="Meiryo UI" panose="020B0604030504040204" pitchFamily="50" charset="-128"/>
                        </a:rPr>
                        <a:t>　（参考）</a:t>
                      </a:r>
                      <a:endParaRPr kumimoji="1" lang="en-US" altLang="ja-JP" sz="140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400">
                          <a:latin typeface="Meiryo UI" panose="020B0604030504040204" pitchFamily="50" charset="-128"/>
                          <a:ea typeface="Meiryo UI" panose="020B0604030504040204" pitchFamily="50" charset="-128"/>
                        </a:rPr>
                        <a:t>　　健全度</a:t>
                      </a:r>
                      <a:r>
                        <a:rPr kumimoji="1" lang="en-US" altLang="ja-JP" sz="1400">
                          <a:latin typeface="Meiryo UI" panose="020B0604030504040204" pitchFamily="50" charset="-128"/>
                          <a:ea typeface="Meiryo UI" panose="020B0604030504040204" pitchFamily="50" charset="-128"/>
                        </a:rPr>
                        <a:t>Ⅱ</a:t>
                      </a:r>
                      <a:r>
                        <a:rPr kumimoji="1" lang="ja-JP" altLang="en-US" sz="1400">
                          <a:latin typeface="Meiryo UI" panose="020B0604030504040204" pitchFamily="50" charset="-128"/>
                          <a:ea typeface="Meiryo UI" panose="020B0604030504040204" pitchFamily="50" charset="-128"/>
                        </a:rPr>
                        <a:t>（予防保全段階）：</a:t>
                      </a:r>
                      <a:r>
                        <a:rPr lang="ja-JP" altLang="en-US" sz="1400">
                          <a:latin typeface="Meiryo UI" panose="020B0604030504040204" pitchFamily="50" charset="-128"/>
                          <a:ea typeface="Meiryo UI" panose="020B0604030504040204" pitchFamily="50" charset="-128"/>
                        </a:rPr>
                        <a:t>支柱</a:t>
                      </a:r>
                      <a:r>
                        <a:rPr lang="en-US" altLang="ja-JP" sz="1400">
                          <a:latin typeface="Meiryo UI" panose="020B0604030504040204" pitchFamily="50" charset="-128"/>
                          <a:ea typeface="Meiryo UI" panose="020B0604030504040204" pitchFamily="50" charset="-128"/>
                        </a:rPr>
                        <a:t>34</a:t>
                      </a:r>
                      <a:r>
                        <a:rPr lang="ja-JP" altLang="en-US" sz="1400">
                          <a:latin typeface="Meiryo UI" panose="020B0604030504040204" pitchFamily="50" charset="-128"/>
                          <a:ea typeface="Meiryo UI" panose="020B0604030504040204" pitchFamily="50" charset="-128"/>
                        </a:rPr>
                        <a:t>％、鋼軌道桁</a:t>
                      </a:r>
                      <a:r>
                        <a:rPr lang="en-US" altLang="ja-JP" sz="1400">
                          <a:latin typeface="Meiryo UI" panose="020B0604030504040204" pitchFamily="50" charset="-128"/>
                          <a:ea typeface="Meiryo UI" panose="020B0604030504040204" pitchFamily="50" charset="-128"/>
                        </a:rPr>
                        <a:t>32</a:t>
                      </a:r>
                      <a:r>
                        <a:rPr lang="ja-JP" altLang="en-US" sz="1400">
                          <a:latin typeface="Meiryo UI" panose="020B0604030504040204" pitchFamily="50" charset="-128"/>
                          <a:ea typeface="Meiryo UI" panose="020B0604030504040204" pitchFamily="50" charset="-128"/>
                        </a:rPr>
                        <a:t>％</a:t>
                      </a:r>
                      <a:endParaRPr lang="en-US" altLang="ja-JP" sz="140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1400">
                          <a:latin typeface="Meiryo UI" panose="020B0604030504040204" pitchFamily="50" charset="-128"/>
                          <a:ea typeface="Meiryo UI" panose="020B0604030504040204" pitchFamily="50" charset="-128"/>
                        </a:rPr>
                        <a:t>　　健全度</a:t>
                      </a:r>
                      <a:r>
                        <a:rPr kumimoji="1" lang="en-US" altLang="ja-JP" sz="1400">
                          <a:latin typeface="Meiryo UI" panose="020B0604030504040204" pitchFamily="50" charset="-128"/>
                          <a:ea typeface="Meiryo UI" panose="020B0604030504040204" pitchFamily="50" charset="-128"/>
                        </a:rPr>
                        <a:t>Ⅰ</a:t>
                      </a:r>
                      <a:r>
                        <a:rPr kumimoji="1" lang="ja-JP" altLang="en-US" sz="1400">
                          <a:latin typeface="Meiryo UI" panose="020B0604030504040204" pitchFamily="50" charset="-128"/>
                          <a:ea typeface="Meiryo UI" panose="020B0604030504040204" pitchFamily="50" charset="-128"/>
                        </a:rPr>
                        <a:t>（健全）　　　　　　：支柱</a:t>
                      </a:r>
                      <a:r>
                        <a:rPr kumimoji="1" lang="en-US" altLang="ja-JP" sz="1400">
                          <a:latin typeface="Meiryo UI" panose="020B0604030504040204" pitchFamily="50" charset="-128"/>
                          <a:ea typeface="Meiryo UI" panose="020B0604030504040204" pitchFamily="50" charset="-128"/>
                        </a:rPr>
                        <a:t>66</a:t>
                      </a:r>
                      <a:r>
                        <a:rPr kumimoji="1" lang="ja-JP" altLang="en-US" sz="1400">
                          <a:latin typeface="Meiryo UI" panose="020B0604030504040204" pitchFamily="50" charset="-128"/>
                          <a:ea typeface="Meiryo UI" panose="020B0604030504040204" pitchFamily="50" charset="-128"/>
                        </a:rPr>
                        <a:t>％、鋼軌道桁</a:t>
                      </a:r>
                      <a:r>
                        <a:rPr kumimoji="1" lang="en-US" altLang="ja-JP" sz="1400">
                          <a:latin typeface="Meiryo UI" panose="020B0604030504040204" pitchFamily="50" charset="-128"/>
                          <a:ea typeface="Meiryo UI" panose="020B0604030504040204" pitchFamily="50" charset="-128"/>
                        </a:rPr>
                        <a:t>68</a:t>
                      </a:r>
                      <a:r>
                        <a:rPr kumimoji="1" lang="ja-JP" altLang="en-US" sz="1400">
                          <a:latin typeface="Meiryo UI" panose="020B0604030504040204" pitchFamily="50" charset="-128"/>
                          <a:ea typeface="Meiryo UI" panose="020B0604030504040204" pitchFamily="50" charset="-128"/>
                        </a:rPr>
                        <a:t>％</a:t>
                      </a:r>
                      <a:endParaRPr kumimoji="1" lang="en-US" altLang="ja-JP" sz="1400">
                        <a:solidFill>
                          <a:schemeClr val="tx1"/>
                        </a:solidFill>
                        <a:latin typeface="Meiryo UI" panose="020B0604030504040204" pitchFamily="50" charset="-128"/>
                        <a:ea typeface="Meiryo UI" panose="020B0604030504040204" pitchFamily="50" charset="-128"/>
                      </a:endParaRPr>
                    </a:p>
                  </a:txBody>
                  <a:tcPr marL="91431" marR="91431" marT="45734" marB="45734" anchor="ctr"/>
                </a:tc>
                <a:tc>
                  <a:txBody>
                    <a:bodyPr/>
                    <a:lstStyle/>
                    <a:p>
                      <a:pPr marL="177800" indent="-177800">
                        <a:buFont typeface="Arial" panose="020B0604020202020204" pitchFamily="34" charset="0"/>
                        <a:buChar char="•"/>
                      </a:pPr>
                      <a:r>
                        <a:rPr kumimoji="1" lang="ja-JP" altLang="en-US" sz="1400">
                          <a:solidFill>
                            <a:schemeClr val="tx1"/>
                          </a:solidFill>
                          <a:latin typeface="Meiryo UI" panose="020B0604030504040204" pitchFamily="50" charset="-128"/>
                          <a:ea typeface="Meiryo UI" panose="020B0604030504040204" pitchFamily="50" charset="-128"/>
                        </a:rPr>
                        <a:t>健全度</a:t>
                      </a:r>
                      <a:r>
                        <a:rPr kumimoji="1" lang="en-US" altLang="ja-JP" sz="1400">
                          <a:solidFill>
                            <a:schemeClr val="tx1"/>
                          </a:solidFill>
                          <a:latin typeface="Meiryo UI" panose="020B0604030504040204" pitchFamily="50" charset="-128"/>
                          <a:ea typeface="Meiryo UI" panose="020B0604030504040204" pitchFamily="50" charset="-128"/>
                        </a:rPr>
                        <a:t>Ⅱ</a:t>
                      </a:r>
                      <a:r>
                        <a:rPr kumimoji="1" lang="ja-JP" altLang="en-US" sz="1400">
                          <a:solidFill>
                            <a:schemeClr val="tx1"/>
                          </a:solidFill>
                          <a:latin typeface="Meiryo UI" panose="020B0604030504040204" pitchFamily="50" charset="-128"/>
                          <a:ea typeface="Meiryo UI" panose="020B0604030504040204" pitchFamily="50" charset="-128"/>
                        </a:rPr>
                        <a:t>の施設が増加傾向</a:t>
                      </a:r>
                      <a:endParaRPr kumimoji="1" lang="en-US" altLang="ja-JP" sz="1400">
                        <a:solidFill>
                          <a:schemeClr val="tx1"/>
                        </a:solidFill>
                        <a:latin typeface="Meiryo UI" panose="020B0604030504040204" pitchFamily="50" charset="-128"/>
                        <a:ea typeface="Meiryo UI" panose="020B0604030504040204" pitchFamily="50" charset="-128"/>
                      </a:endParaRPr>
                    </a:p>
                    <a:p>
                      <a:pPr marL="177800" indent="-177800">
                        <a:spcBef>
                          <a:spcPts val="600"/>
                        </a:spcBef>
                        <a:buFont typeface="Arial" panose="020B0604020202020204" pitchFamily="34" charset="0"/>
                        <a:buChar char="•"/>
                      </a:pPr>
                      <a:r>
                        <a:rPr kumimoji="1" lang="ja-JP" altLang="en-US" sz="1400">
                          <a:solidFill>
                            <a:schemeClr val="tx1"/>
                          </a:solidFill>
                          <a:latin typeface="Meiryo UI" panose="020B0604030504040204" pitchFamily="50" charset="-128"/>
                          <a:ea typeface="Meiryo UI" panose="020B0604030504040204" pitchFamily="50" charset="-128"/>
                        </a:rPr>
                        <a:t>建設から</a:t>
                      </a:r>
                      <a:r>
                        <a:rPr kumimoji="1" lang="en-US" altLang="ja-JP" sz="1400">
                          <a:solidFill>
                            <a:schemeClr val="tx1"/>
                          </a:solidFill>
                          <a:latin typeface="Meiryo UI" panose="020B0604030504040204" pitchFamily="50" charset="-128"/>
                          <a:ea typeface="Meiryo UI" panose="020B0604030504040204" pitchFamily="50" charset="-128"/>
                        </a:rPr>
                        <a:t>30</a:t>
                      </a:r>
                      <a:r>
                        <a:rPr kumimoji="1" lang="ja-JP" altLang="en-US" sz="1400">
                          <a:solidFill>
                            <a:schemeClr val="tx1"/>
                          </a:solidFill>
                          <a:latin typeface="Meiryo UI" panose="020B0604030504040204" pitchFamily="50" charset="-128"/>
                          <a:ea typeface="Meiryo UI" panose="020B0604030504040204" pitchFamily="50" charset="-128"/>
                        </a:rPr>
                        <a:t>年以上が経過し、設備（昇降施設、分岐器）の更新時期や建築物（駅舎の外壁、屋根）の予防保全の時期を迎えている</a:t>
                      </a:r>
                      <a:endParaRPr kumimoji="1" lang="en-US" altLang="ja-JP" sz="1400">
                        <a:solidFill>
                          <a:schemeClr val="tx1"/>
                        </a:solidFill>
                        <a:latin typeface="Meiryo UI" panose="020B0604030504040204" pitchFamily="50" charset="-128"/>
                        <a:ea typeface="Meiryo UI" panose="020B0604030504040204" pitchFamily="50" charset="-128"/>
                      </a:endParaRPr>
                    </a:p>
                    <a:p>
                      <a:pPr marL="177800" indent="-177800">
                        <a:spcBef>
                          <a:spcPts val="600"/>
                        </a:spcBef>
                        <a:buFont typeface="Arial" panose="020B0604020202020204" pitchFamily="34" charset="0"/>
                        <a:buChar char="•"/>
                      </a:pPr>
                      <a:r>
                        <a:rPr kumimoji="1" lang="ja-JP" altLang="en-US" sz="1400">
                          <a:solidFill>
                            <a:schemeClr val="tx1"/>
                          </a:solidFill>
                          <a:latin typeface="Meiryo UI" panose="020B0604030504040204" pitchFamily="50" charset="-128"/>
                          <a:ea typeface="Meiryo UI" panose="020B0604030504040204" pitchFamily="50" charset="-128"/>
                        </a:rPr>
                        <a:t>今後、延伸事業の開業に伴い、管理施設が増大</a:t>
                      </a:r>
                      <a:endParaRPr kumimoji="1" lang="en-US" altLang="ja-JP" sz="1400">
                        <a:solidFill>
                          <a:schemeClr val="tx1"/>
                        </a:solidFill>
                        <a:latin typeface="Meiryo UI" panose="020B0604030504040204" pitchFamily="50" charset="-128"/>
                        <a:ea typeface="Meiryo UI" panose="020B0604030504040204" pitchFamily="50" charset="-128"/>
                      </a:endParaRPr>
                    </a:p>
                  </a:txBody>
                  <a:tcPr marL="91431" marR="91431" marT="45734" marB="45734" anchor="ctr"/>
                </a:tc>
                <a:extLst>
                  <a:ext uri="{0D108BD9-81ED-4DB2-BD59-A6C34878D82A}">
                    <a16:rowId xmlns:a16="http://schemas.microsoft.com/office/drawing/2014/main" val="10001"/>
                  </a:ext>
                </a:extLst>
              </a:tr>
            </a:tbl>
          </a:graphicData>
        </a:graphic>
      </p:graphicFrame>
      <p:sp>
        <p:nvSpPr>
          <p:cNvPr id="16459" name="Text Box 5">
            <a:extLst>
              <a:ext uri="{FF2B5EF4-FFF2-40B4-BE49-F238E27FC236}">
                <a16:creationId xmlns:a16="http://schemas.microsoft.com/office/drawing/2014/main" id="{C9289F5B-6F33-4950-AFED-3CCDC0372366}"/>
              </a:ext>
            </a:extLst>
          </p:cNvPr>
          <p:cNvSpPr txBox="1">
            <a:spLocks noChangeArrowheads="1"/>
          </p:cNvSpPr>
          <p:nvPr/>
        </p:nvSpPr>
        <p:spPr bwMode="auto">
          <a:xfrm>
            <a:off x="0" y="3695700"/>
            <a:ext cx="65166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a:latin typeface="Meiryo UI" panose="020B0604030504040204" pitchFamily="50" charset="-128"/>
                <a:ea typeface="Meiryo UI" panose="020B0604030504040204" pitchFamily="50" charset="-128"/>
              </a:rPr>
              <a:t>◇長寿命化計画の更新の方針</a:t>
            </a:r>
          </a:p>
        </p:txBody>
      </p:sp>
      <p:sp>
        <p:nvSpPr>
          <p:cNvPr id="21" name="Rectangle 2">
            <a:extLst>
              <a:ext uri="{FF2B5EF4-FFF2-40B4-BE49-F238E27FC236}">
                <a16:creationId xmlns:a16="http://schemas.microsoft.com/office/drawing/2014/main" id="{EFE39983-EBE9-4C41-88FF-19A96D0B6BBC}"/>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22" name="正方形/長方形 21">
            <a:extLst>
              <a:ext uri="{FF2B5EF4-FFF2-40B4-BE49-F238E27FC236}">
                <a16:creationId xmlns:a16="http://schemas.microsoft.com/office/drawing/2014/main" id="{DCC48CF7-532B-461F-8E20-032A3712B05D}"/>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23" name="正方形/長方形 22">
            <a:extLst>
              <a:ext uri="{FF2B5EF4-FFF2-40B4-BE49-F238E27FC236}">
                <a16:creationId xmlns:a16="http://schemas.microsoft.com/office/drawing/2014/main" id="{1C1115D4-5654-4971-B910-669D9406B3FE}"/>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4</a:t>
            </a:r>
            <a:r>
              <a:rPr lang="ja-JP" altLang="en-US" sz="2400" b="1">
                <a:solidFill>
                  <a:schemeClr val="bg1"/>
                </a:solidFill>
                <a:latin typeface="Meiryo UI" pitchFamily="50" charset="-128"/>
                <a:ea typeface="Meiryo UI" pitchFamily="50" charset="-128"/>
                <a:cs typeface="Meiryo UI" pitchFamily="50" charset="-128"/>
              </a:rPr>
              <a:t>　モノレールの状況（２）</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24" name="二等辺三角形 23">
            <a:extLst>
              <a:ext uri="{FF2B5EF4-FFF2-40B4-BE49-F238E27FC236}">
                <a16:creationId xmlns:a16="http://schemas.microsoft.com/office/drawing/2014/main" id="{F7239018-E45D-46D9-9915-99E58479B3A6}"/>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16464" name="正方形/長方形 44">
            <a:extLst>
              <a:ext uri="{FF2B5EF4-FFF2-40B4-BE49-F238E27FC236}">
                <a16:creationId xmlns:a16="http://schemas.microsoft.com/office/drawing/2014/main" id="{B910AF3B-CD3B-4043-92C4-D5B81D07B47C}"/>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16465" name="スライド番号プレースホルダー 2">
            <a:extLst>
              <a:ext uri="{FF2B5EF4-FFF2-40B4-BE49-F238E27FC236}">
                <a16:creationId xmlns:a16="http://schemas.microsoft.com/office/drawing/2014/main" id="{C50B23FB-0345-4DCB-B622-C6602012EC24}"/>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4F6E0F76-1795-4B1D-B6F9-E19E549067E1}"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12</a:t>
            </a:fld>
            <a:endParaRPr lang="ja-JP" altLang="en-US" sz="1200">
              <a:solidFill>
                <a:srgbClr val="898989"/>
              </a:solidFill>
              <a:latin typeface="Meiryo UI" panose="020B0604030504040204" pitchFamily="50" charset="-128"/>
              <a:ea typeface="Meiryo UI"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2">
            <a:extLst>
              <a:ext uri="{FF2B5EF4-FFF2-40B4-BE49-F238E27FC236}">
                <a16:creationId xmlns:a16="http://schemas.microsoft.com/office/drawing/2014/main" id="{38942709-DDCC-4835-B194-69C6C1EB80E9}"/>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a:extLst>
              <a:ext uri="{FF2B5EF4-FFF2-40B4-BE49-F238E27FC236}">
                <a16:creationId xmlns:a16="http://schemas.microsoft.com/office/drawing/2014/main" id="{9C0185E7-EA0D-4C08-A9A3-37E154739C9B}"/>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a:extLst>
              <a:ext uri="{FF2B5EF4-FFF2-40B4-BE49-F238E27FC236}">
                <a16:creationId xmlns:a16="http://schemas.microsoft.com/office/drawing/2014/main" id="{E72E3ABF-8FF2-4926-AF9C-B1E8608DAB5D}"/>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5</a:t>
            </a:r>
            <a:r>
              <a:rPr lang="ja-JP" altLang="en-US" sz="2400" b="1">
                <a:solidFill>
                  <a:schemeClr val="bg1"/>
                </a:solidFill>
                <a:latin typeface="Meiryo UI" pitchFamily="50" charset="-128"/>
                <a:ea typeface="Meiryo UI" pitchFamily="50" charset="-128"/>
                <a:cs typeface="Meiryo UI" pitchFamily="50" charset="-128"/>
              </a:rPr>
              <a:t>　河川施設の状況（１）</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47" name="二等辺三角形 46">
            <a:extLst>
              <a:ext uri="{FF2B5EF4-FFF2-40B4-BE49-F238E27FC236}">
                <a16:creationId xmlns:a16="http://schemas.microsoft.com/office/drawing/2014/main" id="{A0894832-DE1B-42E1-912D-F1D8C62D9CED}"/>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414" name="正方形/長方形 47">
            <a:extLst>
              <a:ext uri="{FF2B5EF4-FFF2-40B4-BE49-F238E27FC236}">
                <a16:creationId xmlns:a16="http://schemas.microsoft.com/office/drawing/2014/main" id="{04286AA7-057F-4DCE-83BF-87D7D7EBA559}"/>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17415" name="スライド番号プレースホルダー 2">
            <a:extLst>
              <a:ext uri="{FF2B5EF4-FFF2-40B4-BE49-F238E27FC236}">
                <a16:creationId xmlns:a16="http://schemas.microsoft.com/office/drawing/2014/main" id="{DC75F2B8-0C4A-4992-9F5F-DFF7D3CF4EB2}"/>
              </a:ext>
            </a:extLst>
          </p:cNvPr>
          <p:cNvSpPr txBox="1">
            <a:spLocks noChangeArrowheads="1"/>
          </p:cNvSpPr>
          <p:nvPr/>
        </p:nvSpPr>
        <p:spPr bwMode="auto">
          <a:xfrm>
            <a:off x="7019925" y="653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AB105CDC-18D4-4E06-ABDF-9977FCB8A385}"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13</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7416" name="テキスト ボックス 38">
            <a:extLst>
              <a:ext uri="{FF2B5EF4-FFF2-40B4-BE49-F238E27FC236}">
                <a16:creationId xmlns:a16="http://schemas.microsoft.com/office/drawing/2014/main" id="{5924A4F3-89BC-47AF-9077-10F1CAA0DD53}"/>
              </a:ext>
            </a:extLst>
          </p:cNvPr>
          <p:cNvSpPr txBox="1">
            <a:spLocks noChangeArrowheads="1"/>
          </p:cNvSpPr>
          <p:nvPr/>
        </p:nvSpPr>
        <p:spPr bwMode="auto">
          <a:xfrm>
            <a:off x="-173038" y="1335088"/>
            <a:ext cx="381000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Meiryo UI" panose="020B0604030504040204" pitchFamily="50" charset="-128"/>
                <a:ea typeface="Meiryo UI" panose="020B0604030504040204" pitchFamily="50" charset="-128"/>
              </a:rPr>
              <a:t>◇築造後</a:t>
            </a:r>
            <a:r>
              <a:rPr lang="en-US" altLang="ja-JP" sz="1400">
                <a:latin typeface="Meiryo UI" panose="020B0604030504040204" pitchFamily="50" charset="-128"/>
                <a:ea typeface="Meiryo UI" panose="020B0604030504040204" pitchFamily="50" charset="-128"/>
              </a:rPr>
              <a:t>50</a:t>
            </a:r>
            <a:r>
              <a:rPr lang="ja-JP" altLang="en-US" sz="1400">
                <a:latin typeface="Meiryo UI" panose="020B0604030504040204" pitchFamily="50" charset="-128"/>
                <a:ea typeface="Meiryo UI" panose="020B0604030504040204" pitchFamily="50" charset="-128"/>
              </a:rPr>
              <a:t>年を超えるブロック積護岸の割合</a:t>
            </a:r>
          </a:p>
        </p:txBody>
      </p:sp>
      <p:sp>
        <p:nvSpPr>
          <p:cNvPr id="3081" name="テキスト ボックス 39">
            <a:extLst>
              <a:ext uri="{FF2B5EF4-FFF2-40B4-BE49-F238E27FC236}">
                <a16:creationId xmlns:a16="http://schemas.microsoft.com/office/drawing/2014/main" id="{58CE59CF-82FB-4F2B-9A2F-DC856141BB39}"/>
              </a:ext>
            </a:extLst>
          </p:cNvPr>
          <p:cNvSpPr txBox="1">
            <a:spLocks noChangeArrowheads="1"/>
          </p:cNvSpPr>
          <p:nvPr/>
        </p:nvSpPr>
        <p:spPr bwMode="auto">
          <a:xfrm>
            <a:off x="98425" y="3065463"/>
            <a:ext cx="4319588" cy="261937"/>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050">
                <a:latin typeface="Meiryo UI" panose="020B0604030504040204" pitchFamily="50" charset="-128"/>
                <a:ea typeface="Meiryo UI" panose="020B0604030504040204" pitchFamily="50" charset="-128"/>
              </a:rPr>
              <a:t>※</a:t>
            </a:r>
            <a:r>
              <a:rPr lang="ja-JP" altLang="en-US" sz="1050">
                <a:latin typeface="Meiryo UI" panose="020B0604030504040204" pitchFamily="50" charset="-128"/>
                <a:ea typeface="Meiryo UI" panose="020B0604030504040204" pitchFamily="50" charset="-128"/>
              </a:rPr>
              <a:t>母数は、現在概ね施工年が把握できているブロック積護岸約</a:t>
            </a:r>
            <a:r>
              <a:rPr lang="en-US" altLang="ja-JP" sz="1050">
                <a:latin typeface="Meiryo UI" panose="020B0604030504040204" pitchFamily="50" charset="-128"/>
                <a:ea typeface="Meiryo UI" panose="020B0604030504040204" pitchFamily="50" charset="-128"/>
              </a:rPr>
              <a:t>460㎞</a:t>
            </a:r>
            <a:endParaRPr lang="ja-JP" altLang="en-US" sz="1050">
              <a:latin typeface="Meiryo UI" panose="020B0604030504040204" pitchFamily="50" charset="-128"/>
              <a:ea typeface="Meiryo UI" panose="020B0604030504040204" pitchFamily="50" charset="-128"/>
            </a:endParaRPr>
          </a:p>
        </p:txBody>
      </p:sp>
      <p:sp>
        <p:nvSpPr>
          <p:cNvPr id="17420" name="コンテンツ プレースホルダー 2">
            <a:extLst>
              <a:ext uri="{FF2B5EF4-FFF2-40B4-BE49-F238E27FC236}">
                <a16:creationId xmlns:a16="http://schemas.microsoft.com/office/drawing/2014/main" id="{57856417-440F-4106-A4D0-97710848982E}"/>
              </a:ext>
            </a:extLst>
          </p:cNvPr>
          <p:cNvSpPr txBox="1">
            <a:spLocks/>
          </p:cNvSpPr>
          <p:nvPr/>
        </p:nvSpPr>
        <p:spPr bwMode="auto">
          <a:xfrm>
            <a:off x="50800" y="692150"/>
            <a:ext cx="8985250" cy="615950"/>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大阪府域には人口や産業の集積した低平地が多く、水害による被害ポテンシャルが高い</a:t>
            </a:r>
          </a:p>
          <a:p>
            <a:pPr eaLnBrk="1" hangingPunct="1">
              <a:spcBef>
                <a:spcPct val="0"/>
              </a:spcBef>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河川管理施設の老朽化が進んでおり、護岸については、施工後</a:t>
            </a:r>
            <a:r>
              <a:rPr lang="en-US" altLang="ja-JP" sz="1400">
                <a:latin typeface="Meiryo UI" panose="020B0604030504040204" pitchFamily="50" charset="-128"/>
                <a:ea typeface="Meiryo UI" panose="020B0604030504040204" pitchFamily="50" charset="-128"/>
              </a:rPr>
              <a:t>50</a:t>
            </a:r>
            <a:r>
              <a:rPr lang="ja-JP" altLang="en-US" sz="1400">
                <a:latin typeface="Meiryo UI" panose="020B0604030504040204" pitchFamily="50" charset="-128"/>
                <a:ea typeface="Meiryo UI" panose="020B0604030504040204" pitchFamily="50" charset="-128"/>
              </a:rPr>
              <a:t>年以上経過したものが全体の</a:t>
            </a:r>
            <a:r>
              <a:rPr lang="en-US" altLang="ja-JP" sz="1400">
                <a:latin typeface="Meiryo UI" panose="020B0604030504040204" pitchFamily="50" charset="-128"/>
                <a:ea typeface="Meiryo UI" panose="020B0604030504040204" pitchFamily="50" charset="-128"/>
              </a:rPr>
              <a:t>5</a:t>
            </a:r>
            <a:r>
              <a:rPr lang="ja-JP" altLang="en-US" sz="1400">
                <a:latin typeface="Meiryo UI" panose="020B0604030504040204" pitchFamily="50" charset="-128"/>
                <a:ea typeface="Meiryo UI" panose="020B0604030504040204" pitchFamily="50" charset="-128"/>
              </a:rPr>
              <a:t>割を超えている</a:t>
            </a:r>
          </a:p>
        </p:txBody>
      </p:sp>
      <p:sp>
        <p:nvSpPr>
          <p:cNvPr id="17423" name="テキスト ボックス 38">
            <a:extLst>
              <a:ext uri="{FF2B5EF4-FFF2-40B4-BE49-F238E27FC236}">
                <a16:creationId xmlns:a16="http://schemas.microsoft.com/office/drawing/2014/main" id="{4071394A-A932-4F27-B77C-A697BCB23220}"/>
              </a:ext>
            </a:extLst>
          </p:cNvPr>
          <p:cNvSpPr txBox="1">
            <a:spLocks noChangeArrowheads="1"/>
          </p:cNvSpPr>
          <p:nvPr/>
        </p:nvSpPr>
        <p:spPr bwMode="auto">
          <a:xfrm>
            <a:off x="6989763" y="1303338"/>
            <a:ext cx="197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Meiryo UI" panose="020B0604030504040204" pitchFamily="50" charset="-128"/>
                <a:ea typeface="Meiryo UI" panose="020B0604030504040204" pitchFamily="50" charset="-128"/>
              </a:rPr>
              <a:t>◇老朽化護岸の状況</a:t>
            </a:r>
          </a:p>
        </p:txBody>
      </p:sp>
      <p:sp>
        <p:nvSpPr>
          <p:cNvPr id="17426" name="コンテンツ プレースホルダー 2">
            <a:extLst>
              <a:ext uri="{FF2B5EF4-FFF2-40B4-BE49-F238E27FC236}">
                <a16:creationId xmlns:a16="http://schemas.microsoft.com/office/drawing/2014/main" id="{4885F692-0E27-4CF5-B55B-15977A4E3F87}"/>
              </a:ext>
            </a:extLst>
          </p:cNvPr>
          <p:cNvSpPr txBox="1">
            <a:spLocks/>
          </p:cNvSpPr>
          <p:nvPr/>
        </p:nvSpPr>
        <p:spPr bwMode="auto">
          <a:xfrm>
            <a:off x="50800" y="3632200"/>
            <a:ext cx="8985250" cy="1009650"/>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大阪市より東側の寝屋川流域では面積の</a:t>
            </a:r>
            <a:r>
              <a:rPr lang="en-US" altLang="ja-JP" sz="1400">
                <a:latin typeface="Meiryo UI" panose="020B0604030504040204" pitchFamily="50" charset="-128"/>
                <a:ea typeface="Meiryo UI" panose="020B0604030504040204" pitchFamily="50" charset="-128"/>
              </a:rPr>
              <a:t>3/4</a:t>
            </a:r>
            <a:r>
              <a:rPr lang="ja-JP" altLang="en-US" sz="1400">
                <a:latin typeface="Meiryo UI" panose="020B0604030504040204" pitchFamily="50" charset="-128"/>
                <a:ea typeface="Meiryo UI" panose="020B0604030504040204" pitchFamily="50" charset="-128"/>
              </a:rPr>
              <a:t>が内水域であり、雨水が自然に川には流れこまない</a:t>
            </a:r>
          </a:p>
          <a:p>
            <a:pPr eaLnBrk="1" hangingPunct="1">
              <a:spcBef>
                <a:spcPct val="0"/>
              </a:spcBef>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上町台地より西側の西大阪地区は、海抜</a:t>
            </a:r>
            <a:r>
              <a:rPr lang="en-US" altLang="ja-JP" sz="1400">
                <a:latin typeface="Meiryo UI" panose="020B0604030504040204" pitchFamily="50" charset="-128"/>
                <a:ea typeface="Meiryo UI" panose="020B0604030504040204" pitchFamily="50" charset="-128"/>
              </a:rPr>
              <a:t>0</a:t>
            </a:r>
            <a:r>
              <a:rPr lang="ja-JP" altLang="en-US" sz="1400">
                <a:latin typeface="Meiryo UI" panose="020B0604030504040204" pitchFamily="50" charset="-128"/>
                <a:ea typeface="Meiryo UI" panose="020B0604030504040204" pitchFamily="50" charset="-128"/>
              </a:rPr>
              <a:t>ｍ地帯が広がり、過去に高潮等の被害を受けてきた</a:t>
            </a:r>
          </a:p>
          <a:p>
            <a:pPr eaLnBrk="1" hangingPunct="1">
              <a:spcBef>
                <a:spcPct val="0"/>
              </a:spcBef>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大阪の中心部には、雨水を排水する排水機場や、高潮、洪水を防止する水門が必要不可欠</a:t>
            </a:r>
          </a:p>
          <a:p>
            <a:pPr eaLnBrk="1" hangingPunct="1">
              <a:spcBef>
                <a:spcPct val="0"/>
              </a:spcBef>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過去に大阪を襲った高潮災害に対し、</a:t>
            </a:r>
            <a:r>
              <a:rPr lang="en-US" altLang="ja-JP" sz="1400">
                <a:latin typeface="Meiryo UI" panose="020B0604030504040204" pitchFamily="50" charset="-128"/>
                <a:ea typeface="Meiryo UI" panose="020B0604030504040204" pitchFamily="50" charset="-128"/>
              </a:rPr>
              <a:t>1970</a:t>
            </a:r>
            <a:r>
              <a:rPr lang="ja-JP" altLang="en-US" sz="1400">
                <a:latin typeface="Meiryo UI" panose="020B0604030504040204" pitchFamily="50" charset="-128"/>
                <a:ea typeface="Meiryo UI" panose="020B0604030504040204" pitchFamily="50" charset="-128"/>
              </a:rPr>
              <a:t>年前後には高潮対策事業として防潮水門、防潮扉が多く建設されている</a:t>
            </a:r>
          </a:p>
        </p:txBody>
      </p:sp>
      <p:pic>
        <p:nvPicPr>
          <p:cNvPr id="17429" name="図 61">
            <a:extLst>
              <a:ext uri="{FF2B5EF4-FFF2-40B4-BE49-F238E27FC236}">
                <a16:creationId xmlns:a16="http://schemas.microsoft.com/office/drawing/2014/main" id="{7C1666D2-6470-42FD-8D0B-8F8E85045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6775" y="1568450"/>
            <a:ext cx="144462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コンテンツ プレースホルダー 5">
            <a:extLst>
              <a:ext uri="{FF2B5EF4-FFF2-40B4-BE49-F238E27FC236}">
                <a16:creationId xmlns:a16="http://schemas.microsoft.com/office/drawing/2014/main" id="{598E2D3A-23D1-44D4-99FD-14B7666080CC}"/>
              </a:ext>
            </a:extLst>
          </p:cNvPr>
          <p:cNvPicPr>
            <a:picLocks noChangeAspect="1"/>
          </p:cNvPicPr>
          <p:nvPr/>
        </p:nvPicPr>
        <p:blipFill>
          <a:blip r:embed="rId3">
            <a:extLst>
              <a:ext uri="{28A0092B-C50C-407E-A947-70E740481C1C}">
                <a14:useLocalDpi xmlns:a14="http://schemas.microsoft.com/office/drawing/2010/main" val="0"/>
              </a:ext>
            </a:extLst>
          </a:blip>
          <a:srcRect l="2650" r="11279"/>
          <a:stretch>
            <a:fillRect/>
          </a:stretch>
        </p:blipFill>
        <p:spPr bwMode="auto">
          <a:xfrm>
            <a:off x="4449128" y="4714875"/>
            <a:ext cx="21844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
            <a:extLst>
              <a:ext uri="{FF2B5EF4-FFF2-40B4-BE49-F238E27FC236}">
                <a16:creationId xmlns:a16="http://schemas.microsoft.com/office/drawing/2014/main" id="{76710F08-DA1E-4051-B23C-31D1BC434F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854" r="5772"/>
          <a:stretch>
            <a:fillRect/>
          </a:stretch>
        </p:blipFill>
        <p:spPr bwMode="auto">
          <a:xfrm>
            <a:off x="6704013" y="4714875"/>
            <a:ext cx="2166937"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テキスト ボックス 33">
            <a:extLst>
              <a:ext uri="{FF2B5EF4-FFF2-40B4-BE49-F238E27FC236}">
                <a16:creationId xmlns:a16="http://schemas.microsoft.com/office/drawing/2014/main" id="{11E04B7F-4A98-48CF-B0A7-E9FEF9116327}"/>
              </a:ext>
            </a:extLst>
          </p:cNvPr>
          <p:cNvSpPr txBox="1">
            <a:spLocks noChangeArrowheads="1"/>
          </p:cNvSpPr>
          <p:nvPr/>
        </p:nvSpPr>
        <p:spPr bwMode="auto">
          <a:xfrm>
            <a:off x="6781165" y="6392863"/>
            <a:ext cx="2058988" cy="415925"/>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050">
                <a:latin typeface="Meiryo UI" panose="020B0604030504040204" pitchFamily="50" charset="-128"/>
                <a:ea typeface="Meiryo UI" panose="020B0604030504040204" pitchFamily="50" charset="-128"/>
              </a:rPr>
              <a:t>平野川分水路排水機場</a:t>
            </a:r>
            <a:endParaRPr lang="en-US" altLang="ja-JP" sz="1050">
              <a:latin typeface="Meiryo UI" panose="020B0604030504040204" pitchFamily="50" charset="-128"/>
              <a:ea typeface="Meiryo UI" panose="020B0604030504040204" pitchFamily="50" charset="-128"/>
            </a:endParaRPr>
          </a:p>
          <a:p>
            <a:pPr eaLnBrk="1" hangingPunct="1">
              <a:spcBef>
                <a:spcPct val="0"/>
              </a:spcBef>
              <a:buFontTx/>
              <a:buNone/>
              <a:defRPr/>
            </a:pPr>
            <a:r>
              <a:rPr lang="en-US" altLang="ja-JP" sz="1050">
                <a:latin typeface="Meiryo UI" panose="020B0604030504040204" pitchFamily="50" charset="-128"/>
                <a:ea typeface="Meiryo UI" panose="020B0604030504040204" pitchFamily="50" charset="-128"/>
              </a:rPr>
              <a:t>(</a:t>
            </a:r>
            <a:r>
              <a:rPr lang="ja-JP" altLang="en-US" sz="1050">
                <a:latin typeface="Meiryo UI" panose="020B0604030504040204" pitchFamily="50" charset="-128"/>
                <a:ea typeface="Meiryo UI" panose="020B0604030504040204" pitchFamily="50" charset="-128"/>
              </a:rPr>
              <a:t>昭和</a:t>
            </a:r>
            <a:r>
              <a:rPr lang="en-US" altLang="ja-JP" sz="1050">
                <a:latin typeface="Meiryo UI" panose="020B0604030504040204" pitchFamily="50" charset="-128"/>
                <a:ea typeface="Meiryo UI" panose="020B0604030504040204" pitchFamily="50" charset="-128"/>
              </a:rPr>
              <a:t>58</a:t>
            </a:r>
            <a:r>
              <a:rPr lang="ja-JP" altLang="en-US" sz="1050">
                <a:latin typeface="Meiryo UI" panose="020B0604030504040204" pitchFamily="50" charset="-128"/>
                <a:ea typeface="Meiryo UI" panose="020B0604030504040204" pitchFamily="50" charset="-128"/>
              </a:rPr>
              <a:t>年完成　大阪市城東区</a:t>
            </a:r>
            <a:r>
              <a:rPr lang="en-US" altLang="ja-JP" sz="1050">
                <a:latin typeface="Meiryo UI" panose="020B0604030504040204" pitchFamily="50" charset="-128"/>
                <a:ea typeface="Meiryo UI" panose="020B0604030504040204" pitchFamily="50" charset="-128"/>
              </a:rPr>
              <a:t>)</a:t>
            </a:r>
            <a:endParaRPr lang="ja-JP" altLang="en-US" sz="1050">
              <a:latin typeface="Meiryo UI" panose="020B0604030504040204" pitchFamily="50" charset="-128"/>
              <a:ea typeface="Meiryo UI" panose="020B0604030504040204" pitchFamily="50" charset="-128"/>
            </a:endParaRPr>
          </a:p>
        </p:txBody>
      </p:sp>
      <p:sp>
        <p:nvSpPr>
          <p:cNvPr id="68" name="テキスト ボックス 31">
            <a:extLst>
              <a:ext uri="{FF2B5EF4-FFF2-40B4-BE49-F238E27FC236}">
                <a16:creationId xmlns:a16="http://schemas.microsoft.com/office/drawing/2014/main" id="{A0DE3F3B-5147-4985-A933-BA22B7A67D73}"/>
              </a:ext>
            </a:extLst>
          </p:cNvPr>
          <p:cNvSpPr txBox="1">
            <a:spLocks noChangeArrowheads="1"/>
          </p:cNvSpPr>
          <p:nvPr/>
        </p:nvSpPr>
        <p:spPr bwMode="auto">
          <a:xfrm>
            <a:off x="4587875" y="6388100"/>
            <a:ext cx="1954213" cy="415925"/>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1050">
                <a:latin typeface="Meiryo UI" panose="020B0604030504040204" pitchFamily="50" charset="-128"/>
                <a:ea typeface="Meiryo UI" panose="020B0604030504040204" pitchFamily="50" charset="-128"/>
              </a:rPr>
              <a:t>安治川水門</a:t>
            </a:r>
            <a:endParaRPr lang="en-US" altLang="ja-JP" sz="1050">
              <a:latin typeface="Meiryo UI" panose="020B0604030504040204" pitchFamily="50" charset="-128"/>
              <a:ea typeface="Meiryo UI" panose="020B0604030504040204" pitchFamily="50" charset="-128"/>
            </a:endParaRPr>
          </a:p>
          <a:p>
            <a:pPr eaLnBrk="1" hangingPunct="1">
              <a:spcBef>
                <a:spcPct val="0"/>
              </a:spcBef>
              <a:buFontTx/>
              <a:buNone/>
              <a:defRPr/>
            </a:pPr>
            <a:r>
              <a:rPr lang="en-US" altLang="ja-JP" sz="1050">
                <a:latin typeface="Meiryo UI" panose="020B0604030504040204" pitchFamily="50" charset="-128"/>
                <a:ea typeface="Meiryo UI" panose="020B0604030504040204" pitchFamily="50" charset="-128"/>
              </a:rPr>
              <a:t>(</a:t>
            </a:r>
            <a:r>
              <a:rPr lang="ja-JP" altLang="en-US" sz="1050">
                <a:latin typeface="Meiryo UI" panose="020B0604030504040204" pitchFamily="50" charset="-128"/>
                <a:ea typeface="Meiryo UI" panose="020B0604030504040204" pitchFamily="50" charset="-128"/>
              </a:rPr>
              <a:t>昭和</a:t>
            </a:r>
            <a:r>
              <a:rPr lang="en-US" altLang="ja-JP" sz="1050">
                <a:latin typeface="Meiryo UI" panose="020B0604030504040204" pitchFamily="50" charset="-128"/>
                <a:ea typeface="Meiryo UI" panose="020B0604030504040204" pitchFamily="50" charset="-128"/>
              </a:rPr>
              <a:t>45</a:t>
            </a:r>
            <a:r>
              <a:rPr lang="ja-JP" altLang="en-US" sz="1050">
                <a:latin typeface="Meiryo UI" panose="020B0604030504040204" pitchFamily="50" charset="-128"/>
                <a:ea typeface="Meiryo UI" panose="020B0604030504040204" pitchFamily="50" charset="-128"/>
              </a:rPr>
              <a:t>年完成　大阪市港区</a:t>
            </a:r>
            <a:r>
              <a:rPr lang="en-US" altLang="ja-JP" sz="1050">
                <a:latin typeface="Meiryo UI" panose="020B0604030504040204" pitchFamily="50" charset="-128"/>
                <a:ea typeface="Meiryo UI" panose="020B0604030504040204" pitchFamily="50" charset="-128"/>
              </a:rPr>
              <a:t>)</a:t>
            </a:r>
            <a:endParaRPr lang="ja-JP" altLang="en-US" sz="1050">
              <a:latin typeface="Meiryo UI" panose="020B0604030504040204" pitchFamily="50" charset="-128"/>
              <a:ea typeface="Meiryo UI" panose="020B0604030504040204" pitchFamily="50" charset="-128"/>
            </a:endParaRPr>
          </a:p>
        </p:txBody>
      </p:sp>
      <p:pic>
        <p:nvPicPr>
          <p:cNvPr id="17437" name="図 68">
            <a:extLst>
              <a:ext uri="{FF2B5EF4-FFF2-40B4-BE49-F238E27FC236}">
                <a16:creationId xmlns:a16="http://schemas.microsoft.com/office/drawing/2014/main" id="{5D363AFE-800C-449B-AC92-A7039C37CD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319"/>
          <a:stretch>
            <a:fillRect/>
          </a:stretch>
        </p:blipFill>
        <p:spPr bwMode="auto">
          <a:xfrm>
            <a:off x="7586663" y="2511425"/>
            <a:ext cx="144462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9" name="テキスト ボックス 38">
            <a:extLst>
              <a:ext uri="{FF2B5EF4-FFF2-40B4-BE49-F238E27FC236}">
                <a16:creationId xmlns:a16="http://schemas.microsoft.com/office/drawing/2014/main" id="{D95A79D7-15BD-4DD8-81CE-37DBEFBD91C5}"/>
              </a:ext>
            </a:extLst>
          </p:cNvPr>
          <p:cNvSpPr txBox="1">
            <a:spLocks noChangeArrowheads="1"/>
          </p:cNvSpPr>
          <p:nvPr/>
        </p:nvSpPr>
        <p:spPr bwMode="auto">
          <a:xfrm>
            <a:off x="4097338" y="1316038"/>
            <a:ext cx="3136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Meiryo UI" panose="020B0604030504040204" pitchFamily="50" charset="-128"/>
                <a:ea typeface="Meiryo UI" panose="020B0604030504040204" pitchFamily="50" charset="-128"/>
              </a:rPr>
              <a:t>◇堤防・護岸等の健全度割合推移</a:t>
            </a:r>
          </a:p>
        </p:txBody>
      </p:sp>
      <p:sp>
        <p:nvSpPr>
          <p:cNvPr id="15" name="二等辺三角形 14">
            <a:extLst>
              <a:ext uri="{FF2B5EF4-FFF2-40B4-BE49-F238E27FC236}">
                <a16:creationId xmlns:a16="http://schemas.microsoft.com/office/drawing/2014/main" id="{0C9C040C-ED01-4291-881A-E606A5F5BD03}"/>
              </a:ext>
            </a:extLst>
          </p:cNvPr>
          <p:cNvSpPr/>
          <p:nvPr/>
        </p:nvSpPr>
        <p:spPr>
          <a:xfrm rot="5400000">
            <a:off x="1138237" y="2233613"/>
            <a:ext cx="792163" cy="204788"/>
          </a:xfrm>
          <a:prstGeom prst="triangle">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16" name="二等辺三角形 15">
            <a:extLst>
              <a:ext uri="{FF2B5EF4-FFF2-40B4-BE49-F238E27FC236}">
                <a16:creationId xmlns:a16="http://schemas.microsoft.com/office/drawing/2014/main" id="{B44F2872-9DD4-4ECA-9227-B09990CAC65F}"/>
              </a:ext>
            </a:extLst>
          </p:cNvPr>
          <p:cNvSpPr/>
          <p:nvPr/>
        </p:nvSpPr>
        <p:spPr>
          <a:xfrm rot="5400000">
            <a:off x="2697162" y="2233613"/>
            <a:ext cx="792163" cy="204788"/>
          </a:xfrm>
          <a:prstGeom prst="triangle">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a:p>
        </p:txBody>
      </p:sp>
      <p:graphicFrame>
        <p:nvGraphicFramePr>
          <p:cNvPr id="17" name="グラフ 16">
            <a:extLst>
              <a:ext uri="{FF2B5EF4-FFF2-40B4-BE49-F238E27FC236}">
                <a16:creationId xmlns:a16="http://schemas.microsoft.com/office/drawing/2014/main" id="{D67056CF-A73E-4631-9FD0-E1E8346EFD1D}"/>
              </a:ext>
            </a:extLst>
          </p:cNvPr>
          <p:cNvGraphicFramePr>
            <a:graphicFrameLocks/>
          </p:cNvGraphicFramePr>
          <p:nvPr/>
        </p:nvGraphicFramePr>
        <p:xfrm>
          <a:off x="-149708" y="1565421"/>
          <a:ext cx="1701762" cy="1516062"/>
        </p:xfrm>
        <a:graphic>
          <a:graphicData uri="http://schemas.openxmlformats.org/drawingml/2006/chart">
            <c:chart xmlns:c="http://schemas.openxmlformats.org/drawingml/2006/chart" xmlns:r="http://schemas.openxmlformats.org/officeDocument/2006/relationships" r:id="rId6"/>
          </a:graphicData>
        </a:graphic>
      </p:graphicFrame>
      <p:sp>
        <p:nvSpPr>
          <p:cNvPr id="17443" name="テキスト ボックス 36">
            <a:extLst>
              <a:ext uri="{FF2B5EF4-FFF2-40B4-BE49-F238E27FC236}">
                <a16:creationId xmlns:a16="http://schemas.microsoft.com/office/drawing/2014/main" id="{FDDFDE52-9BF8-4F65-8CDD-690A7DBBFB3C}"/>
              </a:ext>
            </a:extLst>
          </p:cNvPr>
          <p:cNvSpPr txBox="1">
            <a:spLocks noChangeArrowheads="1"/>
          </p:cNvSpPr>
          <p:nvPr/>
        </p:nvSpPr>
        <p:spPr bwMode="auto">
          <a:xfrm>
            <a:off x="-171450" y="1865313"/>
            <a:ext cx="103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年未満</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46%</a:t>
            </a:r>
            <a:endParaRPr lang="ja-JP" altLang="en-US" sz="1200">
              <a:latin typeface="Meiryo UI" panose="020B0604030504040204" pitchFamily="50" charset="-128"/>
              <a:ea typeface="Meiryo UI" panose="020B0604030504040204" pitchFamily="50" charset="-128"/>
            </a:endParaRPr>
          </a:p>
        </p:txBody>
      </p:sp>
      <p:graphicFrame>
        <p:nvGraphicFramePr>
          <p:cNvPr id="19" name="グラフ 18">
            <a:extLst>
              <a:ext uri="{FF2B5EF4-FFF2-40B4-BE49-F238E27FC236}">
                <a16:creationId xmlns:a16="http://schemas.microsoft.com/office/drawing/2014/main" id="{9A353E0D-AFB7-4514-9FA6-FBBD8E676EA4}"/>
              </a:ext>
            </a:extLst>
          </p:cNvPr>
          <p:cNvGraphicFramePr>
            <a:graphicFrameLocks/>
          </p:cNvGraphicFramePr>
          <p:nvPr/>
        </p:nvGraphicFramePr>
        <p:xfrm>
          <a:off x="1431275" y="1563165"/>
          <a:ext cx="1677564" cy="153105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グラフ 19">
            <a:extLst>
              <a:ext uri="{FF2B5EF4-FFF2-40B4-BE49-F238E27FC236}">
                <a16:creationId xmlns:a16="http://schemas.microsoft.com/office/drawing/2014/main" id="{83B404B3-0549-421D-8F6F-35AC154C0AD5}"/>
              </a:ext>
            </a:extLst>
          </p:cNvPr>
          <p:cNvGraphicFramePr>
            <a:graphicFrameLocks/>
          </p:cNvGraphicFramePr>
          <p:nvPr/>
        </p:nvGraphicFramePr>
        <p:xfrm>
          <a:off x="3003509" y="1583201"/>
          <a:ext cx="1665329" cy="1519886"/>
        </p:xfrm>
        <a:graphic>
          <a:graphicData uri="http://schemas.openxmlformats.org/drawingml/2006/chart">
            <c:chart xmlns:c="http://schemas.openxmlformats.org/drawingml/2006/chart" xmlns:r="http://schemas.openxmlformats.org/officeDocument/2006/relationships" r:id="rId8"/>
          </a:graphicData>
        </a:graphic>
      </p:graphicFrame>
      <p:sp>
        <p:nvSpPr>
          <p:cNvPr id="17446" name="テキスト ボックス 36">
            <a:extLst>
              <a:ext uri="{FF2B5EF4-FFF2-40B4-BE49-F238E27FC236}">
                <a16:creationId xmlns:a16="http://schemas.microsoft.com/office/drawing/2014/main" id="{4390F65A-49E2-431D-9BDF-7532E098A955}"/>
              </a:ext>
            </a:extLst>
          </p:cNvPr>
          <p:cNvSpPr txBox="1">
            <a:spLocks noChangeArrowheads="1"/>
          </p:cNvSpPr>
          <p:nvPr/>
        </p:nvSpPr>
        <p:spPr bwMode="auto">
          <a:xfrm>
            <a:off x="625475" y="2389188"/>
            <a:ext cx="86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年超</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54%</a:t>
            </a:r>
            <a:endParaRPr lang="ja-JP" altLang="en-US" sz="1200">
              <a:latin typeface="Meiryo UI" panose="020B0604030504040204" pitchFamily="50" charset="-128"/>
              <a:ea typeface="Meiryo UI" panose="020B0604030504040204" pitchFamily="50" charset="-128"/>
            </a:endParaRPr>
          </a:p>
        </p:txBody>
      </p:sp>
      <p:sp>
        <p:nvSpPr>
          <p:cNvPr id="17447" name="テキスト ボックス 36">
            <a:extLst>
              <a:ext uri="{FF2B5EF4-FFF2-40B4-BE49-F238E27FC236}">
                <a16:creationId xmlns:a16="http://schemas.microsoft.com/office/drawing/2014/main" id="{08699DC8-DCD0-4386-820A-1FBBC7FF3CE1}"/>
              </a:ext>
            </a:extLst>
          </p:cNvPr>
          <p:cNvSpPr txBox="1">
            <a:spLocks noChangeArrowheads="1"/>
          </p:cNvSpPr>
          <p:nvPr/>
        </p:nvSpPr>
        <p:spPr bwMode="auto">
          <a:xfrm>
            <a:off x="1354138" y="1803400"/>
            <a:ext cx="1030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年未満</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31%</a:t>
            </a:r>
            <a:endParaRPr lang="ja-JP" altLang="en-US" sz="1200">
              <a:latin typeface="Meiryo UI" panose="020B0604030504040204" pitchFamily="50" charset="-128"/>
              <a:ea typeface="Meiryo UI" panose="020B0604030504040204" pitchFamily="50" charset="-128"/>
            </a:endParaRPr>
          </a:p>
        </p:txBody>
      </p:sp>
      <p:sp>
        <p:nvSpPr>
          <p:cNvPr id="17448" name="テキスト ボックス 36">
            <a:extLst>
              <a:ext uri="{FF2B5EF4-FFF2-40B4-BE49-F238E27FC236}">
                <a16:creationId xmlns:a16="http://schemas.microsoft.com/office/drawing/2014/main" id="{08BE8D6B-8081-47AC-8F79-FA8462AFFD28}"/>
              </a:ext>
            </a:extLst>
          </p:cNvPr>
          <p:cNvSpPr txBox="1">
            <a:spLocks noChangeArrowheads="1"/>
          </p:cNvSpPr>
          <p:nvPr/>
        </p:nvSpPr>
        <p:spPr bwMode="auto">
          <a:xfrm>
            <a:off x="2044700" y="2484438"/>
            <a:ext cx="862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年超</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69%</a:t>
            </a:r>
            <a:endParaRPr lang="ja-JP" altLang="en-US" sz="1200">
              <a:latin typeface="Meiryo UI" panose="020B0604030504040204" pitchFamily="50" charset="-128"/>
              <a:ea typeface="Meiryo UI" panose="020B0604030504040204" pitchFamily="50" charset="-128"/>
            </a:endParaRPr>
          </a:p>
        </p:txBody>
      </p:sp>
      <p:sp>
        <p:nvSpPr>
          <p:cNvPr id="17449" name="テキスト ボックス 36">
            <a:extLst>
              <a:ext uri="{FF2B5EF4-FFF2-40B4-BE49-F238E27FC236}">
                <a16:creationId xmlns:a16="http://schemas.microsoft.com/office/drawing/2014/main" id="{B621DA02-CDAE-478C-A642-EF83EC76AE13}"/>
              </a:ext>
            </a:extLst>
          </p:cNvPr>
          <p:cNvSpPr txBox="1">
            <a:spLocks noChangeArrowheads="1"/>
          </p:cNvSpPr>
          <p:nvPr/>
        </p:nvSpPr>
        <p:spPr bwMode="auto">
          <a:xfrm>
            <a:off x="3546475" y="2520950"/>
            <a:ext cx="1030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年超</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86%</a:t>
            </a:r>
            <a:endParaRPr lang="ja-JP" altLang="en-US" sz="1200">
              <a:latin typeface="Meiryo UI" panose="020B0604030504040204" pitchFamily="50" charset="-128"/>
              <a:ea typeface="Meiryo UI" panose="020B0604030504040204" pitchFamily="50" charset="-128"/>
            </a:endParaRPr>
          </a:p>
        </p:txBody>
      </p:sp>
      <p:sp>
        <p:nvSpPr>
          <p:cNvPr id="17450" name="テキスト ボックス 36">
            <a:extLst>
              <a:ext uri="{FF2B5EF4-FFF2-40B4-BE49-F238E27FC236}">
                <a16:creationId xmlns:a16="http://schemas.microsoft.com/office/drawing/2014/main" id="{4AE4A30E-5698-434D-869D-C7F0AD525580}"/>
              </a:ext>
            </a:extLst>
          </p:cNvPr>
          <p:cNvSpPr txBox="1">
            <a:spLocks noChangeArrowheads="1"/>
          </p:cNvSpPr>
          <p:nvPr/>
        </p:nvSpPr>
        <p:spPr bwMode="auto">
          <a:xfrm>
            <a:off x="3113088" y="1677988"/>
            <a:ext cx="1030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年未満</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14%</a:t>
            </a:r>
            <a:endParaRPr lang="ja-JP" altLang="en-US" sz="1200">
              <a:latin typeface="Meiryo UI" panose="020B0604030504040204" pitchFamily="50" charset="-128"/>
              <a:ea typeface="Meiryo UI" panose="020B0604030504040204" pitchFamily="50" charset="-128"/>
            </a:endParaRPr>
          </a:p>
        </p:txBody>
      </p:sp>
      <p:sp>
        <p:nvSpPr>
          <p:cNvPr id="17451" name="テキスト ボックス 39">
            <a:extLst>
              <a:ext uri="{FF2B5EF4-FFF2-40B4-BE49-F238E27FC236}">
                <a16:creationId xmlns:a16="http://schemas.microsoft.com/office/drawing/2014/main" id="{785ED045-E714-44D3-BC17-DEA39D6AF82F}"/>
              </a:ext>
            </a:extLst>
          </p:cNvPr>
          <p:cNvSpPr txBox="1">
            <a:spLocks noChangeArrowheads="1"/>
          </p:cNvSpPr>
          <p:nvPr/>
        </p:nvSpPr>
        <p:spPr bwMode="auto">
          <a:xfrm>
            <a:off x="354013" y="2333625"/>
            <a:ext cx="7874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500">
                <a:latin typeface="Meiryo UI" panose="020B0604030504040204" pitchFamily="50" charset="-128"/>
                <a:ea typeface="Meiryo UI" panose="020B0604030504040204" pitchFamily="50" charset="-128"/>
              </a:rPr>
              <a:t>（</a:t>
            </a:r>
            <a:r>
              <a:rPr lang="en-US" altLang="ja-JP" sz="500">
                <a:latin typeface="Meiryo UI" panose="020B0604030504040204" pitchFamily="50" charset="-128"/>
                <a:ea typeface="Meiryo UI" panose="020B0604030504040204" pitchFamily="50" charset="-128"/>
              </a:rPr>
              <a:t>R</a:t>
            </a:r>
            <a:r>
              <a:rPr lang="ja-JP" altLang="en-US" sz="500">
                <a:latin typeface="Meiryo UI" panose="020B0604030504040204" pitchFamily="50" charset="-128"/>
                <a:ea typeface="Meiryo UI" panose="020B0604030504040204" pitchFamily="50" charset="-128"/>
              </a:rPr>
              <a:t>４年度末時点）</a:t>
            </a:r>
          </a:p>
        </p:txBody>
      </p:sp>
      <p:sp>
        <p:nvSpPr>
          <p:cNvPr id="9" name="Text Box 5">
            <a:extLst>
              <a:ext uri="{FF2B5EF4-FFF2-40B4-BE49-F238E27FC236}">
                <a16:creationId xmlns:a16="http://schemas.microsoft.com/office/drawing/2014/main" id="{DA87C41B-C12D-5055-3DAF-5E08FC3147BF}"/>
              </a:ext>
            </a:extLst>
          </p:cNvPr>
          <p:cNvSpPr txBox="1">
            <a:spLocks noChangeArrowheads="1"/>
          </p:cNvSpPr>
          <p:nvPr/>
        </p:nvSpPr>
        <p:spPr bwMode="auto">
          <a:xfrm>
            <a:off x="4504648" y="3090426"/>
            <a:ext cx="2707460" cy="53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400"/>
              </a:lnSpc>
              <a:spcBef>
                <a:spcPts val="600"/>
              </a:spcBef>
              <a:buFont typeface="Arial" panose="020B0604020202020204" pitchFamily="34" charset="0"/>
              <a:buNone/>
            </a:pPr>
            <a:r>
              <a:rPr lang="ja-JP" altLang="en-US" sz="800">
                <a:latin typeface="Meiryo UI" panose="020B0604030504040204" pitchFamily="50" charset="-128"/>
                <a:ea typeface="Meiryo UI" panose="020B0604030504040204" pitchFamily="50" charset="-128"/>
              </a:rPr>
              <a:t>健全度ﾗﾝｸ２：計画的に措置（小規模な損傷）</a:t>
            </a:r>
            <a:endParaRPr lang="en-US" altLang="ja-JP" sz="800">
              <a:latin typeface="Meiryo UI" panose="020B0604030504040204" pitchFamily="50" charset="-128"/>
              <a:ea typeface="Meiryo UI" panose="020B0604030504040204" pitchFamily="50" charset="-128"/>
            </a:endParaRPr>
          </a:p>
          <a:p>
            <a:pPr eaLnBrk="1" hangingPunct="1">
              <a:lnSpc>
                <a:spcPts val="400"/>
              </a:lnSpc>
              <a:spcBef>
                <a:spcPts val="600"/>
              </a:spcBef>
              <a:buFont typeface="Arial" panose="020B0604020202020204" pitchFamily="34" charset="0"/>
              <a:buNone/>
            </a:pPr>
            <a:r>
              <a:rPr lang="ja-JP" altLang="en-US" sz="800">
                <a:latin typeface="Meiryo UI" panose="020B0604030504040204" pitchFamily="50" charset="-128"/>
                <a:ea typeface="Meiryo UI" panose="020B0604030504040204" pitchFamily="50" charset="-128"/>
              </a:rPr>
              <a:t>健全度ﾗﾝｸ３：計画的かつ優先的に措置（中規模な損傷）</a:t>
            </a:r>
            <a:endParaRPr lang="en-US" altLang="ja-JP" sz="800">
              <a:latin typeface="Meiryo UI" panose="020B0604030504040204" pitchFamily="50" charset="-128"/>
              <a:ea typeface="Meiryo UI" panose="020B0604030504040204" pitchFamily="50" charset="-128"/>
            </a:endParaRPr>
          </a:p>
          <a:p>
            <a:pPr eaLnBrk="1" hangingPunct="1">
              <a:lnSpc>
                <a:spcPts val="400"/>
              </a:lnSpc>
              <a:spcBef>
                <a:spcPts val="600"/>
              </a:spcBef>
              <a:buFont typeface="Arial" panose="020B0604020202020204" pitchFamily="34" charset="0"/>
              <a:buNone/>
            </a:pPr>
            <a:r>
              <a:rPr lang="ja-JP" altLang="en-US" sz="800">
                <a:latin typeface="Meiryo UI" panose="020B0604030504040204" pitchFamily="50" charset="-128"/>
                <a:ea typeface="Meiryo UI" panose="020B0604030504040204" pitchFamily="50" charset="-128"/>
              </a:rPr>
              <a:t>健全度ﾗﾝｸ４：早急に措置（大規模な損傷）</a:t>
            </a:r>
            <a:endParaRPr lang="en-US" altLang="ja-JP" sz="800">
              <a:latin typeface="Meiryo UI" panose="020B0604030504040204" pitchFamily="50" charset="-128"/>
              <a:ea typeface="Meiryo UI" panose="020B0604030504040204" pitchFamily="50" charset="-128"/>
            </a:endParaRPr>
          </a:p>
          <a:p>
            <a:pPr eaLnBrk="1" hangingPunct="1">
              <a:lnSpc>
                <a:spcPts val="400"/>
              </a:lnSpc>
              <a:spcBef>
                <a:spcPts val="600"/>
              </a:spcBef>
              <a:buFont typeface="Arial" panose="020B0604020202020204" pitchFamily="34" charset="0"/>
              <a:buNone/>
            </a:pPr>
            <a:r>
              <a:rPr lang="ja-JP" altLang="en-US" sz="800">
                <a:latin typeface="Meiryo UI" panose="020B0604030504040204" pitchFamily="50" charset="-128"/>
                <a:ea typeface="Meiryo UI" panose="020B0604030504040204" pitchFamily="50" charset="-128"/>
              </a:rPr>
              <a:t>健全度ﾗﾝｸ５：緊急的に措置（著しく大規模な損傷）</a:t>
            </a:r>
          </a:p>
        </p:txBody>
      </p:sp>
      <p:graphicFrame>
        <p:nvGraphicFramePr>
          <p:cNvPr id="21" name="グラフ 20">
            <a:extLst>
              <a:ext uri="{FF2B5EF4-FFF2-40B4-BE49-F238E27FC236}">
                <a16:creationId xmlns:a16="http://schemas.microsoft.com/office/drawing/2014/main" id="{DC694864-56A8-5330-0FEB-DD344124E6A4}"/>
              </a:ext>
            </a:extLst>
          </p:cNvPr>
          <p:cNvGraphicFramePr>
            <a:graphicFrameLocks/>
          </p:cNvGraphicFramePr>
          <p:nvPr>
            <p:extLst>
              <p:ext uri="{D42A27DB-BD31-4B8C-83A1-F6EECF244321}">
                <p14:modId xmlns:p14="http://schemas.microsoft.com/office/powerpoint/2010/main" val="362288072"/>
              </p:ext>
            </p:extLst>
          </p:nvPr>
        </p:nvGraphicFramePr>
        <p:xfrm>
          <a:off x="99409" y="4855897"/>
          <a:ext cx="4208190" cy="1940190"/>
        </p:xfrm>
        <a:graphic>
          <a:graphicData uri="http://schemas.openxmlformats.org/drawingml/2006/chart">
            <c:chart xmlns:c="http://schemas.openxmlformats.org/drawingml/2006/chart" xmlns:r="http://schemas.openxmlformats.org/officeDocument/2006/relationships" r:id="rId9"/>
          </a:graphicData>
        </a:graphic>
      </p:graphicFrame>
      <p:sp>
        <p:nvSpPr>
          <p:cNvPr id="23" name="楕円 22">
            <a:extLst>
              <a:ext uri="{FF2B5EF4-FFF2-40B4-BE49-F238E27FC236}">
                <a16:creationId xmlns:a16="http://schemas.microsoft.com/office/drawing/2014/main" id="{8B75DDA0-CD1D-7B94-CBC2-B25BB9E39711}"/>
              </a:ext>
            </a:extLst>
          </p:cNvPr>
          <p:cNvSpPr/>
          <p:nvPr/>
        </p:nvSpPr>
        <p:spPr>
          <a:xfrm>
            <a:off x="1885877" y="5408480"/>
            <a:ext cx="696636" cy="107108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テキスト ボックス 34">
            <a:extLst>
              <a:ext uri="{FF2B5EF4-FFF2-40B4-BE49-F238E27FC236}">
                <a16:creationId xmlns:a16="http://schemas.microsoft.com/office/drawing/2014/main" id="{C0A132A0-4958-392E-5A0D-80B7B7654F5E}"/>
              </a:ext>
            </a:extLst>
          </p:cNvPr>
          <p:cNvSpPr txBox="1">
            <a:spLocks noChangeArrowheads="1"/>
          </p:cNvSpPr>
          <p:nvPr/>
        </p:nvSpPr>
        <p:spPr bwMode="auto">
          <a:xfrm>
            <a:off x="581769" y="4980716"/>
            <a:ext cx="1911830" cy="400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a:latin typeface="Meiryo UI" panose="020B0604030504040204" pitchFamily="50" charset="-128"/>
                <a:ea typeface="Meiryo UI" panose="020B0604030504040204" pitchFamily="50" charset="-128"/>
              </a:rPr>
              <a:t>水門、排水機場、樋門、防潮扉、</a:t>
            </a:r>
            <a:endParaRPr lang="en-US" altLang="ja-JP" sz="100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000">
                <a:latin typeface="Meiryo UI" panose="020B0604030504040204" pitchFamily="50" charset="-128"/>
                <a:ea typeface="Meiryo UI" panose="020B0604030504040204" pitchFamily="50" charset="-128"/>
              </a:rPr>
              <a:t>流域調節池を含む。</a:t>
            </a:r>
          </a:p>
        </p:txBody>
      </p:sp>
      <p:sp>
        <p:nvSpPr>
          <p:cNvPr id="14" name="Text Box 5">
            <a:extLst>
              <a:ext uri="{FF2B5EF4-FFF2-40B4-BE49-F238E27FC236}">
                <a16:creationId xmlns:a16="http://schemas.microsoft.com/office/drawing/2014/main" id="{4A634226-87E7-EC5A-C0D7-6BA284CBAF4D}"/>
              </a:ext>
            </a:extLst>
          </p:cNvPr>
          <p:cNvSpPr txBox="1">
            <a:spLocks noChangeArrowheads="1"/>
          </p:cNvSpPr>
          <p:nvPr/>
        </p:nvSpPr>
        <p:spPr bwMode="auto">
          <a:xfrm>
            <a:off x="4763" y="4617772"/>
            <a:ext cx="273526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400">
                <a:latin typeface="Meiryo UI" panose="020B0604030504040204" pitchFamily="50" charset="-128"/>
                <a:ea typeface="Meiryo UI" panose="020B0604030504040204" pitchFamily="50" charset="-128"/>
              </a:rPr>
              <a:t>◇水門、排水機場等の建設年次</a:t>
            </a:r>
          </a:p>
        </p:txBody>
      </p:sp>
      <p:graphicFrame>
        <p:nvGraphicFramePr>
          <p:cNvPr id="52" name="グラフ 51">
            <a:extLst>
              <a:ext uri="{FF2B5EF4-FFF2-40B4-BE49-F238E27FC236}">
                <a16:creationId xmlns:a16="http://schemas.microsoft.com/office/drawing/2014/main" id="{867475F4-9126-4DE8-AE93-75251DF39746}"/>
              </a:ext>
            </a:extLst>
          </p:cNvPr>
          <p:cNvGraphicFramePr>
            <a:graphicFrameLocks/>
          </p:cNvGraphicFramePr>
          <p:nvPr>
            <p:extLst>
              <p:ext uri="{D42A27DB-BD31-4B8C-83A1-F6EECF244321}">
                <p14:modId xmlns:p14="http://schemas.microsoft.com/office/powerpoint/2010/main" val="3033846414"/>
              </p:ext>
            </p:extLst>
          </p:nvPr>
        </p:nvGraphicFramePr>
        <p:xfrm>
          <a:off x="4459605" y="1538530"/>
          <a:ext cx="2936558" cy="1599725"/>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F2CEA6AB-C517-4273-A82A-6660B061461B}"/>
              </a:ext>
            </a:extLst>
          </p:cNvPr>
          <p:cNvGraphicFramePr>
            <a:graphicFrameLocks noGrp="1"/>
          </p:cNvGraphicFramePr>
          <p:nvPr>
            <p:extLst>
              <p:ext uri="{D42A27DB-BD31-4B8C-83A1-F6EECF244321}">
                <p14:modId xmlns:p14="http://schemas.microsoft.com/office/powerpoint/2010/main" val="3432267889"/>
              </p:ext>
            </p:extLst>
          </p:nvPr>
        </p:nvGraphicFramePr>
        <p:xfrm>
          <a:off x="69850" y="901700"/>
          <a:ext cx="9010650" cy="4176713"/>
        </p:xfrm>
        <a:graphic>
          <a:graphicData uri="http://schemas.openxmlformats.org/drawingml/2006/table">
            <a:tbl>
              <a:tblPr firstRow="1" bandRow="1">
                <a:tableStyleId>{5C22544A-7EE6-4342-B048-85BDC9FD1C3A}</a:tableStyleId>
              </a:tblPr>
              <a:tblGrid>
                <a:gridCol w="1046083">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gridCol w="3932119">
                  <a:extLst>
                    <a:ext uri="{9D8B030D-6E8A-4147-A177-3AD203B41FA5}">
                      <a16:colId xmlns:a16="http://schemas.microsoft.com/office/drawing/2014/main" val="20002"/>
                    </a:ext>
                  </a:extLst>
                </a:gridCol>
              </a:tblGrid>
              <a:tr h="274436">
                <a:tc>
                  <a:txBody>
                    <a:bodyPr/>
                    <a:lstStyle/>
                    <a:p>
                      <a:pPr algn="ctr"/>
                      <a:r>
                        <a:rPr kumimoji="1" lang="ja-JP" altLang="en-US" sz="1200">
                          <a:latin typeface="Meiryo UI" panose="020B0604030504040204" pitchFamily="50" charset="-128"/>
                          <a:ea typeface="Meiryo UI" panose="020B0604030504040204" pitchFamily="50" charset="-128"/>
                        </a:rPr>
                        <a:t>施設区分等</a:t>
                      </a:r>
                    </a:p>
                  </a:txBody>
                  <a:tcPr marL="91445" marR="91445" marT="45734" marB="45734" anchor="ctr"/>
                </a:tc>
                <a:tc>
                  <a:txBody>
                    <a:bodyPr/>
                    <a:lstStyle/>
                    <a:p>
                      <a:pPr algn="ctr"/>
                      <a:r>
                        <a:rPr kumimoji="1" lang="ja-JP" altLang="en-US" sz="1200">
                          <a:latin typeface="Meiryo UI" panose="020B0604030504040204" pitchFamily="50" charset="-128"/>
                          <a:ea typeface="Meiryo UI" panose="020B0604030504040204" pitchFamily="50" charset="-128"/>
                        </a:rPr>
                        <a:t>評価できる事項</a:t>
                      </a:r>
                    </a:p>
                  </a:txBody>
                  <a:tcPr marL="91445" marR="91445" marT="45734" marB="45734" anchor="ctr"/>
                </a:tc>
                <a:tc>
                  <a:txBody>
                    <a:bodyPr/>
                    <a:lstStyle/>
                    <a:p>
                      <a:pPr algn="ctr"/>
                      <a:r>
                        <a:rPr kumimoji="1" lang="ja-JP" altLang="en-US" sz="1200">
                          <a:latin typeface="Meiryo UI" panose="020B0604030504040204" pitchFamily="50" charset="-128"/>
                          <a:ea typeface="Meiryo UI" panose="020B0604030504040204" pitchFamily="50" charset="-128"/>
                        </a:rPr>
                        <a:t>課題となっている事項</a:t>
                      </a:r>
                    </a:p>
                  </a:txBody>
                  <a:tcPr marL="91445" marR="91445" marT="45734" marB="45734" anchor="ctr"/>
                </a:tc>
                <a:extLst>
                  <a:ext uri="{0D108BD9-81ED-4DB2-BD59-A6C34878D82A}">
                    <a16:rowId xmlns:a16="http://schemas.microsoft.com/office/drawing/2014/main" val="10000"/>
                  </a:ext>
                </a:extLst>
              </a:tr>
              <a:tr h="853620">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堤防・護岸</a:t>
                      </a:r>
                    </a:p>
                  </a:txBody>
                  <a:tcPr marL="91445" marR="91445" marT="45734" marB="45734" anchor="ctr"/>
                </a:tc>
                <a:tc>
                  <a:txBody>
                    <a:bodyPr/>
                    <a:lstStyle/>
                    <a:p>
                      <a:pPr marL="180975" indent="-180975">
                        <a:buFont typeface="Arial" panose="020B0604020202020204" pitchFamily="34" charset="0"/>
                        <a:buChar char="•"/>
                      </a:pPr>
                      <a:r>
                        <a:rPr kumimoji="1" lang="ja-JP" altLang="en-US" sz="1000">
                          <a:solidFill>
                            <a:schemeClr val="tx1"/>
                          </a:solidFill>
                          <a:latin typeface="Meiryo UI" panose="020B0604030504040204" pitchFamily="50" charset="-128"/>
                          <a:ea typeface="Meiryo UI" panose="020B0604030504040204" pitchFamily="50" charset="-128"/>
                        </a:rPr>
                        <a:t>水防上重要な区間において、年に</a:t>
                      </a:r>
                      <a:r>
                        <a:rPr kumimoji="1" lang="en-US" altLang="ja-JP" sz="1000">
                          <a:solidFill>
                            <a:schemeClr val="tx1"/>
                          </a:solidFill>
                          <a:latin typeface="Meiryo UI" panose="020B0604030504040204" pitchFamily="50" charset="-128"/>
                          <a:ea typeface="Meiryo UI" panose="020B0604030504040204" pitchFamily="50" charset="-128"/>
                        </a:rPr>
                        <a:t>1</a:t>
                      </a:r>
                      <a:r>
                        <a:rPr kumimoji="1" lang="ja-JP" altLang="en-US" sz="1000">
                          <a:solidFill>
                            <a:schemeClr val="tx1"/>
                          </a:solidFill>
                          <a:latin typeface="Meiryo UI" panose="020B0604030504040204" pitchFamily="50" charset="-128"/>
                          <a:ea typeface="Meiryo UI" panose="020B0604030504040204" pitchFamily="50" charset="-128"/>
                        </a:rPr>
                        <a:t>回、職員による定期点検を実施し、施設の不具合の早期発見、対応を実施</a:t>
                      </a:r>
                      <a:endParaRPr kumimoji="1" lang="en-US" altLang="ja-JP" sz="1000">
                        <a:solidFill>
                          <a:schemeClr val="tx1"/>
                        </a:solidFill>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kumimoji="1" lang="ja-JP" altLang="en-US" sz="1000">
                          <a:solidFill>
                            <a:schemeClr val="tx1"/>
                          </a:solidFill>
                          <a:latin typeface="Meiryo UI" panose="020B0604030504040204" pitchFamily="50" charset="-128"/>
                          <a:ea typeface="Meiryo UI" panose="020B0604030504040204" pitchFamily="50" charset="-128"/>
                        </a:rPr>
                        <a:t>全河川において、</a:t>
                      </a:r>
                      <a:r>
                        <a:rPr kumimoji="1" lang="en-US" altLang="ja-JP" sz="1000">
                          <a:solidFill>
                            <a:schemeClr val="tx1"/>
                          </a:solidFill>
                          <a:latin typeface="Meiryo UI" panose="020B0604030504040204" pitchFamily="50" charset="-128"/>
                          <a:ea typeface="Meiryo UI" panose="020B0604030504040204" pitchFamily="50" charset="-128"/>
                        </a:rPr>
                        <a:t>5</a:t>
                      </a:r>
                      <a:r>
                        <a:rPr kumimoji="1" lang="ja-JP" altLang="en-US" sz="1000">
                          <a:solidFill>
                            <a:schemeClr val="tx1"/>
                          </a:solidFill>
                          <a:latin typeface="Meiryo UI" panose="020B0604030504040204" pitchFamily="50" charset="-128"/>
                          <a:ea typeface="Meiryo UI" panose="020B0604030504040204" pitchFamily="50" charset="-128"/>
                        </a:rPr>
                        <a:t>年毎に定期詳細点検を実施し、河川毎の河川カルテ及び維持管理計画を作成</a:t>
                      </a:r>
                      <a:endParaRPr kumimoji="1" lang="en-US" altLang="ja-JP" sz="1000">
                        <a:solidFill>
                          <a:schemeClr val="tx1"/>
                        </a:solidFill>
                        <a:latin typeface="Meiryo UI" panose="020B0604030504040204" pitchFamily="50" charset="-128"/>
                        <a:ea typeface="Meiryo UI" panose="020B0604030504040204" pitchFamily="50" charset="-128"/>
                      </a:endParaRPr>
                    </a:p>
                  </a:txBody>
                  <a:tcPr marL="91445" marR="91445" marT="45734" marB="45734" anchor="ctr"/>
                </a:tc>
                <a:tc>
                  <a:txBody>
                    <a:bodyPr/>
                    <a:lstStyle/>
                    <a:p>
                      <a:pPr marL="180975" indent="-180975">
                        <a:buFont typeface="Arial" panose="020B0604020202020204" pitchFamily="34" charset="0"/>
                        <a:buChar char="•"/>
                      </a:pPr>
                      <a:r>
                        <a:rPr kumimoji="1" lang="ja-JP" altLang="en-US" sz="1000">
                          <a:solidFill>
                            <a:schemeClr val="tx1"/>
                          </a:solidFill>
                          <a:latin typeface="Meiryo UI" panose="020B0604030504040204" pitchFamily="50" charset="-128"/>
                          <a:ea typeface="Meiryo UI" panose="020B0604030504040204" pitchFamily="50" charset="-128"/>
                        </a:rPr>
                        <a:t>点検の目視困難箇所の対応（</a:t>
                      </a:r>
                      <a:r>
                        <a:rPr kumimoji="1" lang="ja-JP" altLang="en-US" sz="1000" b="1">
                          <a:solidFill>
                            <a:schemeClr val="tx1"/>
                          </a:solidFill>
                          <a:latin typeface="Meiryo UI" panose="020B0604030504040204" pitchFamily="50" charset="-128"/>
                          <a:ea typeface="Meiryo UI" panose="020B0604030504040204" pitchFamily="50" charset="-128"/>
                        </a:rPr>
                        <a:t>①点検</a:t>
                      </a:r>
                      <a:r>
                        <a:rPr kumimoji="1" lang="ja-JP" altLang="en-US" sz="1000">
                          <a:solidFill>
                            <a:schemeClr val="tx1"/>
                          </a:solidFill>
                          <a:latin typeface="Meiryo UI" panose="020B0604030504040204" pitchFamily="50" charset="-128"/>
                          <a:ea typeface="Meiryo UI" panose="020B0604030504040204" pitchFamily="50" charset="-128"/>
                        </a:rPr>
                        <a:t>）</a:t>
                      </a:r>
                      <a:endParaRPr kumimoji="1" lang="en-US" altLang="ja-JP" sz="1000">
                        <a:solidFill>
                          <a:schemeClr val="tx1"/>
                        </a:solidFill>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kumimoji="1" lang="ja-JP" altLang="en-US" sz="1000">
                          <a:solidFill>
                            <a:schemeClr val="tx1"/>
                          </a:solidFill>
                          <a:latin typeface="Meiryo UI" panose="020B0604030504040204" pitchFamily="50" charset="-128"/>
                          <a:ea typeface="Meiryo UI" panose="020B0604030504040204" pitchFamily="50" charset="-128"/>
                        </a:rPr>
                        <a:t>損傷度評価結果のバラつき（</a:t>
                      </a:r>
                      <a:r>
                        <a:rPr kumimoji="1" lang="ja-JP" altLang="en-US" sz="1000" b="1">
                          <a:solidFill>
                            <a:schemeClr val="tx1"/>
                          </a:solidFill>
                          <a:latin typeface="Meiryo UI" panose="020B0604030504040204" pitchFamily="50" charset="-128"/>
                          <a:ea typeface="Meiryo UI" panose="020B0604030504040204" pitchFamily="50" charset="-128"/>
                        </a:rPr>
                        <a:t>②評価</a:t>
                      </a:r>
                      <a:r>
                        <a:rPr kumimoji="1" lang="ja-JP" altLang="en-US" sz="1000">
                          <a:solidFill>
                            <a:schemeClr val="tx1"/>
                          </a:solidFill>
                          <a:latin typeface="Meiryo UI" panose="020B0604030504040204" pitchFamily="50" charset="-128"/>
                          <a:ea typeface="Meiryo UI" panose="020B0604030504040204" pitchFamily="50" charset="-128"/>
                        </a:rPr>
                        <a:t>）</a:t>
                      </a:r>
                      <a:endParaRPr kumimoji="1" lang="en-US" altLang="ja-JP" sz="1000">
                        <a:solidFill>
                          <a:schemeClr val="tx1"/>
                        </a:solidFill>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kumimoji="1" lang="ja-JP" altLang="en-US" sz="1000">
                          <a:solidFill>
                            <a:schemeClr val="tx1"/>
                          </a:solidFill>
                          <a:latin typeface="Meiryo UI" panose="020B0604030504040204" pitchFamily="50" charset="-128"/>
                          <a:ea typeface="Meiryo UI" panose="020B0604030504040204" pitchFamily="50" charset="-128"/>
                        </a:rPr>
                        <a:t>目標管理水準への対応の進捗、閾値の妥当性（</a:t>
                      </a:r>
                      <a:r>
                        <a:rPr kumimoji="1" lang="ja-JP" altLang="en-US" sz="1000" b="1">
                          <a:solidFill>
                            <a:schemeClr val="tx1"/>
                          </a:solidFill>
                          <a:latin typeface="Meiryo UI" panose="020B0604030504040204" pitchFamily="50" charset="-128"/>
                          <a:ea typeface="Meiryo UI" panose="020B0604030504040204" pitchFamily="50" charset="-128"/>
                        </a:rPr>
                        <a:t>③行動</a:t>
                      </a:r>
                      <a:r>
                        <a:rPr kumimoji="1" lang="ja-JP" altLang="en-US" sz="1000">
                          <a:solidFill>
                            <a:schemeClr val="tx1"/>
                          </a:solidFill>
                          <a:latin typeface="Meiryo UI" panose="020B0604030504040204" pitchFamily="50" charset="-128"/>
                          <a:ea typeface="Meiryo UI" panose="020B0604030504040204" pitchFamily="50" charset="-128"/>
                        </a:rPr>
                        <a:t>）</a:t>
                      </a:r>
                      <a:endParaRPr kumimoji="1" lang="en-US" altLang="ja-JP" sz="1000">
                        <a:solidFill>
                          <a:schemeClr val="tx1"/>
                        </a:solidFill>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kumimoji="1" lang="ja-JP" altLang="en-US" sz="1000">
                          <a:solidFill>
                            <a:schemeClr val="tx1"/>
                          </a:solidFill>
                          <a:latin typeface="Meiryo UI" panose="020B0604030504040204" pitchFamily="50" charset="-128"/>
                          <a:ea typeface="Meiryo UI" panose="020B0604030504040204" pitchFamily="50" charset="-128"/>
                        </a:rPr>
                        <a:t>更新指標の見直し（</a:t>
                      </a:r>
                      <a:r>
                        <a:rPr kumimoji="1" lang="ja-JP" altLang="en-US" sz="1000" b="1">
                          <a:solidFill>
                            <a:schemeClr val="tx1"/>
                          </a:solidFill>
                          <a:latin typeface="Meiryo UI" panose="020B0604030504040204" pitchFamily="50" charset="-128"/>
                          <a:ea typeface="Meiryo UI" panose="020B0604030504040204" pitchFamily="50" charset="-128"/>
                        </a:rPr>
                        <a:t>③行動</a:t>
                      </a:r>
                      <a:r>
                        <a:rPr kumimoji="1" lang="ja-JP" altLang="en-US" sz="1000">
                          <a:solidFill>
                            <a:schemeClr val="tx1"/>
                          </a:solidFill>
                          <a:latin typeface="Meiryo UI" panose="020B0604030504040204" pitchFamily="50" charset="-128"/>
                          <a:ea typeface="Meiryo UI" panose="020B0604030504040204" pitchFamily="50" charset="-128"/>
                        </a:rPr>
                        <a:t>）</a:t>
                      </a:r>
                      <a:endParaRPr kumimoji="1" lang="en-US" altLang="ja-JP" sz="1000">
                        <a:solidFill>
                          <a:schemeClr val="tx1"/>
                        </a:solidFill>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kumimoji="1" lang="ja-JP" altLang="en-US" sz="1000">
                          <a:solidFill>
                            <a:schemeClr val="tx1"/>
                          </a:solidFill>
                          <a:latin typeface="Meiryo UI" panose="020B0604030504040204" pitchFamily="50" charset="-128"/>
                          <a:ea typeface="Meiryo UI" panose="020B0604030504040204" pitchFamily="50" charset="-128"/>
                        </a:rPr>
                        <a:t>河川特性に応じた効果・効率的な点検と修繕（</a:t>
                      </a:r>
                      <a:r>
                        <a:rPr kumimoji="1" lang="ja-JP" altLang="en-US" sz="1000" b="1">
                          <a:solidFill>
                            <a:schemeClr val="tx1"/>
                          </a:solidFill>
                          <a:latin typeface="Meiryo UI" panose="020B0604030504040204" pitchFamily="50" charset="-128"/>
                          <a:ea typeface="Meiryo UI" panose="020B0604030504040204" pitchFamily="50" charset="-128"/>
                        </a:rPr>
                        <a:t>③行動</a:t>
                      </a:r>
                      <a:r>
                        <a:rPr kumimoji="1" lang="ja-JP" altLang="en-US" sz="1000">
                          <a:solidFill>
                            <a:schemeClr val="tx1"/>
                          </a:solidFill>
                          <a:latin typeface="Meiryo UI" panose="020B0604030504040204" pitchFamily="50" charset="-128"/>
                          <a:ea typeface="Meiryo UI" panose="020B0604030504040204" pitchFamily="50" charset="-128"/>
                        </a:rPr>
                        <a:t>）</a:t>
                      </a:r>
                      <a:endParaRPr kumimoji="1" lang="en-US" altLang="ja-JP" sz="1000">
                        <a:solidFill>
                          <a:schemeClr val="tx1"/>
                        </a:solidFill>
                        <a:latin typeface="Meiryo UI" panose="020B0604030504040204" pitchFamily="50" charset="-128"/>
                        <a:ea typeface="Meiryo UI" panose="020B0604030504040204" pitchFamily="50" charset="-128"/>
                      </a:endParaRPr>
                    </a:p>
                  </a:txBody>
                  <a:tcPr marL="91445" marR="91445" marT="45734" marB="45734" anchor="ctr"/>
                </a:tc>
                <a:extLst>
                  <a:ext uri="{0D108BD9-81ED-4DB2-BD59-A6C34878D82A}">
                    <a16:rowId xmlns:a16="http://schemas.microsoft.com/office/drawing/2014/main" val="10001"/>
                  </a:ext>
                </a:extLst>
              </a:tr>
              <a:tr h="701190">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地下河川・</a:t>
                      </a:r>
                      <a:endParaRPr kumimoji="1" lang="en-US" altLang="ja-JP" sz="1000">
                        <a:solidFill>
                          <a:schemeClr val="tx1"/>
                        </a:solidFill>
                        <a:latin typeface="Meiryo UI" panose="020B0604030504040204" pitchFamily="50" charset="-128"/>
                        <a:ea typeface="Meiryo UI" panose="020B0604030504040204" pitchFamily="50" charset="-128"/>
                      </a:endParaRPr>
                    </a:p>
                    <a:p>
                      <a:pPr algn="ctr"/>
                      <a:r>
                        <a:rPr kumimoji="1" lang="ja-JP" altLang="en-US" sz="1000">
                          <a:solidFill>
                            <a:schemeClr val="tx1"/>
                          </a:solidFill>
                          <a:latin typeface="Meiryo UI" panose="020B0604030504040204" pitchFamily="50" charset="-128"/>
                          <a:ea typeface="Meiryo UI" panose="020B0604030504040204" pitchFamily="50" charset="-128"/>
                        </a:rPr>
                        <a:t>地下調節池</a:t>
                      </a:r>
                      <a:endParaRPr kumimoji="1" lang="en-US" altLang="ja-JP" sz="1000">
                        <a:solidFill>
                          <a:schemeClr val="tx1"/>
                        </a:solidFill>
                        <a:latin typeface="Meiryo UI" panose="020B0604030504040204" pitchFamily="50" charset="-128"/>
                        <a:ea typeface="Meiryo UI" panose="020B0604030504040204" pitchFamily="50" charset="-128"/>
                      </a:endParaRPr>
                    </a:p>
                    <a:p>
                      <a:pPr algn="ctr"/>
                      <a:r>
                        <a:rPr kumimoji="1" lang="ja-JP" altLang="en-US" sz="1000">
                          <a:solidFill>
                            <a:schemeClr val="tx1"/>
                          </a:solidFill>
                          <a:latin typeface="Meiryo UI" panose="020B0604030504040204" pitchFamily="50" charset="-128"/>
                          <a:ea typeface="Meiryo UI" panose="020B0604030504040204" pitchFamily="50" charset="-128"/>
                        </a:rPr>
                        <a:t>（地下構造物）</a:t>
                      </a:r>
                    </a:p>
                  </a:txBody>
                  <a:tcPr marL="91445" marR="91445" marT="45734" marB="45734" anchor="ctr"/>
                </a:tc>
                <a:tc>
                  <a:txBody>
                    <a:bodyPr/>
                    <a:lstStyle/>
                    <a:p>
                      <a:pPr marL="180975" indent="-180975">
                        <a:buFont typeface="Arial" panose="020B0604020202020204" pitchFamily="34" charset="0"/>
                        <a:buChar char="•"/>
                      </a:pPr>
                      <a:r>
                        <a:rPr kumimoji="1" lang="ja-JP" altLang="en-US" sz="1000">
                          <a:solidFill>
                            <a:schemeClr val="tx1"/>
                          </a:solidFill>
                          <a:latin typeface="Meiryo UI" panose="020B0604030504040204" pitchFamily="50" charset="-128"/>
                          <a:ea typeface="Meiryo UI" panose="020B0604030504040204" pitchFamily="50" charset="-128"/>
                        </a:rPr>
                        <a:t>河川構造物（地下構造物）の維持管理マニュアル（府作成）に基づき、定期点検を実施</a:t>
                      </a:r>
                      <a:endParaRPr kumimoji="1" lang="en-US" altLang="ja-JP" sz="1000">
                        <a:solidFill>
                          <a:schemeClr val="tx1"/>
                        </a:solidFill>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kumimoji="1" lang="ja-JP" altLang="en-US" sz="1000">
                          <a:solidFill>
                            <a:schemeClr val="tx1"/>
                          </a:solidFill>
                          <a:latin typeface="Meiryo UI" panose="020B0604030504040204" pitchFamily="50" charset="-128"/>
                          <a:ea typeface="Meiryo UI" panose="020B0604030504040204" pitchFamily="50" charset="-128"/>
                        </a:rPr>
                        <a:t>地下河川において、走行型画像計測（レーザー計測</a:t>
                      </a:r>
                      <a:r>
                        <a:rPr kumimoji="1" lang="en-US" altLang="ja-JP" sz="1000">
                          <a:solidFill>
                            <a:schemeClr val="tx1"/>
                          </a:solidFill>
                          <a:latin typeface="Meiryo UI" panose="020B0604030504040204" pitchFamily="50" charset="-128"/>
                          <a:ea typeface="Meiryo UI" panose="020B0604030504040204" pitchFamily="50" charset="-128"/>
                        </a:rPr>
                        <a:t>+</a:t>
                      </a:r>
                      <a:r>
                        <a:rPr kumimoji="1" lang="ja-JP" altLang="en-US" sz="1000">
                          <a:solidFill>
                            <a:schemeClr val="tx1"/>
                          </a:solidFill>
                          <a:latin typeface="Meiryo UI" panose="020B0604030504040204" pitchFamily="50" charset="-128"/>
                          <a:ea typeface="Meiryo UI" panose="020B0604030504040204" pitchFamily="50" charset="-128"/>
                        </a:rPr>
                        <a:t>画像計測）による点検を実施</a:t>
                      </a:r>
                    </a:p>
                  </a:txBody>
                  <a:tcPr marL="91445" marR="91445" marT="45734" marB="45734" anchor="ctr"/>
                </a:tc>
                <a:tc>
                  <a:txBody>
                    <a:bodyPr/>
                    <a:lstStyle/>
                    <a:p>
                      <a:pPr marL="180975" indent="-180975">
                        <a:buFont typeface="Arial" panose="020B0604020202020204" pitchFamily="34" charset="0"/>
                        <a:buChar char="•"/>
                      </a:pPr>
                      <a:r>
                        <a:rPr kumimoji="1" lang="ja-JP" altLang="en-US" sz="1000">
                          <a:solidFill>
                            <a:schemeClr val="tx1"/>
                          </a:solidFill>
                          <a:latin typeface="Meiryo UI" panose="020B0604030504040204" pitchFamily="50" charset="-128"/>
                          <a:ea typeface="Meiryo UI" panose="020B0604030504040204" pitchFamily="50" charset="-128"/>
                        </a:rPr>
                        <a:t>点検方法や頻度、補修の優先順位の考え方について現計画では</a:t>
                      </a:r>
                      <a:br>
                        <a:rPr kumimoji="1" lang="en-US" altLang="ja-JP" sz="1000">
                          <a:solidFill>
                            <a:schemeClr val="tx1"/>
                          </a:solidFill>
                          <a:latin typeface="Meiryo UI" panose="020B0604030504040204" pitchFamily="50" charset="-128"/>
                          <a:ea typeface="Meiryo UI" panose="020B0604030504040204" pitchFamily="50" charset="-128"/>
                        </a:rPr>
                      </a:br>
                      <a:r>
                        <a:rPr kumimoji="1" lang="ja-JP" altLang="en-US" sz="1000">
                          <a:solidFill>
                            <a:schemeClr val="tx1"/>
                          </a:solidFill>
                          <a:latin typeface="Meiryo UI" panose="020B0604030504040204" pitchFamily="50" charset="-128"/>
                          <a:ea typeface="Meiryo UI" panose="020B0604030504040204" pitchFamily="50" charset="-128"/>
                        </a:rPr>
                        <a:t>未設定（</a:t>
                      </a:r>
                      <a:r>
                        <a:rPr kumimoji="1" lang="ja-JP" altLang="en-US" sz="1000" b="1">
                          <a:solidFill>
                            <a:schemeClr val="tx1"/>
                          </a:solidFill>
                          <a:latin typeface="Meiryo UI" panose="020B0604030504040204" pitchFamily="50" charset="-128"/>
                          <a:ea typeface="Meiryo UI" panose="020B0604030504040204" pitchFamily="50" charset="-128"/>
                        </a:rPr>
                        <a:t>④計画</a:t>
                      </a:r>
                      <a:r>
                        <a:rPr kumimoji="1" lang="ja-JP" altLang="en-US" sz="1000">
                          <a:solidFill>
                            <a:schemeClr val="tx1"/>
                          </a:solidFill>
                          <a:latin typeface="Meiryo UI" panose="020B0604030504040204" pitchFamily="50" charset="-128"/>
                          <a:ea typeface="Meiryo UI" panose="020B0604030504040204" pitchFamily="50" charset="-128"/>
                        </a:rPr>
                        <a:t>）</a:t>
                      </a:r>
                      <a:endParaRPr kumimoji="1" lang="en-US" altLang="ja-JP" sz="1000">
                        <a:solidFill>
                          <a:schemeClr val="tx1"/>
                        </a:solidFill>
                        <a:latin typeface="Meiryo UI" panose="020B0604030504040204" pitchFamily="50" charset="-128"/>
                        <a:ea typeface="Meiryo UI" panose="020B0604030504040204" pitchFamily="50" charset="-128"/>
                      </a:endParaRPr>
                    </a:p>
                  </a:txBody>
                  <a:tcPr marL="91445" marR="91445" marT="45734" marB="45734" anchor="ctr"/>
                </a:tc>
                <a:extLst>
                  <a:ext uri="{0D108BD9-81ED-4DB2-BD59-A6C34878D82A}">
                    <a16:rowId xmlns:a16="http://schemas.microsoft.com/office/drawing/2014/main" val="10002"/>
                  </a:ext>
                </a:extLst>
              </a:tr>
              <a:tr h="548759">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砂防関係施設</a:t>
                      </a:r>
                    </a:p>
                  </a:txBody>
                  <a:tcPr marL="91445" marR="91445" marT="45734" marB="45734" anchor="ctr"/>
                </a:tc>
                <a:tc>
                  <a:txBody>
                    <a:bodyPr/>
                    <a:lstStyle/>
                    <a:p>
                      <a:pPr marL="171450" indent="-171450" algn="just">
                        <a:buFont typeface="Arial" panose="020B0604020202020204" pitchFamily="34" charset="0"/>
                        <a:buChar char="•"/>
                      </a:pPr>
                      <a:r>
                        <a:rPr lang="ja-JP" altLang="ja-JP" sz="1000" b="0" kern="100">
                          <a:solidFill>
                            <a:schemeClr val="tx1"/>
                          </a:solidFill>
                          <a:effectLst/>
                          <a:latin typeface="Meiryo UI" panose="020B0604030504040204" pitchFamily="50" charset="-128"/>
                          <a:ea typeface="Meiryo UI" panose="020B0604030504040204" pitchFamily="50" charset="-128"/>
                        </a:rPr>
                        <a:t>全砂防関係施設を対象に、</a:t>
                      </a:r>
                      <a:r>
                        <a:rPr lang="en-US" altLang="ja-JP" sz="1000" b="0" kern="100">
                          <a:solidFill>
                            <a:schemeClr val="tx1"/>
                          </a:solidFill>
                          <a:effectLst/>
                          <a:latin typeface="Meiryo UI" panose="020B0604030504040204" pitchFamily="50" charset="-128"/>
                          <a:ea typeface="Meiryo UI" panose="020B0604030504040204" pitchFamily="50" charset="-128"/>
                        </a:rPr>
                        <a:t>3</a:t>
                      </a:r>
                      <a:r>
                        <a:rPr lang="ja-JP" altLang="ja-JP" sz="1000" b="0" kern="100">
                          <a:solidFill>
                            <a:schemeClr val="tx1"/>
                          </a:solidFill>
                          <a:effectLst/>
                          <a:latin typeface="Meiryo UI" panose="020B0604030504040204" pitchFamily="50" charset="-128"/>
                          <a:ea typeface="Meiryo UI" panose="020B0604030504040204" pitchFamily="50" charset="-128"/>
                        </a:rPr>
                        <a:t>年に</a:t>
                      </a:r>
                      <a:r>
                        <a:rPr lang="en-US" altLang="ja-JP" sz="1000" b="0" kern="100">
                          <a:solidFill>
                            <a:schemeClr val="tx1"/>
                          </a:solidFill>
                          <a:effectLst/>
                          <a:latin typeface="Meiryo UI" panose="020B0604030504040204" pitchFamily="50" charset="-128"/>
                          <a:ea typeface="Meiryo UI" panose="020B0604030504040204" pitchFamily="50" charset="-128"/>
                        </a:rPr>
                        <a:t>1</a:t>
                      </a:r>
                      <a:r>
                        <a:rPr lang="ja-JP" altLang="ja-JP" sz="1000" b="0" kern="100">
                          <a:solidFill>
                            <a:schemeClr val="tx1"/>
                          </a:solidFill>
                          <a:effectLst/>
                          <a:latin typeface="Meiryo UI" panose="020B0604030504040204" pitchFamily="50" charset="-128"/>
                          <a:ea typeface="Meiryo UI" panose="020B0604030504040204" pitchFamily="50" charset="-128"/>
                        </a:rPr>
                        <a:t>回</a:t>
                      </a:r>
                      <a:r>
                        <a:rPr lang="ja-JP" altLang="en-US" sz="1000" b="0" kern="100">
                          <a:solidFill>
                            <a:schemeClr val="tx1"/>
                          </a:solidFill>
                          <a:effectLst/>
                          <a:latin typeface="Meiryo UI" panose="020B0604030504040204" pitchFamily="50" charset="-128"/>
                          <a:ea typeface="Meiryo UI" panose="020B0604030504040204" pitchFamily="50" charset="-128"/>
                        </a:rPr>
                        <a:t>、</a:t>
                      </a:r>
                      <a:r>
                        <a:rPr lang="ja-JP" altLang="ja-JP" sz="1000" b="0" kern="100">
                          <a:solidFill>
                            <a:schemeClr val="tx1"/>
                          </a:solidFill>
                          <a:effectLst/>
                          <a:latin typeface="Meiryo UI" panose="020B0604030504040204" pitchFamily="50" charset="-128"/>
                          <a:ea typeface="Meiryo UI" panose="020B0604030504040204" pitchFamily="50" charset="-128"/>
                        </a:rPr>
                        <a:t>施設点検を実施</a:t>
                      </a:r>
                      <a:endParaRPr lang="en-US" altLang="ja-JP" sz="1000" b="0" kern="100">
                        <a:solidFill>
                          <a:schemeClr val="tx1"/>
                        </a:solidFill>
                        <a:effectLst/>
                        <a:latin typeface="Meiryo UI" panose="020B0604030504040204" pitchFamily="50" charset="-128"/>
                        <a:ea typeface="Meiryo UI" panose="020B0604030504040204" pitchFamily="50" charset="-128"/>
                      </a:endParaRPr>
                    </a:p>
                    <a:p>
                      <a:pPr marL="171450" indent="-171450" algn="just">
                        <a:buFont typeface="Arial" panose="020B0604020202020204" pitchFamily="34" charset="0"/>
                        <a:buChar char="•"/>
                      </a:pPr>
                      <a:r>
                        <a:rPr lang="ja-JP" altLang="en-US" sz="1000" b="0" kern="100">
                          <a:solidFill>
                            <a:schemeClr val="tx1"/>
                          </a:solidFill>
                          <a:effectLst/>
                          <a:latin typeface="Meiryo UI" panose="020B0604030504040204" pitchFamily="50" charset="-128"/>
                          <a:ea typeface="Meiryo UI" panose="020B0604030504040204" pitchFamily="50" charset="-128"/>
                        </a:rPr>
                        <a:t>点検結果に基づき</a:t>
                      </a:r>
                      <a:r>
                        <a:rPr lang="ja-JP" altLang="ja-JP" sz="1000" b="0" kern="100">
                          <a:solidFill>
                            <a:schemeClr val="tx1"/>
                          </a:solidFill>
                          <a:effectLst/>
                          <a:latin typeface="Meiryo UI" panose="020B0604030504040204" pitchFamily="50" charset="-128"/>
                          <a:ea typeface="Meiryo UI" panose="020B0604030504040204" pitchFamily="50" charset="-128"/>
                        </a:rPr>
                        <a:t>状態監視型による予防保全対策を実施</a:t>
                      </a:r>
                    </a:p>
                  </a:txBody>
                  <a:tcPr marL="91445" marR="91445" marT="45734" marB="45734" anchor="ctr"/>
                </a:tc>
                <a:tc>
                  <a:txBody>
                    <a:bodyPr/>
                    <a:lstStyle/>
                    <a:p>
                      <a:pPr marL="171450" indent="-171450">
                        <a:buFont typeface="Arial" panose="020B0604020202020204" pitchFamily="34" charset="0"/>
                        <a:buChar char="•"/>
                      </a:pPr>
                      <a:r>
                        <a:rPr kumimoji="1" lang="ja-JP" altLang="en-US" sz="1000" b="0">
                          <a:solidFill>
                            <a:schemeClr val="tx1"/>
                          </a:solidFill>
                          <a:latin typeface="Meiryo UI" panose="020B0604030504040204" pitchFamily="50" charset="-128"/>
                          <a:ea typeface="Meiryo UI" panose="020B0604030504040204" pitchFamily="50" charset="-128"/>
                        </a:rPr>
                        <a:t>施設の健全度による点検間隔が考慮されておらず、全施設一律の点検間隔となっている（</a:t>
                      </a:r>
                      <a:r>
                        <a:rPr kumimoji="1" lang="ja-JP" altLang="en-US" sz="1000">
                          <a:solidFill>
                            <a:schemeClr val="tx1"/>
                          </a:solidFill>
                          <a:latin typeface="Meiryo UI" panose="020B0604030504040204" pitchFamily="50" charset="-128"/>
                          <a:ea typeface="Meiryo UI" panose="020B0604030504040204" pitchFamily="50" charset="-128"/>
                        </a:rPr>
                        <a:t>国の最新の点検要領では健全度により点検間隔を適切に設定するとされている）（</a:t>
                      </a:r>
                      <a:r>
                        <a:rPr kumimoji="1" lang="ja-JP" altLang="en-US" sz="1000" b="1">
                          <a:solidFill>
                            <a:schemeClr val="tx1"/>
                          </a:solidFill>
                          <a:latin typeface="Meiryo UI" panose="020B0604030504040204" pitchFamily="50" charset="-128"/>
                          <a:ea typeface="Meiryo UI" panose="020B0604030504040204" pitchFamily="50" charset="-128"/>
                        </a:rPr>
                        <a:t>①点検</a:t>
                      </a:r>
                      <a:r>
                        <a:rPr kumimoji="1" lang="ja-JP" altLang="en-US" sz="1000">
                          <a:solidFill>
                            <a:schemeClr val="tx1"/>
                          </a:solidFill>
                          <a:latin typeface="Meiryo UI" panose="020B0604030504040204" pitchFamily="50" charset="-128"/>
                          <a:ea typeface="Meiryo UI" panose="020B0604030504040204" pitchFamily="50" charset="-128"/>
                        </a:rPr>
                        <a:t>）</a:t>
                      </a:r>
                      <a:endParaRPr kumimoji="1" lang="en-US" altLang="ja-JP" sz="1000" b="0">
                        <a:solidFill>
                          <a:schemeClr val="tx1"/>
                        </a:solidFill>
                        <a:latin typeface="Meiryo UI" panose="020B0604030504040204" pitchFamily="50" charset="-128"/>
                        <a:ea typeface="Meiryo UI" panose="020B0604030504040204" pitchFamily="50" charset="-128"/>
                      </a:endParaRPr>
                    </a:p>
                  </a:txBody>
                  <a:tcPr marL="91445" marR="91445" marT="45734" marB="45734" anchor="ctr"/>
                </a:tc>
                <a:extLst>
                  <a:ext uri="{0D108BD9-81ED-4DB2-BD59-A6C34878D82A}">
                    <a16:rowId xmlns:a16="http://schemas.microsoft.com/office/drawing/2014/main" val="10003"/>
                  </a:ext>
                </a:extLst>
              </a:tr>
              <a:tr h="396329">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ダム</a:t>
                      </a:r>
                    </a:p>
                  </a:txBody>
                  <a:tcPr marL="91445" marR="91445" marT="45734" marB="45734" anchor="ctr"/>
                </a:tc>
                <a:tc>
                  <a:txBody>
                    <a:bodyPr/>
                    <a:lstStyle/>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000" kern="100">
                          <a:solidFill>
                            <a:schemeClr val="tx1"/>
                          </a:solidFill>
                          <a:effectLst/>
                          <a:latin typeface="Meiryo UI" panose="020B0604030504040204" pitchFamily="50" charset="-128"/>
                          <a:ea typeface="Meiryo UI" panose="020B0604030504040204" pitchFamily="50" charset="-128"/>
                        </a:rPr>
                        <a:t>ダム操作規則等に基づいて定期的に点検を実施</a:t>
                      </a:r>
                      <a:endParaRPr lang="en-US" altLang="ja-JP" sz="1000" kern="100">
                        <a:solidFill>
                          <a:schemeClr val="tx1"/>
                        </a:solidFill>
                        <a:effectLst/>
                        <a:latin typeface="Meiryo UI" panose="020B0604030504040204" pitchFamily="50" charset="-128"/>
                        <a:ea typeface="Meiryo UI" panose="020B0604030504040204" pitchFamily="50" charset="-128"/>
                      </a:endParaRPr>
                    </a:p>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000" kern="100">
                          <a:solidFill>
                            <a:schemeClr val="tx1"/>
                          </a:solidFill>
                          <a:effectLst/>
                          <a:latin typeface="Meiryo UI" panose="020B0604030504040204" pitchFamily="50" charset="-128"/>
                          <a:ea typeface="Meiryo UI" panose="020B0604030504040204" pitchFamily="50" charset="-128"/>
                        </a:rPr>
                        <a:t>ダム総合点検実施要領に基づき、状態監視を継続的に実施</a:t>
                      </a:r>
                      <a:endParaRPr lang="en-US" altLang="ja-JP" sz="1000" kern="100">
                        <a:solidFill>
                          <a:schemeClr val="tx1"/>
                        </a:solidFill>
                        <a:effectLst/>
                        <a:latin typeface="Meiryo UI" panose="020B0604030504040204" pitchFamily="50" charset="-128"/>
                        <a:ea typeface="Meiryo UI" panose="020B0604030504040204" pitchFamily="50" charset="-128"/>
                      </a:endParaRPr>
                    </a:p>
                  </a:txBody>
                  <a:tcPr marL="91445" marR="91445" marT="45734" marB="45734" anchor="ctr"/>
                </a:tc>
                <a:tc>
                  <a:txBody>
                    <a:bodyPr/>
                    <a:lstStyle/>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a:solidFill>
                            <a:schemeClr val="tx1"/>
                          </a:solidFill>
                          <a:latin typeface="Meiryo UI" panose="020B0604030504040204" pitchFamily="50" charset="-128"/>
                          <a:ea typeface="Meiryo UI" panose="020B0604030504040204" pitchFamily="50" charset="-128"/>
                        </a:rPr>
                        <a:t>補修の優先順位の考え方について現計画では未設定（</a:t>
                      </a:r>
                      <a:r>
                        <a:rPr kumimoji="1" lang="ja-JP" altLang="en-US" sz="1000" b="1">
                          <a:solidFill>
                            <a:schemeClr val="tx1"/>
                          </a:solidFill>
                          <a:latin typeface="Meiryo UI" panose="020B0604030504040204" pitchFamily="50" charset="-128"/>
                          <a:ea typeface="Meiryo UI" panose="020B0604030504040204" pitchFamily="50" charset="-128"/>
                        </a:rPr>
                        <a:t>④計画</a:t>
                      </a:r>
                      <a:r>
                        <a:rPr kumimoji="1" lang="ja-JP" altLang="en-US" sz="1000">
                          <a:solidFill>
                            <a:schemeClr val="tx1"/>
                          </a:solidFill>
                          <a:latin typeface="Meiryo UI" panose="020B0604030504040204" pitchFamily="50" charset="-128"/>
                          <a:ea typeface="Meiryo UI" panose="020B0604030504040204" pitchFamily="50" charset="-128"/>
                        </a:rPr>
                        <a:t>）</a:t>
                      </a:r>
                      <a:endParaRPr kumimoji="1" lang="en-US" altLang="ja-JP" sz="1000">
                        <a:solidFill>
                          <a:schemeClr val="tx1"/>
                        </a:solidFill>
                        <a:latin typeface="Meiryo UI" panose="020B0604030504040204" pitchFamily="50" charset="-128"/>
                        <a:ea typeface="Meiryo UI" panose="020B0604030504040204" pitchFamily="50" charset="-128"/>
                      </a:endParaRPr>
                    </a:p>
                  </a:txBody>
                  <a:tcPr marL="91445" marR="91445" marT="45734" marB="45734" anchor="ctr"/>
                </a:tc>
                <a:extLst>
                  <a:ext uri="{0D108BD9-81ED-4DB2-BD59-A6C34878D82A}">
                    <a16:rowId xmlns:a16="http://schemas.microsoft.com/office/drawing/2014/main" val="10004"/>
                  </a:ext>
                </a:extLst>
              </a:tr>
              <a:tr h="853620">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鋼構造物・河床</a:t>
                      </a:r>
                    </a:p>
                  </a:txBody>
                  <a:tcPr marL="91445" marR="91445" marT="45734" marB="45734" anchor="ctr"/>
                </a:tc>
                <a:tc>
                  <a:txBody>
                    <a:bodyPr/>
                    <a:lstStyle/>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a:solidFill>
                            <a:schemeClr val="tx1"/>
                          </a:solidFill>
                          <a:latin typeface="Meiryo UI" panose="020B0604030504040204" pitchFamily="50" charset="-128"/>
                          <a:ea typeface="Meiryo UI" panose="020B0604030504040204" pitchFamily="50" charset="-128"/>
                        </a:rPr>
                        <a:t>5</a:t>
                      </a:r>
                      <a:r>
                        <a:rPr kumimoji="1" lang="ja-JP" altLang="en-US" sz="1000">
                          <a:solidFill>
                            <a:schemeClr val="tx1"/>
                          </a:solidFill>
                          <a:latin typeface="Meiryo UI" panose="020B0604030504040204" pitchFamily="50" charset="-128"/>
                          <a:ea typeface="Meiryo UI" panose="020B0604030504040204" pitchFamily="50" charset="-128"/>
                        </a:rPr>
                        <a:t>年毎の定期詳細点検において、鋼材の肉厚や塗装膜厚を調査し、現在までの鋼材の腐食量評価、設計肉厚（腐食代）の劣化予測を実施</a:t>
                      </a:r>
                      <a:endParaRPr kumimoji="1" lang="en-US" altLang="ja-JP" sz="1000">
                        <a:solidFill>
                          <a:schemeClr val="tx1"/>
                        </a:solidFill>
                        <a:latin typeface="Meiryo UI" panose="020B0604030504040204" pitchFamily="50" charset="-128"/>
                        <a:ea typeface="Meiryo UI" panose="020B0604030504040204" pitchFamily="50" charset="-128"/>
                      </a:endParaRPr>
                    </a:p>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00">
                          <a:solidFill>
                            <a:schemeClr val="tx1"/>
                          </a:solidFill>
                          <a:latin typeface="Meiryo UI" panose="020B0604030504040204" pitchFamily="50" charset="-128"/>
                          <a:ea typeface="Meiryo UI" panose="020B0604030504040204" pitchFamily="50" charset="-128"/>
                        </a:rPr>
                        <a:t>5</a:t>
                      </a:r>
                      <a:r>
                        <a:rPr kumimoji="1" lang="ja-JP" altLang="en-US" sz="1000">
                          <a:solidFill>
                            <a:schemeClr val="tx1"/>
                          </a:solidFill>
                          <a:latin typeface="Meiryo UI" panose="020B0604030504040204" pitchFamily="50" charset="-128"/>
                          <a:ea typeface="Meiryo UI" panose="020B0604030504040204" pitchFamily="50" charset="-128"/>
                        </a:rPr>
                        <a:t>年毎の横断測量結果をもとに、堆積、河床低下の傾向を示した河川特性マップを作成し、効果的・効率的に対策を実施</a:t>
                      </a:r>
                      <a:endParaRPr kumimoji="1" lang="en-US" altLang="ja-JP" sz="1000">
                        <a:solidFill>
                          <a:schemeClr val="tx1"/>
                        </a:solidFill>
                        <a:latin typeface="Meiryo UI" panose="020B0604030504040204" pitchFamily="50" charset="-128"/>
                        <a:ea typeface="Meiryo UI" panose="020B0604030504040204" pitchFamily="50" charset="-128"/>
                      </a:endParaRPr>
                    </a:p>
                  </a:txBody>
                  <a:tcPr marL="91445" marR="91445" marT="45734" marB="45734" anchor="ctr"/>
                </a:tc>
                <a:tc>
                  <a:txBody>
                    <a:bodyPr/>
                    <a:lstStyle/>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a:solidFill>
                            <a:schemeClr val="tx1"/>
                          </a:solidFill>
                          <a:latin typeface="Meiryo UI" panose="020B0604030504040204" pitchFamily="50" charset="-128"/>
                          <a:ea typeface="Meiryo UI" panose="020B0604030504040204" pitchFamily="50" charset="-128"/>
                        </a:rPr>
                        <a:t>現地状況に応じた鋼矢板塗装の塗替えサイクル（</a:t>
                      </a:r>
                      <a:r>
                        <a:rPr kumimoji="1" lang="ja-JP" altLang="en-US" sz="1000" b="1">
                          <a:solidFill>
                            <a:schemeClr val="tx1"/>
                          </a:solidFill>
                          <a:latin typeface="Meiryo UI" panose="020B0604030504040204" pitchFamily="50" charset="-128"/>
                          <a:ea typeface="Meiryo UI" panose="020B0604030504040204" pitchFamily="50" charset="-128"/>
                        </a:rPr>
                        <a:t>③行動</a:t>
                      </a:r>
                      <a:r>
                        <a:rPr kumimoji="1" lang="ja-JP" altLang="en-US" sz="1000">
                          <a:solidFill>
                            <a:schemeClr val="tx1"/>
                          </a:solidFill>
                          <a:latin typeface="Meiryo UI" panose="020B0604030504040204" pitchFamily="50" charset="-128"/>
                          <a:ea typeface="Meiryo UI" panose="020B0604030504040204" pitchFamily="50" charset="-128"/>
                        </a:rPr>
                        <a:t>）</a:t>
                      </a:r>
                      <a:endParaRPr kumimoji="1" lang="en-US" altLang="ja-JP" sz="1000">
                        <a:solidFill>
                          <a:schemeClr val="tx1"/>
                        </a:solidFill>
                        <a:latin typeface="Meiryo UI" panose="020B0604030504040204" pitchFamily="50" charset="-128"/>
                        <a:ea typeface="Meiryo UI" panose="020B0604030504040204" pitchFamily="50" charset="-128"/>
                      </a:endParaRPr>
                    </a:p>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a:solidFill>
                            <a:schemeClr val="tx1"/>
                          </a:solidFill>
                          <a:latin typeface="Meiryo UI" panose="020B0604030504040204" pitchFamily="50" charset="-128"/>
                          <a:ea typeface="Meiryo UI" panose="020B0604030504040204" pitchFamily="50" charset="-128"/>
                        </a:rPr>
                        <a:t>鋼材の劣化予測はサンプル数が少ないため、引き続き検証が必要</a:t>
                      </a:r>
                      <a:br>
                        <a:rPr kumimoji="1" lang="en-US" altLang="ja-JP" sz="1000">
                          <a:solidFill>
                            <a:schemeClr val="tx1"/>
                          </a:solidFill>
                          <a:latin typeface="Meiryo UI" panose="020B0604030504040204" pitchFamily="50" charset="-128"/>
                          <a:ea typeface="Meiryo UI" panose="020B0604030504040204" pitchFamily="50" charset="-128"/>
                        </a:rPr>
                      </a:br>
                      <a:r>
                        <a:rPr kumimoji="1" lang="ja-JP" altLang="en-US" sz="1000">
                          <a:solidFill>
                            <a:schemeClr val="tx1"/>
                          </a:solidFill>
                          <a:latin typeface="Meiryo UI" panose="020B0604030504040204" pitchFamily="50" charset="-128"/>
                          <a:ea typeface="Meiryo UI" panose="020B0604030504040204" pitchFamily="50" charset="-128"/>
                        </a:rPr>
                        <a:t>（</a:t>
                      </a:r>
                      <a:r>
                        <a:rPr kumimoji="1" lang="ja-JP" altLang="en-US" sz="1000" b="1">
                          <a:solidFill>
                            <a:schemeClr val="tx1"/>
                          </a:solidFill>
                          <a:latin typeface="Meiryo UI" panose="020B0604030504040204" pitchFamily="50" charset="-128"/>
                          <a:ea typeface="Meiryo UI" panose="020B0604030504040204" pitchFamily="50" charset="-128"/>
                        </a:rPr>
                        <a:t>②評価</a:t>
                      </a:r>
                      <a:r>
                        <a:rPr kumimoji="1" lang="ja-JP" altLang="en-US" sz="1000">
                          <a:solidFill>
                            <a:schemeClr val="tx1"/>
                          </a:solidFill>
                          <a:latin typeface="Meiryo UI" panose="020B0604030504040204" pitchFamily="50" charset="-128"/>
                          <a:ea typeface="Meiryo UI" panose="020B0604030504040204" pitchFamily="50" charset="-128"/>
                        </a:rPr>
                        <a:t>）</a:t>
                      </a:r>
                      <a:endParaRPr kumimoji="1" lang="en-US" altLang="ja-JP" sz="1000">
                        <a:solidFill>
                          <a:schemeClr val="tx1"/>
                        </a:solidFill>
                        <a:latin typeface="Meiryo UI" panose="020B0604030504040204" pitchFamily="50" charset="-128"/>
                        <a:ea typeface="Meiryo UI" panose="020B0604030504040204" pitchFamily="50" charset="-128"/>
                      </a:endParaRPr>
                    </a:p>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a:solidFill>
                            <a:schemeClr val="tx1"/>
                          </a:solidFill>
                          <a:latin typeface="Meiryo UI" panose="020B0604030504040204" pitchFamily="50" charset="-128"/>
                          <a:ea typeface="Meiryo UI" panose="020B0604030504040204" pitchFamily="50" charset="-128"/>
                        </a:rPr>
                        <a:t>河道内樹木繁茂箇所の把握による祖度管理が未実施（</a:t>
                      </a:r>
                      <a:r>
                        <a:rPr kumimoji="1" lang="ja-JP" altLang="en-US" sz="1000" b="1">
                          <a:solidFill>
                            <a:schemeClr val="tx1"/>
                          </a:solidFill>
                          <a:latin typeface="Meiryo UI" panose="020B0604030504040204" pitchFamily="50" charset="-128"/>
                          <a:ea typeface="Meiryo UI" panose="020B0604030504040204" pitchFamily="50" charset="-128"/>
                        </a:rPr>
                        <a:t>①点検</a:t>
                      </a:r>
                      <a:r>
                        <a:rPr kumimoji="1" lang="ja-JP" altLang="en-US" sz="1000">
                          <a:solidFill>
                            <a:schemeClr val="tx1"/>
                          </a:solidFill>
                          <a:latin typeface="Meiryo UI" panose="020B0604030504040204" pitchFamily="50" charset="-128"/>
                          <a:ea typeface="Meiryo UI" panose="020B0604030504040204" pitchFamily="50" charset="-128"/>
                        </a:rPr>
                        <a:t>）</a:t>
                      </a:r>
                      <a:endParaRPr kumimoji="1" lang="en-US" altLang="ja-JP" sz="1000">
                        <a:solidFill>
                          <a:schemeClr val="tx1"/>
                        </a:solidFill>
                        <a:latin typeface="Meiryo UI" panose="020B0604030504040204" pitchFamily="50" charset="-128"/>
                        <a:ea typeface="Meiryo UI" panose="020B0604030504040204" pitchFamily="50" charset="-128"/>
                      </a:endParaRPr>
                    </a:p>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a:solidFill>
                            <a:schemeClr val="tx1"/>
                          </a:solidFill>
                          <a:latin typeface="Meiryo UI" panose="020B0604030504040204" pitchFamily="50" charset="-128"/>
                          <a:ea typeface="Meiryo UI" panose="020B0604030504040204" pitchFamily="50" charset="-128"/>
                        </a:rPr>
                        <a:t>許可工作物（河川横断工作物）の影響評価が未設定（</a:t>
                      </a:r>
                      <a:r>
                        <a:rPr kumimoji="1" lang="ja-JP" altLang="en-US" sz="1000" b="1">
                          <a:solidFill>
                            <a:schemeClr val="tx1"/>
                          </a:solidFill>
                          <a:latin typeface="Meiryo UI" panose="020B0604030504040204" pitchFamily="50" charset="-128"/>
                          <a:ea typeface="Meiryo UI" panose="020B0604030504040204" pitchFamily="50" charset="-128"/>
                        </a:rPr>
                        <a:t>②評価</a:t>
                      </a:r>
                      <a:r>
                        <a:rPr kumimoji="1" lang="ja-JP" altLang="en-US" sz="1000">
                          <a:solidFill>
                            <a:schemeClr val="tx1"/>
                          </a:solidFill>
                          <a:latin typeface="Meiryo UI" panose="020B0604030504040204" pitchFamily="50" charset="-128"/>
                          <a:ea typeface="Meiryo UI" panose="020B0604030504040204" pitchFamily="50" charset="-128"/>
                        </a:rPr>
                        <a:t>）</a:t>
                      </a:r>
                      <a:endParaRPr kumimoji="1" lang="en-US" altLang="ja-JP" sz="1000">
                        <a:solidFill>
                          <a:schemeClr val="tx1"/>
                        </a:solidFill>
                        <a:latin typeface="Meiryo UI" panose="020B0604030504040204" pitchFamily="50" charset="-128"/>
                        <a:ea typeface="Meiryo UI" panose="020B0604030504040204" pitchFamily="50" charset="-128"/>
                      </a:endParaRPr>
                    </a:p>
                  </a:txBody>
                  <a:tcPr marL="91445" marR="91445" marT="45734" marB="45734" anchor="ctr"/>
                </a:tc>
                <a:extLst>
                  <a:ext uri="{0D108BD9-81ED-4DB2-BD59-A6C34878D82A}">
                    <a16:rowId xmlns:a16="http://schemas.microsoft.com/office/drawing/2014/main" val="10005"/>
                  </a:ext>
                </a:extLst>
              </a:tr>
              <a:tr h="548759">
                <a:tc>
                  <a:txBody>
                    <a:bodyPr/>
                    <a:lstStyle/>
                    <a:p>
                      <a:pPr algn="ctr"/>
                      <a:r>
                        <a:rPr kumimoji="1" lang="ja-JP" altLang="en-US" sz="1000">
                          <a:solidFill>
                            <a:schemeClr val="tx1"/>
                          </a:solidFill>
                          <a:latin typeface="Meiryo UI" panose="020B0604030504040204" pitchFamily="50" charset="-128"/>
                          <a:ea typeface="Meiryo UI" panose="020B0604030504040204" pitchFamily="50" charset="-128"/>
                        </a:rPr>
                        <a:t>顕在化した</a:t>
                      </a:r>
                      <a:endParaRPr kumimoji="1" lang="en-US" altLang="ja-JP" sz="1000">
                        <a:solidFill>
                          <a:schemeClr val="tx1"/>
                        </a:solidFill>
                        <a:latin typeface="Meiryo UI" panose="020B0604030504040204" pitchFamily="50" charset="-128"/>
                        <a:ea typeface="Meiryo UI" panose="020B0604030504040204" pitchFamily="50" charset="-128"/>
                      </a:endParaRPr>
                    </a:p>
                    <a:p>
                      <a:pPr algn="ctr"/>
                      <a:r>
                        <a:rPr kumimoji="1" lang="ja-JP" altLang="en-US" sz="1000">
                          <a:solidFill>
                            <a:schemeClr val="tx1"/>
                          </a:solidFill>
                          <a:latin typeface="Meiryo UI" panose="020B0604030504040204" pitchFamily="50" charset="-128"/>
                          <a:ea typeface="Meiryo UI" panose="020B0604030504040204" pitchFamily="50" charset="-128"/>
                        </a:rPr>
                        <a:t>新たな課題</a:t>
                      </a:r>
                    </a:p>
                  </a:txBody>
                  <a:tcPr marL="91445" marR="91445" marT="45734" marB="45734"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00">
                        <a:solidFill>
                          <a:schemeClr val="tx1"/>
                        </a:solidFill>
                        <a:latin typeface="Meiryo UI" panose="020B0604030504040204" pitchFamily="50" charset="-128"/>
                        <a:ea typeface="Meiryo UI" panose="020B0604030504040204" pitchFamily="50" charset="-128"/>
                      </a:endParaRPr>
                    </a:p>
                  </a:txBody>
                  <a:tcPr marL="91445" marR="91445" marT="45734" marB="45734" anchor="ctr"/>
                </a:tc>
                <a:tc>
                  <a:txBody>
                    <a:bodyPr/>
                    <a:lstStyle/>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a:solidFill>
                            <a:schemeClr val="tx1"/>
                          </a:solidFill>
                          <a:latin typeface="Meiryo UI" panose="020B0604030504040204" pitchFamily="50" charset="-128"/>
                          <a:ea typeface="Meiryo UI" panose="020B0604030504040204" pitchFamily="50" charset="-128"/>
                        </a:rPr>
                        <a:t>地下河川内の堆砂撤去、船着場やライトアップ等これまで見込まれていない施設の維持管理</a:t>
                      </a:r>
                      <a:r>
                        <a:rPr kumimoji="1" lang="en-US" altLang="ja-JP" sz="1000">
                          <a:solidFill>
                            <a:schemeClr val="tx1"/>
                          </a:solidFill>
                          <a:latin typeface="Meiryo UI" panose="020B0604030504040204" pitchFamily="50" charset="-128"/>
                          <a:ea typeface="Meiryo UI" panose="020B0604030504040204" pitchFamily="50" charset="-128"/>
                        </a:rPr>
                        <a:t>(</a:t>
                      </a:r>
                      <a:r>
                        <a:rPr kumimoji="1" lang="ja-JP" altLang="en-US" sz="1000" b="1">
                          <a:solidFill>
                            <a:schemeClr val="tx1"/>
                          </a:solidFill>
                          <a:latin typeface="Meiryo UI" panose="020B0604030504040204" pitchFamily="50" charset="-128"/>
                          <a:ea typeface="Meiryo UI" panose="020B0604030504040204" pitchFamily="50" charset="-128"/>
                        </a:rPr>
                        <a:t>④計画</a:t>
                      </a:r>
                      <a:r>
                        <a:rPr kumimoji="1" lang="en-US" altLang="ja-JP" sz="1000" b="0">
                          <a:solidFill>
                            <a:schemeClr val="tx1"/>
                          </a:solidFill>
                          <a:latin typeface="Meiryo UI" panose="020B0604030504040204" pitchFamily="50" charset="-128"/>
                          <a:ea typeface="Meiryo UI" panose="020B0604030504040204" pitchFamily="50" charset="-128"/>
                        </a:rPr>
                        <a:t>)</a:t>
                      </a:r>
                    </a:p>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a:solidFill>
                            <a:schemeClr val="tx1"/>
                          </a:solidFill>
                          <a:latin typeface="Meiryo UI" panose="020B0604030504040204" pitchFamily="50" charset="-128"/>
                          <a:ea typeface="Meiryo UI" panose="020B0604030504040204" pitchFamily="50" charset="-128"/>
                        </a:rPr>
                        <a:t>ゴム堰による河川管理施設への影響（</a:t>
                      </a:r>
                      <a:r>
                        <a:rPr kumimoji="1" lang="ja-JP" altLang="en-US" sz="1000" b="1">
                          <a:solidFill>
                            <a:schemeClr val="tx1"/>
                          </a:solidFill>
                          <a:latin typeface="Meiryo UI" panose="020B0604030504040204" pitchFamily="50" charset="-128"/>
                          <a:ea typeface="Meiryo UI" panose="020B0604030504040204" pitchFamily="50" charset="-128"/>
                        </a:rPr>
                        <a:t>②評価</a:t>
                      </a:r>
                      <a:r>
                        <a:rPr kumimoji="1" lang="ja-JP" altLang="en-US" sz="1000">
                          <a:solidFill>
                            <a:schemeClr val="tx1"/>
                          </a:solidFill>
                          <a:latin typeface="Meiryo UI" panose="020B0604030504040204" pitchFamily="50" charset="-128"/>
                          <a:ea typeface="Meiryo UI" panose="020B0604030504040204" pitchFamily="50" charset="-128"/>
                        </a:rPr>
                        <a:t>）</a:t>
                      </a:r>
                      <a:endParaRPr kumimoji="1" lang="en-US" altLang="ja-JP" sz="1000">
                        <a:solidFill>
                          <a:schemeClr val="tx1"/>
                        </a:solidFill>
                        <a:latin typeface="Meiryo UI" panose="020B0604030504040204" pitchFamily="50" charset="-128"/>
                        <a:ea typeface="Meiryo UI" panose="020B0604030504040204" pitchFamily="50" charset="-128"/>
                      </a:endParaRPr>
                    </a:p>
                  </a:txBody>
                  <a:tcPr marL="91445" marR="91445" marT="45734" marB="45734" anchor="ctr"/>
                </a:tc>
                <a:extLst>
                  <a:ext uri="{0D108BD9-81ED-4DB2-BD59-A6C34878D82A}">
                    <a16:rowId xmlns:a16="http://schemas.microsoft.com/office/drawing/2014/main" val="10006"/>
                  </a:ext>
                </a:extLst>
              </a:tr>
            </a:tbl>
          </a:graphicData>
        </a:graphic>
      </p:graphicFrame>
      <p:sp>
        <p:nvSpPr>
          <p:cNvPr id="18468" name="Text Box 5">
            <a:extLst>
              <a:ext uri="{FF2B5EF4-FFF2-40B4-BE49-F238E27FC236}">
                <a16:creationId xmlns:a16="http://schemas.microsoft.com/office/drawing/2014/main" id="{C7CDDE9D-E27A-4CC2-B5FF-0C77DB7722BA}"/>
              </a:ext>
            </a:extLst>
          </p:cNvPr>
          <p:cNvSpPr txBox="1">
            <a:spLocks noChangeArrowheads="1"/>
          </p:cNvSpPr>
          <p:nvPr/>
        </p:nvSpPr>
        <p:spPr bwMode="auto">
          <a:xfrm>
            <a:off x="-9525" y="600075"/>
            <a:ext cx="65166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a:latin typeface="Meiryo UI" panose="020B0604030504040204" pitchFamily="50" charset="-128"/>
                <a:ea typeface="Meiryo UI" panose="020B0604030504040204" pitchFamily="50" charset="-128"/>
              </a:rPr>
              <a:t>◇現行計画の取組み内容に対する対応状況の評価</a:t>
            </a:r>
          </a:p>
        </p:txBody>
      </p:sp>
      <p:sp>
        <p:nvSpPr>
          <p:cNvPr id="18469" name="Text Box 5">
            <a:extLst>
              <a:ext uri="{FF2B5EF4-FFF2-40B4-BE49-F238E27FC236}">
                <a16:creationId xmlns:a16="http://schemas.microsoft.com/office/drawing/2014/main" id="{65F6BBF6-C7F9-42B8-8CD5-6B064D8746F7}"/>
              </a:ext>
            </a:extLst>
          </p:cNvPr>
          <p:cNvSpPr txBox="1">
            <a:spLocks noChangeArrowheads="1"/>
          </p:cNvSpPr>
          <p:nvPr/>
        </p:nvSpPr>
        <p:spPr bwMode="auto">
          <a:xfrm>
            <a:off x="22225" y="5033963"/>
            <a:ext cx="337661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a:latin typeface="Meiryo UI" panose="020B0604030504040204" pitchFamily="50" charset="-128"/>
                <a:ea typeface="Meiryo UI" panose="020B0604030504040204" pitchFamily="50" charset="-128"/>
              </a:rPr>
              <a:t>◇課題解消のための検証および方針</a:t>
            </a:r>
          </a:p>
        </p:txBody>
      </p:sp>
      <p:sp>
        <p:nvSpPr>
          <p:cNvPr id="18470" name="スライド番号プレースホルダー 2">
            <a:extLst>
              <a:ext uri="{FF2B5EF4-FFF2-40B4-BE49-F238E27FC236}">
                <a16:creationId xmlns:a16="http://schemas.microsoft.com/office/drawing/2014/main" id="{3E6DF85A-1121-405D-A5B7-1101175F676F}"/>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E27F577-F240-4A57-A5A6-483391CE68C1}"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14</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2" name="Rectangle 2">
            <a:extLst>
              <a:ext uri="{FF2B5EF4-FFF2-40B4-BE49-F238E27FC236}">
                <a16:creationId xmlns:a16="http://schemas.microsoft.com/office/drawing/2014/main" id="{22F83B73-4B82-4BF1-A32A-18486075DDBB}"/>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6CB27E94-014B-4877-B499-C7A878514384}"/>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72D132E7-3089-49A7-B22F-BB85263B10F7}"/>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5</a:t>
            </a:r>
            <a:r>
              <a:rPr lang="ja-JP" altLang="en-US" sz="2400" b="1">
                <a:solidFill>
                  <a:schemeClr val="bg1"/>
                </a:solidFill>
                <a:latin typeface="Meiryo UI" pitchFamily="50" charset="-128"/>
                <a:ea typeface="Meiryo UI" pitchFamily="50" charset="-128"/>
                <a:cs typeface="Meiryo UI" pitchFamily="50" charset="-128"/>
              </a:rPr>
              <a:t>　河川施設の状況（２）</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15" name="二等辺三角形 14">
            <a:extLst>
              <a:ext uri="{FF2B5EF4-FFF2-40B4-BE49-F238E27FC236}">
                <a16:creationId xmlns:a16="http://schemas.microsoft.com/office/drawing/2014/main" id="{8BDCEE43-8781-4900-AABA-3049554C382D}"/>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75" name="正方形/長方形 33">
            <a:extLst>
              <a:ext uri="{FF2B5EF4-FFF2-40B4-BE49-F238E27FC236}">
                <a16:creationId xmlns:a16="http://schemas.microsoft.com/office/drawing/2014/main" id="{F057D72E-5BE5-47D4-BA5A-AF4537FB8982}"/>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graphicFrame>
        <p:nvGraphicFramePr>
          <p:cNvPr id="17" name="表 16">
            <a:extLst>
              <a:ext uri="{FF2B5EF4-FFF2-40B4-BE49-F238E27FC236}">
                <a16:creationId xmlns:a16="http://schemas.microsoft.com/office/drawing/2014/main" id="{030654E7-754A-4716-83A5-D1E909140C65}"/>
              </a:ext>
            </a:extLst>
          </p:cNvPr>
          <p:cNvGraphicFramePr>
            <a:graphicFrameLocks noGrp="1"/>
          </p:cNvGraphicFramePr>
          <p:nvPr>
            <p:extLst>
              <p:ext uri="{D42A27DB-BD31-4B8C-83A1-F6EECF244321}">
                <p14:modId xmlns:p14="http://schemas.microsoft.com/office/powerpoint/2010/main" val="3079078033"/>
              </p:ext>
            </p:extLst>
          </p:nvPr>
        </p:nvGraphicFramePr>
        <p:xfrm>
          <a:off x="69850" y="5337175"/>
          <a:ext cx="8769350" cy="1493858"/>
        </p:xfrm>
        <a:graphic>
          <a:graphicData uri="http://schemas.openxmlformats.org/drawingml/2006/table">
            <a:tbl>
              <a:tblPr firstRow="1" bandRow="1">
                <a:tableStyleId>{5C22544A-7EE6-4342-B048-85BDC9FD1C3A}</a:tableStyleId>
              </a:tblPr>
              <a:tblGrid>
                <a:gridCol w="2012950">
                  <a:extLst>
                    <a:ext uri="{9D8B030D-6E8A-4147-A177-3AD203B41FA5}">
                      <a16:colId xmlns:a16="http://schemas.microsoft.com/office/drawing/2014/main" val="20000"/>
                    </a:ext>
                  </a:extLst>
                </a:gridCol>
                <a:gridCol w="6756400">
                  <a:extLst>
                    <a:ext uri="{9D8B030D-6E8A-4147-A177-3AD203B41FA5}">
                      <a16:colId xmlns:a16="http://schemas.microsoft.com/office/drawing/2014/main" val="20001"/>
                    </a:ext>
                  </a:extLst>
                </a:gridCol>
              </a:tblGrid>
              <a:tr h="274142">
                <a:tc>
                  <a:txBody>
                    <a:bodyPr/>
                    <a:lstStyle/>
                    <a:p>
                      <a:pPr algn="ctr"/>
                      <a:r>
                        <a:rPr kumimoji="1" lang="ja-JP" altLang="en-US" sz="1200">
                          <a:latin typeface="Meiryo UI" panose="020B0604030504040204" pitchFamily="50" charset="-128"/>
                          <a:ea typeface="Meiryo UI" panose="020B0604030504040204" pitchFamily="50" charset="-128"/>
                        </a:rPr>
                        <a:t>検証内容</a:t>
                      </a:r>
                    </a:p>
                  </a:txBody>
                  <a:tcPr marL="91437" marR="91437" marT="45632" marB="45632" anchor="ctr"/>
                </a:tc>
                <a:tc>
                  <a:txBody>
                    <a:bodyPr/>
                    <a:lstStyle/>
                    <a:p>
                      <a:pPr algn="ctr"/>
                      <a:r>
                        <a:rPr kumimoji="1" lang="ja-JP" altLang="en-US" sz="1200">
                          <a:latin typeface="Meiryo UI" panose="020B0604030504040204" pitchFamily="50" charset="-128"/>
                          <a:ea typeface="Meiryo UI" panose="020B0604030504040204" pitchFamily="50" charset="-128"/>
                        </a:rPr>
                        <a:t>次期計画に向けた方針</a:t>
                      </a:r>
                    </a:p>
                  </a:txBody>
                  <a:tcPr marL="91437" marR="91437" marT="45632" marB="45632" anchor="ctr"/>
                </a:tc>
                <a:extLst>
                  <a:ext uri="{0D108BD9-81ED-4DB2-BD59-A6C34878D82A}">
                    <a16:rowId xmlns:a16="http://schemas.microsoft.com/office/drawing/2014/main" val="10000"/>
                  </a:ext>
                </a:extLst>
              </a:tr>
              <a:tr h="267225">
                <a:tc>
                  <a:txBody>
                    <a:bodyPr/>
                    <a:lstStyle/>
                    <a:p>
                      <a:r>
                        <a:rPr kumimoji="1" lang="ja-JP" altLang="en-US" sz="1050">
                          <a:latin typeface="Meiryo UI" panose="020B0604030504040204" pitchFamily="50" charset="-128"/>
                          <a:ea typeface="Meiryo UI" panose="020B0604030504040204" pitchFamily="50" charset="-128"/>
                        </a:rPr>
                        <a:t>①点検業務の効率化</a:t>
                      </a:r>
                    </a:p>
                  </a:txBody>
                  <a:tcPr marL="91437" marR="91437" marT="45632" marB="45632" anchor="ctr"/>
                </a:tc>
                <a:tc>
                  <a:txBody>
                    <a:bodyPr/>
                    <a:lstStyle/>
                    <a:p>
                      <a:r>
                        <a:rPr kumimoji="1" lang="ja-JP" altLang="en-US" sz="1050">
                          <a:latin typeface="Meiryo UI" panose="020B0604030504040204" pitchFamily="50" charset="-128"/>
                          <a:ea typeface="Meiryo UI" panose="020B0604030504040204" pitchFamily="50" charset="-128"/>
                        </a:rPr>
                        <a:t>砂防関係施設等における点検頻度の見直し、ドローン、非破壊検査等の新たな技術の活用　など</a:t>
                      </a:r>
                    </a:p>
                  </a:txBody>
                  <a:tcPr marL="91437" marR="91437" marT="45632" marB="45632" anchor="ctr"/>
                </a:tc>
                <a:extLst>
                  <a:ext uri="{0D108BD9-81ED-4DB2-BD59-A6C34878D82A}">
                    <a16:rowId xmlns:a16="http://schemas.microsoft.com/office/drawing/2014/main" val="10001"/>
                  </a:ext>
                </a:extLst>
              </a:tr>
              <a:tr h="267225">
                <a:tc>
                  <a:txBody>
                    <a:bodyPr/>
                    <a:lstStyle/>
                    <a:p>
                      <a:r>
                        <a:rPr kumimoji="1" lang="ja-JP" altLang="en-US" sz="1050">
                          <a:latin typeface="Meiryo UI" panose="020B0604030504040204" pitchFamily="50" charset="-128"/>
                          <a:ea typeface="Meiryo UI" panose="020B0604030504040204" pitchFamily="50" charset="-128"/>
                        </a:rPr>
                        <a:t>②損傷評価の見直し</a:t>
                      </a:r>
                    </a:p>
                  </a:txBody>
                  <a:tcPr marL="91437" marR="91437" marT="45632" marB="45632" anchor="ct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評価判定における「点」から「面」の考え方導入、許可工作物による影響評価　など</a:t>
                      </a:r>
                    </a:p>
                  </a:txBody>
                  <a:tcPr marL="91437" marR="91437" marT="45632" marB="45632" anchor="ctr"/>
                </a:tc>
                <a:extLst>
                  <a:ext uri="{0D108BD9-81ED-4DB2-BD59-A6C34878D82A}">
                    <a16:rowId xmlns:a16="http://schemas.microsoft.com/office/drawing/2014/main" val="10002"/>
                  </a:ext>
                </a:extLst>
              </a:tr>
              <a:tr h="411286">
                <a:tc>
                  <a:txBody>
                    <a:bodyPr/>
                    <a:lstStyle/>
                    <a:p>
                      <a:r>
                        <a:rPr kumimoji="1" lang="ja-JP" altLang="en-US" sz="1050">
                          <a:latin typeface="Meiryo UI" panose="020B0604030504040204" pitchFamily="50" charset="-128"/>
                          <a:ea typeface="Meiryo UI" panose="020B0604030504040204" pitchFamily="50" charset="-128"/>
                        </a:rPr>
                        <a:t>③河川特性を踏まえた対策方法</a:t>
                      </a:r>
                    </a:p>
                  </a:txBody>
                  <a:tcPr marL="91437" marR="91437" marT="45632" marB="45632" anchor="ctr"/>
                </a:tc>
                <a:tc>
                  <a:txBody>
                    <a:bodyPr/>
                    <a:lstStyle/>
                    <a:p>
                      <a:r>
                        <a:rPr kumimoji="1" lang="ja-JP" altLang="en-US" sz="1050">
                          <a:solidFill>
                            <a:schemeClr val="tx1"/>
                          </a:solidFill>
                          <a:latin typeface="Meiryo UI" panose="020B0604030504040204" pitchFamily="50" charset="-128"/>
                          <a:ea typeface="Meiryo UI" panose="020B0604030504040204" pitchFamily="50" charset="-128"/>
                        </a:rPr>
                        <a:t>河床低下や土砂供給の減少など河川特性を踏まえた更新の考え方を検討、予防保全としての更新区間の設定・事業化、護岸保全等のための河川内阻害物除去徹底　など</a:t>
                      </a:r>
                    </a:p>
                  </a:txBody>
                  <a:tcPr marL="91437" marR="91437" marT="45632" marB="45632" anchor="ctr"/>
                </a:tc>
                <a:extLst>
                  <a:ext uri="{0D108BD9-81ED-4DB2-BD59-A6C34878D82A}">
                    <a16:rowId xmlns:a16="http://schemas.microsoft.com/office/drawing/2014/main" val="10003"/>
                  </a:ext>
                </a:extLst>
              </a:tr>
              <a:tr h="273960">
                <a:tc>
                  <a:txBody>
                    <a:bodyPr/>
                    <a:lstStyle/>
                    <a:p>
                      <a:r>
                        <a:rPr kumimoji="1" lang="ja-JP" altLang="en-US" sz="1050">
                          <a:latin typeface="Meiryo UI" panose="020B0604030504040204" pitchFamily="50" charset="-128"/>
                          <a:ea typeface="Meiryo UI" panose="020B0604030504040204" pitchFamily="50" charset="-128"/>
                        </a:rPr>
                        <a:t>④対象構造物等の追記</a:t>
                      </a:r>
                    </a:p>
                  </a:txBody>
                  <a:tcPr marL="91437" marR="91437" marT="45632" marB="45632" anchor="ct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現行計画に組み込めていない施設の追加　など</a:t>
                      </a:r>
                    </a:p>
                  </a:txBody>
                  <a:tcPr marL="91437" marR="91437" marT="45632" marB="45632"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2">
            <a:extLst>
              <a:ext uri="{FF2B5EF4-FFF2-40B4-BE49-F238E27FC236}">
                <a16:creationId xmlns:a16="http://schemas.microsoft.com/office/drawing/2014/main" id="{8C17A1CE-D02C-4982-99DE-EB17384B074A}"/>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6E78106D-4EC2-446D-9846-A8A2438DCA97}"/>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a:extLst>
              <a:ext uri="{FF2B5EF4-FFF2-40B4-BE49-F238E27FC236}">
                <a16:creationId xmlns:a16="http://schemas.microsoft.com/office/drawing/2014/main" id="{567DC035-4AE2-46A6-BC1B-0193874AC357}"/>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6</a:t>
            </a:r>
            <a:r>
              <a:rPr lang="ja-JP" altLang="en-US" sz="2400" b="1">
                <a:solidFill>
                  <a:schemeClr val="bg1"/>
                </a:solidFill>
                <a:latin typeface="Meiryo UI" pitchFamily="50" charset="-128"/>
                <a:ea typeface="Meiryo UI" pitchFamily="50" charset="-128"/>
                <a:cs typeface="Meiryo UI" pitchFamily="50" charset="-128"/>
              </a:rPr>
              <a:t>　港湾・海岸施設の状況（１）</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53" name="二等辺三角形 52">
            <a:extLst>
              <a:ext uri="{FF2B5EF4-FFF2-40B4-BE49-F238E27FC236}">
                <a16:creationId xmlns:a16="http://schemas.microsoft.com/office/drawing/2014/main" id="{12AB72A6-036E-4639-B9D2-16D56B7630D8}"/>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510" name="正方形/長方形 53">
            <a:extLst>
              <a:ext uri="{FF2B5EF4-FFF2-40B4-BE49-F238E27FC236}">
                <a16:creationId xmlns:a16="http://schemas.microsoft.com/office/drawing/2014/main" id="{DFD65D7A-87ED-4511-A10A-454402D96A25}"/>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001C26E0-97F8-4137-BB72-4BFFD1747BEE}"/>
              </a:ext>
            </a:extLst>
          </p:cNvPr>
          <p:cNvSpPr txBox="1"/>
          <p:nvPr/>
        </p:nvSpPr>
        <p:spPr bwMode="auto">
          <a:xfrm>
            <a:off x="4434826" y="3104188"/>
            <a:ext cx="3213100" cy="307777"/>
          </a:xfrm>
          <a:prstGeom prst="rect">
            <a:avLst/>
          </a:prstGeom>
          <a:noFill/>
        </p:spPr>
        <p:txBody>
          <a:bodyPr>
            <a:spAutoFit/>
          </a:bodyPr>
          <a:lstStyle/>
          <a:p>
            <a:pPr>
              <a:defRPr/>
            </a:pPr>
            <a:r>
              <a:rPr lang="ja-JP" altLang="en-US" sz="1400">
                <a:latin typeface="Meiryo UI" panose="020B0604030504040204" pitchFamily="50" charset="-128"/>
                <a:ea typeface="Meiryo UI" panose="020B0604030504040204" pitchFamily="50" charset="-128"/>
              </a:rPr>
              <a:t>◇係留施設の健全度推移</a:t>
            </a:r>
          </a:p>
        </p:txBody>
      </p:sp>
      <p:sp>
        <p:nvSpPr>
          <p:cNvPr id="12" name="テキスト ボックス 11">
            <a:extLst>
              <a:ext uri="{FF2B5EF4-FFF2-40B4-BE49-F238E27FC236}">
                <a16:creationId xmlns:a16="http://schemas.microsoft.com/office/drawing/2014/main" id="{9CEE8F2F-580C-4F37-AF99-C345AF903C38}"/>
              </a:ext>
            </a:extLst>
          </p:cNvPr>
          <p:cNvSpPr txBox="1"/>
          <p:nvPr/>
        </p:nvSpPr>
        <p:spPr bwMode="auto">
          <a:xfrm>
            <a:off x="4491202" y="5060004"/>
            <a:ext cx="3687763" cy="307777"/>
          </a:xfrm>
          <a:prstGeom prst="rect">
            <a:avLst/>
          </a:prstGeom>
          <a:noFill/>
        </p:spPr>
        <p:txBody>
          <a:bodyPr>
            <a:spAutoFit/>
          </a:bodyPr>
          <a:lstStyle/>
          <a:p>
            <a:pPr>
              <a:defRPr/>
            </a:pPr>
            <a:r>
              <a:rPr lang="ja-JP" altLang="en-US" sz="1400">
                <a:latin typeface="Meiryo UI" panose="020B0604030504040204" pitchFamily="50" charset="-128"/>
                <a:ea typeface="Meiryo UI" panose="020B0604030504040204" pitchFamily="50" charset="-128"/>
              </a:rPr>
              <a:t>◇職員による定期点検の実施（頻度）</a:t>
            </a:r>
          </a:p>
        </p:txBody>
      </p:sp>
      <p:sp>
        <p:nvSpPr>
          <p:cNvPr id="21636" name="テキスト ボックス 4">
            <a:extLst>
              <a:ext uri="{FF2B5EF4-FFF2-40B4-BE49-F238E27FC236}">
                <a16:creationId xmlns:a16="http://schemas.microsoft.com/office/drawing/2014/main" id="{79AD0006-7C6E-451D-8846-222D182F8F5F}"/>
              </a:ext>
            </a:extLst>
          </p:cNvPr>
          <p:cNvSpPr txBox="1">
            <a:spLocks noChangeArrowheads="1"/>
          </p:cNvSpPr>
          <p:nvPr/>
        </p:nvSpPr>
        <p:spPr bwMode="auto">
          <a:xfrm>
            <a:off x="6542417" y="5444333"/>
            <a:ext cx="20462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a:latin typeface="Meiryo UI" panose="020B0604030504040204" pitchFamily="50" charset="-128"/>
                <a:ea typeface="Meiryo UI" panose="020B0604030504040204" pitchFamily="50" charset="-128"/>
              </a:rPr>
              <a:t>　一般点検の点検頻度について、劣化が進行している施設については、劣化度合いが想定以上に進行していないかなどの経過観察や補修時期の精査を目的に点検を密に実施。</a:t>
            </a:r>
          </a:p>
        </p:txBody>
      </p:sp>
      <p:sp>
        <p:nvSpPr>
          <p:cNvPr id="21640" name="スライド番号プレースホルダー 2">
            <a:extLst>
              <a:ext uri="{FF2B5EF4-FFF2-40B4-BE49-F238E27FC236}">
                <a16:creationId xmlns:a16="http://schemas.microsoft.com/office/drawing/2014/main" id="{3B5BFFD1-DA93-4772-A8D0-8EE16E322456}"/>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02FA06A3-33AE-465E-8241-6EA3291B9056}"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15</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1642" name="Text Box 5">
            <a:extLst>
              <a:ext uri="{FF2B5EF4-FFF2-40B4-BE49-F238E27FC236}">
                <a16:creationId xmlns:a16="http://schemas.microsoft.com/office/drawing/2014/main" id="{F961FC0F-9F17-404D-A829-3F5CEF7C5000}"/>
              </a:ext>
            </a:extLst>
          </p:cNvPr>
          <p:cNvSpPr txBox="1">
            <a:spLocks noChangeArrowheads="1"/>
          </p:cNvSpPr>
          <p:nvPr/>
        </p:nvSpPr>
        <p:spPr bwMode="auto">
          <a:xfrm>
            <a:off x="30163" y="1228725"/>
            <a:ext cx="19415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400">
                <a:latin typeface="Meiryo UI" panose="020B0604030504040204" pitchFamily="50" charset="-128"/>
                <a:ea typeface="Meiryo UI" panose="020B0604030504040204" pitchFamily="50" charset="-128"/>
              </a:rPr>
              <a:t>◇港湾施設の数量</a:t>
            </a:r>
          </a:p>
        </p:txBody>
      </p:sp>
      <p:graphicFrame>
        <p:nvGraphicFramePr>
          <p:cNvPr id="5" name="表 12">
            <a:extLst>
              <a:ext uri="{FF2B5EF4-FFF2-40B4-BE49-F238E27FC236}">
                <a16:creationId xmlns:a16="http://schemas.microsoft.com/office/drawing/2014/main" id="{F10B8731-B610-4765-98B0-40B6FF0E4A81}"/>
              </a:ext>
            </a:extLst>
          </p:cNvPr>
          <p:cNvGraphicFramePr>
            <a:graphicFrameLocks noGrp="1"/>
          </p:cNvGraphicFramePr>
          <p:nvPr>
            <p:extLst>
              <p:ext uri="{D42A27DB-BD31-4B8C-83A1-F6EECF244321}">
                <p14:modId xmlns:p14="http://schemas.microsoft.com/office/powerpoint/2010/main" val="3876458871"/>
              </p:ext>
            </p:extLst>
          </p:nvPr>
        </p:nvGraphicFramePr>
        <p:xfrm>
          <a:off x="87313" y="1500302"/>
          <a:ext cx="2535008" cy="1894330"/>
        </p:xfrm>
        <a:graphic>
          <a:graphicData uri="http://schemas.openxmlformats.org/drawingml/2006/table">
            <a:tbl>
              <a:tblPr firstRow="1" bandRow="1">
                <a:tableStyleId>{5C22544A-7EE6-4342-B048-85BDC9FD1C3A}</a:tableStyleId>
              </a:tblPr>
              <a:tblGrid>
                <a:gridCol w="853720">
                  <a:extLst>
                    <a:ext uri="{9D8B030D-6E8A-4147-A177-3AD203B41FA5}">
                      <a16:colId xmlns:a16="http://schemas.microsoft.com/office/drawing/2014/main" val="20000"/>
                    </a:ext>
                  </a:extLst>
                </a:gridCol>
                <a:gridCol w="1033288">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tblGrid>
              <a:tr h="274320">
                <a:tc>
                  <a:txBody>
                    <a:bodyPr/>
                    <a:lstStyle/>
                    <a:p>
                      <a:pPr algn="ctr"/>
                      <a:r>
                        <a:rPr kumimoji="1" lang="ja-JP" altLang="en-US" sz="1200">
                          <a:latin typeface="Meiryo UI" panose="020B0604030504040204" pitchFamily="50" charset="-128"/>
                          <a:ea typeface="Meiryo UI" panose="020B0604030504040204" pitchFamily="50" charset="-128"/>
                        </a:rPr>
                        <a:t>種別</a:t>
                      </a: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latin typeface="Meiryo UI" panose="020B0604030504040204" pitchFamily="50" charset="-128"/>
                          <a:ea typeface="Meiryo UI" panose="020B0604030504040204" pitchFamily="50" charset="-128"/>
                        </a:rPr>
                        <a:t>対象施設</a:t>
                      </a: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latin typeface="Meiryo UI" panose="020B0604030504040204" pitchFamily="50" charset="-128"/>
                          <a:ea typeface="Meiryo UI" panose="020B0604030504040204" pitchFamily="50" charset="-128"/>
                        </a:rPr>
                        <a:t>施設数</a:t>
                      </a: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24000">
                <a:tc>
                  <a:txBody>
                    <a:bodyPr/>
                    <a:lstStyle/>
                    <a:p>
                      <a:r>
                        <a:rPr kumimoji="1" lang="ja-JP" altLang="en-US" sz="1200">
                          <a:latin typeface="Meiryo UI" panose="020B0604030504040204" pitchFamily="50" charset="-128"/>
                          <a:ea typeface="Meiryo UI" panose="020B0604030504040204" pitchFamily="50" charset="-128"/>
                        </a:rPr>
                        <a:t>係留施設</a:t>
                      </a: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a:r>
                        <a:rPr kumimoji="1" lang="ja-JP" altLang="en-US" sz="1200">
                          <a:latin typeface="Meiryo UI" panose="020B0604030504040204" pitchFamily="50" charset="-128"/>
                          <a:ea typeface="Meiryo UI" panose="020B0604030504040204" pitchFamily="50" charset="-128"/>
                        </a:rPr>
                        <a:t>岸壁・物揚場</a:t>
                      </a: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latin typeface="Meiryo UI" panose="020B0604030504040204" pitchFamily="50" charset="-128"/>
                          <a:ea typeface="Meiryo UI" panose="020B0604030504040204" pitchFamily="50" charset="-128"/>
                        </a:rPr>
                        <a:t>104</a:t>
                      </a:r>
                      <a:endParaRPr kumimoji="1" lang="ja-JP" altLang="en-US" sz="1200">
                        <a:latin typeface="Meiryo UI" panose="020B0604030504040204" pitchFamily="50" charset="-128"/>
                        <a:ea typeface="Meiryo UI" panose="020B0604030504040204" pitchFamily="50" charset="-128"/>
                      </a:endParaRP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24000">
                <a:tc rowSpan="2">
                  <a:txBody>
                    <a:bodyPr/>
                    <a:lstStyle/>
                    <a:p>
                      <a:r>
                        <a:rPr kumimoji="1" lang="ja-JP" altLang="en-US" sz="1200">
                          <a:latin typeface="Meiryo UI" panose="020B0604030504040204" pitchFamily="50" charset="-128"/>
                          <a:ea typeface="Meiryo UI" panose="020B0604030504040204" pitchFamily="50" charset="-128"/>
                        </a:rPr>
                        <a:t>外郭施設</a:t>
                      </a: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a:r>
                        <a:rPr kumimoji="1" lang="ja-JP" altLang="en-US" sz="1200">
                          <a:latin typeface="Meiryo UI" panose="020B0604030504040204" pitchFamily="50" charset="-128"/>
                          <a:ea typeface="Meiryo UI" panose="020B0604030504040204" pitchFamily="50" charset="-128"/>
                        </a:rPr>
                        <a:t>防波堤</a:t>
                      </a: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latin typeface="Meiryo UI" panose="020B0604030504040204" pitchFamily="50" charset="-128"/>
                          <a:ea typeface="Meiryo UI" panose="020B0604030504040204" pitchFamily="50" charset="-128"/>
                        </a:rPr>
                        <a:t>55</a:t>
                      </a:r>
                      <a:endParaRPr kumimoji="1" lang="ja-JP" altLang="en-US" sz="1200">
                        <a:latin typeface="Meiryo UI" panose="020B0604030504040204" pitchFamily="50" charset="-128"/>
                        <a:ea typeface="Meiryo UI" panose="020B0604030504040204" pitchFamily="50" charset="-128"/>
                      </a:endParaRP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324000">
                <a:tc vMerge="1">
                  <a:txBody>
                    <a:bodyPr/>
                    <a:lstStyle/>
                    <a:p>
                      <a:endParaRPr kumimoji="1" lang="ja-JP" altLang="en-US" sz="1200">
                        <a:latin typeface="Meiryo UI" panose="020B0604030504040204" pitchFamily="50" charset="-128"/>
                        <a:ea typeface="Meiryo UI" panose="020B0604030504040204" pitchFamily="50" charset="-128"/>
                      </a:endParaRPr>
                    </a:p>
                  </a:txBody>
                  <a:tcPr marL="91485" marR="91485" marT="45727" marB="45727"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a:r>
                        <a:rPr kumimoji="1" lang="ja-JP" altLang="en-US" sz="1200">
                          <a:latin typeface="Meiryo UI" panose="020B0604030504040204" pitchFamily="50" charset="-128"/>
                          <a:ea typeface="Meiryo UI" panose="020B0604030504040204" pitchFamily="50" charset="-128"/>
                        </a:rPr>
                        <a:t>護岸</a:t>
                      </a: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latin typeface="Meiryo UI" panose="020B0604030504040204" pitchFamily="50" charset="-128"/>
                          <a:ea typeface="Meiryo UI" panose="020B0604030504040204" pitchFamily="50" charset="-128"/>
                        </a:rPr>
                        <a:t>131</a:t>
                      </a:r>
                      <a:endParaRPr kumimoji="1" lang="ja-JP" altLang="en-US" sz="1200">
                        <a:latin typeface="Meiryo UI" panose="020B0604030504040204" pitchFamily="50" charset="-128"/>
                        <a:ea typeface="Meiryo UI" panose="020B0604030504040204" pitchFamily="50" charset="-128"/>
                      </a:endParaRP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24000">
                <a:tc rowSpan="2">
                  <a:txBody>
                    <a:bodyPr/>
                    <a:lstStyle/>
                    <a:p>
                      <a:r>
                        <a:rPr kumimoji="1" lang="ja-JP" altLang="en-US" sz="1200">
                          <a:latin typeface="Meiryo UI" panose="020B0604030504040204" pitchFamily="50" charset="-128"/>
                          <a:ea typeface="Meiryo UI" panose="020B0604030504040204" pitchFamily="50" charset="-128"/>
                        </a:rPr>
                        <a:t>臨海交通</a:t>
                      </a:r>
                      <a:endParaRPr kumimoji="1" lang="en-US" altLang="ja-JP" sz="1200">
                        <a:latin typeface="Meiryo UI" panose="020B0604030504040204" pitchFamily="50" charset="-128"/>
                        <a:ea typeface="Meiryo UI" panose="020B0604030504040204" pitchFamily="50" charset="-128"/>
                      </a:endParaRPr>
                    </a:p>
                    <a:p>
                      <a:r>
                        <a:rPr kumimoji="1" lang="ja-JP" altLang="en-US" sz="1200">
                          <a:latin typeface="Meiryo UI" panose="020B0604030504040204" pitchFamily="50" charset="-128"/>
                          <a:ea typeface="Meiryo UI" panose="020B0604030504040204" pitchFamily="50" charset="-128"/>
                        </a:rPr>
                        <a:t>施設</a:t>
                      </a: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a:r>
                        <a:rPr kumimoji="1" lang="ja-JP" altLang="en-US" sz="1200">
                          <a:latin typeface="Meiryo UI" panose="020B0604030504040204" pitchFamily="50" charset="-128"/>
                          <a:ea typeface="Meiryo UI" panose="020B0604030504040204" pitchFamily="50" charset="-128"/>
                        </a:rPr>
                        <a:t>橋梁</a:t>
                      </a: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latin typeface="Meiryo UI" panose="020B0604030504040204" pitchFamily="50" charset="-128"/>
                          <a:ea typeface="Meiryo UI" panose="020B0604030504040204" pitchFamily="50" charset="-128"/>
                        </a:rPr>
                        <a:t>20</a:t>
                      </a:r>
                      <a:endParaRPr kumimoji="1" lang="ja-JP" altLang="en-US" sz="1200">
                        <a:latin typeface="Meiryo UI" panose="020B0604030504040204" pitchFamily="50" charset="-128"/>
                        <a:ea typeface="Meiryo UI" panose="020B0604030504040204" pitchFamily="50" charset="-128"/>
                      </a:endParaRP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324000">
                <a:tc vMerge="1">
                  <a:txBody>
                    <a:bodyPr/>
                    <a:lstStyle/>
                    <a:p>
                      <a:endParaRPr kumimoji="1" lang="ja-JP" altLang="en-US" sz="1200">
                        <a:latin typeface="Meiryo UI" panose="020B0604030504040204" pitchFamily="50" charset="-128"/>
                        <a:ea typeface="Meiryo UI" panose="020B0604030504040204" pitchFamily="50" charset="-128"/>
                      </a:endParaRP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l"/>
                      <a:r>
                        <a:rPr kumimoji="1" lang="ja-JP" altLang="en-US" sz="1200">
                          <a:latin typeface="Meiryo UI" panose="020B0604030504040204" pitchFamily="50" charset="-128"/>
                          <a:ea typeface="Meiryo UI" panose="020B0604030504040204" pitchFamily="50" charset="-128"/>
                        </a:rPr>
                        <a:t>道路</a:t>
                      </a: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latin typeface="Meiryo UI" panose="020B0604030504040204" pitchFamily="50" charset="-128"/>
                          <a:ea typeface="Meiryo UI" panose="020B0604030504040204" pitchFamily="50" charset="-128"/>
                        </a:rPr>
                        <a:t>23</a:t>
                      </a:r>
                      <a:endParaRPr kumimoji="1" lang="ja-JP" altLang="en-US" sz="1200">
                        <a:latin typeface="Meiryo UI" panose="020B0604030504040204" pitchFamily="50" charset="-128"/>
                        <a:ea typeface="Meiryo UI" panose="020B0604030504040204" pitchFamily="50" charset="-128"/>
                      </a:endParaRPr>
                    </a:p>
                  </a:txBody>
                  <a:tcPr marL="91473" marR="91473" marT="45725" marB="45725"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12432674"/>
                  </a:ext>
                </a:extLst>
              </a:tr>
            </a:tbl>
          </a:graphicData>
        </a:graphic>
      </p:graphicFrame>
      <p:sp>
        <p:nvSpPr>
          <p:cNvPr id="56" name="二等辺三角形 55">
            <a:extLst>
              <a:ext uri="{FF2B5EF4-FFF2-40B4-BE49-F238E27FC236}">
                <a16:creationId xmlns:a16="http://schemas.microsoft.com/office/drawing/2014/main" id="{8E24B8DA-1072-4048-A594-8E2150D1DCCC}"/>
              </a:ext>
            </a:extLst>
          </p:cNvPr>
          <p:cNvSpPr/>
          <p:nvPr/>
        </p:nvSpPr>
        <p:spPr>
          <a:xfrm rot="5400000">
            <a:off x="6219283" y="2106943"/>
            <a:ext cx="792162" cy="204788"/>
          </a:xfrm>
          <a:prstGeom prst="triangle">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a:p>
        </p:txBody>
      </p:sp>
      <p:grpSp>
        <p:nvGrpSpPr>
          <p:cNvPr id="21669" name="グループ化 21508">
            <a:extLst>
              <a:ext uri="{FF2B5EF4-FFF2-40B4-BE49-F238E27FC236}">
                <a16:creationId xmlns:a16="http://schemas.microsoft.com/office/drawing/2014/main" id="{F9591945-78BA-47E3-B176-6507B85B90F2}"/>
              </a:ext>
            </a:extLst>
          </p:cNvPr>
          <p:cNvGrpSpPr>
            <a:grpSpLocks/>
          </p:cNvGrpSpPr>
          <p:nvPr/>
        </p:nvGrpSpPr>
        <p:grpSpPr bwMode="auto">
          <a:xfrm>
            <a:off x="2955117" y="1413523"/>
            <a:ext cx="1439863" cy="1525588"/>
            <a:chOff x="2843572" y="-2061034"/>
            <a:chExt cx="1440000" cy="1524915"/>
          </a:xfrm>
        </p:grpSpPr>
        <p:graphicFrame>
          <p:nvGraphicFramePr>
            <p:cNvPr id="58" name="グラフ 57">
              <a:extLst>
                <a:ext uri="{FF2B5EF4-FFF2-40B4-BE49-F238E27FC236}">
                  <a16:creationId xmlns:a16="http://schemas.microsoft.com/office/drawing/2014/main" id="{010C72D7-2B16-4718-ADC2-CC440BAC2A0F}"/>
                </a:ext>
              </a:extLst>
            </p:cNvPr>
            <p:cNvGraphicFramePr>
              <a:graphicFrameLocks/>
            </p:cNvGraphicFramePr>
            <p:nvPr/>
          </p:nvGraphicFramePr>
          <p:xfrm>
            <a:off x="2843572" y="-2061034"/>
            <a:ext cx="1440000" cy="1524915"/>
          </p:xfrm>
          <a:graphic>
            <a:graphicData uri="http://schemas.openxmlformats.org/drawingml/2006/chart">
              <c:chart xmlns:c="http://schemas.openxmlformats.org/drawingml/2006/chart" xmlns:r="http://schemas.openxmlformats.org/officeDocument/2006/relationships" r:id="rId2"/>
            </a:graphicData>
          </a:graphic>
        </p:graphicFrame>
        <p:sp>
          <p:nvSpPr>
            <p:cNvPr id="21694" name="テキスト ボックス 36">
              <a:extLst>
                <a:ext uri="{FF2B5EF4-FFF2-40B4-BE49-F238E27FC236}">
                  <a16:creationId xmlns:a16="http://schemas.microsoft.com/office/drawing/2014/main" id="{BBEF4C34-49CB-47A1-9278-3E96EC09E648}"/>
                </a:ext>
              </a:extLst>
            </p:cNvPr>
            <p:cNvSpPr txBox="1">
              <a:spLocks noChangeArrowheads="1"/>
            </p:cNvSpPr>
            <p:nvPr/>
          </p:nvSpPr>
          <p:spPr bwMode="auto">
            <a:xfrm>
              <a:off x="2938429" y="-1123238"/>
              <a:ext cx="103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年未満</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92%</a:t>
              </a:r>
              <a:endParaRPr lang="ja-JP" altLang="en-US" sz="1200">
                <a:latin typeface="Meiryo UI" panose="020B0604030504040204" pitchFamily="50" charset="-128"/>
                <a:ea typeface="Meiryo UI" panose="020B0604030504040204" pitchFamily="50" charset="-128"/>
              </a:endParaRPr>
            </a:p>
          </p:txBody>
        </p:sp>
        <p:sp>
          <p:nvSpPr>
            <p:cNvPr id="21695" name="テキスト ボックス 36">
              <a:extLst>
                <a:ext uri="{FF2B5EF4-FFF2-40B4-BE49-F238E27FC236}">
                  <a16:creationId xmlns:a16="http://schemas.microsoft.com/office/drawing/2014/main" id="{7F3BC4E8-B4FC-46F6-A9CF-E515818E6FB6}"/>
                </a:ext>
              </a:extLst>
            </p:cNvPr>
            <p:cNvSpPr txBox="1">
              <a:spLocks noChangeArrowheads="1"/>
            </p:cNvSpPr>
            <p:nvPr/>
          </p:nvSpPr>
          <p:spPr bwMode="auto">
            <a:xfrm>
              <a:off x="3183860" y="-2020149"/>
              <a:ext cx="103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年超</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8%</a:t>
              </a:r>
              <a:endParaRPr lang="ja-JP" altLang="en-US" sz="1200">
                <a:latin typeface="Meiryo UI" panose="020B0604030504040204" pitchFamily="50" charset="-128"/>
                <a:ea typeface="Meiryo UI" panose="020B0604030504040204" pitchFamily="50" charset="-128"/>
              </a:endParaRPr>
            </a:p>
          </p:txBody>
        </p:sp>
      </p:grpSp>
      <p:grpSp>
        <p:nvGrpSpPr>
          <p:cNvPr id="21670" name="グループ化 21507">
            <a:extLst>
              <a:ext uri="{FF2B5EF4-FFF2-40B4-BE49-F238E27FC236}">
                <a16:creationId xmlns:a16="http://schemas.microsoft.com/office/drawing/2014/main" id="{1A0BF57C-659B-429C-96E0-CCFA67F83AA0}"/>
              </a:ext>
            </a:extLst>
          </p:cNvPr>
          <p:cNvGrpSpPr>
            <a:grpSpLocks/>
          </p:cNvGrpSpPr>
          <p:nvPr/>
        </p:nvGrpSpPr>
        <p:grpSpPr bwMode="auto">
          <a:xfrm>
            <a:off x="4626116" y="1398918"/>
            <a:ext cx="2060575" cy="1524000"/>
            <a:chOff x="2810018" y="-1222752"/>
            <a:chExt cx="2060001" cy="1524915"/>
          </a:xfrm>
        </p:grpSpPr>
        <p:graphicFrame>
          <p:nvGraphicFramePr>
            <p:cNvPr id="57" name="グラフ 56">
              <a:extLst>
                <a:ext uri="{FF2B5EF4-FFF2-40B4-BE49-F238E27FC236}">
                  <a16:creationId xmlns:a16="http://schemas.microsoft.com/office/drawing/2014/main" id="{72E17F2B-0721-4D7A-9CD0-4E2A803F78C4}"/>
                </a:ext>
              </a:extLst>
            </p:cNvPr>
            <p:cNvGraphicFramePr>
              <a:graphicFrameLocks/>
            </p:cNvGraphicFramePr>
            <p:nvPr/>
          </p:nvGraphicFramePr>
          <p:xfrm>
            <a:off x="3149894" y="-1222752"/>
            <a:ext cx="1440000" cy="1524915"/>
          </p:xfrm>
          <a:graphic>
            <a:graphicData uri="http://schemas.openxmlformats.org/drawingml/2006/chart">
              <c:chart xmlns:c="http://schemas.openxmlformats.org/drawingml/2006/chart" xmlns:r="http://schemas.openxmlformats.org/officeDocument/2006/relationships" r:id="rId3"/>
            </a:graphicData>
          </a:graphic>
        </p:graphicFrame>
        <p:sp>
          <p:nvSpPr>
            <p:cNvPr id="21691" name="テキスト ボックス 36">
              <a:extLst>
                <a:ext uri="{FF2B5EF4-FFF2-40B4-BE49-F238E27FC236}">
                  <a16:creationId xmlns:a16="http://schemas.microsoft.com/office/drawing/2014/main" id="{2EF7F793-86E0-470F-8B1F-79C6A1B2561C}"/>
                </a:ext>
              </a:extLst>
            </p:cNvPr>
            <p:cNvSpPr txBox="1">
              <a:spLocks noChangeArrowheads="1"/>
            </p:cNvSpPr>
            <p:nvPr/>
          </p:nvSpPr>
          <p:spPr bwMode="auto">
            <a:xfrm>
              <a:off x="3839731" y="-776634"/>
              <a:ext cx="103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年超</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39%</a:t>
              </a:r>
              <a:endParaRPr lang="ja-JP" altLang="en-US" sz="1200">
                <a:latin typeface="Meiryo UI" panose="020B0604030504040204" pitchFamily="50" charset="-128"/>
                <a:ea typeface="Meiryo UI" panose="020B0604030504040204" pitchFamily="50" charset="-128"/>
              </a:endParaRPr>
            </a:p>
          </p:txBody>
        </p:sp>
        <p:sp>
          <p:nvSpPr>
            <p:cNvPr id="21692" name="テキスト ボックス 36">
              <a:extLst>
                <a:ext uri="{FF2B5EF4-FFF2-40B4-BE49-F238E27FC236}">
                  <a16:creationId xmlns:a16="http://schemas.microsoft.com/office/drawing/2014/main" id="{65C4AEB7-A523-4311-ABD9-04260B243DD0}"/>
                </a:ext>
              </a:extLst>
            </p:cNvPr>
            <p:cNvSpPr txBox="1">
              <a:spLocks noChangeArrowheads="1"/>
            </p:cNvSpPr>
            <p:nvPr/>
          </p:nvSpPr>
          <p:spPr bwMode="auto">
            <a:xfrm>
              <a:off x="2810018" y="-744465"/>
              <a:ext cx="103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年未満</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61%</a:t>
              </a:r>
              <a:endParaRPr lang="ja-JP" altLang="en-US" sz="1200">
                <a:latin typeface="Meiryo UI" panose="020B0604030504040204" pitchFamily="50" charset="-128"/>
                <a:ea typeface="Meiryo UI" panose="020B0604030504040204" pitchFamily="50" charset="-128"/>
              </a:endParaRPr>
            </a:p>
          </p:txBody>
        </p:sp>
      </p:grpSp>
      <p:grpSp>
        <p:nvGrpSpPr>
          <p:cNvPr id="21671" name="グループ化 21506">
            <a:extLst>
              <a:ext uri="{FF2B5EF4-FFF2-40B4-BE49-F238E27FC236}">
                <a16:creationId xmlns:a16="http://schemas.microsoft.com/office/drawing/2014/main" id="{33ED4B30-BC48-4C3B-8FA1-89B6910148E2}"/>
              </a:ext>
            </a:extLst>
          </p:cNvPr>
          <p:cNvGrpSpPr>
            <a:grpSpLocks/>
          </p:cNvGrpSpPr>
          <p:nvPr/>
        </p:nvGrpSpPr>
        <p:grpSpPr bwMode="auto">
          <a:xfrm>
            <a:off x="6583138" y="1398918"/>
            <a:ext cx="1993900" cy="1530350"/>
            <a:chOff x="4816996" y="-1222752"/>
            <a:chExt cx="1995024" cy="1530630"/>
          </a:xfrm>
        </p:grpSpPr>
        <p:graphicFrame>
          <p:nvGraphicFramePr>
            <p:cNvPr id="59" name="グラフ 58">
              <a:extLst>
                <a:ext uri="{FF2B5EF4-FFF2-40B4-BE49-F238E27FC236}">
                  <a16:creationId xmlns:a16="http://schemas.microsoft.com/office/drawing/2014/main" id="{14BD240D-278F-4535-B171-BCB6B33D5DA3}"/>
                </a:ext>
              </a:extLst>
            </p:cNvPr>
            <p:cNvGraphicFramePr>
              <a:graphicFrameLocks/>
            </p:cNvGraphicFramePr>
            <p:nvPr/>
          </p:nvGraphicFramePr>
          <p:xfrm>
            <a:off x="5150144" y="-1222752"/>
            <a:ext cx="1440000" cy="1530630"/>
          </p:xfrm>
          <a:graphic>
            <a:graphicData uri="http://schemas.openxmlformats.org/drawingml/2006/chart">
              <c:chart xmlns:c="http://schemas.openxmlformats.org/drawingml/2006/chart" xmlns:r="http://schemas.openxmlformats.org/officeDocument/2006/relationships" r:id="rId4"/>
            </a:graphicData>
          </a:graphic>
        </p:graphicFrame>
        <p:sp>
          <p:nvSpPr>
            <p:cNvPr id="21688" name="テキスト ボックス 36">
              <a:extLst>
                <a:ext uri="{FF2B5EF4-FFF2-40B4-BE49-F238E27FC236}">
                  <a16:creationId xmlns:a16="http://schemas.microsoft.com/office/drawing/2014/main" id="{B02CF1FD-7347-42EB-B97A-8EBD3C678E88}"/>
                </a:ext>
              </a:extLst>
            </p:cNvPr>
            <p:cNvSpPr txBox="1">
              <a:spLocks noChangeArrowheads="1"/>
            </p:cNvSpPr>
            <p:nvPr/>
          </p:nvSpPr>
          <p:spPr bwMode="auto">
            <a:xfrm>
              <a:off x="4816996" y="-872039"/>
              <a:ext cx="103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年未満</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43%</a:t>
              </a:r>
              <a:endParaRPr lang="ja-JP" altLang="en-US" sz="1200">
                <a:latin typeface="Meiryo UI" panose="020B0604030504040204" pitchFamily="50" charset="-128"/>
                <a:ea typeface="Meiryo UI" panose="020B0604030504040204" pitchFamily="50" charset="-128"/>
              </a:endParaRPr>
            </a:p>
          </p:txBody>
        </p:sp>
        <p:sp>
          <p:nvSpPr>
            <p:cNvPr id="21689" name="テキスト ボックス 36">
              <a:extLst>
                <a:ext uri="{FF2B5EF4-FFF2-40B4-BE49-F238E27FC236}">
                  <a16:creationId xmlns:a16="http://schemas.microsoft.com/office/drawing/2014/main" id="{130DCFE0-B2CD-4C32-A565-FD821AFB3C9B}"/>
                </a:ext>
              </a:extLst>
            </p:cNvPr>
            <p:cNvSpPr txBox="1">
              <a:spLocks noChangeArrowheads="1"/>
            </p:cNvSpPr>
            <p:nvPr/>
          </p:nvSpPr>
          <p:spPr bwMode="auto">
            <a:xfrm>
              <a:off x="5781732" y="-397222"/>
              <a:ext cx="103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年超</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57%</a:t>
              </a:r>
              <a:endParaRPr lang="ja-JP" altLang="en-US" sz="1200">
                <a:latin typeface="Meiryo UI" panose="020B0604030504040204" pitchFamily="50" charset="-128"/>
                <a:ea typeface="Meiryo UI" panose="020B0604030504040204" pitchFamily="50" charset="-128"/>
              </a:endParaRPr>
            </a:p>
          </p:txBody>
        </p:sp>
      </p:grpSp>
      <p:sp>
        <p:nvSpPr>
          <p:cNvPr id="2" name="二等辺三角形 21509">
            <a:extLst>
              <a:ext uri="{FF2B5EF4-FFF2-40B4-BE49-F238E27FC236}">
                <a16:creationId xmlns:a16="http://schemas.microsoft.com/office/drawing/2014/main" id="{389E9DD1-A727-400B-8D1E-5BE80D2D7B66}"/>
              </a:ext>
            </a:extLst>
          </p:cNvPr>
          <p:cNvSpPr/>
          <p:nvPr/>
        </p:nvSpPr>
        <p:spPr>
          <a:xfrm rot="5400000">
            <a:off x="4195151" y="2106943"/>
            <a:ext cx="792162" cy="204788"/>
          </a:xfrm>
          <a:prstGeom prst="triangle">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21673" name="Text Box 5">
            <a:extLst>
              <a:ext uri="{FF2B5EF4-FFF2-40B4-BE49-F238E27FC236}">
                <a16:creationId xmlns:a16="http://schemas.microsoft.com/office/drawing/2014/main" id="{E47AB5C0-AF7A-49AF-98F8-EEBBDF186DE1}"/>
              </a:ext>
            </a:extLst>
          </p:cNvPr>
          <p:cNvSpPr txBox="1">
            <a:spLocks noChangeArrowheads="1"/>
          </p:cNvSpPr>
          <p:nvPr/>
        </p:nvSpPr>
        <p:spPr bwMode="auto">
          <a:xfrm>
            <a:off x="2722703" y="1244895"/>
            <a:ext cx="35020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400">
                <a:latin typeface="Meiryo UI" panose="020B0604030504040204" pitchFamily="50" charset="-128"/>
                <a:ea typeface="Meiryo UI" panose="020B0604030504040204" pitchFamily="50" charset="-128"/>
              </a:rPr>
              <a:t>◇建設後</a:t>
            </a:r>
            <a:r>
              <a:rPr lang="en-US" altLang="ja-JP" sz="1400">
                <a:latin typeface="Meiryo UI" panose="020B0604030504040204" pitchFamily="50" charset="-128"/>
                <a:ea typeface="Meiryo UI" panose="020B0604030504040204" pitchFamily="50" charset="-128"/>
              </a:rPr>
              <a:t>50</a:t>
            </a:r>
            <a:r>
              <a:rPr lang="ja-JP" altLang="en-US" sz="1400">
                <a:latin typeface="Meiryo UI" panose="020B0604030504040204" pitchFamily="50" charset="-128"/>
                <a:ea typeface="Meiryo UI" panose="020B0604030504040204" pitchFamily="50" charset="-128"/>
              </a:rPr>
              <a:t>年を超過する施設の割合</a:t>
            </a:r>
          </a:p>
        </p:txBody>
      </p:sp>
      <p:sp>
        <p:nvSpPr>
          <p:cNvPr id="21515" name="テキスト ボックス 39">
            <a:extLst>
              <a:ext uri="{FF2B5EF4-FFF2-40B4-BE49-F238E27FC236}">
                <a16:creationId xmlns:a16="http://schemas.microsoft.com/office/drawing/2014/main" id="{7A13F2DF-EAEE-494D-B4A9-C12A7DB915F2}"/>
              </a:ext>
            </a:extLst>
          </p:cNvPr>
          <p:cNvSpPr txBox="1">
            <a:spLocks noChangeArrowheads="1"/>
          </p:cNvSpPr>
          <p:nvPr/>
        </p:nvSpPr>
        <p:spPr bwMode="auto">
          <a:xfrm>
            <a:off x="3601661" y="2773396"/>
            <a:ext cx="4319587" cy="261938"/>
          </a:xfrm>
          <a:prstGeom prst="rect">
            <a:avLst/>
          </a:prstGeom>
          <a:noFill/>
          <a:ln>
            <a:noFill/>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1050">
                <a:latin typeface="Meiryo UI" panose="020B0604030504040204" pitchFamily="50" charset="-128"/>
                <a:ea typeface="Meiryo UI" panose="020B0604030504040204" pitchFamily="50" charset="-128"/>
              </a:rPr>
              <a:t>※</a:t>
            </a:r>
            <a:r>
              <a:rPr lang="ja-JP" altLang="en-US" sz="1050">
                <a:latin typeface="Meiryo UI" panose="020B0604030504040204" pitchFamily="50" charset="-128"/>
                <a:ea typeface="Meiryo UI" panose="020B0604030504040204" pitchFamily="50" charset="-128"/>
              </a:rPr>
              <a:t>母数は、建設年度が把握できている港湾施設（</a:t>
            </a:r>
            <a:r>
              <a:rPr lang="en-US" altLang="ja-JP" sz="1050">
                <a:latin typeface="Meiryo UI" panose="020B0604030504040204" pitchFamily="50" charset="-128"/>
                <a:ea typeface="Meiryo UI" panose="020B0604030504040204" pitchFamily="50" charset="-128"/>
              </a:rPr>
              <a:t>218</a:t>
            </a:r>
            <a:r>
              <a:rPr lang="ja-JP" altLang="en-US" sz="1050">
                <a:latin typeface="Meiryo UI" panose="020B0604030504040204" pitchFamily="50" charset="-128"/>
                <a:ea typeface="Meiryo UI" panose="020B0604030504040204" pitchFamily="50" charset="-128"/>
              </a:rPr>
              <a:t>施設）</a:t>
            </a:r>
          </a:p>
        </p:txBody>
      </p:sp>
      <p:graphicFrame>
        <p:nvGraphicFramePr>
          <p:cNvPr id="21523" name="グラフ 21522">
            <a:extLst>
              <a:ext uri="{FF2B5EF4-FFF2-40B4-BE49-F238E27FC236}">
                <a16:creationId xmlns:a16="http://schemas.microsoft.com/office/drawing/2014/main" id="{9D400F2E-FC93-4C15-9DBB-6F31AA296EC4}"/>
              </a:ext>
            </a:extLst>
          </p:cNvPr>
          <p:cNvGraphicFramePr>
            <a:graphicFrameLocks/>
          </p:cNvGraphicFramePr>
          <p:nvPr>
            <p:extLst>
              <p:ext uri="{D42A27DB-BD31-4B8C-83A1-F6EECF244321}">
                <p14:modId xmlns:p14="http://schemas.microsoft.com/office/powerpoint/2010/main" val="3639099831"/>
              </p:ext>
            </p:extLst>
          </p:nvPr>
        </p:nvGraphicFramePr>
        <p:xfrm>
          <a:off x="4384700" y="3394279"/>
          <a:ext cx="2667525" cy="1579197"/>
        </p:xfrm>
        <a:graphic>
          <a:graphicData uri="http://schemas.openxmlformats.org/drawingml/2006/chart">
            <c:chart xmlns:c="http://schemas.openxmlformats.org/drawingml/2006/chart" xmlns:r="http://schemas.openxmlformats.org/officeDocument/2006/relationships" r:id="rId5"/>
          </a:graphicData>
        </a:graphic>
      </p:graphicFrame>
      <p:pic>
        <p:nvPicPr>
          <p:cNvPr id="21685" name="図 21534">
            <a:extLst>
              <a:ext uri="{FF2B5EF4-FFF2-40B4-BE49-F238E27FC236}">
                <a16:creationId xmlns:a16="http://schemas.microsoft.com/office/drawing/2014/main" id="{E505440E-DAEC-422A-8608-E330A91E01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1105" y="5399883"/>
            <a:ext cx="1585912"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6" name="正方形/長方形 21535">
            <a:extLst>
              <a:ext uri="{FF2B5EF4-FFF2-40B4-BE49-F238E27FC236}">
                <a16:creationId xmlns:a16="http://schemas.microsoft.com/office/drawing/2014/main" id="{EA295BD7-A457-47BE-953B-62EE5B8BAB09}"/>
              </a:ext>
            </a:extLst>
          </p:cNvPr>
          <p:cNvSpPr/>
          <p:nvPr/>
        </p:nvSpPr>
        <p:spPr>
          <a:xfrm>
            <a:off x="4934280" y="5685633"/>
            <a:ext cx="1582737" cy="515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コンテンツ プレースホルダー 2">
            <a:extLst>
              <a:ext uri="{FF2B5EF4-FFF2-40B4-BE49-F238E27FC236}">
                <a16:creationId xmlns:a16="http://schemas.microsoft.com/office/drawing/2014/main" id="{E78F3F37-7ED9-D989-F073-F5217920E37F}"/>
              </a:ext>
            </a:extLst>
          </p:cNvPr>
          <p:cNvSpPr txBox="1">
            <a:spLocks/>
          </p:cNvSpPr>
          <p:nvPr/>
        </p:nvSpPr>
        <p:spPr bwMode="auto">
          <a:xfrm>
            <a:off x="50800" y="668338"/>
            <a:ext cx="9058275" cy="560387"/>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400">
                <a:latin typeface="Meiryo UI" panose="020B0604030504040204" pitchFamily="50" charset="-128"/>
                <a:ea typeface="Meiryo UI" panose="020B0604030504040204" pitchFamily="50" charset="-128"/>
              </a:rPr>
              <a:t>港湾・海岸施設の多くが高度経済成長期に集中的に建設されており、</a:t>
            </a:r>
            <a:br>
              <a:rPr lang="en-US" altLang="ja-JP" sz="1400">
                <a:latin typeface="Meiryo UI" panose="020B0604030504040204" pitchFamily="50" charset="-128"/>
                <a:ea typeface="Meiryo UI" panose="020B0604030504040204" pitchFamily="50" charset="-128"/>
              </a:rPr>
            </a:br>
            <a:r>
              <a:rPr lang="ja-JP" altLang="en-US" sz="1400">
                <a:latin typeface="Meiryo UI" panose="020B0604030504040204" pitchFamily="50" charset="-128"/>
                <a:ea typeface="Meiryo UI" panose="020B0604030504040204" pitchFamily="50" charset="-128"/>
              </a:rPr>
              <a:t>港湾施設では、建設後</a:t>
            </a:r>
            <a:r>
              <a:rPr lang="en-US" altLang="ja-JP" sz="1400">
                <a:latin typeface="Meiryo UI" panose="020B0604030504040204" pitchFamily="50" charset="-128"/>
                <a:ea typeface="Meiryo UI" panose="020B0604030504040204" pitchFamily="50" charset="-128"/>
              </a:rPr>
              <a:t>50</a:t>
            </a:r>
            <a:r>
              <a:rPr lang="ja-JP" altLang="en-US" sz="1400">
                <a:latin typeface="Meiryo UI" panose="020B0604030504040204" pitchFamily="50" charset="-128"/>
                <a:ea typeface="Meiryo UI" panose="020B0604030504040204" pitchFamily="50" charset="-128"/>
              </a:rPr>
              <a:t>年を超える施設が全体の約</a:t>
            </a:r>
            <a:r>
              <a:rPr lang="en-US" altLang="ja-JP" sz="1400">
                <a:latin typeface="Meiryo UI" panose="020B0604030504040204" pitchFamily="50" charset="-128"/>
                <a:ea typeface="Meiryo UI" panose="020B0604030504040204" pitchFamily="50" charset="-128"/>
              </a:rPr>
              <a:t>4</a:t>
            </a:r>
            <a:r>
              <a:rPr lang="ja-JP" altLang="en-US" sz="1400">
                <a:latin typeface="Meiryo UI" panose="020B0604030504040204" pitchFamily="50" charset="-128"/>
                <a:ea typeface="Meiryo UI" panose="020B0604030504040204" pitchFamily="50" charset="-128"/>
              </a:rPr>
              <a:t>割　　海岸保全施設では建設後</a:t>
            </a:r>
            <a:r>
              <a:rPr lang="en-US" altLang="ja-JP" sz="1400">
                <a:latin typeface="Meiryo UI" panose="020B0604030504040204" pitchFamily="50" charset="-128"/>
                <a:ea typeface="Meiryo UI" panose="020B0604030504040204" pitchFamily="50" charset="-128"/>
              </a:rPr>
              <a:t>40</a:t>
            </a:r>
            <a:r>
              <a:rPr lang="ja-JP" altLang="en-US" sz="1400">
                <a:latin typeface="Meiryo UI" panose="020B0604030504040204" pitchFamily="50" charset="-128"/>
                <a:ea typeface="Meiryo UI" panose="020B0604030504040204" pitchFamily="50" charset="-128"/>
              </a:rPr>
              <a:t>年を超える施設が約６割</a:t>
            </a:r>
            <a:endParaRPr lang="en-US" altLang="ja-JP" sz="140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9C4533AC-3D5A-71BE-4334-898AD59DB564}"/>
              </a:ext>
            </a:extLst>
          </p:cNvPr>
          <p:cNvGrpSpPr/>
          <p:nvPr/>
        </p:nvGrpSpPr>
        <p:grpSpPr>
          <a:xfrm>
            <a:off x="6901447" y="3551844"/>
            <a:ext cx="2245158" cy="1145698"/>
            <a:chOff x="2843213" y="5370512"/>
            <a:chExt cx="2245158" cy="1145698"/>
          </a:xfrm>
        </p:grpSpPr>
        <p:sp>
          <p:nvSpPr>
            <p:cNvPr id="8" name="Text Box 5">
              <a:extLst>
                <a:ext uri="{FF2B5EF4-FFF2-40B4-BE49-F238E27FC236}">
                  <a16:creationId xmlns:a16="http://schemas.microsoft.com/office/drawing/2014/main" id="{D4FDDD9E-0055-6901-35F0-F8AADE57E9E6}"/>
                </a:ext>
              </a:extLst>
            </p:cNvPr>
            <p:cNvSpPr txBox="1">
              <a:spLocks noChangeArrowheads="1"/>
            </p:cNvSpPr>
            <p:nvPr/>
          </p:nvSpPr>
          <p:spPr bwMode="auto">
            <a:xfrm>
              <a:off x="3043238" y="5370512"/>
              <a:ext cx="2045133" cy="114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500"/>
                </a:lnSpc>
                <a:spcBef>
                  <a:spcPts val="600"/>
                </a:spcBef>
                <a:buFont typeface="Arial" panose="020B0604020202020204" pitchFamily="34" charset="0"/>
                <a:buNone/>
              </a:pPr>
              <a:r>
                <a:rPr lang="ja-JP" altLang="en-US" sz="700" kern="700">
                  <a:latin typeface="Meiryo UI" panose="020B0604030504040204" pitchFamily="50" charset="-128"/>
                  <a:ea typeface="Meiryo UI" panose="020B0604030504040204" pitchFamily="50" charset="-128"/>
                </a:rPr>
                <a:t>健全度</a:t>
              </a:r>
              <a:r>
                <a:rPr lang="en-US" altLang="ja-JP" sz="700" kern="700">
                  <a:latin typeface="Meiryo UI" panose="020B0604030504040204" pitchFamily="50" charset="-128"/>
                  <a:ea typeface="Meiryo UI" panose="020B0604030504040204" pitchFamily="50" charset="-128"/>
                </a:rPr>
                <a:t>A</a:t>
              </a:r>
              <a:r>
                <a:rPr lang="ja-JP" altLang="en-US" sz="700" kern="700">
                  <a:latin typeface="Meiryo UI" panose="020B0604030504040204" pitchFamily="50" charset="-128"/>
                  <a:ea typeface="Meiryo UI" panose="020B0604030504040204" pitchFamily="50" charset="-128"/>
                </a:rPr>
                <a:t>　施設の性能が相当低下している状態</a:t>
              </a:r>
              <a:endParaRPr lang="en-US" altLang="ja-JP" sz="700" kern="700">
                <a:latin typeface="Meiryo UI" panose="020B0604030504040204" pitchFamily="50" charset="-128"/>
                <a:ea typeface="Meiryo UI" panose="020B0604030504040204" pitchFamily="50" charset="-128"/>
              </a:endParaRPr>
            </a:p>
            <a:p>
              <a:pPr eaLnBrk="1" hangingPunct="1">
                <a:lnSpc>
                  <a:spcPts val="500"/>
                </a:lnSpc>
                <a:spcBef>
                  <a:spcPts val="600"/>
                </a:spcBef>
                <a:buFont typeface="Arial" panose="020B0604020202020204" pitchFamily="34" charset="0"/>
                <a:buNone/>
              </a:pPr>
              <a:endParaRPr lang="en-US" altLang="ja-JP" sz="700" kern="700">
                <a:latin typeface="Meiryo UI" panose="020B0604030504040204" pitchFamily="50" charset="-128"/>
                <a:ea typeface="Meiryo UI" panose="020B0604030504040204" pitchFamily="50" charset="-128"/>
              </a:endParaRPr>
            </a:p>
            <a:p>
              <a:pPr eaLnBrk="1" hangingPunct="1">
                <a:lnSpc>
                  <a:spcPts val="500"/>
                </a:lnSpc>
                <a:spcBef>
                  <a:spcPts val="600"/>
                </a:spcBef>
                <a:buFont typeface="Arial" panose="020B0604020202020204" pitchFamily="34" charset="0"/>
                <a:buNone/>
              </a:pPr>
              <a:r>
                <a:rPr lang="ja-JP" altLang="en-US" sz="700" kern="700">
                  <a:latin typeface="Meiryo UI" panose="020B0604030504040204" pitchFamily="50" charset="-128"/>
                  <a:ea typeface="Meiryo UI" panose="020B0604030504040204" pitchFamily="50" charset="-128"/>
                </a:rPr>
                <a:t>健全度</a:t>
              </a:r>
              <a:r>
                <a:rPr lang="en-US" altLang="ja-JP" sz="700" kern="700">
                  <a:latin typeface="Meiryo UI" panose="020B0604030504040204" pitchFamily="50" charset="-128"/>
                  <a:ea typeface="Meiryo UI" panose="020B0604030504040204" pitchFamily="50" charset="-128"/>
                </a:rPr>
                <a:t>B</a:t>
              </a:r>
              <a:r>
                <a:rPr lang="ja-JP" altLang="en-US" sz="700" kern="700">
                  <a:latin typeface="Meiryo UI" panose="020B0604030504040204" pitchFamily="50" charset="-128"/>
                  <a:ea typeface="Meiryo UI" panose="020B0604030504040204" pitchFamily="50" charset="-128"/>
                </a:rPr>
                <a:t>　施設の性能が低下している状態</a:t>
              </a:r>
              <a:endParaRPr lang="en-US" altLang="ja-JP" sz="700" kern="700">
                <a:latin typeface="Meiryo UI" panose="020B0604030504040204" pitchFamily="50" charset="-128"/>
                <a:ea typeface="Meiryo UI" panose="020B0604030504040204" pitchFamily="50" charset="-128"/>
              </a:endParaRPr>
            </a:p>
            <a:p>
              <a:pPr eaLnBrk="1" hangingPunct="1">
                <a:lnSpc>
                  <a:spcPts val="500"/>
                </a:lnSpc>
                <a:spcBef>
                  <a:spcPts val="600"/>
                </a:spcBef>
                <a:buFont typeface="Arial" panose="020B0604020202020204" pitchFamily="34" charset="0"/>
                <a:buNone/>
              </a:pPr>
              <a:endParaRPr lang="en-US" altLang="ja-JP" sz="700" kern="700">
                <a:latin typeface="Meiryo UI" panose="020B0604030504040204" pitchFamily="50" charset="-128"/>
                <a:ea typeface="Meiryo UI" panose="020B0604030504040204" pitchFamily="50" charset="-128"/>
              </a:endParaRPr>
            </a:p>
            <a:p>
              <a:pPr eaLnBrk="1" hangingPunct="1">
                <a:lnSpc>
                  <a:spcPts val="500"/>
                </a:lnSpc>
                <a:spcBef>
                  <a:spcPts val="600"/>
                </a:spcBef>
                <a:buFont typeface="Arial" panose="020B0604020202020204" pitchFamily="34" charset="0"/>
                <a:buNone/>
              </a:pPr>
              <a:r>
                <a:rPr lang="ja-JP" altLang="en-US" sz="700" kern="700">
                  <a:latin typeface="Meiryo UI" panose="020B0604030504040204" pitchFamily="50" charset="-128"/>
                  <a:ea typeface="Meiryo UI" panose="020B0604030504040204" pitchFamily="50" charset="-128"/>
                </a:rPr>
                <a:t>健全度</a:t>
              </a:r>
              <a:r>
                <a:rPr lang="en-US" altLang="ja-JP" sz="700" kern="700">
                  <a:latin typeface="Meiryo UI" panose="020B0604030504040204" pitchFamily="50" charset="-128"/>
                  <a:ea typeface="Meiryo UI" panose="020B0604030504040204" pitchFamily="50" charset="-128"/>
                </a:rPr>
                <a:t>C</a:t>
              </a:r>
              <a:r>
                <a:rPr lang="ja-JP" altLang="en-US" sz="700" kern="700">
                  <a:latin typeface="Meiryo UI" panose="020B0604030504040204" pitchFamily="50" charset="-128"/>
                  <a:ea typeface="Meiryo UI" panose="020B0604030504040204" pitchFamily="50" charset="-128"/>
                </a:rPr>
                <a:t>　変状はあるが、施設の性能低下が</a:t>
              </a:r>
              <a:endParaRPr lang="en-US" altLang="ja-JP" sz="700" kern="700">
                <a:latin typeface="Meiryo UI" panose="020B0604030504040204" pitchFamily="50" charset="-128"/>
                <a:ea typeface="Meiryo UI" panose="020B0604030504040204" pitchFamily="50" charset="-128"/>
              </a:endParaRPr>
            </a:p>
            <a:p>
              <a:pPr eaLnBrk="1" hangingPunct="1">
                <a:lnSpc>
                  <a:spcPts val="500"/>
                </a:lnSpc>
                <a:spcBef>
                  <a:spcPts val="600"/>
                </a:spcBef>
                <a:buFont typeface="Arial" panose="020B0604020202020204" pitchFamily="34" charset="0"/>
                <a:buNone/>
              </a:pPr>
              <a:r>
                <a:rPr lang="ja-JP" altLang="en-US" sz="700" kern="700">
                  <a:latin typeface="Meiryo UI" panose="020B0604030504040204" pitchFamily="50" charset="-128"/>
                  <a:ea typeface="Meiryo UI" panose="020B0604030504040204" pitchFamily="50" charset="-128"/>
                </a:rPr>
                <a:t>　　　　　　 ほとんど認められない状態</a:t>
              </a:r>
              <a:endParaRPr lang="en-US" altLang="ja-JP" sz="700" kern="700">
                <a:latin typeface="Meiryo UI" panose="020B0604030504040204" pitchFamily="50" charset="-128"/>
                <a:ea typeface="Meiryo UI" panose="020B0604030504040204" pitchFamily="50" charset="-128"/>
              </a:endParaRPr>
            </a:p>
            <a:p>
              <a:pPr eaLnBrk="1" hangingPunct="1">
                <a:lnSpc>
                  <a:spcPts val="500"/>
                </a:lnSpc>
                <a:spcBef>
                  <a:spcPts val="600"/>
                </a:spcBef>
                <a:buFont typeface="Arial" panose="020B0604020202020204" pitchFamily="34" charset="0"/>
                <a:buNone/>
              </a:pPr>
              <a:r>
                <a:rPr lang="ja-JP" altLang="en-US" sz="700" kern="700">
                  <a:latin typeface="Meiryo UI" panose="020B0604030504040204" pitchFamily="50" charset="-128"/>
                  <a:ea typeface="Meiryo UI" panose="020B0604030504040204" pitchFamily="50" charset="-128"/>
                </a:rPr>
                <a:t>健全度</a:t>
              </a:r>
              <a:r>
                <a:rPr lang="en-US" altLang="ja-JP" sz="700" kern="700">
                  <a:latin typeface="Meiryo UI" panose="020B0604030504040204" pitchFamily="50" charset="-128"/>
                  <a:ea typeface="Meiryo UI" panose="020B0604030504040204" pitchFamily="50" charset="-128"/>
                </a:rPr>
                <a:t>D</a:t>
              </a:r>
              <a:r>
                <a:rPr lang="ja-JP" altLang="en-US" sz="700" kern="700">
                  <a:latin typeface="Meiryo UI" panose="020B0604030504040204" pitchFamily="50" charset="-128"/>
                  <a:ea typeface="Meiryo UI" panose="020B0604030504040204" pitchFamily="50" charset="-128"/>
                </a:rPr>
                <a:t>　変状は認められず、施設の性能が</a:t>
              </a:r>
              <a:endParaRPr lang="en-US" altLang="ja-JP" sz="700" kern="700">
                <a:latin typeface="Meiryo UI" panose="020B0604030504040204" pitchFamily="50" charset="-128"/>
                <a:ea typeface="Meiryo UI" panose="020B0604030504040204" pitchFamily="50" charset="-128"/>
              </a:endParaRPr>
            </a:p>
            <a:p>
              <a:pPr eaLnBrk="1" hangingPunct="1">
                <a:lnSpc>
                  <a:spcPts val="500"/>
                </a:lnSpc>
                <a:spcBef>
                  <a:spcPts val="600"/>
                </a:spcBef>
                <a:buFont typeface="Arial" panose="020B0604020202020204" pitchFamily="34" charset="0"/>
                <a:buNone/>
              </a:pPr>
              <a:r>
                <a:rPr lang="ja-JP" altLang="en-US" sz="700" kern="700">
                  <a:latin typeface="Meiryo UI" panose="020B0604030504040204" pitchFamily="50" charset="-128"/>
                  <a:ea typeface="Meiryo UI" panose="020B0604030504040204" pitchFamily="50" charset="-128"/>
                </a:rPr>
                <a:t>　　　　　　 十分に保持されている状態</a:t>
              </a:r>
            </a:p>
          </p:txBody>
        </p:sp>
        <p:sp>
          <p:nvSpPr>
            <p:cNvPr id="9" name="正方形/長方形 8">
              <a:extLst>
                <a:ext uri="{FF2B5EF4-FFF2-40B4-BE49-F238E27FC236}">
                  <a16:creationId xmlns:a16="http://schemas.microsoft.com/office/drawing/2014/main" id="{C4A967BF-58D1-884B-0C86-20CF2B940AF3}"/>
                </a:ext>
              </a:extLst>
            </p:cNvPr>
            <p:cNvSpPr/>
            <p:nvPr/>
          </p:nvSpPr>
          <p:spPr>
            <a:xfrm>
              <a:off x="2952750" y="6210300"/>
              <a:ext cx="107950" cy="109538"/>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正方形/長方形 10">
              <a:extLst>
                <a:ext uri="{FF2B5EF4-FFF2-40B4-BE49-F238E27FC236}">
                  <a16:creationId xmlns:a16="http://schemas.microsoft.com/office/drawing/2014/main" id="{C7A0FEF7-AE80-1B1D-D441-8EB597D6A0C5}"/>
                </a:ext>
              </a:extLst>
            </p:cNvPr>
            <p:cNvSpPr/>
            <p:nvPr/>
          </p:nvSpPr>
          <p:spPr>
            <a:xfrm>
              <a:off x="2952750" y="5929312"/>
              <a:ext cx="107950" cy="10795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正方形/長方形 14">
              <a:extLst>
                <a:ext uri="{FF2B5EF4-FFF2-40B4-BE49-F238E27FC236}">
                  <a16:creationId xmlns:a16="http://schemas.microsoft.com/office/drawing/2014/main" id="{2196DCED-3A88-4621-C02C-58312E8C82B6}"/>
                </a:ext>
              </a:extLst>
            </p:cNvPr>
            <p:cNvSpPr/>
            <p:nvPr/>
          </p:nvSpPr>
          <p:spPr>
            <a:xfrm>
              <a:off x="2949575" y="5646734"/>
              <a:ext cx="107950" cy="109537"/>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正方形/長方形 15">
              <a:extLst>
                <a:ext uri="{FF2B5EF4-FFF2-40B4-BE49-F238E27FC236}">
                  <a16:creationId xmlns:a16="http://schemas.microsoft.com/office/drawing/2014/main" id="{36185BCA-C625-4746-2F1B-0C05C15E328F}"/>
                </a:ext>
              </a:extLst>
            </p:cNvPr>
            <p:cNvSpPr/>
            <p:nvPr/>
          </p:nvSpPr>
          <p:spPr>
            <a:xfrm>
              <a:off x="2947988" y="5378446"/>
              <a:ext cx="107950" cy="109537"/>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8" name="直線コネクタ 17">
              <a:extLst>
                <a:ext uri="{FF2B5EF4-FFF2-40B4-BE49-F238E27FC236}">
                  <a16:creationId xmlns:a16="http://schemas.microsoft.com/office/drawing/2014/main" id="{31677E57-A7C2-29D1-210A-40BF03D71106}"/>
                </a:ext>
              </a:extLst>
            </p:cNvPr>
            <p:cNvCxnSpPr>
              <a:cxnSpLocks/>
            </p:cNvCxnSpPr>
            <p:nvPr/>
          </p:nvCxnSpPr>
          <p:spPr>
            <a:xfrm>
              <a:off x="2843213" y="5862638"/>
              <a:ext cx="20224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77B6DAFD-E317-1EEF-3FF3-B604356A174E}"/>
                </a:ext>
              </a:extLst>
            </p:cNvPr>
            <p:cNvCxnSpPr>
              <a:cxnSpLocks/>
            </p:cNvCxnSpPr>
            <p:nvPr/>
          </p:nvCxnSpPr>
          <p:spPr>
            <a:xfrm>
              <a:off x="4848225" y="5843588"/>
              <a:ext cx="0" cy="64770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51D5A3C1-34C1-D157-3FB4-2C6B50A84C23}"/>
                </a:ext>
              </a:extLst>
            </p:cNvPr>
            <p:cNvSpPr txBox="1"/>
            <p:nvPr/>
          </p:nvSpPr>
          <p:spPr>
            <a:xfrm>
              <a:off x="4894041" y="5798516"/>
              <a:ext cx="107722" cy="634034"/>
            </a:xfrm>
            <a:prstGeom prst="rect">
              <a:avLst/>
            </a:prstGeom>
            <a:noFill/>
          </p:spPr>
          <p:txBody>
            <a:bodyPr vert="eaVert" wrap="square" lIns="0" rIns="0" rtlCol="0">
              <a:spAutoFit/>
            </a:bodyPr>
            <a:lstStyle/>
            <a:p>
              <a:r>
                <a:rPr kumimoji="1" lang="ja-JP" altLang="en-US" sz="700">
                  <a:latin typeface="Meiryo UI" panose="020B0604030504040204" pitchFamily="50" charset="-128"/>
                  <a:ea typeface="Meiryo UI" panose="020B0604030504040204" pitchFamily="50" charset="-128"/>
                </a:rPr>
                <a:t>目標管理水準</a:t>
              </a:r>
            </a:p>
          </p:txBody>
        </p:sp>
      </p:grpSp>
      <p:graphicFrame>
        <p:nvGraphicFramePr>
          <p:cNvPr id="22" name="表 12">
            <a:extLst>
              <a:ext uri="{FF2B5EF4-FFF2-40B4-BE49-F238E27FC236}">
                <a16:creationId xmlns:a16="http://schemas.microsoft.com/office/drawing/2014/main" id="{ACFC976A-F39F-3FE3-4D25-EF3DF907A363}"/>
              </a:ext>
            </a:extLst>
          </p:cNvPr>
          <p:cNvGraphicFramePr>
            <a:graphicFrameLocks noGrp="1"/>
          </p:cNvGraphicFramePr>
          <p:nvPr>
            <p:extLst>
              <p:ext uri="{D42A27DB-BD31-4B8C-83A1-F6EECF244321}">
                <p14:modId xmlns:p14="http://schemas.microsoft.com/office/powerpoint/2010/main" val="1394271138"/>
              </p:ext>
            </p:extLst>
          </p:nvPr>
        </p:nvGraphicFramePr>
        <p:xfrm>
          <a:off x="60960" y="3850029"/>
          <a:ext cx="2557170" cy="2877558"/>
        </p:xfrm>
        <a:graphic>
          <a:graphicData uri="http://schemas.openxmlformats.org/drawingml/2006/table">
            <a:tbl>
              <a:tblPr firstRow="1" bandRow="1">
                <a:tableStyleId>{5C22544A-7EE6-4342-B048-85BDC9FD1C3A}</a:tableStyleId>
              </a:tblPr>
              <a:tblGrid>
                <a:gridCol w="1647788">
                  <a:extLst>
                    <a:ext uri="{9D8B030D-6E8A-4147-A177-3AD203B41FA5}">
                      <a16:colId xmlns:a16="http://schemas.microsoft.com/office/drawing/2014/main" val="20000"/>
                    </a:ext>
                  </a:extLst>
                </a:gridCol>
                <a:gridCol w="909382">
                  <a:extLst>
                    <a:ext uri="{9D8B030D-6E8A-4147-A177-3AD203B41FA5}">
                      <a16:colId xmlns:a16="http://schemas.microsoft.com/office/drawing/2014/main" val="20001"/>
                    </a:ext>
                  </a:extLst>
                </a:gridCol>
              </a:tblGrid>
              <a:tr h="246062">
                <a:tc>
                  <a:txBody>
                    <a:bodyPr/>
                    <a:lstStyle/>
                    <a:p>
                      <a:pPr algn="ctr"/>
                      <a:r>
                        <a:rPr kumimoji="1" lang="ja-JP" altLang="en-US" sz="1200">
                          <a:latin typeface="Meiryo UI" panose="020B0604030504040204" pitchFamily="50" charset="-128"/>
                          <a:ea typeface="Meiryo UI" panose="020B0604030504040204" pitchFamily="50" charset="-128"/>
                        </a:rPr>
                        <a:t>対象施設</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latin typeface="Meiryo UI" panose="020B0604030504040204" pitchFamily="50" charset="-128"/>
                          <a:ea typeface="Meiryo UI" panose="020B0604030504040204" pitchFamily="50" charset="-128"/>
                        </a:rPr>
                        <a:t>数量</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01914">
                <a:tc>
                  <a:txBody>
                    <a:bodyPr/>
                    <a:lstStyle/>
                    <a:p>
                      <a:r>
                        <a:rPr kumimoji="1" lang="ja-JP" altLang="en-US" sz="1200">
                          <a:latin typeface="Meiryo UI" panose="020B0604030504040204" pitchFamily="50" charset="-128"/>
                          <a:ea typeface="Meiryo UI" panose="020B0604030504040204" pitchFamily="50" charset="-128"/>
                        </a:rPr>
                        <a:t>防潮堤（堤防・護岸）</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solidFill>
                            <a:schemeClr val="tx1"/>
                          </a:solidFill>
                          <a:latin typeface="Meiryo UI" panose="020B0604030504040204" pitchFamily="50" charset="-128"/>
                          <a:ea typeface="Meiryo UI" panose="020B0604030504040204" pitchFamily="50" charset="-128"/>
                        </a:rPr>
                        <a:t>74km</a:t>
                      </a:r>
                      <a:endParaRPr kumimoji="1" lang="ja-JP" altLang="en-US" sz="1200">
                        <a:solidFill>
                          <a:schemeClr val="tx1"/>
                        </a:solidFill>
                        <a:latin typeface="Meiryo UI" panose="020B0604030504040204" pitchFamily="50" charset="-128"/>
                        <a:ea typeface="Meiryo UI" panose="020B0604030504040204" pitchFamily="50" charset="-128"/>
                      </a:endParaRP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79400">
                <a:tc>
                  <a:txBody>
                    <a:bodyPr/>
                    <a:lstStyle/>
                    <a:p>
                      <a:r>
                        <a:rPr kumimoji="1" lang="ja-JP" altLang="en-US" sz="1200">
                          <a:latin typeface="Meiryo UI" panose="020B0604030504040204" pitchFamily="50" charset="-128"/>
                          <a:ea typeface="Meiryo UI" panose="020B0604030504040204" pitchFamily="50" charset="-128"/>
                        </a:rPr>
                        <a:t>突堤</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solidFill>
                            <a:schemeClr val="tx1"/>
                          </a:solidFill>
                          <a:latin typeface="Meiryo UI" panose="020B0604030504040204" pitchFamily="50" charset="-128"/>
                          <a:ea typeface="Meiryo UI" panose="020B0604030504040204" pitchFamily="50" charset="-128"/>
                        </a:rPr>
                        <a:t>105</a:t>
                      </a:r>
                      <a:r>
                        <a:rPr kumimoji="1" lang="ja-JP" altLang="en-US" sz="1200">
                          <a:solidFill>
                            <a:schemeClr val="tx1"/>
                          </a:solidFill>
                          <a:latin typeface="Meiryo UI" panose="020B0604030504040204" pitchFamily="50" charset="-128"/>
                          <a:ea typeface="Meiryo UI" panose="020B0604030504040204" pitchFamily="50" charset="-128"/>
                        </a:rPr>
                        <a:t>基</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70933">
                <a:tc>
                  <a:txBody>
                    <a:bodyPr/>
                    <a:lstStyle/>
                    <a:p>
                      <a:r>
                        <a:rPr kumimoji="1" lang="ja-JP" altLang="en-US" sz="1200">
                          <a:latin typeface="Meiryo UI" panose="020B0604030504040204" pitchFamily="50" charset="-128"/>
                          <a:ea typeface="Meiryo UI" panose="020B0604030504040204" pitchFamily="50" charset="-128"/>
                        </a:rPr>
                        <a:t>離岸堤</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solidFill>
                            <a:schemeClr val="tx1"/>
                          </a:solidFill>
                          <a:latin typeface="Meiryo UI" panose="020B0604030504040204" pitchFamily="50" charset="-128"/>
                          <a:ea typeface="Meiryo UI" panose="020B0604030504040204" pitchFamily="50" charset="-128"/>
                        </a:rPr>
                        <a:t>23</a:t>
                      </a:r>
                      <a:r>
                        <a:rPr kumimoji="1" lang="ja-JP" altLang="en-US" sz="1200">
                          <a:solidFill>
                            <a:schemeClr val="tx1"/>
                          </a:solidFill>
                          <a:latin typeface="Meiryo UI" panose="020B0604030504040204" pitchFamily="50" charset="-128"/>
                          <a:ea typeface="Meiryo UI" panose="020B0604030504040204" pitchFamily="50" charset="-128"/>
                        </a:rPr>
                        <a:t>基</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84452">
                <a:tc>
                  <a:txBody>
                    <a:bodyPr/>
                    <a:lstStyle/>
                    <a:p>
                      <a:r>
                        <a:rPr kumimoji="1" lang="ja-JP" altLang="en-US" sz="1200">
                          <a:latin typeface="Meiryo UI" panose="020B0604030504040204" pitchFamily="50" charset="-128"/>
                          <a:ea typeface="Meiryo UI" panose="020B0604030504040204" pitchFamily="50" charset="-128"/>
                        </a:rPr>
                        <a:t>養浜・砂浜等</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solidFill>
                            <a:schemeClr val="tx1"/>
                          </a:solidFill>
                          <a:latin typeface="Meiryo UI" panose="020B0604030504040204" pitchFamily="50" charset="-128"/>
                          <a:ea typeface="Meiryo UI" panose="020B0604030504040204" pitchFamily="50" charset="-128"/>
                        </a:rPr>
                        <a:t>3km</a:t>
                      </a:r>
                      <a:endParaRPr kumimoji="1" lang="ja-JP" altLang="en-US" sz="1200">
                        <a:solidFill>
                          <a:schemeClr val="tx1"/>
                        </a:solidFill>
                        <a:latin typeface="Meiryo UI" panose="020B0604030504040204" pitchFamily="50" charset="-128"/>
                        <a:ea typeface="Meiryo UI" panose="020B0604030504040204" pitchFamily="50" charset="-128"/>
                      </a:endParaRP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304800">
                <a:tc>
                  <a:txBody>
                    <a:bodyPr/>
                    <a:lstStyle/>
                    <a:p>
                      <a:r>
                        <a:rPr kumimoji="1" lang="ja-JP" altLang="en-US" sz="1200">
                          <a:latin typeface="Meiryo UI" panose="020B0604030504040204" pitchFamily="50" charset="-128"/>
                          <a:ea typeface="Meiryo UI" panose="020B0604030504040204" pitchFamily="50" charset="-128"/>
                        </a:rPr>
                        <a:t>潜堤</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solidFill>
                            <a:schemeClr val="tx1"/>
                          </a:solidFill>
                          <a:latin typeface="Meiryo UI" panose="020B0604030504040204" pitchFamily="50" charset="-128"/>
                          <a:ea typeface="Meiryo UI" panose="020B0604030504040204" pitchFamily="50" charset="-128"/>
                        </a:rPr>
                        <a:t>6</a:t>
                      </a:r>
                      <a:r>
                        <a:rPr kumimoji="1" lang="ja-JP" altLang="en-US" sz="1200">
                          <a:solidFill>
                            <a:schemeClr val="tx1"/>
                          </a:solidFill>
                          <a:latin typeface="Meiryo UI" panose="020B0604030504040204" pitchFamily="50" charset="-128"/>
                          <a:ea typeface="Meiryo UI" panose="020B0604030504040204" pitchFamily="50" charset="-128"/>
                        </a:rPr>
                        <a:t>基</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304800">
                <a:tc>
                  <a:txBody>
                    <a:bodyPr/>
                    <a:lstStyle/>
                    <a:p>
                      <a:r>
                        <a:rPr kumimoji="1" lang="ja-JP" altLang="en-US" sz="1200">
                          <a:latin typeface="Meiryo UI" panose="020B0604030504040204" pitchFamily="50" charset="-128"/>
                          <a:ea typeface="Meiryo UI" panose="020B0604030504040204" pitchFamily="50" charset="-128"/>
                        </a:rPr>
                        <a:t>水門</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solidFill>
                            <a:schemeClr val="tx1"/>
                          </a:solidFill>
                          <a:latin typeface="Meiryo UI" panose="020B0604030504040204" pitchFamily="50" charset="-128"/>
                          <a:ea typeface="Meiryo UI" panose="020B0604030504040204" pitchFamily="50" charset="-128"/>
                        </a:rPr>
                        <a:t>12</a:t>
                      </a:r>
                      <a:r>
                        <a:rPr kumimoji="1" lang="ja-JP" altLang="en-US" sz="1200">
                          <a:solidFill>
                            <a:schemeClr val="tx1"/>
                          </a:solidFill>
                          <a:latin typeface="Meiryo UI" panose="020B0604030504040204" pitchFamily="50" charset="-128"/>
                          <a:ea typeface="Meiryo UI" panose="020B0604030504040204" pitchFamily="50" charset="-128"/>
                        </a:rPr>
                        <a:t>施設</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04800">
                <a:tc>
                  <a:txBody>
                    <a:bodyPr/>
                    <a:lstStyle/>
                    <a:p>
                      <a:r>
                        <a:rPr kumimoji="1" lang="ja-JP" altLang="en-US" sz="1200">
                          <a:latin typeface="Meiryo UI" panose="020B0604030504040204" pitchFamily="50" charset="-128"/>
                          <a:ea typeface="Meiryo UI" panose="020B0604030504040204" pitchFamily="50" charset="-128"/>
                        </a:rPr>
                        <a:t>樋門</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solidFill>
                            <a:schemeClr val="tx1"/>
                          </a:solidFill>
                          <a:latin typeface="Meiryo UI" panose="020B0604030504040204" pitchFamily="50" charset="-128"/>
                          <a:ea typeface="Meiryo UI" panose="020B0604030504040204" pitchFamily="50" charset="-128"/>
                        </a:rPr>
                        <a:t>42</a:t>
                      </a:r>
                      <a:r>
                        <a:rPr kumimoji="1" lang="ja-JP" altLang="en-US" sz="1200">
                          <a:solidFill>
                            <a:schemeClr val="tx1"/>
                          </a:solidFill>
                          <a:latin typeface="Meiryo UI" panose="020B0604030504040204" pitchFamily="50" charset="-128"/>
                          <a:ea typeface="Meiryo UI" panose="020B0604030504040204" pitchFamily="50" charset="-128"/>
                        </a:rPr>
                        <a:t>施設</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158585">
                <a:tc>
                  <a:txBody>
                    <a:bodyPr/>
                    <a:lstStyle/>
                    <a:p>
                      <a:r>
                        <a:rPr kumimoji="1" lang="ja-JP" altLang="en-US" sz="1200">
                          <a:latin typeface="Meiryo UI" panose="020B0604030504040204" pitchFamily="50" charset="-128"/>
                          <a:ea typeface="Meiryo UI" panose="020B0604030504040204" pitchFamily="50" charset="-128"/>
                        </a:rPr>
                        <a:t>門扉</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solidFill>
                            <a:schemeClr val="tx1"/>
                          </a:solidFill>
                          <a:latin typeface="Meiryo UI" panose="020B0604030504040204" pitchFamily="50" charset="-128"/>
                          <a:ea typeface="Meiryo UI" panose="020B0604030504040204" pitchFamily="50" charset="-128"/>
                        </a:rPr>
                        <a:t>120</a:t>
                      </a:r>
                      <a:r>
                        <a:rPr kumimoji="1" lang="ja-JP" altLang="en-US" sz="1200">
                          <a:solidFill>
                            <a:schemeClr val="tx1"/>
                          </a:solidFill>
                          <a:latin typeface="Meiryo UI" panose="020B0604030504040204" pitchFamily="50" charset="-128"/>
                          <a:ea typeface="Meiryo UI" panose="020B0604030504040204" pitchFamily="50" charset="-128"/>
                        </a:rPr>
                        <a:t>施設</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162000">
                <a:tc>
                  <a:txBody>
                    <a:bodyPr/>
                    <a:lstStyle/>
                    <a:p>
                      <a:r>
                        <a:rPr kumimoji="1" lang="ja-JP" altLang="en-US" sz="1200">
                          <a:latin typeface="Meiryo UI" panose="020B0604030504040204" pitchFamily="50" charset="-128"/>
                          <a:ea typeface="Meiryo UI" panose="020B0604030504040204" pitchFamily="50" charset="-128"/>
                        </a:rPr>
                        <a:t>排水機場</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r"/>
                      <a:r>
                        <a:rPr kumimoji="1" lang="en-US" altLang="ja-JP" sz="1200">
                          <a:solidFill>
                            <a:schemeClr val="tx1"/>
                          </a:solidFill>
                          <a:latin typeface="Meiryo UI" panose="020B0604030504040204" pitchFamily="50" charset="-128"/>
                          <a:ea typeface="Meiryo UI" panose="020B0604030504040204" pitchFamily="50" charset="-128"/>
                        </a:rPr>
                        <a:t>9</a:t>
                      </a:r>
                      <a:r>
                        <a:rPr kumimoji="1" lang="ja-JP" altLang="en-US" sz="1200">
                          <a:solidFill>
                            <a:schemeClr val="tx1"/>
                          </a:solidFill>
                          <a:latin typeface="Meiryo UI" panose="020B0604030504040204" pitchFamily="50" charset="-128"/>
                          <a:ea typeface="Meiryo UI" panose="020B0604030504040204" pitchFamily="50" charset="-128"/>
                        </a:rPr>
                        <a:t>施設</a:t>
                      </a:r>
                    </a:p>
                  </a:txBody>
                  <a:tcPr marL="91504" marR="91504" marT="45734" marB="4573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00323619"/>
                  </a:ext>
                </a:extLst>
              </a:tr>
            </a:tbl>
          </a:graphicData>
        </a:graphic>
      </p:graphicFrame>
      <p:grpSp>
        <p:nvGrpSpPr>
          <p:cNvPr id="24" name="グループ化 23">
            <a:extLst>
              <a:ext uri="{FF2B5EF4-FFF2-40B4-BE49-F238E27FC236}">
                <a16:creationId xmlns:a16="http://schemas.microsoft.com/office/drawing/2014/main" id="{0764C98A-2768-ACA0-97C9-F5F7FEB2EAD4}"/>
              </a:ext>
            </a:extLst>
          </p:cNvPr>
          <p:cNvGrpSpPr/>
          <p:nvPr/>
        </p:nvGrpSpPr>
        <p:grpSpPr>
          <a:xfrm>
            <a:off x="2683750" y="3152158"/>
            <a:ext cx="1761669" cy="1127271"/>
            <a:chOff x="2756679" y="3525152"/>
            <a:chExt cx="1856149" cy="1187728"/>
          </a:xfrm>
        </p:grpSpPr>
        <p:pic>
          <p:nvPicPr>
            <p:cNvPr id="25" name="コンテンツ プレースホルダー 3">
              <a:extLst>
                <a:ext uri="{FF2B5EF4-FFF2-40B4-BE49-F238E27FC236}">
                  <a16:creationId xmlns:a16="http://schemas.microsoft.com/office/drawing/2014/main" id="{65B72C6E-0124-2C6D-F906-B16DA89D7124}"/>
                </a:ext>
              </a:extLst>
            </p:cNvPr>
            <p:cNvPicPr>
              <a:picLocks/>
            </p:cNvPicPr>
            <p:nvPr/>
          </p:nvPicPr>
          <p:blipFill>
            <a:blip r:embed="rId7">
              <a:extLst>
                <a:ext uri="{28A0092B-C50C-407E-A947-70E740481C1C}">
                  <a14:useLocalDpi xmlns:a14="http://schemas.microsoft.com/office/drawing/2010/main" val="0"/>
                </a:ext>
              </a:extLst>
            </a:blip>
            <a:srcRect l="2762" b="17146"/>
            <a:stretch>
              <a:fillRect/>
            </a:stretch>
          </p:blipFill>
          <p:spPr bwMode="auto">
            <a:xfrm>
              <a:off x="2756679" y="3525152"/>
              <a:ext cx="1856149" cy="11877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 name="テキスト ボックス 7">
              <a:extLst>
                <a:ext uri="{FF2B5EF4-FFF2-40B4-BE49-F238E27FC236}">
                  <a16:creationId xmlns:a16="http://schemas.microsoft.com/office/drawing/2014/main" id="{203F644B-89C0-9C90-6D81-A7E3B6AE8E42}"/>
                </a:ext>
              </a:extLst>
            </p:cNvPr>
            <p:cNvSpPr txBox="1">
              <a:spLocks noChangeArrowheads="1"/>
            </p:cNvSpPr>
            <p:nvPr/>
          </p:nvSpPr>
          <p:spPr bwMode="auto">
            <a:xfrm>
              <a:off x="3551704" y="4574548"/>
              <a:ext cx="1049656" cy="129714"/>
            </a:xfrm>
            <a:prstGeom prst="rect">
              <a:avLst/>
            </a:prstGeom>
            <a:solidFill>
              <a:schemeClr val="bg1"/>
            </a:solidFill>
            <a:ln w="9525">
              <a:solidFill>
                <a:schemeClr val="tx1"/>
              </a:solidFill>
              <a:miter lim="800000"/>
              <a:headEnd/>
              <a:tailEnd/>
            </a:ln>
          </p:spPr>
          <p:txBody>
            <a:bodyPr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800">
                  <a:latin typeface="Meiryo UI" panose="020B0604030504040204" pitchFamily="50" charset="-128"/>
                  <a:ea typeface="Meiryo UI" panose="020B0604030504040204" pitchFamily="50" charset="-128"/>
                </a:rPr>
                <a:t>(</a:t>
              </a:r>
              <a:r>
                <a:rPr lang="ja-JP" altLang="en-US" sz="800">
                  <a:latin typeface="Meiryo UI" panose="020B0604030504040204" pitchFamily="50" charset="-128"/>
                  <a:ea typeface="Meiryo UI" panose="020B0604030504040204" pitchFamily="50" charset="-128"/>
                </a:rPr>
                <a:t>港湾施設</a:t>
              </a:r>
              <a:r>
                <a:rPr lang="en-US" altLang="ja-JP" sz="800">
                  <a:latin typeface="Meiryo UI" panose="020B0604030504040204" pitchFamily="50" charset="-128"/>
                  <a:ea typeface="Meiryo UI" panose="020B0604030504040204" pitchFamily="50" charset="-128"/>
                </a:rPr>
                <a:t>)</a:t>
              </a:r>
              <a:r>
                <a:rPr lang="ja-JP" altLang="en-US" sz="800">
                  <a:latin typeface="Meiryo UI" panose="020B0604030504040204" pitchFamily="50" charset="-128"/>
                  <a:ea typeface="Meiryo UI" panose="020B0604030504040204" pitchFamily="50" charset="-128"/>
                </a:rPr>
                <a:t>係留施設</a:t>
              </a:r>
            </a:p>
          </p:txBody>
        </p:sp>
      </p:grpSp>
      <p:grpSp>
        <p:nvGrpSpPr>
          <p:cNvPr id="27" name="グループ化 26">
            <a:extLst>
              <a:ext uri="{FF2B5EF4-FFF2-40B4-BE49-F238E27FC236}">
                <a16:creationId xmlns:a16="http://schemas.microsoft.com/office/drawing/2014/main" id="{431AC85C-F7AD-90E3-CAE4-1241B52CF298}"/>
              </a:ext>
            </a:extLst>
          </p:cNvPr>
          <p:cNvGrpSpPr/>
          <p:nvPr/>
        </p:nvGrpSpPr>
        <p:grpSpPr>
          <a:xfrm>
            <a:off x="2692766" y="4333466"/>
            <a:ext cx="1761669" cy="1151710"/>
            <a:chOff x="2757876" y="4855268"/>
            <a:chExt cx="1850394" cy="1209715"/>
          </a:xfrm>
        </p:grpSpPr>
        <p:pic>
          <p:nvPicPr>
            <p:cNvPr id="28" name="図 6">
              <a:extLst>
                <a:ext uri="{FF2B5EF4-FFF2-40B4-BE49-F238E27FC236}">
                  <a16:creationId xmlns:a16="http://schemas.microsoft.com/office/drawing/2014/main" id="{EF2804A1-A669-4EC9-BF5A-6CBA52608B6D}"/>
                </a:ext>
              </a:extLst>
            </p:cNvPr>
            <p:cNvPicPr>
              <a:picLocks noChangeAspect="1"/>
            </p:cNvPicPr>
            <p:nvPr/>
          </p:nvPicPr>
          <p:blipFill rotWithShape="1">
            <a:blip r:embed="rId8">
              <a:extLst>
                <a:ext uri="{28A0092B-C50C-407E-A947-70E740481C1C}">
                  <a14:useLocalDpi xmlns:a14="http://schemas.microsoft.com/office/drawing/2010/main" val="0"/>
                </a:ext>
              </a:extLst>
            </a:blip>
            <a:srcRect t="2" b="15590"/>
            <a:stretch/>
          </p:blipFill>
          <p:spPr bwMode="auto">
            <a:xfrm>
              <a:off x="2757876" y="4855268"/>
              <a:ext cx="1850394" cy="12097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テキスト ボックス 7">
              <a:extLst>
                <a:ext uri="{FF2B5EF4-FFF2-40B4-BE49-F238E27FC236}">
                  <a16:creationId xmlns:a16="http://schemas.microsoft.com/office/drawing/2014/main" id="{9FE5A877-CC6F-1266-24F7-F31372A335E9}"/>
                </a:ext>
              </a:extLst>
            </p:cNvPr>
            <p:cNvSpPr txBox="1">
              <a:spLocks noChangeArrowheads="1"/>
            </p:cNvSpPr>
            <p:nvPr/>
          </p:nvSpPr>
          <p:spPr bwMode="auto">
            <a:xfrm>
              <a:off x="3655001" y="5927310"/>
              <a:ext cx="945746" cy="129311"/>
            </a:xfrm>
            <a:prstGeom prst="rect">
              <a:avLst/>
            </a:prstGeom>
            <a:solidFill>
              <a:schemeClr val="bg1"/>
            </a:solidFill>
            <a:ln w="9525">
              <a:solidFill>
                <a:schemeClr val="tx1"/>
              </a:solidFill>
              <a:miter lim="800000"/>
              <a:headEnd/>
              <a:tailEnd/>
            </a:ln>
          </p:spPr>
          <p:txBody>
            <a:bodyPr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800">
                  <a:latin typeface="Meiryo UI" panose="020B0604030504040204" pitchFamily="50" charset="-128"/>
                  <a:ea typeface="Meiryo UI" panose="020B0604030504040204" pitchFamily="50" charset="-128"/>
                </a:rPr>
                <a:t>(</a:t>
              </a:r>
              <a:r>
                <a:rPr lang="ja-JP" altLang="en-US" sz="800">
                  <a:latin typeface="Meiryo UI" panose="020B0604030504040204" pitchFamily="50" charset="-128"/>
                  <a:ea typeface="Meiryo UI" panose="020B0604030504040204" pitchFamily="50" charset="-128"/>
                </a:rPr>
                <a:t>海岸施設</a:t>
              </a:r>
              <a:r>
                <a:rPr lang="en-US" altLang="ja-JP" sz="800">
                  <a:latin typeface="Meiryo UI" panose="020B0604030504040204" pitchFamily="50" charset="-128"/>
                  <a:ea typeface="Meiryo UI" panose="020B0604030504040204" pitchFamily="50" charset="-128"/>
                </a:rPr>
                <a:t>)</a:t>
              </a:r>
              <a:r>
                <a:rPr lang="ja-JP" altLang="en-US" sz="800">
                  <a:latin typeface="Meiryo UI" panose="020B0604030504040204" pitchFamily="50" charset="-128"/>
                  <a:ea typeface="Meiryo UI" panose="020B0604030504040204" pitchFamily="50" charset="-128"/>
                </a:rPr>
                <a:t>突堤</a:t>
              </a:r>
            </a:p>
          </p:txBody>
        </p:sp>
      </p:grpSp>
      <p:sp>
        <p:nvSpPr>
          <p:cNvPr id="30" name="Text Box 5">
            <a:extLst>
              <a:ext uri="{FF2B5EF4-FFF2-40B4-BE49-F238E27FC236}">
                <a16:creationId xmlns:a16="http://schemas.microsoft.com/office/drawing/2014/main" id="{F9090330-5351-9EC6-64FA-77A164396A6A}"/>
              </a:ext>
            </a:extLst>
          </p:cNvPr>
          <p:cNvSpPr txBox="1">
            <a:spLocks noChangeArrowheads="1"/>
          </p:cNvSpPr>
          <p:nvPr/>
        </p:nvSpPr>
        <p:spPr bwMode="auto">
          <a:xfrm>
            <a:off x="30163" y="3511550"/>
            <a:ext cx="19415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400">
                <a:latin typeface="Meiryo UI" panose="020B0604030504040204" pitchFamily="50" charset="-128"/>
                <a:ea typeface="Meiryo UI" panose="020B0604030504040204" pitchFamily="50" charset="-128"/>
              </a:rPr>
              <a:t>◇海岸施設の数量</a:t>
            </a:r>
          </a:p>
        </p:txBody>
      </p:sp>
      <p:grpSp>
        <p:nvGrpSpPr>
          <p:cNvPr id="32" name="グループ化 31">
            <a:extLst>
              <a:ext uri="{FF2B5EF4-FFF2-40B4-BE49-F238E27FC236}">
                <a16:creationId xmlns:a16="http://schemas.microsoft.com/office/drawing/2014/main" id="{DBE8185E-F4ED-81E3-B25D-8C3CC6ADAD01}"/>
              </a:ext>
            </a:extLst>
          </p:cNvPr>
          <p:cNvGrpSpPr/>
          <p:nvPr/>
        </p:nvGrpSpPr>
        <p:grpSpPr>
          <a:xfrm>
            <a:off x="2698545" y="5576522"/>
            <a:ext cx="1758804" cy="1193615"/>
            <a:chOff x="2763838" y="6124420"/>
            <a:chExt cx="1805465" cy="1225281"/>
          </a:xfrm>
        </p:grpSpPr>
        <p:pic>
          <p:nvPicPr>
            <p:cNvPr id="33" name="図 7">
              <a:extLst>
                <a:ext uri="{FF2B5EF4-FFF2-40B4-BE49-F238E27FC236}">
                  <a16:creationId xmlns:a16="http://schemas.microsoft.com/office/drawing/2014/main" id="{FBECF261-6F0C-29F8-1388-4A7E6CF32E02}"/>
                </a:ext>
              </a:extLst>
            </p:cNvPr>
            <p:cNvPicPr>
              <a:picLocks noChangeAspect="1"/>
            </p:cNvPicPr>
            <p:nvPr/>
          </p:nvPicPr>
          <p:blipFill rotWithShape="1">
            <a:blip r:embed="rId9">
              <a:extLst>
                <a:ext uri="{28A0092B-C50C-407E-A947-70E740481C1C}">
                  <a14:useLocalDpi xmlns:a14="http://schemas.microsoft.com/office/drawing/2010/main" val="0"/>
                </a:ext>
              </a:extLst>
            </a:blip>
            <a:srcRect r="1222" b="11740"/>
            <a:stretch/>
          </p:blipFill>
          <p:spPr bwMode="auto">
            <a:xfrm>
              <a:off x="2763838" y="6124420"/>
              <a:ext cx="1802474" cy="12220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 name="テキスト ボックス 7">
              <a:extLst>
                <a:ext uri="{FF2B5EF4-FFF2-40B4-BE49-F238E27FC236}">
                  <a16:creationId xmlns:a16="http://schemas.microsoft.com/office/drawing/2014/main" id="{CD4C993F-289E-B7DF-2AD9-B0DE158E4AB7}"/>
                </a:ext>
              </a:extLst>
            </p:cNvPr>
            <p:cNvSpPr txBox="1">
              <a:spLocks noChangeArrowheads="1"/>
            </p:cNvSpPr>
            <p:nvPr/>
          </p:nvSpPr>
          <p:spPr bwMode="auto">
            <a:xfrm>
              <a:off x="3460651" y="7223324"/>
              <a:ext cx="1108652" cy="126377"/>
            </a:xfrm>
            <a:prstGeom prst="rect">
              <a:avLst/>
            </a:prstGeom>
            <a:solidFill>
              <a:schemeClr val="bg1"/>
            </a:solidFill>
            <a:ln w="9525">
              <a:solidFill>
                <a:schemeClr val="tx1"/>
              </a:solidFill>
              <a:miter lim="800000"/>
              <a:headEnd/>
              <a:tailEnd/>
            </a:ln>
          </p:spPr>
          <p:txBody>
            <a:bodyPr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800">
                  <a:latin typeface="Meiryo UI" panose="020B0604030504040204" pitchFamily="50" charset="-128"/>
                  <a:ea typeface="Meiryo UI" panose="020B0604030504040204" pitchFamily="50" charset="-128"/>
                </a:rPr>
                <a:t>(</a:t>
              </a:r>
              <a:r>
                <a:rPr lang="ja-JP" altLang="en-US" sz="800">
                  <a:latin typeface="Meiryo UI" panose="020B0604030504040204" pitchFamily="50" charset="-128"/>
                  <a:ea typeface="Meiryo UI" panose="020B0604030504040204" pitchFamily="50" charset="-128"/>
                </a:rPr>
                <a:t>海岸設備</a:t>
              </a:r>
              <a:r>
                <a:rPr lang="en-US" altLang="ja-JP" sz="800">
                  <a:latin typeface="Meiryo UI" panose="020B0604030504040204" pitchFamily="50" charset="-128"/>
                  <a:ea typeface="Meiryo UI" panose="020B0604030504040204" pitchFamily="50" charset="-128"/>
                </a:rPr>
                <a:t>)</a:t>
              </a:r>
              <a:r>
                <a:rPr lang="ja-JP" altLang="en-US" sz="800">
                  <a:latin typeface="Meiryo UI" panose="020B0604030504040204" pitchFamily="50" charset="-128"/>
                  <a:ea typeface="Meiryo UI" panose="020B0604030504040204" pitchFamily="50" charset="-128"/>
                </a:rPr>
                <a:t>門扉戸当り</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7DE199-462C-4064-99FF-2C962070B300}"/>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1A334749-3761-4B16-B6BD-F0AD40790FD1}"/>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1C599C3B-FFDB-4378-B50D-8CB6149FEBA6}"/>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6</a:t>
            </a:r>
            <a:r>
              <a:rPr lang="ja-JP" altLang="en-US" sz="2400" b="1">
                <a:solidFill>
                  <a:schemeClr val="bg1"/>
                </a:solidFill>
                <a:latin typeface="Meiryo UI" pitchFamily="50" charset="-128"/>
                <a:ea typeface="Meiryo UI" pitchFamily="50" charset="-128"/>
                <a:cs typeface="Meiryo UI" pitchFamily="50" charset="-128"/>
              </a:rPr>
              <a:t>　港湾・海岸施設の状況（２）</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22533" name="正方形/長方形 53">
            <a:extLst>
              <a:ext uri="{FF2B5EF4-FFF2-40B4-BE49-F238E27FC236}">
                <a16:creationId xmlns:a16="http://schemas.microsoft.com/office/drawing/2014/main" id="{FDF95500-654F-4A40-939B-6EC234701094}"/>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20" name="二等辺三角形 19">
            <a:extLst>
              <a:ext uri="{FF2B5EF4-FFF2-40B4-BE49-F238E27FC236}">
                <a16:creationId xmlns:a16="http://schemas.microsoft.com/office/drawing/2014/main" id="{5B413575-BBAB-49FF-BD3B-B56C91CC72BA}"/>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590" name="スライド番号プレースホルダー 2">
            <a:extLst>
              <a:ext uri="{FF2B5EF4-FFF2-40B4-BE49-F238E27FC236}">
                <a16:creationId xmlns:a16="http://schemas.microsoft.com/office/drawing/2014/main" id="{5D0E7DB5-E277-4BF3-BCCF-BC26BF2D1D72}"/>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BDBC86C4-8748-4F78-B6AA-2078F9EF8C6F}"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16</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 name="Text Box 5">
            <a:extLst>
              <a:ext uri="{FF2B5EF4-FFF2-40B4-BE49-F238E27FC236}">
                <a16:creationId xmlns:a16="http://schemas.microsoft.com/office/drawing/2014/main" id="{F5A172C6-B676-64CB-CAB2-F4BE2A572C93}"/>
              </a:ext>
            </a:extLst>
          </p:cNvPr>
          <p:cNvSpPr txBox="1">
            <a:spLocks noChangeArrowheads="1"/>
          </p:cNvSpPr>
          <p:nvPr/>
        </p:nvSpPr>
        <p:spPr bwMode="auto">
          <a:xfrm>
            <a:off x="100013" y="704850"/>
            <a:ext cx="6637337"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a:latin typeface="Meiryo UI" panose="020B0604030504040204" pitchFamily="50" charset="-128"/>
                <a:ea typeface="Meiryo UI" panose="020B0604030504040204" pitchFamily="50" charset="-128"/>
              </a:rPr>
              <a:t>◇現行計画の取組み内容に対する対応状況の評価</a:t>
            </a:r>
          </a:p>
        </p:txBody>
      </p:sp>
      <p:sp>
        <p:nvSpPr>
          <p:cNvPr id="5" name="Text Box 5">
            <a:extLst>
              <a:ext uri="{FF2B5EF4-FFF2-40B4-BE49-F238E27FC236}">
                <a16:creationId xmlns:a16="http://schemas.microsoft.com/office/drawing/2014/main" id="{7463B3BB-F799-51A9-8A22-063856BE35B2}"/>
              </a:ext>
            </a:extLst>
          </p:cNvPr>
          <p:cNvSpPr txBox="1">
            <a:spLocks noChangeArrowheads="1"/>
          </p:cNvSpPr>
          <p:nvPr/>
        </p:nvSpPr>
        <p:spPr bwMode="auto">
          <a:xfrm>
            <a:off x="23813" y="5221231"/>
            <a:ext cx="33766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a:latin typeface="Meiryo UI" panose="020B0604030504040204" pitchFamily="50" charset="-128"/>
                <a:ea typeface="Meiryo UI" panose="020B0604030504040204" pitchFamily="50" charset="-128"/>
              </a:rPr>
              <a:t>◇課題解消のための検証および方針</a:t>
            </a:r>
          </a:p>
        </p:txBody>
      </p:sp>
      <p:graphicFrame>
        <p:nvGraphicFramePr>
          <p:cNvPr id="9" name="表 6">
            <a:extLst>
              <a:ext uri="{FF2B5EF4-FFF2-40B4-BE49-F238E27FC236}">
                <a16:creationId xmlns:a16="http://schemas.microsoft.com/office/drawing/2014/main" id="{A41A159B-5F63-72E1-4733-DBD66397D599}"/>
              </a:ext>
            </a:extLst>
          </p:cNvPr>
          <p:cNvGraphicFramePr>
            <a:graphicFrameLocks noGrp="1"/>
          </p:cNvGraphicFramePr>
          <p:nvPr>
            <p:extLst>
              <p:ext uri="{D42A27DB-BD31-4B8C-83A1-F6EECF244321}">
                <p14:modId xmlns:p14="http://schemas.microsoft.com/office/powerpoint/2010/main" val="3718467641"/>
              </p:ext>
            </p:extLst>
          </p:nvPr>
        </p:nvGraphicFramePr>
        <p:xfrm>
          <a:off x="171234" y="1006410"/>
          <a:ext cx="8667296" cy="3995018"/>
        </p:xfrm>
        <a:graphic>
          <a:graphicData uri="http://schemas.openxmlformats.org/drawingml/2006/table">
            <a:tbl>
              <a:tblPr firstRow="1" bandRow="1">
                <a:tableStyleId>{5C22544A-7EE6-4342-B048-85BDC9FD1C3A}</a:tableStyleId>
              </a:tblPr>
              <a:tblGrid>
                <a:gridCol w="411026">
                  <a:extLst>
                    <a:ext uri="{9D8B030D-6E8A-4147-A177-3AD203B41FA5}">
                      <a16:colId xmlns:a16="http://schemas.microsoft.com/office/drawing/2014/main" val="2445256277"/>
                    </a:ext>
                  </a:extLst>
                </a:gridCol>
                <a:gridCol w="4056415">
                  <a:extLst>
                    <a:ext uri="{9D8B030D-6E8A-4147-A177-3AD203B41FA5}">
                      <a16:colId xmlns:a16="http://schemas.microsoft.com/office/drawing/2014/main" val="20001"/>
                    </a:ext>
                  </a:extLst>
                </a:gridCol>
                <a:gridCol w="4199855">
                  <a:extLst>
                    <a:ext uri="{9D8B030D-6E8A-4147-A177-3AD203B41FA5}">
                      <a16:colId xmlns:a16="http://schemas.microsoft.com/office/drawing/2014/main" val="20002"/>
                    </a:ext>
                  </a:extLst>
                </a:gridCol>
              </a:tblGrid>
              <a:tr h="520196">
                <a:tc>
                  <a:txBody>
                    <a:bodyPr/>
                    <a:lstStyle/>
                    <a:p>
                      <a:pPr algn="ctr"/>
                      <a:r>
                        <a:rPr kumimoji="1" lang="ja-JP" altLang="en-US" sz="1400">
                          <a:latin typeface="Meiryo UI" panose="020B0604030504040204" pitchFamily="50" charset="-128"/>
                          <a:ea typeface="Meiryo UI" panose="020B0604030504040204" pitchFamily="50" charset="-128"/>
                        </a:rPr>
                        <a:t>項目</a:t>
                      </a:r>
                    </a:p>
                  </a:txBody>
                  <a:tcPr marL="91428" marR="91428" marT="45737" marB="45737" vert="eaVert" anchor="ctr"/>
                </a:tc>
                <a:tc>
                  <a:txBody>
                    <a:bodyPr/>
                    <a:lstStyle/>
                    <a:p>
                      <a:pPr algn="ctr"/>
                      <a:r>
                        <a:rPr kumimoji="1" lang="ja-JP" altLang="en-US" sz="1400">
                          <a:latin typeface="Meiryo UI" panose="020B0604030504040204" pitchFamily="50" charset="-128"/>
                          <a:ea typeface="Meiryo UI" panose="020B0604030504040204" pitchFamily="50" charset="-128"/>
                        </a:rPr>
                        <a:t>計　　画</a:t>
                      </a:r>
                    </a:p>
                  </a:txBody>
                  <a:tcPr marL="91428" marR="91428" marT="45737" marB="45737" anchor="ctr"/>
                </a:tc>
                <a:tc>
                  <a:txBody>
                    <a:bodyPr/>
                    <a:lstStyle/>
                    <a:p>
                      <a:pPr algn="ctr"/>
                      <a:r>
                        <a:rPr kumimoji="1" lang="ja-JP" altLang="en-US" sz="1400">
                          <a:latin typeface="Meiryo UI" panose="020B0604030504040204" pitchFamily="50" charset="-128"/>
                          <a:ea typeface="Meiryo UI" panose="020B0604030504040204" pitchFamily="50" charset="-128"/>
                        </a:rPr>
                        <a:t>結　　果</a:t>
                      </a:r>
                    </a:p>
                  </a:txBody>
                  <a:tcPr marL="91428" marR="91428" marT="45737" marB="45737" anchor="ctr"/>
                </a:tc>
                <a:extLst>
                  <a:ext uri="{0D108BD9-81ED-4DB2-BD59-A6C34878D82A}">
                    <a16:rowId xmlns:a16="http://schemas.microsoft.com/office/drawing/2014/main" val="10000"/>
                  </a:ext>
                </a:extLst>
              </a:tr>
              <a:tr h="656486">
                <a:tc>
                  <a:txBody>
                    <a:bodyPr/>
                    <a:lstStyle/>
                    <a:p>
                      <a:pPr marL="0" indent="0" algn="ctr">
                        <a:buFont typeface="Arial" panose="020B0604020202020204" pitchFamily="34" charset="0"/>
                        <a:buNone/>
                      </a:pPr>
                      <a:r>
                        <a:rPr kumimoji="1" lang="ja-JP" altLang="en-US" sz="1400">
                          <a:latin typeface="Meiryo UI" panose="020B0604030504040204" pitchFamily="50" charset="-128"/>
                          <a:ea typeface="Meiryo UI" panose="020B0604030504040204" pitchFamily="50" charset="-128"/>
                        </a:rPr>
                        <a:t>点検</a:t>
                      </a:r>
                      <a:endParaRPr kumimoji="1" lang="en-US" altLang="ja-JP" sz="1400">
                        <a:latin typeface="Meiryo UI" panose="020B0604030504040204" pitchFamily="50" charset="-128"/>
                        <a:ea typeface="Meiryo UI" panose="020B0604030504040204" pitchFamily="50" charset="-128"/>
                      </a:endParaRPr>
                    </a:p>
                  </a:txBody>
                  <a:tcPr marL="0" marR="0" marT="0" marB="0" vert="eaVert" anchor="ctr"/>
                </a:tc>
                <a:tc>
                  <a:txBody>
                    <a:bodyPr/>
                    <a:lstStyle/>
                    <a:p>
                      <a:pPr marL="0" indent="0" algn="l">
                        <a:buFont typeface="Arial" panose="020B0604020202020204" pitchFamily="34" charset="0"/>
                        <a:buNone/>
                      </a:pPr>
                      <a:r>
                        <a:rPr kumimoji="1" lang="ja-JP" altLang="en-US" sz="1400">
                          <a:solidFill>
                            <a:schemeClr val="tx1"/>
                          </a:solidFill>
                          <a:latin typeface="Meiryo UI" panose="020B0604030504040204" pitchFamily="50" charset="-128"/>
                          <a:ea typeface="Meiryo UI" panose="020B0604030504040204" pitchFamily="50" charset="-128"/>
                        </a:rPr>
                        <a:t>（港湾・海岸の全施設）</a:t>
                      </a:r>
                      <a:endParaRPr kumimoji="1" lang="en-US" altLang="ja-JP" sz="1400">
                        <a:solidFill>
                          <a:schemeClr val="tx1"/>
                        </a:solidFill>
                        <a:latin typeface="Meiryo UI" panose="020B0604030504040204" pitchFamily="50" charset="-128"/>
                        <a:ea typeface="Meiryo UI" panose="020B0604030504040204" pitchFamily="50" charset="-128"/>
                      </a:endParaRPr>
                    </a:p>
                    <a:p>
                      <a:pPr marL="180975" indent="-180975" algn="l">
                        <a:buFont typeface="Arial" panose="020B0604020202020204" pitchFamily="34" charset="0"/>
                        <a:buChar char="•"/>
                      </a:pPr>
                      <a:r>
                        <a:rPr kumimoji="1" lang="ja-JP" altLang="en-US" sz="1400">
                          <a:solidFill>
                            <a:schemeClr val="tx1"/>
                          </a:solidFill>
                          <a:latin typeface="Meiryo UI" panose="020B0604030504040204" pitchFamily="50" charset="-128"/>
                          <a:ea typeface="Meiryo UI" panose="020B0604030504040204" pitchFamily="50" charset="-128"/>
                        </a:rPr>
                        <a:t>職員による、日常点検及び</a:t>
                      </a:r>
                      <a:r>
                        <a:rPr kumimoji="1" lang="en-US" altLang="ja-JP" sz="1400">
                          <a:solidFill>
                            <a:schemeClr val="tx1"/>
                          </a:solidFill>
                          <a:latin typeface="Meiryo UI" panose="020B0604030504040204" pitchFamily="50" charset="-128"/>
                          <a:ea typeface="Meiryo UI" panose="020B0604030504040204" pitchFamily="50" charset="-128"/>
                        </a:rPr>
                        <a:t>1</a:t>
                      </a:r>
                      <a:r>
                        <a:rPr kumimoji="1" lang="ja-JP" altLang="en-US" sz="1400">
                          <a:solidFill>
                            <a:schemeClr val="tx1"/>
                          </a:solidFill>
                          <a:latin typeface="Meiryo UI" panose="020B0604030504040204" pitchFamily="50" charset="-128"/>
                          <a:ea typeface="Meiryo UI" panose="020B0604030504040204" pitchFamily="50" charset="-128"/>
                        </a:rPr>
                        <a:t>～</a:t>
                      </a:r>
                      <a:r>
                        <a:rPr kumimoji="1" lang="en-US" altLang="ja-JP" sz="1400">
                          <a:solidFill>
                            <a:schemeClr val="tx1"/>
                          </a:solidFill>
                          <a:latin typeface="Meiryo UI" panose="020B0604030504040204" pitchFamily="50" charset="-128"/>
                          <a:ea typeface="Meiryo UI" panose="020B0604030504040204" pitchFamily="50" charset="-128"/>
                        </a:rPr>
                        <a:t>5</a:t>
                      </a:r>
                      <a:r>
                        <a:rPr kumimoji="1" lang="ja-JP" altLang="en-US" sz="1400">
                          <a:solidFill>
                            <a:schemeClr val="tx1"/>
                          </a:solidFill>
                          <a:latin typeface="Meiryo UI" panose="020B0604030504040204" pitchFamily="50" charset="-128"/>
                          <a:ea typeface="Meiryo UI" panose="020B0604030504040204" pitchFamily="50" charset="-128"/>
                        </a:rPr>
                        <a:t>年に</a:t>
                      </a:r>
                      <a:r>
                        <a:rPr kumimoji="1" lang="en-US" altLang="ja-JP" sz="1400">
                          <a:solidFill>
                            <a:schemeClr val="tx1"/>
                          </a:solidFill>
                          <a:latin typeface="Meiryo UI" panose="020B0604030504040204" pitchFamily="50" charset="-128"/>
                          <a:ea typeface="Meiryo UI" panose="020B0604030504040204" pitchFamily="50" charset="-128"/>
                        </a:rPr>
                        <a:t>1</a:t>
                      </a:r>
                      <a:r>
                        <a:rPr kumimoji="1" lang="ja-JP" altLang="en-US" sz="1400">
                          <a:solidFill>
                            <a:schemeClr val="tx1"/>
                          </a:solidFill>
                          <a:latin typeface="Meiryo UI" panose="020B0604030504040204" pitchFamily="50" charset="-128"/>
                          <a:ea typeface="Meiryo UI" panose="020B0604030504040204" pitchFamily="50" charset="-128"/>
                        </a:rPr>
                        <a:t>度の近接</a:t>
                      </a:r>
                      <a:br>
                        <a:rPr kumimoji="1" lang="en-US" altLang="ja-JP" sz="1400">
                          <a:solidFill>
                            <a:schemeClr val="tx1"/>
                          </a:solidFill>
                          <a:latin typeface="Meiryo UI" panose="020B0604030504040204" pitchFamily="50" charset="-128"/>
                          <a:ea typeface="Meiryo UI" panose="020B0604030504040204" pitchFamily="50" charset="-128"/>
                        </a:rPr>
                      </a:br>
                      <a:r>
                        <a:rPr kumimoji="1" lang="ja-JP" altLang="en-US" sz="1400">
                          <a:solidFill>
                            <a:schemeClr val="tx1"/>
                          </a:solidFill>
                          <a:latin typeface="Meiryo UI" panose="020B0604030504040204" pitchFamily="50" charset="-128"/>
                          <a:ea typeface="Meiryo UI" panose="020B0604030504040204" pitchFamily="50" charset="-128"/>
                        </a:rPr>
                        <a:t>目視点検の実施</a:t>
                      </a:r>
                    </a:p>
                  </a:txBody>
                  <a:tcPr marL="91428" marR="91428" marT="45737" marB="45737"/>
                </a:tc>
                <a:tc>
                  <a:txBody>
                    <a:bodyPr/>
                    <a:lstStyle/>
                    <a:p>
                      <a:pPr marL="0" indent="0" algn="l">
                        <a:buFont typeface="Arial" panose="020B0604020202020204" pitchFamily="34" charset="0"/>
                        <a:buNone/>
                      </a:pPr>
                      <a:r>
                        <a:rPr kumimoji="1" lang="ja-JP" altLang="en-US" sz="1400">
                          <a:solidFill>
                            <a:schemeClr val="tx1"/>
                          </a:solidFill>
                          <a:latin typeface="Meiryo UI" panose="020B0604030504040204" pitchFamily="50" charset="-128"/>
                          <a:ea typeface="Meiryo UI" panose="020B0604030504040204" pitchFamily="50" charset="-128"/>
                        </a:rPr>
                        <a:t>（港湾・海岸の全施設）</a:t>
                      </a:r>
                      <a:endParaRPr kumimoji="1" lang="en-US" altLang="ja-JP" sz="1400">
                        <a:solidFill>
                          <a:schemeClr val="tx1"/>
                        </a:solidFill>
                        <a:latin typeface="Meiryo UI" panose="020B0604030504040204" pitchFamily="50" charset="-128"/>
                        <a:ea typeface="Meiryo UI" panose="020B0604030504040204" pitchFamily="50" charset="-128"/>
                      </a:endParaRPr>
                    </a:p>
                    <a:p>
                      <a:pPr marL="180975" indent="-180975" algn="l">
                        <a:buFont typeface="Arial" panose="020B0604020202020204" pitchFamily="34" charset="0"/>
                        <a:buChar char="•"/>
                      </a:pPr>
                      <a:r>
                        <a:rPr kumimoji="1" lang="ja-JP" altLang="en-US" sz="1400">
                          <a:solidFill>
                            <a:schemeClr val="tx1"/>
                          </a:solidFill>
                          <a:latin typeface="Meiryo UI" panose="020B0604030504040204" pitchFamily="50" charset="-128"/>
                          <a:ea typeface="Meiryo UI" panose="020B0604030504040204" pitchFamily="50" charset="-128"/>
                        </a:rPr>
                        <a:t>近接目視について、日常点検等、計画通り実施。</a:t>
                      </a:r>
                      <a:endParaRPr kumimoji="1" lang="en-US" altLang="ja-JP" sz="1400">
                        <a:solidFill>
                          <a:schemeClr val="tx1"/>
                        </a:solidFill>
                        <a:latin typeface="Meiryo UI" panose="020B0604030504040204" pitchFamily="50" charset="-128"/>
                        <a:ea typeface="Meiryo UI" panose="020B0604030504040204" pitchFamily="50" charset="-128"/>
                      </a:endParaRPr>
                    </a:p>
                  </a:txBody>
                  <a:tcPr marL="91428" marR="91428" marT="45737" marB="45737"/>
                </a:tc>
                <a:extLst>
                  <a:ext uri="{0D108BD9-81ED-4DB2-BD59-A6C34878D82A}">
                    <a16:rowId xmlns:a16="http://schemas.microsoft.com/office/drawing/2014/main" val="10001"/>
                  </a:ext>
                </a:extLst>
              </a:tr>
              <a:tr h="1594274">
                <a:tc>
                  <a:txBody>
                    <a:bodyPr/>
                    <a:lstStyle/>
                    <a:p>
                      <a:pPr marL="0" indent="0" algn="ctr">
                        <a:buFont typeface="Arial" panose="020B0604020202020204" pitchFamily="34" charset="0"/>
                        <a:buNone/>
                      </a:pPr>
                      <a:r>
                        <a:rPr kumimoji="1" lang="ja-JP" altLang="en-US" sz="1400">
                          <a:latin typeface="Meiryo UI" panose="020B0604030504040204" pitchFamily="50" charset="-128"/>
                          <a:ea typeface="Meiryo UI" panose="020B0604030504040204" pitchFamily="50" charset="-128"/>
                        </a:rPr>
                        <a:t>管理</a:t>
                      </a:r>
                    </a:p>
                  </a:txBody>
                  <a:tcPr marL="0" marR="0" marT="0" marB="0" vert="eaVert"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a:solidFill>
                            <a:schemeClr val="tx1"/>
                          </a:solidFill>
                          <a:latin typeface="Meiryo UI" panose="020B0604030504040204" pitchFamily="50" charset="-128"/>
                          <a:ea typeface="Meiryo UI" panose="020B0604030504040204" pitchFamily="50" charset="-128"/>
                        </a:rPr>
                        <a:t>（港湾・海岸の全施設）</a:t>
                      </a:r>
                      <a:endParaRPr kumimoji="1" lang="en-US" altLang="ja-JP" sz="1400">
                        <a:solidFill>
                          <a:schemeClr val="tx1"/>
                        </a:solidFill>
                        <a:latin typeface="Meiryo UI" panose="020B0604030504040204" pitchFamily="50" charset="-128"/>
                        <a:ea typeface="Meiryo UI" panose="020B0604030504040204" pitchFamily="50" charset="-128"/>
                      </a:endParaRPr>
                    </a:p>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a:solidFill>
                            <a:schemeClr val="tx1"/>
                          </a:solidFill>
                          <a:latin typeface="Meiryo UI" panose="020B0604030504040204" pitchFamily="50" charset="-128"/>
                          <a:ea typeface="Meiryo UI" panose="020B0604030504040204" pitchFamily="50" charset="-128"/>
                        </a:rPr>
                        <a:t>水域施設、</a:t>
                      </a:r>
                      <a:r>
                        <a:rPr kumimoji="1" lang="en-US" altLang="ja-JP" sz="1400">
                          <a:solidFill>
                            <a:schemeClr val="tx1"/>
                          </a:solidFill>
                          <a:latin typeface="Meiryo UI" panose="020B0604030504040204" pitchFamily="50" charset="-128"/>
                          <a:ea typeface="Meiryo UI" panose="020B0604030504040204" pitchFamily="50" charset="-128"/>
                        </a:rPr>
                        <a:t>Co</a:t>
                      </a:r>
                      <a:r>
                        <a:rPr kumimoji="1" lang="ja-JP" altLang="en-US" sz="1400">
                          <a:solidFill>
                            <a:schemeClr val="tx1"/>
                          </a:solidFill>
                          <a:latin typeface="Meiryo UI" panose="020B0604030504040204" pitchFamily="50" charset="-128"/>
                          <a:ea typeface="Meiryo UI" panose="020B0604030504040204" pitchFamily="50" charset="-128"/>
                        </a:rPr>
                        <a:t>構造物等の状態監視型の予防保全の実施</a:t>
                      </a:r>
                      <a:endParaRPr kumimoji="1" lang="en-US" altLang="ja-JP" sz="140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a:solidFill>
                            <a:schemeClr val="tx1"/>
                          </a:solidFill>
                          <a:latin typeface="Meiryo UI" panose="020B0604030504040204" pitchFamily="50" charset="-128"/>
                          <a:ea typeface="Meiryo UI" panose="020B0604030504040204" pitchFamily="50" charset="-128"/>
                        </a:rPr>
                        <a:t>（港湾の鋼構造施設）</a:t>
                      </a:r>
                      <a:endParaRPr kumimoji="1" lang="en-US" altLang="ja-JP" sz="1400">
                        <a:solidFill>
                          <a:schemeClr val="tx1"/>
                        </a:solidFill>
                        <a:latin typeface="Meiryo UI" panose="020B0604030504040204" pitchFamily="50" charset="-128"/>
                        <a:ea typeface="Meiryo UI" panose="020B0604030504040204" pitchFamily="50" charset="-128"/>
                      </a:endParaRPr>
                    </a:p>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a:solidFill>
                            <a:schemeClr val="tx1"/>
                          </a:solidFill>
                          <a:latin typeface="Meiryo UI" panose="020B0604030504040204" pitchFamily="50" charset="-128"/>
                          <a:ea typeface="Meiryo UI" panose="020B0604030504040204" pitchFamily="50" charset="-128"/>
                        </a:rPr>
                        <a:t>鋼構造施設について、予測計画型の予防保全への推移</a:t>
                      </a:r>
                      <a:endParaRPr kumimoji="1" lang="en-US" altLang="ja-JP" sz="1400">
                        <a:solidFill>
                          <a:schemeClr val="tx1"/>
                        </a:solidFill>
                        <a:latin typeface="Meiryo UI" panose="020B0604030504040204" pitchFamily="50" charset="-128"/>
                        <a:ea typeface="Meiryo UI" panose="020B0604030504040204" pitchFamily="50" charset="-128"/>
                      </a:endParaRPr>
                    </a:p>
                  </a:txBody>
                  <a:tcPr marL="91428" marR="91428" marT="45737" marB="45737"/>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a:solidFill>
                            <a:schemeClr val="tx1"/>
                          </a:solidFill>
                          <a:latin typeface="Meiryo UI" panose="020B0604030504040204" pitchFamily="50" charset="-128"/>
                          <a:ea typeface="Meiryo UI" panose="020B0604030504040204" pitchFamily="50" charset="-128"/>
                        </a:rPr>
                        <a:t>（港湾・海岸の全施設）</a:t>
                      </a:r>
                      <a:endParaRPr kumimoji="1" lang="en-US" altLang="ja-JP" sz="1400">
                        <a:solidFill>
                          <a:schemeClr val="tx1"/>
                        </a:solidFill>
                        <a:latin typeface="Meiryo UI" panose="020B0604030504040204" pitchFamily="50" charset="-128"/>
                        <a:ea typeface="Meiryo UI" panose="020B0604030504040204" pitchFamily="50" charset="-128"/>
                      </a:endParaRPr>
                    </a:p>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a:solidFill>
                            <a:schemeClr val="tx1"/>
                          </a:solidFill>
                          <a:latin typeface="Meiryo UI" panose="020B0604030504040204" pitchFamily="50" charset="-128"/>
                          <a:ea typeface="Meiryo UI" panose="020B0604030504040204" pitchFamily="50" charset="-128"/>
                        </a:rPr>
                        <a:t>定期点検による、施設の状態監視を継続して実施。</a:t>
                      </a:r>
                      <a:endParaRPr kumimoji="1" lang="en-US" altLang="ja-JP" sz="140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40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a:solidFill>
                            <a:schemeClr val="tx1"/>
                          </a:solidFill>
                          <a:latin typeface="Meiryo UI" panose="020B0604030504040204" pitchFamily="50" charset="-128"/>
                          <a:ea typeface="Meiryo UI" panose="020B0604030504040204" pitchFamily="50" charset="-128"/>
                        </a:rPr>
                        <a:t>（港湾の鋼構造施設）</a:t>
                      </a:r>
                      <a:endParaRPr kumimoji="1" lang="en-US" altLang="ja-JP" sz="1400">
                        <a:solidFill>
                          <a:schemeClr val="tx1"/>
                        </a:solidFill>
                        <a:latin typeface="Meiryo UI" panose="020B0604030504040204" pitchFamily="50" charset="-128"/>
                        <a:ea typeface="Meiryo UI" panose="020B0604030504040204" pitchFamily="50" charset="-128"/>
                      </a:endParaRPr>
                    </a:p>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a:solidFill>
                            <a:schemeClr val="tx1"/>
                          </a:solidFill>
                          <a:latin typeface="Meiryo UI" panose="020B0604030504040204" pitchFamily="50" charset="-128"/>
                          <a:ea typeface="Meiryo UI" panose="020B0604030504040204" pitchFamily="50" charset="-128"/>
                        </a:rPr>
                        <a:t>鋼材の劣化予測について、各施設の詳細点検時の</a:t>
                      </a:r>
                      <a:br>
                        <a:rPr kumimoji="1" lang="en-US" altLang="ja-JP" sz="1400">
                          <a:solidFill>
                            <a:schemeClr val="tx1"/>
                          </a:solidFill>
                          <a:latin typeface="Meiryo UI" panose="020B0604030504040204" pitchFamily="50" charset="-128"/>
                          <a:ea typeface="Meiryo UI" panose="020B0604030504040204" pitchFamily="50" charset="-128"/>
                        </a:rPr>
                      </a:br>
                      <a:r>
                        <a:rPr kumimoji="1" lang="ja-JP" altLang="en-US" sz="1400">
                          <a:solidFill>
                            <a:schemeClr val="tx1"/>
                          </a:solidFill>
                          <a:latin typeface="Meiryo UI" panose="020B0604030504040204" pitchFamily="50" charset="-128"/>
                          <a:ea typeface="Meiryo UI" panose="020B0604030504040204" pitchFamily="50" charset="-128"/>
                        </a:rPr>
                        <a:t>肉厚から劣化予測を実施。</a:t>
                      </a:r>
                      <a:endParaRPr kumimoji="1" lang="en-US" altLang="ja-JP" sz="1400">
                        <a:solidFill>
                          <a:schemeClr val="tx1"/>
                        </a:solidFill>
                        <a:latin typeface="Meiryo UI" panose="020B0604030504040204" pitchFamily="50" charset="-128"/>
                        <a:ea typeface="Meiryo UI" panose="020B0604030504040204" pitchFamily="50" charset="-128"/>
                      </a:endParaRPr>
                    </a:p>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a:latin typeface="Meiryo UI" panose="020B0604030504040204" pitchFamily="50" charset="-128"/>
                          <a:ea typeface="Meiryo UI" panose="020B0604030504040204" pitchFamily="50" charset="-128"/>
                        </a:rPr>
                        <a:t>劣化や変状を評価した修繕となっており、予測計画型の修繕に至っていない。</a:t>
                      </a:r>
                      <a:endParaRPr kumimoji="1" lang="ja-JP" altLang="en-US" sz="1400"/>
                    </a:p>
                  </a:txBody>
                  <a:tcPr marL="91428" marR="91428" marT="45737" marB="45737"/>
                </a:tc>
                <a:extLst>
                  <a:ext uri="{0D108BD9-81ED-4DB2-BD59-A6C34878D82A}">
                    <a16:rowId xmlns:a16="http://schemas.microsoft.com/office/drawing/2014/main" val="10002"/>
                  </a:ext>
                </a:extLst>
              </a:tr>
              <a:tr h="768355">
                <a:tc>
                  <a:txBody>
                    <a:bodyPr/>
                    <a:lstStyle/>
                    <a:p>
                      <a:pPr marL="0" indent="0" algn="ctr">
                        <a:buFont typeface="Arial" panose="020B0604020202020204" pitchFamily="34" charset="0"/>
                        <a:buNone/>
                      </a:pPr>
                      <a:r>
                        <a:rPr kumimoji="1" lang="ja-JP" altLang="en-US" sz="1400">
                          <a:latin typeface="Meiryo UI" panose="020B0604030504040204" pitchFamily="50" charset="-128"/>
                          <a:ea typeface="Meiryo UI" panose="020B0604030504040204" pitchFamily="50" charset="-128"/>
                        </a:rPr>
                        <a:t>補修</a:t>
                      </a:r>
                      <a:endParaRPr kumimoji="1" lang="en-US" altLang="ja-JP" sz="1400">
                        <a:latin typeface="Meiryo UI" panose="020B0604030504040204" pitchFamily="50" charset="-128"/>
                        <a:ea typeface="Meiryo UI" panose="020B0604030504040204" pitchFamily="50" charset="-128"/>
                      </a:endParaRPr>
                    </a:p>
                  </a:txBody>
                  <a:tcPr marL="91428" marR="91428" marT="45737" marB="45737" vert="eaVert" anchor="ctr"/>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a:solidFill>
                            <a:schemeClr val="tx1"/>
                          </a:solidFill>
                          <a:latin typeface="Meiryo UI" panose="020B0604030504040204" pitchFamily="50" charset="-128"/>
                          <a:ea typeface="Meiryo UI" panose="020B0604030504040204" pitchFamily="50" charset="-128"/>
                        </a:rPr>
                        <a:t>（係留施設・海岸施設）</a:t>
                      </a:r>
                      <a:endParaRPr kumimoji="1" lang="en-US" altLang="ja-JP" sz="1400">
                        <a:solidFill>
                          <a:schemeClr val="tx1"/>
                        </a:solidFill>
                        <a:latin typeface="Meiryo UI" panose="020B0604030504040204" pitchFamily="50" charset="-128"/>
                        <a:ea typeface="Meiryo UI" panose="020B0604030504040204" pitchFamily="50" charset="-128"/>
                      </a:endParaRPr>
                    </a:p>
                    <a:p>
                      <a:pPr marL="180975" marR="0" lvl="0" indent="-180975"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a:solidFill>
                            <a:schemeClr val="tx1"/>
                          </a:solidFill>
                          <a:latin typeface="Meiryo UI" panose="020B0604030504040204" pitchFamily="50" charset="-128"/>
                          <a:ea typeface="Meiryo UI" panose="020B0604030504040204" pitchFamily="50" charset="-128"/>
                        </a:rPr>
                        <a:t>健全度</a:t>
                      </a:r>
                      <a:r>
                        <a:rPr kumimoji="1" lang="en-US" altLang="ja-JP" sz="1400">
                          <a:solidFill>
                            <a:schemeClr val="tx1"/>
                          </a:solidFill>
                          <a:latin typeface="Meiryo UI" panose="020B0604030504040204" pitchFamily="50" charset="-128"/>
                          <a:ea typeface="Meiryo UI" panose="020B0604030504040204" pitchFamily="50" charset="-128"/>
                        </a:rPr>
                        <a:t>A</a:t>
                      </a:r>
                      <a:r>
                        <a:rPr kumimoji="1" lang="ja-JP" altLang="en-US" sz="1400">
                          <a:solidFill>
                            <a:schemeClr val="tx1"/>
                          </a:solidFill>
                          <a:latin typeface="Meiryo UI" panose="020B0604030504040204" pitchFamily="50" charset="-128"/>
                          <a:ea typeface="Meiryo UI" panose="020B0604030504040204" pitchFamily="50" charset="-128"/>
                        </a:rPr>
                        <a:t>・</a:t>
                      </a:r>
                      <a:r>
                        <a:rPr kumimoji="1" lang="en-US" altLang="ja-JP" sz="1400">
                          <a:solidFill>
                            <a:schemeClr val="tx1"/>
                          </a:solidFill>
                          <a:latin typeface="Meiryo UI" panose="020B0604030504040204" pitchFamily="50" charset="-128"/>
                          <a:ea typeface="Meiryo UI" panose="020B0604030504040204" pitchFamily="50" charset="-128"/>
                        </a:rPr>
                        <a:t>B</a:t>
                      </a:r>
                      <a:r>
                        <a:rPr kumimoji="1" lang="ja-JP" altLang="en-US" sz="1400">
                          <a:solidFill>
                            <a:schemeClr val="tx1"/>
                          </a:solidFill>
                          <a:latin typeface="Meiryo UI" panose="020B0604030504040204" pitchFamily="50" charset="-128"/>
                          <a:ea typeface="Meiryo UI" panose="020B0604030504040204" pitchFamily="50" charset="-128"/>
                        </a:rPr>
                        <a:t>ランク施設の補修の実施</a:t>
                      </a:r>
                    </a:p>
                  </a:txBody>
                  <a:tcPr marL="91428" marR="91428" marT="45737" marB="45737"/>
                </a:tc>
                <a:tc>
                  <a:txBody>
                    <a:body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a:solidFill>
                            <a:schemeClr val="tx1"/>
                          </a:solidFill>
                          <a:latin typeface="Meiryo UI" panose="020B0604030504040204" pitchFamily="50" charset="-128"/>
                          <a:ea typeface="Meiryo UI" panose="020B0604030504040204" pitchFamily="50" charset="-128"/>
                        </a:rPr>
                        <a:t>（係留施設）　</a:t>
                      </a:r>
                      <a:endParaRPr kumimoji="1" lang="en-US" altLang="ja-JP" sz="140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a:solidFill>
                            <a:schemeClr val="tx1"/>
                          </a:solidFill>
                          <a:latin typeface="Meiryo UI" panose="020B0604030504040204" pitchFamily="50" charset="-128"/>
                          <a:ea typeface="Meiryo UI" panose="020B0604030504040204" pitchFamily="50" charset="-128"/>
                        </a:rPr>
                        <a:t>　</a:t>
                      </a:r>
                      <a:r>
                        <a:rPr kumimoji="1" lang="en-US" altLang="ja-JP" sz="1400">
                          <a:solidFill>
                            <a:schemeClr val="tx1"/>
                          </a:solidFill>
                          <a:latin typeface="Meiryo UI" panose="020B0604030504040204" pitchFamily="50" charset="-128"/>
                          <a:ea typeface="Meiryo UI" panose="020B0604030504040204" pitchFamily="50" charset="-128"/>
                        </a:rPr>
                        <a:t>A</a:t>
                      </a:r>
                      <a:r>
                        <a:rPr kumimoji="1" lang="ja-JP" altLang="en-US" sz="1400">
                          <a:solidFill>
                            <a:schemeClr val="tx1"/>
                          </a:solidFill>
                          <a:latin typeface="Meiryo UI" panose="020B0604030504040204" pitchFamily="50" charset="-128"/>
                          <a:ea typeface="Meiryo UI" panose="020B0604030504040204" pitchFamily="50" charset="-128"/>
                        </a:rPr>
                        <a:t>・</a:t>
                      </a:r>
                      <a:r>
                        <a:rPr kumimoji="1" lang="en-US" altLang="ja-JP" sz="1400">
                          <a:solidFill>
                            <a:schemeClr val="tx1"/>
                          </a:solidFill>
                          <a:latin typeface="Meiryo UI" panose="020B0604030504040204" pitchFamily="50" charset="-128"/>
                          <a:ea typeface="Meiryo UI" panose="020B0604030504040204" pitchFamily="50" charset="-128"/>
                        </a:rPr>
                        <a:t>B</a:t>
                      </a:r>
                      <a:r>
                        <a:rPr kumimoji="1" lang="ja-JP" altLang="en-US" sz="1400">
                          <a:solidFill>
                            <a:schemeClr val="tx1"/>
                          </a:solidFill>
                          <a:latin typeface="Meiryo UI" panose="020B0604030504040204" pitchFamily="50" charset="-128"/>
                          <a:ea typeface="Meiryo UI" panose="020B0604030504040204" pitchFamily="50" charset="-128"/>
                        </a:rPr>
                        <a:t>施設：</a:t>
                      </a:r>
                      <a:r>
                        <a:rPr kumimoji="1" lang="en-US" altLang="ja-JP" sz="1400">
                          <a:solidFill>
                            <a:schemeClr val="tx1"/>
                          </a:solidFill>
                          <a:latin typeface="Meiryo UI" panose="020B0604030504040204" pitchFamily="50" charset="-128"/>
                          <a:ea typeface="Meiryo UI" panose="020B0604030504040204" pitchFamily="50" charset="-128"/>
                        </a:rPr>
                        <a:t>16</a:t>
                      </a:r>
                      <a:r>
                        <a:rPr kumimoji="1" lang="ja-JP" altLang="en-US" sz="1400">
                          <a:solidFill>
                            <a:schemeClr val="tx1"/>
                          </a:solidFill>
                          <a:latin typeface="Meiryo UI" panose="020B0604030504040204" pitchFamily="50" charset="-128"/>
                          <a:ea typeface="Meiryo UI" panose="020B0604030504040204" pitchFamily="50" charset="-128"/>
                        </a:rPr>
                        <a:t>施設実施</a:t>
                      </a:r>
                      <a:r>
                        <a:rPr kumimoji="1" lang="en-US" altLang="ja-JP" sz="1400" baseline="30000">
                          <a:solidFill>
                            <a:schemeClr val="tx1"/>
                          </a:solidFill>
                          <a:latin typeface="Meiryo UI" panose="020B0604030504040204" pitchFamily="50" charset="-128"/>
                          <a:ea typeface="Meiryo UI" panose="020B0604030504040204" pitchFamily="50" charset="-128"/>
                        </a:rPr>
                        <a:t>※</a:t>
                      </a:r>
                      <a:r>
                        <a:rPr kumimoji="1" lang="ja-JP" altLang="en-US" sz="1400">
                          <a:solidFill>
                            <a:schemeClr val="tx1"/>
                          </a:solidFill>
                          <a:latin typeface="Meiryo UI" panose="020B0604030504040204" pitchFamily="50" charset="-128"/>
                          <a:ea typeface="Meiryo UI" panose="020B0604030504040204" pitchFamily="50" charset="-128"/>
                        </a:rPr>
                        <a:t>（対象施設数：</a:t>
                      </a:r>
                      <a:r>
                        <a:rPr kumimoji="1" lang="en-US" altLang="ja-JP" sz="1400">
                          <a:solidFill>
                            <a:schemeClr val="tx1"/>
                          </a:solidFill>
                          <a:latin typeface="Meiryo UI" panose="020B0604030504040204" pitchFamily="50" charset="-128"/>
                          <a:ea typeface="Meiryo UI" panose="020B0604030504040204" pitchFamily="50" charset="-128"/>
                        </a:rPr>
                        <a:t>20</a:t>
                      </a:r>
                      <a:r>
                        <a:rPr kumimoji="1" lang="ja-JP" altLang="en-US" sz="1400">
                          <a:solidFill>
                            <a:schemeClr val="tx1"/>
                          </a:solidFill>
                          <a:latin typeface="Meiryo UI" panose="020B0604030504040204" pitchFamily="50" charset="-128"/>
                          <a:ea typeface="Meiryo UI" panose="020B0604030504040204" pitchFamily="50" charset="-128"/>
                        </a:rPr>
                        <a:t>）</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a:solidFill>
                            <a:schemeClr val="tx1"/>
                          </a:solidFill>
                          <a:latin typeface="Meiryo UI" panose="020B0604030504040204" pitchFamily="50" charset="-128"/>
                          <a:ea typeface="Meiryo UI" panose="020B0604030504040204" pitchFamily="50" charset="-128"/>
                        </a:rPr>
                        <a:t>（海岸施設）</a:t>
                      </a:r>
                      <a:endParaRPr kumimoji="1" lang="en-US" altLang="ja-JP" sz="1400">
                        <a:solidFill>
                          <a:schemeClr val="tx1"/>
                        </a:solidFill>
                        <a:latin typeface="Meiryo UI" panose="020B0604030504040204" pitchFamily="50" charset="-128"/>
                        <a:ea typeface="Meiryo UI" panose="020B0604030504040204" pitchFamily="50" charset="-128"/>
                      </a:endParaRP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a:solidFill>
                            <a:schemeClr val="tx1"/>
                          </a:solidFill>
                          <a:latin typeface="Meiryo UI" panose="020B0604030504040204" pitchFamily="50" charset="-128"/>
                          <a:ea typeface="Meiryo UI" panose="020B0604030504040204" pitchFamily="50" charset="-128"/>
                        </a:rPr>
                        <a:t>　</a:t>
                      </a:r>
                      <a:r>
                        <a:rPr kumimoji="1" lang="en-US" altLang="ja-JP" sz="1400">
                          <a:solidFill>
                            <a:schemeClr val="tx1"/>
                          </a:solidFill>
                          <a:latin typeface="Meiryo UI" panose="020B0604030504040204" pitchFamily="50" charset="-128"/>
                          <a:ea typeface="Meiryo UI" panose="020B0604030504040204" pitchFamily="50" charset="-128"/>
                        </a:rPr>
                        <a:t>A</a:t>
                      </a:r>
                      <a:r>
                        <a:rPr kumimoji="1" lang="ja-JP" altLang="en-US" sz="1400">
                          <a:solidFill>
                            <a:schemeClr val="tx1"/>
                          </a:solidFill>
                          <a:latin typeface="Meiryo UI" panose="020B0604030504040204" pitchFamily="50" charset="-128"/>
                          <a:ea typeface="Meiryo UI" panose="020B0604030504040204" pitchFamily="50" charset="-128"/>
                        </a:rPr>
                        <a:t>・</a:t>
                      </a:r>
                      <a:r>
                        <a:rPr kumimoji="1" lang="en-US" altLang="ja-JP" sz="1400">
                          <a:solidFill>
                            <a:schemeClr val="tx1"/>
                          </a:solidFill>
                          <a:latin typeface="Meiryo UI" panose="020B0604030504040204" pitchFamily="50" charset="-128"/>
                          <a:ea typeface="Meiryo UI" panose="020B0604030504040204" pitchFamily="50" charset="-128"/>
                        </a:rPr>
                        <a:t>B</a:t>
                      </a:r>
                      <a:r>
                        <a:rPr kumimoji="1" lang="ja-JP" altLang="en-US" sz="1400">
                          <a:solidFill>
                            <a:schemeClr val="tx1"/>
                          </a:solidFill>
                          <a:latin typeface="Meiryo UI" panose="020B0604030504040204" pitchFamily="50" charset="-128"/>
                          <a:ea typeface="Meiryo UI" panose="020B0604030504040204" pitchFamily="50" charset="-128"/>
                        </a:rPr>
                        <a:t>地区：</a:t>
                      </a:r>
                      <a:r>
                        <a:rPr kumimoji="1" lang="en-US" altLang="ja-JP" sz="1400">
                          <a:solidFill>
                            <a:schemeClr val="tx1"/>
                          </a:solidFill>
                          <a:latin typeface="Meiryo UI" panose="020B0604030504040204" pitchFamily="50" charset="-128"/>
                          <a:ea typeface="Meiryo UI" panose="020B0604030504040204" pitchFamily="50" charset="-128"/>
                        </a:rPr>
                        <a:t>8</a:t>
                      </a:r>
                      <a:r>
                        <a:rPr kumimoji="1" lang="ja-JP" altLang="en-US" sz="1400">
                          <a:solidFill>
                            <a:schemeClr val="tx1"/>
                          </a:solidFill>
                          <a:latin typeface="Meiryo UI" panose="020B0604030504040204" pitchFamily="50" charset="-128"/>
                          <a:ea typeface="Meiryo UI" panose="020B0604030504040204" pitchFamily="50" charset="-128"/>
                        </a:rPr>
                        <a:t>地区実施</a:t>
                      </a:r>
                      <a:r>
                        <a:rPr kumimoji="1" lang="en-US" altLang="ja-JP" sz="1400" baseline="30000">
                          <a:solidFill>
                            <a:schemeClr val="tx1"/>
                          </a:solidFill>
                          <a:latin typeface="Meiryo UI" panose="020B0604030504040204" pitchFamily="50" charset="-128"/>
                          <a:ea typeface="Meiryo UI" panose="020B0604030504040204" pitchFamily="50" charset="-128"/>
                        </a:rPr>
                        <a:t>※</a:t>
                      </a:r>
                      <a:r>
                        <a:rPr kumimoji="1" lang="ja-JP" altLang="en-US" sz="1400">
                          <a:solidFill>
                            <a:schemeClr val="tx1"/>
                          </a:solidFill>
                          <a:latin typeface="Meiryo UI" panose="020B0604030504040204" pitchFamily="50" charset="-128"/>
                          <a:ea typeface="Meiryo UI" panose="020B0604030504040204" pitchFamily="50" charset="-128"/>
                        </a:rPr>
                        <a:t>（対象地区数：</a:t>
                      </a:r>
                      <a:r>
                        <a:rPr kumimoji="1" lang="en-US" altLang="ja-JP" sz="1400">
                          <a:solidFill>
                            <a:schemeClr val="tx1"/>
                          </a:solidFill>
                          <a:latin typeface="Meiryo UI" panose="020B0604030504040204" pitchFamily="50" charset="-128"/>
                          <a:ea typeface="Meiryo UI" panose="020B0604030504040204" pitchFamily="50" charset="-128"/>
                        </a:rPr>
                        <a:t>11</a:t>
                      </a:r>
                      <a:r>
                        <a:rPr kumimoji="1" lang="ja-JP" altLang="en-US" sz="1400">
                          <a:solidFill>
                            <a:schemeClr val="tx1"/>
                          </a:solidFill>
                          <a:latin typeface="Meiryo UI" panose="020B0604030504040204" pitchFamily="50" charset="-128"/>
                          <a:ea typeface="Meiryo UI" panose="020B0604030504040204" pitchFamily="50" charset="-128"/>
                        </a:rPr>
                        <a:t>）</a:t>
                      </a:r>
                      <a:endParaRPr kumimoji="1" lang="en-US" altLang="ja-JP" sz="1400">
                        <a:solidFill>
                          <a:schemeClr val="tx1"/>
                        </a:solidFill>
                        <a:latin typeface="Meiryo UI" panose="020B0604030504040204" pitchFamily="50" charset="-128"/>
                        <a:ea typeface="Meiryo UI" panose="020B0604030504040204" pitchFamily="50" charset="-128"/>
                      </a:endParaRPr>
                    </a:p>
                  </a:txBody>
                  <a:tcPr marL="91428" marR="91428" marT="45737" marB="45737"/>
                </a:tc>
                <a:extLst>
                  <a:ext uri="{0D108BD9-81ED-4DB2-BD59-A6C34878D82A}">
                    <a16:rowId xmlns:a16="http://schemas.microsoft.com/office/drawing/2014/main" val="10003"/>
                  </a:ext>
                </a:extLst>
              </a:tr>
            </a:tbl>
          </a:graphicData>
        </a:graphic>
      </p:graphicFrame>
      <p:sp>
        <p:nvSpPr>
          <p:cNvPr id="10" name="テキスト ボックス 9">
            <a:extLst>
              <a:ext uri="{FF2B5EF4-FFF2-40B4-BE49-F238E27FC236}">
                <a16:creationId xmlns:a16="http://schemas.microsoft.com/office/drawing/2014/main" id="{70D4B1BC-9E98-FB44-C16F-F11D8716C50E}"/>
              </a:ext>
            </a:extLst>
          </p:cNvPr>
          <p:cNvSpPr txBox="1"/>
          <p:nvPr/>
        </p:nvSpPr>
        <p:spPr>
          <a:xfrm>
            <a:off x="7477125" y="4971959"/>
            <a:ext cx="1361405" cy="253916"/>
          </a:xfrm>
          <a:prstGeom prst="rect">
            <a:avLst/>
          </a:prstGeom>
          <a:noFill/>
          <a:ln>
            <a:noFill/>
          </a:ln>
        </p:spPr>
        <p:txBody>
          <a:bodyPr wrap="square" rtlCol="0">
            <a:spAutoFit/>
          </a:bodyPr>
          <a:lstStyle/>
          <a:p>
            <a:pPr algn="ctr"/>
            <a:r>
              <a:rPr kumimoji="1" lang="en-US" altLang="ja-JP" sz="1050">
                <a:solidFill>
                  <a:schemeClr val="tx1"/>
                </a:solidFill>
                <a:latin typeface="Meiryo UI" panose="020B0604030504040204" pitchFamily="50" charset="-128"/>
                <a:ea typeface="Meiryo UI" panose="020B0604030504040204" pitchFamily="50" charset="-128"/>
              </a:rPr>
              <a:t>※</a:t>
            </a:r>
            <a:r>
              <a:rPr kumimoji="1" lang="ja-JP" altLang="en-US" sz="1050">
                <a:solidFill>
                  <a:schemeClr val="tx1"/>
                </a:solidFill>
                <a:latin typeface="Meiryo UI" panose="020B0604030504040204" pitchFamily="50" charset="-128"/>
                <a:ea typeface="Meiryo UI" panose="020B0604030504040204" pitchFamily="50" charset="-128"/>
              </a:rPr>
              <a:t>事業中箇所含む</a:t>
            </a:r>
            <a:endParaRPr kumimoji="1" lang="ja-JP" altLang="en-US" sz="1050"/>
          </a:p>
        </p:txBody>
      </p:sp>
      <p:graphicFrame>
        <p:nvGraphicFramePr>
          <p:cNvPr id="14" name="表 13">
            <a:extLst>
              <a:ext uri="{FF2B5EF4-FFF2-40B4-BE49-F238E27FC236}">
                <a16:creationId xmlns:a16="http://schemas.microsoft.com/office/drawing/2014/main" id="{A7AB2CA4-E071-48FF-AA4F-2C764FBACDDB}"/>
              </a:ext>
            </a:extLst>
          </p:cNvPr>
          <p:cNvGraphicFramePr>
            <a:graphicFrameLocks noGrp="1"/>
          </p:cNvGraphicFramePr>
          <p:nvPr>
            <p:extLst>
              <p:ext uri="{D42A27DB-BD31-4B8C-83A1-F6EECF244321}">
                <p14:modId xmlns:p14="http://schemas.microsoft.com/office/powerpoint/2010/main" val="934519925"/>
              </p:ext>
            </p:extLst>
          </p:nvPr>
        </p:nvGraphicFramePr>
        <p:xfrm>
          <a:off x="142875" y="5567639"/>
          <a:ext cx="8667296" cy="1096344"/>
        </p:xfrm>
        <a:graphic>
          <a:graphicData uri="http://schemas.openxmlformats.org/drawingml/2006/table">
            <a:tbl>
              <a:tblPr firstRow="1" bandRow="1">
                <a:tableStyleId>{5C22544A-7EE6-4342-B048-85BDC9FD1C3A}</a:tableStyleId>
              </a:tblPr>
              <a:tblGrid>
                <a:gridCol w="2150382">
                  <a:extLst>
                    <a:ext uri="{9D8B030D-6E8A-4147-A177-3AD203B41FA5}">
                      <a16:colId xmlns:a16="http://schemas.microsoft.com/office/drawing/2014/main" val="20000"/>
                    </a:ext>
                  </a:extLst>
                </a:gridCol>
                <a:gridCol w="6516914">
                  <a:extLst>
                    <a:ext uri="{9D8B030D-6E8A-4147-A177-3AD203B41FA5}">
                      <a16:colId xmlns:a16="http://schemas.microsoft.com/office/drawing/2014/main" val="20001"/>
                    </a:ext>
                  </a:extLst>
                </a:gridCol>
              </a:tblGrid>
              <a:tr h="274086">
                <a:tc>
                  <a:txBody>
                    <a:bodyPr/>
                    <a:lstStyle/>
                    <a:p>
                      <a:pPr algn="ctr"/>
                      <a:r>
                        <a:rPr kumimoji="1" lang="ja-JP" altLang="en-US" sz="1200">
                          <a:latin typeface="Meiryo UI" panose="020B0604030504040204" pitchFamily="50" charset="-128"/>
                          <a:ea typeface="Meiryo UI" panose="020B0604030504040204" pitchFamily="50" charset="-128"/>
                        </a:rPr>
                        <a:t>検証内容</a:t>
                      </a:r>
                    </a:p>
                  </a:txBody>
                  <a:tcPr marL="91434" marR="91434" marT="45603" marB="45603" anchor="ctr"/>
                </a:tc>
                <a:tc>
                  <a:txBody>
                    <a:bodyPr/>
                    <a:lstStyle/>
                    <a:p>
                      <a:pPr algn="ctr"/>
                      <a:r>
                        <a:rPr kumimoji="1" lang="ja-JP" altLang="en-US" sz="1200">
                          <a:latin typeface="Meiryo UI" panose="020B0604030504040204" pitchFamily="50" charset="-128"/>
                          <a:ea typeface="Meiryo UI" panose="020B0604030504040204" pitchFamily="50" charset="-128"/>
                        </a:rPr>
                        <a:t>次期計画に向けた方針</a:t>
                      </a:r>
                    </a:p>
                  </a:txBody>
                  <a:tcPr marL="91434" marR="91434" marT="45603" marB="45603" anchor="ctr"/>
                </a:tc>
                <a:extLst>
                  <a:ext uri="{0D108BD9-81ED-4DB2-BD59-A6C34878D82A}">
                    <a16:rowId xmlns:a16="http://schemas.microsoft.com/office/drawing/2014/main" val="10000"/>
                  </a:ext>
                </a:extLst>
              </a:tr>
              <a:tr h="260321">
                <a:tc>
                  <a:txBody>
                    <a:bodyPr/>
                    <a:lstStyle/>
                    <a:p>
                      <a:r>
                        <a:rPr kumimoji="1" lang="ja-JP" altLang="en-US" sz="1200">
                          <a:solidFill>
                            <a:schemeClr val="tx1"/>
                          </a:solidFill>
                          <a:latin typeface="Meiryo UI" panose="020B0604030504040204" pitchFamily="50" charset="-128"/>
                          <a:ea typeface="Meiryo UI" panose="020B0604030504040204" pitchFamily="50" charset="-128"/>
                        </a:rPr>
                        <a:t>①点検業務の効率化</a:t>
                      </a:r>
                    </a:p>
                  </a:txBody>
                  <a:tcPr marL="91434" marR="91434" marT="45603" marB="45603" anchor="ctr"/>
                </a:tc>
                <a:tc>
                  <a:txBody>
                    <a:bodyPr/>
                    <a:lstStyle/>
                    <a:p>
                      <a:r>
                        <a:rPr kumimoji="1" lang="ja-JP" altLang="en-US" sz="1200">
                          <a:solidFill>
                            <a:schemeClr val="tx1"/>
                          </a:solidFill>
                          <a:latin typeface="Meiryo UI" panose="020B0604030504040204" pitchFamily="50" charset="-128"/>
                          <a:ea typeface="Meiryo UI" panose="020B0604030504040204" pitchFamily="50" charset="-128"/>
                        </a:rPr>
                        <a:t>点検頻度の見直し、新技術活用の検討　など</a:t>
                      </a:r>
                    </a:p>
                  </a:txBody>
                  <a:tcPr marL="91434" marR="91434" marT="45603" marB="45603" anchor="ctr"/>
                </a:tc>
                <a:extLst>
                  <a:ext uri="{0D108BD9-81ED-4DB2-BD59-A6C34878D82A}">
                    <a16:rowId xmlns:a16="http://schemas.microsoft.com/office/drawing/2014/main" val="10001"/>
                  </a:ext>
                </a:extLst>
              </a:tr>
              <a:tr h="273783">
                <a:tc>
                  <a:txBody>
                    <a:bodyPr/>
                    <a:lstStyle/>
                    <a:p>
                      <a:r>
                        <a:rPr kumimoji="1" lang="ja-JP" altLang="en-US" sz="1200">
                          <a:solidFill>
                            <a:schemeClr val="tx1"/>
                          </a:solidFill>
                          <a:latin typeface="Meiryo UI" panose="020B0604030504040204" pitchFamily="50" charset="-128"/>
                          <a:ea typeface="Meiryo UI" panose="020B0604030504040204" pitchFamily="50" charset="-128"/>
                        </a:rPr>
                        <a:t>②補修方法の検討</a:t>
                      </a:r>
                    </a:p>
                  </a:txBody>
                  <a:tcPr marL="91434" marR="91434" marT="45603" marB="45603" anchor="ctr"/>
                </a:tc>
                <a:tc>
                  <a:txBody>
                    <a:bodyPr/>
                    <a:lstStyle/>
                    <a:p>
                      <a:r>
                        <a:rPr kumimoji="1" lang="ja-JP" altLang="en-US" sz="1200">
                          <a:solidFill>
                            <a:schemeClr val="tx1"/>
                          </a:solidFill>
                          <a:latin typeface="Meiryo UI" panose="020B0604030504040204" pitchFamily="50" charset="-128"/>
                          <a:ea typeface="Meiryo UI" panose="020B0604030504040204" pitchFamily="50" charset="-128"/>
                        </a:rPr>
                        <a:t>各施設の劣化状況に応じた、補修方法の検討　など</a:t>
                      </a:r>
                    </a:p>
                  </a:txBody>
                  <a:tcPr marL="91434" marR="91434" marT="45603" marB="45603" anchor="ctr"/>
                </a:tc>
                <a:extLst>
                  <a:ext uri="{0D108BD9-81ED-4DB2-BD59-A6C34878D82A}">
                    <a16:rowId xmlns:a16="http://schemas.microsoft.com/office/drawing/2014/main" val="10002"/>
                  </a:ext>
                </a:extLst>
              </a:tr>
              <a:tr h="243606">
                <a:tc>
                  <a:txBody>
                    <a:bodyPr/>
                    <a:lstStyle/>
                    <a:p>
                      <a:r>
                        <a:rPr kumimoji="1" lang="ja-JP" altLang="en-US" sz="1200">
                          <a:solidFill>
                            <a:schemeClr val="tx1"/>
                          </a:solidFill>
                          <a:latin typeface="Meiryo UI" panose="020B0604030504040204" pitchFamily="50" charset="-128"/>
                          <a:ea typeface="Meiryo UI" panose="020B0604030504040204" pitchFamily="50" charset="-128"/>
                        </a:rPr>
                        <a:t>③効率的な補修</a:t>
                      </a:r>
                    </a:p>
                  </a:txBody>
                  <a:tcPr marL="91434" marR="91434" marT="45603" marB="45603" anchor="ctr"/>
                </a:tc>
                <a:tc>
                  <a:txBody>
                    <a:bodyPr/>
                    <a:lstStyle/>
                    <a:p>
                      <a:r>
                        <a:rPr kumimoji="1" lang="ja-JP" altLang="en-US" sz="1200">
                          <a:solidFill>
                            <a:schemeClr val="tx1"/>
                          </a:solidFill>
                          <a:latin typeface="Meiryo UI" panose="020B0604030504040204" pitchFamily="50" charset="-128"/>
                          <a:ea typeface="Meiryo UI" panose="020B0604030504040204" pitchFamily="50" charset="-128"/>
                        </a:rPr>
                        <a:t>施設毎の健全度と社会的影響度を基に再検討　など</a:t>
                      </a:r>
                    </a:p>
                  </a:txBody>
                  <a:tcPr marL="91434" marR="91434" marT="45603" marB="45603"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a:extLst>
              <a:ext uri="{FF2B5EF4-FFF2-40B4-BE49-F238E27FC236}">
                <a16:creationId xmlns:a16="http://schemas.microsoft.com/office/drawing/2014/main" id="{A1F9AA8B-A14F-4ECF-A7E6-7F92E9864632}"/>
              </a:ext>
            </a:extLst>
          </p:cNvPr>
          <p:cNvGraphicFramePr>
            <a:graphicFrameLocks/>
          </p:cNvGraphicFramePr>
          <p:nvPr>
            <p:extLst>
              <p:ext uri="{D42A27DB-BD31-4B8C-83A1-F6EECF244321}">
                <p14:modId xmlns:p14="http://schemas.microsoft.com/office/powerpoint/2010/main" val="1502108993"/>
              </p:ext>
            </p:extLst>
          </p:nvPr>
        </p:nvGraphicFramePr>
        <p:xfrm>
          <a:off x="127798" y="4856372"/>
          <a:ext cx="3033711" cy="1899569"/>
        </p:xfrm>
        <a:graphic>
          <a:graphicData uri="http://schemas.openxmlformats.org/drawingml/2006/chart">
            <c:chart xmlns:c="http://schemas.openxmlformats.org/drawingml/2006/chart" xmlns:r="http://schemas.openxmlformats.org/officeDocument/2006/relationships" r:id="rId3"/>
          </a:graphicData>
        </a:graphic>
      </p:graphicFrame>
      <p:sp>
        <p:nvSpPr>
          <p:cNvPr id="23554" name="スライド番号プレースホルダー 2">
            <a:extLst>
              <a:ext uri="{FF2B5EF4-FFF2-40B4-BE49-F238E27FC236}">
                <a16:creationId xmlns:a16="http://schemas.microsoft.com/office/drawing/2014/main" id="{ED21EBE9-25D1-41CA-B88B-B536F332A393}"/>
              </a:ext>
            </a:extLst>
          </p:cNvPr>
          <p:cNvSpPr>
            <a:spLocks noGrp="1" noChangeArrowheads="1"/>
          </p:cNvSpPr>
          <p:nvPr>
            <p:ph type="sldNum" sz="quarter" idx="12"/>
          </p:nvPr>
        </p:nvSpPr>
        <p:spPr bwMode="auto">
          <a:xfrm>
            <a:off x="7016750" y="64944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57CD76E8-0E41-493B-9FFB-AA43CC4A30EB}"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17</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85" name="Rectangle 2">
            <a:extLst>
              <a:ext uri="{FF2B5EF4-FFF2-40B4-BE49-F238E27FC236}">
                <a16:creationId xmlns:a16="http://schemas.microsoft.com/office/drawing/2014/main" id="{D26E0ACD-8D84-4F08-89E9-E8732042F29A}"/>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a:extLst>
              <a:ext uri="{FF2B5EF4-FFF2-40B4-BE49-F238E27FC236}">
                <a16:creationId xmlns:a16="http://schemas.microsoft.com/office/drawing/2014/main" id="{6D32628E-D8DD-4EC3-B86B-EEE40927B78D}"/>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a:extLst>
              <a:ext uri="{FF2B5EF4-FFF2-40B4-BE49-F238E27FC236}">
                <a16:creationId xmlns:a16="http://schemas.microsoft.com/office/drawing/2014/main" id="{F638469D-2017-44A8-80F5-C8E129451210}"/>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7</a:t>
            </a:r>
            <a:r>
              <a:rPr lang="ja-JP" altLang="en-US" sz="2400" b="1">
                <a:solidFill>
                  <a:schemeClr val="bg1"/>
                </a:solidFill>
                <a:latin typeface="Meiryo UI" pitchFamily="50" charset="-128"/>
                <a:ea typeface="Meiryo UI" pitchFamily="50" charset="-128"/>
                <a:cs typeface="Meiryo UI" pitchFamily="50" charset="-128"/>
              </a:rPr>
              <a:t>　下水道施設の状況（１）</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88" name="二等辺三角形 87">
            <a:extLst>
              <a:ext uri="{FF2B5EF4-FFF2-40B4-BE49-F238E27FC236}">
                <a16:creationId xmlns:a16="http://schemas.microsoft.com/office/drawing/2014/main" id="{8933B8B4-9202-4590-9EC6-C96FA579E2E8}"/>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559" name="正方形/長方形 88">
            <a:extLst>
              <a:ext uri="{FF2B5EF4-FFF2-40B4-BE49-F238E27FC236}">
                <a16:creationId xmlns:a16="http://schemas.microsoft.com/office/drawing/2014/main" id="{B7C9A502-A530-467A-8940-95206F13AAA4}"/>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23560" name="コンテンツ プレースホルダー 2">
            <a:extLst>
              <a:ext uri="{FF2B5EF4-FFF2-40B4-BE49-F238E27FC236}">
                <a16:creationId xmlns:a16="http://schemas.microsoft.com/office/drawing/2014/main" id="{34A2D210-BF52-46C4-8DDC-FBFC600F34B5}"/>
              </a:ext>
            </a:extLst>
          </p:cNvPr>
          <p:cNvSpPr txBox="1">
            <a:spLocks/>
          </p:cNvSpPr>
          <p:nvPr/>
        </p:nvSpPr>
        <p:spPr bwMode="auto">
          <a:xfrm>
            <a:off x="50800" y="668338"/>
            <a:ext cx="9058275" cy="866775"/>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800">
                <a:latin typeface="Meiryo UI" panose="020B0604030504040204" pitchFamily="50" charset="-128"/>
                <a:ea typeface="Meiryo UI" panose="020B0604030504040204" pitchFamily="50" charset="-128"/>
              </a:rPr>
              <a:t>約</a:t>
            </a:r>
            <a:r>
              <a:rPr lang="en-US" altLang="ja-JP" sz="1800">
                <a:latin typeface="Meiryo UI" panose="020B0604030504040204" pitchFamily="50" charset="-128"/>
                <a:ea typeface="Meiryo UI" panose="020B0604030504040204" pitchFamily="50" charset="-128"/>
              </a:rPr>
              <a:t>4,400</a:t>
            </a:r>
            <a:r>
              <a:rPr lang="ja-JP" altLang="en-US" sz="1800">
                <a:latin typeface="Meiryo UI" panose="020B0604030504040204" pitchFamily="50" charset="-128"/>
                <a:ea typeface="Meiryo UI" panose="020B0604030504040204" pitchFamily="50" charset="-128"/>
              </a:rPr>
              <a:t>の機械・電気設備について、ストックマネジメント手法に基づく計画的な補修により標準耐用年数の</a:t>
            </a:r>
            <a:r>
              <a:rPr lang="en-US" altLang="ja-JP" sz="1800">
                <a:latin typeface="Meiryo UI" panose="020B0604030504040204" pitchFamily="50" charset="-128"/>
                <a:ea typeface="Meiryo UI" panose="020B0604030504040204" pitchFamily="50" charset="-128"/>
              </a:rPr>
              <a:t>1.5</a:t>
            </a:r>
            <a:r>
              <a:rPr lang="ja-JP" altLang="en-US" sz="1800">
                <a:latin typeface="Meiryo UI" panose="020B0604030504040204" pitchFamily="50" charset="-128"/>
                <a:ea typeface="Meiryo UI" panose="020B0604030504040204" pitchFamily="50" charset="-128"/>
              </a:rPr>
              <a:t>～</a:t>
            </a:r>
            <a:r>
              <a:rPr lang="en-US" altLang="ja-JP" sz="1800">
                <a:latin typeface="Meiryo UI" panose="020B0604030504040204" pitchFamily="50" charset="-128"/>
                <a:ea typeface="Meiryo UI" panose="020B0604030504040204" pitchFamily="50" charset="-128"/>
              </a:rPr>
              <a:t>2</a:t>
            </a:r>
            <a:r>
              <a:rPr lang="ja-JP" altLang="en-US" sz="1800">
                <a:latin typeface="Meiryo UI" panose="020B0604030504040204" pitchFamily="50" charset="-128"/>
                <a:ea typeface="Meiryo UI" panose="020B0604030504040204" pitchFamily="50" charset="-128"/>
              </a:rPr>
              <a:t>倍まで延命化を図ったうえで、健全度の低い設備から着実に改築に取り組んでいる。</a:t>
            </a:r>
          </a:p>
        </p:txBody>
      </p:sp>
      <p:sp>
        <p:nvSpPr>
          <p:cNvPr id="23561" name="テキスト ボックス 4">
            <a:extLst>
              <a:ext uri="{FF2B5EF4-FFF2-40B4-BE49-F238E27FC236}">
                <a16:creationId xmlns:a16="http://schemas.microsoft.com/office/drawing/2014/main" id="{E2F10431-2617-496E-B86F-D241F64C5B71}"/>
              </a:ext>
            </a:extLst>
          </p:cNvPr>
          <p:cNvSpPr txBox="1">
            <a:spLocks noChangeArrowheads="1"/>
          </p:cNvSpPr>
          <p:nvPr/>
        </p:nvSpPr>
        <p:spPr bwMode="auto">
          <a:xfrm>
            <a:off x="6372225" y="1543050"/>
            <a:ext cx="2384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00">
                <a:solidFill>
                  <a:srgbClr val="000000"/>
                </a:solidFill>
                <a:latin typeface="Meiryo UI" panose="020B0604030504040204" pitchFamily="50" charset="-128"/>
                <a:ea typeface="Meiryo UI" panose="020B0604030504040204" pitchFamily="50" charset="-128"/>
              </a:rPr>
              <a:t>機械・電気設備の健全度</a:t>
            </a:r>
          </a:p>
        </p:txBody>
      </p:sp>
      <p:sp>
        <p:nvSpPr>
          <p:cNvPr id="23562" name="テキスト ボックス 5">
            <a:extLst>
              <a:ext uri="{FF2B5EF4-FFF2-40B4-BE49-F238E27FC236}">
                <a16:creationId xmlns:a16="http://schemas.microsoft.com/office/drawing/2014/main" id="{E742806D-53D1-435E-B466-A5D4C11E68FB}"/>
              </a:ext>
            </a:extLst>
          </p:cNvPr>
          <p:cNvSpPr txBox="1">
            <a:spLocks noChangeArrowheads="1"/>
          </p:cNvSpPr>
          <p:nvPr/>
        </p:nvSpPr>
        <p:spPr bwMode="auto">
          <a:xfrm>
            <a:off x="423863" y="1544638"/>
            <a:ext cx="29289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00">
                <a:solidFill>
                  <a:srgbClr val="000000"/>
                </a:solidFill>
                <a:latin typeface="Meiryo UI" panose="020B0604030504040204" pitchFamily="50" charset="-128"/>
                <a:ea typeface="Meiryo UI" panose="020B0604030504040204" pitchFamily="50" charset="-128"/>
              </a:rPr>
              <a:t>機械・電気設備の健全度割合の推移（予測）</a:t>
            </a:r>
          </a:p>
        </p:txBody>
      </p:sp>
      <p:pic>
        <p:nvPicPr>
          <p:cNvPr id="23563" name="図 1">
            <a:extLst>
              <a:ext uri="{FF2B5EF4-FFF2-40B4-BE49-F238E27FC236}">
                <a16:creationId xmlns:a16="http://schemas.microsoft.com/office/drawing/2014/main" id="{B0D355F8-126B-41CE-B02B-C420FCD4E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739900"/>
            <a:ext cx="285115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テキスト ボックス 4">
            <a:extLst>
              <a:ext uri="{FF2B5EF4-FFF2-40B4-BE49-F238E27FC236}">
                <a16:creationId xmlns:a16="http://schemas.microsoft.com/office/drawing/2014/main" id="{D31E450A-6EE5-42A3-9D54-13D689BF0BF7}"/>
              </a:ext>
            </a:extLst>
          </p:cNvPr>
          <p:cNvSpPr txBox="1">
            <a:spLocks noChangeArrowheads="1"/>
          </p:cNvSpPr>
          <p:nvPr/>
        </p:nvSpPr>
        <p:spPr bwMode="auto">
          <a:xfrm>
            <a:off x="3195638" y="3040063"/>
            <a:ext cx="2889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800">
                <a:latin typeface="Meiryo UI" panose="020B0604030504040204" pitchFamily="50" charset="-128"/>
                <a:ea typeface="Meiryo UI" panose="020B0604030504040204" pitchFamily="50" charset="-128"/>
              </a:rPr>
              <a:t>※</a:t>
            </a:r>
            <a:r>
              <a:rPr lang="ja-JP" altLang="en-US" sz="800">
                <a:latin typeface="Meiryo UI" panose="020B0604030504040204" pitchFamily="50" charset="-128"/>
                <a:ea typeface="Meiryo UI" panose="020B0604030504040204" pitchFamily="50" charset="-128"/>
              </a:rPr>
              <a:t>（　）内は、改築更新工事中（着手済）の施設を除いた割合</a:t>
            </a:r>
          </a:p>
        </p:txBody>
      </p:sp>
      <p:pic>
        <p:nvPicPr>
          <p:cNvPr id="23565" name="図 5">
            <a:extLst>
              <a:ext uri="{FF2B5EF4-FFF2-40B4-BE49-F238E27FC236}">
                <a16:creationId xmlns:a16="http://schemas.microsoft.com/office/drawing/2014/main" id="{934D3EE5-E421-44C1-879A-8F34B80763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1804988"/>
            <a:ext cx="2786063"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コンテンツ プレースホルダー 2">
            <a:extLst>
              <a:ext uri="{FF2B5EF4-FFF2-40B4-BE49-F238E27FC236}">
                <a16:creationId xmlns:a16="http://schemas.microsoft.com/office/drawing/2014/main" id="{B0C829A0-3C4B-4B4A-B8F6-38027314E760}"/>
              </a:ext>
            </a:extLst>
          </p:cNvPr>
          <p:cNvSpPr txBox="1">
            <a:spLocks/>
          </p:cNvSpPr>
          <p:nvPr/>
        </p:nvSpPr>
        <p:spPr bwMode="auto">
          <a:xfrm>
            <a:off x="50800" y="3489325"/>
            <a:ext cx="9058275" cy="636588"/>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800">
                <a:latin typeface="Meiryo UI" panose="020B0604030504040204" pitchFamily="50" charset="-128"/>
                <a:ea typeface="Meiryo UI" panose="020B0604030504040204" pitchFamily="50" charset="-128"/>
              </a:rPr>
              <a:t>約</a:t>
            </a:r>
            <a:r>
              <a:rPr lang="en-US" altLang="ja-JP" sz="1800">
                <a:latin typeface="Meiryo UI" panose="020B0604030504040204" pitchFamily="50" charset="-128"/>
                <a:ea typeface="Meiryo UI" panose="020B0604030504040204" pitchFamily="50" charset="-128"/>
              </a:rPr>
              <a:t>570km</a:t>
            </a:r>
            <a:r>
              <a:rPr lang="ja-JP" altLang="en-US" sz="1800">
                <a:latin typeface="Meiryo UI" panose="020B0604030504040204" pitchFamily="50" charset="-128"/>
                <a:ea typeface="Meiryo UI" panose="020B0604030504040204" pitchFamily="50" charset="-128"/>
              </a:rPr>
              <a:t>の管渠および水槽構造物について、定期的な点検・調査に基づいた腐食対策などを行い、既存施設の延命化に取り組んでいる。</a:t>
            </a:r>
          </a:p>
        </p:txBody>
      </p:sp>
      <p:sp>
        <p:nvSpPr>
          <p:cNvPr id="11" name="正方形/長方形 10">
            <a:extLst>
              <a:ext uri="{FF2B5EF4-FFF2-40B4-BE49-F238E27FC236}">
                <a16:creationId xmlns:a16="http://schemas.microsoft.com/office/drawing/2014/main" id="{2C74CCC3-FCBA-4DAF-8CD5-ABC13B161036}"/>
              </a:ext>
            </a:extLst>
          </p:cNvPr>
          <p:cNvSpPr/>
          <p:nvPr/>
        </p:nvSpPr>
        <p:spPr>
          <a:xfrm>
            <a:off x="317500" y="4117975"/>
            <a:ext cx="6299200" cy="536575"/>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a:lstStyle/>
          <a:p>
            <a:pPr algn="just">
              <a:defRPr/>
            </a:pPr>
            <a:r>
              <a:rPr lang="en-US" altLang="ja-JP"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管渠</a:t>
            </a:r>
            <a:r>
              <a:rPr lang="en-US" altLang="ja-JP"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just">
              <a:defRPr/>
            </a:pPr>
            <a:r>
              <a:rPr lang="ja-JP" altLang="en-US" sz="1400">
                <a:solidFill>
                  <a:srgbClr val="000000"/>
                </a:solidFill>
                <a:latin typeface="Meiryo UI" panose="020B0604030504040204" pitchFamily="50" charset="-128"/>
                <a:ea typeface="Meiryo UI" panose="020B0604030504040204" pitchFamily="50" charset="-128"/>
              </a:rPr>
              <a:t>硫化水素による腐食や経年劣化した管渠のうち、緊急度</a:t>
            </a:r>
            <a:r>
              <a:rPr lang="en-US" altLang="ja-JP" sz="1400">
                <a:solidFill>
                  <a:srgbClr val="000000"/>
                </a:solidFill>
                <a:latin typeface="Meiryo UI" panose="020B0604030504040204" pitchFamily="50" charset="-128"/>
                <a:ea typeface="Meiryo UI" panose="020B0604030504040204" pitchFamily="50" charset="-128"/>
              </a:rPr>
              <a:t>Ⅰ</a:t>
            </a:r>
            <a:r>
              <a:rPr lang="ja-JP" altLang="en-US" sz="1400">
                <a:solidFill>
                  <a:srgbClr val="000000"/>
                </a:solidFill>
                <a:latin typeface="Meiryo UI" panose="020B0604030504040204" pitchFamily="50" charset="-128"/>
                <a:ea typeface="Meiryo UI" panose="020B0604030504040204" pitchFamily="50" charset="-128"/>
              </a:rPr>
              <a:t>・</a:t>
            </a:r>
            <a:r>
              <a:rPr lang="en-US" altLang="ja-JP" sz="1400">
                <a:solidFill>
                  <a:srgbClr val="000000"/>
                </a:solidFill>
                <a:latin typeface="Meiryo UI" panose="020B0604030504040204" pitchFamily="50" charset="-128"/>
                <a:ea typeface="Meiryo UI" panose="020B0604030504040204" pitchFamily="50" charset="-128"/>
              </a:rPr>
              <a:t>Ⅱ</a:t>
            </a:r>
            <a:r>
              <a:rPr lang="ja-JP" altLang="en-US" sz="1400">
                <a:solidFill>
                  <a:srgbClr val="000000"/>
                </a:solidFill>
                <a:latin typeface="Meiryo UI" panose="020B0604030504040204" pitchFamily="50" charset="-128"/>
                <a:ea typeface="Meiryo UI" panose="020B0604030504040204" pitchFamily="50" charset="-128"/>
              </a:rPr>
              <a:t>の区間を優先的に対策。</a:t>
            </a:r>
            <a:endParaRPr lang="en-US" altLang="ja-JP" sz="1400">
              <a:solidFill>
                <a:srgbClr val="000000"/>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DD9435C7-0103-4206-A090-C89AA740FE1F}"/>
              </a:ext>
            </a:extLst>
          </p:cNvPr>
          <p:cNvGraphicFramePr>
            <a:graphicFrameLocks noGrp="1"/>
          </p:cNvGraphicFramePr>
          <p:nvPr/>
        </p:nvGraphicFramePr>
        <p:xfrm>
          <a:off x="3430588" y="5991225"/>
          <a:ext cx="3230562" cy="766762"/>
        </p:xfrm>
        <a:graphic>
          <a:graphicData uri="http://schemas.openxmlformats.org/drawingml/2006/table">
            <a:tbl>
              <a:tblPr>
                <a:tableStyleId>{5C22544A-7EE6-4342-B048-85BDC9FD1C3A}</a:tableStyleId>
              </a:tblPr>
              <a:tblGrid>
                <a:gridCol w="646085">
                  <a:extLst>
                    <a:ext uri="{9D8B030D-6E8A-4147-A177-3AD203B41FA5}">
                      <a16:colId xmlns:a16="http://schemas.microsoft.com/office/drawing/2014/main" val="20000"/>
                    </a:ext>
                  </a:extLst>
                </a:gridCol>
                <a:gridCol w="655037">
                  <a:extLst>
                    <a:ext uri="{9D8B030D-6E8A-4147-A177-3AD203B41FA5}">
                      <a16:colId xmlns:a16="http://schemas.microsoft.com/office/drawing/2014/main" val="20001"/>
                    </a:ext>
                  </a:extLst>
                </a:gridCol>
                <a:gridCol w="1929440">
                  <a:extLst>
                    <a:ext uri="{9D8B030D-6E8A-4147-A177-3AD203B41FA5}">
                      <a16:colId xmlns:a16="http://schemas.microsoft.com/office/drawing/2014/main" val="20002"/>
                    </a:ext>
                  </a:extLst>
                </a:gridCol>
              </a:tblGrid>
              <a:tr h="244388">
                <a:tc>
                  <a:txBody>
                    <a:bodyPr/>
                    <a:lstStyle/>
                    <a:p>
                      <a:pPr algn="l" fontAlgn="ctr"/>
                      <a:r>
                        <a:rPr lang="ja-JP" altLang="en-US" sz="900" b="0" i="0" u="none" strike="noStrike">
                          <a:solidFill>
                            <a:schemeClr val="bg1"/>
                          </a:solidFill>
                          <a:effectLst/>
                          <a:latin typeface="Meiryo UI" panose="020B0604030504040204" pitchFamily="50" charset="-128"/>
                          <a:ea typeface="Meiryo UI" panose="020B0604030504040204" pitchFamily="50" charset="-128"/>
                        </a:rPr>
                        <a:t>緊急度</a:t>
                      </a:r>
                      <a:r>
                        <a:rPr lang="en-US" altLang="ja-JP" sz="900" b="0" i="0" u="none" strike="noStrike">
                          <a:solidFill>
                            <a:schemeClr val="bg1"/>
                          </a:solidFill>
                          <a:effectLst/>
                          <a:latin typeface="Meiryo UI" panose="020B0604030504040204" pitchFamily="50" charset="-128"/>
                          <a:ea typeface="Meiryo UI" panose="020B0604030504040204" pitchFamily="50" charset="-128"/>
                        </a:rPr>
                        <a:t>Ⅰ</a:t>
                      </a:r>
                      <a:endParaRPr lang="ja-JP" altLang="en-US" sz="900" b="0" i="0" u="none" strike="noStrike">
                        <a:solidFill>
                          <a:schemeClr val="bg1"/>
                        </a:solidFill>
                        <a:effectLst/>
                        <a:latin typeface="Meiryo UI" panose="020B0604030504040204" pitchFamily="50" charset="-128"/>
                        <a:ea typeface="Meiryo UI" panose="020B0604030504040204" pitchFamily="50" charset="-128"/>
                      </a:endParaRPr>
                    </a:p>
                  </a:txBody>
                  <a:tcPr marL="71983" marR="71983" marT="0" marB="0" anchor="ctr">
                    <a:solidFill>
                      <a:srgbClr val="FF0000"/>
                    </a:solidFill>
                  </a:tcPr>
                </a:tc>
                <a:tc>
                  <a:txBody>
                    <a:bodyPr/>
                    <a:lstStyle/>
                    <a:p>
                      <a:pPr algn="ctr" fontAlgn="ctr"/>
                      <a:r>
                        <a:rPr lang="ja-JP" altLang="en-US" sz="800" u="none" strike="noStrike">
                          <a:solidFill>
                            <a:schemeClr val="bg1"/>
                          </a:solidFill>
                          <a:effectLst/>
                          <a:latin typeface="Meiryo UI" panose="020B0604030504040204" pitchFamily="50" charset="-128"/>
                          <a:ea typeface="Meiryo UI" panose="020B0604030504040204" pitchFamily="50" charset="-128"/>
                        </a:rPr>
                        <a:t>重度</a:t>
                      </a:r>
                      <a:r>
                        <a:rPr lang="en-US" altLang="ja-JP" sz="900" u="none" strike="noStrike">
                          <a:solidFill>
                            <a:schemeClr val="bg1"/>
                          </a:solidFill>
                          <a:effectLst/>
                          <a:latin typeface="Meiryo UI" panose="020B0604030504040204" pitchFamily="50" charset="-128"/>
                          <a:ea typeface="Meiryo UI" panose="020B0604030504040204" pitchFamily="50" charset="-128"/>
                        </a:rPr>
                        <a:t> </a:t>
                      </a:r>
                      <a:endParaRPr lang="en-US" altLang="ja-JP" sz="900" b="0" i="0" u="none" strike="noStrike">
                        <a:solidFill>
                          <a:schemeClr val="bg1"/>
                        </a:solidFill>
                        <a:effectLst/>
                        <a:latin typeface="Meiryo UI" panose="020B0604030504040204" pitchFamily="50" charset="-128"/>
                        <a:ea typeface="Meiryo UI" panose="020B0604030504040204" pitchFamily="50" charset="-128"/>
                      </a:endParaRPr>
                    </a:p>
                  </a:txBody>
                  <a:tcPr marL="71983" marR="71983" marT="0" marB="0" anchor="ctr">
                    <a:solidFill>
                      <a:srgbClr val="FF0000"/>
                    </a:solidFill>
                  </a:tcPr>
                </a:tc>
                <a:tc>
                  <a:txBody>
                    <a:bodyPr/>
                    <a:lstStyle/>
                    <a:p>
                      <a:pPr algn="l" fontAlgn="ctr"/>
                      <a:r>
                        <a:rPr lang="ja-JP" altLang="en-US" sz="800" b="0" i="0" u="none" strike="noStrike">
                          <a:solidFill>
                            <a:schemeClr val="bg1"/>
                          </a:solidFill>
                          <a:effectLst/>
                          <a:latin typeface="Meiryo UI" panose="020B0604030504040204" pitchFamily="50" charset="-128"/>
                          <a:ea typeface="Meiryo UI" panose="020B0604030504040204" pitchFamily="50" charset="-128"/>
                        </a:rPr>
                        <a:t>速やかに措置が必要</a:t>
                      </a:r>
                      <a:endParaRPr lang="en-US" altLang="ja-JP" sz="800" b="0" i="0" u="none" strike="noStrike">
                        <a:solidFill>
                          <a:schemeClr val="bg1"/>
                        </a:solidFill>
                        <a:effectLst/>
                        <a:latin typeface="Meiryo UI" panose="020B0604030504040204" pitchFamily="50" charset="-128"/>
                        <a:ea typeface="Meiryo UI" panose="020B0604030504040204" pitchFamily="50" charset="-128"/>
                      </a:endParaRPr>
                    </a:p>
                  </a:txBody>
                  <a:tcPr marL="71983" marR="71983" marT="0" marB="0" anchor="ctr">
                    <a:solidFill>
                      <a:srgbClr val="FF0000"/>
                    </a:solidFill>
                  </a:tcPr>
                </a:tc>
                <a:extLst>
                  <a:ext uri="{0D108BD9-81ED-4DB2-BD59-A6C34878D82A}">
                    <a16:rowId xmlns:a16="http://schemas.microsoft.com/office/drawing/2014/main" val="10000"/>
                  </a:ext>
                </a:extLst>
              </a:tr>
              <a:tr h="261187">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緊急度</a:t>
                      </a:r>
                      <a:r>
                        <a:rPr lang="en-US" altLang="ja-JP" sz="900" b="0" i="0" u="none" strike="noStrike">
                          <a:solidFill>
                            <a:srgbClr val="000000"/>
                          </a:solidFill>
                          <a:effectLst/>
                          <a:latin typeface="Meiryo UI" panose="020B0604030504040204" pitchFamily="50" charset="-128"/>
                          <a:ea typeface="Meiryo UI" panose="020B0604030504040204" pitchFamily="50" charset="-128"/>
                        </a:rPr>
                        <a:t>Ⅱ</a:t>
                      </a: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71983" marR="71983" marT="0" marB="0" anchor="ctr">
                    <a:solidFill>
                      <a:srgbClr val="FFFF00"/>
                    </a:solidFill>
                  </a:tcPr>
                </a:tc>
                <a:tc>
                  <a:txBody>
                    <a:bodyPr/>
                    <a:lstStyle/>
                    <a:p>
                      <a:pPr algn="ctr" fontAlgn="ctr"/>
                      <a:r>
                        <a:rPr lang="ja-JP" altLang="en-US" sz="800" u="none" strike="noStrike">
                          <a:solidFill>
                            <a:srgbClr val="000000"/>
                          </a:solidFill>
                          <a:effectLst/>
                          <a:latin typeface="Meiryo UI" panose="020B0604030504040204" pitchFamily="50" charset="-128"/>
                          <a:ea typeface="Meiryo UI" panose="020B0604030504040204" pitchFamily="50" charset="-128"/>
                        </a:rPr>
                        <a:t>中度</a:t>
                      </a:r>
                      <a:r>
                        <a:rPr lang="en-US" altLang="ja-JP" sz="900" u="none" strike="noStrike">
                          <a:solidFill>
                            <a:srgbClr val="000000"/>
                          </a:solidFill>
                          <a:effectLst/>
                          <a:latin typeface="Meiryo UI" panose="020B0604030504040204" pitchFamily="50" charset="-128"/>
                          <a:ea typeface="Meiryo UI" panose="020B0604030504040204" pitchFamily="50" charset="-128"/>
                        </a:rPr>
                        <a:t> </a:t>
                      </a:r>
                      <a:endParaRPr lang="en-US" altLang="ja-JP" sz="900" b="0" i="0" u="none" strike="noStrike">
                        <a:solidFill>
                          <a:srgbClr val="000000"/>
                        </a:solidFill>
                        <a:effectLst/>
                        <a:latin typeface="Meiryo UI" panose="020B0604030504040204" pitchFamily="50" charset="-128"/>
                        <a:ea typeface="Meiryo UI" panose="020B0604030504040204" pitchFamily="50" charset="-128"/>
                      </a:endParaRPr>
                    </a:p>
                  </a:txBody>
                  <a:tcPr marL="71983" marR="71983" marT="0" marB="0" anchor="ctr">
                    <a:solidFill>
                      <a:srgbClr val="FFFF00"/>
                    </a:solidFill>
                  </a:tcPr>
                </a:tc>
                <a:tc>
                  <a:txBody>
                    <a:bodyPr/>
                    <a:lstStyle/>
                    <a:p>
                      <a:pPr algn="l"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簡易な対応により措置を</a:t>
                      </a:r>
                      <a:r>
                        <a:rPr lang="en-US" altLang="ja-JP" sz="800" b="0" i="0" u="none" strike="noStrike">
                          <a:solidFill>
                            <a:srgbClr val="000000"/>
                          </a:solidFill>
                          <a:effectLst/>
                          <a:latin typeface="Meiryo UI" panose="020B0604030504040204" pitchFamily="50" charset="-128"/>
                          <a:ea typeface="Meiryo UI" panose="020B0604030504040204" pitchFamily="50" charset="-128"/>
                        </a:rPr>
                        <a:t>5</a:t>
                      </a:r>
                      <a:r>
                        <a:rPr lang="ja-JP" altLang="en-US" sz="800" b="0" i="0" u="none" strike="noStrike">
                          <a:solidFill>
                            <a:srgbClr val="000000"/>
                          </a:solidFill>
                          <a:effectLst/>
                          <a:latin typeface="Meiryo UI" panose="020B0604030504040204" pitchFamily="50" charset="-128"/>
                          <a:ea typeface="Meiryo UI" panose="020B0604030504040204" pitchFamily="50" charset="-128"/>
                        </a:rPr>
                        <a:t>年未満まで延長できる</a:t>
                      </a:r>
                      <a:endParaRPr lang="en-US" altLang="ja-JP" sz="800" b="0" i="0" u="none" strike="noStrike">
                        <a:solidFill>
                          <a:srgbClr val="000000"/>
                        </a:solidFill>
                        <a:effectLst/>
                        <a:latin typeface="Meiryo UI" panose="020B0604030504040204" pitchFamily="50" charset="-128"/>
                        <a:ea typeface="Meiryo UI" panose="020B0604030504040204" pitchFamily="50" charset="-128"/>
                      </a:endParaRPr>
                    </a:p>
                  </a:txBody>
                  <a:tcPr marL="71983" marR="71983" marT="0" marB="0" anchor="ctr">
                    <a:solidFill>
                      <a:srgbClr val="FFFF00"/>
                    </a:solidFill>
                  </a:tcPr>
                </a:tc>
                <a:extLst>
                  <a:ext uri="{0D108BD9-81ED-4DB2-BD59-A6C34878D82A}">
                    <a16:rowId xmlns:a16="http://schemas.microsoft.com/office/drawing/2014/main" val="10001"/>
                  </a:ext>
                </a:extLst>
              </a:tr>
              <a:tr h="261187">
                <a:tc>
                  <a:txBody>
                    <a:bodyPr/>
                    <a:lstStyle/>
                    <a:p>
                      <a:pPr algn="l" fontAlgn="ctr"/>
                      <a:r>
                        <a:rPr lang="ja-JP" altLang="en-US" sz="900" b="0" i="0" u="none" strike="noStrike">
                          <a:solidFill>
                            <a:schemeClr val="bg1"/>
                          </a:solidFill>
                          <a:effectLst/>
                          <a:latin typeface="Meiryo UI" panose="020B0604030504040204" pitchFamily="50" charset="-128"/>
                          <a:ea typeface="Meiryo UI" panose="020B0604030504040204" pitchFamily="50" charset="-128"/>
                        </a:rPr>
                        <a:t>緊急度</a:t>
                      </a:r>
                      <a:r>
                        <a:rPr lang="en-US" altLang="ja-JP" sz="900" b="0" i="0" u="none" strike="noStrike">
                          <a:solidFill>
                            <a:schemeClr val="bg1"/>
                          </a:solidFill>
                          <a:effectLst/>
                          <a:latin typeface="Meiryo UI" panose="020B0604030504040204" pitchFamily="50" charset="-128"/>
                          <a:ea typeface="Meiryo UI" panose="020B0604030504040204" pitchFamily="50" charset="-128"/>
                        </a:rPr>
                        <a:t>Ⅲ</a:t>
                      </a:r>
                      <a:endParaRPr lang="ja-JP" altLang="en-US" sz="900" b="0" i="0" u="none" strike="noStrike">
                        <a:solidFill>
                          <a:schemeClr val="bg1"/>
                        </a:solidFill>
                        <a:effectLst/>
                        <a:latin typeface="Meiryo UI" panose="020B0604030504040204" pitchFamily="50" charset="-128"/>
                        <a:ea typeface="Meiryo UI" panose="020B0604030504040204" pitchFamily="50" charset="-128"/>
                      </a:endParaRPr>
                    </a:p>
                  </a:txBody>
                  <a:tcPr marL="71983" marR="71983" marT="0" marB="0" anchor="ctr">
                    <a:solidFill>
                      <a:srgbClr val="0070C0"/>
                    </a:solidFill>
                  </a:tcPr>
                </a:tc>
                <a:tc>
                  <a:txBody>
                    <a:bodyPr/>
                    <a:lstStyle/>
                    <a:p>
                      <a:pPr algn="ctr" fontAlgn="ctr"/>
                      <a:r>
                        <a:rPr lang="ja-JP" altLang="en-US" sz="800" u="none" strike="noStrike">
                          <a:solidFill>
                            <a:schemeClr val="bg1"/>
                          </a:solidFill>
                          <a:effectLst/>
                          <a:latin typeface="Meiryo UI" panose="020B0604030504040204" pitchFamily="50" charset="-128"/>
                          <a:ea typeface="Meiryo UI" panose="020B0604030504040204" pitchFamily="50" charset="-128"/>
                        </a:rPr>
                        <a:t>軽度</a:t>
                      </a:r>
                      <a:r>
                        <a:rPr lang="en-US" altLang="ja-JP" sz="900" u="none" strike="noStrike">
                          <a:solidFill>
                            <a:schemeClr val="bg1"/>
                          </a:solidFill>
                          <a:effectLst/>
                          <a:latin typeface="Meiryo UI" panose="020B0604030504040204" pitchFamily="50" charset="-128"/>
                          <a:ea typeface="Meiryo UI" panose="020B0604030504040204" pitchFamily="50" charset="-128"/>
                        </a:rPr>
                        <a:t> </a:t>
                      </a:r>
                      <a:endParaRPr lang="en-US" altLang="ja-JP" sz="900" b="0" i="0" u="none" strike="noStrike">
                        <a:solidFill>
                          <a:schemeClr val="bg1"/>
                        </a:solidFill>
                        <a:effectLst/>
                        <a:latin typeface="Meiryo UI" panose="020B0604030504040204" pitchFamily="50" charset="-128"/>
                        <a:ea typeface="Meiryo UI" panose="020B0604030504040204" pitchFamily="50" charset="-128"/>
                      </a:endParaRPr>
                    </a:p>
                  </a:txBody>
                  <a:tcPr marL="71983" marR="71983" marT="0" marB="0" anchor="ctr">
                    <a:solidFill>
                      <a:srgbClr val="0070C0"/>
                    </a:solidFill>
                  </a:tcPr>
                </a:tc>
                <a:tc>
                  <a:txBody>
                    <a:bodyPr/>
                    <a:lstStyle/>
                    <a:p>
                      <a:pPr algn="l" fontAlgn="ctr"/>
                      <a:r>
                        <a:rPr lang="ja-JP" altLang="en-US" sz="800" b="0" i="0" u="none" strike="noStrike">
                          <a:solidFill>
                            <a:schemeClr val="bg1"/>
                          </a:solidFill>
                          <a:effectLst/>
                          <a:latin typeface="Meiryo UI" panose="020B0604030504040204" pitchFamily="50" charset="-128"/>
                          <a:ea typeface="Meiryo UI" panose="020B0604030504040204" pitchFamily="50" charset="-128"/>
                        </a:rPr>
                        <a:t>簡易な対応により措置を</a:t>
                      </a:r>
                      <a:r>
                        <a:rPr lang="en-US" altLang="ja-JP" sz="800" b="0" i="0" u="none" strike="noStrike">
                          <a:solidFill>
                            <a:schemeClr val="bg1"/>
                          </a:solidFill>
                          <a:effectLst/>
                          <a:latin typeface="Meiryo UI" panose="020B0604030504040204" pitchFamily="50" charset="-128"/>
                          <a:ea typeface="Meiryo UI" panose="020B0604030504040204" pitchFamily="50" charset="-128"/>
                        </a:rPr>
                        <a:t>5</a:t>
                      </a:r>
                      <a:r>
                        <a:rPr lang="ja-JP" altLang="en-US" sz="800" b="0" i="0" u="none" strike="noStrike">
                          <a:solidFill>
                            <a:schemeClr val="bg1"/>
                          </a:solidFill>
                          <a:effectLst/>
                          <a:latin typeface="Meiryo UI" panose="020B0604030504040204" pitchFamily="50" charset="-128"/>
                          <a:ea typeface="Meiryo UI" panose="020B0604030504040204" pitchFamily="50" charset="-128"/>
                        </a:rPr>
                        <a:t>年以上に延長できる</a:t>
                      </a:r>
                      <a:endParaRPr lang="en-US" altLang="ja-JP" sz="800" b="0" i="0" u="none" strike="noStrike">
                        <a:solidFill>
                          <a:schemeClr val="bg1"/>
                        </a:solidFill>
                        <a:effectLst/>
                        <a:latin typeface="Meiryo UI" panose="020B0604030504040204" pitchFamily="50" charset="-128"/>
                        <a:ea typeface="Meiryo UI" panose="020B0604030504040204" pitchFamily="50" charset="-128"/>
                      </a:endParaRPr>
                    </a:p>
                  </a:txBody>
                  <a:tcPr marL="71983" marR="71983" marT="0" marB="0" anchor="ctr">
                    <a:solidFill>
                      <a:srgbClr val="0070C0"/>
                    </a:solidFill>
                  </a:tcPr>
                </a:tc>
                <a:extLst>
                  <a:ext uri="{0D108BD9-81ED-4DB2-BD59-A6C34878D82A}">
                    <a16:rowId xmlns:a16="http://schemas.microsoft.com/office/drawing/2014/main" val="10002"/>
                  </a:ext>
                </a:extLst>
              </a:tr>
            </a:tbl>
          </a:graphicData>
        </a:graphic>
      </p:graphicFrame>
      <p:sp>
        <p:nvSpPr>
          <p:cNvPr id="14" name="正方形/長方形 13">
            <a:extLst>
              <a:ext uri="{FF2B5EF4-FFF2-40B4-BE49-F238E27FC236}">
                <a16:creationId xmlns:a16="http://schemas.microsoft.com/office/drawing/2014/main" id="{B69155AC-C77B-4E58-BAE6-50F840D4AA79}"/>
              </a:ext>
            </a:extLst>
          </p:cNvPr>
          <p:cNvSpPr/>
          <p:nvPr/>
        </p:nvSpPr>
        <p:spPr>
          <a:xfrm>
            <a:off x="6891338" y="4135438"/>
            <a:ext cx="2308225" cy="755650"/>
          </a:xfrm>
          <a:prstGeom prst="rect">
            <a:avLst/>
          </a:prstGeom>
          <a:noFill/>
          <a:ln>
            <a:noFill/>
          </a:ln>
        </p:spPr>
        <p:style>
          <a:lnRef idx="2">
            <a:schemeClr val="dk1"/>
          </a:lnRef>
          <a:fillRef idx="1">
            <a:schemeClr val="lt1"/>
          </a:fillRef>
          <a:effectRef idx="0">
            <a:schemeClr val="dk1"/>
          </a:effectRef>
          <a:fontRef idx="minor">
            <a:schemeClr val="dk1"/>
          </a:fontRef>
        </p:style>
        <p:txBody>
          <a:bodyPr lIns="26531" tIns="26531" rIns="26531" bIns="26531"/>
          <a:lstStyle/>
          <a:p>
            <a:pPr algn="just">
              <a:defRPr/>
            </a:pPr>
            <a:r>
              <a:rPr lang="en-US" altLang="ja-JP"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処理場・ポンプ場</a:t>
            </a:r>
            <a:r>
              <a:rPr lang="en-US" altLang="ja-JP"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just">
              <a:defRPr/>
            </a:pPr>
            <a:r>
              <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　水処理施設の防食工事等</a:t>
            </a:r>
            <a:endParaRPr lang="en-US" altLang="ja-JP" sz="14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400">
                <a:solidFill>
                  <a:srgbClr val="000000"/>
                </a:solidFill>
                <a:latin typeface="Meiryo UI" panose="020B0604030504040204" pitchFamily="50" charset="-128"/>
                <a:ea typeface="Meiryo UI" panose="020B0604030504040204" pitchFamily="50" charset="-128"/>
                <a:cs typeface="Meiryo UI" panose="020B0604030504040204" pitchFamily="50" charset="-128"/>
              </a:rPr>
              <a:t>　を実施。</a:t>
            </a:r>
            <a:endParaRPr lang="en-US" altLang="ja-JP" sz="140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587" name="図 35">
            <a:extLst>
              <a:ext uri="{FF2B5EF4-FFF2-40B4-BE49-F238E27FC236}">
                <a16:creationId xmlns:a16="http://schemas.microsoft.com/office/drawing/2014/main" id="{7AB9DA56-DACF-46A3-9967-5ABB20B12B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5475" y="5160963"/>
            <a:ext cx="18605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9" name="テキスト ボックス 16">
            <a:extLst>
              <a:ext uri="{FF2B5EF4-FFF2-40B4-BE49-F238E27FC236}">
                <a16:creationId xmlns:a16="http://schemas.microsoft.com/office/drawing/2014/main" id="{6F9EB754-34B5-4AC6-98B0-4EE05188C5BB}"/>
              </a:ext>
            </a:extLst>
          </p:cNvPr>
          <p:cNvSpPr txBox="1">
            <a:spLocks noChangeArrowheads="1"/>
          </p:cNvSpPr>
          <p:nvPr/>
        </p:nvSpPr>
        <p:spPr bwMode="auto">
          <a:xfrm>
            <a:off x="676275" y="4629150"/>
            <a:ext cx="23828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00">
                <a:solidFill>
                  <a:srgbClr val="000000"/>
                </a:solidFill>
                <a:latin typeface="Meiryo UI" panose="020B0604030504040204" pitchFamily="50" charset="-128"/>
                <a:ea typeface="Meiryo UI" panose="020B0604030504040204" pitchFamily="50" charset="-128"/>
              </a:rPr>
              <a:t>年度別施工延長</a:t>
            </a:r>
          </a:p>
        </p:txBody>
      </p:sp>
      <p:sp>
        <p:nvSpPr>
          <p:cNvPr id="23590" name="正方形/長方形 36">
            <a:extLst>
              <a:ext uri="{FF2B5EF4-FFF2-40B4-BE49-F238E27FC236}">
                <a16:creationId xmlns:a16="http://schemas.microsoft.com/office/drawing/2014/main" id="{674C085C-22C5-4355-9714-FBF05B006B36}"/>
              </a:ext>
            </a:extLst>
          </p:cNvPr>
          <p:cNvSpPr>
            <a:spLocks noChangeArrowheads="1"/>
          </p:cNvSpPr>
          <p:nvPr/>
        </p:nvSpPr>
        <p:spPr bwMode="auto">
          <a:xfrm>
            <a:off x="7327900" y="4945063"/>
            <a:ext cx="1230313"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152" tIns="31576" rIns="63152" bIns="31576">
            <a:spAutoFit/>
          </a:bodyPr>
          <a:lstStyle>
            <a:lvl1pPr defTabSz="8826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8826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88265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8826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88265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8826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8826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8826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88265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 typeface="Arial" panose="020B0604020202020204" pitchFamily="34" charset="0"/>
              <a:buNone/>
            </a:pPr>
            <a:r>
              <a:rPr lang="ja-JP" altLang="en-US" sz="1100">
                <a:solidFill>
                  <a:srgbClr val="000000"/>
                </a:solidFill>
                <a:latin typeface="Meiryo UI" panose="020B0604030504040204" pitchFamily="50" charset="-128"/>
                <a:ea typeface="Meiryo UI" panose="020B0604030504040204" pitchFamily="50" charset="-128"/>
              </a:rPr>
              <a:t>処理場の防食工事</a:t>
            </a:r>
            <a:endParaRPr lang="en-US" altLang="ja-JP" sz="1100">
              <a:solidFill>
                <a:srgbClr val="000000"/>
              </a:solidFill>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B236D9CE-3A1F-403A-AD71-5D6756BA93BA}"/>
              </a:ext>
            </a:extLst>
          </p:cNvPr>
          <p:cNvCxnSpPr>
            <a:cxnSpLocks/>
          </p:cNvCxnSpPr>
          <p:nvPr/>
        </p:nvCxnSpPr>
        <p:spPr>
          <a:xfrm>
            <a:off x="6732588" y="4168775"/>
            <a:ext cx="0" cy="2674938"/>
          </a:xfrm>
          <a:prstGeom prst="line">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592" name="テキスト ボックス 19">
            <a:extLst>
              <a:ext uri="{FF2B5EF4-FFF2-40B4-BE49-F238E27FC236}">
                <a16:creationId xmlns:a16="http://schemas.microsoft.com/office/drawing/2014/main" id="{FDCF96CD-3B37-43ED-8D65-3EB5135585B9}"/>
              </a:ext>
            </a:extLst>
          </p:cNvPr>
          <p:cNvSpPr txBox="1">
            <a:spLocks noChangeArrowheads="1"/>
          </p:cNvSpPr>
          <p:nvPr/>
        </p:nvSpPr>
        <p:spPr bwMode="auto">
          <a:xfrm>
            <a:off x="2374899" y="4875213"/>
            <a:ext cx="1000125" cy="461963"/>
          </a:xfrm>
          <a:prstGeom prst="rect">
            <a:avLst/>
          </a:prstGeom>
          <a:solidFill>
            <a:schemeClr val="bg1"/>
          </a:solidFill>
          <a:ln w="9525">
            <a:solidFill>
              <a:schemeClr val="tx1"/>
            </a:solidFill>
            <a:prstDash val="sysDot"/>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800">
                <a:solidFill>
                  <a:srgbClr val="000000"/>
                </a:solidFill>
                <a:latin typeface="Meiryo UI" panose="020B0604030504040204" pitchFamily="50" charset="-128"/>
                <a:ea typeface="Meiryo UI" panose="020B0604030504040204" pitchFamily="50" charset="-128"/>
              </a:rPr>
              <a:t>※50</a:t>
            </a:r>
            <a:r>
              <a:rPr lang="ja-JP" altLang="en-US" sz="800">
                <a:solidFill>
                  <a:srgbClr val="000000"/>
                </a:solidFill>
                <a:latin typeface="Meiryo UI" panose="020B0604030504040204" pitchFamily="50" charset="-128"/>
                <a:ea typeface="Meiryo UI" panose="020B0604030504040204" pitchFamily="50" charset="-128"/>
              </a:rPr>
              <a:t>年経過割合は全国平均</a:t>
            </a:r>
            <a:r>
              <a:rPr lang="en-US" altLang="ja-JP" sz="800">
                <a:solidFill>
                  <a:srgbClr val="000000"/>
                </a:solidFill>
                <a:latin typeface="Meiryo UI" panose="020B0604030504040204" pitchFamily="50" charset="-128"/>
                <a:ea typeface="Meiryo UI" panose="020B0604030504040204" pitchFamily="50" charset="-128"/>
              </a:rPr>
              <a:t>6</a:t>
            </a:r>
            <a:r>
              <a:rPr lang="ja-JP" altLang="en-US" sz="800">
                <a:solidFill>
                  <a:srgbClr val="000000"/>
                </a:solidFill>
                <a:latin typeface="Meiryo UI" panose="020B0604030504040204" pitchFamily="50" charset="-128"/>
                <a:ea typeface="Meiryo UI" panose="020B0604030504040204" pitchFamily="50" charset="-128"/>
              </a:rPr>
              <a:t>％を上回る</a:t>
            </a:r>
          </a:p>
        </p:txBody>
      </p:sp>
      <p:graphicFrame>
        <p:nvGraphicFramePr>
          <p:cNvPr id="25" name="表 24">
            <a:extLst>
              <a:ext uri="{FF2B5EF4-FFF2-40B4-BE49-F238E27FC236}">
                <a16:creationId xmlns:a16="http://schemas.microsoft.com/office/drawing/2014/main" id="{DBF99F14-55E3-470F-9042-CF24D610773F}"/>
              </a:ext>
            </a:extLst>
          </p:cNvPr>
          <p:cNvGraphicFramePr>
            <a:graphicFrameLocks noGrp="1"/>
          </p:cNvGraphicFramePr>
          <p:nvPr/>
        </p:nvGraphicFramePr>
        <p:xfrm>
          <a:off x="3440113" y="4838700"/>
          <a:ext cx="3221037" cy="1103313"/>
        </p:xfrm>
        <a:graphic>
          <a:graphicData uri="http://schemas.openxmlformats.org/drawingml/2006/table">
            <a:tbl>
              <a:tblPr firstRow="1" bandRow="1">
                <a:tableStyleId>{5C22544A-7EE6-4342-B048-85BDC9FD1C3A}</a:tableStyleId>
              </a:tblPr>
              <a:tblGrid>
                <a:gridCol w="1008091">
                  <a:extLst>
                    <a:ext uri="{9D8B030D-6E8A-4147-A177-3AD203B41FA5}">
                      <a16:colId xmlns:a16="http://schemas.microsoft.com/office/drawing/2014/main" val="20000"/>
                    </a:ext>
                  </a:extLst>
                </a:gridCol>
                <a:gridCol w="554173">
                  <a:extLst>
                    <a:ext uri="{9D8B030D-6E8A-4147-A177-3AD203B41FA5}">
                      <a16:colId xmlns:a16="http://schemas.microsoft.com/office/drawing/2014/main" val="20001"/>
                    </a:ext>
                  </a:extLst>
                </a:gridCol>
                <a:gridCol w="788920">
                  <a:extLst>
                    <a:ext uri="{9D8B030D-6E8A-4147-A177-3AD203B41FA5}">
                      <a16:colId xmlns:a16="http://schemas.microsoft.com/office/drawing/2014/main" val="20002"/>
                    </a:ext>
                  </a:extLst>
                </a:gridCol>
                <a:gridCol w="869853">
                  <a:extLst>
                    <a:ext uri="{9D8B030D-6E8A-4147-A177-3AD203B41FA5}">
                      <a16:colId xmlns:a16="http://schemas.microsoft.com/office/drawing/2014/main" val="20003"/>
                    </a:ext>
                  </a:extLst>
                </a:gridCol>
              </a:tblGrid>
              <a:tr h="457244">
                <a:tc>
                  <a:txBody>
                    <a:bodyPr/>
                    <a:lstStyle/>
                    <a:p>
                      <a:pPr algn="ctr">
                        <a:lnSpc>
                          <a:spcPts val="1320"/>
                        </a:lnSpc>
                      </a:pPr>
                      <a:endParaRPr kumimoji="1" lang="en-US" altLang="ja-JP" sz="1200" b="0">
                        <a:solidFill>
                          <a:schemeClr val="bg1"/>
                        </a:solidFill>
                        <a:latin typeface="Meiryo UI" panose="020B0604030504040204" pitchFamily="50" charset="-128"/>
                        <a:ea typeface="Meiryo UI" panose="020B0604030504040204" pitchFamily="50" charset="-128"/>
                      </a:endParaRPr>
                    </a:p>
                  </a:txBody>
                  <a:tcPr marL="91434" marR="91434" marT="45716" marB="45716" anchor="ctr"/>
                </a:tc>
                <a:tc>
                  <a:txBody>
                    <a:bodyPr/>
                    <a:lstStyle/>
                    <a:p>
                      <a:pPr algn="ctr">
                        <a:lnSpc>
                          <a:spcPts val="1320"/>
                        </a:lnSpc>
                      </a:pPr>
                      <a:r>
                        <a:rPr kumimoji="1" lang="ja-JP" altLang="en-US" sz="1200" b="0">
                          <a:solidFill>
                            <a:schemeClr val="bg1"/>
                          </a:solidFill>
                          <a:latin typeface="Meiryo UI" panose="020B0604030504040204" pitchFamily="50" charset="-128"/>
                          <a:ea typeface="Meiryo UI" panose="020B0604030504040204" pitchFamily="50" charset="-128"/>
                        </a:rPr>
                        <a:t>単位</a:t>
                      </a:r>
                    </a:p>
                  </a:txBody>
                  <a:tcPr marL="91434" marR="91434" marT="45716" marB="45716"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a:solidFill>
                            <a:schemeClr val="bg1"/>
                          </a:solidFill>
                          <a:latin typeface="Meiryo UI" panose="020B0604030504040204" pitchFamily="50" charset="-128"/>
                          <a:ea typeface="Meiryo UI" panose="020B0604030504040204" pitchFamily="50" charset="-128"/>
                        </a:rPr>
                        <a:t>令和</a:t>
                      </a:r>
                      <a:r>
                        <a:rPr kumimoji="1" lang="en-US" altLang="ja-JP" sz="1200" b="0">
                          <a:solidFill>
                            <a:schemeClr val="bg1"/>
                          </a:solidFill>
                          <a:latin typeface="Meiryo UI" panose="020B0604030504040204" pitchFamily="50" charset="-128"/>
                          <a:ea typeface="Meiryo UI" panose="020B0604030504040204" pitchFamily="50" charset="-128"/>
                        </a:rPr>
                        <a:t>4</a:t>
                      </a:r>
                      <a:r>
                        <a:rPr kumimoji="1" lang="ja-JP" altLang="en-US" sz="1200" b="0">
                          <a:solidFill>
                            <a:schemeClr val="bg1"/>
                          </a:solidFill>
                          <a:latin typeface="Meiryo UI" panose="020B0604030504040204" pitchFamily="50" charset="-128"/>
                          <a:ea typeface="Meiryo UI" panose="020B0604030504040204" pitchFamily="50" charset="-128"/>
                        </a:rPr>
                        <a:t>年度末</a:t>
                      </a:r>
                    </a:p>
                  </a:txBody>
                  <a:tcPr marL="91434" marR="91434" marT="45716" marB="45716" anchor="ctr"/>
                </a:tc>
                <a:tc>
                  <a:txBody>
                    <a:bodyPr/>
                    <a:lstStyle/>
                    <a:p>
                      <a:pPr algn="ctr">
                        <a:lnSpc>
                          <a:spcPts val="1320"/>
                        </a:lnSpc>
                      </a:pPr>
                      <a:r>
                        <a:rPr kumimoji="1" lang="en-US" altLang="ja-JP" sz="1200" b="0">
                          <a:solidFill>
                            <a:schemeClr val="bg1"/>
                          </a:solidFill>
                          <a:latin typeface="Meiryo UI" panose="020B0604030504040204" pitchFamily="50" charset="-128"/>
                          <a:ea typeface="Meiryo UI" panose="020B0604030504040204" pitchFamily="50" charset="-128"/>
                        </a:rPr>
                        <a:t>※</a:t>
                      </a:r>
                      <a:r>
                        <a:rPr kumimoji="1" lang="ja-JP" altLang="en-US" sz="1200" b="0">
                          <a:solidFill>
                            <a:schemeClr val="bg1"/>
                          </a:solidFill>
                          <a:latin typeface="Meiryo UI" panose="020B0604030504040204" pitchFamily="50" charset="-128"/>
                          <a:ea typeface="Meiryo UI" panose="020B0604030504040204" pitchFamily="50" charset="-128"/>
                        </a:rPr>
                        <a:t>うち措置済延長</a:t>
                      </a:r>
                    </a:p>
                  </a:txBody>
                  <a:tcPr marL="91434" marR="91434" marT="45716" marB="45716" anchor="ctr"/>
                </a:tc>
                <a:extLst>
                  <a:ext uri="{0D108BD9-81ED-4DB2-BD59-A6C34878D82A}">
                    <a16:rowId xmlns:a16="http://schemas.microsoft.com/office/drawing/2014/main" val="10000"/>
                  </a:ext>
                </a:extLst>
              </a:tr>
              <a:tr h="646069">
                <a:tc>
                  <a:txBody>
                    <a:bodyPr/>
                    <a:lstStyle/>
                    <a:p>
                      <a:pPr algn="l" fontAlgn="ctr"/>
                      <a:r>
                        <a:rPr lang="ja-JP" altLang="en-US" sz="1400" u="none" strike="noStrike">
                          <a:solidFill>
                            <a:srgbClr val="000000"/>
                          </a:solidFill>
                          <a:effectLst/>
                          <a:latin typeface="Meiryo UI" panose="020B0604030504040204" pitchFamily="50" charset="-128"/>
                          <a:ea typeface="Meiryo UI" panose="020B0604030504040204" pitchFamily="50" charset="-128"/>
                        </a:rPr>
                        <a:t>緊急度</a:t>
                      </a:r>
                      <a:r>
                        <a:rPr lang="en-US" altLang="ja-JP" sz="1400" u="none" strike="noStrike">
                          <a:solidFill>
                            <a:srgbClr val="000000"/>
                          </a:solidFill>
                          <a:effectLst/>
                          <a:latin typeface="Meiryo UI" panose="020B0604030504040204" pitchFamily="50" charset="-128"/>
                          <a:ea typeface="Meiryo UI" panose="020B0604030504040204" pitchFamily="50" charset="-128"/>
                        </a:rPr>
                        <a:t>Ⅰ</a:t>
                      </a:r>
                      <a:r>
                        <a:rPr lang="ja-JP" altLang="en-US" sz="1400" u="none" strike="noStrike">
                          <a:solidFill>
                            <a:srgbClr val="000000"/>
                          </a:solidFill>
                          <a:effectLst/>
                          <a:latin typeface="Meiryo UI" panose="020B0604030504040204" pitchFamily="50" charset="-128"/>
                          <a:ea typeface="Meiryo UI" panose="020B0604030504040204" pitchFamily="50" charset="-128"/>
                        </a:rPr>
                        <a:t>および</a:t>
                      </a:r>
                      <a:r>
                        <a:rPr lang="en-US" altLang="ja-JP" sz="1400" u="none" strike="noStrike">
                          <a:solidFill>
                            <a:srgbClr val="000000"/>
                          </a:solidFill>
                          <a:effectLst/>
                          <a:latin typeface="Meiryo UI" panose="020B0604030504040204" pitchFamily="50" charset="-128"/>
                          <a:ea typeface="Meiryo UI" panose="020B0604030504040204" pitchFamily="50" charset="-128"/>
                        </a:rPr>
                        <a:t>Ⅱ</a:t>
                      </a:r>
                    </a:p>
                    <a:p>
                      <a:pPr algn="l" fontAlgn="ctr"/>
                      <a:r>
                        <a:rPr lang="ja-JP" altLang="en-US" sz="1400" u="none" strike="noStrike">
                          <a:solidFill>
                            <a:srgbClr val="000000"/>
                          </a:solidFill>
                          <a:effectLst/>
                          <a:latin typeface="Meiryo UI" panose="020B0604030504040204" pitchFamily="50" charset="-128"/>
                          <a:ea typeface="Meiryo UI" panose="020B0604030504040204" pitchFamily="50" charset="-128"/>
                        </a:rPr>
                        <a:t>の延長</a:t>
                      </a:r>
                      <a:endParaRPr lang="ja-JP" altLang="en-US" sz="1400" b="0" i="0" u="none" strike="noStrike">
                        <a:solidFill>
                          <a:srgbClr val="000000"/>
                        </a:solidFill>
                        <a:effectLst/>
                        <a:latin typeface="Meiryo UI" panose="020B0604030504040204" pitchFamily="50" charset="-128"/>
                        <a:ea typeface="Meiryo UI" panose="020B0604030504040204" pitchFamily="50" charset="-128"/>
                      </a:endParaRPr>
                    </a:p>
                  </a:txBody>
                  <a:tcPr marL="108006" marR="108006" marT="5897" marB="0" anchor="ctr"/>
                </a:tc>
                <a:tc>
                  <a:txBody>
                    <a:bodyPr/>
                    <a:lstStyle/>
                    <a:p>
                      <a:pPr algn="ctr" fontAlgn="ctr"/>
                      <a:r>
                        <a:rPr lang="en-US" altLang="ja-JP" sz="1600" b="0" i="0" u="none" strike="noStrike">
                          <a:solidFill>
                            <a:srgbClr val="000000"/>
                          </a:solidFill>
                          <a:effectLst/>
                          <a:latin typeface="Meiryo UI" panose="020B0604030504040204" pitchFamily="50" charset="-128"/>
                          <a:ea typeface="Meiryo UI" panose="020B0604030504040204" pitchFamily="50" charset="-128"/>
                        </a:rPr>
                        <a:t>km </a:t>
                      </a: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108006" marR="108006" marT="5897" marB="0" anchor="ctr"/>
                </a:tc>
                <a:tc>
                  <a:txBody>
                    <a:bodyPr/>
                    <a:lstStyle/>
                    <a:p>
                      <a:pPr algn="ctr" fontAlgn="ctr"/>
                      <a:r>
                        <a:rPr lang="en-US" altLang="ja-JP" sz="1800" b="1" i="0" u="none" strike="noStrike">
                          <a:solidFill>
                            <a:srgbClr val="000000"/>
                          </a:solidFill>
                          <a:effectLst/>
                          <a:latin typeface="Meiryo UI" panose="020B0604030504040204" pitchFamily="50" charset="-128"/>
                          <a:ea typeface="Meiryo UI" panose="020B0604030504040204" pitchFamily="50" charset="-128"/>
                        </a:rPr>
                        <a:t>22.1</a:t>
                      </a:r>
                      <a:endParaRPr lang="en-US" altLang="ja-JP" sz="1400" b="0" i="0" u="none" strike="noStrike">
                        <a:solidFill>
                          <a:srgbClr val="000000"/>
                        </a:solidFill>
                        <a:effectLst/>
                        <a:latin typeface="Meiryo UI" panose="020B0604030504040204" pitchFamily="50" charset="-128"/>
                        <a:ea typeface="Meiryo UI" panose="020B0604030504040204" pitchFamily="50" charset="-128"/>
                      </a:endParaRPr>
                    </a:p>
                  </a:txBody>
                  <a:tcPr marL="108006" marR="108006" marT="5897"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800" b="1" i="0" u="none" strike="noStrike">
                          <a:solidFill>
                            <a:srgbClr val="000000"/>
                          </a:solidFill>
                          <a:effectLst/>
                          <a:latin typeface="Meiryo UI" panose="020B0604030504040204" pitchFamily="50" charset="-128"/>
                          <a:ea typeface="Meiryo UI" panose="020B0604030504040204" pitchFamily="50" charset="-128"/>
                        </a:rPr>
                        <a:t>5.1</a:t>
                      </a:r>
                      <a:endParaRPr lang="en-US" altLang="ja-JP" sz="1800" b="0" i="0" u="none" strike="noStrike">
                        <a:solidFill>
                          <a:srgbClr val="000000"/>
                        </a:solidFill>
                        <a:effectLst/>
                        <a:latin typeface="Meiryo UI" panose="020B0604030504040204" pitchFamily="50" charset="-128"/>
                        <a:ea typeface="Meiryo UI" panose="020B0604030504040204" pitchFamily="50" charset="-128"/>
                      </a:endParaRPr>
                    </a:p>
                  </a:txBody>
                  <a:tcPr marL="108006" marR="108006" marT="5897" marB="0" anchor="ctr"/>
                </a:tc>
                <a:extLst>
                  <a:ext uri="{0D108BD9-81ED-4DB2-BD59-A6C34878D82A}">
                    <a16:rowId xmlns:a16="http://schemas.microsoft.com/office/drawing/2014/main" val="10001"/>
                  </a:ext>
                </a:extLst>
              </a:tr>
            </a:tbl>
          </a:graphicData>
        </a:graphic>
      </p:graphicFrame>
      <p:graphicFrame>
        <p:nvGraphicFramePr>
          <p:cNvPr id="27" name="表 26">
            <a:extLst>
              <a:ext uri="{FF2B5EF4-FFF2-40B4-BE49-F238E27FC236}">
                <a16:creationId xmlns:a16="http://schemas.microsoft.com/office/drawing/2014/main" id="{D9606DA0-922D-4922-BA24-A4F29EF61C64}"/>
              </a:ext>
            </a:extLst>
          </p:cNvPr>
          <p:cNvGraphicFramePr>
            <a:graphicFrameLocks noGrp="1"/>
          </p:cNvGraphicFramePr>
          <p:nvPr/>
        </p:nvGraphicFramePr>
        <p:xfrm>
          <a:off x="3273425" y="1817688"/>
          <a:ext cx="2784475" cy="1222375"/>
        </p:xfrm>
        <a:graphic>
          <a:graphicData uri="http://schemas.openxmlformats.org/drawingml/2006/table">
            <a:tbl>
              <a:tblPr firstRow="1" bandRow="1">
                <a:tableStyleId>{5C22544A-7EE6-4342-B048-85BDC9FD1C3A}</a:tableStyleId>
              </a:tblPr>
              <a:tblGrid>
                <a:gridCol w="1154866">
                  <a:extLst>
                    <a:ext uri="{9D8B030D-6E8A-4147-A177-3AD203B41FA5}">
                      <a16:colId xmlns:a16="http://schemas.microsoft.com/office/drawing/2014/main" val="20000"/>
                    </a:ext>
                  </a:extLst>
                </a:gridCol>
                <a:gridCol w="518512">
                  <a:extLst>
                    <a:ext uri="{9D8B030D-6E8A-4147-A177-3AD203B41FA5}">
                      <a16:colId xmlns:a16="http://schemas.microsoft.com/office/drawing/2014/main" val="20001"/>
                    </a:ext>
                  </a:extLst>
                </a:gridCol>
                <a:gridCol w="1111097">
                  <a:extLst>
                    <a:ext uri="{9D8B030D-6E8A-4147-A177-3AD203B41FA5}">
                      <a16:colId xmlns:a16="http://schemas.microsoft.com/office/drawing/2014/main" val="20002"/>
                    </a:ext>
                  </a:extLst>
                </a:gridCol>
              </a:tblGrid>
              <a:tr h="506586">
                <a:tc>
                  <a:txBody>
                    <a:bodyPr/>
                    <a:lstStyle/>
                    <a:p>
                      <a:pPr algn="ctr">
                        <a:lnSpc>
                          <a:spcPts val="1320"/>
                        </a:lnSpc>
                      </a:pPr>
                      <a:endParaRPr kumimoji="1" lang="en-US" altLang="ja-JP" sz="1200" b="0">
                        <a:solidFill>
                          <a:schemeClr val="bg1"/>
                        </a:solidFill>
                        <a:latin typeface="Meiryo UI" panose="020B0604030504040204" pitchFamily="50" charset="-128"/>
                        <a:ea typeface="Meiryo UI" panose="020B0604030504040204" pitchFamily="50" charset="-128"/>
                      </a:endParaRPr>
                    </a:p>
                  </a:txBody>
                  <a:tcPr marL="91364" marR="91364" marT="45710" marB="45710" anchor="ctr"/>
                </a:tc>
                <a:tc>
                  <a:txBody>
                    <a:bodyPr/>
                    <a:lstStyle/>
                    <a:p>
                      <a:pPr algn="ctr">
                        <a:lnSpc>
                          <a:spcPts val="1320"/>
                        </a:lnSpc>
                      </a:pPr>
                      <a:r>
                        <a:rPr kumimoji="1" lang="ja-JP" altLang="en-US" sz="1200" b="0">
                          <a:solidFill>
                            <a:schemeClr val="bg1"/>
                          </a:solidFill>
                          <a:latin typeface="Meiryo UI" panose="020B0604030504040204" pitchFamily="50" charset="-128"/>
                          <a:ea typeface="Meiryo UI" panose="020B0604030504040204" pitchFamily="50" charset="-128"/>
                        </a:rPr>
                        <a:t>単位</a:t>
                      </a:r>
                    </a:p>
                  </a:txBody>
                  <a:tcPr marL="91364" marR="91364" marT="45710" marB="4571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0">
                          <a:solidFill>
                            <a:schemeClr val="bg1"/>
                          </a:solidFill>
                          <a:latin typeface="Meiryo UI" panose="020B0604030504040204" pitchFamily="50" charset="-128"/>
                          <a:ea typeface="Meiryo UI" panose="020B0604030504040204" pitchFamily="50" charset="-128"/>
                        </a:rPr>
                        <a:t>令和</a:t>
                      </a:r>
                      <a:r>
                        <a:rPr kumimoji="1" lang="en-US" altLang="ja-JP" sz="1200" b="0">
                          <a:solidFill>
                            <a:schemeClr val="bg1"/>
                          </a:solidFill>
                          <a:latin typeface="Meiryo UI" panose="020B0604030504040204" pitchFamily="50" charset="-128"/>
                          <a:ea typeface="Meiryo UI" panose="020B0604030504040204" pitchFamily="50" charset="-128"/>
                        </a:rPr>
                        <a:t>4</a:t>
                      </a:r>
                      <a:r>
                        <a:rPr kumimoji="1" lang="ja-JP" altLang="en-US" sz="1200" b="0">
                          <a:solidFill>
                            <a:schemeClr val="bg1"/>
                          </a:solidFill>
                          <a:latin typeface="Meiryo UI" panose="020B0604030504040204" pitchFamily="50" charset="-128"/>
                          <a:ea typeface="Meiryo UI" panose="020B0604030504040204" pitchFamily="50" charset="-128"/>
                        </a:rPr>
                        <a:t>年度末</a:t>
                      </a:r>
                    </a:p>
                  </a:txBody>
                  <a:tcPr marL="91364" marR="91364" marT="45710" marB="45710" anchor="ctr"/>
                </a:tc>
                <a:extLst>
                  <a:ext uri="{0D108BD9-81ED-4DB2-BD59-A6C34878D82A}">
                    <a16:rowId xmlns:a16="http://schemas.microsoft.com/office/drawing/2014/main" val="10000"/>
                  </a:ext>
                </a:extLst>
              </a:tr>
              <a:tr h="715789">
                <a:tc>
                  <a:txBody>
                    <a:bodyPr/>
                    <a:lstStyle/>
                    <a:p>
                      <a:pPr algn="l" fontAlgn="ctr"/>
                      <a:r>
                        <a:rPr lang="ja-JP" altLang="en-US" sz="1400" u="none" strike="noStrike">
                          <a:solidFill>
                            <a:srgbClr val="000000"/>
                          </a:solidFill>
                          <a:effectLst/>
                          <a:latin typeface="Meiryo UI" panose="020B0604030504040204" pitchFamily="50" charset="-128"/>
                          <a:ea typeface="Meiryo UI" panose="020B0604030504040204" pitchFamily="50" charset="-128"/>
                        </a:rPr>
                        <a:t>健全度</a:t>
                      </a:r>
                      <a:r>
                        <a:rPr lang="en-US" altLang="ja-JP" sz="1400" u="none" strike="noStrike">
                          <a:solidFill>
                            <a:srgbClr val="000000"/>
                          </a:solidFill>
                          <a:effectLst/>
                          <a:latin typeface="Meiryo UI" panose="020B0604030504040204" pitchFamily="50" charset="-128"/>
                          <a:ea typeface="Meiryo UI" panose="020B0604030504040204" pitchFamily="50" charset="-128"/>
                        </a:rPr>
                        <a:t>1</a:t>
                      </a:r>
                      <a:r>
                        <a:rPr lang="ja-JP" altLang="en-US" sz="1400" u="none" strike="noStrike">
                          <a:solidFill>
                            <a:srgbClr val="000000"/>
                          </a:solidFill>
                          <a:effectLst/>
                          <a:latin typeface="Meiryo UI" panose="020B0604030504040204" pitchFamily="50" charset="-128"/>
                          <a:ea typeface="Meiryo UI" panose="020B0604030504040204" pitchFamily="50" charset="-128"/>
                        </a:rPr>
                        <a:t>の</a:t>
                      </a:r>
                    </a:p>
                    <a:p>
                      <a:pPr algn="l" fontAlgn="ctr"/>
                      <a:r>
                        <a:rPr lang="ja-JP" altLang="en-US" sz="1400" u="none" strike="noStrike">
                          <a:solidFill>
                            <a:srgbClr val="000000"/>
                          </a:solidFill>
                          <a:effectLst/>
                          <a:latin typeface="Meiryo UI" panose="020B0604030504040204" pitchFamily="50" charset="-128"/>
                          <a:ea typeface="Meiryo UI" panose="020B0604030504040204" pitchFamily="50" charset="-128"/>
                        </a:rPr>
                        <a:t>施設数割合</a:t>
                      </a:r>
                    </a:p>
                  </a:txBody>
                  <a:tcPr marL="107923" marR="107923" marT="5896" marB="0" anchor="ctr"/>
                </a:tc>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rPr>
                        <a:t>％</a:t>
                      </a:r>
                      <a:r>
                        <a:rPr lang="en-US" altLang="ja-JP" sz="1600" b="0" i="0" u="none" strike="noStrike">
                          <a:solidFill>
                            <a:srgbClr val="000000"/>
                          </a:solidFill>
                          <a:effectLst/>
                          <a:latin typeface="Meiryo UI" panose="020B0604030504040204" pitchFamily="50" charset="-128"/>
                          <a:ea typeface="Meiryo UI" panose="020B0604030504040204" pitchFamily="50" charset="-128"/>
                        </a:rPr>
                        <a:t> </a:t>
                      </a:r>
                      <a:endParaRPr lang="ja-JP" altLang="en-US" sz="1600" b="0" i="0" u="none" strike="noStrike">
                        <a:solidFill>
                          <a:srgbClr val="000000"/>
                        </a:solidFill>
                        <a:effectLst/>
                        <a:latin typeface="Meiryo UI" panose="020B0604030504040204" pitchFamily="50" charset="-128"/>
                        <a:ea typeface="Meiryo UI" panose="020B0604030504040204" pitchFamily="50" charset="-128"/>
                      </a:endParaRPr>
                    </a:p>
                  </a:txBody>
                  <a:tcPr marL="107923" marR="107923" marT="5896" marB="0" anchor="ctr"/>
                </a:tc>
                <a:tc>
                  <a:txBody>
                    <a:bodyPr/>
                    <a:lstStyle/>
                    <a:p>
                      <a:pPr algn="ctr" fontAlgn="ctr"/>
                      <a:r>
                        <a:rPr lang="en-US" altLang="ja-JP" sz="1800" b="1" i="0" u="none" strike="noStrike">
                          <a:solidFill>
                            <a:srgbClr val="000000"/>
                          </a:solidFill>
                          <a:effectLst/>
                          <a:latin typeface="Meiryo UI" panose="020B0604030504040204" pitchFamily="50" charset="-128"/>
                          <a:ea typeface="Meiryo UI" panose="020B0604030504040204" pitchFamily="50" charset="-128"/>
                        </a:rPr>
                        <a:t>5.2</a:t>
                      </a:r>
                    </a:p>
                    <a:p>
                      <a:pPr algn="ctr" fontAlgn="ctr"/>
                      <a:r>
                        <a:rPr lang="en-US" altLang="ja-JP" sz="1800" b="1" i="0" u="none" strike="noStrike">
                          <a:solidFill>
                            <a:srgbClr val="000000"/>
                          </a:solidFill>
                          <a:effectLst/>
                          <a:latin typeface="Meiryo UI" panose="020B0604030504040204" pitchFamily="50" charset="-128"/>
                          <a:ea typeface="Meiryo UI" panose="020B0604030504040204" pitchFamily="50" charset="-128"/>
                        </a:rPr>
                        <a:t>(2.9%)</a:t>
                      </a:r>
                    </a:p>
                  </a:txBody>
                  <a:tcPr marL="107923" marR="107923" marT="5896"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
            <a:extLst>
              <a:ext uri="{FF2B5EF4-FFF2-40B4-BE49-F238E27FC236}">
                <a16:creationId xmlns:a16="http://schemas.microsoft.com/office/drawing/2014/main" id="{F8B66418-6C46-40E8-88AA-E172557A7E7C}"/>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a:extLst>
              <a:ext uri="{FF2B5EF4-FFF2-40B4-BE49-F238E27FC236}">
                <a16:creationId xmlns:a16="http://schemas.microsoft.com/office/drawing/2014/main" id="{A4985BAE-4BC1-4D04-9128-4B0AEE9C8E8C}"/>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a:extLst>
              <a:ext uri="{FF2B5EF4-FFF2-40B4-BE49-F238E27FC236}">
                <a16:creationId xmlns:a16="http://schemas.microsoft.com/office/drawing/2014/main" id="{BC889B72-ABBA-45A9-90B7-A3F0371BD675}"/>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7</a:t>
            </a:r>
            <a:r>
              <a:rPr lang="ja-JP" altLang="en-US" sz="2400" b="1">
                <a:solidFill>
                  <a:schemeClr val="bg1"/>
                </a:solidFill>
                <a:latin typeface="Meiryo UI" pitchFamily="50" charset="-128"/>
                <a:ea typeface="Meiryo UI" pitchFamily="50" charset="-128"/>
                <a:cs typeface="Meiryo UI" pitchFamily="50" charset="-128"/>
              </a:rPr>
              <a:t>　下水道施設の状況（２）</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88" name="二等辺三角形 87">
            <a:extLst>
              <a:ext uri="{FF2B5EF4-FFF2-40B4-BE49-F238E27FC236}">
                <a16:creationId xmlns:a16="http://schemas.microsoft.com/office/drawing/2014/main" id="{7CF843EF-C12A-4D28-BE4B-6CE2D91699F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582" name="正方形/長方形 88">
            <a:extLst>
              <a:ext uri="{FF2B5EF4-FFF2-40B4-BE49-F238E27FC236}">
                <a16:creationId xmlns:a16="http://schemas.microsoft.com/office/drawing/2014/main" id="{F8992E0F-1D3C-4489-8A69-1F76517CCCB2}"/>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pic>
        <p:nvPicPr>
          <p:cNvPr id="24583" name="図 16">
            <a:extLst>
              <a:ext uri="{FF2B5EF4-FFF2-40B4-BE49-F238E27FC236}">
                <a16:creationId xmlns:a16="http://schemas.microsoft.com/office/drawing/2014/main" id="{D0B02683-3A5D-4369-BCC0-EEBA88C97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3498850"/>
            <a:ext cx="237013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図 25">
            <a:extLst>
              <a:ext uri="{FF2B5EF4-FFF2-40B4-BE49-F238E27FC236}">
                <a16:creationId xmlns:a16="http://schemas.microsoft.com/office/drawing/2014/main" id="{829AEA50-D18F-41D3-9BD6-7A97C7853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3503613"/>
            <a:ext cx="17510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楕円 26">
            <a:extLst>
              <a:ext uri="{FF2B5EF4-FFF2-40B4-BE49-F238E27FC236}">
                <a16:creationId xmlns:a16="http://schemas.microsoft.com/office/drawing/2014/main" id="{7A63F615-BFA9-42A9-A6D4-772E1C1F5B56}"/>
              </a:ext>
            </a:extLst>
          </p:cNvPr>
          <p:cNvSpPr/>
          <p:nvPr/>
        </p:nvSpPr>
        <p:spPr>
          <a:xfrm>
            <a:off x="1938338" y="4048125"/>
            <a:ext cx="431800" cy="2492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586" name="テキスト ボックス 27">
            <a:extLst>
              <a:ext uri="{FF2B5EF4-FFF2-40B4-BE49-F238E27FC236}">
                <a16:creationId xmlns:a16="http://schemas.microsoft.com/office/drawing/2014/main" id="{FACA181E-D40B-44F5-975A-1B3EDEC268A4}"/>
              </a:ext>
            </a:extLst>
          </p:cNvPr>
          <p:cNvSpPr txBox="1">
            <a:spLocks noChangeArrowheads="1"/>
          </p:cNvSpPr>
          <p:nvPr/>
        </p:nvSpPr>
        <p:spPr bwMode="auto">
          <a:xfrm>
            <a:off x="3463925" y="3525838"/>
            <a:ext cx="1365250" cy="554037"/>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a:solidFill>
                  <a:srgbClr val="000000"/>
                </a:solidFill>
                <a:latin typeface="Meiryo UI" panose="020B0604030504040204" pitchFamily="50" charset="-128"/>
                <a:ea typeface="Meiryo UI" panose="020B0604030504040204" pitchFamily="50" charset="-128"/>
              </a:rPr>
              <a:t>ドローンによる水管橋</a:t>
            </a:r>
            <a:endParaRPr lang="en-US" altLang="ja-JP" sz="1000">
              <a:solidFill>
                <a:srgbClr val="000000"/>
              </a:solidFill>
              <a:latin typeface="Meiryo UI" panose="020B0604030504040204" pitchFamily="50" charset="-128"/>
              <a:ea typeface="Meiryo UI" panose="020B0604030504040204" pitchFamily="50" charset="-128"/>
            </a:endParaRPr>
          </a:p>
          <a:p>
            <a:pPr>
              <a:spcBef>
                <a:spcPct val="0"/>
              </a:spcBef>
              <a:buFontTx/>
              <a:buNone/>
            </a:pPr>
            <a:r>
              <a:rPr lang="ja-JP" altLang="en-US" sz="1000">
                <a:solidFill>
                  <a:srgbClr val="000000"/>
                </a:solidFill>
                <a:latin typeface="Meiryo UI" panose="020B0604030504040204" pitchFamily="50" charset="-128"/>
                <a:ea typeface="Meiryo UI" panose="020B0604030504040204" pitchFamily="50" charset="-128"/>
              </a:rPr>
              <a:t>細部点検</a:t>
            </a:r>
            <a:endParaRPr lang="en-US" altLang="ja-JP" sz="1000">
              <a:solidFill>
                <a:srgbClr val="000000"/>
              </a:solidFill>
              <a:latin typeface="Meiryo UI" panose="020B0604030504040204" pitchFamily="50" charset="-128"/>
              <a:ea typeface="Meiryo UI" panose="020B0604030504040204" pitchFamily="50" charset="-128"/>
            </a:endParaRPr>
          </a:p>
          <a:p>
            <a:pPr>
              <a:spcBef>
                <a:spcPct val="0"/>
              </a:spcBef>
              <a:buFontTx/>
              <a:buNone/>
            </a:pPr>
            <a:r>
              <a:rPr lang="ja-JP" altLang="en-US" sz="1000">
                <a:solidFill>
                  <a:srgbClr val="000000"/>
                </a:solidFill>
                <a:latin typeface="Meiryo UI" panose="020B0604030504040204" pitchFamily="50" charset="-128"/>
                <a:ea typeface="Meiryo UI" panose="020B0604030504040204" pitchFamily="50" charset="-128"/>
              </a:rPr>
              <a:t>・枚方河内中央幹線</a:t>
            </a:r>
          </a:p>
        </p:txBody>
      </p:sp>
      <p:sp>
        <p:nvSpPr>
          <p:cNvPr id="24587" name="テキスト ボックス 28">
            <a:extLst>
              <a:ext uri="{FF2B5EF4-FFF2-40B4-BE49-F238E27FC236}">
                <a16:creationId xmlns:a16="http://schemas.microsoft.com/office/drawing/2014/main" id="{ADD7614B-6092-489E-B844-6BBEF4041E1E}"/>
              </a:ext>
            </a:extLst>
          </p:cNvPr>
          <p:cNvSpPr txBox="1">
            <a:spLocks noChangeArrowheads="1"/>
          </p:cNvSpPr>
          <p:nvPr/>
        </p:nvSpPr>
        <p:spPr bwMode="auto">
          <a:xfrm>
            <a:off x="7478713" y="3533775"/>
            <a:ext cx="1557337" cy="706438"/>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000">
                <a:solidFill>
                  <a:srgbClr val="000000"/>
                </a:solidFill>
                <a:latin typeface="Meiryo UI" panose="020B0604030504040204" pitchFamily="50" charset="-128"/>
                <a:ea typeface="Meiryo UI" panose="020B0604030504040204" pitchFamily="50" charset="-128"/>
              </a:rPr>
              <a:t>R2.4</a:t>
            </a:r>
          </a:p>
          <a:p>
            <a:pPr>
              <a:spcBef>
                <a:spcPct val="0"/>
              </a:spcBef>
              <a:buFontTx/>
              <a:buNone/>
            </a:pPr>
            <a:r>
              <a:rPr lang="ja-JP" altLang="en-US" sz="1000">
                <a:solidFill>
                  <a:srgbClr val="000000"/>
                </a:solidFill>
                <a:latin typeface="Meiryo UI" panose="020B0604030504040204" pitchFamily="50" charset="-128"/>
                <a:ea typeface="Meiryo UI" panose="020B0604030504040204" pitchFamily="50" charset="-128"/>
              </a:rPr>
              <a:t>土砂詰まりによる汚水溢水事故（伏せ越し上流）</a:t>
            </a:r>
            <a:endParaRPr lang="en-US" altLang="ja-JP" sz="1000">
              <a:solidFill>
                <a:srgbClr val="000000"/>
              </a:solidFill>
              <a:latin typeface="Meiryo UI" panose="020B0604030504040204" pitchFamily="50" charset="-128"/>
              <a:ea typeface="Meiryo UI" panose="020B0604030504040204" pitchFamily="50" charset="-128"/>
            </a:endParaRPr>
          </a:p>
          <a:p>
            <a:pPr>
              <a:spcBef>
                <a:spcPct val="0"/>
              </a:spcBef>
              <a:buFontTx/>
              <a:buNone/>
            </a:pPr>
            <a:r>
              <a:rPr lang="ja-JP" altLang="en-US" sz="1000">
                <a:solidFill>
                  <a:srgbClr val="000000"/>
                </a:solidFill>
                <a:latin typeface="Meiryo UI" panose="020B0604030504040204" pitchFamily="50" charset="-128"/>
                <a:ea typeface="Meiryo UI" panose="020B0604030504040204" pitchFamily="50" charset="-128"/>
              </a:rPr>
              <a:t>・香里枚方幹線</a:t>
            </a:r>
            <a:endParaRPr lang="en-US" altLang="ja-JP" sz="1000">
              <a:solidFill>
                <a:srgbClr val="000000"/>
              </a:solidFill>
              <a:latin typeface="Meiryo UI" panose="020B0604030504040204" pitchFamily="50" charset="-128"/>
              <a:ea typeface="Meiryo UI" panose="020B0604030504040204" pitchFamily="50" charset="-128"/>
            </a:endParaRPr>
          </a:p>
        </p:txBody>
      </p:sp>
      <p:sp>
        <p:nvSpPr>
          <p:cNvPr id="24588" name="スライド番号プレースホルダー 2">
            <a:extLst>
              <a:ext uri="{FF2B5EF4-FFF2-40B4-BE49-F238E27FC236}">
                <a16:creationId xmlns:a16="http://schemas.microsoft.com/office/drawing/2014/main" id="{A5742F0E-B28E-4FD7-8951-1DCF9477401B}"/>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8743D446-5143-491F-B204-8EA7F8DCD657}"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18</a:t>
            </a:fld>
            <a:endParaRPr lang="ja-JP" altLang="en-US" sz="1200">
              <a:solidFill>
                <a:srgbClr val="898989"/>
              </a:solidFill>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5EA156FB-D5DD-44ED-82F8-3A1AFEE8E082}"/>
              </a:ext>
            </a:extLst>
          </p:cNvPr>
          <p:cNvGraphicFramePr>
            <a:graphicFrameLocks noGrp="1"/>
          </p:cNvGraphicFramePr>
          <p:nvPr>
            <p:extLst>
              <p:ext uri="{D42A27DB-BD31-4B8C-83A1-F6EECF244321}">
                <p14:modId xmlns:p14="http://schemas.microsoft.com/office/powerpoint/2010/main" val="2039739981"/>
              </p:ext>
            </p:extLst>
          </p:nvPr>
        </p:nvGraphicFramePr>
        <p:xfrm>
          <a:off x="100014" y="1058863"/>
          <a:ext cx="8936036" cy="2297112"/>
        </p:xfrm>
        <a:graphic>
          <a:graphicData uri="http://schemas.openxmlformats.org/drawingml/2006/table">
            <a:tbl>
              <a:tblPr firstRow="1" bandRow="1">
                <a:tableStyleId>{5C22544A-7EE6-4342-B048-85BDC9FD1C3A}</a:tableStyleId>
              </a:tblPr>
              <a:tblGrid>
                <a:gridCol w="1227831">
                  <a:extLst>
                    <a:ext uri="{9D8B030D-6E8A-4147-A177-3AD203B41FA5}">
                      <a16:colId xmlns:a16="http://schemas.microsoft.com/office/drawing/2014/main" val="20000"/>
                    </a:ext>
                  </a:extLst>
                </a:gridCol>
                <a:gridCol w="3521039">
                  <a:extLst>
                    <a:ext uri="{9D8B030D-6E8A-4147-A177-3AD203B41FA5}">
                      <a16:colId xmlns:a16="http://schemas.microsoft.com/office/drawing/2014/main" val="20001"/>
                    </a:ext>
                  </a:extLst>
                </a:gridCol>
                <a:gridCol w="4187166">
                  <a:extLst>
                    <a:ext uri="{9D8B030D-6E8A-4147-A177-3AD203B41FA5}">
                      <a16:colId xmlns:a16="http://schemas.microsoft.com/office/drawing/2014/main" val="20002"/>
                    </a:ext>
                  </a:extLst>
                </a:gridCol>
              </a:tblGrid>
              <a:tr h="468097">
                <a:tc>
                  <a:txBody>
                    <a:bodyPr/>
                    <a:lstStyle/>
                    <a:p>
                      <a:pPr algn="ctr"/>
                      <a:r>
                        <a:rPr kumimoji="1" lang="ja-JP" altLang="en-US" sz="1200">
                          <a:latin typeface="Meiryo UI" panose="020B0604030504040204" pitchFamily="50" charset="-128"/>
                          <a:ea typeface="Meiryo UI" panose="020B0604030504040204" pitchFamily="50" charset="-128"/>
                        </a:rPr>
                        <a:t>施設区分</a:t>
                      </a:r>
                    </a:p>
                  </a:txBody>
                  <a:tcPr marL="91437" marR="91437" marT="45688" marB="45688" anchor="ctr"/>
                </a:tc>
                <a:tc>
                  <a:txBody>
                    <a:bodyPr/>
                    <a:lstStyle/>
                    <a:p>
                      <a:pPr algn="ctr"/>
                      <a:r>
                        <a:rPr kumimoji="1" lang="ja-JP" altLang="en-US" sz="1200">
                          <a:solidFill>
                            <a:schemeClr val="bg1"/>
                          </a:solidFill>
                          <a:latin typeface="Meiryo UI" panose="020B0604030504040204" pitchFamily="50" charset="-128"/>
                          <a:ea typeface="Meiryo UI" panose="020B0604030504040204" pitchFamily="50" charset="-128"/>
                        </a:rPr>
                        <a:t>評価できる事項</a:t>
                      </a:r>
                    </a:p>
                  </a:txBody>
                  <a:tcPr marL="91437" marR="91437" marT="45688" marB="45688" anchor="ctr"/>
                </a:tc>
                <a:tc>
                  <a:txBody>
                    <a:bodyPr/>
                    <a:lstStyle/>
                    <a:p>
                      <a:pPr algn="ctr"/>
                      <a:r>
                        <a:rPr kumimoji="1" lang="ja-JP" altLang="en-US" sz="1200">
                          <a:solidFill>
                            <a:schemeClr val="bg1"/>
                          </a:solidFill>
                          <a:latin typeface="Meiryo UI" panose="020B0604030504040204" pitchFamily="50" charset="-128"/>
                          <a:ea typeface="Meiryo UI" panose="020B0604030504040204" pitchFamily="50" charset="-128"/>
                        </a:rPr>
                        <a:t>課題となっている事項</a:t>
                      </a:r>
                    </a:p>
                  </a:txBody>
                  <a:tcPr marL="91437" marR="91437" marT="45688" marB="45688" anchor="ctr"/>
                </a:tc>
                <a:extLst>
                  <a:ext uri="{0D108BD9-81ED-4DB2-BD59-A6C34878D82A}">
                    <a16:rowId xmlns:a16="http://schemas.microsoft.com/office/drawing/2014/main" val="10000"/>
                  </a:ext>
                </a:extLst>
              </a:tr>
              <a:tr h="1005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latin typeface="Meiryo UI" panose="020B0604030504040204" pitchFamily="50" charset="-128"/>
                          <a:ea typeface="Meiryo UI" panose="020B0604030504040204" pitchFamily="50" charset="-128"/>
                        </a:rPr>
                        <a:t>管渠</a:t>
                      </a:r>
                      <a:endParaRPr kumimoji="1" lang="ja-JP" altLang="en-US" sz="900">
                        <a:latin typeface="Meiryo UI" panose="020B0604030504040204" pitchFamily="50" charset="-128"/>
                        <a:ea typeface="Meiryo UI" panose="020B0604030504040204" pitchFamily="50" charset="-128"/>
                      </a:endParaRPr>
                    </a:p>
                  </a:txBody>
                  <a:tcPr marL="91437" marR="91437" marT="45688" marB="45688" anchor="ctr"/>
                </a:tc>
                <a:tc>
                  <a:txBody>
                    <a:bodyPr/>
                    <a:lstStyle/>
                    <a:p>
                      <a:pPr marL="171450" indent="-171450">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腐食の恐れの大きい箇所は、１回</a:t>
                      </a:r>
                      <a:r>
                        <a:rPr kumimoji="1" lang="en-US" altLang="ja-JP" sz="1200">
                          <a:latin typeface="Meiryo UI" panose="020B0604030504040204" pitchFamily="50" charset="-128"/>
                          <a:ea typeface="Meiryo UI" panose="020B0604030504040204" pitchFamily="50" charset="-128"/>
                        </a:rPr>
                        <a:t>/</a:t>
                      </a:r>
                      <a:r>
                        <a:rPr kumimoji="1" lang="ja-JP" altLang="en-US" sz="1200">
                          <a:latin typeface="Meiryo UI" panose="020B0604030504040204" pitchFamily="50" charset="-128"/>
                          <a:ea typeface="Meiryo UI" panose="020B0604030504040204" pitchFamily="50" charset="-128"/>
                        </a:rPr>
                        <a:t>５年の頻度で</a:t>
                      </a:r>
                      <a:br>
                        <a:rPr kumimoji="1" lang="en-US" altLang="ja-JP" sz="1200">
                          <a:latin typeface="Meiryo UI" panose="020B0604030504040204" pitchFamily="50" charset="-128"/>
                          <a:ea typeface="Meiryo UI" panose="020B0604030504040204" pitchFamily="50" charset="-128"/>
                        </a:rPr>
                      </a:br>
                      <a:r>
                        <a:rPr kumimoji="1" lang="ja-JP" altLang="en-US" sz="1200">
                          <a:latin typeface="Meiryo UI" panose="020B0604030504040204" pitchFamily="50" charset="-128"/>
                          <a:ea typeface="Meiryo UI" panose="020B0604030504040204" pitchFamily="50" charset="-128"/>
                        </a:rPr>
                        <a:t>点検・調査を実施（その他の箇所は</a:t>
                      </a:r>
                      <a:r>
                        <a:rPr kumimoji="1" lang="en-US" altLang="ja-JP" sz="1200">
                          <a:latin typeface="Meiryo UI" panose="020B0604030504040204" pitchFamily="50" charset="-128"/>
                          <a:ea typeface="Meiryo UI" panose="020B0604030504040204" pitchFamily="50" charset="-128"/>
                        </a:rPr>
                        <a:t>1</a:t>
                      </a:r>
                      <a:r>
                        <a:rPr kumimoji="1" lang="ja-JP" altLang="en-US" sz="1200">
                          <a:latin typeface="Meiryo UI" panose="020B0604030504040204" pitchFamily="50" charset="-128"/>
                          <a:ea typeface="Meiryo UI" panose="020B0604030504040204" pitchFamily="50" charset="-128"/>
                        </a:rPr>
                        <a:t>回</a:t>
                      </a:r>
                      <a:r>
                        <a:rPr kumimoji="1" lang="en-US" altLang="ja-JP" sz="1200">
                          <a:latin typeface="Meiryo UI" panose="020B0604030504040204" pitchFamily="50" charset="-128"/>
                          <a:ea typeface="Meiryo UI" panose="020B0604030504040204" pitchFamily="50" charset="-128"/>
                        </a:rPr>
                        <a:t>/</a:t>
                      </a:r>
                      <a:r>
                        <a:rPr kumimoji="1" lang="ja-JP" altLang="en-US" sz="1200">
                          <a:latin typeface="Meiryo UI" panose="020B0604030504040204" pitchFamily="50" charset="-128"/>
                          <a:ea typeface="Meiryo UI" panose="020B0604030504040204" pitchFamily="50" charset="-128"/>
                        </a:rPr>
                        <a:t>１０年）</a:t>
                      </a:r>
                    </a:p>
                    <a:p>
                      <a:pPr marL="171450" indent="-171450">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和歌山市水管橋事故（</a:t>
                      </a:r>
                      <a:r>
                        <a:rPr kumimoji="1" lang="en-US" altLang="ja-JP" sz="1200">
                          <a:latin typeface="Meiryo UI" panose="020B0604030504040204" pitchFamily="50" charset="-128"/>
                          <a:ea typeface="Meiryo UI" panose="020B0604030504040204" pitchFamily="50" charset="-128"/>
                        </a:rPr>
                        <a:t>R3</a:t>
                      </a:r>
                      <a:r>
                        <a:rPr kumimoji="1" lang="ja-JP" altLang="en-US" sz="1200">
                          <a:latin typeface="Meiryo UI" panose="020B0604030504040204" pitchFamily="50" charset="-128"/>
                          <a:ea typeface="Meiryo UI" panose="020B0604030504040204" pitchFamily="50" charset="-128"/>
                        </a:rPr>
                        <a:t>）を契機に、水管橋の点検を１回</a:t>
                      </a:r>
                      <a:r>
                        <a:rPr kumimoji="1" lang="en-US" altLang="ja-JP" sz="1200">
                          <a:latin typeface="Meiryo UI" panose="020B0604030504040204" pitchFamily="50" charset="-128"/>
                          <a:ea typeface="Meiryo UI" panose="020B0604030504040204" pitchFamily="50" charset="-128"/>
                        </a:rPr>
                        <a:t>/</a:t>
                      </a:r>
                      <a:r>
                        <a:rPr kumimoji="1" lang="ja-JP" altLang="en-US" sz="1200">
                          <a:latin typeface="Meiryo UI" panose="020B0604030504040204" pitchFamily="50" charset="-128"/>
                          <a:ea typeface="Meiryo UI" panose="020B0604030504040204" pitchFamily="50" charset="-128"/>
                        </a:rPr>
                        <a:t>年の頻度で実施し、目視できない箇所はドローンを活用</a:t>
                      </a:r>
                    </a:p>
                  </a:txBody>
                  <a:tcPr marL="91437" marR="91437" marT="45688" marB="45688" anchor="ctr"/>
                </a:tc>
                <a:tc>
                  <a:txBody>
                    <a:bodyPr/>
                    <a:lstStyle/>
                    <a:p>
                      <a:pPr marL="171450" indent="-171450">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常時水没している伏せ越し箇所については、点検出来ておらず、詰まりによる溢水が発生</a:t>
                      </a:r>
                    </a:p>
                    <a:p>
                      <a:pPr marL="171450" indent="-171450">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圧送管の点検手法が確立されていなかったことから、点検出来ていなかった</a:t>
                      </a:r>
                    </a:p>
                    <a:p>
                      <a:pPr marL="171450" indent="-171450">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緊急度</a:t>
                      </a:r>
                      <a:r>
                        <a:rPr kumimoji="1" lang="en-US" altLang="ja-JP" sz="1200">
                          <a:latin typeface="Meiryo UI" panose="020B0604030504040204" pitchFamily="50" charset="-128"/>
                          <a:ea typeface="Meiryo UI" panose="020B0604030504040204" pitchFamily="50" charset="-128"/>
                        </a:rPr>
                        <a:t>Ⅰ</a:t>
                      </a:r>
                      <a:r>
                        <a:rPr kumimoji="1" lang="ja-JP" altLang="en-US" sz="1200">
                          <a:latin typeface="Meiryo UI" panose="020B0604030504040204" pitchFamily="50" charset="-128"/>
                          <a:ea typeface="Meiryo UI" panose="020B0604030504040204" pitchFamily="50" charset="-128"/>
                        </a:rPr>
                        <a:t>は必要な措置が出来ているが、</a:t>
                      </a:r>
                      <a:r>
                        <a:rPr kumimoji="1" lang="en-US" altLang="ja-JP" sz="1200">
                          <a:latin typeface="Meiryo UI" panose="020B0604030504040204" pitchFamily="50" charset="-128"/>
                          <a:ea typeface="Meiryo UI" panose="020B0604030504040204" pitchFamily="50" charset="-128"/>
                        </a:rPr>
                        <a:t>Ⅱ</a:t>
                      </a:r>
                      <a:r>
                        <a:rPr kumimoji="1" lang="ja-JP" altLang="en-US" sz="1200">
                          <a:latin typeface="Meiryo UI" panose="020B0604030504040204" pitchFamily="50" charset="-128"/>
                          <a:ea typeface="Meiryo UI" panose="020B0604030504040204" pitchFamily="50" charset="-128"/>
                        </a:rPr>
                        <a:t>への措置が不十分</a:t>
                      </a:r>
                    </a:p>
                  </a:txBody>
                  <a:tcPr marL="91437" marR="91437" marT="45688" marB="45688" anchor="ctr"/>
                </a:tc>
                <a:extLst>
                  <a:ext uri="{0D108BD9-81ED-4DB2-BD59-A6C34878D82A}">
                    <a16:rowId xmlns:a16="http://schemas.microsoft.com/office/drawing/2014/main" val="10001"/>
                  </a:ext>
                </a:extLst>
              </a:tr>
              <a:tr h="823049">
                <a:tc>
                  <a:txBody>
                    <a:bodyPr/>
                    <a:lstStyle/>
                    <a:p>
                      <a:r>
                        <a:rPr kumimoji="1" lang="ja-JP" altLang="en-US" sz="1200">
                          <a:latin typeface="Meiryo UI" panose="020B0604030504040204" pitchFamily="50" charset="-128"/>
                          <a:ea typeface="Meiryo UI" panose="020B0604030504040204" pitchFamily="50" charset="-128"/>
                        </a:rPr>
                        <a:t>処理場・ポンプ場</a:t>
                      </a:r>
                    </a:p>
                  </a:txBody>
                  <a:tcPr marL="91437" marR="91437" marT="45688" marB="45688" anchor="ctr"/>
                </a:tc>
                <a:tc>
                  <a:txBody>
                    <a:bodyPr/>
                    <a:lstStyle/>
                    <a:p>
                      <a:pPr marL="171450" indent="-171450">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「大阪府流域下水道（土木構造物）維持管理指針」に基づき、初期点検を実施</a:t>
                      </a:r>
                    </a:p>
                  </a:txBody>
                  <a:tcPr marL="91437" marR="91437" marT="45688" marB="45688" anchor="ctr"/>
                </a:tc>
                <a:tc>
                  <a:txBody>
                    <a:bodyPr/>
                    <a:lstStyle/>
                    <a:p>
                      <a:pPr marL="171450" indent="-171450">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初期点検後は１回</a:t>
                      </a:r>
                      <a:r>
                        <a:rPr kumimoji="1" lang="en-US" altLang="ja-JP" sz="1200">
                          <a:latin typeface="Meiryo UI" panose="020B0604030504040204" pitchFamily="50" charset="-128"/>
                          <a:ea typeface="Meiryo UI" panose="020B0604030504040204" pitchFamily="50" charset="-128"/>
                        </a:rPr>
                        <a:t>/</a:t>
                      </a:r>
                      <a:r>
                        <a:rPr kumimoji="1" lang="ja-JP" altLang="en-US" sz="1200">
                          <a:latin typeface="Meiryo UI" panose="020B0604030504040204" pitchFamily="50" charset="-128"/>
                          <a:ea typeface="Meiryo UI" panose="020B0604030504040204" pitchFamily="50" charset="-128"/>
                        </a:rPr>
                        <a:t>年の定期点検を行う必要があるが、施設数が膨大なため、進捗が遅延</a:t>
                      </a:r>
                    </a:p>
                    <a:p>
                      <a:pPr marL="171450" indent="-171450">
                        <a:buFont typeface="Arial" panose="020B0604020202020204" pitchFamily="34" charset="0"/>
                        <a:buChar char="•"/>
                      </a:pPr>
                      <a:r>
                        <a:rPr kumimoji="1" lang="ja-JP" altLang="en-US" sz="1200">
                          <a:latin typeface="Meiryo UI" panose="020B0604030504040204" pitchFamily="50" charset="-128"/>
                          <a:ea typeface="Meiryo UI" panose="020B0604030504040204" pitchFamily="50" charset="-128"/>
                        </a:rPr>
                        <a:t>常時水没している水槽構造物などは、初期点検すら出来ておらず、施設の健全度が不明</a:t>
                      </a:r>
                    </a:p>
                  </a:txBody>
                  <a:tcPr marL="91437" marR="91437" marT="45688" marB="45688" anchor="ctr"/>
                </a:tc>
                <a:extLst>
                  <a:ext uri="{0D108BD9-81ED-4DB2-BD59-A6C34878D82A}">
                    <a16:rowId xmlns:a16="http://schemas.microsoft.com/office/drawing/2014/main" val="10002"/>
                  </a:ext>
                </a:extLst>
              </a:tr>
            </a:tbl>
          </a:graphicData>
        </a:graphic>
      </p:graphicFrame>
      <p:graphicFrame>
        <p:nvGraphicFramePr>
          <p:cNvPr id="5" name="表 4">
            <a:extLst>
              <a:ext uri="{FF2B5EF4-FFF2-40B4-BE49-F238E27FC236}">
                <a16:creationId xmlns:a16="http://schemas.microsoft.com/office/drawing/2014/main" id="{10416F6C-3FC8-47A4-9B46-271356615654}"/>
              </a:ext>
            </a:extLst>
          </p:cNvPr>
          <p:cNvGraphicFramePr>
            <a:graphicFrameLocks noGrp="1"/>
          </p:cNvGraphicFramePr>
          <p:nvPr/>
        </p:nvGraphicFramePr>
        <p:xfrm>
          <a:off x="142875" y="5224463"/>
          <a:ext cx="8680450" cy="1565276"/>
        </p:xfrm>
        <a:graphic>
          <a:graphicData uri="http://schemas.openxmlformats.org/drawingml/2006/table">
            <a:tbl>
              <a:tblPr firstRow="1" bandRow="1">
                <a:tableStyleId>{5C22544A-7EE6-4342-B048-85BDC9FD1C3A}</a:tableStyleId>
              </a:tblPr>
              <a:tblGrid>
                <a:gridCol w="2298948">
                  <a:extLst>
                    <a:ext uri="{9D8B030D-6E8A-4147-A177-3AD203B41FA5}">
                      <a16:colId xmlns:a16="http://schemas.microsoft.com/office/drawing/2014/main" val="20000"/>
                    </a:ext>
                  </a:extLst>
                </a:gridCol>
                <a:gridCol w="6381502">
                  <a:extLst>
                    <a:ext uri="{9D8B030D-6E8A-4147-A177-3AD203B41FA5}">
                      <a16:colId xmlns:a16="http://schemas.microsoft.com/office/drawing/2014/main" val="20001"/>
                    </a:ext>
                  </a:extLst>
                </a:gridCol>
              </a:tblGrid>
              <a:tr h="468096">
                <a:tc>
                  <a:txBody>
                    <a:bodyPr/>
                    <a:lstStyle/>
                    <a:p>
                      <a:pPr algn="ctr"/>
                      <a:r>
                        <a:rPr kumimoji="1" lang="ja-JP" altLang="en-US" sz="1200">
                          <a:latin typeface="Meiryo UI" panose="020B0604030504040204" pitchFamily="50" charset="-128"/>
                          <a:ea typeface="Meiryo UI" panose="020B0604030504040204" pitchFamily="50" charset="-128"/>
                        </a:rPr>
                        <a:t>検証内容</a:t>
                      </a:r>
                    </a:p>
                  </a:txBody>
                  <a:tcPr marL="91437" marR="91437" marT="45688" marB="45688" anchor="ctr"/>
                </a:tc>
                <a:tc>
                  <a:txBody>
                    <a:bodyPr/>
                    <a:lstStyle/>
                    <a:p>
                      <a:pPr algn="ctr"/>
                      <a:r>
                        <a:rPr kumimoji="1" lang="ja-JP" altLang="en-US" sz="1200">
                          <a:latin typeface="Meiryo UI" panose="020B0604030504040204" pitchFamily="50" charset="-128"/>
                          <a:ea typeface="Meiryo UI" panose="020B0604030504040204" pitchFamily="50" charset="-128"/>
                        </a:rPr>
                        <a:t>次期計画に向けた方針</a:t>
                      </a:r>
                    </a:p>
                  </a:txBody>
                  <a:tcPr marL="91437" marR="91437" marT="45688" marB="45688" anchor="ctr"/>
                </a:tc>
                <a:extLst>
                  <a:ext uri="{0D108BD9-81ED-4DB2-BD59-A6C34878D82A}">
                    <a16:rowId xmlns:a16="http://schemas.microsoft.com/office/drawing/2014/main" val="10000"/>
                  </a:ext>
                </a:extLst>
              </a:tr>
              <a:tr h="274295">
                <a:tc>
                  <a:txBody>
                    <a:bodyPr/>
                    <a:lstStyle/>
                    <a:p>
                      <a:r>
                        <a:rPr kumimoji="1" lang="ja-JP" altLang="en-US" sz="1200">
                          <a:latin typeface="Meiryo UI" panose="020B0604030504040204" pitchFamily="50" charset="-128"/>
                          <a:ea typeface="Meiryo UI" panose="020B0604030504040204" pitchFamily="50" charset="-128"/>
                        </a:rPr>
                        <a:t>点検業務の効率化</a:t>
                      </a:r>
                    </a:p>
                  </a:txBody>
                  <a:tcPr marL="91437" marR="91437" marT="45688" marB="45688" anchor="ctr"/>
                </a:tc>
                <a:tc>
                  <a:txBody>
                    <a:bodyPr/>
                    <a:lstStyle/>
                    <a:p>
                      <a:r>
                        <a:rPr kumimoji="1" lang="ja-JP" altLang="en-US" sz="1200">
                          <a:latin typeface="Meiryo UI" panose="020B0604030504040204" pitchFamily="50" charset="-128"/>
                          <a:ea typeface="Meiryo UI" panose="020B0604030504040204" pitchFamily="50" charset="-128"/>
                        </a:rPr>
                        <a:t>点検頻度の見直し（水槽構造物：一律実施⇒重みづけ）や新たな契約手法、新技術の導入</a:t>
                      </a:r>
                    </a:p>
                  </a:txBody>
                  <a:tcPr marL="91437" marR="91437" marT="45688" marB="45688" anchor="ctr"/>
                </a:tc>
                <a:extLst>
                  <a:ext uri="{0D108BD9-81ED-4DB2-BD59-A6C34878D82A}">
                    <a16:rowId xmlns:a16="http://schemas.microsoft.com/office/drawing/2014/main" val="10001"/>
                  </a:ext>
                </a:extLst>
              </a:tr>
              <a:tr h="274295">
                <a:tc>
                  <a:txBody>
                    <a:bodyPr/>
                    <a:lstStyle/>
                    <a:p>
                      <a:r>
                        <a:rPr kumimoji="1" lang="ja-JP" altLang="en-US" sz="1200">
                          <a:latin typeface="Meiryo UI" panose="020B0604030504040204" pitchFamily="50" charset="-128"/>
                          <a:ea typeface="Meiryo UI" panose="020B0604030504040204" pitchFamily="50" charset="-128"/>
                        </a:rPr>
                        <a:t>未点検箇所の構造的問題</a:t>
                      </a:r>
                    </a:p>
                  </a:txBody>
                  <a:tcPr marL="91437" marR="91437" marT="45688" marB="45688" anchor="ctr"/>
                </a:tc>
                <a:tc>
                  <a:txBody>
                    <a:bodyPr/>
                    <a:lstStyle/>
                    <a:p>
                      <a:r>
                        <a:rPr kumimoji="1" lang="ja-JP" altLang="en-US" sz="1200">
                          <a:latin typeface="Meiryo UI" panose="020B0604030504040204" pitchFamily="50" charset="-128"/>
                          <a:ea typeface="Meiryo UI" panose="020B0604030504040204" pitchFamily="50" charset="-128"/>
                        </a:rPr>
                        <a:t>点検方法が無い場合の対策検討（推定方法や代替施設の建設）</a:t>
                      </a:r>
                    </a:p>
                  </a:txBody>
                  <a:tcPr marL="91437" marR="91437" marT="45688" marB="45688" anchor="ctr"/>
                </a:tc>
                <a:extLst>
                  <a:ext uri="{0D108BD9-81ED-4DB2-BD59-A6C34878D82A}">
                    <a16:rowId xmlns:a16="http://schemas.microsoft.com/office/drawing/2014/main" val="10002"/>
                  </a:ext>
                </a:extLst>
              </a:tr>
              <a:tr h="274295">
                <a:tc>
                  <a:txBody>
                    <a:bodyPr/>
                    <a:lstStyle/>
                    <a:p>
                      <a:r>
                        <a:rPr kumimoji="1" lang="ja-JP" altLang="en-US" sz="1200">
                          <a:latin typeface="Meiryo UI" panose="020B0604030504040204" pitchFamily="50" charset="-128"/>
                          <a:ea typeface="Meiryo UI" panose="020B0604030504040204" pitchFamily="50" charset="-128"/>
                        </a:rPr>
                        <a:t>点検結果を受けた対策方法</a:t>
                      </a:r>
                    </a:p>
                  </a:txBody>
                  <a:tcPr marL="91437" marR="91437" marT="45688" marB="45688" anchor="ctr"/>
                </a:tc>
                <a:tc>
                  <a:txBody>
                    <a:bodyPr/>
                    <a:lstStyle/>
                    <a:p>
                      <a:r>
                        <a:rPr kumimoji="1" lang="ja-JP" altLang="en-US" sz="1200">
                          <a:latin typeface="Meiryo UI" panose="020B0604030504040204" pitchFamily="50" charset="-128"/>
                          <a:ea typeface="Meiryo UI" panose="020B0604030504040204" pitchFamily="50" charset="-128"/>
                        </a:rPr>
                        <a:t>健全度（緊急度）ごとの対策検討</a:t>
                      </a:r>
                    </a:p>
                  </a:txBody>
                  <a:tcPr marL="91437" marR="91437" marT="45688" marB="45688" anchor="ctr"/>
                </a:tc>
                <a:extLst>
                  <a:ext uri="{0D108BD9-81ED-4DB2-BD59-A6C34878D82A}">
                    <a16:rowId xmlns:a16="http://schemas.microsoft.com/office/drawing/2014/main" val="10003"/>
                  </a:ext>
                </a:extLst>
              </a:tr>
              <a:tr h="274295">
                <a:tc>
                  <a:txBody>
                    <a:bodyPr/>
                    <a:lstStyle/>
                    <a:p>
                      <a:r>
                        <a:rPr kumimoji="1" lang="ja-JP" altLang="en-US" sz="1200">
                          <a:latin typeface="Meiryo UI" panose="020B0604030504040204" pitchFamily="50" charset="-128"/>
                          <a:ea typeface="Meiryo UI" panose="020B0604030504040204" pitchFamily="50" charset="-128"/>
                        </a:rPr>
                        <a:t>維持管理情報の蓄積</a:t>
                      </a:r>
                    </a:p>
                  </a:txBody>
                  <a:tcPr marL="91437" marR="91437" marT="45688" marB="45688" anchor="ctr"/>
                </a:tc>
                <a:tc>
                  <a:txBody>
                    <a:bodyPr/>
                    <a:lstStyle/>
                    <a:p>
                      <a:r>
                        <a:rPr kumimoji="1" lang="ja-JP" altLang="en-US" sz="1200">
                          <a:latin typeface="Meiryo UI" panose="020B0604030504040204" pitchFamily="50" charset="-128"/>
                          <a:ea typeface="Meiryo UI" panose="020B0604030504040204" pitchFamily="50" charset="-128"/>
                        </a:rPr>
                        <a:t>電子台帳の導入</a:t>
                      </a:r>
                    </a:p>
                  </a:txBody>
                  <a:tcPr marL="91437" marR="91437" marT="45688" marB="45688" anchor="ctr"/>
                </a:tc>
                <a:extLst>
                  <a:ext uri="{0D108BD9-81ED-4DB2-BD59-A6C34878D82A}">
                    <a16:rowId xmlns:a16="http://schemas.microsoft.com/office/drawing/2014/main" val="10004"/>
                  </a:ext>
                </a:extLst>
              </a:tr>
            </a:tbl>
          </a:graphicData>
        </a:graphic>
      </p:graphicFrame>
      <p:sp>
        <p:nvSpPr>
          <p:cNvPr id="24627" name="Text Box 5">
            <a:extLst>
              <a:ext uri="{FF2B5EF4-FFF2-40B4-BE49-F238E27FC236}">
                <a16:creationId xmlns:a16="http://schemas.microsoft.com/office/drawing/2014/main" id="{B6419D7A-9722-4B70-8EF6-92A6E8AC3ABB}"/>
              </a:ext>
            </a:extLst>
          </p:cNvPr>
          <p:cNvSpPr txBox="1">
            <a:spLocks noChangeArrowheads="1"/>
          </p:cNvSpPr>
          <p:nvPr/>
        </p:nvSpPr>
        <p:spPr bwMode="auto">
          <a:xfrm>
            <a:off x="104775" y="717550"/>
            <a:ext cx="65166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a:latin typeface="Meiryo UI" panose="020B0604030504040204" pitchFamily="50" charset="-128"/>
                <a:ea typeface="Meiryo UI" panose="020B0604030504040204" pitchFamily="50" charset="-128"/>
              </a:rPr>
              <a:t>◇流域下水道土木構造物の課題</a:t>
            </a:r>
          </a:p>
        </p:txBody>
      </p:sp>
      <p:sp>
        <p:nvSpPr>
          <p:cNvPr id="24628" name="Text Box 5">
            <a:extLst>
              <a:ext uri="{FF2B5EF4-FFF2-40B4-BE49-F238E27FC236}">
                <a16:creationId xmlns:a16="http://schemas.microsoft.com/office/drawing/2014/main" id="{3DBC1677-596F-4762-B4CD-45A72DBA4240}"/>
              </a:ext>
            </a:extLst>
          </p:cNvPr>
          <p:cNvSpPr txBox="1">
            <a:spLocks noChangeArrowheads="1"/>
          </p:cNvSpPr>
          <p:nvPr/>
        </p:nvSpPr>
        <p:spPr bwMode="auto">
          <a:xfrm>
            <a:off x="104775" y="3440113"/>
            <a:ext cx="1325563"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a:latin typeface="Meiryo UI" panose="020B0604030504040204" pitchFamily="50" charset="-128"/>
                <a:ea typeface="Meiryo UI" panose="020B0604030504040204" pitchFamily="50" charset="-128"/>
              </a:rPr>
              <a:t>◇事例</a:t>
            </a:r>
          </a:p>
        </p:txBody>
      </p:sp>
      <p:sp>
        <p:nvSpPr>
          <p:cNvPr id="24629" name="Text Box 5">
            <a:extLst>
              <a:ext uri="{FF2B5EF4-FFF2-40B4-BE49-F238E27FC236}">
                <a16:creationId xmlns:a16="http://schemas.microsoft.com/office/drawing/2014/main" id="{A8005D1A-670D-4915-B978-9D98CEE09B71}"/>
              </a:ext>
            </a:extLst>
          </p:cNvPr>
          <p:cNvSpPr txBox="1">
            <a:spLocks noChangeArrowheads="1"/>
          </p:cNvSpPr>
          <p:nvPr/>
        </p:nvSpPr>
        <p:spPr bwMode="auto">
          <a:xfrm>
            <a:off x="104775" y="4914900"/>
            <a:ext cx="65166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a:latin typeface="Meiryo UI" panose="020B0604030504040204" pitchFamily="50" charset="-128"/>
                <a:ea typeface="Meiryo UI" panose="020B0604030504040204" pitchFamily="50" charset="-128"/>
              </a:rPr>
              <a:t>◇課題解消のための検証および方針</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9FE8085E-A2B3-412D-A629-7D74C8F5FCD2}"/>
              </a:ext>
            </a:extLst>
          </p:cNvPr>
          <p:cNvSpPr txBox="1">
            <a:spLocks/>
          </p:cNvSpPr>
          <p:nvPr/>
        </p:nvSpPr>
        <p:spPr bwMode="auto">
          <a:xfrm>
            <a:off x="73025" y="3065463"/>
            <a:ext cx="8997950" cy="3730625"/>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500"/>
              </a:lnSpc>
              <a:spcBef>
                <a:spcPct val="0"/>
              </a:spcBef>
              <a:buFont typeface="Wingdings" panose="05000000000000000000" pitchFamily="2" charset="2"/>
              <a:buChar char="l"/>
              <a:defRPr/>
            </a:pPr>
            <a:r>
              <a:rPr lang="ja-JP" altLang="en-US" sz="1800">
                <a:latin typeface="Meiryo UI" panose="020B0604030504040204" pitchFamily="50" charset="-128"/>
                <a:ea typeface="Meiryo UI" panose="020B0604030504040204" pitchFamily="50" charset="-128"/>
              </a:rPr>
              <a:t>維持管理</a:t>
            </a:r>
          </a:p>
          <a:p>
            <a:pPr marL="360000" eaLnBrk="1" hangingPunct="1">
              <a:lnSpc>
                <a:spcPts val="2500"/>
              </a:lnSpc>
              <a:spcBef>
                <a:spcPct val="0"/>
              </a:spcBef>
              <a:buFont typeface="Wingdings" panose="05000000000000000000" pitchFamily="2" charset="2"/>
              <a:buChar char="Ø"/>
              <a:defRPr/>
            </a:pPr>
            <a:r>
              <a:rPr lang="en-US" altLang="ja-JP" sz="1600">
                <a:latin typeface="Meiryo UI" panose="020B0604030504040204" pitchFamily="50" charset="-128"/>
                <a:ea typeface="Meiryo UI" panose="020B0604030504040204" pitchFamily="50" charset="-128"/>
              </a:rPr>
              <a:t>18</a:t>
            </a:r>
            <a:r>
              <a:rPr lang="ja-JP" altLang="en-US" sz="1600">
                <a:latin typeface="Meiryo UI" panose="020B0604030504040204" pitchFamily="50" charset="-128"/>
                <a:ea typeface="Meiryo UI" panose="020B0604030504040204" pitchFamily="50" charset="-128"/>
              </a:rPr>
              <a:t>公園で指定管理者制度を導入し、管理運営を実施</a:t>
            </a:r>
          </a:p>
          <a:p>
            <a:pPr marL="360000" eaLnBrk="1" hangingPunct="1">
              <a:lnSpc>
                <a:spcPts val="2500"/>
              </a:lnSpc>
              <a:spcBef>
                <a:spcPct val="0"/>
              </a:spcBef>
              <a:buFont typeface="Wingdings" panose="05000000000000000000" pitchFamily="2" charset="2"/>
              <a:buChar char="Ø"/>
              <a:defRPr/>
            </a:pPr>
            <a:r>
              <a:rPr lang="ja-JP" altLang="en-US" sz="1600">
                <a:latin typeface="Meiryo UI" panose="020B0604030504040204" pitchFamily="50" charset="-128"/>
                <a:ea typeface="Meiryo UI" panose="020B0604030504040204" pitchFamily="50" charset="-128"/>
              </a:rPr>
              <a:t>遊具については、大阪府と指定管理者による役割分担のもと、維持管理を実施</a:t>
            </a:r>
          </a:p>
          <a:p>
            <a:pPr marL="74250" indent="0" eaLnBrk="1" hangingPunct="1">
              <a:lnSpc>
                <a:spcPts val="2500"/>
              </a:lnSpc>
              <a:spcBef>
                <a:spcPct val="0"/>
              </a:spcBef>
              <a:buFont typeface="Arial" panose="020B0604020202020204" pitchFamily="34" charset="0"/>
              <a:buNone/>
              <a:defRPr/>
            </a:pPr>
            <a:r>
              <a:rPr lang="ja-JP" altLang="en-US" sz="1600">
                <a:latin typeface="Meiryo UI" panose="020B0604030504040204" pitchFamily="50" charset="-128"/>
                <a:ea typeface="Meiryo UI" panose="020B0604030504040204" pitchFamily="50" charset="-128"/>
              </a:rPr>
              <a:t>　（役割分担）</a:t>
            </a:r>
            <a:endParaRPr lang="en-US" altLang="ja-JP" sz="1600">
              <a:latin typeface="Meiryo UI" panose="020B0604030504040204" pitchFamily="50" charset="-128"/>
              <a:ea typeface="Meiryo UI" panose="020B0604030504040204" pitchFamily="50" charset="-128"/>
            </a:endParaRPr>
          </a:p>
          <a:p>
            <a:pPr marL="74250" indent="0" eaLnBrk="1" hangingPunct="1">
              <a:lnSpc>
                <a:spcPts val="2500"/>
              </a:lnSpc>
              <a:spcBef>
                <a:spcPct val="0"/>
              </a:spcBef>
              <a:buFont typeface="Arial" panose="020B0604020202020204" pitchFamily="34" charset="0"/>
              <a:buNone/>
              <a:defRPr/>
            </a:pPr>
            <a:r>
              <a:rPr lang="ja-JP" altLang="en-US" sz="1600">
                <a:latin typeface="Meiryo UI" panose="020B0604030504040204" pitchFamily="50" charset="-128"/>
                <a:ea typeface="Meiryo UI" panose="020B0604030504040204" pitchFamily="50" charset="-128"/>
              </a:rPr>
              <a:t>　　</a:t>
            </a:r>
            <a:r>
              <a:rPr lang="en-US" altLang="ja-JP" sz="1600" u="sng">
                <a:latin typeface="Meiryo UI" panose="020B0604030504040204" pitchFamily="50" charset="-128"/>
                <a:ea typeface="Meiryo UI" panose="020B0604030504040204" pitchFamily="50" charset="-128"/>
              </a:rPr>
              <a:t>【</a:t>
            </a:r>
            <a:r>
              <a:rPr lang="ja-JP" altLang="en-US" sz="1600" u="sng">
                <a:latin typeface="Meiryo UI" panose="020B0604030504040204" pitchFamily="50" charset="-128"/>
                <a:ea typeface="Meiryo UI" panose="020B0604030504040204" pitchFamily="50" charset="-128"/>
              </a:rPr>
              <a:t>指定管理者</a:t>
            </a:r>
            <a:r>
              <a:rPr lang="en-US" altLang="ja-JP" sz="1600" u="sng">
                <a:latin typeface="Meiryo UI" panose="020B0604030504040204" pitchFamily="50" charset="-128"/>
                <a:ea typeface="Meiryo UI" panose="020B0604030504040204" pitchFamily="50" charset="-128"/>
              </a:rPr>
              <a:t>】</a:t>
            </a:r>
          </a:p>
          <a:p>
            <a:pPr marL="74250" indent="0" eaLnBrk="1" hangingPunct="1">
              <a:lnSpc>
                <a:spcPts val="2500"/>
              </a:lnSpc>
              <a:spcBef>
                <a:spcPct val="0"/>
              </a:spcBef>
              <a:buFont typeface="Arial" panose="020B0604020202020204" pitchFamily="34" charset="0"/>
              <a:buNone/>
              <a:defRPr/>
            </a:pPr>
            <a:r>
              <a:rPr lang="ja-JP" altLang="en-US" sz="1600">
                <a:latin typeface="Meiryo UI" panose="020B0604030504040204" pitchFamily="50" charset="-128"/>
                <a:ea typeface="Meiryo UI" panose="020B0604030504040204" pitchFamily="50" charset="-128"/>
              </a:rPr>
              <a:t>　　　</a:t>
            </a:r>
            <a:r>
              <a:rPr lang="ja-JP" altLang="en-US" sz="1600" u="sng">
                <a:latin typeface="Meiryo UI" panose="020B0604030504040204" pitchFamily="50" charset="-128"/>
                <a:ea typeface="Meiryo UI" panose="020B0604030504040204" pitchFamily="50" charset="-128"/>
              </a:rPr>
              <a:t>定期的な点検</a:t>
            </a:r>
            <a:r>
              <a:rPr lang="en-US" altLang="ja-JP" sz="1600" u="sng">
                <a:latin typeface="Meiryo UI" panose="020B0604030504040204" pitchFamily="50" charset="-128"/>
                <a:ea typeface="Meiryo UI" panose="020B0604030504040204" pitchFamily="50" charset="-128"/>
              </a:rPr>
              <a:t>※</a:t>
            </a:r>
            <a:r>
              <a:rPr lang="ja-JP" altLang="en-US" sz="1600" u="sng">
                <a:latin typeface="Meiryo UI" panose="020B0604030504040204" pitchFamily="50" charset="-128"/>
                <a:ea typeface="Meiryo UI" panose="020B0604030504040204" pitchFamily="50" charset="-128"/>
              </a:rPr>
              <a:t>及び部品交換等の修繕</a:t>
            </a:r>
          </a:p>
          <a:p>
            <a:pPr marL="74250" indent="0" eaLnBrk="1" hangingPunct="1">
              <a:lnSpc>
                <a:spcPts val="2500"/>
              </a:lnSpc>
              <a:spcBef>
                <a:spcPct val="0"/>
              </a:spcBef>
              <a:buFont typeface="Arial" panose="020B0604020202020204" pitchFamily="34" charset="0"/>
              <a:buNone/>
              <a:defRPr/>
            </a:pPr>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a:t>
            </a:r>
            <a:r>
              <a:rPr lang="ja-JP" altLang="en-US" sz="1600" u="sng">
                <a:latin typeface="Meiryo UI" panose="020B0604030504040204" pitchFamily="50" charset="-128"/>
                <a:ea typeface="Meiryo UI" panose="020B0604030504040204" pitchFamily="50" charset="-128"/>
              </a:rPr>
              <a:t>毎日の日常点検や月１回の定期点検、</a:t>
            </a:r>
          </a:p>
          <a:p>
            <a:pPr marL="74250" indent="0" eaLnBrk="1" hangingPunct="1">
              <a:lnSpc>
                <a:spcPts val="2500"/>
              </a:lnSpc>
              <a:spcBef>
                <a:spcPct val="0"/>
              </a:spcBef>
              <a:buFont typeface="Arial" panose="020B0604020202020204" pitchFamily="34" charset="0"/>
              <a:buNone/>
              <a:defRPr/>
            </a:pPr>
            <a:r>
              <a:rPr lang="ja-JP" altLang="en-US" sz="1600">
                <a:latin typeface="Meiryo UI" panose="020B0604030504040204" pitchFamily="50" charset="-128"/>
                <a:ea typeface="Meiryo UI" panose="020B0604030504040204" pitchFamily="50" charset="-128"/>
              </a:rPr>
              <a:t>　　　　 </a:t>
            </a:r>
            <a:r>
              <a:rPr lang="ja-JP" altLang="en-US" sz="1600" u="sng">
                <a:latin typeface="Meiryo UI" panose="020B0604030504040204" pitchFamily="50" charset="-128"/>
                <a:ea typeface="Meiryo UI" panose="020B0604030504040204" pitchFamily="50" charset="-128"/>
              </a:rPr>
              <a:t>年１回の専門技術者による精密点検</a:t>
            </a:r>
          </a:p>
          <a:p>
            <a:pPr marL="74250" indent="0" eaLnBrk="1" hangingPunct="1">
              <a:lnSpc>
                <a:spcPts val="2500"/>
              </a:lnSpc>
              <a:spcBef>
                <a:spcPct val="0"/>
              </a:spcBef>
              <a:buFont typeface="Arial" panose="020B0604020202020204" pitchFamily="34" charset="0"/>
              <a:buNone/>
              <a:defRPr/>
            </a:pPr>
            <a:r>
              <a:rPr lang="ja-JP" altLang="en-US" sz="1600">
                <a:latin typeface="Meiryo UI" panose="020B0604030504040204" pitchFamily="50" charset="-128"/>
                <a:ea typeface="Meiryo UI" panose="020B0604030504040204" pitchFamily="50" charset="-128"/>
              </a:rPr>
              <a:t>　　</a:t>
            </a:r>
            <a:r>
              <a:rPr lang="en-US" altLang="ja-JP" sz="1600" u="sng">
                <a:latin typeface="Meiryo UI" panose="020B0604030504040204" pitchFamily="50" charset="-128"/>
                <a:ea typeface="Meiryo UI" panose="020B0604030504040204" pitchFamily="50" charset="-128"/>
              </a:rPr>
              <a:t>【</a:t>
            </a:r>
            <a:r>
              <a:rPr lang="ja-JP" altLang="en-US" sz="1600" u="sng">
                <a:latin typeface="Meiryo UI" panose="020B0604030504040204" pitchFamily="50" charset="-128"/>
                <a:ea typeface="Meiryo UI" panose="020B0604030504040204" pitchFamily="50" charset="-128"/>
              </a:rPr>
              <a:t>大阪府</a:t>
            </a:r>
            <a:r>
              <a:rPr lang="en-US" altLang="ja-JP" sz="1600" u="sng">
                <a:latin typeface="Meiryo UI" panose="020B0604030504040204" pitchFamily="50" charset="-128"/>
                <a:ea typeface="Meiryo UI" panose="020B0604030504040204" pitchFamily="50" charset="-128"/>
              </a:rPr>
              <a:t>】</a:t>
            </a:r>
          </a:p>
          <a:p>
            <a:pPr marL="74250" indent="0" eaLnBrk="1" hangingPunct="1">
              <a:lnSpc>
                <a:spcPts val="2500"/>
              </a:lnSpc>
              <a:spcBef>
                <a:spcPct val="0"/>
              </a:spcBef>
              <a:buFont typeface="Arial" panose="020B0604020202020204" pitchFamily="34" charset="0"/>
              <a:buNone/>
              <a:defRPr/>
            </a:pPr>
            <a:r>
              <a:rPr lang="ja-JP" altLang="en-US" sz="1600">
                <a:latin typeface="Meiryo UI" panose="020B0604030504040204" pitchFamily="50" charset="-128"/>
                <a:ea typeface="Meiryo UI" panose="020B0604030504040204" pitchFamily="50" charset="-128"/>
              </a:rPr>
              <a:t>　　　</a:t>
            </a:r>
            <a:r>
              <a:rPr lang="ja-JP" altLang="en-US" sz="1600" u="sng">
                <a:latin typeface="Meiryo UI" panose="020B0604030504040204" pitchFamily="50" charset="-128"/>
                <a:ea typeface="Meiryo UI" panose="020B0604030504040204" pitchFamily="50" charset="-128"/>
              </a:rPr>
              <a:t>大規模な改修や更新</a:t>
            </a:r>
          </a:p>
        </p:txBody>
      </p:sp>
      <p:grpSp>
        <p:nvGrpSpPr>
          <p:cNvPr id="25603" name="グループ化 1">
            <a:extLst>
              <a:ext uri="{FF2B5EF4-FFF2-40B4-BE49-F238E27FC236}">
                <a16:creationId xmlns:a16="http://schemas.microsoft.com/office/drawing/2014/main" id="{26FA4B36-5BFC-4B47-A3F5-1F0EDE7BE6B0}"/>
              </a:ext>
            </a:extLst>
          </p:cNvPr>
          <p:cNvGrpSpPr>
            <a:grpSpLocks/>
          </p:cNvGrpSpPr>
          <p:nvPr/>
        </p:nvGrpSpPr>
        <p:grpSpPr bwMode="auto">
          <a:xfrm>
            <a:off x="6951663" y="1050925"/>
            <a:ext cx="2109787" cy="1741488"/>
            <a:chOff x="6951489" y="1050206"/>
            <a:chExt cx="2109961" cy="1741854"/>
          </a:xfrm>
        </p:grpSpPr>
        <p:pic>
          <p:nvPicPr>
            <p:cNvPr id="25618" name="Picture 12" descr="\\koen-ka\fuiekouen\◇予算関連フォルダ\■H26予算要求\99_事業管理室提出資料\251111_審議会用資料\写真\P5020158_大泉.JPG">
              <a:extLst>
                <a:ext uri="{FF2B5EF4-FFF2-40B4-BE49-F238E27FC236}">
                  <a16:creationId xmlns:a16="http://schemas.microsoft.com/office/drawing/2014/main" id="{EA3CE63F-94C9-4C98-A23A-B9C85FEBD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048" y="1272800"/>
              <a:ext cx="2023402" cy="151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9" name="テキスト ボックス 4">
              <a:extLst>
                <a:ext uri="{FF2B5EF4-FFF2-40B4-BE49-F238E27FC236}">
                  <a16:creationId xmlns:a16="http://schemas.microsoft.com/office/drawing/2014/main" id="{50D43A92-DBF1-4AFB-AC7F-926A68ACC152}"/>
                </a:ext>
              </a:extLst>
            </p:cNvPr>
            <p:cNvSpPr txBox="1">
              <a:spLocks noChangeArrowheads="1"/>
            </p:cNvSpPr>
            <p:nvPr/>
          </p:nvSpPr>
          <p:spPr bwMode="auto">
            <a:xfrm>
              <a:off x="6951489" y="1050206"/>
              <a:ext cx="1295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大型複合遊具</a:t>
              </a:r>
              <a:r>
                <a:rPr lang="en-US" altLang="ja-JP" sz="1000">
                  <a:latin typeface="Meiryo UI" panose="020B0604030504040204" pitchFamily="50" charset="-128"/>
                  <a:ea typeface="Meiryo UI" panose="020B0604030504040204" pitchFamily="50" charset="-128"/>
                </a:rPr>
                <a:t>】</a:t>
              </a:r>
              <a:endParaRPr lang="ja-JP" altLang="en-US" sz="1000">
                <a:latin typeface="Meiryo UI" panose="020B0604030504040204" pitchFamily="50" charset="-128"/>
                <a:ea typeface="Meiryo UI" panose="020B0604030504040204" pitchFamily="50" charset="-128"/>
              </a:endParaRPr>
            </a:p>
          </p:txBody>
        </p:sp>
      </p:grpSp>
      <p:grpSp>
        <p:nvGrpSpPr>
          <p:cNvPr id="25604" name="グループ化 14">
            <a:extLst>
              <a:ext uri="{FF2B5EF4-FFF2-40B4-BE49-F238E27FC236}">
                <a16:creationId xmlns:a16="http://schemas.microsoft.com/office/drawing/2014/main" id="{17DE77CD-3A8C-4752-8154-7EAB0C033BC9}"/>
              </a:ext>
            </a:extLst>
          </p:cNvPr>
          <p:cNvGrpSpPr>
            <a:grpSpLocks/>
          </p:cNvGrpSpPr>
          <p:nvPr/>
        </p:nvGrpSpPr>
        <p:grpSpPr bwMode="auto">
          <a:xfrm>
            <a:off x="3762375" y="4687888"/>
            <a:ext cx="2774950" cy="1824037"/>
            <a:chOff x="6210918" y="616855"/>
            <a:chExt cx="2776565" cy="1824473"/>
          </a:xfrm>
        </p:grpSpPr>
        <p:pic>
          <p:nvPicPr>
            <p:cNvPr id="25616" name="図 11" descr="新しい画像 (6)">
              <a:extLst>
                <a:ext uri="{FF2B5EF4-FFF2-40B4-BE49-F238E27FC236}">
                  <a16:creationId xmlns:a16="http://schemas.microsoft.com/office/drawing/2014/main" id="{38FA8D79-8795-452A-B0B9-59406CB52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954" y="834264"/>
              <a:ext cx="2328529" cy="160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7" name="テキスト ボックス 4">
              <a:extLst>
                <a:ext uri="{FF2B5EF4-FFF2-40B4-BE49-F238E27FC236}">
                  <a16:creationId xmlns:a16="http://schemas.microsoft.com/office/drawing/2014/main" id="{0B96B0C7-95F3-4F3C-9C32-46FA6CEDF266}"/>
                </a:ext>
              </a:extLst>
            </p:cNvPr>
            <p:cNvSpPr txBox="1">
              <a:spLocks noChangeArrowheads="1"/>
            </p:cNvSpPr>
            <p:nvPr/>
          </p:nvSpPr>
          <p:spPr bwMode="auto">
            <a:xfrm>
              <a:off x="6210918" y="616855"/>
              <a:ext cx="22082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指定管理者による点検</a:t>
              </a:r>
              <a:r>
                <a:rPr lang="en-US" altLang="ja-JP" sz="1000">
                  <a:latin typeface="Meiryo UI" panose="020B0604030504040204" pitchFamily="50" charset="-128"/>
                  <a:ea typeface="Meiryo UI" panose="020B0604030504040204" pitchFamily="50" charset="-128"/>
                </a:rPr>
                <a:t>】</a:t>
              </a:r>
              <a:endParaRPr lang="ja-JP" altLang="en-US" sz="1000">
                <a:latin typeface="Meiryo UI" panose="020B0604030504040204" pitchFamily="50" charset="-128"/>
                <a:ea typeface="Meiryo UI" panose="020B0604030504040204" pitchFamily="50" charset="-128"/>
              </a:endParaRPr>
            </a:p>
          </p:txBody>
        </p:sp>
      </p:grpSp>
      <p:grpSp>
        <p:nvGrpSpPr>
          <p:cNvPr id="25605" name="グループ化 3">
            <a:extLst>
              <a:ext uri="{FF2B5EF4-FFF2-40B4-BE49-F238E27FC236}">
                <a16:creationId xmlns:a16="http://schemas.microsoft.com/office/drawing/2014/main" id="{06AD2ECB-35BA-4942-B387-B42C8DEFBA14}"/>
              </a:ext>
            </a:extLst>
          </p:cNvPr>
          <p:cNvGrpSpPr>
            <a:grpSpLocks/>
          </p:cNvGrpSpPr>
          <p:nvPr/>
        </p:nvGrpSpPr>
        <p:grpSpPr bwMode="auto">
          <a:xfrm>
            <a:off x="6472238" y="4735513"/>
            <a:ext cx="2411412" cy="1787525"/>
            <a:chOff x="6472812" y="4735229"/>
            <a:chExt cx="2410290" cy="1787176"/>
          </a:xfrm>
        </p:grpSpPr>
        <p:pic>
          <p:nvPicPr>
            <p:cNvPr id="25614" name="図 17">
              <a:extLst>
                <a:ext uri="{FF2B5EF4-FFF2-40B4-BE49-F238E27FC236}">
                  <a16:creationId xmlns:a16="http://schemas.microsoft.com/office/drawing/2014/main" id="{952B200A-0961-4459-8707-AA5D8FC6F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8075"/>
            <a:stretch>
              <a:fillRect/>
            </a:stretch>
          </p:blipFill>
          <p:spPr bwMode="auto">
            <a:xfrm>
              <a:off x="6650540" y="4932968"/>
              <a:ext cx="2232562" cy="15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テキスト ボックス 50">
              <a:extLst>
                <a:ext uri="{FF2B5EF4-FFF2-40B4-BE49-F238E27FC236}">
                  <a16:creationId xmlns:a16="http://schemas.microsoft.com/office/drawing/2014/main" id="{435FDBA7-C85D-48E2-98DC-B01D0185EF1D}"/>
                </a:ext>
              </a:extLst>
            </p:cNvPr>
            <p:cNvSpPr txBox="1">
              <a:spLocks noChangeArrowheads="1"/>
            </p:cNvSpPr>
            <p:nvPr/>
          </p:nvSpPr>
          <p:spPr bwMode="auto">
            <a:xfrm>
              <a:off x="6472812" y="4735229"/>
              <a:ext cx="204946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 typeface="Georgia" panose="02040502050405020303" pitchFamily="18" charset="0"/>
                <a:buNone/>
              </a:pP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府による大規模な改修や更新</a:t>
              </a:r>
              <a:r>
                <a:rPr lang="en-US" altLang="ja-JP" sz="1000">
                  <a:latin typeface="Meiryo UI" panose="020B0604030504040204" pitchFamily="50" charset="-128"/>
                  <a:ea typeface="Meiryo UI" panose="020B0604030504040204" pitchFamily="50" charset="-128"/>
                </a:rPr>
                <a:t>】</a:t>
              </a:r>
              <a:endParaRPr lang="ja-JP" altLang="en-US" sz="1000">
                <a:latin typeface="Meiryo UI" panose="020B0604030504040204" pitchFamily="50" charset="-128"/>
                <a:ea typeface="Meiryo UI" panose="020B0604030504040204" pitchFamily="50" charset="-128"/>
              </a:endParaRPr>
            </a:p>
          </p:txBody>
        </p:sp>
      </p:grpSp>
      <p:sp>
        <p:nvSpPr>
          <p:cNvPr id="25606" name="スライド番号プレースホルダー 2">
            <a:extLst>
              <a:ext uri="{FF2B5EF4-FFF2-40B4-BE49-F238E27FC236}">
                <a16:creationId xmlns:a16="http://schemas.microsoft.com/office/drawing/2014/main" id="{FC795B46-60C9-4F0E-939C-71B209093136}"/>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2D5D1B11-C5BB-471D-802C-D0BE53A3E9D0}"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19</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 name="Rectangle 2">
            <a:extLst>
              <a:ext uri="{FF2B5EF4-FFF2-40B4-BE49-F238E27FC236}">
                <a16:creationId xmlns:a16="http://schemas.microsoft.com/office/drawing/2014/main" id="{48D904F1-22AE-4F91-9BC7-389B68AD2D22}"/>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EA5A3C73-9BC8-4387-BA4B-10914ABCF6DB}"/>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1FF4FB68-F445-4BE6-ACBF-2B018D8DB8FB}"/>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8</a:t>
            </a:r>
            <a:r>
              <a:rPr lang="ja-JP" altLang="en-US" sz="2400" b="1">
                <a:solidFill>
                  <a:schemeClr val="bg1"/>
                </a:solidFill>
                <a:latin typeface="Meiryo UI" pitchFamily="50" charset="-128"/>
                <a:ea typeface="Meiryo UI" pitchFamily="50" charset="-128"/>
                <a:cs typeface="Meiryo UI" pitchFamily="50" charset="-128"/>
              </a:rPr>
              <a:t>　公園施設（遊具）の状況（１）</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5" name="二等辺三角形 4">
            <a:extLst>
              <a:ext uri="{FF2B5EF4-FFF2-40B4-BE49-F238E27FC236}">
                <a16:creationId xmlns:a16="http://schemas.microsoft.com/office/drawing/2014/main" id="{5821BDF7-24B7-4BE5-90CB-BFD159D2EB48}"/>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611" name="正方形/長方形 88">
            <a:extLst>
              <a:ext uri="{FF2B5EF4-FFF2-40B4-BE49-F238E27FC236}">
                <a16:creationId xmlns:a16="http://schemas.microsoft.com/office/drawing/2014/main" id="{1B7308F3-42F5-46B8-8D28-0898FF23FF32}"/>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7" name="コンテンツ プレースホルダー 2">
            <a:extLst>
              <a:ext uri="{FF2B5EF4-FFF2-40B4-BE49-F238E27FC236}">
                <a16:creationId xmlns:a16="http://schemas.microsoft.com/office/drawing/2014/main" id="{4CE79FC1-5B6F-4A06-B952-603BBBB32CAA}"/>
              </a:ext>
            </a:extLst>
          </p:cNvPr>
          <p:cNvSpPr txBox="1">
            <a:spLocks/>
          </p:cNvSpPr>
          <p:nvPr/>
        </p:nvSpPr>
        <p:spPr bwMode="auto">
          <a:xfrm>
            <a:off x="63500" y="952500"/>
            <a:ext cx="6884988" cy="1974850"/>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700"/>
              </a:lnSpc>
              <a:spcBef>
                <a:spcPct val="0"/>
              </a:spcBef>
              <a:buFont typeface="Wingdings" panose="05000000000000000000" pitchFamily="2" charset="2"/>
              <a:buChar char="l"/>
              <a:defRPr/>
            </a:pPr>
            <a:r>
              <a:rPr lang="ja-JP" altLang="en-US" sz="1800">
                <a:latin typeface="Meiryo UI" panose="020B0604030504040204" pitchFamily="50" charset="-128"/>
                <a:ea typeface="Meiryo UI" panose="020B0604030504040204" pitchFamily="50" charset="-128"/>
              </a:rPr>
              <a:t>現状</a:t>
            </a:r>
          </a:p>
          <a:p>
            <a:pPr marL="360000" eaLnBrk="1" hangingPunct="1">
              <a:lnSpc>
                <a:spcPts val="2700"/>
              </a:lnSpc>
              <a:spcBef>
                <a:spcPct val="0"/>
              </a:spcBef>
              <a:buFont typeface="Wingdings" panose="05000000000000000000" pitchFamily="2" charset="2"/>
              <a:buChar char="Ø"/>
              <a:defRPr/>
            </a:pPr>
            <a:r>
              <a:rPr lang="ja-JP" altLang="en-US" sz="1600">
                <a:latin typeface="Meiryo UI" panose="020B0604030504040204" pitchFamily="50" charset="-128"/>
                <a:ea typeface="Meiryo UI" panose="020B0604030504040204" pitchFamily="50" charset="-128"/>
              </a:rPr>
              <a:t>府営公園には様々な施設が整備されており、年間約</a:t>
            </a:r>
            <a:r>
              <a:rPr lang="en-US" altLang="ja-JP" sz="1600">
                <a:latin typeface="Meiryo UI" panose="020B0604030504040204" pitchFamily="50" charset="-128"/>
                <a:ea typeface="Meiryo UI" panose="020B0604030504040204" pitchFamily="50" charset="-128"/>
              </a:rPr>
              <a:t>2,400</a:t>
            </a:r>
            <a:r>
              <a:rPr lang="ja-JP" altLang="en-US" sz="1600">
                <a:latin typeface="Meiryo UI" panose="020B0604030504040204" pitchFamily="50" charset="-128"/>
                <a:ea typeface="Meiryo UI" panose="020B0604030504040204" pitchFamily="50" charset="-128"/>
              </a:rPr>
              <a:t>万人の利用がある</a:t>
            </a:r>
          </a:p>
          <a:p>
            <a:pPr marL="360000" eaLnBrk="1" hangingPunct="1">
              <a:lnSpc>
                <a:spcPts val="2700"/>
              </a:lnSpc>
              <a:spcBef>
                <a:spcPct val="0"/>
              </a:spcBef>
              <a:buFont typeface="Wingdings" panose="05000000000000000000" pitchFamily="2" charset="2"/>
              <a:buChar char="Ø"/>
              <a:defRPr/>
            </a:pPr>
            <a:r>
              <a:rPr lang="ja-JP" altLang="en-US" sz="1600">
                <a:latin typeface="Meiryo UI" panose="020B0604030504040204" pitchFamily="50" charset="-128"/>
                <a:ea typeface="Meiryo UI" panose="020B0604030504040204" pitchFamily="50" charset="-128"/>
              </a:rPr>
              <a:t>開設後</a:t>
            </a:r>
            <a:r>
              <a:rPr lang="en-US" altLang="ja-JP" sz="1600">
                <a:latin typeface="Meiryo UI" panose="020B0604030504040204" pitchFamily="50" charset="-128"/>
                <a:ea typeface="Meiryo UI" panose="020B0604030504040204" pitchFamily="50" charset="-128"/>
              </a:rPr>
              <a:t>30</a:t>
            </a:r>
            <a:r>
              <a:rPr lang="ja-JP" altLang="en-US" sz="1600">
                <a:latin typeface="Meiryo UI" panose="020B0604030504040204" pitchFamily="50" charset="-128"/>
                <a:ea typeface="Meiryo UI" panose="020B0604030504040204" pitchFamily="50" charset="-128"/>
              </a:rPr>
              <a:t>年以上経過した府営公園が約８割</a:t>
            </a:r>
          </a:p>
          <a:p>
            <a:pPr marL="360000" eaLnBrk="1" hangingPunct="1">
              <a:lnSpc>
                <a:spcPts val="2700"/>
              </a:lnSpc>
              <a:spcBef>
                <a:spcPct val="0"/>
              </a:spcBef>
              <a:buFont typeface="Wingdings" panose="05000000000000000000" pitchFamily="2" charset="2"/>
              <a:buChar char="Ø"/>
              <a:defRPr/>
            </a:pPr>
            <a:r>
              <a:rPr lang="ja-JP" altLang="en-US" sz="1600" u="sng">
                <a:latin typeface="Meiryo UI" panose="020B0604030504040204" pitchFamily="50" charset="-128"/>
                <a:ea typeface="Meiryo UI" panose="020B0604030504040204" pitchFamily="50" charset="-128"/>
              </a:rPr>
              <a:t>遊具については、設置から</a:t>
            </a:r>
            <a:r>
              <a:rPr lang="en-US" altLang="ja-JP" sz="1600" u="sng">
                <a:latin typeface="Meiryo UI" panose="020B0604030504040204" pitchFamily="50" charset="-128"/>
                <a:ea typeface="Meiryo UI" panose="020B0604030504040204" pitchFamily="50" charset="-128"/>
              </a:rPr>
              <a:t>10</a:t>
            </a:r>
            <a:r>
              <a:rPr lang="ja-JP" altLang="en-US" sz="1600" u="sng">
                <a:latin typeface="Meiryo UI" panose="020B0604030504040204" pitchFamily="50" charset="-128"/>
                <a:ea typeface="Meiryo UI" panose="020B0604030504040204" pitchFamily="50" charset="-128"/>
              </a:rPr>
              <a:t>年以上超過したものが全体の７割</a:t>
            </a:r>
          </a:p>
          <a:p>
            <a:pPr marL="360000" eaLnBrk="1" hangingPunct="1">
              <a:lnSpc>
                <a:spcPts val="2700"/>
              </a:lnSpc>
              <a:spcBef>
                <a:spcPct val="0"/>
              </a:spcBef>
              <a:buFont typeface="Wingdings" panose="05000000000000000000" pitchFamily="2" charset="2"/>
              <a:buChar char="Ø"/>
              <a:defRPr/>
            </a:pPr>
            <a:r>
              <a:rPr lang="ja-JP" altLang="en-US" sz="1600" u="sng">
                <a:latin typeface="Meiryo UI" panose="020B0604030504040204" pitchFamily="50" charset="-128"/>
                <a:ea typeface="Meiryo UI" panose="020B0604030504040204" pitchFamily="50" charset="-128"/>
              </a:rPr>
              <a:t>使用中に遊具の破損等が起きれば、利用事故など重大事態</a:t>
            </a:r>
            <a:r>
              <a:rPr lang="ja-JP" altLang="en-US" sz="1600">
                <a:latin typeface="Meiryo UI" panose="020B0604030504040204" pitchFamily="50" charset="-128"/>
                <a:ea typeface="Meiryo UI" panose="020B0604030504040204" pitchFamily="50" charset="-128"/>
              </a:rPr>
              <a:t>を招いてしまう</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a:extLst>
              <a:ext uri="{FF2B5EF4-FFF2-40B4-BE49-F238E27FC236}">
                <a16:creationId xmlns:a16="http://schemas.microsoft.com/office/drawing/2014/main" id="{FA16FF60-359D-4180-AC1E-EC733FE81C5E}"/>
              </a:ext>
            </a:extLst>
          </p:cNvPr>
          <p:cNvSpPr txBox="1">
            <a:spLocks/>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a:latin typeface="Meiryo UI" panose="020B0604030504040204" pitchFamily="50" charset="-128"/>
                <a:ea typeface="Meiryo UI" panose="020B0604030504040204" pitchFamily="50" charset="-128"/>
              </a:rPr>
              <a:t>１．現計画の概要</a:t>
            </a:r>
            <a:endParaRPr lang="en-US" altLang="ja-JP" sz="2800" b="1">
              <a:latin typeface="Meiryo UI" panose="020B0604030504040204" pitchFamily="50" charset="-128"/>
              <a:ea typeface="Meiryo UI" panose="020B0604030504040204" pitchFamily="50" charset="-128"/>
            </a:endParaRPr>
          </a:p>
        </p:txBody>
      </p:sp>
      <p:sp>
        <p:nvSpPr>
          <p:cNvPr id="4099" name="スライド番号プレースホルダー 2">
            <a:extLst>
              <a:ext uri="{FF2B5EF4-FFF2-40B4-BE49-F238E27FC236}">
                <a16:creationId xmlns:a16="http://schemas.microsoft.com/office/drawing/2014/main" id="{10C324D2-4C42-4798-8A96-49B7B4085D7E}"/>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57D99C6E-E0DF-4D26-BFAD-CA786BFAE9B6}"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a:t>
            </a:fld>
            <a:endParaRPr lang="ja-JP" altLang="en-US" sz="1200">
              <a:solidFill>
                <a:srgbClr val="898989"/>
              </a:solidFill>
              <a:latin typeface="Meiryo UI" panose="020B0604030504040204" pitchFamily="50" charset="-128"/>
              <a:ea typeface="Meiryo UI" panose="020B0604030504040204" pitchFamily="50" charset="-128"/>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番号プレースホルダー 2">
            <a:extLst>
              <a:ext uri="{FF2B5EF4-FFF2-40B4-BE49-F238E27FC236}">
                <a16:creationId xmlns:a16="http://schemas.microsoft.com/office/drawing/2014/main" id="{352E026A-3169-4A22-882B-518116A572DD}"/>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7482F1DE-89E5-4AF3-835A-42AB91DC0723}"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20</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 name="Rectangle 2">
            <a:extLst>
              <a:ext uri="{FF2B5EF4-FFF2-40B4-BE49-F238E27FC236}">
                <a16:creationId xmlns:a16="http://schemas.microsoft.com/office/drawing/2014/main" id="{EF1ACD32-0A5E-435C-BFB0-05E9B2D04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7E86B2DB-7C2C-4CD5-8BD1-4B56C2E2CC3B}"/>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93F7426D-3B6E-4330-9607-4F14179935F7}"/>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8</a:t>
            </a:r>
            <a:r>
              <a:rPr lang="ja-JP" altLang="en-US" sz="2400" b="1">
                <a:solidFill>
                  <a:schemeClr val="bg1"/>
                </a:solidFill>
                <a:latin typeface="Meiryo UI" pitchFamily="50" charset="-128"/>
                <a:ea typeface="Meiryo UI" pitchFamily="50" charset="-128"/>
                <a:cs typeface="Meiryo UI" pitchFamily="50" charset="-128"/>
              </a:rPr>
              <a:t>　公園施設（遊具）の状況（２）</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5" name="二等辺三角形 4">
            <a:extLst>
              <a:ext uri="{FF2B5EF4-FFF2-40B4-BE49-F238E27FC236}">
                <a16:creationId xmlns:a16="http://schemas.microsoft.com/office/drawing/2014/main" id="{90DC6BF8-F250-4C56-A9B5-1D68809E0A0D}"/>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631" name="正方形/長方形 88">
            <a:extLst>
              <a:ext uri="{FF2B5EF4-FFF2-40B4-BE49-F238E27FC236}">
                <a16:creationId xmlns:a16="http://schemas.microsoft.com/office/drawing/2014/main" id="{32951D25-E5E8-49AA-91F5-DE5DD80B84F8}"/>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7" name="コンテンツ プレースホルダー 2">
            <a:extLst>
              <a:ext uri="{FF2B5EF4-FFF2-40B4-BE49-F238E27FC236}">
                <a16:creationId xmlns:a16="http://schemas.microsoft.com/office/drawing/2014/main" id="{2DD6EEA6-663B-40F4-AD2C-7C8B9E5F0B19}"/>
              </a:ext>
            </a:extLst>
          </p:cNvPr>
          <p:cNvSpPr txBox="1">
            <a:spLocks/>
          </p:cNvSpPr>
          <p:nvPr/>
        </p:nvSpPr>
        <p:spPr bwMode="auto">
          <a:xfrm>
            <a:off x="63500" y="952500"/>
            <a:ext cx="6245225" cy="3756025"/>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400"/>
              </a:lnSpc>
              <a:spcBef>
                <a:spcPct val="0"/>
              </a:spcBef>
              <a:buFont typeface="Wingdings" panose="05000000000000000000" pitchFamily="2" charset="2"/>
              <a:buChar char="l"/>
              <a:defRPr/>
            </a:pPr>
            <a:r>
              <a:rPr lang="ja-JP" altLang="en-US" sz="1800">
                <a:latin typeface="Meiryo UI" panose="020B0604030504040204" pitchFamily="50" charset="-128"/>
                <a:ea typeface="Meiryo UI" panose="020B0604030504040204" pitchFamily="50" charset="-128"/>
              </a:rPr>
              <a:t>課題</a:t>
            </a:r>
          </a:p>
          <a:p>
            <a:pPr marL="360000" eaLnBrk="1" hangingPunct="1">
              <a:lnSpc>
                <a:spcPts val="2400"/>
              </a:lnSpc>
              <a:spcBef>
                <a:spcPct val="0"/>
              </a:spcBef>
              <a:buFont typeface="Wingdings" panose="05000000000000000000" pitchFamily="2" charset="2"/>
              <a:buChar char="Ø"/>
              <a:defRPr/>
            </a:pPr>
            <a:r>
              <a:rPr lang="ja-JP" altLang="en-US" sz="1600" u="sng">
                <a:latin typeface="Meiryo UI" panose="020B0604030504040204" pitchFamily="50" charset="-128"/>
                <a:ea typeface="Meiryo UI" panose="020B0604030504040204" pitchFamily="50" charset="-128"/>
              </a:rPr>
              <a:t>遊具については、</a:t>
            </a:r>
            <a:r>
              <a:rPr lang="ja-JP" altLang="en-US" sz="1600">
                <a:latin typeface="Meiryo UI" panose="020B0604030504040204" pitchFamily="50" charset="-128"/>
                <a:ea typeface="Meiryo UI" panose="020B0604030504040204" pitchFamily="50" charset="-128"/>
              </a:rPr>
              <a:t>毎日の日常点検や定期点検等を実施し、異常があれば修繕等を行い、耐用年数、劣化度、利用状況等を勘案して、適切な時期に更新するなど、</a:t>
            </a:r>
            <a:r>
              <a:rPr lang="ja-JP" altLang="en-US" sz="1600" u="sng">
                <a:latin typeface="Meiryo UI" panose="020B0604030504040204" pitchFamily="50" charset="-128"/>
                <a:ea typeface="Meiryo UI" panose="020B0604030504040204" pitchFamily="50" charset="-128"/>
              </a:rPr>
              <a:t>基本的には、現計画に基づき、着実に維持管理を進めている。</a:t>
            </a:r>
          </a:p>
          <a:p>
            <a:pPr marL="360000" eaLnBrk="1" hangingPunct="1">
              <a:lnSpc>
                <a:spcPts val="2400"/>
              </a:lnSpc>
              <a:spcBef>
                <a:spcPct val="0"/>
              </a:spcBef>
              <a:buFont typeface="Wingdings" panose="05000000000000000000" pitchFamily="2" charset="2"/>
              <a:buChar char="Ø"/>
              <a:defRPr/>
            </a:pPr>
            <a:r>
              <a:rPr lang="ja-JP" altLang="en-US" sz="1600" u="sng">
                <a:latin typeface="Meiryo UI" panose="020B0604030504040204" pitchFamily="50" charset="-128"/>
                <a:ea typeface="Meiryo UI" panose="020B0604030504040204" pitchFamily="50" charset="-128"/>
              </a:rPr>
              <a:t>現計画における更新判定フロー</a:t>
            </a:r>
            <a:r>
              <a:rPr lang="ja-JP" altLang="en-US" sz="1600">
                <a:latin typeface="Meiryo UI" panose="020B0604030504040204" pitchFamily="50" charset="-128"/>
                <a:ea typeface="Meiryo UI" panose="020B0604030504040204" pitchFamily="50" charset="-128"/>
              </a:rPr>
              <a:t>では、劣化や基準改定による既存不適格等、</a:t>
            </a:r>
            <a:r>
              <a:rPr lang="ja-JP" altLang="en-US" sz="1600" u="sng">
                <a:latin typeface="Meiryo UI" panose="020B0604030504040204" pitchFamily="50" charset="-128"/>
                <a:ea typeface="Meiryo UI" panose="020B0604030504040204" pitchFamily="50" charset="-128"/>
              </a:rPr>
              <a:t>物理的・機能的な低下等がなければ更新しないこととされているが、</a:t>
            </a:r>
            <a:r>
              <a:rPr lang="ja-JP" altLang="en-US" sz="1600">
                <a:latin typeface="Meiryo UI" panose="020B0604030504040204" pitchFamily="50" charset="-128"/>
                <a:ea typeface="Meiryo UI" panose="020B0604030504040204" pitchFamily="50" charset="-128"/>
              </a:rPr>
              <a:t>実際には、社会的ニーズへの対応や公園の魅力向上の対応などを契機に、更新を行うことがあり、</a:t>
            </a:r>
            <a:r>
              <a:rPr lang="ja-JP" altLang="en-US" sz="1600" u="sng">
                <a:latin typeface="Meiryo UI" panose="020B0604030504040204" pitchFamily="50" charset="-128"/>
                <a:ea typeface="Meiryo UI" panose="020B0604030504040204" pitchFamily="50" charset="-128"/>
              </a:rPr>
              <a:t>必ずしも実態と合っていない。</a:t>
            </a:r>
          </a:p>
          <a:p>
            <a:pPr marL="360000" eaLnBrk="1" hangingPunct="1">
              <a:lnSpc>
                <a:spcPts val="2400"/>
              </a:lnSpc>
              <a:spcBef>
                <a:spcPct val="0"/>
              </a:spcBef>
              <a:buFont typeface="Wingdings" panose="05000000000000000000" pitchFamily="2" charset="2"/>
              <a:buChar char="Ø"/>
              <a:defRPr/>
            </a:pPr>
            <a:r>
              <a:rPr lang="ja-JP" altLang="en-US" sz="1600" u="sng">
                <a:latin typeface="Meiryo UI" panose="020B0604030504040204" pitchFamily="50" charset="-128"/>
                <a:ea typeface="Meiryo UI" panose="020B0604030504040204" pitchFamily="50" charset="-128"/>
              </a:rPr>
              <a:t>また、遊具は、個別に、状態監視型と時間計画型を判断することとされているが、その判断の考え方が不明瞭であることから、補修、大規模改修、更新のタイミングの見極めに悩むことがあり、整理が必要。</a:t>
            </a:r>
          </a:p>
        </p:txBody>
      </p:sp>
      <p:sp>
        <p:nvSpPr>
          <p:cNvPr id="26633" name="テキスト ボックス 49">
            <a:extLst>
              <a:ext uri="{FF2B5EF4-FFF2-40B4-BE49-F238E27FC236}">
                <a16:creationId xmlns:a16="http://schemas.microsoft.com/office/drawing/2014/main" id="{405C3B7D-C0B4-49F8-AB9D-5C3B3C9373E7}"/>
              </a:ext>
            </a:extLst>
          </p:cNvPr>
          <p:cNvSpPr txBox="1">
            <a:spLocks noChangeArrowheads="1"/>
          </p:cNvSpPr>
          <p:nvPr/>
        </p:nvSpPr>
        <p:spPr bwMode="auto">
          <a:xfrm>
            <a:off x="6308725" y="898525"/>
            <a:ext cx="2833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000">
                <a:latin typeface="Meiryo UI" panose="020B0604030504040204" pitchFamily="50" charset="-128"/>
                <a:ea typeface="Meiryo UI" panose="020B0604030504040204" pitchFamily="50" charset="-128"/>
              </a:rPr>
              <a:t>【</a:t>
            </a:r>
            <a:r>
              <a:rPr lang="ja-JP" altLang="en-US" sz="1000">
                <a:latin typeface="Meiryo UI" panose="020B0604030504040204" pitchFamily="50" charset="-128"/>
                <a:ea typeface="Meiryo UI" panose="020B0604030504040204" pitchFamily="50" charset="-128"/>
              </a:rPr>
              <a:t>社会的ニーズや魅力向上に伴う改修</a:t>
            </a:r>
            <a:r>
              <a:rPr lang="en-US" altLang="ja-JP" sz="1000">
                <a:latin typeface="Meiryo UI" panose="020B0604030504040204" pitchFamily="50" charset="-128"/>
                <a:ea typeface="Meiryo UI" panose="020B0604030504040204" pitchFamily="50" charset="-128"/>
              </a:rPr>
              <a:t>】</a:t>
            </a:r>
            <a:endParaRPr lang="ja-JP" altLang="en-US" sz="1000">
              <a:latin typeface="Meiryo UI" panose="020B0604030504040204" pitchFamily="50" charset="-128"/>
              <a:ea typeface="Meiryo UI" panose="020B0604030504040204" pitchFamily="50" charset="-128"/>
            </a:endParaRPr>
          </a:p>
        </p:txBody>
      </p:sp>
      <p:grpSp>
        <p:nvGrpSpPr>
          <p:cNvPr id="26634" name="グループ化 5">
            <a:extLst>
              <a:ext uri="{FF2B5EF4-FFF2-40B4-BE49-F238E27FC236}">
                <a16:creationId xmlns:a16="http://schemas.microsoft.com/office/drawing/2014/main" id="{8CB49019-290D-4E3D-BB46-CE384E12BB4B}"/>
              </a:ext>
            </a:extLst>
          </p:cNvPr>
          <p:cNvGrpSpPr>
            <a:grpSpLocks/>
          </p:cNvGrpSpPr>
          <p:nvPr/>
        </p:nvGrpSpPr>
        <p:grpSpPr bwMode="auto">
          <a:xfrm>
            <a:off x="6388100" y="1144588"/>
            <a:ext cx="2486025" cy="1768475"/>
            <a:chOff x="6388811" y="1144637"/>
            <a:chExt cx="2484867" cy="1767675"/>
          </a:xfrm>
        </p:grpSpPr>
        <p:pic>
          <p:nvPicPr>
            <p:cNvPr id="26641" name="図 2">
              <a:extLst>
                <a:ext uri="{FF2B5EF4-FFF2-40B4-BE49-F238E27FC236}">
                  <a16:creationId xmlns:a16="http://schemas.microsoft.com/office/drawing/2014/main" id="{106A4168-5F8B-49B5-9459-3B815C1D3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811" y="1144637"/>
              <a:ext cx="2484867" cy="156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テキスト ボックス 49">
              <a:extLst>
                <a:ext uri="{FF2B5EF4-FFF2-40B4-BE49-F238E27FC236}">
                  <a16:creationId xmlns:a16="http://schemas.microsoft.com/office/drawing/2014/main" id="{4D7BEB2A-A1B7-4436-97BF-653D03534A84}"/>
                </a:ext>
              </a:extLst>
            </p:cNvPr>
            <p:cNvSpPr txBox="1">
              <a:spLocks noChangeArrowheads="1"/>
            </p:cNvSpPr>
            <p:nvPr/>
          </p:nvSpPr>
          <p:spPr bwMode="auto">
            <a:xfrm>
              <a:off x="6552445" y="2666189"/>
              <a:ext cx="2151998" cy="24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a:latin typeface="Meiryo UI" panose="020B0604030504040204" pitchFamily="50" charset="-128"/>
                  <a:ea typeface="Meiryo UI" panose="020B0604030504040204" pitchFamily="50" charset="-128"/>
                </a:rPr>
                <a:t>　車いすでの利用が可能な複合遊具</a:t>
              </a:r>
            </a:p>
          </p:txBody>
        </p:sp>
      </p:grpSp>
      <p:grpSp>
        <p:nvGrpSpPr>
          <p:cNvPr id="26635" name="グループ化 7">
            <a:extLst>
              <a:ext uri="{FF2B5EF4-FFF2-40B4-BE49-F238E27FC236}">
                <a16:creationId xmlns:a16="http://schemas.microsoft.com/office/drawing/2014/main" id="{42ACDBBD-243E-45EA-ADAF-697A1D819C6A}"/>
              </a:ext>
            </a:extLst>
          </p:cNvPr>
          <p:cNvGrpSpPr>
            <a:grpSpLocks/>
          </p:cNvGrpSpPr>
          <p:nvPr/>
        </p:nvGrpSpPr>
        <p:grpSpPr bwMode="auto">
          <a:xfrm>
            <a:off x="6388100" y="2990850"/>
            <a:ext cx="2481263" cy="1717675"/>
            <a:chOff x="6387716" y="2990978"/>
            <a:chExt cx="2481297" cy="1718355"/>
          </a:xfrm>
        </p:grpSpPr>
        <p:pic>
          <p:nvPicPr>
            <p:cNvPr id="26639" name="図 6">
              <a:extLst>
                <a:ext uri="{FF2B5EF4-FFF2-40B4-BE49-F238E27FC236}">
                  <a16:creationId xmlns:a16="http://schemas.microsoft.com/office/drawing/2014/main" id="{CC0685B5-108E-4384-82CE-A71720559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716" y="2990978"/>
              <a:ext cx="2481297" cy="148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テキスト ボックス 49">
              <a:extLst>
                <a:ext uri="{FF2B5EF4-FFF2-40B4-BE49-F238E27FC236}">
                  <a16:creationId xmlns:a16="http://schemas.microsoft.com/office/drawing/2014/main" id="{F11C7667-E489-4B96-BF59-1D443A092CEC}"/>
                </a:ext>
              </a:extLst>
            </p:cNvPr>
            <p:cNvSpPr txBox="1">
              <a:spLocks noChangeArrowheads="1"/>
            </p:cNvSpPr>
            <p:nvPr/>
          </p:nvSpPr>
          <p:spPr bwMode="auto">
            <a:xfrm>
              <a:off x="6551429" y="4463027"/>
              <a:ext cx="2207690" cy="24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a:latin typeface="Meiryo UI" panose="020B0604030504040204" pitchFamily="50" charset="-128"/>
                  <a:ea typeface="Meiryo UI" panose="020B0604030504040204" pitchFamily="50" charset="-128"/>
                </a:rPr>
                <a:t>　階段のない誰もが利用できる滑り台</a:t>
              </a:r>
            </a:p>
          </p:txBody>
        </p:sp>
      </p:grpSp>
      <p:sp>
        <p:nvSpPr>
          <p:cNvPr id="19" name="コンテンツ プレースホルダー 2">
            <a:extLst>
              <a:ext uri="{FF2B5EF4-FFF2-40B4-BE49-F238E27FC236}">
                <a16:creationId xmlns:a16="http://schemas.microsoft.com/office/drawing/2014/main" id="{56169A15-1ABB-4C21-ABB0-12366D50E9B0}"/>
              </a:ext>
            </a:extLst>
          </p:cNvPr>
          <p:cNvSpPr txBox="1">
            <a:spLocks/>
          </p:cNvSpPr>
          <p:nvPr/>
        </p:nvSpPr>
        <p:spPr bwMode="auto">
          <a:xfrm>
            <a:off x="74613" y="5584825"/>
            <a:ext cx="8685212" cy="1049338"/>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2400"/>
              </a:lnSpc>
              <a:spcBef>
                <a:spcPct val="0"/>
              </a:spcBef>
              <a:buFont typeface="Wingdings" panose="05000000000000000000" pitchFamily="2" charset="2"/>
              <a:buChar char="l"/>
              <a:defRPr/>
            </a:pPr>
            <a:r>
              <a:rPr lang="ja-JP" altLang="en-US" sz="1800">
                <a:latin typeface="Meiryo UI" panose="020B0604030504040204" pitchFamily="50" charset="-128"/>
                <a:ea typeface="Meiryo UI" panose="020B0604030504040204" pitchFamily="50" charset="-128"/>
              </a:rPr>
              <a:t>今後の検討</a:t>
            </a:r>
          </a:p>
          <a:p>
            <a:pPr marL="360000" eaLnBrk="1" hangingPunct="1">
              <a:lnSpc>
                <a:spcPts val="2400"/>
              </a:lnSpc>
              <a:spcBef>
                <a:spcPct val="0"/>
              </a:spcBef>
              <a:buFont typeface="Wingdings" panose="05000000000000000000" pitchFamily="2" charset="2"/>
              <a:buChar char="Ø"/>
              <a:defRPr/>
            </a:pPr>
            <a:r>
              <a:rPr lang="ja-JP" altLang="en-US" sz="1600" u="sng">
                <a:latin typeface="Meiryo UI" panose="020B0604030504040204" pitchFamily="50" charset="-128"/>
                <a:ea typeface="Meiryo UI" panose="020B0604030504040204" pitchFamily="50" charset="-128"/>
              </a:rPr>
              <a:t>規模や種別によっていくつかのモデルケースを設定し</a:t>
            </a:r>
            <a:r>
              <a:rPr lang="ja-JP" altLang="en-US" sz="1600">
                <a:latin typeface="Meiryo UI" panose="020B0604030504040204" pitchFamily="50" charset="-128"/>
                <a:ea typeface="Meiryo UI" panose="020B0604030504040204" pitchFamily="50" charset="-128"/>
              </a:rPr>
              <a:t>、それぞれの補修・修繕履歴等を確認し、利用状況等を踏まえ、実態と計画の差異を検証することで、</a:t>
            </a:r>
            <a:r>
              <a:rPr lang="ja-JP" altLang="en-US" sz="1600" u="sng">
                <a:latin typeface="Meiryo UI" panose="020B0604030504040204" pitchFamily="50" charset="-128"/>
                <a:ea typeface="Meiryo UI" panose="020B0604030504040204" pitchFamily="50" charset="-128"/>
              </a:rPr>
              <a:t>更新等の判定フロー等の見直し、検討を行う。</a:t>
            </a:r>
          </a:p>
        </p:txBody>
      </p:sp>
      <p:sp>
        <p:nvSpPr>
          <p:cNvPr id="20" name="矢印: 下 19">
            <a:extLst>
              <a:ext uri="{FF2B5EF4-FFF2-40B4-BE49-F238E27FC236}">
                <a16:creationId xmlns:a16="http://schemas.microsoft.com/office/drawing/2014/main" id="{DD523E1A-57B2-41F2-A8B2-9BC21FFE2676}"/>
              </a:ext>
            </a:extLst>
          </p:cNvPr>
          <p:cNvSpPr/>
          <p:nvPr/>
        </p:nvSpPr>
        <p:spPr>
          <a:xfrm>
            <a:off x="2268538" y="4941888"/>
            <a:ext cx="2303462" cy="5222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ー 2">
            <a:extLst>
              <a:ext uri="{FF2B5EF4-FFF2-40B4-BE49-F238E27FC236}">
                <a16:creationId xmlns:a16="http://schemas.microsoft.com/office/drawing/2014/main" id="{5F5BD335-0D5E-472B-AC54-EC570E308CC6}"/>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7391A968-DA38-4A50-8722-753C9201C1BA}"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21</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 name="Rectangle 2">
            <a:extLst>
              <a:ext uri="{FF2B5EF4-FFF2-40B4-BE49-F238E27FC236}">
                <a16:creationId xmlns:a16="http://schemas.microsoft.com/office/drawing/2014/main" id="{26FB6BC8-9474-4462-8FDB-5CD943C242AB}"/>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FEC07AE4-9F2D-49B9-9C19-2AD43B869F02}"/>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07F7B991-5297-49E9-B321-39B60FD1533A}"/>
              </a:ext>
            </a:extLst>
          </p:cNvPr>
          <p:cNvSpPr/>
          <p:nvPr/>
        </p:nvSpPr>
        <p:spPr>
          <a:xfrm>
            <a:off x="142875" y="61913"/>
            <a:ext cx="7165975" cy="461962"/>
          </a:xfrm>
          <a:prstGeom prst="rect">
            <a:avLst/>
          </a:prstGeom>
        </p:spPr>
        <p:txBody>
          <a:bodyPr>
            <a:spAutoFit/>
          </a:bodyPr>
          <a:lstStyle/>
          <a:p>
            <a:pPr>
              <a:defRPr/>
            </a:pP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a:solidFill>
                  <a:schemeClr val="bg1"/>
                </a:solidFill>
                <a:latin typeface="Meiryo UI" pitchFamily="50" charset="-128"/>
                <a:ea typeface="Meiryo UI" pitchFamily="50" charset="-128"/>
                <a:cs typeface="Meiryo UI" pitchFamily="50" charset="-128"/>
              </a:rPr>
              <a:t>    </a:t>
            </a:r>
            <a:r>
              <a:rPr lang="en-US" altLang="ja-JP" sz="2400" b="1" dirty="0">
                <a:solidFill>
                  <a:schemeClr val="accent6"/>
                </a:solidFill>
                <a:latin typeface="Meiryo UI" pitchFamily="50" charset="-128"/>
                <a:ea typeface="Meiryo UI" pitchFamily="50" charset="-128"/>
                <a:cs typeface="Meiryo UI" pitchFamily="50" charset="-128"/>
              </a:rPr>
              <a:t>9</a:t>
            </a:r>
            <a:r>
              <a:rPr lang="ja-JP" altLang="en-US" sz="2400" b="1" dirty="0">
                <a:solidFill>
                  <a:schemeClr val="bg1"/>
                </a:solidFill>
                <a:latin typeface="Meiryo UI" pitchFamily="50" charset="-128"/>
                <a:ea typeface="Meiryo UI" pitchFamily="50" charset="-128"/>
                <a:cs typeface="Meiryo UI" pitchFamily="50" charset="-128"/>
              </a:rPr>
              <a:t>　設備の状況（１）</a:t>
            </a:r>
            <a:endParaRPr lang="en-US" altLang="zh-TW" sz="2400" b="1" dirty="0">
              <a:solidFill>
                <a:schemeClr val="bg1"/>
              </a:solidFill>
              <a:latin typeface="Meiryo UI" pitchFamily="50" charset="-128"/>
              <a:ea typeface="Meiryo UI" pitchFamily="50" charset="-128"/>
              <a:cs typeface="Meiryo UI" pitchFamily="50" charset="-128"/>
            </a:endParaRPr>
          </a:p>
        </p:txBody>
      </p:sp>
      <p:sp>
        <p:nvSpPr>
          <p:cNvPr id="5" name="二等辺三角形 4">
            <a:extLst>
              <a:ext uri="{FF2B5EF4-FFF2-40B4-BE49-F238E27FC236}">
                <a16:creationId xmlns:a16="http://schemas.microsoft.com/office/drawing/2014/main" id="{190F843D-F9E8-46DC-A9AA-146EFCF687D6}"/>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655" name="正方形/長方形 88">
            <a:extLst>
              <a:ext uri="{FF2B5EF4-FFF2-40B4-BE49-F238E27FC236}">
                <a16:creationId xmlns:a16="http://schemas.microsoft.com/office/drawing/2014/main" id="{DF5BBF90-A6D5-4B35-B6FA-0C999EAD36CB}"/>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609378BA-E334-4655-9FC6-AADBCFBC1693}"/>
              </a:ext>
            </a:extLst>
          </p:cNvPr>
          <p:cNvSpPr/>
          <p:nvPr/>
        </p:nvSpPr>
        <p:spPr>
          <a:xfrm>
            <a:off x="107950" y="2290763"/>
            <a:ext cx="2414588" cy="4762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u="sng">
                <a:solidFill>
                  <a:srgbClr val="FF0000"/>
                </a:solidFill>
                <a:uFill>
                  <a:solidFill>
                    <a:srgbClr val="FF0000"/>
                  </a:solidFill>
                </a:uFill>
                <a:latin typeface="Meiryo UI" panose="020B0604030504040204" pitchFamily="50" charset="-128"/>
                <a:ea typeface="Meiryo UI" panose="020B0604030504040204" pitchFamily="50" charset="-128"/>
              </a:rPr>
              <a:t>１．目標寿命の設定</a:t>
            </a:r>
          </a:p>
        </p:txBody>
      </p:sp>
      <p:sp>
        <p:nvSpPr>
          <p:cNvPr id="13" name="四角形: 角を丸くする 12">
            <a:extLst>
              <a:ext uri="{FF2B5EF4-FFF2-40B4-BE49-F238E27FC236}">
                <a16:creationId xmlns:a16="http://schemas.microsoft.com/office/drawing/2014/main" id="{6E18F73F-B792-485A-B96D-54935E429351}"/>
              </a:ext>
            </a:extLst>
          </p:cNvPr>
          <p:cNvSpPr/>
          <p:nvPr/>
        </p:nvSpPr>
        <p:spPr>
          <a:xfrm>
            <a:off x="0" y="4670425"/>
            <a:ext cx="2414588" cy="736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u="sng">
                <a:solidFill>
                  <a:srgbClr val="FF0000"/>
                </a:solidFill>
                <a:latin typeface="Meiryo UI" panose="020B0604030504040204" pitchFamily="50" charset="-128"/>
                <a:ea typeface="Meiryo UI" panose="020B0604030504040204" pitchFamily="50" charset="-128"/>
              </a:rPr>
              <a:t>２．技術者の減少</a:t>
            </a:r>
          </a:p>
        </p:txBody>
      </p:sp>
      <p:graphicFrame>
        <p:nvGraphicFramePr>
          <p:cNvPr id="14" name="表 4">
            <a:extLst>
              <a:ext uri="{FF2B5EF4-FFF2-40B4-BE49-F238E27FC236}">
                <a16:creationId xmlns:a16="http://schemas.microsoft.com/office/drawing/2014/main" id="{4BB0F2E0-20FC-47FC-BC03-D64B1F091592}"/>
              </a:ext>
            </a:extLst>
          </p:cNvPr>
          <p:cNvGraphicFramePr>
            <a:graphicFrameLocks noGrp="1"/>
          </p:cNvGraphicFramePr>
          <p:nvPr>
            <p:extLst>
              <p:ext uri="{D42A27DB-BD31-4B8C-83A1-F6EECF244321}">
                <p14:modId xmlns:p14="http://schemas.microsoft.com/office/powerpoint/2010/main" val="511479006"/>
              </p:ext>
            </p:extLst>
          </p:nvPr>
        </p:nvGraphicFramePr>
        <p:xfrm>
          <a:off x="212725" y="5233988"/>
          <a:ext cx="8535988" cy="1420812"/>
        </p:xfrm>
        <a:graphic>
          <a:graphicData uri="http://schemas.openxmlformats.org/drawingml/2006/table">
            <a:tbl>
              <a:tblPr firstRow="1" bandRow="1">
                <a:tableStyleId>{5C22544A-7EE6-4342-B048-85BDC9FD1C3A}</a:tableStyleId>
              </a:tblPr>
              <a:tblGrid>
                <a:gridCol w="4325054">
                  <a:extLst>
                    <a:ext uri="{9D8B030D-6E8A-4147-A177-3AD203B41FA5}">
                      <a16:colId xmlns:a16="http://schemas.microsoft.com/office/drawing/2014/main" val="20000"/>
                    </a:ext>
                  </a:extLst>
                </a:gridCol>
                <a:gridCol w="4210934">
                  <a:extLst>
                    <a:ext uri="{9D8B030D-6E8A-4147-A177-3AD203B41FA5}">
                      <a16:colId xmlns:a16="http://schemas.microsoft.com/office/drawing/2014/main" val="20001"/>
                    </a:ext>
                  </a:extLst>
                </a:gridCol>
              </a:tblGrid>
              <a:tr h="30434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1">
                          <a:solidFill>
                            <a:schemeClr val="bg1"/>
                          </a:solidFill>
                          <a:latin typeface="Meiryo UI" panose="020B0604030504040204" pitchFamily="50" charset="-128"/>
                          <a:ea typeface="Meiryo UI" panose="020B0604030504040204" pitchFamily="50" charset="-128"/>
                        </a:rPr>
                        <a:t>課題となっている事項</a:t>
                      </a:r>
                      <a:endParaRPr kumimoji="1" lang="en-US" altLang="ja-JP" sz="1200" b="1">
                        <a:solidFill>
                          <a:schemeClr val="bg1"/>
                        </a:solidFill>
                        <a:latin typeface="Meiryo UI" panose="020B0604030504040204" pitchFamily="50" charset="-128"/>
                        <a:ea typeface="Meiryo UI" panose="020B0604030504040204" pitchFamily="50" charset="-128"/>
                      </a:endParaRPr>
                    </a:p>
                  </a:txBody>
                  <a:tcPr marL="91443" marR="91443" marT="45600" marB="4560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1">
                          <a:solidFill>
                            <a:schemeClr val="bg1"/>
                          </a:solidFill>
                          <a:latin typeface="Meiryo UI" panose="020B0604030504040204" pitchFamily="50" charset="-128"/>
                          <a:ea typeface="Meiryo UI" panose="020B0604030504040204" pitchFamily="50" charset="-128"/>
                        </a:rPr>
                        <a:t>課題解決の方策（案）</a:t>
                      </a:r>
                    </a:p>
                  </a:txBody>
                  <a:tcPr marL="91443" marR="91443" marT="45600" marB="45600" anchor="ctr"/>
                </a:tc>
                <a:extLst>
                  <a:ext uri="{0D108BD9-81ED-4DB2-BD59-A6C34878D82A}">
                    <a16:rowId xmlns:a16="http://schemas.microsoft.com/office/drawing/2014/main" val="10000"/>
                  </a:ext>
                </a:extLst>
              </a:tr>
              <a:tr h="1116469">
                <a:tc>
                  <a:txBody>
                    <a:bodyPr/>
                    <a:lstStyle/>
                    <a:p>
                      <a:r>
                        <a:rPr kumimoji="1" lang="ja-JP" altLang="en-US" sz="1200">
                          <a:solidFill>
                            <a:schemeClr val="tx1"/>
                          </a:solidFill>
                          <a:latin typeface="Meiryo UI" panose="020B0604030504040204" pitchFamily="50" charset="-128"/>
                          <a:ea typeface="Meiryo UI" panose="020B0604030504040204" pitchFamily="50" charset="-128"/>
                        </a:rPr>
                        <a:t>大阪府都市整備部内では、５０代以上の熟練技術者が全体の約４割以上を占め、将来的な技術者の不足が懸念される。</a:t>
                      </a:r>
                      <a:endParaRPr kumimoji="1" lang="en-US" altLang="ja-JP" sz="1200">
                        <a:solidFill>
                          <a:schemeClr val="tx1"/>
                        </a:solidFill>
                        <a:latin typeface="Meiryo UI" panose="020B0604030504040204" pitchFamily="50" charset="-128"/>
                        <a:ea typeface="Meiryo UI" panose="020B0604030504040204" pitchFamily="50" charset="-128"/>
                      </a:endParaRPr>
                    </a:p>
                    <a:p>
                      <a:r>
                        <a:rPr kumimoji="1" lang="ja-JP" altLang="en-US" sz="1200">
                          <a:solidFill>
                            <a:schemeClr val="tx1"/>
                          </a:solidFill>
                          <a:latin typeface="Meiryo UI" panose="020B0604030504040204" pitchFamily="50" charset="-128"/>
                          <a:ea typeface="Meiryo UI" panose="020B0604030504040204" pitchFamily="50" charset="-128"/>
                        </a:rPr>
                        <a:t>また、産業別の就労者数では建設業における就業者数に減少傾向がみられ担い手不足が懸念されている。</a:t>
                      </a:r>
                      <a:endParaRPr kumimoji="1" lang="en-US" altLang="ja-JP" sz="120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Meiryo UI" panose="020B0604030504040204" pitchFamily="50" charset="-128"/>
                          <a:ea typeface="Meiryo UI" panose="020B0604030504040204" pitchFamily="50" charset="-128"/>
                        </a:rPr>
                        <a:t>デジタル技術等を活用した点検手法の検討が必要である。</a:t>
                      </a:r>
                    </a:p>
                  </a:txBody>
                  <a:tcPr marL="91443" marR="91443" marT="45600" marB="45600" anchor="ctr"/>
                </a:tc>
                <a:tc>
                  <a:txBody>
                    <a:bodyPr/>
                    <a:lstStyle/>
                    <a:p>
                      <a:pPr algn="l"/>
                      <a:r>
                        <a:rPr kumimoji="1" lang="ja-JP" altLang="en-US" sz="1200" b="0">
                          <a:solidFill>
                            <a:schemeClr val="tx1"/>
                          </a:solidFill>
                          <a:latin typeface="Meiryo UI" panose="020B0604030504040204" pitchFamily="50" charset="-128"/>
                          <a:ea typeface="Meiryo UI" panose="020B0604030504040204" pitchFamily="50" charset="-128"/>
                        </a:rPr>
                        <a:t>国、民間等のデジタル技術の活用や新技術の導入事例などを参考に、より効率的、効果的な点検手法の検討を行う。</a:t>
                      </a:r>
                      <a:endParaRPr kumimoji="1" lang="en-US" altLang="ja-JP" sz="1200" b="0">
                        <a:solidFill>
                          <a:schemeClr val="tx1"/>
                        </a:solidFill>
                        <a:latin typeface="Meiryo UI" panose="020B0604030504040204" pitchFamily="50" charset="-128"/>
                        <a:ea typeface="Meiryo UI" panose="020B0604030504040204" pitchFamily="50" charset="-128"/>
                      </a:endParaRPr>
                    </a:p>
                  </a:txBody>
                  <a:tcPr marL="91443" marR="91443" marT="45600" marB="45600" anchor="ctr"/>
                </a:tc>
                <a:extLst>
                  <a:ext uri="{0D108BD9-81ED-4DB2-BD59-A6C34878D82A}">
                    <a16:rowId xmlns:a16="http://schemas.microsoft.com/office/drawing/2014/main" val="10001"/>
                  </a:ext>
                </a:extLst>
              </a:tr>
            </a:tbl>
          </a:graphicData>
        </a:graphic>
      </p:graphicFrame>
      <p:graphicFrame>
        <p:nvGraphicFramePr>
          <p:cNvPr id="12" name="表 11">
            <a:extLst>
              <a:ext uri="{FF2B5EF4-FFF2-40B4-BE49-F238E27FC236}">
                <a16:creationId xmlns:a16="http://schemas.microsoft.com/office/drawing/2014/main" id="{23A8B3F6-FA21-4C12-8079-A9568A892DCE}"/>
              </a:ext>
            </a:extLst>
          </p:cNvPr>
          <p:cNvGraphicFramePr>
            <a:graphicFrameLocks noGrp="1"/>
          </p:cNvGraphicFramePr>
          <p:nvPr/>
        </p:nvGraphicFramePr>
        <p:xfrm>
          <a:off x="212725" y="3663950"/>
          <a:ext cx="8535988" cy="1089025"/>
        </p:xfrm>
        <a:graphic>
          <a:graphicData uri="http://schemas.openxmlformats.org/drawingml/2006/table">
            <a:tbl>
              <a:tblPr firstRow="1" bandRow="1">
                <a:tableStyleId>{69012ECD-51FC-41F1-AA8D-1B2483CD663E}</a:tableStyleId>
              </a:tblPr>
              <a:tblGrid>
                <a:gridCol w="1465060">
                  <a:extLst>
                    <a:ext uri="{9D8B030D-6E8A-4147-A177-3AD203B41FA5}">
                      <a16:colId xmlns:a16="http://schemas.microsoft.com/office/drawing/2014/main" val="20000"/>
                    </a:ext>
                  </a:extLst>
                </a:gridCol>
                <a:gridCol w="7070928">
                  <a:extLst>
                    <a:ext uri="{9D8B030D-6E8A-4147-A177-3AD203B41FA5}">
                      <a16:colId xmlns:a16="http://schemas.microsoft.com/office/drawing/2014/main" val="20001"/>
                    </a:ext>
                  </a:extLst>
                </a:gridCol>
              </a:tblGrid>
              <a:tr h="29638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strike="noStrike" cap="none" normalizeH="0" baseline="0">
                          <a:ln>
                            <a:noFill/>
                          </a:ln>
                          <a:solidFill>
                            <a:schemeClr val="bg1"/>
                          </a:solidFill>
                          <a:effectLst/>
                          <a:latin typeface="Meiryo UI" panose="020B0604030504040204" pitchFamily="50" charset="-128"/>
                          <a:ea typeface="Meiryo UI" panose="020B0604030504040204" pitchFamily="50" charset="-128"/>
                        </a:rPr>
                        <a:t>　</a:t>
                      </a:r>
                      <a:r>
                        <a:rPr kumimoji="1" lang="ja-JP" altLang="en-US" sz="1200" b="1" u="none" strike="noStrike" cap="none" normalizeH="0" baseline="0">
                          <a:ln>
                            <a:noFill/>
                          </a:ln>
                          <a:solidFill>
                            <a:schemeClr val="bg1"/>
                          </a:solidFill>
                          <a:effectLst/>
                          <a:latin typeface="Meiryo UI" panose="020B0604030504040204" pitchFamily="50" charset="-128"/>
                          <a:ea typeface="Meiryo UI" panose="020B0604030504040204" pitchFamily="50" charset="-128"/>
                        </a:rPr>
                        <a:t>◎機械・電気別（詳細）</a:t>
                      </a:r>
                      <a:endParaRPr kumimoji="1" lang="en-US" altLang="ja-JP" sz="1200" b="1"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marL="91437" marR="91437" marT="45796" marB="45796"/>
                </a:tc>
                <a:tc hMerge="1">
                  <a:txBody>
                    <a:bodyPr/>
                    <a:lstStyle/>
                    <a:p>
                      <a:endParaRPr kumimoji="1" lang="ja-JP" altLang="en-US"/>
                    </a:p>
                  </a:txBody>
                  <a:tcPr/>
                </a:tc>
                <a:extLst>
                  <a:ext uri="{0D108BD9-81ED-4DB2-BD59-A6C34878D82A}">
                    <a16:rowId xmlns:a16="http://schemas.microsoft.com/office/drawing/2014/main" val="10000"/>
                  </a:ext>
                </a:extLst>
              </a:tr>
              <a:tr h="3963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Meiryo UI" panose="020B0604030504040204" pitchFamily="50" charset="-128"/>
                          <a:ea typeface="Meiryo UI" panose="020B0604030504040204" pitchFamily="50" charset="-128"/>
                        </a:rPr>
                        <a:t>機械設備</a:t>
                      </a:r>
                      <a:endParaRPr kumimoji="1" lang="en-US"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marL="91437" marR="91437" marT="45796" marB="45796" anchor="ctr">
                    <a:lnR w="12700" cap="flat" cmpd="sng" algn="ctr">
                      <a:solidFill>
                        <a:schemeClr val="tx2">
                          <a:lumMod val="20000"/>
                          <a:lumOff val="8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strike="noStrike" cap="none" normalizeH="0" baseline="0">
                          <a:ln>
                            <a:noFill/>
                          </a:ln>
                          <a:solidFill>
                            <a:schemeClr val="tx1"/>
                          </a:solidFill>
                          <a:effectLst/>
                          <a:latin typeface="Meiryo UI" panose="020B0604030504040204" pitchFamily="50" charset="-128"/>
                          <a:ea typeface="Meiryo UI" panose="020B0604030504040204" pitchFamily="50" charset="-128"/>
                        </a:rPr>
                        <a:t>水門（ゲート）設備にステンレス製のものが増えてきている。</a:t>
                      </a:r>
                      <a:endParaRPr kumimoji="1" lang="en-US"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endParaRPr>
                    </a:p>
                  </a:txBody>
                  <a:tcPr marL="91437" marR="91437" marT="45796" marB="45796" anchor="ctr">
                    <a:lnL w="12700" cap="flat" cmpd="sng" algn="ctr">
                      <a:solidFill>
                        <a:schemeClr val="tx2">
                          <a:lumMod val="20000"/>
                          <a:lumOff val="80000"/>
                        </a:schemeClr>
                      </a:solidFill>
                      <a:prstDash val="solid"/>
                      <a:round/>
                      <a:headEnd type="none" w="med" len="med"/>
                      <a:tailEnd type="none" w="med" len="med"/>
                    </a:lnL>
                  </a:tcPr>
                </a:tc>
                <a:extLst>
                  <a:ext uri="{0D108BD9-81ED-4DB2-BD59-A6C34878D82A}">
                    <a16:rowId xmlns:a16="http://schemas.microsoft.com/office/drawing/2014/main" val="10001"/>
                  </a:ext>
                </a:extLst>
              </a:tr>
              <a:tr h="3963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solidFill>
                            <a:schemeClr val="tx1"/>
                          </a:solidFill>
                          <a:latin typeface="Meiryo UI" panose="020B0604030504040204" pitchFamily="50" charset="-128"/>
                          <a:ea typeface="Meiryo UI" panose="020B0604030504040204" pitchFamily="50" charset="-128"/>
                        </a:rPr>
                        <a:t>電気設備</a:t>
                      </a:r>
                      <a:endParaRPr kumimoji="1" lang="en-US" altLang="ja-JP" sz="1200">
                        <a:solidFill>
                          <a:schemeClr val="tx1"/>
                        </a:solidFill>
                        <a:latin typeface="Meiryo UI" panose="020B0604030504040204" pitchFamily="50" charset="-128"/>
                        <a:ea typeface="Meiryo UI" panose="020B0604030504040204" pitchFamily="50" charset="-128"/>
                      </a:endParaRPr>
                    </a:p>
                  </a:txBody>
                  <a:tcPr marL="91437" marR="91437" marT="45796" marB="45796" anchor="ctr">
                    <a:lnR w="12700" cap="flat" cmpd="sng" algn="ctr">
                      <a:solidFill>
                        <a:schemeClr val="tx2">
                          <a:lumMod val="20000"/>
                          <a:lumOff val="80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strike="noStrike" cap="none" normalizeH="0" baseline="0">
                          <a:ln>
                            <a:noFill/>
                          </a:ln>
                          <a:solidFill>
                            <a:schemeClr val="tx1"/>
                          </a:solidFill>
                          <a:effectLst/>
                          <a:latin typeface="Meiryo UI" panose="020B0604030504040204" pitchFamily="50" charset="-128"/>
                          <a:ea typeface="Meiryo UI" panose="020B0604030504040204" pitchFamily="50" charset="-128"/>
                        </a:rPr>
                        <a:t>受変電設備、自家発電設備、監視制御設備等の代表的な設備のみの設定となっている。</a:t>
                      </a:r>
                      <a:endParaRPr kumimoji="1" lang="ja-JP" altLang="en-US"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endParaRPr>
                    </a:p>
                  </a:txBody>
                  <a:tcPr marL="91437" marR="91437" marT="45796" marB="45796" anchor="ctr">
                    <a:lnL w="12700" cap="flat" cmpd="sng" algn="ctr">
                      <a:solidFill>
                        <a:schemeClr val="tx2">
                          <a:lumMod val="20000"/>
                          <a:lumOff val="80000"/>
                        </a:schemeClr>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graphicFrame>
        <p:nvGraphicFramePr>
          <p:cNvPr id="15" name="表 14">
            <a:extLst>
              <a:ext uri="{FF2B5EF4-FFF2-40B4-BE49-F238E27FC236}">
                <a16:creationId xmlns:a16="http://schemas.microsoft.com/office/drawing/2014/main" id="{2237B3E9-5009-49C0-B4CE-F709B3D9F980}"/>
              </a:ext>
            </a:extLst>
          </p:cNvPr>
          <p:cNvGraphicFramePr>
            <a:graphicFrameLocks noGrp="1"/>
          </p:cNvGraphicFramePr>
          <p:nvPr/>
        </p:nvGraphicFramePr>
        <p:xfrm>
          <a:off x="212725" y="2705100"/>
          <a:ext cx="8535988" cy="898525"/>
        </p:xfrm>
        <a:graphic>
          <a:graphicData uri="http://schemas.openxmlformats.org/drawingml/2006/table">
            <a:tbl>
              <a:tblPr firstRow="1" bandRow="1">
                <a:tableStyleId>{5C22544A-7EE6-4342-B048-85BDC9FD1C3A}</a:tableStyleId>
              </a:tblPr>
              <a:tblGrid>
                <a:gridCol w="4297163">
                  <a:extLst>
                    <a:ext uri="{9D8B030D-6E8A-4147-A177-3AD203B41FA5}">
                      <a16:colId xmlns:a16="http://schemas.microsoft.com/office/drawing/2014/main" val="20000"/>
                    </a:ext>
                  </a:extLst>
                </a:gridCol>
                <a:gridCol w="4238825">
                  <a:extLst>
                    <a:ext uri="{9D8B030D-6E8A-4147-A177-3AD203B41FA5}">
                      <a16:colId xmlns:a16="http://schemas.microsoft.com/office/drawing/2014/main" val="20001"/>
                    </a:ext>
                  </a:extLst>
                </a:gridCol>
              </a:tblGrid>
              <a:tr h="359410">
                <a:tc>
                  <a:txBody>
                    <a:bodyPr/>
                    <a:lstStyle>
                      <a:lvl1pPr defTabSz="912813">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a:ln>
                            <a:noFill/>
                          </a:ln>
                          <a:solidFill>
                            <a:schemeClr val="bg1"/>
                          </a:solidFill>
                          <a:effectLst/>
                          <a:latin typeface="Meiryo UI" panose="020B0604030504040204" pitchFamily="50" charset="-128"/>
                          <a:ea typeface="Meiryo UI" panose="020B0604030504040204" pitchFamily="50" charset="-128"/>
                        </a:rPr>
                        <a:t>課題となっている事項</a:t>
                      </a:r>
                      <a:endParaRPr kumimoji="1" lang="en-US" altLang="ja-JP" sz="120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marL="91456" marR="91456" marT="45591" marB="45591" anchor="ctr" horzOverflow="overflow"/>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u="none" strike="noStrike" cap="none" normalizeH="0" baseline="0">
                          <a:ln>
                            <a:noFill/>
                          </a:ln>
                          <a:solidFill>
                            <a:schemeClr val="bg1"/>
                          </a:solidFill>
                          <a:effectLst/>
                          <a:latin typeface="Meiryo UI" panose="020B0604030504040204" pitchFamily="50" charset="-128"/>
                          <a:ea typeface="Meiryo UI" panose="020B0604030504040204" pitchFamily="50" charset="-128"/>
                        </a:rPr>
                        <a:t>課題解決の方策（案）</a:t>
                      </a:r>
                      <a:endParaRPr kumimoji="1" lang="ja-JP" altLang="en-US" sz="120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marL="91456" marR="91456" marT="45591" marB="45591" anchor="ctr" horzOverflow="overflow"/>
                </a:tc>
                <a:extLst>
                  <a:ext uri="{0D108BD9-81ED-4DB2-BD59-A6C34878D82A}">
                    <a16:rowId xmlns:a16="http://schemas.microsoft.com/office/drawing/2014/main" val="10000"/>
                  </a:ext>
                </a:extLst>
              </a:tr>
              <a:tr h="539115">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目標寿命は、多種多様な設備に</a:t>
                      </a:r>
                      <a:r>
                        <a:rPr kumimoji="1" lang="ja-JP" altLang="en-US" sz="1200" b="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まで対応できて</a:t>
                      </a:r>
                      <a:r>
                        <a:rPr kumimoji="1" lang="ja-JP" altLang="ja-JP" sz="1200" b="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いない。</a:t>
                      </a:r>
                      <a:endParaRPr kumimoji="1" lang="ja-JP" altLang="en-US"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endParaRPr>
                    </a:p>
                  </a:txBody>
                  <a:tcPr marL="91456" marR="91456" marT="45591" marB="45591" anchor="ctr" horzOverflow="overflow"/>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200" b="0" u="none" strike="noStrike" cap="none" normalizeH="0" baseline="0">
                          <a:ln>
                            <a:noFill/>
                          </a:ln>
                          <a:solidFill>
                            <a:srgbClr val="000000"/>
                          </a:solidFill>
                          <a:effectLst/>
                          <a:latin typeface="Meiryo UI" panose="020B0604030504040204" pitchFamily="50" charset="-128"/>
                          <a:ea typeface="Meiryo UI" panose="020B0604030504040204" pitchFamily="50" charset="-128"/>
                        </a:rPr>
                        <a:t>設備の追加検討や、目標寿命の再設定等の検討を行う。</a:t>
                      </a:r>
                      <a:endParaRPr kumimoji="1" lang="ja-JP" altLang="en-US"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endParaRPr>
                    </a:p>
                  </a:txBody>
                  <a:tcPr marL="91456" marR="91456" marT="45591" marB="45591" anchor="ctr" horzOverflow="overflow"/>
                </a:tc>
                <a:extLst>
                  <a:ext uri="{0D108BD9-81ED-4DB2-BD59-A6C34878D82A}">
                    <a16:rowId xmlns:a16="http://schemas.microsoft.com/office/drawing/2014/main" val="10001"/>
                  </a:ext>
                </a:extLst>
              </a:tr>
            </a:tbl>
          </a:graphicData>
        </a:graphic>
      </p:graphicFrame>
      <p:sp>
        <p:nvSpPr>
          <p:cNvPr id="27695" name="コンテンツ プレースホルダー 2">
            <a:extLst>
              <a:ext uri="{FF2B5EF4-FFF2-40B4-BE49-F238E27FC236}">
                <a16:creationId xmlns:a16="http://schemas.microsoft.com/office/drawing/2014/main" id="{3060160F-F71C-4653-8874-68F3F8025776}"/>
              </a:ext>
            </a:extLst>
          </p:cNvPr>
          <p:cNvSpPr txBox="1">
            <a:spLocks/>
          </p:cNvSpPr>
          <p:nvPr/>
        </p:nvSpPr>
        <p:spPr bwMode="auto">
          <a:xfrm>
            <a:off x="50800" y="692150"/>
            <a:ext cx="9058275" cy="1577975"/>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800">
                <a:latin typeface="Meiryo UI" panose="020B0604030504040204" pitchFamily="50" charset="-128"/>
                <a:ea typeface="Meiryo UI" panose="020B0604030504040204" pitchFamily="50" charset="-128"/>
              </a:rPr>
              <a:t>５つの事業分野（道路、河川、港湾・海岸、下水、公園）が管理する設備については、防災上の位置付けを持つものが多く、万一、その機能が発揮できない場合には、社会に与える影響が大きく、維持管理による確実な機能維持が求められている。</a:t>
            </a:r>
          </a:p>
          <a:p>
            <a:pPr eaLnBrk="1" hangingPunct="1">
              <a:spcBef>
                <a:spcPct val="0"/>
              </a:spcBef>
              <a:buFont typeface="Wingdings" panose="05000000000000000000" pitchFamily="2" charset="2"/>
              <a:buChar char="l"/>
            </a:pPr>
            <a:r>
              <a:rPr lang="ja-JP" altLang="en-US" sz="1800">
                <a:latin typeface="Meiryo UI" panose="020B0604030504040204" pitchFamily="50" charset="-128"/>
                <a:ea typeface="Meiryo UI" panose="020B0604030504040204" pitchFamily="50" charset="-128"/>
              </a:rPr>
              <a:t>日々の維持管理の中で、検討、整理が必要と思われる点は以下のとおりであるが、更なる維持管理性の向上のため、現計画の検証を行い課題点の整理、解決を図りたい。</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6">
            <a:extLst>
              <a:ext uri="{FF2B5EF4-FFF2-40B4-BE49-F238E27FC236}">
                <a16:creationId xmlns:a16="http://schemas.microsoft.com/office/drawing/2014/main" id="{AD5FC7A6-5E31-4A3D-9F02-B96E32E58B23}"/>
              </a:ext>
            </a:extLst>
          </p:cNvPr>
          <p:cNvGraphicFramePr>
            <a:graphicFrameLocks noGrp="1"/>
          </p:cNvGraphicFramePr>
          <p:nvPr>
            <p:extLst>
              <p:ext uri="{D42A27DB-BD31-4B8C-83A1-F6EECF244321}">
                <p14:modId xmlns:p14="http://schemas.microsoft.com/office/powerpoint/2010/main" val="4159759027"/>
              </p:ext>
            </p:extLst>
          </p:nvPr>
        </p:nvGraphicFramePr>
        <p:xfrm>
          <a:off x="596899" y="3293514"/>
          <a:ext cx="8231719" cy="1078822"/>
        </p:xfrm>
        <a:graphic>
          <a:graphicData uri="http://schemas.openxmlformats.org/drawingml/2006/table">
            <a:tbl>
              <a:tblPr firstRow="1" bandRow="1">
                <a:tableStyleId>{5C22544A-7EE6-4342-B048-85BDC9FD1C3A}</a:tableStyleId>
              </a:tblPr>
              <a:tblGrid>
                <a:gridCol w="1245243">
                  <a:extLst>
                    <a:ext uri="{9D8B030D-6E8A-4147-A177-3AD203B41FA5}">
                      <a16:colId xmlns:a16="http://schemas.microsoft.com/office/drawing/2014/main" val="20000"/>
                    </a:ext>
                  </a:extLst>
                </a:gridCol>
                <a:gridCol w="6986476">
                  <a:extLst>
                    <a:ext uri="{9D8B030D-6E8A-4147-A177-3AD203B41FA5}">
                      <a16:colId xmlns:a16="http://schemas.microsoft.com/office/drawing/2014/main" val="2163853724"/>
                    </a:ext>
                  </a:extLst>
                </a:gridCol>
              </a:tblGrid>
              <a:tr h="243362">
                <a:tc>
                  <a:txBody>
                    <a:bodyPr/>
                    <a:lstStyle/>
                    <a:p>
                      <a:pPr algn="ctr"/>
                      <a:r>
                        <a:rPr kumimoji="1" lang="ja-JP" altLang="en-US" sz="1100">
                          <a:latin typeface="Meiryo UI" panose="020B0604030504040204" pitchFamily="50" charset="-128"/>
                          <a:ea typeface="Meiryo UI" panose="020B0604030504040204" pitchFamily="50" charset="-128"/>
                        </a:rPr>
                        <a:t>種別</a:t>
                      </a:r>
                    </a:p>
                  </a:txBody>
                  <a:tcPr marL="91431" marR="91431" marT="45734" marB="45734"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a:latin typeface="Meiryo UI" panose="020B0604030504040204" pitchFamily="50" charset="-128"/>
                          <a:ea typeface="Meiryo UI" panose="020B0604030504040204" pitchFamily="50" charset="-128"/>
                        </a:rPr>
                        <a:t>　　　　　　　　　　　　　　　　　　　　　　　　　　　維持管理の現状</a:t>
                      </a:r>
                    </a:p>
                  </a:txBody>
                  <a:tcPr marL="91431" marR="91431" marT="45734" marB="45734" anchor="ctr"/>
                </a:tc>
                <a:extLst>
                  <a:ext uri="{0D108BD9-81ED-4DB2-BD59-A6C34878D82A}">
                    <a16:rowId xmlns:a16="http://schemas.microsoft.com/office/drawing/2014/main" val="10000"/>
                  </a:ext>
                </a:extLst>
              </a:tr>
              <a:tr h="409857">
                <a:tc>
                  <a:txBody>
                    <a:bodyPr/>
                    <a:lstStyle/>
                    <a:p>
                      <a:pPr marL="0" indent="0" algn="ctr">
                        <a:buFont typeface="Arial" panose="020B0604020202020204" pitchFamily="34" charset="0"/>
                        <a:buNone/>
                      </a:pPr>
                      <a:r>
                        <a:rPr lang="ja-JP" altLang="en-US" sz="1100" b="0">
                          <a:latin typeface="Meiryo UI" panose="020B0604030504040204" pitchFamily="50" charset="-128"/>
                          <a:ea typeface="Meiryo UI" panose="020B0604030504040204" pitchFamily="50" charset="-128"/>
                        </a:rPr>
                        <a:t>機械設備　</a:t>
                      </a:r>
                      <a:endParaRPr kumimoji="1" lang="en-US" altLang="ja-JP" sz="1100" b="0">
                        <a:solidFill>
                          <a:schemeClr val="tx1"/>
                        </a:solidFill>
                        <a:latin typeface="Meiryo UI" panose="020B0604030504040204" pitchFamily="50" charset="-128"/>
                        <a:ea typeface="Meiryo UI" panose="020B0604030504040204" pitchFamily="50" charset="-128"/>
                      </a:endParaRPr>
                    </a:p>
                  </a:txBody>
                  <a:tcPr marL="91431" marR="91431" marT="45734" marB="45734" anchor="ct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a:latin typeface="Meiryo UI" panose="020B0604030504040204" pitchFamily="50" charset="-128"/>
                          <a:ea typeface="Meiryo UI" panose="020B0604030504040204" pitchFamily="50" charset="-128"/>
                        </a:rPr>
                        <a:t>点検（日常、月、年）と試運転時の動作確認、</a:t>
                      </a:r>
                      <a:r>
                        <a:rPr kumimoji="1" lang="ja-JP" altLang="en-US" sz="1100">
                          <a:solidFill>
                            <a:schemeClr val="tx1"/>
                          </a:solidFill>
                          <a:latin typeface="Meiryo UI" panose="020B0604030504040204" pitchFamily="50" charset="-128"/>
                          <a:ea typeface="Meiryo UI" panose="020B0604030504040204" pitchFamily="50" charset="-128"/>
                        </a:rPr>
                        <a:t>専門メーカーによる精密点検</a:t>
                      </a:r>
                      <a:r>
                        <a:rPr lang="ja-JP" altLang="en-US" sz="1100">
                          <a:latin typeface="Meiryo UI" panose="020B0604030504040204" pitchFamily="50" charset="-128"/>
                          <a:ea typeface="Meiryo UI" panose="020B0604030504040204" pitchFamily="50" charset="-128"/>
                        </a:rPr>
                        <a:t>等により、状態の把握と健全度評価を実施。</a:t>
                      </a:r>
                      <a:endParaRPr lang="en-US" altLang="ja-JP" sz="1100">
                        <a:latin typeface="Meiryo UI" panose="020B0604030504040204" pitchFamily="50" charset="-128"/>
                        <a:ea typeface="Meiryo UI" panose="020B0604030504040204" pitchFamily="50" charset="-128"/>
                      </a:endParaRPr>
                    </a:p>
                  </a:txBody>
                  <a:tcPr marL="91431" marR="91431" marT="45734" marB="45734" anchor="ctr"/>
                </a:tc>
                <a:extLst>
                  <a:ext uri="{0D108BD9-81ED-4DB2-BD59-A6C34878D82A}">
                    <a16:rowId xmlns:a16="http://schemas.microsoft.com/office/drawing/2014/main" val="10001"/>
                  </a:ext>
                </a:extLst>
              </a:tr>
              <a:tr h="409857">
                <a:tc>
                  <a:txBody>
                    <a:bodyPr/>
                    <a:lstStyle/>
                    <a:p>
                      <a:pPr marL="0" indent="0" algn="ctr">
                        <a:buFont typeface="Arial" panose="020B0604020202020204" pitchFamily="34" charset="0"/>
                        <a:buNone/>
                      </a:pPr>
                      <a:r>
                        <a:rPr lang="ja-JP" altLang="en-US" sz="1100" b="0">
                          <a:latin typeface="Meiryo UI" panose="020B0604030504040204" pitchFamily="50" charset="-128"/>
                          <a:ea typeface="Meiryo UI" panose="020B0604030504040204" pitchFamily="50" charset="-128"/>
                        </a:rPr>
                        <a:t>電気設備</a:t>
                      </a:r>
                      <a:endParaRPr kumimoji="1" lang="en-US" altLang="ja-JP" sz="1100" b="0">
                        <a:solidFill>
                          <a:schemeClr val="tx1"/>
                        </a:solidFill>
                        <a:latin typeface="Meiryo UI" panose="020B0604030504040204" pitchFamily="50" charset="-128"/>
                        <a:ea typeface="Meiryo UI" panose="020B0604030504040204" pitchFamily="50" charset="-128"/>
                      </a:endParaRPr>
                    </a:p>
                  </a:txBody>
                  <a:tcPr marL="91431" marR="91431" marT="45734" marB="45734" anchor="ctr"/>
                </a:tc>
                <a:tc>
                  <a:txBody>
                    <a:bodyPr/>
                    <a:lstStyle/>
                    <a:p>
                      <a:pPr marL="0" indent="0" eaLnBrk="1" hangingPunct="1">
                        <a:spcBef>
                          <a:spcPct val="0"/>
                        </a:spcBef>
                        <a:buNone/>
                      </a:pPr>
                      <a:r>
                        <a:rPr lang="ja-JP" altLang="en-US" sz="1100">
                          <a:latin typeface="Meiryo UI" panose="020B0604030504040204" pitchFamily="50" charset="-128"/>
                          <a:ea typeface="Meiryo UI" panose="020B0604030504040204" pitchFamily="50" charset="-128"/>
                        </a:rPr>
                        <a:t>点検（日常、月、年）と試運転時の動作確認、</a:t>
                      </a:r>
                      <a:r>
                        <a:rPr kumimoji="1" lang="ja-JP" altLang="en-US" sz="1100">
                          <a:solidFill>
                            <a:schemeClr val="tx1"/>
                          </a:solidFill>
                          <a:latin typeface="Meiryo UI" panose="020B0604030504040204" pitchFamily="50" charset="-128"/>
                          <a:ea typeface="Meiryo UI" panose="020B0604030504040204" pitchFamily="50" charset="-128"/>
                        </a:rPr>
                        <a:t>専門メーカーによる精密点検</a:t>
                      </a:r>
                      <a:r>
                        <a:rPr lang="ja-JP" altLang="en-US" sz="1100">
                          <a:latin typeface="Meiryo UI" panose="020B0604030504040204" pitchFamily="50" charset="-128"/>
                          <a:ea typeface="Meiryo UI" panose="020B0604030504040204" pitchFamily="50" charset="-128"/>
                        </a:rPr>
                        <a:t>等により、不具合などの有無を確認。</a:t>
                      </a:r>
                      <a:endParaRPr lang="en-US" altLang="ja-JP" sz="1100">
                        <a:latin typeface="Meiryo UI" panose="020B0604030504040204" pitchFamily="50" charset="-128"/>
                        <a:ea typeface="Meiryo UI" panose="020B0604030504040204" pitchFamily="50" charset="-128"/>
                      </a:endParaRPr>
                    </a:p>
                  </a:txBody>
                  <a:tcPr marL="91431" marR="91431" marT="45734" marB="45734" anchor="ctr"/>
                </a:tc>
                <a:extLst>
                  <a:ext uri="{0D108BD9-81ED-4DB2-BD59-A6C34878D82A}">
                    <a16:rowId xmlns:a16="http://schemas.microsoft.com/office/drawing/2014/main" val="2622749667"/>
                  </a:ext>
                </a:extLst>
              </a:tr>
            </a:tbl>
          </a:graphicData>
        </a:graphic>
      </p:graphicFrame>
      <p:sp>
        <p:nvSpPr>
          <p:cNvPr id="13" name="Text Box 5">
            <a:extLst>
              <a:ext uri="{FF2B5EF4-FFF2-40B4-BE49-F238E27FC236}">
                <a16:creationId xmlns:a16="http://schemas.microsoft.com/office/drawing/2014/main" id="{5847316A-3ED9-471B-A8CA-3459DFB07356}"/>
              </a:ext>
            </a:extLst>
          </p:cNvPr>
          <p:cNvSpPr txBox="1">
            <a:spLocks noChangeArrowheads="1"/>
          </p:cNvSpPr>
          <p:nvPr/>
        </p:nvSpPr>
        <p:spPr bwMode="auto">
          <a:xfrm>
            <a:off x="64525" y="691609"/>
            <a:ext cx="21717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a:latin typeface="Meiryo UI" panose="020B0604030504040204" pitchFamily="50" charset="-128"/>
                <a:ea typeface="Meiryo UI" panose="020B0604030504040204" pitchFamily="50" charset="-128"/>
              </a:rPr>
              <a:t>◇維持管理の現状</a:t>
            </a:r>
          </a:p>
        </p:txBody>
      </p:sp>
      <p:sp>
        <p:nvSpPr>
          <p:cNvPr id="14" name="Text Box 5">
            <a:extLst>
              <a:ext uri="{FF2B5EF4-FFF2-40B4-BE49-F238E27FC236}">
                <a16:creationId xmlns:a16="http://schemas.microsoft.com/office/drawing/2014/main" id="{D1927D79-647C-4752-8309-F982994B2698}"/>
              </a:ext>
            </a:extLst>
          </p:cNvPr>
          <p:cNvSpPr txBox="1">
            <a:spLocks noChangeArrowheads="1"/>
          </p:cNvSpPr>
          <p:nvPr/>
        </p:nvSpPr>
        <p:spPr bwMode="auto">
          <a:xfrm>
            <a:off x="142874" y="5397424"/>
            <a:ext cx="16402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600">
                <a:latin typeface="Meiryo UI" panose="020B0604030504040204" pitchFamily="50" charset="-128"/>
                <a:ea typeface="Meiryo UI" panose="020B0604030504040204" pitchFamily="50" charset="-128"/>
              </a:rPr>
              <a:t>◇健全度の推移</a:t>
            </a:r>
          </a:p>
        </p:txBody>
      </p:sp>
      <p:graphicFrame>
        <p:nvGraphicFramePr>
          <p:cNvPr id="27" name="グラフ 26">
            <a:extLst>
              <a:ext uri="{FF2B5EF4-FFF2-40B4-BE49-F238E27FC236}">
                <a16:creationId xmlns:a16="http://schemas.microsoft.com/office/drawing/2014/main" id="{7D2E9722-8197-4B23-B7B8-EA4646953F50}"/>
              </a:ext>
            </a:extLst>
          </p:cNvPr>
          <p:cNvGraphicFramePr>
            <a:graphicFrameLocks/>
          </p:cNvGraphicFramePr>
          <p:nvPr>
            <p:extLst>
              <p:ext uri="{D42A27DB-BD31-4B8C-83A1-F6EECF244321}">
                <p14:modId xmlns:p14="http://schemas.microsoft.com/office/powerpoint/2010/main" val="822884782"/>
              </p:ext>
            </p:extLst>
          </p:nvPr>
        </p:nvGraphicFramePr>
        <p:xfrm>
          <a:off x="2355054" y="5450407"/>
          <a:ext cx="2280371" cy="13587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グラフ 28">
            <a:extLst>
              <a:ext uri="{FF2B5EF4-FFF2-40B4-BE49-F238E27FC236}">
                <a16:creationId xmlns:a16="http://schemas.microsoft.com/office/drawing/2014/main" id="{2412165D-EA3C-4274-A55A-794E96DD8FEE}"/>
              </a:ext>
            </a:extLst>
          </p:cNvPr>
          <p:cNvGraphicFramePr>
            <a:graphicFrameLocks/>
          </p:cNvGraphicFramePr>
          <p:nvPr>
            <p:extLst>
              <p:ext uri="{D42A27DB-BD31-4B8C-83A1-F6EECF244321}">
                <p14:modId xmlns:p14="http://schemas.microsoft.com/office/powerpoint/2010/main" val="288091723"/>
              </p:ext>
            </p:extLst>
          </p:nvPr>
        </p:nvGraphicFramePr>
        <p:xfrm>
          <a:off x="4302400" y="5419783"/>
          <a:ext cx="2016224" cy="14980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グラフ 29">
            <a:extLst>
              <a:ext uri="{FF2B5EF4-FFF2-40B4-BE49-F238E27FC236}">
                <a16:creationId xmlns:a16="http://schemas.microsoft.com/office/drawing/2014/main" id="{B7DDB440-F7E5-47B8-8D2B-8B64D229D604}"/>
              </a:ext>
            </a:extLst>
          </p:cNvPr>
          <p:cNvGraphicFramePr>
            <a:graphicFrameLocks/>
          </p:cNvGraphicFramePr>
          <p:nvPr>
            <p:extLst>
              <p:ext uri="{D42A27DB-BD31-4B8C-83A1-F6EECF244321}">
                <p14:modId xmlns:p14="http://schemas.microsoft.com/office/powerpoint/2010/main" val="3056202936"/>
              </p:ext>
            </p:extLst>
          </p:nvPr>
        </p:nvGraphicFramePr>
        <p:xfrm>
          <a:off x="6099234" y="5444271"/>
          <a:ext cx="2016224" cy="1473876"/>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 Box 5">
            <a:extLst>
              <a:ext uri="{FF2B5EF4-FFF2-40B4-BE49-F238E27FC236}">
                <a16:creationId xmlns:a16="http://schemas.microsoft.com/office/drawing/2014/main" id="{C3A530AB-C4A7-4D71-AF9B-DF27707CF801}"/>
              </a:ext>
            </a:extLst>
          </p:cNvPr>
          <p:cNvSpPr txBox="1">
            <a:spLocks noChangeArrowheads="1"/>
          </p:cNvSpPr>
          <p:nvPr/>
        </p:nvSpPr>
        <p:spPr bwMode="auto">
          <a:xfrm>
            <a:off x="318643" y="3034116"/>
            <a:ext cx="95338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200">
                <a:latin typeface="Meiryo UI" panose="020B0604030504040204" pitchFamily="50" charset="-128"/>
                <a:ea typeface="Meiryo UI" panose="020B0604030504040204" pitchFamily="50" charset="-128"/>
              </a:rPr>
              <a:t>●点検</a:t>
            </a:r>
          </a:p>
        </p:txBody>
      </p:sp>
      <p:sp>
        <p:nvSpPr>
          <p:cNvPr id="33" name="Text Box 5">
            <a:extLst>
              <a:ext uri="{FF2B5EF4-FFF2-40B4-BE49-F238E27FC236}">
                <a16:creationId xmlns:a16="http://schemas.microsoft.com/office/drawing/2014/main" id="{D98F1845-3CDB-412E-973D-4191860A3709}"/>
              </a:ext>
            </a:extLst>
          </p:cNvPr>
          <p:cNvSpPr txBox="1">
            <a:spLocks noChangeArrowheads="1"/>
          </p:cNvSpPr>
          <p:nvPr/>
        </p:nvSpPr>
        <p:spPr bwMode="auto">
          <a:xfrm>
            <a:off x="287139" y="4374870"/>
            <a:ext cx="14256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200">
                <a:latin typeface="Meiryo UI" panose="020B0604030504040204" pitchFamily="50" charset="-128"/>
                <a:ea typeface="Meiryo UI" panose="020B0604030504040204" pitchFamily="50" charset="-128"/>
              </a:rPr>
              <a:t>●補修・更新</a:t>
            </a:r>
          </a:p>
        </p:txBody>
      </p:sp>
      <p:graphicFrame>
        <p:nvGraphicFramePr>
          <p:cNvPr id="34" name="表 6">
            <a:extLst>
              <a:ext uri="{FF2B5EF4-FFF2-40B4-BE49-F238E27FC236}">
                <a16:creationId xmlns:a16="http://schemas.microsoft.com/office/drawing/2014/main" id="{A141CA70-A375-419F-930C-AAF7DA9BAE6A}"/>
              </a:ext>
            </a:extLst>
          </p:cNvPr>
          <p:cNvGraphicFramePr>
            <a:graphicFrameLocks noGrp="1"/>
          </p:cNvGraphicFramePr>
          <p:nvPr>
            <p:extLst>
              <p:ext uri="{D42A27DB-BD31-4B8C-83A1-F6EECF244321}">
                <p14:modId xmlns:p14="http://schemas.microsoft.com/office/powerpoint/2010/main" val="4082454304"/>
              </p:ext>
            </p:extLst>
          </p:nvPr>
        </p:nvGraphicFramePr>
        <p:xfrm>
          <a:off x="596900" y="4601320"/>
          <a:ext cx="8231719" cy="777324"/>
        </p:xfrm>
        <a:graphic>
          <a:graphicData uri="http://schemas.openxmlformats.org/drawingml/2006/table">
            <a:tbl>
              <a:tblPr firstRow="1" bandRow="1">
                <a:tableStyleId>{5C22544A-7EE6-4342-B048-85BDC9FD1C3A}</a:tableStyleId>
              </a:tblPr>
              <a:tblGrid>
                <a:gridCol w="1245244">
                  <a:extLst>
                    <a:ext uri="{9D8B030D-6E8A-4147-A177-3AD203B41FA5}">
                      <a16:colId xmlns:a16="http://schemas.microsoft.com/office/drawing/2014/main" val="20000"/>
                    </a:ext>
                  </a:extLst>
                </a:gridCol>
                <a:gridCol w="5499182">
                  <a:extLst>
                    <a:ext uri="{9D8B030D-6E8A-4147-A177-3AD203B41FA5}">
                      <a16:colId xmlns:a16="http://schemas.microsoft.com/office/drawing/2014/main" val="2163853724"/>
                    </a:ext>
                  </a:extLst>
                </a:gridCol>
                <a:gridCol w="1487293">
                  <a:extLst>
                    <a:ext uri="{9D8B030D-6E8A-4147-A177-3AD203B41FA5}">
                      <a16:colId xmlns:a16="http://schemas.microsoft.com/office/drawing/2014/main" val="3470826025"/>
                    </a:ext>
                  </a:extLst>
                </a:gridCol>
              </a:tblGrid>
              <a:tr h="246666">
                <a:tc>
                  <a:txBody>
                    <a:bodyPr/>
                    <a:lstStyle/>
                    <a:p>
                      <a:pPr algn="ctr"/>
                      <a:r>
                        <a:rPr kumimoji="1" lang="ja-JP" altLang="en-US" sz="1100">
                          <a:latin typeface="Meiryo UI" panose="020B0604030504040204" pitchFamily="50" charset="-128"/>
                          <a:ea typeface="Meiryo UI" panose="020B0604030504040204" pitchFamily="50" charset="-128"/>
                        </a:rPr>
                        <a:t>種別</a:t>
                      </a:r>
                    </a:p>
                  </a:txBody>
                  <a:tcPr marL="91431" marR="91431" marT="45734" marB="4573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50" charset="-128"/>
                          <a:ea typeface="Meiryo UI" panose="020B0604030504040204" pitchFamily="50" charset="-128"/>
                        </a:rPr>
                        <a:t>維持管理の現状</a:t>
                      </a:r>
                    </a:p>
                  </a:txBody>
                  <a:tcPr marL="91431" marR="91431" marT="45734" marB="4573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50" charset="-128"/>
                          <a:ea typeface="Meiryo UI" panose="020B0604030504040204" pitchFamily="50" charset="-128"/>
                        </a:rPr>
                        <a:t>主な管理手法</a:t>
                      </a:r>
                    </a:p>
                  </a:txBody>
                  <a:tcPr marL="91431" marR="91431" marT="45734" marB="45734" anchor="ctr"/>
                </a:tc>
                <a:extLst>
                  <a:ext uri="{0D108BD9-81ED-4DB2-BD59-A6C34878D82A}">
                    <a16:rowId xmlns:a16="http://schemas.microsoft.com/office/drawing/2014/main" val="10000"/>
                  </a:ext>
                </a:extLst>
              </a:tr>
              <a:tr h="246666">
                <a:tc>
                  <a:txBody>
                    <a:bodyPr/>
                    <a:lstStyle/>
                    <a:p>
                      <a:pPr marL="0" indent="0" algn="ctr">
                        <a:buFont typeface="Arial" panose="020B0604020202020204" pitchFamily="34" charset="0"/>
                        <a:buNone/>
                      </a:pPr>
                      <a:r>
                        <a:rPr lang="ja-JP" altLang="en-US" sz="1100" b="0">
                          <a:latin typeface="Meiryo UI" panose="020B0604030504040204" pitchFamily="50" charset="-128"/>
                          <a:ea typeface="Meiryo UI" panose="020B0604030504040204" pitchFamily="50" charset="-128"/>
                        </a:rPr>
                        <a:t>機械設備　</a:t>
                      </a:r>
                      <a:endParaRPr kumimoji="1" lang="en-US" altLang="ja-JP" sz="1100" b="0">
                        <a:solidFill>
                          <a:schemeClr val="tx1"/>
                        </a:solidFill>
                        <a:latin typeface="Meiryo UI" panose="020B0604030504040204" pitchFamily="50" charset="-128"/>
                        <a:ea typeface="Meiryo UI" panose="020B0604030504040204" pitchFamily="50" charset="-128"/>
                      </a:endParaRPr>
                    </a:p>
                  </a:txBody>
                  <a:tcPr marL="91431" marR="91431" marT="45734" marB="45734" anchor="ct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a:solidFill>
                            <a:schemeClr val="tx1"/>
                          </a:solidFill>
                          <a:latin typeface="Meiryo UI" panose="020B0604030504040204" pitchFamily="50" charset="-128"/>
                          <a:ea typeface="Meiryo UI" panose="020B0604030504040204" pitchFamily="50" charset="-128"/>
                        </a:rPr>
                        <a:t>健全度評価に基づいて、補修や更新を実施。</a:t>
                      </a:r>
                    </a:p>
                  </a:txBody>
                  <a:tcPr marL="91431" marR="91431" marT="45734" marB="45734" anchor="ctr"/>
                </a:tc>
                <a:tc>
                  <a: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1100">
                          <a:solidFill>
                            <a:schemeClr val="tx1"/>
                          </a:solidFill>
                          <a:latin typeface="Meiryo UI" panose="020B0604030504040204" pitchFamily="50" charset="-128"/>
                          <a:ea typeface="Meiryo UI" panose="020B0604030504040204" pitchFamily="50" charset="-128"/>
                        </a:rPr>
                        <a:t>状態監視型</a:t>
                      </a:r>
                    </a:p>
                  </a:txBody>
                  <a:tcPr marL="91431" marR="91431" marT="45734" marB="45734" anchor="ctr"/>
                </a:tc>
                <a:extLst>
                  <a:ext uri="{0D108BD9-81ED-4DB2-BD59-A6C34878D82A}">
                    <a16:rowId xmlns:a16="http://schemas.microsoft.com/office/drawing/2014/main" val="10001"/>
                  </a:ext>
                </a:extLst>
              </a:tr>
              <a:tr h="246666">
                <a:tc>
                  <a:txBody>
                    <a:bodyPr/>
                    <a:lstStyle/>
                    <a:p>
                      <a:pPr marL="0" indent="0" algn="ctr">
                        <a:buFont typeface="Arial" panose="020B0604020202020204" pitchFamily="34" charset="0"/>
                        <a:buNone/>
                      </a:pPr>
                      <a:r>
                        <a:rPr lang="ja-JP" altLang="en-US" sz="1100" b="0">
                          <a:latin typeface="Meiryo UI" panose="020B0604030504040204" pitchFamily="50" charset="-128"/>
                          <a:ea typeface="Meiryo UI" panose="020B0604030504040204" pitchFamily="50" charset="-128"/>
                        </a:rPr>
                        <a:t>電気設備</a:t>
                      </a:r>
                      <a:endParaRPr kumimoji="1" lang="en-US" altLang="ja-JP" sz="1100" b="0">
                        <a:solidFill>
                          <a:schemeClr val="tx1"/>
                        </a:solidFill>
                        <a:latin typeface="Meiryo UI" panose="020B0604030504040204" pitchFamily="50" charset="-128"/>
                        <a:ea typeface="Meiryo UI" panose="020B0604030504040204" pitchFamily="50" charset="-128"/>
                      </a:endParaRPr>
                    </a:p>
                  </a:txBody>
                  <a:tcPr marL="91431" marR="91431" marT="45734" marB="45734" anchor="ctr"/>
                </a:tc>
                <a:tc>
                  <a:txBody>
                    <a:bodyPr/>
                    <a:lstStyle/>
                    <a:p>
                      <a:pPr marL="0" indent="0" algn="l" eaLnBrk="1" hangingPunct="1">
                        <a:spcBef>
                          <a:spcPct val="0"/>
                        </a:spcBef>
                        <a:buNone/>
                      </a:pPr>
                      <a:r>
                        <a:rPr lang="ja-JP" altLang="en-US" sz="1100">
                          <a:latin typeface="Meiryo UI" panose="020B0604030504040204" pitchFamily="50" charset="-128"/>
                          <a:ea typeface="Meiryo UI" panose="020B0604030504040204" pitchFamily="50" charset="-128"/>
                        </a:rPr>
                        <a:t>目標寿命で更新を実施。（約２０～２５年）</a:t>
                      </a:r>
                    </a:p>
                  </a:txBody>
                  <a:tcPr marL="91431" marR="91431" marT="45734" marB="45734" anchor="ctr"/>
                </a:tc>
                <a:tc>
                  <a:txBody>
                    <a:bodyPr/>
                    <a:lstStyle/>
                    <a:p>
                      <a:pPr marL="0" indent="0" algn="ctr" eaLnBrk="1" hangingPunct="1">
                        <a:spcBef>
                          <a:spcPct val="0"/>
                        </a:spcBef>
                        <a:buNone/>
                      </a:pPr>
                      <a:r>
                        <a:rPr lang="ja-JP" altLang="en-US" sz="1100">
                          <a:latin typeface="Meiryo UI" panose="020B0604030504040204" pitchFamily="50" charset="-128"/>
                          <a:ea typeface="Meiryo UI" panose="020B0604030504040204" pitchFamily="50" charset="-128"/>
                        </a:rPr>
                        <a:t>時間計画型</a:t>
                      </a:r>
                    </a:p>
                  </a:txBody>
                  <a:tcPr marL="91431" marR="91431" marT="45734" marB="45734" anchor="ctr"/>
                </a:tc>
                <a:extLst>
                  <a:ext uri="{0D108BD9-81ED-4DB2-BD59-A6C34878D82A}">
                    <a16:rowId xmlns:a16="http://schemas.microsoft.com/office/drawing/2014/main" val="2622749667"/>
                  </a:ext>
                </a:extLst>
              </a:tr>
            </a:tbl>
          </a:graphicData>
        </a:graphic>
      </p:graphicFrame>
      <p:grpSp>
        <p:nvGrpSpPr>
          <p:cNvPr id="38" name="グループ化 37">
            <a:extLst>
              <a:ext uri="{FF2B5EF4-FFF2-40B4-BE49-F238E27FC236}">
                <a16:creationId xmlns:a16="http://schemas.microsoft.com/office/drawing/2014/main" id="{75A73E81-F038-4D82-9523-FC6B558C1756}"/>
              </a:ext>
            </a:extLst>
          </p:cNvPr>
          <p:cNvGrpSpPr/>
          <p:nvPr/>
        </p:nvGrpSpPr>
        <p:grpSpPr>
          <a:xfrm>
            <a:off x="0" y="1681"/>
            <a:ext cx="9144000" cy="636588"/>
            <a:chOff x="0" y="17463"/>
            <a:chExt cx="9144000" cy="636588"/>
          </a:xfrm>
        </p:grpSpPr>
        <p:sp>
          <p:nvSpPr>
            <p:cNvPr id="39" name="Rectangle 2">
              <a:extLst>
                <a:ext uri="{FF2B5EF4-FFF2-40B4-BE49-F238E27FC236}">
                  <a16:creationId xmlns:a16="http://schemas.microsoft.com/office/drawing/2014/main" id="{5B00383B-E4D9-4546-84C2-A24D789EEFDD}"/>
                </a:ext>
              </a:extLst>
            </p:cNvPr>
            <p:cNvSpPr>
              <a:spLocks noChangeArrowheads="1"/>
            </p:cNvSpPr>
            <p:nvPr/>
          </p:nvSpPr>
          <p:spPr bwMode="auto">
            <a:xfrm>
              <a:off x="0" y="17463"/>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2245D205-33D9-4C8E-A75F-32B5BC53BD81}"/>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86620CAE-8311-432F-835D-FEA562A0477A}"/>
                </a:ext>
              </a:extLst>
            </p:cNvPr>
            <p:cNvSpPr/>
            <p:nvPr/>
          </p:nvSpPr>
          <p:spPr>
            <a:xfrm>
              <a:off x="142875" y="61913"/>
              <a:ext cx="7165975" cy="461962"/>
            </a:xfrm>
            <a:prstGeom prst="rect">
              <a:avLst/>
            </a:prstGeom>
          </p:spPr>
          <p:txBody>
            <a:bodyPr>
              <a:spAutoFit/>
            </a:bodyPr>
            <a:lstStyle/>
            <a:p>
              <a:pPr>
                <a:defRPr/>
              </a:pP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a:solidFill>
                    <a:schemeClr val="bg1"/>
                  </a:solidFill>
                  <a:latin typeface="Meiryo UI" pitchFamily="50" charset="-128"/>
                  <a:ea typeface="Meiryo UI" pitchFamily="50" charset="-128"/>
                  <a:cs typeface="Meiryo UI" pitchFamily="50" charset="-128"/>
                </a:rPr>
                <a:t>    </a:t>
              </a:r>
              <a:r>
                <a:rPr lang="en-US" altLang="ja-JP" sz="2400" b="1" dirty="0">
                  <a:solidFill>
                    <a:schemeClr val="accent6"/>
                  </a:solidFill>
                  <a:latin typeface="Meiryo UI" pitchFamily="50" charset="-128"/>
                  <a:ea typeface="Meiryo UI" pitchFamily="50" charset="-128"/>
                  <a:cs typeface="Meiryo UI" pitchFamily="50" charset="-128"/>
                </a:rPr>
                <a:t>9</a:t>
              </a:r>
              <a:r>
                <a:rPr lang="ja-JP" altLang="en-US" sz="2400" b="1">
                  <a:solidFill>
                    <a:schemeClr val="bg1"/>
                  </a:solidFill>
                  <a:latin typeface="Meiryo UI" pitchFamily="50" charset="-128"/>
                  <a:ea typeface="Meiryo UI" pitchFamily="50" charset="-128"/>
                  <a:cs typeface="Meiryo UI" pitchFamily="50" charset="-128"/>
                </a:rPr>
                <a:t>　設備の状況（２）</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42" name="二等辺三角形 41">
              <a:extLst>
                <a:ext uri="{FF2B5EF4-FFF2-40B4-BE49-F238E27FC236}">
                  <a16:creationId xmlns:a16="http://schemas.microsoft.com/office/drawing/2014/main" id="{5D8B1481-0C62-46AF-9EAA-A8CD788DB651}"/>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88">
              <a:extLst>
                <a:ext uri="{FF2B5EF4-FFF2-40B4-BE49-F238E27FC236}">
                  <a16:creationId xmlns:a16="http://schemas.microsoft.com/office/drawing/2014/main" id="{22CE5A7A-102B-40D8-8D41-C25223AF426F}"/>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grpSp>
      <p:sp>
        <p:nvSpPr>
          <p:cNvPr id="3" name="矢印: 上下 2">
            <a:extLst>
              <a:ext uri="{FF2B5EF4-FFF2-40B4-BE49-F238E27FC236}">
                <a16:creationId xmlns:a16="http://schemas.microsoft.com/office/drawing/2014/main" id="{B1BA24D2-5C5B-4272-9377-7B140F1AD750}"/>
              </a:ext>
            </a:extLst>
          </p:cNvPr>
          <p:cNvSpPr/>
          <p:nvPr/>
        </p:nvSpPr>
        <p:spPr>
          <a:xfrm>
            <a:off x="1862596" y="5820422"/>
            <a:ext cx="255169" cy="568965"/>
          </a:xfrm>
          <a:prstGeom prst="upDownArrow">
            <a:avLst>
              <a:gd name="adj1" fmla="val 50000"/>
              <a:gd name="adj2" fmla="val 24623"/>
            </a:avLst>
          </a:prstGeom>
          <a:gradFill>
            <a:gsLst>
              <a:gs pos="100000">
                <a:srgbClr val="FF99FF"/>
              </a:gs>
              <a:gs pos="6000">
                <a:srgbClr val="FF0000"/>
              </a:gs>
              <a:gs pos="21000">
                <a:srgbClr val="FF0000"/>
              </a:gs>
              <a:gs pos="100000">
                <a:srgbClr val="FF0000"/>
              </a:gs>
            </a:gsLst>
            <a:lin ang="5400000" scaled="1"/>
          </a:gra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a:solidFill>
                <a:srgbClr val="FF0000"/>
              </a:solidFill>
              <a:latin typeface="ＭＳ 明朝" panose="02020609040205080304" pitchFamily="17" charset="-128"/>
              <a:ea typeface="ＭＳ 明朝" panose="02020609040205080304" pitchFamily="17" charset="-128"/>
            </a:endParaRPr>
          </a:p>
        </p:txBody>
      </p:sp>
      <p:sp>
        <p:nvSpPr>
          <p:cNvPr id="4" name="正方形/長方形 3">
            <a:extLst>
              <a:ext uri="{FF2B5EF4-FFF2-40B4-BE49-F238E27FC236}">
                <a16:creationId xmlns:a16="http://schemas.microsoft.com/office/drawing/2014/main" id="{BFECB043-C76B-4073-A96D-444C36D93FCA}"/>
              </a:ext>
            </a:extLst>
          </p:cNvPr>
          <p:cNvSpPr/>
          <p:nvPr/>
        </p:nvSpPr>
        <p:spPr>
          <a:xfrm>
            <a:off x="1747741" y="5423450"/>
            <a:ext cx="525319" cy="423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b="1">
                <a:solidFill>
                  <a:srgbClr val="FF0000"/>
                </a:solidFill>
              </a:rPr>
              <a:t>良い</a:t>
            </a:r>
            <a:endParaRPr kumimoji="1" lang="en-US" altLang="ja-JP" sz="1300" b="1">
              <a:solidFill>
                <a:srgbClr val="FF0000"/>
              </a:solidFill>
            </a:endParaRPr>
          </a:p>
        </p:txBody>
      </p:sp>
      <p:sp>
        <p:nvSpPr>
          <p:cNvPr id="21" name="正方形/長方形 20">
            <a:extLst>
              <a:ext uri="{FF2B5EF4-FFF2-40B4-BE49-F238E27FC236}">
                <a16:creationId xmlns:a16="http://schemas.microsoft.com/office/drawing/2014/main" id="{61DC55A9-2A60-4C3F-9F74-3549943DA44B}"/>
              </a:ext>
            </a:extLst>
          </p:cNvPr>
          <p:cNvSpPr/>
          <p:nvPr/>
        </p:nvSpPr>
        <p:spPr>
          <a:xfrm>
            <a:off x="1727522" y="6389387"/>
            <a:ext cx="525319" cy="410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a:solidFill>
                  <a:srgbClr val="FF0000"/>
                </a:solidFill>
              </a:rPr>
              <a:t>悪い</a:t>
            </a:r>
            <a:endParaRPr kumimoji="1" lang="en-US" altLang="ja-JP" sz="1300" b="1">
              <a:solidFill>
                <a:srgbClr val="FF0000"/>
              </a:solidFill>
            </a:endParaRPr>
          </a:p>
        </p:txBody>
      </p:sp>
      <p:graphicFrame>
        <p:nvGraphicFramePr>
          <p:cNvPr id="24" name="表 23">
            <a:extLst>
              <a:ext uri="{FF2B5EF4-FFF2-40B4-BE49-F238E27FC236}">
                <a16:creationId xmlns:a16="http://schemas.microsoft.com/office/drawing/2014/main" id="{19662690-894B-4D72-89A3-A45FACA2DAE2}"/>
              </a:ext>
            </a:extLst>
          </p:cNvPr>
          <p:cNvGraphicFramePr>
            <a:graphicFrameLocks noGrp="1"/>
          </p:cNvGraphicFramePr>
          <p:nvPr>
            <p:extLst>
              <p:ext uri="{D42A27DB-BD31-4B8C-83A1-F6EECF244321}">
                <p14:modId xmlns:p14="http://schemas.microsoft.com/office/powerpoint/2010/main" val="2439899164"/>
              </p:ext>
            </p:extLst>
          </p:nvPr>
        </p:nvGraphicFramePr>
        <p:xfrm>
          <a:off x="596899" y="1257772"/>
          <a:ext cx="8228459" cy="1813700"/>
        </p:xfrm>
        <a:graphic>
          <a:graphicData uri="http://schemas.openxmlformats.org/drawingml/2006/table">
            <a:tbl>
              <a:tblPr firstRow="1" bandRow="1">
                <a:tableStyleId>{5C22544A-7EE6-4342-B048-85BDC9FD1C3A}</a:tableStyleId>
              </a:tblPr>
              <a:tblGrid>
                <a:gridCol w="1244964">
                  <a:extLst>
                    <a:ext uri="{9D8B030D-6E8A-4147-A177-3AD203B41FA5}">
                      <a16:colId xmlns:a16="http://schemas.microsoft.com/office/drawing/2014/main" val="20000"/>
                    </a:ext>
                  </a:extLst>
                </a:gridCol>
                <a:gridCol w="1084217">
                  <a:extLst>
                    <a:ext uri="{9D8B030D-6E8A-4147-A177-3AD203B41FA5}">
                      <a16:colId xmlns:a16="http://schemas.microsoft.com/office/drawing/2014/main" val="3179257579"/>
                    </a:ext>
                  </a:extLst>
                </a:gridCol>
                <a:gridCol w="4376420">
                  <a:extLst>
                    <a:ext uri="{9D8B030D-6E8A-4147-A177-3AD203B41FA5}">
                      <a16:colId xmlns:a16="http://schemas.microsoft.com/office/drawing/2014/main" val="312763310"/>
                    </a:ext>
                  </a:extLst>
                </a:gridCol>
                <a:gridCol w="1522858">
                  <a:extLst>
                    <a:ext uri="{9D8B030D-6E8A-4147-A177-3AD203B41FA5}">
                      <a16:colId xmlns:a16="http://schemas.microsoft.com/office/drawing/2014/main" val="2718009925"/>
                    </a:ext>
                  </a:extLst>
                </a:gridCol>
              </a:tblGrid>
              <a:tr h="206719">
                <a:tc>
                  <a:txBody>
                    <a:bodyPr/>
                    <a:lstStyle/>
                    <a:p>
                      <a:pPr algn="ctr"/>
                      <a:r>
                        <a:rPr kumimoji="1" lang="ja-JP" altLang="en-US" sz="1100" b="1">
                          <a:latin typeface="Meiryo UI" panose="020B0604030504040204" pitchFamily="50" charset="-128"/>
                          <a:ea typeface="Meiryo UI" panose="020B0604030504040204" pitchFamily="50" charset="-128"/>
                        </a:rPr>
                        <a:t>事業分野</a:t>
                      </a:r>
                    </a:p>
                  </a:txBody>
                  <a:tcPr marL="91444" marR="91444" marT="45730" marB="45730" anchor="ctr"/>
                </a:tc>
                <a:tc>
                  <a:txBody>
                    <a:bodyPr/>
                    <a:lstStyle/>
                    <a:p>
                      <a:pPr algn="ctr"/>
                      <a:r>
                        <a:rPr kumimoji="1" lang="ja-JP" altLang="en-US" sz="1100" b="1">
                          <a:latin typeface="Meiryo UI" panose="020B0604030504040204" pitchFamily="50" charset="-128"/>
                          <a:ea typeface="Meiryo UI" panose="020B0604030504040204" pitchFamily="50" charset="-128"/>
                        </a:rPr>
                        <a:t>機械・電気別</a:t>
                      </a:r>
                      <a:endParaRPr kumimoji="1" lang="en-US" altLang="ja-JP" sz="1100" b="1">
                        <a:latin typeface="Meiryo UI" panose="020B0604030504040204" pitchFamily="50" charset="-128"/>
                        <a:ea typeface="Meiryo UI" panose="020B0604030504040204" pitchFamily="50" charset="-128"/>
                      </a:endParaRPr>
                    </a:p>
                  </a:txBody>
                  <a:tcPr marL="91444" marR="91444" marT="45730" marB="45730" anchor="ctr"/>
                </a:tc>
                <a:tc>
                  <a:txBody>
                    <a:bodyPr/>
                    <a:lstStyle/>
                    <a:p>
                      <a:pPr algn="ctr"/>
                      <a:r>
                        <a:rPr kumimoji="1" lang="ja-JP" altLang="en-US" sz="1100" b="1">
                          <a:latin typeface="Meiryo UI" panose="020B0604030504040204" pitchFamily="50" charset="-128"/>
                          <a:ea typeface="Meiryo UI" panose="020B0604030504040204" pitchFamily="50" charset="-128"/>
                        </a:rPr>
                        <a:t>主な対象設備</a:t>
                      </a:r>
                      <a:endParaRPr kumimoji="1" lang="en-US" altLang="ja-JP" sz="1100" b="1">
                        <a:latin typeface="Meiryo UI" panose="020B0604030504040204" pitchFamily="50" charset="-128"/>
                        <a:ea typeface="Meiryo UI" panose="020B0604030504040204" pitchFamily="50" charset="-128"/>
                      </a:endParaRPr>
                    </a:p>
                  </a:txBody>
                  <a:tcPr marL="91444" marR="91444" marT="45730" marB="45730" anchor="ctr"/>
                </a:tc>
                <a:tc>
                  <a:txBody>
                    <a:bodyPr/>
                    <a:lstStyle/>
                    <a:p>
                      <a:pPr algn="ctr"/>
                      <a:r>
                        <a:rPr kumimoji="1" lang="ja-JP" altLang="en-US" sz="1100" b="1">
                          <a:latin typeface="Meiryo UI" panose="020B0604030504040204" pitchFamily="50" charset="-128"/>
                          <a:ea typeface="Meiryo UI" panose="020B0604030504040204" pitchFamily="50" charset="-128"/>
                        </a:rPr>
                        <a:t>施設数</a:t>
                      </a:r>
                      <a:endParaRPr kumimoji="1" lang="en-US" altLang="ja-JP" sz="1100" b="1">
                        <a:latin typeface="Meiryo UI" panose="020B0604030504040204" pitchFamily="50" charset="-128"/>
                        <a:ea typeface="Meiryo UI" panose="020B0604030504040204" pitchFamily="50" charset="-128"/>
                      </a:endParaRPr>
                    </a:p>
                  </a:txBody>
                  <a:tcPr marL="91444" marR="91444" marT="45730" marB="45730" anchor="ctr"/>
                </a:tc>
                <a:extLst>
                  <a:ext uri="{0D108BD9-81ED-4DB2-BD59-A6C34878D82A}">
                    <a16:rowId xmlns:a16="http://schemas.microsoft.com/office/drawing/2014/main" val="10000"/>
                  </a:ext>
                </a:extLst>
              </a:tr>
              <a:tr h="0">
                <a:tc rowSpan="2">
                  <a:txBody>
                    <a:bodyPr/>
                    <a:lstStyle/>
                    <a:p>
                      <a:pPr algn="l"/>
                      <a:r>
                        <a:rPr kumimoji="1" lang="ja-JP" altLang="en-US" sz="1100" b="0">
                          <a:latin typeface="Meiryo UI" panose="020B0604030504040204" pitchFamily="50" charset="-128"/>
                          <a:ea typeface="Meiryo UI" panose="020B0604030504040204" pitchFamily="50" charset="-128"/>
                        </a:rPr>
                        <a:t>　河　川</a:t>
                      </a:r>
                      <a:endParaRPr kumimoji="1" lang="en-US" altLang="ja-JP" sz="1100" b="0">
                        <a:latin typeface="Meiryo UI" panose="020B0604030504040204" pitchFamily="50" charset="-128"/>
                        <a:ea typeface="Meiryo UI" panose="020B0604030504040204" pitchFamily="50" charset="-128"/>
                      </a:endParaRPr>
                    </a:p>
                  </a:txBody>
                  <a:tcPr marL="91444" marR="91444" marT="45730" marB="4573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　機　械</a:t>
                      </a:r>
                    </a:p>
                  </a:txBody>
                  <a:tcPr marL="91444" marR="91444" marT="45730" marB="4573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水門（樋門含む）、排水ポンプ　等</a:t>
                      </a:r>
                    </a:p>
                  </a:txBody>
                  <a:tcPr marL="91444" marR="91444" marT="45730" marB="45730" anchor="ctr"/>
                </a:tc>
                <a:tc rowSpan="2">
                  <a:txBody>
                    <a:bodyPr/>
                    <a:lstStyle/>
                    <a:p>
                      <a:pPr algn="r"/>
                      <a:r>
                        <a:rPr kumimoji="1" lang="ja-JP" altLang="en-US" sz="1100" b="0">
                          <a:latin typeface="Meiryo UI" panose="020B0604030504040204" pitchFamily="50" charset="-128"/>
                          <a:ea typeface="Meiryo UI" panose="020B0604030504040204" pitchFamily="50" charset="-128"/>
                        </a:rPr>
                        <a:t>１８３施設</a:t>
                      </a:r>
                    </a:p>
                  </a:txBody>
                  <a:tcPr marL="91444" marR="91444" marT="45730" marB="45730" anchor="ctr"/>
                </a:tc>
                <a:extLst>
                  <a:ext uri="{0D108BD9-81ED-4DB2-BD59-A6C34878D82A}">
                    <a16:rowId xmlns:a16="http://schemas.microsoft.com/office/drawing/2014/main" val="10001"/>
                  </a:ext>
                </a:extLst>
              </a:tr>
              <a:tr h="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　電　気</a:t>
                      </a:r>
                    </a:p>
                  </a:txBody>
                  <a:tcPr marL="91444" marR="91444" marT="45730" marB="4573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受変電設備、自家発電設備、監視制御設備　等</a:t>
                      </a:r>
                    </a:p>
                  </a:txBody>
                  <a:tcPr marL="91444" marR="91444" marT="45730" marB="45730" anchor="ctr"/>
                </a:tc>
                <a:tc vMerge="1">
                  <a:txBody>
                    <a:bodyPr/>
                    <a:lstStyle/>
                    <a:p>
                      <a:pPr algn="r"/>
                      <a:endParaRPr kumimoji="1" lang="ja-JP" altLang="en-US" sz="1300" b="0">
                        <a:latin typeface="Meiryo UI" panose="020B0604030504040204" pitchFamily="50" charset="-128"/>
                        <a:ea typeface="Meiryo UI" panose="020B0604030504040204" pitchFamily="50" charset="-128"/>
                      </a:endParaRPr>
                    </a:p>
                  </a:txBody>
                  <a:tcPr marL="91444" marR="91444" marT="45730" marB="45730" anchor="ctr"/>
                </a:tc>
                <a:extLst>
                  <a:ext uri="{0D108BD9-81ED-4DB2-BD59-A6C34878D82A}">
                    <a16:rowId xmlns:a16="http://schemas.microsoft.com/office/drawing/2014/main" val="3361495801"/>
                  </a:ext>
                </a:extLst>
              </a:tr>
              <a:tr h="206719">
                <a:tc rowSpan="2">
                  <a:txBody>
                    <a:bodyPr/>
                    <a:lstStyle/>
                    <a:p>
                      <a:pPr algn="l"/>
                      <a:r>
                        <a:rPr kumimoji="1" lang="ja-JP" altLang="en-US" sz="1100" b="0" u="none" strike="noStrike" kern="1200" baseline="0">
                          <a:solidFill>
                            <a:schemeClr val="dk1"/>
                          </a:solidFill>
                          <a:latin typeface="Meiryo UI" panose="020B0604030504040204" pitchFamily="50" charset="-128"/>
                          <a:ea typeface="Meiryo UI" panose="020B0604030504040204" pitchFamily="50" charset="-128"/>
                        </a:rPr>
                        <a:t>　港湾・海岸</a:t>
                      </a:r>
                      <a:endParaRPr kumimoji="1" lang="ja-JP" altLang="en-US" sz="1100" b="0">
                        <a:latin typeface="Meiryo UI" panose="020B0604030504040204" pitchFamily="50" charset="-128"/>
                        <a:ea typeface="Meiryo UI" panose="020B0604030504040204" pitchFamily="50" charset="-128"/>
                      </a:endParaRPr>
                    </a:p>
                  </a:txBody>
                  <a:tcPr marL="91444" marR="91444" marT="45730" marB="4573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　機　械</a:t>
                      </a:r>
                    </a:p>
                  </a:txBody>
                  <a:tcPr marL="91444" marR="91444" marT="45730" marB="4573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水門（樋門含む）、排水ポンプ　等</a:t>
                      </a:r>
                    </a:p>
                  </a:txBody>
                  <a:tcPr marL="91444" marR="91444" marT="45730" marB="45730" anchor="ctr"/>
                </a:tc>
                <a:tc row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１７４施設</a:t>
                      </a:r>
                    </a:p>
                  </a:txBody>
                  <a:tcPr marL="91444" marR="91444" marT="45730" marB="45730" anchor="ctr"/>
                </a:tc>
                <a:extLst>
                  <a:ext uri="{0D108BD9-81ED-4DB2-BD59-A6C34878D82A}">
                    <a16:rowId xmlns:a16="http://schemas.microsoft.com/office/drawing/2014/main" val="10003"/>
                  </a:ext>
                </a:extLst>
              </a:tr>
              <a:tr h="206719">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　電　気</a:t>
                      </a:r>
                    </a:p>
                  </a:txBody>
                  <a:tcPr marL="91444" marR="91444" marT="45730" marB="4573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受変電設備、自家発電設備、監視制御設備　等</a:t>
                      </a:r>
                    </a:p>
                  </a:txBody>
                  <a:tcPr marL="91444" marR="91444" marT="45730" marB="45730" anchor="ctr"/>
                </a:tc>
                <a:tc vMerge="1">
                  <a:txBody>
                    <a:bodyPr/>
                    <a:lstStyle/>
                    <a:p>
                      <a:pPr algn="r"/>
                      <a:endParaRPr kumimoji="1" lang="ja-JP" altLang="en-US" sz="1300" b="0">
                        <a:latin typeface="Meiryo UI" panose="020B0604030504040204" pitchFamily="50" charset="-128"/>
                        <a:ea typeface="Meiryo UI" panose="020B0604030504040204" pitchFamily="50" charset="-128"/>
                      </a:endParaRPr>
                    </a:p>
                  </a:txBody>
                  <a:tcPr marL="91444" marR="91444" marT="45730" marB="45730" anchor="ctr"/>
                </a:tc>
                <a:extLst>
                  <a:ext uri="{0D108BD9-81ED-4DB2-BD59-A6C34878D82A}">
                    <a16:rowId xmlns:a16="http://schemas.microsoft.com/office/drawing/2014/main" val="2838396237"/>
                  </a:ext>
                </a:extLst>
              </a:tr>
              <a:tr h="206719">
                <a:tc rowSpan="2">
                  <a:txBody>
                    <a:bodyPr/>
                    <a:lstStyle/>
                    <a:p>
                      <a:pPr algn="l"/>
                      <a:r>
                        <a:rPr kumimoji="1" lang="ja-JP" altLang="en-US" sz="1100" b="0">
                          <a:latin typeface="Meiryo UI" panose="020B0604030504040204" pitchFamily="50" charset="-128"/>
                          <a:ea typeface="Meiryo UI" panose="020B0604030504040204" pitchFamily="50" charset="-128"/>
                        </a:rPr>
                        <a:t>　下　水　道</a:t>
                      </a:r>
                    </a:p>
                  </a:txBody>
                  <a:tcPr marL="91444" marR="91444" marT="45730" marB="4573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　機　械</a:t>
                      </a:r>
                    </a:p>
                  </a:txBody>
                  <a:tcPr marL="91444" marR="91444" marT="45730" marB="4573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雨水ポンプ設備、汚水ポンプ設備、水処理設備、汚泥処理設備　等</a:t>
                      </a:r>
                    </a:p>
                  </a:txBody>
                  <a:tcPr marL="91444" marR="91444" marT="45730" marB="45730" anchor="ctr"/>
                </a:tc>
                <a:tc rowSpan="2">
                  <a:txBody>
                    <a:bodyPr/>
                    <a:lstStyle/>
                    <a:p>
                      <a:pPr algn="r"/>
                      <a:r>
                        <a:rPr kumimoji="1" lang="ja-JP" altLang="en-US" sz="1100" b="0">
                          <a:latin typeface="Meiryo UI" panose="020B0604030504040204" pitchFamily="50" charset="-128"/>
                          <a:ea typeface="Meiryo UI" panose="020B0604030504040204" pitchFamily="50" charset="-128"/>
                        </a:rPr>
                        <a:t>４，３７１施設</a:t>
                      </a:r>
                    </a:p>
                  </a:txBody>
                  <a:tcPr marL="91444" marR="91444" marT="45730" marB="45730" anchor="ctr"/>
                </a:tc>
                <a:extLst>
                  <a:ext uri="{0D108BD9-81ED-4DB2-BD59-A6C34878D82A}">
                    <a16:rowId xmlns:a16="http://schemas.microsoft.com/office/drawing/2014/main" val="10004"/>
                  </a:ext>
                </a:extLst>
              </a:tr>
              <a:tr h="206719">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　電　気</a:t>
                      </a:r>
                    </a:p>
                  </a:txBody>
                  <a:tcPr marL="91444" marR="91444" marT="45730" marB="4573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a:latin typeface="Meiryo UI" panose="020B0604030504040204" pitchFamily="50" charset="-128"/>
                          <a:ea typeface="Meiryo UI" panose="020B0604030504040204" pitchFamily="50" charset="-128"/>
                        </a:rPr>
                        <a:t>受変電設備、自家発電設備、監視制御設備　等</a:t>
                      </a:r>
                    </a:p>
                  </a:txBody>
                  <a:tcPr marL="91444" marR="91444" marT="45730" marB="45730" anchor="ctr"/>
                </a:tc>
                <a:tc vMerge="1">
                  <a:txBody>
                    <a:bodyPr/>
                    <a:lstStyle/>
                    <a:p>
                      <a:pPr algn="r"/>
                      <a:endParaRPr kumimoji="1" lang="ja-JP" altLang="en-US" sz="1300" b="0">
                        <a:latin typeface="Meiryo UI" panose="020B0604030504040204" pitchFamily="50" charset="-128"/>
                        <a:ea typeface="Meiryo UI" panose="020B0604030504040204" pitchFamily="50" charset="-128"/>
                      </a:endParaRPr>
                    </a:p>
                  </a:txBody>
                  <a:tcPr marL="91444" marR="91444" marT="45730" marB="45730" anchor="ctr"/>
                </a:tc>
                <a:extLst>
                  <a:ext uri="{0D108BD9-81ED-4DB2-BD59-A6C34878D82A}">
                    <a16:rowId xmlns:a16="http://schemas.microsoft.com/office/drawing/2014/main" val="1805627449"/>
                  </a:ext>
                </a:extLst>
              </a:tr>
            </a:tbl>
          </a:graphicData>
        </a:graphic>
      </p:graphicFrame>
      <p:sp>
        <p:nvSpPr>
          <p:cNvPr id="25" name="Text Box 5">
            <a:extLst>
              <a:ext uri="{FF2B5EF4-FFF2-40B4-BE49-F238E27FC236}">
                <a16:creationId xmlns:a16="http://schemas.microsoft.com/office/drawing/2014/main" id="{B390D435-32B8-4CD7-88DA-CBFEDEFF3096}"/>
              </a:ext>
            </a:extLst>
          </p:cNvPr>
          <p:cNvSpPr txBox="1">
            <a:spLocks noChangeArrowheads="1"/>
          </p:cNvSpPr>
          <p:nvPr/>
        </p:nvSpPr>
        <p:spPr bwMode="auto">
          <a:xfrm>
            <a:off x="297043" y="964628"/>
            <a:ext cx="16634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400">
                <a:latin typeface="Meiryo UI" panose="020B0604030504040204" pitchFamily="50" charset="-128"/>
                <a:ea typeface="Meiryo UI" panose="020B0604030504040204" pitchFamily="50" charset="-128"/>
              </a:rPr>
              <a:t>●主な対象施設</a:t>
            </a:r>
          </a:p>
        </p:txBody>
      </p:sp>
    </p:spTree>
    <p:extLst>
      <p:ext uri="{BB962C8B-B14F-4D97-AF65-F5344CB8AC3E}">
        <p14:creationId xmlns:p14="http://schemas.microsoft.com/office/powerpoint/2010/main" val="27299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a:extLst>
              <a:ext uri="{FF2B5EF4-FFF2-40B4-BE49-F238E27FC236}">
                <a16:creationId xmlns:a16="http://schemas.microsoft.com/office/drawing/2014/main" id="{70D01B66-C144-4579-AC3C-9CF44A98226F}"/>
              </a:ext>
            </a:extLst>
          </p:cNvPr>
          <p:cNvSpPr txBox="1">
            <a:spLocks/>
          </p:cNvSpPr>
          <p:nvPr/>
        </p:nvSpPr>
        <p:spPr bwMode="auto">
          <a:xfrm>
            <a:off x="127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a:latin typeface="Meiryo UI" panose="020B0604030504040204" pitchFamily="50" charset="-128"/>
                <a:ea typeface="Meiryo UI" panose="020B0604030504040204" pitchFamily="50" charset="-128"/>
              </a:rPr>
              <a:t>３．見直しのポイント</a:t>
            </a:r>
            <a:endParaRPr lang="en-US" altLang="ja-JP" sz="2800" b="1">
              <a:latin typeface="Meiryo UI" panose="020B0604030504040204" pitchFamily="50" charset="-128"/>
              <a:ea typeface="Meiryo UI" panose="020B0604030504040204" pitchFamily="50" charset="-128"/>
            </a:endParaRPr>
          </a:p>
        </p:txBody>
      </p:sp>
      <p:sp>
        <p:nvSpPr>
          <p:cNvPr id="28675" name="スライド番号プレースホルダー 2">
            <a:extLst>
              <a:ext uri="{FF2B5EF4-FFF2-40B4-BE49-F238E27FC236}">
                <a16:creationId xmlns:a16="http://schemas.microsoft.com/office/drawing/2014/main" id="{56EF4E7B-560D-4D1F-B7FE-10E5EC4A212C}"/>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23</a:t>
            </a:fld>
            <a:endParaRPr lang="ja-JP" altLang="en-US" sz="1200">
              <a:solidFill>
                <a:srgbClr val="89898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178310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4BFBC2C-2BDE-4981-B1E5-3272482969A2}"/>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A82FD86C-7CC8-4314-8270-BDE6A675B650}"/>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246" name="正方形/長方形 11">
            <a:extLst>
              <a:ext uri="{FF2B5EF4-FFF2-40B4-BE49-F238E27FC236}">
                <a16:creationId xmlns:a16="http://schemas.microsoft.com/office/drawing/2014/main" id="{B7ED9DEE-4A07-4BBD-A6F3-75A6E5A9723F}"/>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見直しのポイント</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EB22B765-ED51-3963-3572-18BB161D46A0}"/>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24</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69" name="四角形: 角を丸くする 68">
            <a:extLst>
              <a:ext uri="{FF2B5EF4-FFF2-40B4-BE49-F238E27FC236}">
                <a16:creationId xmlns:a16="http://schemas.microsoft.com/office/drawing/2014/main" id="{006339AF-49B2-4CC7-A8D7-67A2830B2718}"/>
              </a:ext>
            </a:extLst>
          </p:cNvPr>
          <p:cNvSpPr/>
          <p:nvPr/>
        </p:nvSpPr>
        <p:spPr>
          <a:xfrm>
            <a:off x="8248244" y="1308774"/>
            <a:ext cx="659743" cy="4817403"/>
          </a:xfrm>
          <a:prstGeom prst="roundRect">
            <a:avLst>
              <a:gd name="adj" fmla="val 25884"/>
            </a:avLst>
          </a:prstGeom>
          <a:ln w="38100" cmpd="thickThi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200" b="1">
                <a:latin typeface="Meiryo UI" panose="020B0604030504040204" pitchFamily="50" charset="-128"/>
                <a:ea typeface="Meiryo UI" panose="020B0604030504040204" pitchFamily="50" charset="-128"/>
              </a:rPr>
              <a:t>次期長寿命化計画</a:t>
            </a:r>
          </a:p>
        </p:txBody>
      </p:sp>
      <p:sp>
        <p:nvSpPr>
          <p:cNvPr id="70" name="矢印: ストライプ 69">
            <a:extLst>
              <a:ext uri="{FF2B5EF4-FFF2-40B4-BE49-F238E27FC236}">
                <a16:creationId xmlns:a16="http://schemas.microsoft.com/office/drawing/2014/main" id="{02C3F6D7-ADE1-4A66-BF25-7E976A462405}"/>
              </a:ext>
            </a:extLst>
          </p:cNvPr>
          <p:cNvSpPr/>
          <p:nvPr/>
        </p:nvSpPr>
        <p:spPr>
          <a:xfrm>
            <a:off x="7430013" y="2849001"/>
            <a:ext cx="619597" cy="1736949"/>
          </a:xfrm>
          <a:prstGeom prst="striped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082C1D52-BD95-4595-B938-60A893560ADB}"/>
              </a:ext>
            </a:extLst>
          </p:cNvPr>
          <p:cNvSpPr/>
          <p:nvPr/>
        </p:nvSpPr>
        <p:spPr>
          <a:xfrm>
            <a:off x="142875" y="61913"/>
            <a:ext cx="3839845" cy="461665"/>
          </a:xfrm>
          <a:prstGeom prst="rect">
            <a:avLst/>
          </a:prstGeom>
        </p:spPr>
        <p:txBody>
          <a:bodyPr wrap="square">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3</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1</a:t>
            </a:r>
            <a:r>
              <a:rPr lang="ja-JP" altLang="en-US" sz="2400" b="1">
                <a:solidFill>
                  <a:schemeClr val="bg1"/>
                </a:solidFill>
                <a:latin typeface="Meiryo UI" pitchFamily="50" charset="-128"/>
                <a:ea typeface="Meiryo UI" pitchFamily="50" charset="-128"/>
                <a:cs typeface="Meiryo UI" pitchFamily="50" charset="-128"/>
              </a:rPr>
              <a:t>　計画見直しの進め方</a:t>
            </a:r>
            <a:endParaRPr lang="en-US" altLang="zh-TW" sz="2200" b="1">
              <a:solidFill>
                <a:schemeClr val="bg1"/>
              </a:solidFill>
              <a:latin typeface="Meiryo UI" pitchFamily="50" charset="-128"/>
              <a:ea typeface="Meiryo UI" pitchFamily="50" charset="-128"/>
              <a:cs typeface="Meiryo UI" pitchFamily="50" charset="-128"/>
            </a:endParaRPr>
          </a:p>
        </p:txBody>
      </p:sp>
      <p:sp>
        <p:nvSpPr>
          <p:cNvPr id="23" name="二等辺三角形 22">
            <a:extLst>
              <a:ext uri="{FF2B5EF4-FFF2-40B4-BE49-F238E27FC236}">
                <a16:creationId xmlns:a16="http://schemas.microsoft.com/office/drawing/2014/main" id="{534D51EB-CA22-4629-9B2B-4B8AF5E6A498}"/>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a:extLst>
              <a:ext uri="{FF2B5EF4-FFF2-40B4-BE49-F238E27FC236}">
                <a16:creationId xmlns:a16="http://schemas.microsoft.com/office/drawing/2014/main" id="{B7D6AA41-E4C2-4BD9-BC17-424B61C13D23}"/>
              </a:ext>
            </a:extLst>
          </p:cNvPr>
          <p:cNvGrpSpPr/>
          <p:nvPr/>
        </p:nvGrpSpPr>
        <p:grpSpPr>
          <a:xfrm>
            <a:off x="243632" y="1588574"/>
            <a:ext cx="6987747" cy="4257802"/>
            <a:chOff x="243632" y="1255223"/>
            <a:chExt cx="6987747" cy="4257802"/>
          </a:xfrm>
        </p:grpSpPr>
        <p:sp>
          <p:nvSpPr>
            <p:cNvPr id="47" name="四角形: 角を丸くする 46">
              <a:extLst>
                <a:ext uri="{FF2B5EF4-FFF2-40B4-BE49-F238E27FC236}">
                  <a16:creationId xmlns:a16="http://schemas.microsoft.com/office/drawing/2014/main" id="{98F2B52C-85C7-4581-861C-71766252EF57}"/>
                </a:ext>
              </a:extLst>
            </p:cNvPr>
            <p:cNvSpPr/>
            <p:nvPr/>
          </p:nvSpPr>
          <p:spPr>
            <a:xfrm>
              <a:off x="243632" y="1255223"/>
              <a:ext cx="6987747" cy="4257802"/>
            </a:xfrm>
            <a:prstGeom prst="roundRect">
              <a:avLst>
                <a:gd name="adj" fmla="val 690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UI" panose="020B0604030504040204" pitchFamily="50" charset="-128"/>
                <a:ea typeface="Meiryo UI" panose="020B0604030504040204" pitchFamily="50" charset="-128"/>
              </a:endParaRPr>
            </a:p>
          </p:txBody>
        </p:sp>
        <p:sp>
          <p:nvSpPr>
            <p:cNvPr id="48" name="四角形: 角を丸くする 47">
              <a:extLst>
                <a:ext uri="{FF2B5EF4-FFF2-40B4-BE49-F238E27FC236}">
                  <a16:creationId xmlns:a16="http://schemas.microsoft.com/office/drawing/2014/main" id="{205F85F9-3C5D-4EDC-809C-D9273A2801F6}"/>
                </a:ext>
              </a:extLst>
            </p:cNvPr>
            <p:cNvSpPr/>
            <p:nvPr/>
          </p:nvSpPr>
          <p:spPr>
            <a:xfrm>
              <a:off x="372838" y="2169026"/>
              <a:ext cx="864000" cy="3204000"/>
            </a:xfrm>
            <a:prstGeom prst="roundRect">
              <a:avLst>
                <a:gd name="adj" fmla="val 50000"/>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a:solidFill>
                    <a:schemeClr val="bg1"/>
                  </a:solidFill>
                  <a:latin typeface="Meiryo UI" panose="020B0604030504040204" pitchFamily="50" charset="-128"/>
                  <a:ea typeface="Meiryo UI" panose="020B0604030504040204" pitchFamily="50" charset="-128"/>
                </a:rPr>
                <a:t>現計画の振り返り（検証）</a:t>
              </a:r>
            </a:p>
          </p:txBody>
        </p:sp>
        <p:sp>
          <p:nvSpPr>
            <p:cNvPr id="54" name="四角形: 角を丸くする 53">
              <a:extLst>
                <a:ext uri="{FF2B5EF4-FFF2-40B4-BE49-F238E27FC236}">
                  <a16:creationId xmlns:a16="http://schemas.microsoft.com/office/drawing/2014/main" id="{AD2090A7-5025-458A-B993-0F52B52C4F5E}"/>
                </a:ext>
              </a:extLst>
            </p:cNvPr>
            <p:cNvSpPr/>
            <p:nvPr/>
          </p:nvSpPr>
          <p:spPr>
            <a:xfrm>
              <a:off x="1529812" y="2169026"/>
              <a:ext cx="864000" cy="3204000"/>
            </a:xfrm>
            <a:prstGeom prst="roundRect">
              <a:avLst>
                <a:gd name="adj" fmla="val 50000"/>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a:solidFill>
                    <a:schemeClr val="bg1"/>
                  </a:solidFill>
                  <a:latin typeface="Meiryo UI" panose="020B0604030504040204" pitchFamily="50" charset="-128"/>
                  <a:ea typeface="Meiryo UI" panose="020B0604030504040204" pitchFamily="50" charset="-128"/>
                </a:rPr>
                <a:t>社会情勢の変化を</a:t>
              </a:r>
              <a:endParaRPr kumimoji="1" lang="en-US" altLang="ja-JP">
                <a:solidFill>
                  <a:schemeClr val="bg1"/>
                </a:solidFill>
                <a:latin typeface="Meiryo UI" panose="020B0604030504040204" pitchFamily="50" charset="-128"/>
                <a:ea typeface="Meiryo UI" panose="020B0604030504040204" pitchFamily="50" charset="-128"/>
              </a:endParaRPr>
            </a:p>
            <a:p>
              <a:pPr algn="ctr"/>
              <a:r>
                <a:rPr kumimoji="1" lang="ja-JP" altLang="en-US">
                  <a:solidFill>
                    <a:schemeClr val="bg1"/>
                  </a:solidFill>
                  <a:latin typeface="Meiryo UI" panose="020B0604030504040204" pitchFamily="50" charset="-128"/>
                  <a:ea typeface="Meiryo UI" panose="020B0604030504040204" pitchFamily="50" charset="-128"/>
                </a:rPr>
                <a:t>踏まえた課題整理</a:t>
              </a:r>
            </a:p>
          </p:txBody>
        </p:sp>
        <p:sp>
          <p:nvSpPr>
            <p:cNvPr id="55" name="四角形: 角を丸くする 54">
              <a:extLst>
                <a:ext uri="{FF2B5EF4-FFF2-40B4-BE49-F238E27FC236}">
                  <a16:creationId xmlns:a16="http://schemas.microsoft.com/office/drawing/2014/main" id="{E8214852-25AC-4B87-BC88-C9C7081AF588}"/>
                </a:ext>
              </a:extLst>
            </p:cNvPr>
            <p:cNvSpPr/>
            <p:nvPr/>
          </p:nvSpPr>
          <p:spPr>
            <a:xfrm>
              <a:off x="5033134" y="2169026"/>
              <a:ext cx="864000" cy="3204000"/>
            </a:xfrm>
            <a:prstGeom prst="roundRect">
              <a:avLst>
                <a:gd name="adj" fmla="val 50000"/>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a:solidFill>
                    <a:schemeClr val="bg1"/>
                  </a:solidFill>
                  <a:latin typeface="Meiryo UI" panose="020B0604030504040204" pitchFamily="50" charset="-128"/>
                  <a:ea typeface="Meiryo UI" panose="020B0604030504040204" pitchFamily="50" charset="-128"/>
                </a:rPr>
                <a:t>効率的・効果的な</a:t>
              </a:r>
              <a:endParaRPr kumimoji="1" lang="en-US" altLang="ja-JP">
                <a:solidFill>
                  <a:schemeClr val="bg1"/>
                </a:solidFill>
                <a:latin typeface="Meiryo UI" panose="020B0604030504040204" pitchFamily="50" charset="-128"/>
                <a:ea typeface="Meiryo UI" panose="020B0604030504040204" pitchFamily="50" charset="-128"/>
              </a:endParaRPr>
            </a:p>
            <a:p>
              <a:pPr algn="ctr"/>
              <a:r>
                <a:rPr kumimoji="1" lang="ja-JP" altLang="en-US">
                  <a:solidFill>
                    <a:schemeClr val="bg1"/>
                  </a:solidFill>
                  <a:latin typeface="Meiryo UI" panose="020B0604030504040204" pitchFamily="50" charset="-128"/>
                  <a:ea typeface="Meiryo UI" panose="020B0604030504040204" pitchFamily="50" charset="-128"/>
                </a:rPr>
                <a:t>維持管理の推進方法</a:t>
              </a:r>
            </a:p>
          </p:txBody>
        </p:sp>
        <p:sp>
          <p:nvSpPr>
            <p:cNvPr id="56" name="四角形: 角を丸くする 55">
              <a:extLst>
                <a:ext uri="{FF2B5EF4-FFF2-40B4-BE49-F238E27FC236}">
                  <a16:creationId xmlns:a16="http://schemas.microsoft.com/office/drawing/2014/main" id="{D7FBBA5A-58BF-4268-BCE6-67990AE13ED8}"/>
                </a:ext>
              </a:extLst>
            </p:cNvPr>
            <p:cNvSpPr/>
            <p:nvPr/>
          </p:nvSpPr>
          <p:spPr>
            <a:xfrm>
              <a:off x="3876160" y="2169026"/>
              <a:ext cx="864000" cy="3204000"/>
            </a:xfrm>
            <a:prstGeom prst="roundRect">
              <a:avLst>
                <a:gd name="adj" fmla="val 50000"/>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a:solidFill>
                    <a:schemeClr val="bg1"/>
                  </a:solidFill>
                  <a:latin typeface="Meiryo UI" panose="020B0604030504040204" pitchFamily="50" charset="-128"/>
                  <a:ea typeface="Meiryo UI" panose="020B0604030504040204" pitchFamily="50" charset="-128"/>
                </a:rPr>
                <a:t>持続可能な維持管理の仕組</a:t>
              </a:r>
            </a:p>
          </p:txBody>
        </p:sp>
        <p:sp>
          <p:nvSpPr>
            <p:cNvPr id="57" name="四角形: 角を丸くする 56">
              <a:extLst>
                <a:ext uri="{FF2B5EF4-FFF2-40B4-BE49-F238E27FC236}">
                  <a16:creationId xmlns:a16="http://schemas.microsoft.com/office/drawing/2014/main" id="{81BBD36C-47C2-4CD1-9285-210C89F2DC01}"/>
                </a:ext>
              </a:extLst>
            </p:cNvPr>
            <p:cNvSpPr/>
            <p:nvPr/>
          </p:nvSpPr>
          <p:spPr>
            <a:xfrm>
              <a:off x="2686786" y="2169026"/>
              <a:ext cx="864000" cy="3204000"/>
            </a:xfrm>
            <a:prstGeom prst="roundRect">
              <a:avLst>
                <a:gd name="adj" fmla="val 50000"/>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a:solidFill>
                    <a:schemeClr val="bg1"/>
                  </a:solidFill>
                  <a:latin typeface="Meiryo UI" panose="020B0604030504040204" pitchFamily="50" charset="-128"/>
                  <a:ea typeface="Meiryo UI" panose="020B0604030504040204" pitchFamily="50" charset="-128"/>
                </a:rPr>
                <a:t>今後の取組の方向性</a:t>
              </a:r>
            </a:p>
          </p:txBody>
        </p:sp>
        <p:sp>
          <p:nvSpPr>
            <p:cNvPr id="58" name="四角形: 角を丸くする 57">
              <a:extLst>
                <a:ext uri="{FF2B5EF4-FFF2-40B4-BE49-F238E27FC236}">
                  <a16:creationId xmlns:a16="http://schemas.microsoft.com/office/drawing/2014/main" id="{E6CD6905-ECC6-4632-9767-34FA0531D53E}"/>
                </a:ext>
              </a:extLst>
            </p:cNvPr>
            <p:cNvSpPr/>
            <p:nvPr/>
          </p:nvSpPr>
          <p:spPr>
            <a:xfrm>
              <a:off x="6222509" y="2169026"/>
              <a:ext cx="864000" cy="3204000"/>
            </a:xfrm>
            <a:prstGeom prst="roundRect">
              <a:avLst>
                <a:gd name="adj" fmla="val 50000"/>
              </a:avLst>
            </a:prstGeom>
            <a:solidFill>
              <a:schemeClr val="accent1">
                <a:lumMod val="60000"/>
                <a:lumOff val="40000"/>
              </a:schemeClr>
            </a:solidFill>
            <a:ln w="12700" cmpd="thickThi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a:solidFill>
                    <a:schemeClr val="bg1"/>
                  </a:solidFill>
                  <a:latin typeface="Meiryo UI" panose="020B0604030504040204" pitchFamily="50" charset="-128"/>
                  <a:ea typeface="Meiryo UI" panose="020B0604030504040204" pitchFamily="50" charset="-128"/>
                </a:rPr>
                <a:t>次期長寿命化計画（案）</a:t>
              </a:r>
            </a:p>
          </p:txBody>
        </p:sp>
        <p:sp>
          <p:nvSpPr>
            <p:cNvPr id="59" name="二等辺三角形 58">
              <a:extLst>
                <a:ext uri="{FF2B5EF4-FFF2-40B4-BE49-F238E27FC236}">
                  <a16:creationId xmlns:a16="http://schemas.microsoft.com/office/drawing/2014/main" id="{2AB01585-BE6B-47A6-9A8B-37EBE8D98142}"/>
                </a:ext>
              </a:extLst>
            </p:cNvPr>
            <p:cNvSpPr/>
            <p:nvPr/>
          </p:nvSpPr>
          <p:spPr>
            <a:xfrm rot="5400000">
              <a:off x="3443473" y="3681026"/>
              <a:ext cx="540000" cy="180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Meiryo UI" panose="020B0604030504040204" pitchFamily="50" charset="-128"/>
                <a:ea typeface="Meiryo UI" panose="020B0604030504040204" pitchFamily="50" charset="-128"/>
              </a:endParaRPr>
            </a:p>
          </p:txBody>
        </p:sp>
        <p:sp>
          <p:nvSpPr>
            <p:cNvPr id="71" name="楕円 70">
              <a:extLst>
                <a:ext uri="{FF2B5EF4-FFF2-40B4-BE49-F238E27FC236}">
                  <a16:creationId xmlns:a16="http://schemas.microsoft.com/office/drawing/2014/main" id="{70F9385B-8D3E-4C03-A018-27339A249371}"/>
                </a:ext>
              </a:extLst>
            </p:cNvPr>
            <p:cNvSpPr/>
            <p:nvPr/>
          </p:nvSpPr>
          <p:spPr>
            <a:xfrm>
              <a:off x="2466499" y="3696501"/>
              <a:ext cx="147600" cy="1490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Meiryo UI" panose="020B0604030504040204" pitchFamily="50" charset="-128"/>
                <a:ea typeface="Meiryo UI" panose="020B0604030504040204" pitchFamily="50" charset="-128"/>
              </a:endParaRPr>
            </a:p>
          </p:txBody>
        </p:sp>
        <p:sp>
          <p:nvSpPr>
            <p:cNvPr id="72" name="楕円 71">
              <a:extLst>
                <a:ext uri="{FF2B5EF4-FFF2-40B4-BE49-F238E27FC236}">
                  <a16:creationId xmlns:a16="http://schemas.microsoft.com/office/drawing/2014/main" id="{300CD303-CE4A-4A48-93F4-E2298D517E82}"/>
                </a:ext>
              </a:extLst>
            </p:cNvPr>
            <p:cNvSpPr/>
            <p:nvPr/>
          </p:nvSpPr>
          <p:spPr>
            <a:xfrm>
              <a:off x="1309525" y="3696501"/>
              <a:ext cx="147600" cy="1490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Meiryo UI" panose="020B0604030504040204" pitchFamily="50" charset="-128"/>
                <a:ea typeface="Meiryo UI" panose="020B0604030504040204" pitchFamily="50" charset="-128"/>
              </a:endParaRPr>
            </a:p>
          </p:txBody>
        </p:sp>
        <p:sp>
          <p:nvSpPr>
            <p:cNvPr id="73" name="二等辺三角形 72">
              <a:extLst>
                <a:ext uri="{FF2B5EF4-FFF2-40B4-BE49-F238E27FC236}">
                  <a16:creationId xmlns:a16="http://schemas.microsoft.com/office/drawing/2014/main" id="{CD5A82F1-FF87-410C-A08F-4BF37223134C}"/>
                </a:ext>
              </a:extLst>
            </p:cNvPr>
            <p:cNvSpPr/>
            <p:nvPr/>
          </p:nvSpPr>
          <p:spPr>
            <a:xfrm rot="5400000">
              <a:off x="5789821" y="3681026"/>
              <a:ext cx="540000" cy="180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Meiryo UI" panose="020B0604030504040204" pitchFamily="50" charset="-128"/>
                <a:ea typeface="Meiryo UI" panose="020B0604030504040204" pitchFamily="50" charset="-128"/>
              </a:endParaRPr>
            </a:p>
          </p:txBody>
        </p:sp>
        <p:sp>
          <p:nvSpPr>
            <p:cNvPr id="74" name="楕円 73">
              <a:extLst>
                <a:ext uri="{FF2B5EF4-FFF2-40B4-BE49-F238E27FC236}">
                  <a16:creationId xmlns:a16="http://schemas.microsoft.com/office/drawing/2014/main" id="{D03FD7C3-93F8-4BFB-83DE-EA77F8EAE82D}"/>
                </a:ext>
              </a:extLst>
            </p:cNvPr>
            <p:cNvSpPr/>
            <p:nvPr/>
          </p:nvSpPr>
          <p:spPr>
            <a:xfrm>
              <a:off x="4812847" y="3696501"/>
              <a:ext cx="147600" cy="14905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73DA9825-54BC-495C-8102-823E405218EA}"/>
                </a:ext>
              </a:extLst>
            </p:cNvPr>
            <p:cNvSpPr/>
            <p:nvPr/>
          </p:nvSpPr>
          <p:spPr>
            <a:xfrm>
              <a:off x="550937" y="1484974"/>
              <a:ext cx="6373137" cy="4657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a:solidFill>
                    <a:schemeClr val="tx1"/>
                  </a:solidFill>
                  <a:latin typeface="Meiryo UI" panose="020B0604030504040204" pitchFamily="50" charset="-128"/>
                  <a:ea typeface="Meiryo UI" panose="020B0604030504040204" pitchFamily="50" charset="-128"/>
                </a:rPr>
                <a:t>大阪府都市基盤施設維持管理技術審議会</a:t>
              </a:r>
              <a:endParaRPr kumimoji="1" lang="ja-JP" altLang="en-US" sz="2000">
                <a:solidFill>
                  <a:schemeClr val="tx1"/>
                </a:solidFill>
                <a:latin typeface="Meiryo UI" panose="020B0604030504040204" pitchFamily="50" charset="-128"/>
                <a:ea typeface="Meiryo UI" panose="020B0604030504040204" pitchFamily="50" charset="-128"/>
              </a:endParaRPr>
            </a:p>
          </p:txBody>
        </p:sp>
      </p:grpSp>
      <p:sp>
        <p:nvSpPr>
          <p:cNvPr id="5" name="テキスト ボックス 4">
            <a:extLst>
              <a:ext uri="{FF2B5EF4-FFF2-40B4-BE49-F238E27FC236}">
                <a16:creationId xmlns:a16="http://schemas.microsoft.com/office/drawing/2014/main" id="{7F8F8824-9ECF-4E5C-8635-A940D2F098A7}"/>
              </a:ext>
            </a:extLst>
          </p:cNvPr>
          <p:cNvSpPr txBox="1"/>
          <p:nvPr/>
        </p:nvSpPr>
        <p:spPr>
          <a:xfrm>
            <a:off x="7267721" y="2477010"/>
            <a:ext cx="944179" cy="369332"/>
          </a:xfrm>
          <a:prstGeom prst="rect">
            <a:avLst/>
          </a:prstGeom>
          <a:noFill/>
        </p:spPr>
        <p:txBody>
          <a:bodyPr wrap="square" rtlCol="0">
            <a:spAutoFit/>
          </a:bodyPr>
          <a:lstStyle/>
          <a:p>
            <a:r>
              <a:rPr kumimoji="1" lang="ja-JP" altLang="en-US">
                <a:latin typeface="Meiryo UI" panose="020B0604030504040204" pitchFamily="50" charset="-128"/>
                <a:ea typeface="Meiryo UI" panose="020B0604030504040204" pitchFamily="50" charset="-128"/>
              </a:rPr>
              <a:t>パブコメ</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4BFBC2C-2BDE-4981-B1E5-3272482969A2}"/>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A82FD86C-7CC8-4314-8270-BDE6A675B650}"/>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246" name="正方形/長方形 11">
            <a:extLst>
              <a:ext uri="{FF2B5EF4-FFF2-40B4-BE49-F238E27FC236}">
                <a16:creationId xmlns:a16="http://schemas.microsoft.com/office/drawing/2014/main" id="{B7ED9DEE-4A07-4BBD-A6F3-75A6E5A9723F}"/>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見直しのポイント</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EB22B765-ED51-3963-3572-18BB161D46A0}"/>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25</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9EA2748A-49D3-4D3A-B3D1-EA74C6D47F61}"/>
              </a:ext>
            </a:extLst>
          </p:cNvPr>
          <p:cNvSpPr txBox="1"/>
          <p:nvPr/>
        </p:nvSpPr>
        <p:spPr>
          <a:xfrm>
            <a:off x="-78106" y="1465114"/>
            <a:ext cx="4467226" cy="5020220"/>
          </a:xfrm>
          <a:prstGeom prst="rect">
            <a:avLst/>
          </a:prstGeom>
          <a:noFill/>
        </p:spPr>
        <p:txBody>
          <a:bodyPr wrap="square" rtlCol="0">
            <a:spAutoFit/>
          </a:bodyPr>
          <a:lstStyle/>
          <a:p>
            <a:pPr marL="179388" indent="-179388">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b="1" u="sng" dirty="0">
                <a:latin typeface="Meiryo UI" panose="020B0604030504040204" pitchFamily="50" charset="-128"/>
                <a:ea typeface="Meiryo UI" panose="020B0604030504040204" pitchFamily="50" charset="-128"/>
              </a:rPr>
              <a:t>計画的維持管理　</a:t>
            </a:r>
            <a:endParaRPr kumimoji="1" lang="en-US" altLang="ja-JP" b="1" u="sng" dirty="0">
              <a:latin typeface="Meiryo UI" panose="020B0604030504040204" pitchFamily="50" charset="-128"/>
              <a:ea typeface="Meiryo UI" panose="020B0604030504040204" pitchFamily="50" charset="-128"/>
            </a:endParaRPr>
          </a:p>
          <a:p>
            <a:pPr marL="179388" indent="-179388">
              <a:lnSpc>
                <a:spcPct val="150000"/>
              </a:lnSpc>
            </a:pPr>
            <a:r>
              <a:rPr kumimoji="1" lang="ja-JP" altLang="en-US" dirty="0">
                <a:latin typeface="Meiryo UI" panose="020B0604030504040204" pitchFamily="50" charset="-128"/>
                <a:ea typeface="Meiryo UI" panose="020B0604030504040204" pitchFamily="50" charset="-128"/>
              </a:rPr>
              <a:t>　　→点検手法の検証</a:t>
            </a:r>
            <a:endParaRPr kumimoji="1" lang="en-US" altLang="ja-JP" dirty="0">
              <a:latin typeface="Meiryo UI" panose="020B0604030504040204" pitchFamily="50" charset="-128"/>
              <a:ea typeface="Meiryo UI" panose="020B0604030504040204" pitchFamily="50" charset="-128"/>
            </a:endParaRPr>
          </a:p>
          <a:p>
            <a:pPr marL="179388" indent="-179388">
              <a:lnSpc>
                <a:spcPct val="150000"/>
              </a:lnSpc>
            </a:pPr>
            <a:r>
              <a:rPr lang="ja-JP" altLang="en-US" dirty="0">
                <a:latin typeface="Meiryo UI" panose="020B0604030504040204" pitchFamily="50" charset="-128"/>
                <a:ea typeface="Meiryo UI" panose="020B0604030504040204" pitchFamily="50" charset="-128"/>
              </a:rPr>
              <a:t>　　　・点検頻度、新技術の活用</a:t>
            </a:r>
            <a:endParaRPr kumimoji="1" lang="en-US" altLang="ja-JP" dirty="0">
              <a:latin typeface="Meiryo UI" panose="020B0604030504040204" pitchFamily="50" charset="-128"/>
              <a:ea typeface="Meiryo UI" panose="020B0604030504040204" pitchFamily="50" charset="-128"/>
            </a:endParaRPr>
          </a:p>
          <a:p>
            <a:pPr marL="179388" indent="-179388">
              <a:lnSpc>
                <a:spcPct val="150000"/>
              </a:lnSpc>
            </a:pPr>
            <a:r>
              <a:rPr kumimoji="1" lang="ja-JP" altLang="en-US" dirty="0">
                <a:latin typeface="Meiryo UI" panose="020B0604030504040204" pitchFamily="50" charset="-128"/>
                <a:ea typeface="Meiryo UI" panose="020B0604030504040204" pitchFamily="50" charset="-128"/>
              </a:rPr>
              <a:t>　　→点検データを活用した</a:t>
            </a:r>
            <a:endParaRPr kumimoji="1" lang="en-US" altLang="ja-JP" dirty="0">
              <a:latin typeface="Meiryo UI" panose="020B0604030504040204" pitchFamily="50" charset="-128"/>
              <a:ea typeface="Meiryo UI" panose="020B0604030504040204" pitchFamily="50" charset="-128"/>
            </a:endParaRPr>
          </a:p>
          <a:p>
            <a:pPr marL="179388" indent="-179388">
              <a:lnSpc>
                <a:spcPct val="150000"/>
              </a:lnSpc>
            </a:pPr>
            <a:r>
              <a:rPr kumimoji="1" lang="ja-JP" altLang="en-US" dirty="0">
                <a:latin typeface="Meiryo UI" panose="020B0604030504040204" pitchFamily="50" charset="-128"/>
                <a:ea typeface="Meiryo UI" panose="020B0604030504040204" pitchFamily="50" charset="-128"/>
              </a:rPr>
              <a:t>　　　・予防保全の取組状況の確認、検証</a:t>
            </a:r>
            <a:endParaRPr kumimoji="1" lang="en-US" altLang="ja-JP" dirty="0">
              <a:latin typeface="Meiryo UI" panose="020B0604030504040204" pitchFamily="50" charset="-128"/>
              <a:ea typeface="Meiryo UI" panose="020B0604030504040204" pitchFamily="50" charset="-128"/>
            </a:endParaRPr>
          </a:p>
          <a:p>
            <a:pPr marL="179388" indent="-179388">
              <a:lnSpc>
                <a:spcPct val="150000"/>
              </a:lnSpc>
            </a:pPr>
            <a:r>
              <a:rPr kumimoji="1" lang="ja-JP" altLang="en-US" dirty="0">
                <a:latin typeface="Meiryo UI" panose="020B0604030504040204" pitchFamily="50" charset="-128"/>
                <a:ea typeface="Meiryo UI" panose="020B0604030504040204" pitchFamily="50" charset="-128"/>
              </a:rPr>
              <a:t>　　　・目標管理水準の妥当性の検証</a:t>
            </a:r>
            <a:endParaRPr kumimoji="1" lang="en-US" altLang="ja-JP" dirty="0">
              <a:latin typeface="Meiryo UI" panose="020B0604030504040204" pitchFamily="50" charset="-128"/>
              <a:ea typeface="Meiryo UI" panose="020B0604030504040204" pitchFamily="50" charset="-128"/>
            </a:endParaRPr>
          </a:p>
          <a:p>
            <a:pPr marL="179388" indent="-179388">
              <a:lnSpc>
                <a:spcPct val="150000"/>
              </a:lnSpc>
            </a:pPr>
            <a:r>
              <a:rPr kumimoji="1" lang="ja-JP" altLang="en-US" dirty="0">
                <a:latin typeface="Meiryo UI" panose="020B0604030504040204" pitchFamily="50" charset="-128"/>
                <a:ea typeface="Meiryo UI" panose="020B0604030504040204" pitchFamily="50" charset="-128"/>
              </a:rPr>
              <a:t>　　　・施設の更新フローの妥当性の検証</a:t>
            </a:r>
            <a:endParaRPr kumimoji="1" lang="en-US" altLang="ja-JP" dirty="0">
              <a:latin typeface="Meiryo UI" panose="020B0604030504040204" pitchFamily="50" charset="-128"/>
              <a:ea typeface="Meiryo UI" panose="020B0604030504040204" pitchFamily="50" charset="-128"/>
            </a:endParaRPr>
          </a:p>
          <a:p>
            <a:pPr marL="179388" indent="-179388">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b="1" u="sng" dirty="0">
                <a:latin typeface="Meiryo UI" panose="020B0604030504040204" pitchFamily="50" charset="-128"/>
                <a:ea typeface="Meiryo UI" panose="020B0604030504040204" pitchFamily="50" charset="-128"/>
              </a:rPr>
              <a:t>日常的維持管理</a:t>
            </a:r>
            <a:endParaRPr kumimoji="1" lang="en-US" altLang="ja-JP" b="1" u="sng" dirty="0">
              <a:latin typeface="Meiryo UI" panose="020B0604030504040204" pitchFamily="50" charset="-128"/>
              <a:ea typeface="Meiryo UI" panose="020B0604030504040204" pitchFamily="50" charset="-128"/>
            </a:endParaRPr>
          </a:p>
          <a:p>
            <a:pPr marL="179388" indent="-179388">
              <a:lnSpc>
                <a:spcPct val="150000"/>
              </a:lnSpc>
            </a:pPr>
            <a:r>
              <a:rPr kumimoji="1" lang="ja-JP" altLang="en-US" dirty="0">
                <a:latin typeface="Meiryo UI" panose="020B0604030504040204" pitchFamily="50" charset="-128"/>
                <a:ea typeface="Meiryo UI" panose="020B0604030504040204" pitchFamily="50" charset="-128"/>
              </a:rPr>
              <a:t>　　→苦情要望内容の分析とパトロール頻度</a:t>
            </a:r>
            <a:endParaRPr kumimoji="1" lang="en-US" altLang="ja-JP" dirty="0">
              <a:latin typeface="Meiryo UI" panose="020B0604030504040204" pitchFamily="50" charset="-128"/>
              <a:ea typeface="Meiryo UI" panose="020B0604030504040204" pitchFamily="50" charset="-128"/>
            </a:endParaRPr>
          </a:p>
          <a:p>
            <a:pPr marL="179388" indent="-179388">
              <a:lnSpc>
                <a:spcPct val="150000"/>
              </a:lnSpc>
            </a:pPr>
            <a:r>
              <a:rPr kumimoji="1" lang="ja-JP" altLang="en-US" dirty="0">
                <a:latin typeface="Meiryo UI" panose="020B0604030504040204" pitchFamily="50" charset="-128"/>
                <a:ea typeface="Meiryo UI" panose="020B0604030504040204" pitchFamily="50" charset="-128"/>
              </a:rPr>
              <a:t>　　　パトロール種別の検証</a:t>
            </a:r>
            <a:endParaRPr kumimoji="1" lang="en-US" altLang="ja-JP" dirty="0">
              <a:latin typeface="Meiryo UI" panose="020B0604030504040204" pitchFamily="50" charset="-128"/>
              <a:ea typeface="Meiryo UI" panose="020B0604030504040204" pitchFamily="50" charset="-128"/>
            </a:endParaRPr>
          </a:p>
          <a:p>
            <a:pPr marL="179388" indent="-179388">
              <a:lnSpc>
                <a:spcPct val="150000"/>
              </a:lnSpc>
            </a:pPr>
            <a:r>
              <a:rPr lang="ja-JP" altLang="en-US" dirty="0">
                <a:latin typeface="Meiryo UI" panose="020B0604030504040204" pitchFamily="50" charset="-128"/>
                <a:ea typeface="Meiryo UI" panose="020B0604030504040204" pitchFamily="50" charset="-128"/>
              </a:rPr>
              <a:t>　　→地域や企業と連携した維持管理</a:t>
            </a:r>
            <a:endParaRPr kumimoji="1" lang="en-US" altLang="ja-JP" dirty="0">
              <a:latin typeface="Meiryo UI" panose="020B0604030504040204" pitchFamily="50" charset="-128"/>
              <a:ea typeface="Meiryo UI" panose="020B0604030504040204" pitchFamily="50" charset="-128"/>
            </a:endParaRPr>
          </a:p>
          <a:p>
            <a:pPr marL="179388" indent="-179388">
              <a:lnSpc>
                <a:spcPct val="150000"/>
              </a:lnSpc>
            </a:pPr>
            <a:r>
              <a:rPr lang="ja-JP" altLang="en-US" dirty="0">
                <a:latin typeface="Meiryo UI" panose="020B0604030504040204" pitchFamily="50" charset="-128"/>
                <a:ea typeface="Meiryo UI" panose="020B0604030504040204" pitchFamily="50" charset="-128"/>
              </a:rPr>
              <a:t>　　　　　　　　　　　　　　　　　　　　　　　　など</a:t>
            </a:r>
            <a:endParaRPr kumimoji="1" lang="en-US" altLang="ja-JP"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8CE97BD7-D88A-4362-84E1-DE3B8A3845EA}"/>
              </a:ext>
            </a:extLst>
          </p:cNvPr>
          <p:cNvSpPr txBox="1"/>
          <p:nvPr/>
        </p:nvSpPr>
        <p:spPr>
          <a:xfrm>
            <a:off x="4404564" y="1465114"/>
            <a:ext cx="4467226" cy="2942729"/>
          </a:xfrm>
          <a:prstGeom prst="rect">
            <a:avLst/>
          </a:prstGeom>
          <a:noFill/>
        </p:spPr>
        <p:txBody>
          <a:bodyPr wrap="square" rtlCol="0">
            <a:spAutoFit/>
          </a:bodyPr>
          <a:lstStyle/>
          <a:p>
            <a:pPr marL="179388" indent="-179388">
              <a:lnSpc>
                <a:spcPct val="150000"/>
              </a:lnSpc>
            </a:pPr>
            <a:r>
              <a:rPr kumimoji="1" lang="ja-JP" altLang="en-US">
                <a:latin typeface="Meiryo UI" panose="020B0604030504040204" pitchFamily="50" charset="-128"/>
                <a:ea typeface="Meiryo UI" panose="020B0604030504040204" pitchFamily="50" charset="-128"/>
              </a:rPr>
              <a:t>　　→人材育成プランの実施状況と検証</a:t>
            </a:r>
            <a:endParaRPr kumimoji="1" lang="en-US" altLang="ja-JP">
              <a:latin typeface="Meiryo UI" panose="020B0604030504040204" pitchFamily="50" charset="-128"/>
              <a:ea typeface="Meiryo UI" panose="020B0604030504040204" pitchFamily="50" charset="-128"/>
            </a:endParaRPr>
          </a:p>
          <a:p>
            <a:pPr marL="179388" indent="-179388">
              <a:lnSpc>
                <a:spcPct val="150000"/>
              </a:lnSpc>
            </a:pPr>
            <a:r>
              <a:rPr kumimoji="1" lang="ja-JP" altLang="en-US">
                <a:latin typeface="Meiryo UI" panose="020B0604030504040204" pitchFamily="50" charset="-128"/>
                <a:ea typeface="Meiryo UI" panose="020B0604030504040204" pitchFamily="50" charset="-128"/>
              </a:rPr>
              <a:t>　　→マイスター制度の検証</a:t>
            </a:r>
          </a:p>
          <a:p>
            <a:pPr marL="179388" indent="-179388">
              <a:lnSpc>
                <a:spcPct val="150000"/>
              </a:lnSpc>
            </a:pPr>
            <a:r>
              <a:rPr kumimoji="1" lang="ja-JP" altLang="en-US">
                <a:latin typeface="Meiryo UI" panose="020B0604030504040204" pitchFamily="50" charset="-128"/>
                <a:ea typeface="Meiryo UI" panose="020B0604030504040204" pitchFamily="50" charset="-128"/>
              </a:rPr>
              <a:t>　　→地域における維持管理連携の</a:t>
            </a:r>
            <a:endParaRPr kumimoji="1" lang="en-US" altLang="ja-JP">
              <a:latin typeface="Meiryo UI" panose="020B0604030504040204" pitchFamily="50" charset="-128"/>
              <a:ea typeface="Meiryo UI" panose="020B0604030504040204" pitchFamily="50" charset="-128"/>
            </a:endParaRPr>
          </a:p>
          <a:p>
            <a:pPr marL="179388" indent="-179388">
              <a:lnSpc>
                <a:spcPct val="150000"/>
              </a:lnSpc>
            </a:pPr>
            <a:r>
              <a:rPr lang="ja-JP" altLang="en-US">
                <a:latin typeface="Meiryo UI" panose="020B0604030504040204" pitchFamily="50" charset="-128"/>
                <a:ea typeface="Meiryo UI" panose="020B0604030504040204" pitchFamily="50" charset="-128"/>
              </a:rPr>
              <a:t>　　　 </a:t>
            </a:r>
            <a:r>
              <a:rPr kumimoji="1" lang="ja-JP" altLang="en-US">
                <a:latin typeface="Meiryo UI" panose="020B0604030504040204" pitchFamily="50" charset="-128"/>
                <a:ea typeface="Meiryo UI" panose="020B0604030504040204" pitchFamily="50" charset="-128"/>
              </a:rPr>
              <a:t>実施状況と検証</a:t>
            </a:r>
          </a:p>
          <a:p>
            <a:pPr marL="179388" indent="-179388">
              <a:lnSpc>
                <a:spcPct val="150000"/>
              </a:lnSpc>
            </a:pPr>
            <a:r>
              <a:rPr kumimoji="1" lang="ja-JP" altLang="en-US">
                <a:latin typeface="Meiryo UI" panose="020B0604030504040204" pitchFamily="50" charset="-128"/>
                <a:ea typeface="Meiryo UI" panose="020B0604030504040204" pitchFamily="50" charset="-128"/>
              </a:rPr>
              <a:t>　　→新技術の導入フローの検証</a:t>
            </a:r>
            <a:endParaRPr kumimoji="1" lang="en-US" altLang="ja-JP">
              <a:latin typeface="Meiryo UI" panose="020B0604030504040204" pitchFamily="50" charset="-128"/>
              <a:ea typeface="Meiryo UI" panose="020B0604030504040204" pitchFamily="50" charset="-128"/>
            </a:endParaRPr>
          </a:p>
          <a:p>
            <a:pPr marL="179388" indent="-179388">
              <a:lnSpc>
                <a:spcPct val="150000"/>
              </a:lnSpc>
            </a:pPr>
            <a:r>
              <a:rPr kumimoji="1" lang="ja-JP" altLang="en-US">
                <a:latin typeface="Meiryo UI" panose="020B0604030504040204" pitchFamily="50" charset="-128"/>
                <a:ea typeface="Meiryo UI" panose="020B0604030504040204" pitchFamily="50" charset="-128"/>
              </a:rPr>
              <a:t>　　→維持管理業務の発注方法の検証</a:t>
            </a:r>
            <a:endParaRPr kumimoji="1" lang="en-US" altLang="ja-JP">
              <a:latin typeface="Meiryo UI" panose="020B0604030504040204" pitchFamily="50" charset="-128"/>
              <a:ea typeface="Meiryo UI" panose="020B0604030504040204" pitchFamily="50" charset="-128"/>
            </a:endParaRPr>
          </a:p>
          <a:p>
            <a:pPr marL="179388" indent="-179388">
              <a:lnSpc>
                <a:spcPct val="150000"/>
              </a:lnSpc>
            </a:pPr>
            <a:r>
              <a:rPr lang="ja-JP" altLang="en-US">
                <a:latin typeface="Meiryo UI" panose="020B0604030504040204" pitchFamily="50" charset="-128"/>
                <a:ea typeface="Meiryo UI" panose="020B0604030504040204" pitchFamily="50" charset="-128"/>
              </a:rPr>
              <a:t>　　　　　　　　　　　　　　　　　　　　　　　　　など</a:t>
            </a:r>
            <a:endParaRPr kumimoji="1" lang="en-US" altLang="ja-JP">
              <a:latin typeface="Meiryo UI" panose="020B0604030504040204" pitchFamily="50" charset="-128"/>
              <a:ea typeface="Meiryo UI" panose="020B0604030504040204" pitchFamily="50" charset="-128"/>
            </a:endParaRPr>
          </a:p>
        </p:txBody>
      </p:sp>
      <p:sp>
        <p:nvSpPr>
          <p:cNvPr id="24" name="角丸四角形 8">
            <a:extLst>
              <a:ext uri="{FF2B5EF4-FFF2-40B4-BE49-F238E27FC236}">
                <a16:creationId xmlns:a16="http://schemas.microsoft.com/office/drawing/2014/main" id="{DC2FEEBD-C7E0-48B8-B698-CBC1CB97EA80}"/>
              </a:ext>
            </a:extLst>
          </p:cNvPr>
          <p:cNvSpPr/>
          <p:nvPr/>
        </p:nvSpPr>
        <p:spPr>
          <a:xfrm>
            <a:off x="46038" y="1059180"/>
            <a:ext cx="4320222" cy="5736908"/>
          </a:xfrm>
          <a:prstGeom prst="roundRect">
            <a:avLst>
              <a:gd name="adj" fmla="val 27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a:solidFill>
                <a:prstClr val="white"/>
              </a:solidFill>
            </a:endParaRPr>
          </a:p>
        </p:txBody>
      </p:sp>
      <p:sp>
        <p:nvSpPr>
          <p:cNvPr id="3" name="正方形/長方形 2">
            <a:extLst>
              <a:ext uri="{FF2B5EF4-FFF2-40B4-BE49-F238E27FC236}">
                <a16:creationId xmlns:a16="http://schemas.microsoft.com/office/drawing/2014/main" id="{6A8ED176-731F-4EC2-BA5A-C20BB146E31A}"/>
              </a:ext>
            </a:extLst>
          </p:cNvPr>
          <p:cNvSpPr/>
          <p:nvPr/>
        </p:nvSpPr>
        <p:spPr>
          <a:xfrm>
            <a:off x="46038" y="750665"/>
            <a:ext cx="3733800" cy="579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tx1"/>
                </a:solidFill>
                <a:latin typeface="Meiryo UI" panose="020B0604030504040204" pitchFamily="50" charset="-128"/>
                <a:ea typeface="Meiryo UI" panose="020B0604030504040204" pitchFamily="50" charset="-128"/>
              </a:rPr>
              <a:t>Ⅰ</a:t>
            </a:r>
            <a:r>
              <a:rPr kumimoji="1" lang="ja-JP" altLang="en-US" b="1">
                <a:solidFill>
                  <a:schemeClr val="tx1"/>
                </a:solidFill>
                <a:latin typeface="Meiryo UI" panose="020B0604030504040204" pitchFamily="50" charset="-128"/>
                <a:ea typeface="Meiryo UI" panose="020B0604030504040204" pitchFamily="50" charset="-128"/>
              </a:rPr>
              <a:t>効率的・効果的な維持管理の推進</a:t>
            </a:r>
          </a:p>
        </p:txBody>
      </p:sp>
      <p:sp>
        <p:nvSpPr>
          <p:cNvPr id="25" name="角丸四角形 8">
            <a:extLst>
              <a:ext uri="{FF2B5EF4-FFF2-40B4-BE49-F238E27FC236}">
                <a16:creationId xmlns:a16="http://schemas.microsoft.com/office/drawing/2014/main" id="{9790C331-E3A3-4170-90B5-BE4091C82036}"/>
              </a:ext>
            </a:extLst>
          </p:cNvPr>
          <p:cNvSpPr/>
          <p:nvPr/>
        </p:nvSpPr>
        <p:spPr>
          <a:xfrm>
            <a:off x="4407740" y="1059180"/>
            <a:ext cx="4690221" cy="5729604"/>
          </a:xfrm>
          <a:prstGeom prst="roundRect">
            <a:avLst>
              <a:gd name="adj" fmla="val 27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a:solidFill>
                <a:prstClr val="white"/>
              </a:solidFill>
            </a:endParaRPr>
          </a:p>
        </p:txBody>
      </p:sp>
      <p:sp>
        <p:nvSpPr>
          <p:cNvPr id="23" name="正方形/長方形 22">
            <a:extLst>
              <a:ext uri="{FF2B5EF4-FFF2-40B4-BE49-F238E27FC236}">
                <a16:creationId xmlns:a16="http://schemas.microsoft.com/office/drawing/2014/main" id="{11E8277F-A0DD-4EAC-BEB4-5CD16A983BD9}"/>
              </a:ext>
            </a:extLst>
          </p:cNvPr>
          <p:cNvSpPr/>
          <p:nvPr/>
        </p:nvSpPr>
        <p:spPr>
          <a:xfrm>
            <a:off x="4407740" y="750665"/>
            <a:ext cx="3816000" cy="579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a:solidFill>
                  <a:schemeClr val="tx1"/>
                </a:solidFill>
                <a:latin typeface="Meiryo UI" panose="020B0604030504040204" pitchFamily="50" charset="-128"/>
                <a:ea typeface="Meiryo UI" panose="020B0604030504040204" pitchFamily="50" charset="-128"/>
              </a:rPr>
              <a:t>Ⅱ</a:t>
            </a:r>
            <a:r>
              <a:rPr kumimoji="1" lang="ja-JP" altLang="en-US" b="1">
                <a:solidFill>
                  <a:schemeClr val="tx1"/>
                </a:solidFill>
                <a:latin typeface="Meiryo UI" panose="020B0604030504040204" pitchFamily="50" charset="-128"/>
                <a:ea typeface="Meiryo UI" panose="020B0604030504040204" pitchFamily="50" charset="-128"/>
              </a:rPr>
              <a:t>持続可能な維持管理の仕組みづくり</a:t>
            </a:r>
          </a:p>
        </p:txBody>
      </p:sp>
      <p:sp>
        <p:nvSpPr>
          <p:cNvPr id="13" name="正方形/長方形 12">
            <a:extLst>
              <a:ext uri="{FF2B5EF4-FFF2-40B4-BE49-F238E27FC236}">
                <a16:creationId xmlns:a16="http://schemas.microsoft.com/office/drawing/2014/main" id="{8240F52B-2B9F-4DE8-85C2-B84696765D78}"/>
              </a:ext>
            </a:extLst>
          </p:cNvPr>
          <p:cNvSpPr/>
          <p:nvPr/>
        </p:nvSpPr>
        <p:spPr>
          <a:xfrm>
            <a:off x="142875" y="61913"/>
            <a:ext cx="7885113" cy="461665"/>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3</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現計画の主な検証項目</a:t>
            </a:r>
            <a:endParaRPr lang="en-US" altLang="zh-TW" sz="2200" b="1">
              <a:solidFill>
                <a:schemeClr val="bg1"/>
              </a:solidFill>
              <a:latin typeface="Meiryo UI" pitchFamily="50" charset="-128"/>
              <a:ea typeface="Meiryo UI" pitchFamily="50" charset="-128"/>
              <a:cs typeface="Meiryo UI" pitchFamily="50" charset="-128"/>
            </a:endParaRPr>
          </a:p>
        </p:txBody>
      </p:sp>
      <p:sp>
        <p:nvSpPr>
          <p:cNvPr id="14" name="二等辺三角形 13">
            <a:extLst>
              <a:ext uri="{FF2B5EF4-FFF2-40B4-BE49-F238E27FC236}">
                <a16:creationId xmlns:a16="http://schemas.microsoft.com/office/drawing/2014/main" id="{2D233131-64CD-4FE7-92A5-B099BE102B89}"/>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874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4BFBC2C-2BDE-4981-B1E5-3272482969A2}"/>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A82FD86C-7CC8-4314-8270-BDE6A675B650}"/>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246" name="正方形/長方形 11">
            <a:extLst>
              <a:ext uri="{FF2B5EF4-FFF2-40B4-BE49-F238E27FC236}">
                <a16:creationId xmlns:a16="http://schemas.microsoft.com/office/drawing/2014/main" id="{B7ED9DEE-4A07-4BBD-A6F3-75A6E5A9723F}"/>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見直しのポイント</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EB22B765-ED51-3963-3572-18BB161D46A0}"/>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26</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11D3634F-525E-4B7F-B4AF-1A072BFDD28A}"/>
              </a:ext>
            </a:extLst>
          </p:cNvPr>
          <p:cNvSpPr txBox="1"/>
          <p:nvPr/>
        </p:nvSpPr>
        <p:spPr>
          <a:xfrm>
            <a:off x="289560" y="920504"/>
            <a:ext cx="8633460" cy="5524076"/>
          </a:xfrm>
          <a:prstGeom prst="rect">
            <a:avLst/>
          </a:prstGeom>
          <a:noFill/>
        </p:spPr>
        <p:txBody>
          <a:bodyPr wrap="square" rtlCol="0">
            <a:spAutoFit/>
          </a:bodyPr>
          <a:lstStyle/>
          <a:p>
            <a:pPr marL="177800" indent="-177800">
              <a:lnSpc>
                <a:spcPct val="150000"/>
              </a:lnSpc>
              <a:spcAft>
                <a:spcPts val="1200"/>
              </a:spcAft>
              <a:tabLst>
                <a:tab pos="627063" algn="l"/>
              </a:tabLst>
            </a:pPr>
            <a:r>
              <a:rPr kumimoji="1" lang="ja-JP" altLang="en-US" sz="2400" b="1">
                <a:latin typeface="Meiryo UI" panose="020B0604030504040204" pitchFamily="50" charset="-128"/>
                <a:ea typeface="Meiryo UI" panose="020B0604030504040204" pitchFamily="50" charset="-128"/>
              </a:rPr>
              <a:t>〇目標維持管理水準の最適化</a:t>
            </a:r>
            <a:endParaRPr kumimoji="1" lang="en-US" altLang="ja-JP" sz="2400" b="1">
              <a:latin typeface="Meiryo UI" panose="020B0604030504040204" pitchFamily="50" charset="-128"/>
              <a:ea typeface="Meiryo UI" panose="020B0604030504040204" pitchFamily="50" charset="-128"/>
            </a:endParaRPr>
          </a:p>
          <a:p>
            <a:pPr marL="177800" indent="-177800">
              <a:lnSpc>
                <a:spcPct val="150000"/>
              </a:lnSpc>
              <a:spcAft>
                <a:spcPts val="1200"/>
              </a:spcAft>
              <a:tabLst>
                <a:tab pos="627063" algn="l"/>
              </a:tabLst>
            </a:pPr>
            <a:r>
              <a:rPr kumimoji="1" lang="ja-JP" altLang="en-US" sz="2400" b="1">
                <a:latin typeface="Meiryo UI" panose="020B0604030504040204" pitchFamily="50" charset="-128"/>
                <a:ea typeface="Meiryo UI" panose="020B0604030504040204" pitchFamily="50" charset="-128"/>
              </a:rPr>
              <a:t>〇点検データのさらなる活用</a:t>
            </a:r>
            <a:endParaRPr kumimoji="1" lang="en-US" altLang="ja-JP" sz="2400" b="1">
              <a:latin typeface="Meiryo UI" panose="020B0604030504040204" pitchFamily="50" charset="-128"/>
              <a:ea typeface="Meiryo UI" panose="020B0604030504040204" pitchFamily="50" charset="-128"/>
            </a:endParaRPr>
          </a:p>
          <a:p>
            <a:pPr marL="177800" indent="-177800">
              <a:lnSpc>
                <a:spcPct val="150000"/>
              </a:lnSpc>
              <a:spcAft>
                <a:spcPts val="1200"/>
              </a:spcAft>
              <a:tabLst>
                <a:tab pos="627063" algn="l"/>
              </a:tabLst>
            </a:pPr>
            <a:r>
              <a:rPr kumimoji="1" lang="ja-JP" altLang="en-US" sz="2400" b="1">
                <a:latin typeface="Meiryo UI" panose="020B0604030504040204" pitchFamily="50" charset="-128"/>
                <a:ea typeface="Meiryo UI" panose="020B0604030504040204" pitchFamily="50" charset="-128"/>
              </a:rPr>
              <a:t>〇更新の考え方・更新フローの充実</a:t>
            </a:r>
            <a:endParaRPr kumimoji="1" lang="en-US" altLang="ja-JP" sz="2400" b="1">
              <a:latin typeface="Meiryo UI" panose="020B0604030504040204" pitchFamily="50" charset="-128"/>
              <a:ea typeface="Meiryo UI" panose="020B0604030504040204" pitchFamily="50" charset="-128"/>
            </a:endParaRPr>
          </a:p>
          <a:p>
            <a:pPr marL="177800" indent="-177800">
              <a:lnSpc>
                <a:spcPct val="150000"/>
              </a:lnSpc>
              <a:spcAft>
                <a:spcPts val="1200"/>
              </a:spcAft>
              <a:tabLst>
                <a:tab pos="627063" algn="l"/>
              </a:tabLst>
            </a:pPr>
            <a:r>
              <a:rPr kumimoji="1" lang="ja-JP" altLang="en-US" sz="2400" b="1">
                <a:latin typeface="Meiryo UI" panose="020B0604030504040204" pitchFamily="50" charset="-128"/>
                <a:ea typeface="Meiryo UI" panose="020B0604030504040204" pitchFamily="50" charset="-128"/>
              </a:rPr>
              <a:t>〇インフラＤＸの推進、新技術の実装</a:t>
            </a:r>
            <a:endParaRPr kumimoji="1" lang="en-US" altLang="ja-JP" sz="2400" b="1">
              <a:latin typeface="Meiryo UI" panose="020B0604030504040204" pitchFamily="50" charset="-128"/>
              <a:ea typeface="Meiryo UI" panose="020B0604030504040204" pitchFamily="50" charset="-128"/>
            </a:endParaRPr>
          </a:p>
          <a:p>
            <a:pPr marL="177800" indent="-177800">
              <a:lnSpc>
                <a:spcPct val="150000"/>
              </a:lnSpc>
              <a:spcAft>
                <a:spcPts val="1200"/>
              </a:spcAft>
              <a:tabLst>
                <a:tab pos="627063" algn="l"/>
              </a:tabLst>
            </a:pPr>
            <a:r>
              <a:rPr kumimoji="1" lang="ja-JP" altLang="en-US" sz="2400" b="1">
                <a:latin typeface="Meiryo UI" panose="020B0604030504040204" pitchFamily="50" charset="-128"/>
                <a:ea typeface="Meiryo UI" panose="020B0604030504040204" pitchFamily="50" charset="-128"/>
              </a:rPr>
              <a:t>〇社会情勢の変化（災害の頻発）に伴う新たな維持需要の増加</a:t>
            </a:r>
            <a:endParaRPr kumimoji="1" lang="en-US" altLang="ja-JP" sz="2400" b="1">
              <a:latin typeface="Meiryo UI" panose="020B0604030504040204" pitchFamily="50" charset="-128"/>
              <a:ea typeface="Meiryo UI" panose="020B0604030504040204" pitchFamily="50" charset="-128"/>
            </a:endParaRPr>
          </a:p>
          <a:p>
            <a:pPr>
              <a:lnSpc>
                <a:spcPct val="150000"/>
              </a:lnSpc>
              <a:spcAft>
                <a:spcPts val="1200"/>
              </a:spcAft>
            </a:pPr>
            <a:r>
              <a:rPr kumimoji="1" lang="ja-JP" altLang="en-US" sz="2400" b="1">
                <a:latin typeface="Meiryo UI" panose="020B0604030504040204" pitchFamily="50" charset="-128"/>
                <a:ea typeface="Meiryo UI" panose="020B0604030504040204" pitchFamily="50" charset="-128"/>
              </a:rPr>
              <a:t>〇人材育成・技術の継承の推進</a:t>
            </a:r>
            <a:endParaRPr kumimoji="1" lang="en-US" altLang="ja-JP" sz="2400" b="1">
              <a:latin typeface="Meiryo UI" panose="020B0604030504040204" pitchFamily="50" charset="-128"/>
              <a:ea typeface="Meiryo UI" panose="020B0604030504040204" pitchFamily="50" charset="-128"/>
            </a:endParaRPr>
          </a:p>
          <a:p>
            <a:pPr>
              <a:lnSpc>
                <a:spcPct val="150000"/>
              </a:lnSpc>
              <a:spcAft>
                <a:spcPts val="1200"/>
              </a:spcAft>
            </a:pPr>
            <a:r>
              <a:rPr kumimoji="1" lang="ja-JP" altLang="en-US" sz="2400" b="1">
                <a:latin typeface="Meiryo UI" panose="020B0604030504040204" pitchFamily="50" charset="-128"/>
                <a:ea typeface="Meiryo UI" panose="020B0604030504040204" pitchFamily="50" charset="-128"/>
              </a:rPr>
              <a:t>〇市町村を含めた土木事務所単位での維持管理の充実</a:t>
            </a:r>
            <a:endParaRPr kumimoji="1" lang="en-US" altLang="ja-JP" sz="2400" b="1">
              <a:latin typeface="Meiryo UI" panose="020B0604030504040204" pitchFamily="50" charset="-128"/>
              <a:ea typeface="Meiryo UI" panose="020B0604030504040204" pitchFamily="50" charset="-128"/>
            </a:endParaRPr>
          </a:p>
          <a:p>
            <a:pPr>
              <a:lnSpc>
                <a:spcPct val="150000"/>
              </a:lnSpc>
              <a:spcAft>
                <a:spcPts val="1200"/>
              </a:spcAft>
            </a:pPr>
            <a:r>
              <a:rPr kumimoji="1" lang="ja-JP" altLang="en-US" sz="2400" b="1">
                <a:latin typeface="Meiryo UI" panose="020B0604030504040204" pitchFamily="50" charset="-128"/>
                <a:ea typeface="Meiryo UI" panose="020B0604030504040204" pitchFamily="50" charset="-128"/>
              </a:rPr>
              <a:t>〇官民連携の推進　　　　　　　　　　　　　　　　　　　　　　　　　　　</a:t>
            </a:r>
            <a:r>
              <a:rPr kumimoji="1" lang="ja-JP" altLang="en-US" sz="2400">
                <a:latin typeface="Meiryo UI" panose="020B0604030504040204" pitchFamily="50" charset="-128"/>
                <a:ea typeface="Meiryo UI" panose="020B0604030504040204" pitchFamily="50" charset="-128"/>
              </a:rPr>
              <a:t>など</a:t>
            </a:r>
            <a:endParaRPr kumimoji="1" lang="en-US" altLang="ja-JP" sz="240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854CAD5D-6B9B-4EF1-A093-00E707C81E7B}"/>
              </a:ext>
            </a:extLst>
          </p:cNvPr>
          <p:cNvSpPr/>
          <p:nvPr/>
        </p:nvSpPr>
        <p:spPr>
          <a:xfrm>
            <a:off x="142876" y="61913"/>
            <a:ext cx="4313978" cy="461665"/>
          </a:xfrm>
          <a:prstGeom prst="rect">
            <a:avLst/>
          </a:prstGeom>
        </p:spPr>
        <p:txBody>
          <a:bodyPr wrap="square">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3</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3</a:t>
            </a:r>
            <a:r>
              <a:rPr lang="ja-JP" altLang="en-US" sz="2400" b="1">
                <a:solidFill>
                  <a:schemeClr val="bg1"/>
                </a:solidFill>
                <a:latin typeface="Meiryo UI" pitchFamily="50" charset="-128"/>
                <a:ea typeface="Meiryo UI" pitchFamily="50" charset="-128"/>
                <a:cs typeface="Meiryo UI" pitchFamily="50" charset="-128"/>
              </a:rPr>
              <a:t>　見直しのポイント（案）</a:t>
            </a:r>
            <a:endParaRPr lang="en-US" altLang="zh-TW" sz="2200" b="1">
              <a:solidFill>
                <a:schemeClr val="bg1"/>
              </a:solidFill>
              <a:latin typeface="Meiryo UI" pitchFamily="50" charset="-128"/>
              <a:ea typeface="Meiryo UI" pitchFamily="50" charset="-128"/>
              <a:cs typeface="Meiryo UI" pitchFamily="50" charset="-128"/>
            </a:endParaRPr>
          </a:p>
        </p:txBody>
      </p:sp>
      <p:sp>
        <p:nvSpPr>
          <p:cNvPr id="12" name="二等辺三角形 11">
            <a:extLst>
              <a:ext uri="{FF2B5EF4-FFF2-40B4-BE49-F238E27FC236}">
                <a16:creationId xmlns:a16="http://schemas.microsoft.com/office/drawing/2014/main" id="{7B030088-7EA8-4DE7-BCB3-0DA458EA4F7C}"/>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71966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a:extLst>
              <a:ext uri="{FF2B5EF4-FFF2-40B4-BE49-F238E27FC236}">
                <a16:creationId xmlns:a16="http://schemas.microsoft.com/office/drawing/2014/main" id="{70D01B66-C144-4579-AC3C-9CF44A98226F}"/>
              </a:ext>
            </a:extLst>
          </p:cNvPr>
          <p:cNvSpPr txBox="1">
            <a:spLocks/>
          </p:cNvSpPr>
          <p:nvPr/>
        </p:nvSpPr>
        <p:spPr bwMode="auto">
          <a:xfrm>
            <a:off x="127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a:latin typeface="Meiryo UI" panose="020B0604030504040204" pitchFamily="50" charset="-128"/>
                <a:ea typeface="Meiryo UI" panose="020B0604030504040204" pitchFamily="50" charset="-128"/>
              </a:rPr>
              <a:t>４．現計画の振り返りと検証</a:t>
            </a:r>
            <a:endParaRPr lang="en-US" altLang="ja-JP" sz="2800" b="1">
              <a:latin typeface="Meiryo UI" panose="020B0604030504040204" pitchFamily="50" charset="-128"/>
              <a:ea typeface="Meiryo UI" panose="020B0604030504040204" pitchFamily="50" charset="-128"/>
            </a:endParaRPr>
          </a:p>
        </p:txBody>
      </p:sp>
      <p:sp>
        <p:nvSpPr>
          <p:cNvPr id="28675" name="スライド番号プレースホルダー 2">
            <a:extLst>
              <a:ext uri="{FF2B5EF4-FFF2-40B4-BE49-F238E27FC236}">
                <a16:creationId xmlns:a16="http://schemas.microsoft.com/office/drawing/2014/main" id="{56EF4E7B-560D-4D1F-B7FE-10E5EC4A212C}"/>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27</a:t>
            </a:fld>
            <a:endParaRPr lang="ja-JP" altLang="en-US" sz="1200">
              <a:solidFill>
                <a:srgbClr val="898989"/>
              </a:solidFill>
              <a:latin typeface="Meiryo UI" panose="020B0604030504040204" pitchFamily="50" charset="-128"/>
              <a:ea typeface="Meiryo UI" panose="020B0604030504040204" pitchFamily="50" charset="-128"/>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850797D-16A7-45A8-9798-945CDCE88885}"/>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6AA7FCB7-7CAC-4378-9FF4-D3DA153ED1DD}"/>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8F0CF87F-D7A1-4FA6-9796-73305387F187}"/>
              </a:ext>
            </a:extLst>
          </p:cNvPr>
          <p:cNvSpPr/>
          <p:nvPr/>
        </p:nvSpPr>
        <p:spPr>
          <a:xfrm>
            <a:off x="142875" y="61913"/>
            <a:ext cx="7885113" cy="461665"/>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4</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1</a:t>
            </a:r>
            <a:r>
              <a:rPr lang="ja-JP" altLang="en-US" sz="2400" b="1">
                <a:solidFill>
                  <a:schemeClr val="bg1"/>
                </a:solidFill>
                <a:latin typeface="Meiryo UI" pitchFamily="50" charset="-128"/>
                <a:ea typeface="Meiryo UI" pitchFamily="50" charset="-128"/>
                <a:cs typeface="Meiryo UI" pitchFamily="50" charset="-128"/>
              </a:rPr>
              <a:t>　計画的維持管理と日常的維持管理の主な取組み</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7" name="二等辺三角形 6">
            <a:extLst>
              <a:ext uri="{FF2B5EF4-FFF2-40B4-BE49-F238E27FC236}">
                <a16:creationId xmlns:a16="http://schemas.microsoft.com/office/drawing/2014/main" id="{16487158-C724-486C-BB0A-966E26D00049}"/>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75" name="正方形/長方形 88">
            <a:extLst>
              <a:ext uri="{FF2B5EF4-FFF2-40B4-BE49-F238E27FC236}">
                <a16:creationId xmlns:a16="http://schemas.microsoft.com/office/drawing/2014/main" id="{72256718-47E2-4623-A420-E3CC027F9075}"/>
              </a:ext>
            </a:extLst>
          </p:cNvPr>
          <p:cNvSpPr>
            <a:spLocks noChangeArrowheads="1"/>
          </p:cNvSpPr>
          <p:nvPr/>
        </p:nvSpPr>
        <p:spPr bwMode="auto">
          <a:xfrm>
            <a:off x="7284720" y="77788"/>
            <a:ext cx="1824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現計画の振り返りと</a:t>
            </a:r>
            <a:endParaRPr lang="en-US" altLang="ja-JP" sz="1200" b="1">
              <a:solidFill>
                <a:schemeClr val="bg1"/>
              </a:solidFill>
              <a:latin typeface="Meiryo UI" panose="020B0604030504040204" pitchFamily="50" charset="-128"/>
              <a:ea typeface="Meiryo UI" panose="020B0604030504040204" pitchFamily="50" charset="-128"/>
            </a:endParaRPr>
          </a:p>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検証</a:t>
            </a:r>
            <a:endParaRPr lang="en-US" altLang="ja-JP" sz="1200" b="1">
              <a:solidFill>
                <a:schemeClr val="bg1"/>
              </a:solidFill>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CC96CDFB-59A6-4FCD-B05B-D0EA1699A92A}"/>
              </a:ext>
            </a:extLst>
          </p:cNvPr>
          <p:cNvGraphicFramePr>
            <a:graphicFrameLocks noGrp="1"/>
          </p:cNvGraphicFramePr>
          <p:nvPr>
            <p:extLst>
              <p:ext uri="{D42A27DB-BD31-4B8C-83A1-F6EECF244321}">
                <p14:modId xmlns:p14="http://schemas.microsoft.com/office/powerpoint/2010/main" val="2640860933"/>
              </p:ext>
            </p:extLst>
          </p:nvPr>
        </p:nvGraphicFramePr>
        <p:xfrm>
          <a:off x="100013" y="1578883"/>
          <a:ext cx="8936037" cy="4931997"/>
        </p:xfrm>
        <a:graphic>
          <a:graphicData uri="http://schemas.openxmlformats.org/drawingml/2006/table">
            <a:tbl>
              <a:tblPr firstRow="1" bandRow="1">
                <a:tableStyleId>{5C22544A-7EE6-4342-B048-85BDC9FD1C3A}</a:tableStyleId>
              </a:tblPr>
              <a:tblGrid>
                <a:gridCol w="1375643">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31237">
                  <a:extLst>
                    <a:ext uri="{9D8B030D-6E8A-4147-A177-3AD203B41FA5}">
                      <a16:colId xmlns:a16="http://schemas.microsoft.com/office/drawing/2014/main" val="20002"/>
                    </a:ext>
                  </a:extLst>
                </a:gridCol>
                <a:gridCol w="331237">
                  <a:extLst>
                    <a:ext uri="{9D8B030D-6E8A-4147-A177-3AD203B41FA5}">
                      <a16:colId xmlns:a16="http://schemas.microsoft.com/office/drawing/2014/main" val="20003"/>
                    </a:ext>
                  </a:extLst>
                </a:gridCol>
                <a:gridCol w="331237">
                  <a:extLst>
                    <a:ext uri="{9D8B030D-6E8A-4147-A177-3AD203B41FA5}">
                      <a16:colId xmlns:a16="http://schemas.microsoft.com/office/drawing/2014/main" val="20004"/>
                    </a:ext>
                  </a:extLst>
                </a:gridCol>
                <a:gridCol w="331237">
                  <a:extLst>
                    <a:ext uri="{9D8B030D-6E8A-4147-A177-3AD203B41FA5}">
                      <a16:colId xmlns:a16="http://schemas.microsoft.com/office/drawing/2014/main" val="20005"/>
                    </a:ext>
                  </a:extLst>
                </a:gridCol>
                <a:gridCol w="331237">
                  <a:extLst>
                    <a:ext uri="{9D8B030D-6E8A-4147-A177-3AD203B41FA5}">
                      <a16:colId xmlns:a16="http://schemas.microsoft.com/office/drawing/2014/main" val="20006"/>
                    </a:ext>
                  </a:extLst>
                </a:gridCol>
                <a:gridCol w="4104009">
                  <a:extLst>
                    <a:ext uri="{9D8B030D-6E8A-4147-A177-3AD203B41FA5}">
                      <a16:colId xmlns:a16="http://schemas.microsoft.com/office/drawing/2014/main" val="20007"/>
                    </a:ext>
                  </a:extLst>
                </a:gridCol>
              </a:tblGrid>
              <a:tr h="279487">
                <a:tc rowSpan="2">
                  <a:txBody>
                    <a:bodyPr/>
                    <a:lstStyle/>
                    <a:p>
                      <a:pPr algn="ctr"/>
                      <a:r>
                        <a:rPr kumimoji="1" lang="ja-JP" altLang="en-US" sz="1200">
                          <a:latin typeface="Meiryo UI" panose="020B0604030504040204" pitchFamily="50" charset="-128"/>
                          <a:ea typeface="Meiryo UI" panose="020B0604030504040204" pitchFamily="50" charset="-128"/>
                        </a:rPr>
                        <a:t>取組の観点</a:t>
                      </a:r>
                    </a:p>
                  </a:txBody>
                  <a:tcPr marL="91432" marR="91432" marT="45685" marB="45685" anchor="ctr">
                    <a:lnB w="38100" cap="flat" cmpd="sng" algn="ctr">
                      <a:solidFill>
                        <a:schemeClr val="bg1"/>
                      </a:solidFill>
                      <a:prstDash val="solid"/>
                      <a:round/>
                      <a:headEnd type="none" w="med" len="med"/>
                      <a:tailEnd type="none" w="med" len="med"/>
                    </a:lnB>
                  </a:tcPr>
                </a:tc>
                <a:tc rowSpan="2">
                  <a:txBody>
                    <a:bodyPr/>
                    <a:lstStyle/>
                    <a:p>
                      <a:pPr algn="ctr"/>
                      <a:r>
                        <a:rPr kumimoji="1" lang="ja-JP" altLang="en-US" sz="1200">
                          <a:latin typeface="Meiryo UI" panose="020B0604030504040204" pitchFamily="50" charset="-128"/>
                          <a:ea typeface="Meiryo UI" panose="020B0604030504040204" pitchFamily="50" charset="-128"/>
                        </a:rPr>
                        <a:t>主な取組の内容</a:t>
                      </a:r>
                      <a:endParaRPr kumimoji="1" lang="en-US" altLang="ja-JP" sz="1200">
                        <a:latin typeface="Meiryo UI" panose="020B0604030504040204" pitchFamily="50" charset="-128"/>
                        <a:ea typeface="Meiryo UI" panose="020B0604030504040204" pitchFamily="50" charset="-128"/>
                      </a:endParaRPr>
                    </a:p>
                    <a:p>
                      <a:pPr algn="ctr"/>
                      <a:r>
                        <a:rPr kumimoji="1" lang="ja-JP" altLang="en-US" sz="1200">
                          <a:latin typeface="Meiryo UI" panose="020B0604030504040204" pitchFamily="50" charset="-128"/>
                          <a:ea typeface="Meiryo UI" panose="020B0604030504040204" pitchFamily="50" charset="-128"/>
                        </a:rPr>
                        <a:t>（例）</a:t>
                      </a:r>
                    </a:p>
                  </a:txBody>
                  <a:tcPr marL="91432" marR="91432" marT="45685" marB="45685" anchor="ctr">
                    <a:lnB w="38100" cap="flat" cmpd="sng" algn="ctr">
                      <a:solidFill>
                        <a:schemeClr val="bg1"/>
                      </a:solidFill>
                      <a:prstDash val="solid"/>
                      <a:round/>
                      <a:headEnd type="none" w="med" len="med"/>
                      <a:tailEnd type="none" w="med" len="med"/>
                    </a:lnB>
                  </a:tcPr>
                </a:tc>
                <a:tc gridSpan="6">
                  <a:txBody>
                    <a:bodyPr/>
                    <a:lstStyle/>
                    <a:p>
                      <a:pPr algn="ctr"/>
                      <a:r>
                        <a:rPr kumimoji="1" lang="ja-JP" altLang="en-US" sz="1200">
                          <a:solidFill>
                            <a:schemeClr val="bg1"/>
                          </a:solidFill>
                          <a:latin typeface="Meiryo UI" panose="020B0604030504040204" pitchFamily="50" charset="-128"/>
                          <a:ea typeface="Meiryo UI" panose="020B0604030504040204" pitchFamily="50" charset="-128"/>
                        </a:rPr>
                        <a:t>各分野の取組の評価</a:t>
                      </a:r>
                      <a:r>
                        <a:rPr kumimoji="1" lang="en-US" altLang="ja-JP" sz="1200">
                          <a:solidFill>
                            <a:schemeClr val="bg1"/>
                          </a:solidFill>
                          <a:latin typeface="Meiryo UI" panose="020B0604030504040204" pitchFamily="50" charset="-128"/>
                          <a:ea typeface="Meiryo UI" panose="020B0604030504040204" pitchFamily="50" charset="-128"/>
                        </a:rPr>
                        <a:t>(</a:t>
                      </a:r>
                      <a:r>
                        <a:rPr kumimoji="1" lang="ja-JP" altLang="en-US" sz="1200">
                          <a:solidFill>
                            <a:schemeClr val="bg1"/>
                          </a:solidFill>
                          <a:latin typeface="Meiryo UI" panose="020B0604030504040204" pitchFamily="50" charset="-128"/>
                          <a:ea typeface="Meiryo UI" panose="020B0604030504040204" pitchFamily="50" charset="-128"/>
                        </a:rPr>
                        <a:t>案</a:t>
                      </a:r>
                      <a:r>
                        <a:rPr kumimoji="1" lang="en-US" altLang="ja-JP" sz="1200">
                          <a:solidFill>
                            <a:schemeClr val="bg1"/>
                          </a:solidFill>
                          <a:latin typeface="Meiryo UI" panose="020B0604030504040204" pitchFamily="50" charset="-128"/>
                          <a:ea typeface="Meiryo UI" panose="020B0604030504040204" pitchFamily="50" charset="-128"/>
                        </a:rPr>
                        <a:t>)</a:t>
                      </a:r>
                      <a:endParaRPr kumimoji="1" lang="ja-JP" altLang="en-US" sz="1600">
                        <a:solidFill>
                          <a:schemeClr val="bg1"/>
                        </a:solidFill>
                        <a:latin typeface="Meiryo UI" panose="020B0604030504040204" pitchFamily="50" charset="-128"/>
                        <a:ea typeface="Meiryo UI" panose="020B0604030504040204" pitchFamily="50" charset="-128"/>
                      </a:endParaRPr>
                    </a:p>
                  </a:txBody>
                  <a:tcPr marL="91432" marR="91432" marT="45685" marB="45685" anchor="ctr">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91437" marR="91437" marT="45688" marB="45688" anchor="ctr"/>
                </a:tc>
                <a:tc h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91437" marR="91437" marT="45688" marB="45688" anchor="ctr"/>
                </a:tc>
                <a:tc h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91437" marR="91437" marT="45688" marB="45688" anchor="ctr"/>
                </a:tc>
                <a:tc hMerge="1">
                  <a:txBody>
                    <a:bodyPr/>
                    <a:lstStyle/>
                    <a:p>
                      <a:pPr algn="ctr"/>
                      <a:endParaRPr kumimoji="1" lang="ja-JP" altLang="en-US" sz="1200">
                        <a:latin typeface="Meiryo UI" panose="020B0604030504040204" pitchFamily="50" charset="-128"/>
                        <a:ea typeface="Meiryo UI" panose="020B0604030504040204" pitchFamily="50" charset="-128"/>
                      </a:endParaRPr>
                    </a:p>
                  </a:txBody>
                  <a:tcPr marL="91437" marR="91437" marT="45688" marB="45688" anchor="ctr"/>
                </a:tc>
                <a:tc hMerge="1">
                  <a:txBody>
                    <a:bodyPr/>
                    <a:lstStyle/>
                    <a:p>
                      <a:pPr algn="ctr"/>
                      <a:r>
                        <a:rPr kumimoji="1" lang="ja-JP" altLang="en-US" sz="1200">
                          <a:solidFill>
                            <a:schemeClr val="bg1"/>
                          </a:solidFill>
                          <a:latin typeface="Meiryo UI" panose="020B0604030504040204" pitchFamily="50" charset="-128"/>
                          <a:ea typeface="Meiryo UI" panose="020B0604030504040204" pitchFamily="50" charset="-128"/>
                        </a:rPr>
                        <a:t>実行状況</a:t>
                      </a:r>
                    </a:p>
                  </a:txBody>
                  <a:tcPr marL="91432" marR="91432" marT="45685" marB="45685"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459148">
                <a:tc vMerge="1">
                  <a:txBody>
                    <a:bodyPr/>
                    <a:lstStyle/>
                    <a:p>
                      <a:pPr algn="ctr"/>
                      <a:r>
                        <a:rPr kumimoji="1" lang="ja-JP" altLang="en-US" sz="1200">
                          <a:latin typeface="Meiryo UI" panose="020B0604030504040204" pitchFamily="50" charset="-128"/>
                          <a:ea typeface="Meiryo UI" panose="020B0604030504040204" pitchFamily="50" charset="-128"/>
                        </a:rPr>
                        <a:t>取組の観点</a:t>
                      </a:r>
                    </a:p>
                  </a:txBody>
                  <a:tcPr marL="91437" marR="91437" marT="45688" marB="45688" anchor="ctr"/>
                </a:tc>
                <a:tc vMerge="1">
                  <a:txBody>
                    <a:bodyPr/>
                    <a:lstStyle/>
                    <a:p>
                      <a:pPr algn="ctr"/>
                      <a:r>
                        <a:rPr kumimoji="1" lang="ja-JP" altLang="en-US" sz="1200">
                          <a:latin typeface="Meiryo UI" panose="020B0604030504040204" pitchFamily="50" charset="-128"/>
                          <a:ea typeface="Meiryo UI" panose="020B0604030504040204" pitchFamily="50" charset="-128"/>
                        </a:rPr>
                        <a:t>主な取組の内容</a:t>
                      </a:r>
                    </a:p>
                  </a:txBody>
                  <a:tcPr marL="91437" marR="91437" marT="45688" marB="45688" anchor="ct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道路</a:t>
                      </a:r>
                    </a:p>
                  </a:txBody>
                  <a:tcPr marL="91432" marR="91432" marT="45685" marB="4568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河川</a:t>
                      </a:r>
                    </a:p>
                  </a:txBody>
                  <a:tcPr marL="91432" marR="91432" marT="45685" marB="45685"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港湾</a:t>
                      </a:r>
                    </a:p>
                  </a:txBody>
                  <a:tcPr marL="91432" marR="91432" marT="45685" marB="45685"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下水</a:t>
                      </a:r>
                    </a:p>
                  </a:txBody>
                  <a:tcPr marL="91432" marR="91432" marT="45685" marB="45685"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公園</a:t>
                      </a:r>
                    </a:p>
                  </a:txBody>
                  <a:tcPr marL="91432" marR="91432" marT="45685" marB="45685"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概要</a:t>
                      </a:r>
                    </a:p>
                  </a:txBody>
                  <a:tcPr marL="91432" marR="91432" marT="45685" marB="45685"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60153">
                <a:tc rowSpan="3">
                  <a:txBody>
                    <a:bodyPr/>
                    <a:lstStyle/>
                    <a:p>
                      <a:r>
                        <a:rPr kumimoji="1" lang="ja-JP" altLang="en-US" sz="1100" dirty="0">
                          <a:latin typeface="Meiryo UI" panose="020B0604030504040204" pitchFamily="50" charset="-128"/>
                          <a:ea typeface="Meiryo UI" panose="020B0604030504040204" pitchFamily="50" charset="-128"/>
                        </a:rPr>
                        <a:t>①点検業務の充実</a:t>
                      </a:r>
                    </a:p>
                  </a:txBody>
                  <a:tcPr marL="91432" marR="91432" marT="45685" marB="45685" anchor="ctr">
                    <a:lnT w="38100" cap="flat" cmpd="sng" algn="ctr">
                      <a:solidFill>
                        <a:schemeClr val="bg1"/>
                      </a:solidFill>
                      <a:prstDash val="solid"/>
                      <a:round/>
                      <a:headEnd type="none" w="med" len="med"/>
                      <a:tailEnd type="none" w="med" len="med"/>
                    </a:lnT>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定期点検の実施</a:t>
                      </a:r>
                    </a:p>
                  </a:txBody>
                  <a:tcPr marL="91432" marR="91432" marT="45685" marB="45685" anchor="ctr">
                    <a:lnT w="38100" cap="flat" cmpd="sng" algn="ctr">
                      <a:solidFill>
                        <a:schemeClr val="bg1"/>
                      </a:solidFill>
                      <a:prstDash val="solid"/>
                      <a:round/>
                      <a:headEnd type="none" w="med" len="med"/>
                      <a:tailEnd type="none" w="med" len="med"/>
                    </a:lnT>
                  </a:tcPr>
                </a:tc>
                <a:tc>
                  <a:txBody>
                    <a:bodyPr/>
                    <a:lstStyle/>
                    <a:p>
                      <a:pPr algn="ctr"/>
                      <a:r>
                        <a:rPr kumimoji="1" lang="ja-JP" altLang="en-US" sz="1100">
                          <a:solidFill>
                            <a:schemeClr val="tx1"/>
                          </a:solidFill>
                          <a:latin typeface="Meiryo UI" panose="020B0604030504040204" pitchFamily="50" charset="-128"/>
                          <a:ea typeface="Meiryo UI" panose="020B0604030504040204" pitchFamily="50" charset="-128"/>
                        </a:rPr>
                        <a:t>〇</a:t>
                      </a:r>
                    </a:p>
                  </a:txBody>
                  <a:tcPr marL="91432" marR="91432" marT="45685" marB="45685"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lnT w="381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lnT w="381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chemeClr val="tx1"/>
                          </a:solidFill>
                          <a:latin typeface="Meiryo UI" panose="020B0604030504040204" pitchFamily="50" charset="-128"/>
                          <a:ea typeface="Meiryo UI" panose="020B0604030504040204" pitchFamily="50" charset="-128"/>
                        </a:rPr>
                        <a:t>〇施設ごとに定められた点検頻度に基づき定期点検を実施</a:t>
                      </a:r>
                    </a:p>
                  </a:txBody>
                  <a:tcPr marL="91432" marR="91432" marT="45685" marB="45685"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428533">
                <a:tc vMerge="1">
                  <a:txBody>
                    <a:bodyPr/>
                    <a:lstStyle/>
                    <a:p>
                      <a:endParaRPr kumimoji="1" lang="ja-JP" altLang="en-US"/>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施設状況に応じた中間点検の導入</a:t>
                      </a:r>
                    </a:p>
                  </a:txBody>
                  <a:tcPr marL="91432" marR="91432" marT="45685" marB="45685" anchor="ctr"/>
                </a:tc>
                <a:tc>
                  <a:txBody>
                    <a:bodyPr/>
                    <a:lstStyle/>
                    <a:p>
                      <a:pPr algn="ctr"/>
                      <a:r>
                        <a:rPr kumimoji="1" lang="ja-JP" altLang="en-US" sz="1100">
                          <a:solidFill>
                            <a:schemeClr val="tx1"/>
                          </a:solidFill>
                          <a:latin typeface="Meiryo UI" panose="020B0604030504040204" pitchFamily="50" charset="-128"/>
                          <a:ea typeface="Meiryo UI" panose="020B0604030504040204" pitchFamily="50" charset="-128"/>
                        </a:rPr>
                        <a:t>△</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91432" marR="91432" marT="45685" marB="45685"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△修繕までに時間を要する橋梁の中間点検が一部未実施</a:t>
                      </a:r>
                    </a:p>
                  </a:txBody>
                  <a:tcPr marL="91432" marR="91432" marT="45685" marB="45685" anchor="ctr"/>
                </a:tc>
                <a:extLst>
                  <a:ext uri="{0D108BD9-81ED-4DB2-BD59-A6C34878D82A}">
                    <a16:rowId xmlns:a16="http://schemas.microsoft.com/office/drawing/2014/main" val="10003"/>
                  </a:ext>
                </a:extLst>
              </a:tr>
              <a:tr h="426277">
                <a:tc vMerge="1">
                  <a:txBody>
                    <a:bodyPr/>
                    <a:lstStyle/>
                    <a:p>
                      <a:endParaRPr kumimoji="1" lang="ja-JP" altLang="en-US" sz="1200">
                        <a:latin typeface="Meiryo UI" panose="020B0604030504040204" pitchFamily="50" charset="-128"/>
                        <a:ea typeface="Meiryo UI" panose="020B0604030504040204" pitchFamily="50" charset="-128"/>
                      </a:endParaRPr>
                    </a:p>
                  </a:txBody>
                  <a:tcPr marL="91437" marR="91437" marT="45688" marB="45688" anchor="ctr"/>
                </a:tc>
                <a:tc>
                  <a:txBody>
                    <a:bodyPr/>
                    <a:lstStyle/>
                    <a:p>
                      <a:r>
                        <a:rPr kumimoji="1" lang="ja-JP" altLang="en-US" sz="1100">
                          <a:solidFill>
                            <a:schemeClr val="tx1"/>
                          </a:solidFill>
                          <a:latin typeface="Meiryo UI" panose="020B0604030504040204" pitchFamily="50" charset="-128"/>
                          <a:ea typeface="Meiryo UI" panose="020B0604030504040204" pitchFamily="50" charset="-128"/>
                        </a:rPr>
                        <a:t>詳細調査の実施</a:t>
                      </a:r>
                    </a:p>
                  </a:txBody>
                  <a:tcPr marL="91432" marR="91432" marT="45685" marB="45685"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algn="ctr"/>
                      <a:r>
                        <a:rPr kumimoji="1" lang="ja-JP" altLang="en-US" sz="1100">
                          <a:solidFill>
                            <a:schemeClr val="tx1"/>
                          </a:solidFill>
                          <a:latin typeface="Meiryo UI" panose="020B0604030504040204" pitchFamily="50" charset="-128"/>
                          <a:ea typeface="Meiryo UI" panose="020B0604030504040204" pitchFamily="50" charset="-128"/>
                        </a:rPr>
                        <a:t>－</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solidFill>
                            <a:schemeClr val="tx1"/>
                          </a:solidFill>
                          <a:latin typeface="Meiryo UI" panose="020B0604030504040204" pitchFamily="50" charset="-128"/>
                          <a:ea typeface="Meiryo UI" panose="020B0604030504040204" pitchFamily="50" charset="-128"/>
                        </a:rPr>
                        <a:t>－</a:t>
                      </a:r>
                    </a:p>
                  </a:txBody>
                  <a:tcPr marL="91432" marR="91432" marT="45685" marB="4568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〇定期点検では確認できない範囲、損傷を対象に詳細調査を実施</a:t>
                      </a:r>
                    </a:p>
                  </a:txBody>
                  <a:tcPr marL="91432" marR="91432" marT="45685" marB="45685" anchor="ctr"/>
                </a:tc>
                <a:extLst>
                  <a:ext uri="{0D108BD9-81ED-4DB2-BD59-A6C34878D82A}">
                    <a16:rowId xmlns:a16="http://schemas.microsoft.com/office/drawing/2014/main" val="10004"/>
                  </a:ext>
                </a:extLst>
              </a:tr>
              <a:tr h="260153">
                <a:tc rowSpan="3">
                  <a:txBody>
                    <a:bodyPr/>
                    <a:lstStyle/>
                    <a:p>
                      <a:r>
                        <a:rPr kumimoji="1" lang="ja-JP" altLang="en-US" sz="1100">
                          <a:latin typeface="Meiryo UI" panose="020B0604030504040204" pitchFamily="50" charset="-128"/>
                          <a:ea typeface="Meiryo UI" panose="020B0604030504040204" pitchFamily="50" charset="-128"/>
                        </a:rPr>
                        <a:t>②予防保全の推進とレベルアップ、更新時期の見極め</a:t>
                      </a:r>
                    </a:p>
                  </a:txBody>
                  <a:tcPr marL="91432" marR="91432" marT="45685" marB="45685" anchor="ctr"/>
                </a:tc>
                <a:tc>
                  <a:txBody>
                    <a:bodyPr/>
                    <a:lstStyle/>
                    <a:p>
                      <a:r>
                        <a:rPr kumimoji="1" lang="ja-JP" altLang="en-US" sz="1100">
                          <a:solidFill>
                            <a:schemeClr val="tx1"/>
                          </a:solidFill>
                          <a:latin typeface="Meiryo UI" panose="020B0604030504040204" pitchFamily="50" charset="-128"/>
                          <a:ea typeface="Meiryo UI" panose="020B0604030504040204" pitchFamily="50" charset="-128"/>
                        </a:rPr>
                        <a:t>維持管理</a:t>
                      </a:r>
                      <a:r>
                        <a:rPr kumimoji="1" lang="en-US" altLang="ja-JP" sz="1100">
                          <a:solidFill>
                            <a:schemeClr val="tx1"/>
                          </a:solidFill>
                          <a:latin typeface="Meiryo UI" panose="020B0604030504040204" pitchFamily="50" charset="-128"/>
                          <a:ea typeface="Meiryo UI" panose="020B0604030504040204" pitchFamily="50" charset="-128"/>
                        </a:rPr>
                        <a:t>DB</a:t>
                      </a:r>
                      <a:r>
                        <a:rPr kumimoji="1" lang="ja-JP" altLang="en-US" sz="1100">
                          <a:solidFill>
                            <a:schemeClr val="tx1"/>
                          </a:solidFill>
                          <a:latin typeface="Meiryo UI" panose="020B0604030504040204" pitchFamily="50" charset="-128"/>
                          <a:ea typeface="Meiryo UI" panose="020B0604030504040204" pitchFamily="50" charset="-128"/>
                        </a:rPr>
                        <a:t>の活用</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r>
                        <a:rPr kumimoji="1" lang="ja-JP" altLang="en-US" sz="1100">
                          <a:solidFill>
                            <a:schemeClr val="tx1"/>
                          </a:solidFill>
                          <a:latin typeface="Meiryo UI" panose="020B0604030504040204" pitchFamily="50" charset="-128"/>
                          <a:ea typeface="Meiryo UI" panose="020B0604030504040204" pitchFamily="50" charset="-128"/>
                        </a:rPr>
                        <a:t>〇点検・診断結果や補修履歴等のデータを継続的に蓄積</a:t>
                      </a:r>
                    </a:p>
                  </a:txBody>
                  <a:tcPr marL="91432" marR="91432" marT="45685" marB="45685" anchor="ctr"/>
                </a:tc>
                <a:extLst>
                  <a:ext uri="{0D108BD9-81ED-4DB2-BD59-A6C34878D82A}">
                    <a16:rowId xmlns:a16="http://schemas.microsoft.com/office/drawing/2014/main" val="10005"/>
                  </a:ext>
                </a:extLst>
              </a:tr>
              <a:tr h="596913">
                <a:tc vMerge="1">
                  <a:txBody>
                    <a:bodyPr/>
                    <a:lstStyle/>
                    <a:p>
                      <a:r>
                        <a:rPr kumimoji="1" lang="ja-JP" altLang="en-US" sz="1200">
                          <a:latin typeface="Meiryo UI" panose="020B0604030504040204" pitchFamily="50" charset="-128"/>
                          <a:ea typeface="Meiryo UI" panose="020B0604030504040204" pitchFamily="50" charset="-128"/>
                        </a:rPr>
                        <a:t>②予防保全の推進とレベルアップ、更新時期の見極め</a:t>
                      </a:r>
                    </a:p>
                  </a:txBody>
                  <a:tcPr marL="91432" marR="91432" marT="45686" marB="45686" anchor="ctr"/>
                </a:tc>
                <a:tc>
                  <a:txBody>
                    <a:bodyPr/>
                    <a:lstStyle/>
                    <a:p>
                      <a:r>
                        <a:rPr kumimoji="1" lang="ja-JP" altLang="en-US" sz="1100">
                          <a:solidFill>
                            <a:schemeClr val="tx1"/>
                          </a:solidFill>
                          <a:latin typeface="Meiryo UI" panose="020B0604030504040204" pitchFamily="50" charset="-128"/>
                          <a:ea typeface="Meiryo UI" panose="020B0604030504040204" pitchFamily="50" charset="-128"/>
                        </a:rPr>
                        <a:t>点検データを活用した予防保全のレベルアップ</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91432" marR="91432" marT="45685" marB="45685" anchor="ct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rPr>
                        <a:t>－</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△点検データの蓄積はできているが、予防保全のレベルアップを図れていない（橋梁、港湾鋼構造物）</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△点検結果を踏まえた対策周期の検証が必要（鋼矢板護岸）</a:t>
                      </a:r>
                    </a:p>
                  </a:txBody>
                  <a:tcPr marL="91432" marR="91432" marT="45685" marB="45685" anchor="ctr"/>
                </a:tc>
                <a:extLst>
                  <a:ext uri="{0D108BD9-81ED-4DB2-BD59-A6C34878D82A}">
                    <a16:rowId xmlns:a16="http://schemas.microsoft.com/office/drawing/2014/main" val="10006"/>
                  </a:ext>
                </a:extLst>
              </a:tr>
              <a:tr h="767354">
                <a:tc vMerge="1">
                  <a:txBody>
                    <a:bodyPr/>
                    <a:lstStyle/>
                    <a:p>
                      <a:endParaRPr kumimoji="1" lang="ja-JP" altLang="en-US" sz="1200">
                        <a:latin typeface="Meiryo UI" panose="020B0604030504040204" pitchFamily="50" charset="-128"/>
                        <a:ea typeface="Meiryo UI" panose="020B0604030504040204" pitchFamily="50" charset="-128"/>
                      </a:endParaRPr>
                    </a:p>
                  </a:txBody>
                  <a:tcPr marL="91437" marR="91437" marT="45688" marB="45688" anchor="ctr"/>
                </a:tc>
                <a:tc>
                  <a:txBody>
                    <a:bodyPr/>
                    <a:lstStyle/>
                    <a:p>
                      <a:r>
                        <a:rPr kumimoji="1" lang="ja-JP" altLang="en-US" sz="1100">
                          <a:solidFill>
                            <a:schemeClr val="tx1"/>
                          </a:solidFill>
                          <a:latin typeface="Meiryo UI" panose="020B0604030504040204" pitchFamily="50" charset="-128"/>
                          <a:ea typeface="Meiryo UI" panose="020B0604030504040204" pitchFamily="50" charset="-128"/>
                        </a:rPr>
                        <a:t>目標管理水準を下回る施設の健全度の引き上げ</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Ⅲ</a:t>
                      </a:r>
                      <a:r>
                        <a:rPr kumimoji="1" lang="ja-JP" altLang="en-US" sz="1100" dirty="0">
                          <a:solidFill>
                            <a:schemeClr val="tx1"/>
                          </a:solidFill>
                          <a:latin typeface="Meiryo UI" panose="020B0604030504040204" pitchFamily="50" charset="-128"/>
                          <a:ea typeface="Meiryo UI" panose="020B0604030504040204" pitchFamily="50" charset="-128"/>
                        </a:rPr>
                        <a:t>判定橋梁について</a:t>
                      </a:r>
                      <a:r>
                        <a:rPr kumimoji="1" lang="en-US" altLang="ja-JP" sz="1100" dirty="0">
                          <a:solidFill>
                            <a:schemeClr val="tx1"/>
                          </a:solidFill>
                          <a:latin typeface="Meiryo UI" panose="020B0604030504040204" pitchFamily="50" charset="-128"/>
                          <a:ea typeface="Meiryo UI" panose="020B0604030504040204" pitchFamily="50" charset="-128"/>
                        </a:rPr>
                        <a:t>5</a:t>
                      </a:r>
                      <a:r>
                        <a:rPr kumimoji="1" lang="ja-JP" altLang="en-US" sz="1100" dirty="0">
                          <a:solidFill>
                            <a:schemeClr val="tx1"/>
                          </a:solidFill>
                          <a:latin typeface="Meiryo UI" panose="020B0604030504040204" pitchFamily="50" charset="-128"/>
                          <a:ea typeface="Meiryo UI" panose="020B0604030504040204" pitchFamily="50" charset="-128"/>
                        </a:rPr>
                        <a:t>年以内に補修を実施し、</a:t>
                      </a:r>
                      <a:r>
                        <a:rPr kumimoji="1" lang="en-US" altLang="ja-JP" sz="1100" dirty="0">
                          <a:solidFill>
                            <a:schemeClr val="tx1"/>
                          </a:solidFill>
                          <a:latin typeface="Meiryo UI" panose="020B0604030504040204" pitchFamily="50" charset="-128"/>
                          <a:ea typeface="Meiryo UI" panose="020B0604030504040204" pitchFamily="50" charset="-128"/>
                        </a:rPr>
                        <a:t>Ⅱ</a:t>
                      </a:r>
                      <a:r>
                        <a:rPr kumimoji="1" lang="ja-JP" altLang="en-US" sz="1100" dirty="0">
                          <a:solidFill>
                            <a:schemeClr val="tx1"/>
                          </a:solidFill>
                          <a:latin typeface="Meiryo UI" panose="020B0604030504040204" pitchFamily="50" charset="-128"/>
                          <a:ea typeface="Meiryo UI" panose="020B0604030504040204" pitchFamily="50" charset="-128"/>
                        </a:rPr>
                        <a:t>判定橋梁については、橋梁の重要度や健全度を加味し、順次対策を実施（橋梁）</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△健全度ランク４</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５は減少傾向にあるものの、健全度ランク３の施設数が増加、目標管理水準の閾値の妥当性検証（河川）</a:t>
                      </a:r>
                    </a:p>
                  </a:txBody>
                  <a:tcPr marL="91432" marR="91432" marT="45685" marB="45685" anchor="ctr"/>
                </a:tc>
                <a:extLst>
                  <a:ext uri="{0D108BD9-81ED-4DB2-BD59-A6C34878D82A}">
                    <a16:rowId xmlns:a16="http://schemas.microsoft.com/office/drawing/2014/main" val="10007"/>
                  </a:ext>
                </a:extLst>
              </a:tr>
              <a:tr h="596913">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50" charset="-128"/>
                          <a:ea typeface="Meiryo UI" panose="020B0604030504040204" pitchFamily="50" charset="-128"/>
                        </a:rPr>
                        <a:t>③日常的な維持管理の着実な実践</a:t>
                      </a:r>
                    </a:p>
                  </a:txBody>
                  <a:tcPr marL="91432" marR="91432" marT="45685" marB="45685" anchor="ctr"/>
                </a:tc>
                <a:tc>
                  <a:txBody>
                    <a:bodyPr/>
                    <a:lstStyle/>
                    <a:p>
                      <a:r>
                        <a:rPr kumimoji="1" lang="ja-JP" altLang="en-US" sz="1100">
                          <a:solidFill>
                            <a:schemeClr val="tx1"/>
                          </a:solidFill>
                          <a:latin typeface="Meiryo UI" panose="020B0604030504040204" pitchFamily="50" charset="-128"/>
                          <a:ea typeface="Meiryo UI" panose="020B0604030504040204" pitchFamily="50" charset="-128"/>
                        </a:rPr>
                        <a:t>日常パトロールの実施</a:t>
                      </a:r>
                    </a:p>
                  </a:txBody>
                  <a:tcPr marL="91432" marR="91432" marT="45685" marB="45685" anchor="ctr"/>
                </a:tc>
                <a:tc>
                  <a:txBody>
                    <a:bodyPr/>
                    <a:lstStyle/>
                    <a:p>
                      <a:pPr algn="ctr"/>
                      <a:r>
                        <a:rPr kumimoji="1" lang="ja-JP" altLang="en-US" sz="1100">
                          <a:solidFill>
                            <a:schemeClr val="tx1"/>
                          </a:solidFill>
                          <a:latin typeface="Meiryo UI" panose="020B0604030504040204" pitchFamily="50" charset="-128"/>
                          <a:ea typeface="Meiryo UI" panose="020B0604030504040204" pitchFamily="50" charset="-128"/>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〇施設状態の把握や不具合の早期発見等のため、日常パトロールを実施</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〇対応状況を建設</a:t>
                      </a:r>
                      <a:r>
                        <a:rPr kumimoji="1" lang="en-US" altLang="ja-JP" sz="1100" dirty="0">
                          <a:solidFill>
                            <a:schemeClr val="tx1"/>
                          </a:solidFill>
                          <a:latin typeface="Meiryo UI" panose="020B0604030504040204" pitchFamily="50" charset="-128"/>
                          <a:ea typeface="Meiryo UI" panose="020B0604030504040204" pitchFamily="50" charset="-128"/>
                        </a:rPr>
                        <a:t>CALS</a:t>
                      </a:r>
                      <a:r>
                        <a:rPr kumimoji="1" lang="ja-JP" altLang="en-US" sz="1100" dirty="0">
                          <a:solidFill>
                            <a:schemeClr val="tx1"/>
                          </a:solidFill>
                          <a:latin typeface="Meiryo UI" panose="020B0604030504040204" pitchFamily="50" charset="-128"/>
                          <a:ea typeface="Meiryo UI" panose="020B0604030504040204" pitchFamily="50" charset="-128"/>
                        </a:rPr>
                        <a:t>に一元化し情報共有</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91432" marR="91432" marT="45685" marB="45685" anchor="ctr"/>
                </a:tc>
                <a:extLst>
                  <a:ext uri="{0D108BD9-81ED-4DB2-BD59-A6C34878D82A}">
                    <a16:rowId xmlns:a16="http://schemas.microsoft.com/office/drawing/2014/main" val="10008"/>
                  </a:ext>
                </a:extLst>
              </a:tr>
              <a:tr h="428533">
                <a:tc vMerge="1">
                  <a:txBody>
                    <a:bodyPr/>
                    <a:lstStyle/>
                    <a:p>
                      <a:endParaRPr kumimoji="1" lang="ja-JP" altLang="en-US"/>
                    </a:p>
                  </a:txBody>
                  <a:tcPr/>
                </a:tc>
                <a:tc>
                  <a:txBody>
                    <a:bodyPr/>
                    <a:lstStyle/>
                    <a:p>
                      <a:r>
                        <a:rPr kumimoji="1" lang="ja-JP" altLang="en-US" sz="1100">
                          <a:solidFill>
                            <a:schemeClr val="tx1"/>
                          </a:solidFill>
                          <a:latin typeface="Meiryo UI" panose="020B0604030504040204" pitchFamily="50" charset="-128"/>
                          <a:ea typeface="Meiryo UI" panose="020B0604030504040204" pitchFamily="50" charset="-128"/>
                        </a:rPr>
                        <a:t>維持管理作業の実施</a:t>
                      </a:r>
                    </a:p>
                  </a:txBody>
                  <a:tcPr marL="91432" marR="91432" marT="45685" marB="45685" anchor="ctr"/>
                </a:tc>
                <a:tc>
                  <a:txBody>
                    <a:bodyPr/>
                    <a:lstStyle/>
                    <a:p>
                      <a:pPr algn="ctr"/>
                      <a:r>
                        <a:rPr kumimoji="1" lang="ja-JP" altLang="en-US" sz="1100">
                          <a:solidFill>
                            <a:schemeClr val="tx1"/>
                          </a:solidFill>
                          <a:latin typeface="Meiryo UI" panose="020B0604030504040204" pitchFamily="50" charset="-128"/>
                          <a:ea typeface="Meiryo UI" panose="020B0604030504040204" pitchFamily="50" charset="-128"/>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〇日常パトロール等の結果から、施設の不具合や規模等の損傷状況に応じて、直営作業等により迅速に対応</a:t>
                      </a:r>
                    </a:p>
                  </a:txBody>
                  <a:tcPr marL="91432" marR="91432" marT="45685" marB="45685" anchor="ctr"/>
                </a:tc>
                <a:extLst>
                  <a:ext uri="{0D108BD9-81ED-4DB2-BD59-A6C34878D82A}">
                    <a16:rowId xmlns:a16="http://schemas.microsoft.com/office/drawing/2014/main" val="10009"/>
                  </a:ext>
                </a:extLst>
              </a:tr>
              <a:tr h="428533">
                <a:tc vMerge="1">
                  <a:txBody>
                    <a:bodyPr/>
                    <a:lstStyle/>
                    <a:p>
                      <a:endParaRPr kumimoji="1" lang="ja-JP" altLang="en-US" sz="1200">
                        <a:latin typeface="Meiryo UI" panose="020B0604030504040204" pitchFamily="50" charset="-128"/>
                        <a:ea typeface="Meiryo UI" panose="020B0604030504040204" pitchFamily="50" charset="-128"/>
                      </a:endParaRPr>
                    </a:p>
                  </a:txBody>
                  <a:tcPr marL="91437" marR="91437" marT="45688" marB="45688" anchor="ctr"/>
                </a:tc>
                <a:tc>
                  <a:txBody>
                    <a:bodyPr/>
                    <a:lstStyle/>
                    <a:p>
                      <a:r>
                        <a:rPr kumimoji="1" lang="ja-JP" altLang="en-US" sz="1100">
                          <a:solidFill>
                            <a:schemeClr val="tx1"/>
                          </a:solidFill>
                          <a:latin typeface="Meiryo UI" panose="020B0604030504040204" pitchFamily="50" charset="-128"/>
                          <a:ea typeface="Meiryo UI" panose="020B0604030504040204" pitchFamily="50" charset="-128"/>
                        </a:rPr>
                        <a:t>府民協働の取組の実施</a:t>
                      </a:r>
                    </a:p>
                  </a:txBody>
                  <a:tcPr marL="91432" marR="91432" marT="45685" marB="45685" anchor="ctr"/>
                </a:tc>
                <a:tc>
                  <a:txBody>
                    <a:bodyPr/>
                    <a:lstStyle/>
                    <a:p>
                      <a:pPr algn="ctr"/>
                      <a:r>
                        <a:rPr kumimoji="1" lang="ja-JP" altLang="en-US" sz="1100">
                          <a:solidFill>
                            <a:schemeClr val="tx1"/>
                          </a:solidFill>
                          <a:latin typeface="Meiryo UI" panose="020B0604030504040204" pitchFamily="50" charset="-128"/>
                          <a:ea typeface="Meiryo UI" panose="020B0604030504040204" pitchFamily="50" charset="-128"/>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85" marB="45685"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〇アドプトプログラム等を通じ、府民や企業等、地域社会と協働、連携した維持管理を推進</a:t>
                      </a:r>
                    </a:p>
                  </a:txBody>
                  <a:tcPr marL="91432" marR="91432" marT="45685" marB="45685" anchor="ctr"/>
                </a:tc>
                <a:extLst>
                  <a:ext uri="{0D108BD9-81ED-4DB2-BD59-A6C34878D82A}">
                    <a16:rowId xmlns:a16="http://schemas.microsoft.com/office/drawing/2014/main" val="10010"/>
                  </a:ext>
                </a:extLst>
              </a:tr>
            </a:tbl>
          </a:graphicData>
        </a:graphic>
      </p:graphicFrame>
      <p:sp>
        <p:nvSpPr>
          <p:cNvPr id="7277" name="コンテンツ プレースホルダー 2">
            <a:extLst>
              <a:ext uri="{FF2B5EF4-FFF2-40B4-BE49-F238E27FC236}">
                <a16:creationId xmlns:a16="http://schemas.microsoft.com/office/drawing/2014/main" id="{85E6C68F-C162-4230-9366-4FE1926469D5}"/>
              </a:ext>
            </a:extLst>
          </p:cNvPr>
          <p:cNvSpPr txBox="1">
            <a:spLocks/>
          </p:cNvSpPr>
          <p:nvPr/>
        </p:nvSpPr>
        <p:spPr bwMode="auto">
          <a:xfrm>
            <a:off x="50800" y="668338"/>
            <a:ext cx="9058275" cy="889000"/>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800">
                <a:latin typeface="Meiryo UI" panose="020B0604030504040204" pitchFamily="50" charset="-128"/>
                <a:ea typeface="Meiryo UI" panose="020B0604030504040204" pitchFamily="50" charset="-128"/>
              </a:rPr>
              <a:t>計画的・日常的な維持管理について、主に①点検業務の充実、②予防保全の推進とレベルアップ、更新時期の見極め、③日常的な維持管理の着実な実践の観点で取組を実施</a:t>
            </a:r>
            <a:endParaRPr lang="en-US" altLang="ja-JP" sz="180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800">
                <a:latin typeface="Meiryo UI" panose="020B0604030504040204" pitchFamily="50" charset="-128"/>
                <a:ea typeface="Meiryo UI" panose="020B0604030504040204" pitchFamily="50" charset="-128"/>
              </a:rPr>
              <a:t>一部取組で課題があるものの、ほとんどの取組が概ね計画どおりに実施中</a:t>
            </a:r>
          </a:p>
        </p:txBody>
      </p:sp>
      <p:sp>
        <p:nvSpPr>
          <p:cNvPr id="7282" name="コンテンツ プレースホルダー 2">
            <a:extLst>
              <a:ext uri="{FF2B5EF4-FFF2-40B4-BE49-F238E27FC236}">
                <a16:creationId xmlns:a16="http://schemas.microsoft.com/office/drawing/2014/main" id="{9C0FC863-3E55-4F51-9148-83011588B0B9}"/>
              </a:ext>
            </a:extLst>
          </p:cNvPr>
          <p:cNvSpPr txBox="1">
            <a:spLocks noChangeArrowheads="1"/>
          </p:cNvSpPr>
          <p:nvPr/>
        </p:nvSpPr>
        <p:spPr bwMode="auto">
          <a:xfrm>
            <a:off x="3181350" y="6526213"/>
            <a:ext cx="52070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凡例</a:t>
            </a:r>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〇：概ね計画通り実施　△：課題あり　</a:t>
            </a:r>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：未実施</a:t>
            </a:r>
          </a:p>
        </p:txBody>
      </p:sp>
      <p:sp>
        <p:nvSpPr>
          <p:cNvPr id="5" name="スライド番号プレースホルダー 2">
            <a:extLst>
              <a:ext uri="{FF2B5EF4-FFF2-40B4-BE49-F238E27FC236}">
                <a16:creationId xmlns:a16="http://schemas.microsoft.com/office/drawing/2014/main" id="{1916F936-6B93-1A65-1C9F-F33AA4FFB16E}"/>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28</a:t>
            </a:fld>
            <a:endParaRPr lang="ja-JP" altLang="en-US" sz="1200">
              <a:solidFill>
                <a:srgbClr val="898989"/>
              </a:solidFill>
              <a:latin typeface="Meiryo UI" panose="020B0604030504040204" pitchFamily="50" charset="-128"/>
              <a:ea typeface="Meiryo UI" panose="020B0604030504040204" pitchFamily="50"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5788034-BDBF-48E7-A82C-D3BDA7267A42}"/>
              </a:ext>
            </a:extLst>
          </p:cNvPr>
          <p:cNvPicPr>
            <a:picLocks noChangeAspect="1"/>
          </p:cNvPicPr>
          <p:nvPr/>
        </p:nvPicPr>
        <p:blipFill>
          <a:blip r:embed="rId2"/>
          <a:stretch>
            <a:fillRect/>
          </a:stretch>
        </p:blipFill>
        <p:spPr>
          <a:xfrm>
            <a:off x="314644" y="2133375"/>
            <a:ext cx="3537583" cy="2160000"/>
          </a:xfrm>
          <a:prstGeom prst="rect">
            <a:avLst/>
          </a:prstGeom>
          <a:solidFill>
            <a:schemeClr val="bg1"/>
          </a:solidFill>
        </p:spPr>
      </p:pic>
      <p:graphicFrame>
        <p:nvGraphicFramePr>
          <p:cNvPr id="32" name="グラフ 31">
            <a:extLst>
              <a:ext uri="{FF2B5EF4-FFF2-40B4-BE49-F238E27FC236}">
                <a16:creationId xmlns:a16="http://schemas.microsoft.com/office/drawing/2014/main" id="{63454D5F-B228-44D9-A870-EBC0F2DB7F1C}"/>
              </a:ext>
            </a:extLst>
          </p:cNvPr>
          <p:cNvGraphicFramePr>
            <a:graphicFrameLocks/>
          </p:cNvGraphicFramePr>
          <p:nvPr>
            <p:extLst>
              <p:ext uri="{D42A27DB-BD31-4B8C-83A1-F6EECF244321}">
                <p14:modId xmlns:p14="http://schemas.microsoft.com/office/powerpoint/2010/main" val="3409174972"/>
              </p:ext>
            </p:extLst>
          </p:nvPr>
        </p:nvGraphicFramePr>
        <p:xfrm>
          <a:off x="1995174" y="4847236"/>
          <a:ext cx="6980711" cy="1858412"/>
        </p:xfrm>
        <a:graphic>
          <a:graphicData uri="http://schemas.openxmlformats.org/drawingml/2006/chart">
            <c:chart xmlns:c="http://schemas.openxmlformats.org/drawingml/2006/chart" xmlns:r="http://schemas.openxmlformats.org/officeDocument/2006/relationships" r:id="rId3"/>
          </a:graphicData>
        </a:graphic>
      </p:graphicFrame>
      <p:sp>
        <p:nvSpPr>
          <p:cNvPr id="51" name="コンテンツ プレースホルダー 2">
            <a:extLst>
              <a:ext uri="{FF2B5EF4-FFF2-40B4-BE49-F238E27FC236}">
                <a16:creationId xmlns:a16="http://schemas.microsoft.com/office/drawing/2014/main" id="{8C49D9D8-3ECA-4787-BF55-ECC5F02CEBA3}"/>
              </a:ext>
            </a:extLst>
          </p:cNvPr>
          <p:cNvSpPr txBox="1">
            <a:spLocks/>
          </p:cNvSpPr>
          <p:nvPr/>
        </p:nvSpPr>
        <p:spPr bwMode="auto">
          <a:xfrm>
            <a:off x="50800" y="617538"/>
            <a:ext cx="9058275" cy="779820"/>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lIns="91440" tIns="45720" rIns="91440" bIns="45720"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800">
                <a:latin typeface="Meiryo UI"/>
                <a:ea typeface="Meiryo UI"/>
              </a:rPr>
              <a:t>現計画の令和４年度末時点での目標管理水準の達成率は</a:t>
            </a:r>
            <a:r>
              <a:rPr lang="en-US" altLang="ja-JP" sz="1800">
                <a:latin typeface="Meiryo UI"/>
                <a:ea typeface="Meiryo UI"/>
              </a:rPr>
              <a:t>80</a:t>
            </a:r>
            <a:r>
              <a:rPr lang="ja-JP" altLang="en-US" sz="1800">
                <a:latin typeface="Meiryo UI"/>
                <a:ea typeface="Meiryo UI"/>
              </a:rPr>
              <a:t>％程度</a:t>
            </a:r>
            <a:endParaRPr lang="en-US" altLang="ja-JP" sz="1800">
              <a:latin typeface="Meiryo UI"/>
              <a:ea typeface="Meiryo UI"/>
            </a:endParaRPr>
          </a:p>
          <a:p>
            <a:pPr eaLnBrk="1" hangingPunct="1">
              <a:spcBef>
                <a:spcPct val="0"/>
              </a:spcBef>
              <a:buFont typeface="Wingdings" panose="05000000000000000000" pitchFamily="2" charset="2"/>
              <a:buChar char="l"/>
            </a:pPr>
            <a:r>
              <a:rPr lang="ja-JP" altLang="en-US" sz="1800">
                <a:latin typeface="Meiryo UI" panose="020B0604030504040204" pitchFamily="50" charset="-128"/>
                <a:ea typeface="Meiryo UI" panose="020B0604030504040204" pitchFamily="50" charset="-128"/>
              </a:rPr>
              <a:t>要望苦情件数については、道路施設が増加傾向</a:t>
            </a:r>
          </a:p>
        </p:txBody>
      </p:sp>
      <p:sp>
        <p:nvSpPr>
          <p:cNvPr id="8" name="Rectangle 2">
            <a:extLst>
              <a:ext uri="{FF2B5EF4-FFF2-40B4-BE49-F238E27FC236}">
                <a16:creationId xmlns:a16="http://schemas.microsoft.com/office/drawing/2014/main" id="{A468E1EE-7655-45FB-90A4-4F4BB6351C40}"/>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42217299-F5A5-4FC5-B21C-CEE284C85A1B}"/>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866E514F-FE03-44A9-AA6D-DE5A2D1F3575}"/>
              </a:ext>
            </a:extLst>
          </p:cNvPr>
          <p:cNvSpPr/>
          <p:nvPr/>
        </p:nvSpPr>
        <p:spPr>
          <a:xfrm>
            <a:off x="142874" y="61913"/>
            <a:ext cx="7423785" cy="461665"/>
          </a:xfrm>
          <a:prstGeom prst="rect">
            <a:avLst/>
          </a:prstGeom>
        </p:spPr>
        <p:txBody>
          <a:bodyPr wrap="square">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4</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計画的維持管理と日常的維持管理の主な取組み</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5128799E-0077-4742-B85E-190AA5E54B78}"/>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3079" name="スライド番号プレースホルダー 2">
            <a:extLst>
              <a:ext uri="{FF2B5EF4-FFF2-40B4-BE49-F238E27FC236}">
                <a16:creationId xmlns:a16="http://schemas.microsoft.com/office/drawing/2014/main" id="{D3D51B2F-91FF-44F7-8744-9CC5118EE44E}"/>
              </a:ext>
            </a:extLst>
          </p:cNvPr>
          <p:cNvSpPr txBox="1">
            <a:spLocks noChangeArrowheads="1"/>
          </p:cNvSpPr>
          <p:nvPr/>
        </p:nvSpPr>
        <p:spPr bwMode="auto">
          <a:xfrm>
            <a:off x="7010400" y="6521449"/>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50BB888C-A787-46CB-B1BB-DD9298B789EE}"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29</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0C2676B8-237F-4A64-BC20-2404ECEED5BD}"/>
              </a:ext>
            </a:extLst>
          </p:cNvPr>
          <p:cNvSpPr txBox="1">
            <a:spLocks noChangeArrowheads="1"/>
          </p:cNvSpPr>
          <p:nvPr/>
        </p:nvSpPr>
        <p:spPr bwMode="auto">
          <a:xfrm>
            <a:off x="129540" y="1812338"/>
            <a:ext cx="3162300" cy="324000"/>
          </a:xfrm>
          <a:prstGeom prst="rect">
            <a:avLst/>
          </a:prstGeom>
          <a:noFill/>
          <a:ln w="9525">
            <a:noFill/>
            <a:miter lim="800000"/>
            <a:headEnd/>
            <a:tailEnd/>
          </a:ln>
        </p:spPr>
        <p:txBody>
          <a:bodyPr/>
          <a:lstStyle/>
          <a:p>
            <a:pPr algn="just" eaLnBrk="1" fontAlgn="auto" hangingPunct="1">
              <a:spcBef>
                <a:spcPts val="0"/>
              </a:spcBef>
              <a:spcAft>
                <a:spcPts val="0"/>
              </a:spcAft>
              <a:defRPr/>
            </a:pPr>
            <a:r>
              <a:rPr lang="ja-JP" altLang="en-US" sz="1400" kern="100">
                <a:solidFill>
                  <a:srgbClr val="000000"/>
                </a:solidFill>
                <a:latin typeface="Century"/>
                <a:ea typeface="Meiryo UI"/>
                <a:cs typeface="Times New Roman"/>
              </a:rPr>
              <a:t>●現計画に対する補修の進捗状況</a:t>
            </a:r>
          </a:p>
        </p:txBody>
      </p:sp>
      <p:sp>
        <p:nvSpPr>
          <p:cNvPr id="27" name="テキスト ボックス 26">
            <a:extLst>
              <a:ext uri="{FF2B5EF4-FFF2-40B4-BE49-F238E27FC236}">
                <a16:creationId xmlns:a16="http://schemas.microsoft.com/office/drawing/2014/main" id="{3EED7124-0438-4859-B6A1-7173392BBF32}"/>
              </a:ext>
            </a:extLst>
          </p:cNvPr>
          <p:cNvSpPr txBox="1">
            <a:spLocks noChangeArrowheads="1"/>
          </p:cNvSpPr>
          <p:nvPr/>
        </p:nvSpPr>
        <p:spPr bwMode="auto">
          <a:xfrm>
            <a:off x="4860692" y="1809375"/>
            <a:ext cx="4702408" cy="324000"/>
          </a:xfrm>
          <a:prstGeom prst="rect">
            <a:avLst/>
          </a:prstGeom>
          <a:noFill/>
          <a:ln w="9525">
            <a:noFill/>
            <a:miter lim="800000"/>
            <a:headEnd/>
            <a:tailEnd/>
          </a:ln>
        </p:spPr>
        <p:txBody>
          <a:bodyPr/>
          <a:lstStyle/>
          <a:p>
            <a:pPr algn="just" eaLnBrk="1" fontAlgn="auto" hangingPunct="1">
              <a:spcBef>
                <a:spcPts val="0"/>
              </a:spcBef>
              <a:spcAft>
                <a:spcPts val="0"/>
              </a:spcAft>
              <a:defRPr/>
            </a:pPr>
            <a:r>
              <a:rPr lang="ja-JP" altLang="en-US" sz="1400" kern="100">
                <a:solidFill>
                  <a:srgbClr val="000000"/>
                </a:solidFill>
                <a:latin typeface="Century"/>
                <a:ea typeface="Meiryo UI"/>
                <a:cs typeface="Times New Roman"/>
              </a:rPr>
              <a:t>●現計画における目標管理水準の確保状況（全数）</a:t>
            </a:r>
          </a:p>
        </p:txBody>
      </p:sp>
      <p:graphicFrame>
        <p:nvGraphicFramePr>
          <p:cNvPr id="33" name="グラフ 32">
            <a:extLst>
              <a:ext uri="{FF2B5EF4-FFF2-40B4-BE49-F238E27FC236}">
                <a16:creationId xmlns:a16="http://schemas.microsoft.com/office/drawing/2014/main" id="{BF9B300D-9CE5-4FAC-8C4D-0F547CA2F760}"/>
              </a:ext>
            </a:extLst>
          </p:cNvPr>
          <p:cNvGraphicFramePr>
            <a:graphicFrameLocks/>
          </p:cNvGraphicFramePr>
          <p:nvPr>
            <p:extLst>
              <p:ext uri="{D42A27DB-BD31-4B8C-83A1-F6EECF244321}">
                <p14:modId xmlns:p14="http://schemas.microsoft.com/office/powerpoint/2010/main" val="1626011573"/>
              </p:ext>
            </p:extLst>
          </p:nvPr>
        </p:nvGraphicFramePr>
        <p:xfrm>
          <a:off x="238442" y="5399639"/>
          <a:ext cx="2105977" cy="1122178"/>
        </p:xfrm>
        <a:graphic>
          <a:graphicData uri="http://schemas.openxmlformats.org/drawingml/2006/chart">
            <c:chart xmlns:c="http://schemas.openxmlformats.org/drawingml/2006/chart" xmlns:r="http://schemas.openxmlformats.org/officeDocument/2006/relationships" r:id="rId4"/>
          </a:graphicData>
        </a:graphic>
      </p:graphicFrame>
      <p:sp>
        <p:nvSpPr>
          <p:cNvPr id="37" name="矢印: 右 36">
            <a:extLst>
              <a:ext uri="{FF2B5EF4-FFF2-40B4-BE49-F238E27FC236}">
                <a16:creationId xmlns:a16="http://schemas.microsoft.com/office/drawing/2014/main" id="{B89801DF-C920-4474-ADC6-CC4B3F69353B}"/>
              </a:ext>
            </a:extLst>
          </p:cNvPr>
          <p:cNvSpPr/>
          <p:nvPr/>
        </p:nvSpPr>
        <p:spPr>
          <a:xfrm>
            <a:off x="4020639" y="2881915"/>
            <a:ext cx="837163" cy="6629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sp>
        <p:nvSpPr>
          <p:cNvPr id="50" name="正方形/長方形 88">
            <a:extLst>
              <a:ext uri="{FF2B5EF4-FFF2-40B4-BE49-F238E27FC236}">
                <a16:creationId xmlns:a16="http://schemas.microsoft.com/office/drawing/2014/main" id="{B8547E40-0539-4EEB-B6D7-40FCCC31EDA4}"/>
              </a:ext>
            </a:extLst>
          </p:cNvPr>
          <p:cNvSpPr>
            <a:spLocks noChangeArrowheads="1"/>
          </p:cNvSpPr>
          <p:nvPr/>
        </p:nvSpPr>
        <p:spPr bwMode="auto">
          <a:xfrm>
            <a:off x="7284720" y="77788"/>
            <a:ext cx="1824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現計画の振り返りと</a:t>
            </a:r>
            <a:endParaRPr lang="en-US" altLang="ja-JP" sz="1200" b="1">
              <a:solidFill>
                <a:schemeClr val="bg1"/>
              </a:solidFill>
              <a:latin typeface="Meiryo UI" panose="020B0604030504040204" pitchFamily="50" charset="-128"/>
              <a:ea typeface="Meiryo UI" panose="020B0604030504040204" pitchFamily="50" charset="-128"/>
            </a:endParaRPr>
          </a:p>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検証</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52" name="角丸四角形 8">
            <a:extLst>
              <a:ext uri="{FF2B5EF4-FFF2-40B4-BE49-F238E27FC236}">
                <a16:creationId xmlns:a16="http://schemas.microsoft.com/office/drawing/2014/main" id="{31EE8062-C6F9-4863-A5CA-469323A1CA68}"/>
              </a:ext>
            </a:extLst>
          </p:cNvPr>
          <p:cNvSpPr/>
          <p:nvPr/>
        </p:nvSpPr>
        <p:spPr>
          <a:xfrm>
            <a:off x="46038" y="1661652"/>
            <a:ext cx="9045544" cy="2930603"/>
          </a:xfrm>
          <a:prstGeom prst="roundRect">
            <a:avLst>
              <a:gd name="adj" fmla="val 27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a:solidFill>
                <a:prstClr val="white"/>
              </a:solidFill>
            </a:endParaRPr>
          </a:p>
        </p:txBody>
      </p:sp>
      <p:sp>
        <p:nvSpPr>
          <p:cNvPr id="53" name="正方形/長方形 52">
            <a:extLst>
              <a:ext uri="{FF2B5EF4-FFF2-40B4-BE49-F238E27FC236}">
                <a16:creationId xmlns:a16="http://schemas.microsoft.com/office/drawing/2014/main" id="{FD11A577-E532-41B4-B527-D0EF2F6E7F9E}"/>
              </a:ext>
            </a:extLst>
          </p:cNvPr>
          <p:cNvSpPr/>
          <p:nvPr/>
        </p:nvSpPr>
        <p:spPr>
          <a:xfrm>
            <a:off x="46038" y="1468735"/>
            <a:ext cx="1888807" cy="3272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latin typeface="Meiryo UI" panose="020B0604030504040204" pitchFamily="50" charset="-128"/>
                <a:ea typeface="Meiryo UI" panose="020B0604030504040204" pitchFamily="50" charset="-128"/>
              </a:rPr>
              <a:t>計画的維持管理</a:t>
            </a:r>
            <a:endParaRPr kumimoji="1" lang="ja-JP" altLang="en-US" b="1">
              <a:solidFill>
                <a:schemeClr val="tx1"/>
              </a:solidFill>
              <a:latin typeface="Meiryo UI" panose="020B0604030504040204" pitchFamily="50" charset="-128"/>
              <a:ea typeface="Meiryo UI" panose="020B0604030504040204" pitchFamily="50" charset="-128"/>
            </a:endParaRPr>
          </a:p>
        </p:txBody>
      </p:sp>
      <p:sp>
        <p:nvSpPr>
          <p:cNvPr id="55" name="角丸四角形 8">
            <a:extLst>
              <a:ext uri="{FF2B5EF4-FFF2-40B4-BE49-F238E27FC236}">
                <a16:creationId xmlns:a16="http://schemas.microsoft.com/office/drawing/2014/main" id="{BA54C1AF-B7E3-45DE-9391-A2FC9B90022A}"/>
              </a:ext>
            </a:extLst>
          </p:cNvPr>
          <p:cNvSpPr/>
          <p:nvPr/>
        </p:nvSpPr>
        <p:spPr>
          <a:xfrm>
            <a:off x="63531" y="4810208"/>
            <a:ext cx="9045544" cy="1998806"/>
          </a:xfrm>
          <a:prstGeom prst="roundRect">
            <a:avLst>
              <a:gd name="adj" fmla="val 27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a:solidFill>
                <a:prstClr val="white"/>
              </a:solidFill>
            </a:endParaRPr>
          </a:p>
        </p:txBody>
      </p:sp>
      <p:sp>
        <p:nvSpPr>
          <p:cNvPr id="54" name="正方形/長方形 53">
            <a:extLst>
              <a:ext uri="{FF2B5EF4-FFF2-40B4-BE49-F238E27FC236}">
                <a16:creationId xmlns:a16="http://schemas.microsoft.com/office/drawing/2014/main" id="{F6173FAB-9FD2-4734-9E44-B459467553F9}"/>
              </a:ext>
            </a:extLst>
          </p:cNvPr>
          <p:cNvSpPr/>
          <p:nvPr/>
        </p:nvSpPr>
        <p:spPr>
          <a:xfrm>
            <a:off x="63531" y="4647707"/>
            <a:ext cx="1888807" cy="3272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latin typeface="Meiryo UI" panose="020B0604030504040204" pitchFamily="50" charset="-128"/>
                <a:ea typeface="Meiryo UI" panose="020B0604030504040204" pitchFamily="50" charset="-128"/>
              </a:rPr>
              <a:t>日常的維持管理</a:t>
            </a:r>
            <a:endParaRPr kumimoji="1" lang="ja-JP" altLang="en-US" b="1">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FFEE3D44-A237-4715-99F3-6F5CB7EAB56D}"/>
              </a:ext>
            </a:extLst>
          </p:cNvPr>
          <p:cNvSpPr txBox="1">
            <a:spLocks noChangeArrowheads="1"/>
          </p:cNvSpPr>
          <p:nvPr/>
        </p:nvSpPr>
        <p:spPr bwMode="auto">
          <a:xfrm>
            <a:off x="129540" y="5044330"/>
            <a:ext cx="2021682" cy="371820"/>
          </a:xfrm>
          <a:prstGeom prst="rect">
            <a:avLst/>
          </a:prstGeom>
          <a:noFill/>
          <a:ln w="9525">
            <a:noFill/>
            <a:miter lim="800000"/>
            <a:headEnd/>
            <a:tailEnd/>
          </a:ln>
        </p:spPr>
        <p:txBody>
          <a:bodyPr/>
          <a:lstStyle/>
          <a:p>
            <a:pPr algn="just" eaLnBrk="1" fontAlgn="auto" hangingPunct="1">
              <a:spcBef>
                <a:spcPts val="0"/>
              </a:spcBef>
              <a:spcAft>
                <a:spcPts val="0"/>
              </a:spcAft>
              <a:defRPr/>
            </a:pPr>
            <a:r>
              <a:rPr lang="ja-JP" altLang="en-US" sz="1400" kern="100">
                <a:solidFill>
                  <a:srgbClr val="000000"/>
                </a:solidFill>
                <a:latin typeface="Century"/>
                <a:ea typeface="Meiryo UI"/>
                <a:cs typeface="Times New Roman"/>
              </a:rPr>
              <a:t>●苦情要望件数の推移</a:t>
            </a:r>
          </a:p>
        </p:txBody>
      </p:sp>
      <p:pic>
        <p:nvPicPr>
          <p:cNvPr id="12" name="図 11">
            <a:extLst>
              <a:ext uri="{FF2B5EF4-FFF2-40B4-BE49-F238E27FC236}">
                <a16:creationId xmlns:a16="http://schemas.microsoft.com/office/drawing/2014/main" id="{D0925B4E-43BA-4F4D-9FEF-4B02709F4C2D}"/>
              </a:ext>
            </a:extLst>
          </p:cNvPr>
          <p:cNvPicPr>
            <a:picLocks noChangeAspect="1"/>
          </p:cNvPicPr>
          <p:nvPr/>
        </p:nvPicPr>
        <p:blipFill>
          <a:blip r:embed="rId5"/>
          <a:stretch>
            <a:fillRect/>
          </a:stretch>
        </p:blipFill>
        <p:spPr>
          <a:xfrm>
            <a:off x="5026213" y="2133375"/>
            <a:ext cx="3515815" cy="2160000"/>
          </a:xfrm>
          <a:prstGeom prst="rect">
            <a:avLst/>
          </a:prstGeom>
          <a:solidFill>
            <a:schemeClr val="bg1"/>
          </a:solidFill>
        </p:spPr>
      </p:pic>
      <p:sp>
        <p:nvSpPr>
          <p:cNvPr id="13" name="テキスト ボックス 12">
            <a:extLst>
              <a:ext uri="{FF2B5EF4-FFF2-40B4-BE49-F238E27FC236}">
                <a16:creationId xmlns:a16="http://schemas.microsoft.com/office/drawing/2014/main" id="{0E19E088-90C3-425B-814D-EE98DDCFF282}"/>
              </a:ext>
            </a:extLst>
          </p:cNvPr>
          <p:cNvSpPr txBox="1"/>
          <p:nvPr/>
        </p:nvSpPr>
        <p:spPr>
          <a:xfrm>
            <a:off x="4953330" y="4248216"/>
            <a:ext cx="3661580" cy="230832"/>
          </a:xfrm>
          <a:prstGeom prst="rect">
            <a:avLst/>
          </a:prstGeom>
          <a:noFill/>
        </p:spPr>
        <p:txBody>
          <a:bodyPr wrap="none" rtlCol="0">
            <a:spAutoFit/>
          </a:bodyPr>
          <a:lstStyle/>
          <a:p>
            <a:r>
              <a:rPr kumimoji="1" lang="en-US" altLang="ja-JP" sz="900">
                <a:latin typeface="Meiryo UI" panose="020B0604030504040204" pitchFamily="50" charset="-128"/>
                <a:ea typeface="Meiryo UI" panose="020B0604030504040204" pitchFamily="50" charset="-128"/>
              </a:rPr>
              <a:t>※</a:t>
            </a:r>
            <a:r>
              <a:rPr kumimoji="1" lang="ja-JP" altLang="en-US" sz="900">
                <a:latin typeface="Meiryo UI" panose="020B0604030504040204" pitchFamily="50" charset="-128"/>
                <a:ea typeface="Meiryo UI" panose="020B0604030504040204" pitchFamily="50" charset="-128"/>
              </a:rPr>
              <a:t>数量は令和４年度末時点　　</a:t>
            </a:r>
            <a:r>
              <a:rPr lang="en-US" altLang="ja-JP" sz="900">
                <a:latin typeface="Meiryo UI" panose="020B0604030504040204" pitchFamily="50" charset="-128"/>
                <a:ea typeface="Meiryo UI" panose="020B0604030504040204" pitchFamily="50" charset="-128"/>
              </a:rPr>
              <a:t>※</a:t>
            </a:r>
            <a:r>
              <a:rPr lang="ja-JP" altLang="en-US" sz="900">
                <a:latin typeface="Meiryo UI" panose="020B0604030504040204" pitchFamily="50" charset="-128"/>
                <a:ea typeface="Meiryo UI" panose="020B0604030504040204" pitchFamily="50" charset="-128"/>
              </a:rPr>
              <a:t>港湾海岸の土木は岸壁・物揚場を対象</a:t>
            </a:r>
            <a:endParaRPr kumimoji="1" lang="ja-JP" altLang="en-US" sz="900">
              <a:latin typeface="Meiryo UI" panose="020B0604030504040204" pitchFamily="50" charset="-128"/>
              <a:ea typeface="Meiryo UI"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42CE127-3DA1-4B60-8D0B-3336883E8EBE}"/>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FA58E5D4-DA18-4CB9-B5F8-C08D8C6F2D29}"/>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79AA0BD8-9358-49FF-86A5-327FD062769E}"/>
              </a:ext>
            </a:extLst>
          </p:cNvPr>
          <p:cNvSpPr/>
          <p:nvPr/>
        </p:nvSpPr>
        <p:spPr>
          <a:xfrm>
            <a:off x="142875" y="61913"/>
            <a:ext cx="7381875"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1</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1</a:t>
            </a:r>
            <a:r>
              <a:rPr lang="ja-JP" altLang="en-US" sz="2400" b="1">
                <a:solidFill>
                  <a:schemeClr val="bg1"/>
                </a:solidFill>
                <a:latin typeface="Meiryo UI" pitchFamily="50" charset="-128"/>
                <a:ea typeface="Meiryo UI" pitchFamily="50" charset="-128"/>
                <a:cs typeface="Meiryo UI" pitchFamily="50" charset="-128"/>
              </a:rPr>
              <a:t>　</a:t>
            </a:r>
            <a:r>
              <a:rPr lang="zh-TW" altLang="en-US" sz="2400" b="1">
                <a:solidFill>
                  <a:schemeClr val="bg1"/>
                </a:solidFill>
                <a:latin typeface="Meiryo UI" pitchFamily="50" charset="-128"/>
                <a:ea typeface="Meiryo UI" pitchFamily="50" charset="-128"/>
                <a:cs typeface="Meiryo UI" pitchFamily="50" charset="-128"/>
              </a:rPr>
              <a:t>大阪府都市基盤施設長寿命化計画</a:t>
            </a:r>
          </a:p>
        </p:txBody>
      </p:sp>
      <p:sp>
        <p:nvSpPr>
          <p:cNvPr id="11" name="二等辺三角形 10">
            <a:extLst>
              <a:ext uri="{FF2B5EF4-FFF2-40B4-BE49-F238E27FC236}">
                <a16:creationId xmlns:a16="http://schemas.microsoft.com/office/drawing/2014/main" id="{9ED7CBB5-E497-4C17-ACBA-4E1EC882B9A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5126" name="正方形/長方形 11">
            <a:extLst>
              <a:ext uri="{FF2B5EF4-FFF2-40B4-BE49-F238E27FC236}">
                <a16:creationId xmlns:a16="http://schemas.microsoft.com/office/drawing/2014/main" id="{404B7316-76EE-4141-8D8D-B24C41B8FF82}"/>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現計画の概要</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5127" name="テキスト ボックス 6">
            <a:extLst>
              <a:ext uri="{FF2B5EF4-FFF2-40B4-BE49-F238E27FC236}">
                <a16:creationId xmlns:a16="http://schemas.microsoft.com/office/drawing/2014/main" id="{2B498B14-09B9-447B-BD25-E521C2E72059}"/>
              </a:ext>
            </a:extLst>
          </p:cNvPr>
          <p:cNvSpPr txBox="1">
            <a:spLocks noChangeArrowheads="1"/>
          </p:cNvSpPr>
          <p:nvPr/>
        </p:nvSpPr>
        <p:spPr bwMode="auto">
          <a:xfrm>
            <a:off x="34925" y="1027113"/>
            <a:ext cx="100806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b="1">
                <a:solidFill>
                  <a:srgbClr val="000000"/>
                </a:solidFill>
                <a:latin typeface="Meiryo UI" panose="020B0604030504040204" pitchFamily="50" charset="-128"/>
                <a:ea typeface="Meiryo UI" panose="020B0604030504040204" pitchFamily="50" charset="-128"/>
              </a:rPr>
              <a:t>【</a:t>
            </a:r>
            <a:r>
              <a:rPr lang="ja-JP" altLang="en-US" sz="1400" b="1">
                <a:solidFill>
                  <a:srgbClr val="000000"/>
                </a:solidFill>
                <a:latin typeface="Meiryo UI" panose="020B0604030504040204" pitchFamily="50" charset="-128"/>
                <a:ea typeface="Meiryo UI" panose="020B0604030504040204" pitchFamily="50" charset="-128"/>
              </a:rPr>
              <a:t>目　的</a:t>
            </a:r>
            <a:r>
              <a:rPr lang="en-US" altLang="ja-JP" sz="1400" b="1">
                <a:solidFill>
                  <a:srgbClr val="000000"/>
                </a:solidFill>
                <a:latin typeface="Meiryo UI" panose="020B0604030504040204" pitchFamily="50" charset="-128"/>
                <a:ea typeface="Meiryo UI" panose="020B0604030504040204" pitchFamily="50" charset="-128"/>
              </a:rPr>
              <a:t>】</a:t>
            </a:r>
            <a:endParaRPr lang="ja-JP" altLang="en-US" sz="1200">
              <a:solidFill>
                <a:srgbClr val="000000"/>
              </a:solidFill>
              <a:latin typeface="Meiryo UI" panose="020B0604030504040204" pitchFamily="50" charset="-128"/>
              <a:ea typeface="Meiryo UI" panose="020B0604030504040204" pitchFamily="50" charset="-128"/>
            </a:endParaRPr>
          </a:p>
        </p:txBody>
      </p:sp>
      <p:sp>
        <p:nvSpPr>
          <p:cNvPr id="5" name="角丸四角形 8">
            <a:extLst>
              <a:ext uri="{FF2B5EF4-FFF2-40B4-BE49-F238E27FC236}">
                <a16:creationId xmlns:a16="http://schemas.microsoft.com/office/drawing/2014/main" id="{ACBC8838-561C-404A-83CE-48EB5426D0C5}"/>
              </a:ext>
            </a:extLst>
          </p:cNvPr>
          <p:cNvSpPr/>
          <p:nvPr/>
        </p:nvSpPr>
        <p:spPr>
          <a:xfrm>
            <a:off x="46038" y="846138"/>
            <a:ext cx="4716462" cy="5949950"/>
          </a:xfrm>
          <a:prstGeom prst="roundRect">
            <a:avLst>
              <a:gd name="adj" fmla="val 277"/>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algn="ctr">
              <a:defRPr/>
            </a:pPr>
            <a:endParaRPr lang="ja-JP" altLang="en-US">
              <a:solidFill>
                <a:prstClr val="white"/>
              </a:solidFill>
            </a:endParaRPr>
          </a:p>
        </p:txBody>
      </p:sp>
      <p:sp>
        <p:nvSpPr>
          <p:cNvPr id="5129" name="テキスト ボックス 8">
            <a:extLst>
              <a:ext uri="{FF2B5EF4-FFF2-40B4-BE49-F238E27FC236}">
                <a16:creationId xmlns:a16="http://schemas.microsoft.com/office/drawing/2014/main" id="{D37B9ECD-2B72-45F2-A66E-031EAEE80503}"/>
              </a:ext>
            </a:extLst>
          </p:cNvPr>
          <p:cNvSpPr txBox="1">
            <a:spLocks noChangeArrowheads="1"/>
          </p:cNvSpPr>
          <p:nvPr/>
        </p:nvSpPr>
        <p:spPr bwMode="auto">
          <a:xfrm>
            <a:off x="90488" y="700088"/>
            <a:ext cx="1168400" cy="312737"/>
          </a:xfrm>
          <a:prstGeom prst="rect">
            <a:avLst/>
          </a:prstGeom>
          <a:solidFill>
            <a:schemeClr val="bg1"/>
          </a:solidFill>
          <a:ln w="19050">
            <a:solidFill>
              <a:schemeClr val="tx1"/>
            </a:solidFill>
            <a:miter lim="800000"/>
            <a:headEnd/>
            <a:tailEnd/>
          </a:ln>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b="1">
                <a:solidFill>
                  <a:srgbClr val="000000"/>
                </a:solidFill>
                <a:latin typeface="Meiryo UI" panose="020B0604030504040204" pitchFamily="50" charset="-128"/>
                <a:ea typeface="Meiryo UI" panose="020B0604030504040204" pitchFamily="50" charset="-128"/>
              </a:rPr>
              <a:t>計画の概要</a:t>
            </a:r>
          </a:p>
        </p:txBody>
      </p:sp>
      <p:sp>
        <p:nvSpPr>
          <p:cNvPr id="7" name="テキスト ボックス 6">
            <a:extLst>
              <a:ext uri="{FF2B5EF4-FFF2-40B4-BE49-F238E27FC236}">
                <a16:creationId xmlns:a16="http://schemas.microsoft.com/office/drawing/2014/main" id="{AC0D5549-4808-44B3-B74E-A824A7EBA789}"/>
              </a:ext>
            </a:extLst>
          </p:cNvPr>
          <p:cNvSpPr txBox="1"/>
          <p:nvPr/>
        </p:nvSpPr>
        <p:spPr>
          <a:xfrm>
            <a:off x="157163" y="5487988"/>
            <a:ext cx="4559300" cy="1181100"/>
          </a:xfrm>
          <a:prstGeom prst="rect">
            <a:avLst/>
          </a:prstGeom>
          <a:noFill/>
          <a:ln>
            <a:solidFill>
              <a:schemeClr val="tx1"/>
            </a:solidFill>
            <a:prstDash val="dash"/>
          </a:ln>
        </p:spPr>
        <p:txBody>
          <a:bodyPr lIns="65306" tIns="32653" rIns="65306" bIns="32653">
            <a:spAutoFit/>
          </a:bodyPr>
          <a:lstStyle/>
          <a:p>
            <a:pPr>
              <a:defRPr/>
            </a:pPr>
            <a:r>
              <a:rPr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１）人材の育成と確保、技術力向上と継承の仕組みを構築する</a:t>
            </a:r>
          </a:p>
          <a:p>
            <a:pPr>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２）地域が一体となった維持管理を実践する</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・地域維持管理連携プラットフォームの構築</a:t>
            </a:r>
            <a:endPar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　　　１</a:t>
            </a:r>
            <a:r>
              <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a:solidFill>
                  <a:prstClr val="black"/>
                </a:solidFill>
                <a:latin typeface="Meiryo UI" panose="020B0604030504040204" pitchFamily="50" charset="-128"/>
                <a:ea typeface="Meiryo UI" panose="020B0604030504040204" pitchFamily="50" charset="-128"/>
                <a:cs typeface="Meiryo UI" panose="020B0604030504040204" pitchFamily="50" charset="-128"/>
              </a:rPr>
              <a:t>共通</a:t>
            </a:r>
          </a:p>
          <a:p>
            <a:pPr>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３）維持管理業務の改善を図る　</a:t>
            </a:r>
            <a:endPar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83CE8894-FA00-4F55-9911-7B342F6E82B1}"/>
              </a:ext>
            </a:extLst>
          </p:cNvPr>
          <p:cNvSpPr txBox="1"/>
          <p:nvPr/>
        </p:nvSpPr>
        <p:spPr>
          <a:xfrm>
            <a:off x="142875" y="3773488"/>
            <a:ext cx="4573588" cy="1358900"/>
          </a:xfrm>
          <a:prstGeom prst="rect">
            <a:avLst/>
          </a:prstGeom>
          <a:noFill/>
          <a:ln>
            <a:solidFill>
              <a:schemeClr val="tx1"/>
            </a:solidFill>
            <a:prstDash val="dash"/>
          </a:ln>
        </p:spPr>
        <p:txBody>
          <a:bodyPr lIns="65306" tIns="32653" rIns="65306" bIns="32653">
            <a:spAutoFit/>
          </a:bodyPr>
          <a:lstStyle/>
          <a:p>
            <a:pPr>
              <a:defRPr/>
            </a:pPr>
            <a:r>
              <a:rPr lang="ja-JP" altLang="en-US" sz="1200" b="1">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取組ポイント</a:t>
            </a:r>
            <a:endParaRPr lang="en-US" altLang="ja-JP" sz="1200" b="1">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１）致命的な不具合を見逃さない</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・点検の充実、非破壊検査など新技術の導入</a:t>
            </a:r>
            <a:endPar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２）予防保全をレベルアップする</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　・点検データ蓄積などにより、予防保全を高度化　</a:t>
            </a:r>
            <a:endParaRPr lang="en-US" altLang="ja-JP" sz="105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３）更新時期をしっかり見極める</a:t>
            </a:r>
            <a:endParaRPr lang="en-US" altLang="ja-JP" sz="12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2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a:solidFill>
                  <a:prstClr val="black"/>
                </a:solidFill>
                <a:latin typeface="Meiryo UI" panose="020B0604030504040204" pitchFamily="50" charset="-128"/>
                <a:ea typeface="Meiryo UI" panose="020B0604030504040204" pitchFamily="50" charset="-128"/>
                <a:cs typeface="Meiryo UI" panose="020B0604030504040204" pitchFamily="50" charset="-128"/>
              </a:rPr>
              <a:t>・各施設の更新判定フローを設定</a:t>
            </a:r>
          </a:p>
        </p:txBody>
      </p:sp>
      <p:sp>
        <p:nvSpPr>
          <p:cNvPr id="5132" name="テキスト ボックス 14">
            <a:extLst>
              <a:ext uri="{FF2B5EF4-FFF2-40B4-BE49-F238E27FC236}">
                <a16:creationId xmlns:a16="http://schemas.microsoft.com/office/drawing/2014/main" id="{4352AE41-EBAB-4369-A07E-26B57543A3FC}"/>
              </a:ext>
            </a:extLst>
          </p:cNvPr>
          <p:cNvSpPr txBox="1">
            <a:spLocks noChangeArrowheads="1"/>
          </p:cNvSpPr>
          <p:nvPr/>
        </p:nvSpPr>
        <p:spPr bwMode="auto">
          <a:xfrm>
            <a:off x="90488" y="1231900"/>
            <a:ext cx="4716462"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marL="171450" indent="-1714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 typeface="Meiryo UI" panose="020B0604030504040204" pitchFamily="50" charset="-128"/>
              <a:buChar char="○"/>
            </a:pPr>
            <a:r>
              <a:rPr lang="ja-JP" altLang="en-US" sz="1400">
                <a:solidFill>
                  <a:srgbClr val="000000"/>
                </a:solidFill>
                <a:latin typeface="Meiryo UI" panose="020B0604030504040204" pitchFamily="50" charset="-128"/>
                <a:ea typeface="Meiryo UI" panose="020B0604030504040204" pitchFamily="50" charset="-128"/>
              </a:rPr>
              <a:t>高度経済成長期に集中的に整備された都市基盤施設について、これまでの点検、補修などで蓄積されたデータを活用し、最新の専門的な知見に基づき、より一層、戦略的な維持管理を推進するため、「大阪府都市基盤施設長寿命化計画」を策定</a:t>
            </a:r>
            <a:endParaRPr lang="en-US" altLang="ja-JP" sz="1400">
              <a:solidFill>
                <a:srgbClr val="000000"/>
              </a:solidFill>
              <a:latin typeface="Meiryo UI" panose="020B0604030504040204" pitchFamily="50" charset="-128"/>
              <a:ea typeface="Meiryo UI" panose="020B0604030504040204" pitchFamily="50" charset="-128"/>
            </a:endParaRPr>
          </a:p>
          <a:p>
            <a:pPr>
              <a:spcBef>
                <a:spcPct val="0"/>
              </a:spcBef>
              <a:buFont typeface="Meiryo UI" panose="020B0604030504040204" pitchFamily="50" charset="-128"/>
              <a:buChar char="○"/>
            </a:pPr>
            <a:r>
              <a:rPr lang="ja-JP" altLang="en-US" sz="1400">
                <a:solidFill>
                  <a:srgbClr val="000000"/>
                </a:solidFill>
                <a:latin typeface="Meiryo UI" panose="020B0604030504040204" pitchFamily="50" charset="-128"/>
                <a:ea typeface="Meiryo UI" panose="020B0604030504040204" pitchFamily="50" charset="-128"/>
              </a:rPr>
              <a:t>特に、施設毎に更新時期の見極めの考え方を明確化し、将来の更新時期を平準化</a:t>
            </a:r>
            <a:endParaRPr lang="en-US" altLang="ja-JP" sz="1400">
              <a:solidFill>
                <a:srgbClr val="000000"/>
              </a:solidFill>
              <a:latin typeface="Meiryo UI" panose="020B0604030504040204" pitchFamily="50" charset="-128"/>
              <a:ea typeface="Meiryo UI" panose="020B0604030504040204" pitchFamily="50" charset="-128"/>
            </a:endParaRPr>
          </a:p>
          <a:p>
            <a:pPr>
              <a:spcBef>
                <a:spcPct val="0"/>
              </a:spcBef>
              <a:buFont typeface="Meiryo UI" panose="020B0604030504040204" pitchFamily="50" charset="-128"/>
              <a:buChar char="○"/>
            </a:pPr>
            <a:r>
              <a:rPr lang="ja-JP" altLang="en-US" sz="1400">
                <a:solidFill>
                  <a:srgbClr val="000000"/>
                </a:solidFill>
                <a:latin typeface="Meiryo UI" panose="020B0604030504040204" pitchFamily="50" charset="-128"/>
                <a:ea typeface="Meiryo UI" panose="020B0604030504040204" pitchFamily="50" charset="-128"/>
              </a:rPr>
              <a:t>「効率的・効果的な維持管理の推進」や「持続可能な維持管理の仕組みの構築」に向け、今後</a:t>
            </a:r>
            <a:r>
              <a:rPr lang="en-US" altLang="ja-JP" sz="1400">
                <a:solidFill>
                  <a:srgbClr val="000000"/>
                </a:solidFill>
                <a:latin typeface="Meiryo UI" panose="020B0604030504040204" pitchFamily="50" charset="-128"/>
                <a:ea typeface="Meiryo UI" panose="020B0604030504040204" pitchFamily="50" charset="-128"/>
              </a:rPr>
              <a:t>10</a:t>
            </a:r>
            <a:r>
              <a:rPr lang="ja-JP" altLang="en-US" sz="1400">
                <a:solidFill>
                  <a:srgbClr val="000000"/>
                </a:solidFill>
                <a:latin typeface="Meiryo UI" panose="020B0604030504040204" pitchFamily="50" charset="-128"/>
                <a:ea typeface="Meiryo UI" panose="020B0604030504040204" pitchFamily="50" charset="-128"/>
              </a:rPr>
              <a:t>年を見通した「基本方針」と、分野・施設毎の対応方針を定めた「行動計画」で構成</a:t>
            </a:r>
          </a:p>
        </p:txBody>
      </p:sp>
      <p:sp>
        <p:nvSpPr>
          <p:cNvPr id="5133" name="テキスト ボックス 15">
            <a:extLst>
              <a:ext uri="{FF2B5EF4-FFF2-40B4-BE49-F238E27FC236}">
                <a16:creationId xmlns:a16="http://schemas.microsoft.com/office/drawing/2014/main" id="{C521FEC4-6B57-4367-879D-2B17E1B17C61}"/>
              </a:ext>
            </a:extLst>
          </p:cNvPr>
          <p:cNvSpPr txBox="1">
            <a:spLocks noChangeArrowheads="1"/>
          </p:cNvSpPr>
          <p:nvPr/>
        </p:nvSpPr>
        <p:spPr bwMode="auto">
          <a:xfrm>
            <a:off x="80963" y="3257550"/>
            <a:ext cx="10795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b="1">
                <a:solidFill>
                  <a:srgbClr val="000000"/>
                </a:solidFill>
                <a:latin typeface="Meiryo UI" panose="020B0604030504040204" pitchFamily="50" charset="-128"/>
                <a:ea typeface="Meiryo UI" panose="020B0604030504040204" pitchFamily="50" charset="-128"/>
              </a:rPr>
              <a:t>【</a:t>
            </a:r>
            <a:r>
              <a:rPr lang="ja-JP" altLang="en-US" sz="1400" b="1">
                <a:solidFill>
                  <a:srgbClr val="000000"/>
                </a:solidFill>
                <a:latin typeface="Meiryo UI" panose="020B0604030504040204" pitchFamily="50" charset="-128"/>
                <a:ea typeface="Meiryo UI" panose="020B0604030504040204" pitchFamily="50" charset="-128"/>
              </a:rPr>
              <a:t>基本方針</a:t>
            </a:r>
            <a:r>
              <a:rPr lang="en-US" altLang="ja-JP" sz="1400" b="1">
                <a:solidFill>
                  <a:srgbClr val="000000"/>
                </a:solidFill>
                <a:latin typeface="Meiryo UI" panose="020B0604030504040204" pitchFamily="50" charset="-128"/>
                <a:ea typeface="Meiryo UI" panose="020B0604030504040204" pitchFamily="50" charset="-128"/>
              </a:rPr>
              <a:t>】</a:t>
            </a:r>
            <a:endParaRPr lang="ja-JP" altLang="en-US" sz="1200">
              <a:solidFill>
                <a:srgbClr val="000000"/>
              </a:solidFill>
              <a:latin typeface="Meiryo UI" panose="020B0604030504040204" pitchFamily="50" charset="-128"/>
              <a:ea typeface="Meiryo UI" panose="020B0604030504040204" pitchFamily="50" charset="-128"/>
            </a:endParaRPr>
          </a:p>
        </p:txBody>
      </p:sp>
      <p:sp>
        <p:nvSpPr>
          <p:cNvPr id="5134" name="テキスト ボックス 16">
            <a:extLst>
              <a:ext uri="{FF2B5EF4-FFF2-40B4-BE49-F238E27FC236}">
                <a16:creationId xmlns:a16="http://schemas.microsoft.com/office/drawing/2014/main" id="{01DA19B3-DE72-46D3-800F-DF29029A76C3}"/>
              </a:ext>
            </a:extLst>
          </p:cNvPr>
          <p:cNvSpPr txBox="1">
            <a:spLocks noChangeArrowheads="1"/>
          </p:cNvSpPr>
          <p:nvPr/>
        </p:nvSpPr>
        <p:spPr bwMode="auto">
          <a:xfrm>
            <a:off x="90488" y="3514725"/>
            <a:ext cx="34353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b="1">
                <a:solidFill>
                  <a:srgbClr val="000000"/>
                </a:solidFill>
                <a:latin typeface="Meiryo UI" panose="020B0604030504040204" pitchFamily="50" charset="-128"/>
                <a:ea typeface="Meiryo UI" panose="020B0604030504040204" pitchFamily="50" charset="-128"/>
              </a:rPr>
              <a:t>Ⅰ.</a:t>
            </a:r>
            <a:r>
              <a:rPr lang="ja-JP" altLang="en-US" sz="1400" b="1">
                <a:solidFill>
                  <a:srgbClr val="000000"/>
                </a:solidFill>
                <a:latin typeface="Meiryo UI" panose="020B0604030504040204" pitchFamily="50" charset="-128"/>
                <a:ea typeface="Meiryo UI" panose="020B0604030504040204" pitchFamily="50" charset="-128"/>
              </a:rPr>
              <a:t>効率的・効果的な維持管理の推進</a:t>
            </a:r>
            <a:r>
              <a:rPr lang="ja-JP" altLang="en-US" sz="1400">
                <a:solidFill>
                  <a:srgbClr val="000000"/>
                </a:solidFill>
                <a:latin typeface="Meiryo UI" panose="020B0604030504040204" pitchFamily="50" charset="-128"/>
                <a:ea typeface="Meiryo UI" panose="020B0604030504040204" pitchFamily="50" charset="-128"/>
              </a:rPr>
              <a:t>　　　　</a:t>
            </a:r>
          </a:p>
        </p:txBody>
      </p:sp>
      <p:sp>
        <p:nvSpPr>
          <p:cNvPr id="5135" name="テキスト ボックス 17">
            <a:extLst>
              <a:ext uri="{FF2B5EF4-FFF2-40B4-BE49-F238E27FC236}">
                <a16:creationId xmlns:a16="http://schemas.microsoft.com/office/drawing/2014/main" id="{6B62EDB9-62BA-4599-AD99-547B869930CA}"/>
              </a:ext>
            </a:extLst>
          </p:cNvPr>
          <p:cNvSpPr txBox="1">
            <a:spLocks noChangeArrowheads="1"/>
          </p:cNvSpPr>
          <p:nvPr/>
        </p:nvSpPr>
        <p:spPr bwMode="auto">
          <a:xfrm>
            <a:off x="90488" y="5167313"/>
            <a:ext cx="3540125"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b="1">
                <a:solidFill>
                  <a:srgbClr val="000000"/>
                </a:solidFill>
                <a:latin typeface="Meiryo UI" panose="020B0604030504040204" pitchFamily="50" charset="-128"/>
                <a:ea typeface="Meiryo UI" panose="020B0604030504040204" pitchFamily="50" charset="-128"/>
              </a:rPr>
              <a:t>Ⅱ.</a:t>
            </a:r>
            <a:r>
              <a:rPr lang="ja-JP" altLang="en-US" sz="1400" b="1">
                <a:solidFill>
                  <a:srgbClr val="000000"/>
                </a:solidFill>
                <a:latin typeface="Meiryo UI" panose="020B0604030504040204" pitchFamily="50" charset="-128"/>
                <a:ea typeface="Meiryo UI" panose="020B0604030504040204" pitchFamily="50" charset="-128"/>
              </a:rPr>
              <a:t>持続可能な維持管理の仕組みの構築</a:t>
            </a:r>
            <a:r>
              <a:rPr lang="ja-JP" altLang="en-US" sz="1400">
                <a:solidFill>
                  <a:srgbClr val="000000"/>
                </a:solidFill>
                <a:latin typeface="Meiryo UI" panose="020B0604030504040204" pitchFamily="50" charset="-128"/>
                <a:ea typeface="Meiryo UI" panose="020B0604030504040204" pitchFamily="50" charset="-128"/>
              </a:rPr>
              <a:t>　　　　　　　　　　　　　　　　　　　　　　　　　　　　　　　</a:t>
            </a:r>
          </a:p>
        </p:txBody>
      </p:sp>
      <p:sp>
        <p:nvSpPr>
          <p:cNvPr id="18" name="角丸四角形 147">
            <a:extLst>
              <a:ext uri="{FF2B5EF4-FFF2-40B4-BE49-F238E27FC236}">
                <a16:creationId xmlns:a16="http://schemas.microsoft.com/office/drawing/2014/main" id="{7F3A3543-B305-4425-A8AB-383B2C58D7B8}"/>
              </a:ext>
            </a:extLst>
          </p:cNvPr>
          <p:cNvSpPr/>
          <p:nvPr/>
        </p:nvSpPr>
        <p:spPr>
          <a:xfrm>
            <a:off x="4859338" y="838200"/>
            <a:ext cx="4249737" cy="3297238"/>
          </a:xfrm>
          <a:prstGeom prst="roundRect">
            <a:avLst>
              <a:gd name="adj" fmla="val 1416"/>
            </a:avLst>
          </a:prstGeom>
          <a:no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anchor="ctr"/>
          <a:lstStyle/>
          <a:p>
            <a:pPr>
              <a:lnSpc>
                <a:spcPts val="1500"/>
              </a:lnSpc>
              <a:defRPr/>
            </a:pPr>
            <a:endParaRPr lang="ja-JP" altLang="ja-JP" sz="2000" kern="100">
              <a:solidFill>
                <a:prstClr val="black"/>
              </a:solidFill>
              <a:ea typeface="HG明朝B"/>
              <a:cs typeface="Times New Roman"/>
            </a:endParaRPr>
          </a:p>
        </p:txBody>
      </p:sp>
      <p:sp>
        <p:nvSpPr>
          <p:cNvPr id="5137" name="テキスト ボックス 8">
            <a:extLst>
              <a:ext uri="{FF2B5EF4-FFF2-40B4-BE49-F238E27FC236}">
                <a16:creationId xmlns:a16="http://schemas.microsoft.com/office/drawing/2014/main" id="{043C88C0-23C7-4C80-99B3-3368D1CB88D7}"/>
              </a:ext>
            </a:extLst>
          </p:cNvPr>
          <p:cNvSpPr txBox="1">
            <a:spLocks noChangeArrowheads="1"/>
          </p:cNvSpPr>
          <p:nvPr/>
        </p:nvSpPr>
        <p:spPr bwMode="auto">
          <a:xfrm>
            <a:off x="4897438" y="700088"/>
            <a:ext cx="1258887" cy="338137"/>
          </a:xfrm>
          <a:prstGeom prst="rect">
            <a:avLst/>
          </a:prstGeom>
          <a:solidFill>
            <a:schemeClr val="bg1"/>
          </a:solid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b="1">
                <a:latin typeface="Meiryo UI" panose="020B0604030504040204" pitchFamily="50" charset="-128"/>
                <a:ea typeface="Meiryo UI" panose="020B0604030504040204" pitchFamily="50" charset="-128"/>
              </a:rPr>
              <a:t>計画の構成</a:t>
            </a: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a:t>
            </a:fld>
            <a:endParaRPr lang="ja-JP" altLang="en-US" sz="1200">
              <a:solidFill>
                <a:srgbClr val="898989"/>
              </a:solidFill>
              <a:latin typeface="Meiryo UI" panose="020B0604030504040204" pitchFamily="50" charset="-128"/>
              <a:ea typeface="Meiryo UI" panose="020B0604030504040204" pitchFamily="50" charset="-128"/>
            </a:endParaRPr>
          </a:p>
        </p:txBody>
      </p:sp>
      <p:pic>
        <p:nvPicPr>
          <p:cNvPr id="5139" name="図 2">
            <a:extLst>
              <a:ext uri="{FF2B5EF4-FFF2-40B4-BE49-F238E27FC236}">
                <a16:creationId xmlns:a16="http://schemas.microsoft.com/office/drawing/2014/main" id="{D318A999-E88E-40FC-B4FC-BF1159029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438" y="1069975"/>
            <a:ext cx="416877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
            <a:extLst>
              <a:ext uri="{FF2B5EF4-FFF2-40B4-BE49-F238E27FC236}">
                <a16:creationId xmlns:a16="http://schemas.microsoft.com/office/drawing/2014/main" id="{0A29A201-339B-4342-83AE-D1A95ED420F0}"/>
              </a:ext>
            </a:extLst>
          </p:cNvPr>
          <p:cNvSpPr txBox="1">
            <a:spLocks noChangeArrowheads="1"/>
          </p:cNvSpPr>
          <p:nvPr/>
        </p:nvSpPr>
        <p:spPr bwMode="auto">
          <a:xfrm>
            <a:off x="4827588" y="5880100"/>
            <a:ext cx="4270375" cy="698500"/>
          </a:xfrm>
          <a:prstGeom prst="rect">
            <a:avLst/>
          </a:prstGeom>
          <a:noFill/>
          <a:ln w="9525" cap="flat" cmpd="sng" algn="ctr">
            <a:solidFill>
              <a:schemeClr val="tx1"/>
            </a:solidFill>
            <a:prstDash val="dash"/>
            <a:headEnd/>
            <a:tailEnd/>
          </a:ln>
          <a:effectLst/>
        </p:spPr>
        <p:txBody>
          <a:bodyPr/>
          <a:lstStyle/>
          <a:p>
            <a:pPr algn="just">
              <a:defRPr/>
            </a:pPr>
            <a:r>
              <a:rPr lang="ja-JP" altLang="en-US" sz="1100" kern="10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a:latin typeface="Meiryo UI" panose="020B0604030504040204" pitchFamily="50" charset="-128"/>
                <a:ea typeface="Meiryo UI" panose="020B0604030504040204" pitchFamily="50" charset="-128"/>
                <a:cs typeface="Meiryo UI" panose="020B0604030504040204" pitchFamily="50" charset="-128"/>
              </a:rPr>
              <a:t>H27.2.19</a:t>
            </a:r>
            <a:r>
              <a:rPr lang="ja-JP" altLang="en-US" sz="1100" kern="10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a:latin typeface="Meiryo UI" panose="020B0604030504040204" pitchFamily="50" charset="-128"/>
                <a:ea typeface="Meiryo UI" panose="020B0604030504040204" pitchFamily="50" charset="-128"/>
                <a:cs typeface="Meiryo UI" panose="020B0604030504040204" pitchFamily="50" charset="-128"/>
              </a:rPr>
              <a:t>3.20  </a:t>
            </a:r>
            <a:r>
              <a:rPr lang="ja-JP" altLang="en-US" sz="1100" kern="100">
                <a:latin typeface="Meiryo UI" panose="020B0604030504040204" pitchFamily="50" charset="-128"/>
                <a:ea typeface="Meiryo UI" panose="020B0604030504040204" pitchFamily="50" charset="-128"/>
                <a:cs typeface="Meiryo UI" panose="020B0604030504040204" pitchFamily="50" charset="-128"/>
              </a:rPr>
              <a:t>「大阪府都市基盤施設長寿命化計画（案）」</a:t>
            </a:r>
            <a:endParaRPr lang="en-US" altLang="ja-JP" sz="1100" kern="100">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100" kern="100">
                <a:latin typeface="Meiryo UI" panose="020B0604030504040204" pitchFamily="50" charset="-128"/>
                <a:ea typeface="Meiryo UI" panose="020B0604030504040204" pitchFamily="50" charset="-128"/>
                <a:cs typeface="Meiryo UI" panose="020B0604030504040204" pitchFamily="50" charset="-128"/>
              </a:rPr>
              <a:t>　　　　　　　　　　　　　　 についてパブリックコメント  </a:t>
            </a:r>
            <a:r>
              <a:rPr lang="en-US" altLang="ja-JP" sz="1100" kern="100">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a:latin typeface="Meiryo UI" panose="020B0604030504040204" pitchFamily="50" charset="-128"/>
                <a:ea typeface="Meiryo UI" panose="020B0604030504040204" pitchFamily="50" charset="-128"/>
                <a:cs typeface="Meiryo UI" panose="020B0604030504040204" pitchFamily="50" charset="-128"/>
              </a:rPr>
              <a:t>　</a:t>
            </a:r>
            <a:endParaRPr lang="ja-JP" altLang="ja-JP" sz="1100" kern="100">
              <a:latin typeface="Meiryo UI" panose="020B0604030504040204" pitchFamily="50" charset="-128"/>
              <a:ea typeface="Meiryo UI" panose="020B0604030504040204" pitchFamily="50" charset="-128"/>
              <a:cs typeface="Meiryo UI" panose="020B0604030504040204" pitchFamily="50" charset="-128"/>
            </a:endParaRPr>
          </a:p>
          <a:p>
            <a:pPr algn="just">
              <a:lnSpc>
                <a:spcPts val="2200"/>
              </a:lnSpc>
              <a:defRPr/>
            </a:pPr>
            <a:r>
              <a:rPr lang="ja-JP" altLang="en-US" sz="1100"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H27.3.31</a:t>
            </a:r>
            <a:r>
              <a:rPr lang="ja-JP" altLang="en-US" sz="1100"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kern="100">
                <a:latin typeface="Meiryo UI" panose="020B0604030504040204" pitchFamily="50" charset="-128"/>
                <a:ea typeface="Meiryo UI" panose="020B0604030504040204" pitchFamily="50" charset="-128"/>
                <a:cs typeface="Meiryo UI" panose="020B0604030504040204" pitchFamily="50" charset="-128"/>
              </a:rPr>
              <a:t>大阪府都市基盤施設長寿命化計画</a:t>
            </a:r>
            <a:r>
              <a:rPr lang="ja-JP" altLang="en-US" sz="1100" u="sng" kern="100">
                <a:latin typeface="Meiryo UI" panose="020B0604030504040204" pitchFamily="50" charset="-128"/>
                <a:ea typeface="Meiryo UI" panose="020B0604030504040204" pitchFamily="50" charset="-128"/>
                <a:cs typeface="Meiryo UI" panose="020B0604030504040204" pitchFamily="50" charset="-128"/>
              </a:rPr>
              <a:t>」　策定　</a:t>
            </a:r>
            <a:endParaRPr lang="en-US" altLang="ja-JP" sz="1100" u="sng" kern="100">
              <a:latin typeface="Meiryo UI" panose="020B0604030504040204" pitchFamily="50" charset="-128"/>
              <a:ea typeface="Meiryo UI" panose="020B0604030504040204" pitchFamily="50" charset="-128"/>
              <a:cs typeface="Meiryo UI" panose="020B0604030504040204" pitchFamily="50" charset="-128"/>
            </a:endParaRPr>
          </a:p>
          <a:p>
            <a:pPr algn="just">
              <a:lnSpc>
                <a:spcPts val="2200"/>
              </a:lnSpc>
              <a:defRPr/>
            </a:pPr>
            <a:r>
              <a:rPr lang="ja-JP" altLang="en-US" sz="1200" kern="100">
                <a:latin typeface="Meiryo UI" panose="020B0604030504040204" pitchFamily="50" charset="-128"/>
                <a:ea typeface="Meiryo UI" panose="020B0604030504040204" pitchFamily="50" charset="-128"/>
                <a:cs typeface="Meiryo UI" panose="020B0604030504040204" pitchFamily="50" charset="-128"/>
              </a:rPr>
              <a:t>　</a:t>
            </a:r>
            <a:endParaRPr lang="ja-JP" sz="1100" kern="10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147">
            <a:extLst>
              <a:ext uri="{FF2B5EF4-FFF2-40B4-BE49-F238E27FC236}">
                <a16:creationId xmlns:a16="http://schemas.microsoft.com/office/drawing/2014/main" id="{CD435DB1-20EE-463C-AB2C-1358BA6A03F7}"/>
              </a:ext>
            </a:extLst>
          </p:cNvPr>
          <p:cNvSpPr/>
          <p:nvPr/>
        </p:nvSpPr>
        <p:spPr>
          <a:xfrm>
            <a:off x="4787900" y="4356100"/>
            <a:ext cx="4356100" cy="2439988"/>
          </a:xfrm>
          <a:prstGeom prst="roundRect">
            <a:avLst>
              <a:gd name="adj" fmla="val 1416"/>
            </a:avLst>
          </a:prstGeom>
          <a:no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anchor="ctr"/>
          <a:lstStyle/>
          <a:p>
            <a:pPr>
              <a:lnSpc>
                <a:spcPts val="1500"/>
              </a:lnSpc>
              <a:defRPr/>
            </a:pPr>
            <a:endParaRPr lang="ja-JP" altLang="ja-JP" sz="2800" kern="100">
              <a:solidFill>
                <a:prstClr val="black"/>
              </a:solidFill>
              <a:ea typeface="HG明朝B"/>
              <a:cs typeface="Times New Roman"/>
            </a:endParaRPr>
          </a:p>
        </p:txBody>
      </p:sp>
      <p:sp>
        <p:nvSpPr>
          <p:cNvPr id="24" name="テキスト ボックス 2">
            <a:extLst>
              <a:ext uri="{FF2B5EF4-FFF2-40B4-BE49-F238E27FC236}">
                <a16:creationId xmlns:a16="http://schemas.microsoft.com/office/drawing/2014/main" id="{C5FDC7FD-A48E-4BA8-B324-1E642C40B6F7}"/>
              </a:ext>
            </a:extLst>
          </p:cNvPr>
          <p:cNvSpPr txBox="1">
            <a:spLocks noChangeArrowheads="1"/>
          </p:cNvSpPr>
          <p:nvPr/>
        </p:nvSpPr>
        <p:spPr bwMode="auto">
          <a:xfrm>
            <a:off x="4813300" y="4618038"/>
            <a:ext cx="4284663" cy="952500"/>
          </a:xfrm>
          <a:prstGeom prst="rect">
            <a:avLst/>
          </a:prstGeom>
          <a:noFill/>
          <a:ln w="9525" cap="flat" cmpd="sng" algn="ctr">
            <a:solidFill>
              <a:schemeClr val="tx1"/>
            </a:solidFill>
            <a:prstDash val="solid"/>
            <a:headEnd/>
            <a:tailEnd/>
          </a:ln>
          <a:effectLst/>
        </p:spPr>
        <p:txBody>
          <a:bodyPr/>
          <a:lstStyle/>
          <a:p>
            <a:pPr algn="just">
              <a:lnSpc>
                <a:spcPts val="2200"/>
              </a:lnSpc>
              <a:defRPr/>
            </a:pPr>
            <a:r>
              <a:rPr lang="ja-JP" altLang="en-US" sz="1100" kern="100">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a:latin typeface="Meiryo UI" panose="020B0604030504040204" pitchFamily="50" charset="-128"/>
                <a:ea typeface="Meiryo UI" panose="020B0604030504040204" pitchFamily="50" charset="-128"/>
                <a:cs typeface="Meiryo UI" panose="020B0604030504040204" pitchFamily="50" charset="-128"/>
              </a:rPr>
              <a:t>H25.12.4:</a:t>
            </a:r>
            <a:r>
              <a:rPr lang="ja-JP" altLang="en-US" sz="1100" kern="100">
                <a:latin typeface="Meiryo UI" panose="020B0604030504040204" pitchFamily="50" charset="-128"/>
                <a:ea typeface="Meiryo UI" panose="020B0604030504040204" pitchFamily="50" charset="-128"/>
                <a:cs typeface="Meiryo UI" panose="020B0604030504040204" pitchFamily="50" charset="-128"/>
              </a:rPr>
              <a:t>大阪府都市基盤施設維持管理技術審議会へ諮問</a:t>
            </a:r>
            <a:endParaRPr lang="en-US" altLang="ja-JP" sz="1100" kern="100">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100" kern="100">
                <a:latin typeface="Meiryo UI" panose="020B0604030504040204" pitchFamily="50" charset="-128"/>
                <a:ea typeface="Meiryo UI" panose="020B0604030504040204" pitchFamily="50" charset="-128"/>
                <a:cs typeface="Meiryo UI" panose="020B0604030504040204" pitchFamily="50" charset="-128"/>
              </a:rPr>
              <a:t>　　　　　　　　　</a:t>
            </a:r>
            <a:r>
              <a:rPr lang="ja-JP" altLang="en-US" sz="1000" kern="100">
                <a:latin typeface="Meiryo UI" panose="020B0604030504040204" pitchFamily="50" charset="-128"/>
                <a:ea typeface="Meiryo UI" panose="020B0604030504040204" pitchFamily="50" charset="-128"/>
                <a:cs typeface="Meiryo UI" panose="020B0604030504040204" pitchFamily="50" charset="-128"/>
              </a:rPr>
              <a:t>「都市基盤施設の効率的・効果的な維持管理・更新に</a:t>
            </a:r>
            <a:endParaRPr lang="en-US" altLang="ja-JP" sz="1000" kern="100">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000" kern="100">
                <a:latin typeface="Meiryo UI" panose="020B0604030504040204" pitchFamily="50" charset="-128"/>
                <a:ea typeface="Meiryo UI" panose="020B0604030504040204" pitchFamily="50" charset="-128"/>
                <a:cs typeface="Meiryo UI" panose="020B0604030504040204" pitchFamily="50" charset="-128"/>
              </a:rPr>
              <a:t>　　　　　　　　　　　関する長寿命化計画について」</a:t>
            </a:r>
            <a:endParaRPr lang="en-US" altLang="ja-JP" sz="1000" kern="100">
              <a:latin typeface="Meiryo UI" panose="020B0604030504040204" pitchFamily="50" charset="-128"/>
              <a:ea typeface="Meiryo UI" panose="020B0604030504040204" pitchFamily="50" charset="-128"/>
              <a:cs typeface="Meiryo UI" panose="020B0604030504040204" pitchFamily="50" charset="-128"/>
            </a:endParaRPr>
          </a:p>
          <a:p>
            <a:pPr algn="just">
              <a:lnSpc>
                <a:spcPts val="2200"/>
              </a:lnSpc>
              <a:defRPr/>
            </a:pPr>
            <a:r>
              <a:rPr lang="ja-JP" altLang="en-US" sz="11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1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en-US" altLang="ja-JP" sz="11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1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a:solidFill>
                  <a:prstClr val="black"/>
                </a:solidFill>
                <a:ea typeface="Meiryo UI"/>
                <a:cs typeface="Times New Roman"/>
              </a:rPr>
              <a:t>大阪府都市基盤施設維持管理技術審議会より「答申」</a:t>
            </a:r>
            <a:endParaRPr lang="en-US" altLang="ja-JP" sz="1100" kern="100">
              <a:solidFill>
                <a:prstClr val="black"/>
              </a:solidFill>
              <a:ea typeface="Meiryo UI"/>
              <a:cs typeface="Times New Roman"/>
            </a:endParaRPr>
          </a:p>
        </p:txBody>
      </p:sp>
      <p:sp>
        <p:nvSpPr>
          <p:cNvPr id="25" name="二等辺三角形 24">
            <a:extLst>
              <a:ext uri="{FF2B5EF4-FFF2-40B4-BE49-F238E27FC236}">
                <a16:creationId xmlns:a16="http://schemas.microsoft.com/office/drawing/2014/main" id="{A23D3CF1-C721-4DF4-A877-F927F8855BA8}"/>
              </a:ext>
            </a:extLst>
          </p:cNvPr>
          <p:cNvSpPr/>
          <p:nvPr/>
        </p:nvSpPr>
        <p:spPr>
          <a:xfrm rot="10800000">
            <a:off x="4827588" y="5605463"/>
            <a:ext cx="4281487" cy="227012"/>
          </a:xfrm>
          <a:prstGeom prst="triangl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
        <p:nvSpPr>
          <p:cNvPr id="5144" name="テキスト ボックス 19">
            <a:extLst>
              <a:ext uri="{FF2B5EF4-FFF2-40B4-BE49-F238E27FC236}">
                <a16:creationId xmlns:a16="http://schemas.microsoft.com/office/drawing/2014/main" id="{9CBB94E9-5E32-4497-B4C7-8F9B2BAC05F3}"/>
              </a:ext>
            </a:extLst>
          </p:cNvPr>
          <p:cNvSpPr txBox="1">
            <a:spLocks noChangeArrowheads="1"/>
          </p:cNvSpPr>
          <p:nvPr/>
        </p:nvSpPr>
        <p:spPr bwMode="auto">
          <a:xfrm>
            <a:off x="4903788" y="4217988"/>
            <a:ext cx="1006475" cy="338137"/>
          </a:xfrm>
          <a:prstGeom prst="rect">
            <a:avLst/>
          </a:prstGeom>
          <a:solidFill>
            <a:schemeClr val="bg1"/>
          </a:solid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600" b="1">
                <a:latin typeface="Meiryo UI" panose="020B0604030504040204" pitchFamily="50" charset="-128"/>
                <a:ea typeface="Meiryo UI" panose="020B0604030504040204" pitchFamily="50" charset="-128"/>
              </a:rPr>
              <a:t>策定経緯</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E8704E1-9C33-4D6B-89BF-2C822832EE4F}"/>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86F8085B-1FE8-4ADE-A152-D10564417A41}"/>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44A70B66-6803-4414-A9FE-34147ACD9B73}"/>
              </a:ext>
            </a:extLst>
          </p:cNvPr>
          <p:cNvSpPr/>
          <p:nvPr/>
        </p:nvSpPr>
        <p:spPr>
          <a:xfrm>
            <a:off x="142875" y="61913"/>
            <a:ext cx="7958138" cy="461665"/>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4</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3</a:t>
            </a:r>
            <a:r>
              <a:rPr lang="ja-JP" altLang="en-US" sz="2400" b="1">
                <a:solidFill>
                  <a:schemeClr val="bg1"/>
                </a:solidFill>
                <a:latin typeface="Meiryo UI" pitchFamily="50" charset="-128"/>
                <a:ea typeface="Meiryo UI" pitchFamily="50" charset="-128"/>
                <a:cs typeface="Meiryo UI" pitchFamily="50" charset="-128"/>
              </a:rPr>
              <a:t>　</a:t>
            </a:r>
            <a:r>
              <a:rPr lang="ja-JP" altLang="en-US" sz="2200" b="1">
                <a:solidFill>
                  <a:schemeClr val="bg1"/>
                </a:solidFill>
                <a:latin typeface="Meiryo UI" pitchFamily="50" charset="-128"/>
                <a:ea typeface="Meiryo UI" pitchFamily="50" charset="-128"/>
                <a:cs typeface="Meiryo UI" pitchFamily="50" charset="-128"/>
              </a:rPr>
              <a:t>持続可能な維持管理の仕組みづくりの主な取組み</a:t>
            </a:r>
            <a:endParaRPr lang="en-US" altLang="zh-TW" sz="2200" b="1">
              <a:solidFill>
                <a:schemeClr val="bg1"/>
              </a:solidFill>
              <a:latin typeface="Meiryo UI" pitchFamily="50" charset="-128"/>
              <a:ea typeface="Meiryo UI" pitchFamily="50" charset="-128"/>
              <a:cs typeface="Meiryo UI" pitchFamily="50" charset="-128"/>
            </a:endParaRPr>
          </a:p>
        </p:txBody>
      </p:sp>
      <p:sp>
        <p:nvSpPr>
          <p:cNvPr id="7" name="二等辺三角形 6">
            <a:extLst>
              <a:ext uri="{FF2B5EF4-FFF2-40B4-BE49-F238E27FC236}">
                <a16:creationId xmlns:a16="http://schemas.microsoft.com/office/drawing/2014/main" id="{7231807C-A598-4B26-98C6-6602852D3163}"/>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a:extLst>
              <a:ext uri="{FF2B5EF4-FFF2-40B4-BE49-F238E27FC236}">
                <a16:creationId xmlns:a16="http://schemas.microsoft.com/office/drawing/2014/main" id="{4BF2EAF9-797A-4E4C-9F9E-F69AA95BE779}"/>
              </a:ext>
            </a:extLst>
          </p:cNvPr>
          <p:cNvGraphicFramePr>
            <a:graphicFrameLocks noGrp="1"/>
          </p:cNvGraphicFramePr>
          <p:nvPr>
            <p:extLst>
              <p:ext uri="{D42A27DB-BD31-4B8C-83A1-F6EECF244321}">
                <p14:modId xmlns:p14="http://schemas.microsoft.com/office/powerpoint/2010/main" val="1208053013"/>
              </p:ext>
            </p:extLst>
          </p:nvPr>
        </p:nvGraphicFramePr>
        <p:xfrm>
          <a:off x="103981" y="1937656"/>
          <a:ext cx="8936039" cy="4500001"/>
        </p:xfrm>
        <a:graphic>
          <a:graphicData uri="http://schemas.openxmlformats.org/drawingml/2006/table">
            <a:tbl>
              <a:tblPr firstRow="1" bandRow="1">
                <a:tableStyleId>{5C22544A-7EE6-4342-B048-85BDC9FD1C3A}</a:tableStyleId>
              </a:tblPr>
              <a:tblGrid>
                <a:gridCol w="1591667">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729600">
                  <a:extLst>
                    <a:ext uri="{9D8B030D-6E8A-4147-A177-3AD203B41FA5}">
                      <a16:colId xmlns:a16="http://schemas.microsoft.com/office/drawing/2014/main" val="20002"/>
                    </a:ext>
                  </a:extLst>
                </a:gridCol>
                <a:gridCol w="4814572">
                  <a:extLst>
                    <a:ext uri="{9D8B030D-6E8A-4147-A177-3AD203B41FA5}">
                      <a16:colId xmlns:a16="http://schemas.microsoft.com/office/drawing/2014/main" val="20003"/>
                    </a:ext>
                  </a:extLst>
                </a:gridCol>
              </a:tblGrid>
              <a:tr h="288211">
                <a:tc rowSpan="2">
                  <a:txBody>
                    <a:bodyPr/>
                    <a:lstStyle/>
                    <a:p>
                      <a:pPr algn="ctr"/>
                      <a:r>
                        <a:rPr kumimoji="1" lang="ja-JP" altLang="en-US" sz="1200">
                          <a:latin typeface="Meiryo UI" panose="020B0604030504040204" pitchFamily="50" charset="-128"/>
                          <a:ea typeface="Meiryo UI" panose="020B0604030504040204" pitchFamily="50" charset="-128"/>
                        </a:rPr>
                        <a:t>取組の観点</a:t>
                      </a:r>
                    </a:p>
                  </a:txBody>
                  <a:tcPr marL="91432" marR="91432" marT="45674" marB="45674" anchor="ctr">
                    <a:lnB w="38100" cap="flat" cmpd="sng" algn="ctr">
                      <a:solidFill>
                        <a:schemeClr val="bg1"/>
                      </a:solidFill>
                      <a:prstDash val="solid"/>
                      <a:round/>
                      <a:headEnd type="none" w="med" len="med"/>
                      <a:tailEnd type="none" w="med" len="med"/>
                    </a:lnB>
                  </a:tcPr>
                </a:tc>
                <a:tc rowSpan="2">
                  <a:txBody>
                    <a:bodyPr/>
                    <a:lstStyle/>
                    <a:p>
                      <a:pPr algn="ctr"/>
                      <a:r>
                        <a:rPr kumimoji="1" lang="ja-JP" altLang="en-US" sz="1200" dirty="0">
                          <a:latin typeface="Meiryo UI" panose="020B0604030504040204" pitchFamily="50" charset="-128"/>
                          <a:ea typeface="Meiryo UI" panose="020B0604030504040204" pitchFamily="50" charset="-128"/>
                        </a:rPr>
                        <a:t>主な取組</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（例）</a:t>
                      </a:r>
                    </a:p>
                  </a:txBody>
                  <a:tcPr marL="91432" marR="91432" marT="45674" marB="45674" anchor="ctr">
                    <a:lnB w="38100" cap="flat" cmpd="sng" algn="ctr">
                      <a:solidFill>
                        <a:schemeClr val="bg1"/>
                      </a:solidFill>
                      <a:prstDash val="solid"/>
                      <a:round/>
                      <a:headEnd type="none" w="med" len="med"/>
                      <a:tailEnd type="none" w="med" len="med"/>
                    </a:lnB>
                  </a:tcPr>
                </a:tc>
                <a:tc rowSpan="2">
                  <a:txBody>
                    <a:bodyPr/>
                    <a:lstStyle/>
                    <a:p>
                      <a:pPr algn="ctr"/>
                      <a:r>
                        <a:rPr kumimoji="1" lang="ja-JP" altLang="en-US" sz="1200">
                          <a:solidFill>
                            <a:schemeClr val="bg1"/>
                          </a:solidFill>
                          <a:latin typeface="Meiryo UI" panose="020B0604030504040204" pitchFamily="50" charset="-128"/>
                          <a:ea typeface="Meiryo UI" panose="020B0604030504040204" pitchFamily="50" charset="-128"/>
                        </a:rPr>
                        <a:t>評価（案）</a:t>
                      </a:r>
                    </a:p>
                  </a:txBody>
                  <a:tcPr marL="91432" marR="91432" marT="45674" marB="45674" anchor="ctr">
                    <a:lnR w="12700" cmpd="sng">
                      <a:noFill/>
                    </a:lnR>
                    <a:lnB w="38100" cap="flat" cmpd="sng" algn="ctr">
                      <a:solidFill>
                        <a:schemeClr val="bg1"/>
                      </a:solidFill>
                      <a:prstDash val="solid"/>
                      <a:round/>
                      <a:headEnd type="none" w="med" len="med"/>
                      <a:tailEnd type="none" w="med" len="med"/>
                    </a:lnB>
                  </a:tcPr>
                </a:tc>
                <a:tc>
                  <a:txBody>
                    <a:bodyPr/>
                    <a:lstStyle/>
                    <a:p>
                      <a:pPr algn="ctr"/>
                      <a:endParaRPr kumimoji="1" lang="ja-JP" altLang="en-US" sz="1200">
                        <a:solidFill>
                          <a:schemeClr val="bg1"/>
                        </a:solidFill>
                        <a:latin typeface="Meiryo UI" panose="020B0604030504040204" pitchFamily="50" charset="-128"/>
                        <a:ea typeface="Meiryo UI" panose="020B0604030504040204" pitchFamily="50" charset="-128"/>
                      </a:endParaRPr>
                    </a:p>
                  </a:txBody>
                  <a:tcPr marL="91432" marR="91432" marT="45674" marB="45674" anchor="ctr">
                    <a:lnL w="12700" cmpd="sng">
                      <a:noFill/>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882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200" b="1">
                          <a:solidFill>
                            <a:schemeClr val="bg1"/>
                          </a:solidFill>
                          <a:latin typeface="Meiryo UI" panose="020B0604030504040204" pitchFamily="50" charset="-128"/>
                          <a:ea typeface="Meiryo UI" panose="020B0604030504040204" pitchFamily="50" charset="-128"/>
                        </a:rPr>
                        <a:t>概要</a:t>
                      </a:r>
                    </a:p>
                  </a:txBody>
                  <a:tcPr marL="91432" marR="91432" marT="45674" marB="45674"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70662569"/>
                  </a:ext>
                </a:extLst>
              </a:tr>
              <a:tr h="624565">
                <a:tc>
                  <a:txBody>
                    <a:bodyPr/>
                    <a:lstStyle/>
                    <a:p>
                      <a:r>
                        <a:rPr kumimoji="1" lang="ja-JP" altLang="en-US" sz="1100" dirty="0">
                          <a:latin typeface="Meiryo UI" panose="020B0604030504040204" pitchFamily="50" charset="-128"/>
                          <a:ea typeface="Meiryo UI" panose="020B0604030504040204" pitchFamily="50" charset="-128"/>
                        </a:rPr>
                        <a:t>①人材の育成と確保、</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技術力の向上と継承</a:t>
                      </a:r>
                      <a:endParaRPr kumimoji="1" lang="en-US" altLang="ja-JP" sz="1100" dirty="0">
                        <a:latin typeface="Meiryo UI" panose="020B0604030504040204" pitchFamily="50" charset="-128"/>
                        <a:ea typeface="Meiryo UI" panose="020B0604030504040204" pitchFamily="50" charset="-128"/>
                      </a:endParaRPr>
                    </a:p>
                  </a:txBody>
                  <a:tcPr marL="91432" marR="91432" marT="45674" marB="45674" anchor="ctr">
                    <a:lnT w="38100" cap="flat" cmpd="sng" algn="ctr">
                      <a:solidFill>
                        <a:schemeClr val="bg1"/>
                      </a:solidFill>
                      <a:prstDash val="solid"/>
                      <a:round/>
                      <a:headEnd type="none" w="med" len="med"/>
                      <a:tailEnd type="none" w="med" len="med"/>
                    </a:lnT>
                  </a:tcPr>
                </a:tc>
                <a:tc>
                  <a:txBody>
                    <a:bodyPr/>
                    <a:lstStyle/>
                    <a:p>
                      <a:r>
                        <a:rPr kumimoji="1" lang="ja-JP" altLang="en-US" sz="1100">
                          <a:solidFill>
                            <a:schemeClr val="tx1"/>
                          </a:solidFill>
                          <a:latin typeface="Meiryo UI" panose="020B0604030504040204" pitchFamily="50" charset="-128"/>
                          <a:ea typeface="Meiryo UI" panose="020B0604030504040204" pitchFamily="50" charset="-128"/>
                        </a:rPr>
                        <a:t>職員の技術力向上、継承</a:t>
                      </a:r>
                    </a:p>
                  </a:txBody>
                  <a:tcPr marL="91432" marR="91432" marT="45674" marB="45674" anchor="ctr">
                    <a:lnT w="38100" cap="flat" cmpd="sng" algn="ctr">
                      <a:solidFill>
                        <a:schemeClr val="bg1"/>
                      </a:solidFill>
                      <a:prstDash val="solid"/>
                      <a:round/>
                      <a:headEnd type="none" w="med" len="med"/>
                      <a:tailEnd type="none" w="med" len="med"/>
                    </a:lnT>
                  </a:tcPr>
                </a:tc>
                <a:tc>
                  <a:txBody>
                    <a:bodyPr/>
                    <a:lstStyle/>
                    <a:p>
                      <a:pPr algn="ctr"/>
                      <a:r>
                        <a:rPr kumimoji="1" lang="ja-JP" altLang="en-US" sz="1100">
                          <a:solidFill>
                            <a:schemeClr val="tx1"/>
                          </a:solidFill>
                          <a:latin typeface="Meiryo UI" panose="020B0604030504040204" pitchFamily="50" charset="-128"/>
                          <a:ea typeface="Meiryo UI" panose="020B0604030504040204" pitchFamily="50" charset="-128"/>
                        </a:rPr>
                        <a:t>〇</a:t>
                      </a:r>
                    </a:p>
                  </a:txBody>
                  <a:tcPr marL="91432" marR="91432" marT="45674" marB="45674" anchor="ctr">
                    <a:lnT w="38100" cap="flat" cmpd="sng" algn="ctr">
                      <a:solidFill>
                        <a:schemeClr val="bg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a:solidFill>
                            <a:schemeClr val="tx1"/>
                          </a:solidFill>
                          <a:latin typeface="Meiryo UI" panose="020B0604030504040204" pitchFamily="50" charset="-128"/>
                          <a:ea typeface="Meiryo UI" panose="020B0604030504040204" pitchFamily="50" charset="-128"/>
                        </a:rPr>
                        <a:t>〇技術職員人材育成プラン（案）の策定（</a:t>
                      </a:r>
                      <a:r>
                        <a:rPr kumimoji="1" lang="en-US" altLang="ja-JP" sz="1100">
                          <a:solidFill>
                            <a:schemeClr val="tx1"/>
                          </a:solidFill>
                          <a:latin typeface="Meiryo UI" panose="020B0604030504040204" pitchFamily="50" charset="-128"/>
                          <a:ea typeface="Meiryo UI" panose="020B0604030504040204" pitchFamily="50" charset="-128"/>
                        </a:rPr>
                        <a:t>H29.3</a:t>
                      </a:r>
                      <a:r>
                        <a:rPr kumimoji="1" lang="ja-JP" altLang="en-US" sz="1100">
                          <a:solidFill>
                            <a:schemeClr val="tx1"/>
                          </a:solidFill>
                          <a:latin typeface="Meiryo UI" panose="020B0604030504040204" pitchFamily="50" charset="-128"/>
                          <a:ea typeface="Meiryo UI" panose="020B0604030504040204" pitchFamily="50" charset="-128"/>
                        </a:rPr>
                        <a:t>）</a:t>
                      </a:r>
                      <a:endParaRPr kumimoji="1" lang="en-US" altLang="ja-JP" sz="110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a:solidFill>
                            <a:schemeClr val="tx1"/>
                          </a:solidFill>
                          <a:latin typeface="Meiryo UI" panose="020B0604030504040204" pitchFamily="50" charset="-128"/>
                          <a:ea typeface="Meiryo UI" panose="020B0604030504040204" pitchFamily="50" charset="-128"/>
                        </a:rPr>
                        <a:t>〇橋梁マイスターによる設計審査の実施</a:t>
                      </a:r>
                      <a:endParaRPr kumimoji="1" lang="en-US" altLang="ja-JP" sz="110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a:solidFill>
                            <a:schemeClr val="tx1"/>
                          </a:solidFill>
                          <a:latin typeface="Meiryo UI" panose="020B0604030504040204" pitchFamily="50" charset="-128"/>
                          <a:ea typeface="Meiryo UI" panose="020B0604030504040204" pitchFamily="50" charset="-128"/>
                        </a:rPr>
                        <a:t>〇職員による大学等での講義等の実施</a:t>
                      </a:r>
                      <a:r>
                        <a:rPr kumimoji="1" lang="en-US" altLang="ja-JP" sz="1100">
                          <a:solidFill>
                            <a:schemeClr val="tx1"/>
                          </a:solidFill>
                          <a:latin typeface="Meiryo UI" panose="020B0604030504040204" pitchFamily="50" charset="-128"/>
                          <a:ea typeface="Meiryo UI" panose="020B0604030504040204" pitchFamily="50" charset="-128"/>
                        </a:rPr>
                        <a:t>41</a:t>
                      </a:r>
                      <a:r>
                        <a:rPr kumimoji="1" lang="ja-JP" altLang="en-US" sz="1100">
                          <a:solidFill>
                            <a:schemeClr val="tx1"/>
                          </a:solidFill>
                          <a:latin typeface="Meiryo UI" panose="020B0604030504040204" pitchFamily="50" charset="-128"/>
                          <a:ea typeface="Meiryo UI" panose="020B0604030504040204" pitchFamily="50" charset="-128"/>
                        </a:rPr>
                        <a:t>件（</a:t>
                      </a:r>
                      <a:r>
                        <a:rPr kumimoji="1" lang="en-US" altLang="ja-JP" sz="1100">
                          <a:solidFill>
                            <a:schemeClr val="tx1"/>
                          </a:solidFill>
                          <a:latin typeface="Meiryo UI" panose="020B0604030504040204" pitchFamily="50" charset="-128"/>
                          <a:ea typeface="Meiryo UI" panose="020B0604030504040204" pitchFamily="50" charset="-128"/>
                        </a:rPr>
                        <a:t>H28.1</a:t>
                      </a:r>
                      <a:r>
                        <a:rPr kumimoji="1" lang="ja-JP" altLang="en-US" sz="1100">
                          <a:solidFill>
                            <a:schemeClr val="tx1"/>
                          </a:solidFill>
                          <a:latin typeface="Meiryo UI" panose="020B0604030504040204" pitchFamily="50" charset="-128"/>
                          <a:ea typeface="Meiryo UI" panose="020B0604030504040204" pitchFamily="50" charset="-128"/>
                        </a:rPr>
                        <a:t>～</a:t>
                      </a:r>
                      <a:r>
                        <a:rPr kumimoji="1" lang="en-US" altLang="ja-JP" sz="1100">
                          <a:solidFill>
                            <a:schemeClr val="tx1"/>
                          </a:solidFill>
                          <a:latin typeface="Meiryo UI" panose="020B0604030504040204" pitchFamily="50" charset="-128"/>
                          <a:ea typeface="Meiryo UI" panose="020B0604030504040204" pitchFamily="50" charset="-128"/>
                        </a:rPr>
                        <a:t>R5.11</a:t>
                      </a:r>
                      <a:r>
                        <a:rPr kumimoji="1" lang="ja-JP" altLang="en-US" sz="1100">
                          <a:solidFill>
                            <a:schemeClr val="tx1"/>
                          </a:solidFill>
                          <a:latin typeface="Meiryo UI" panose="020B0604030504040204" pitchFamily="50" charset="-128"/>
                          <a:ea typeface="Meiryo UI" panose="020B0604030504040204" pitchFamily="50" charset="-128"/>
                        </a:rPr>
                        <a:t>）　　など</a:t>
                      </a:r>
                      <a:endParaRPr kumimoji="1" lang="en-US" altLang="ja-JP" sz="1100">
                        <a:solidFill>
                          <a:schemeClr val="tx1"/>
                        </a:solidFill>
                        <a:latin typeface="Meiryo UI" panose="020B0604030504040204" pitchFamily="50" charset="-128"/>
                        <a:ea typeface="Meiryo UI" panose="020B0604030504040204" pitchFamily="50" charset="-128"/>
                      </a:endParaRPr>
                    </a:p>
                  </a:txBody>
                  <a:tcPr marL="91432" marR="91432" marT="45674" marB="45674"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448379">
                <a:tc rowSpan="2">
                  <a:txBody>
                    <a:bodyPr/>
                    <a:lstStyle/>
                    <a:p>
                      <a:r>
                        <a:rPr kumimoji="1" lang="ja-JP" altLang="en-US" sz="1100">
                          <a:latin typeface="Meiryo UI" panose="020B0604030504040204" pitchFamily="50" charset="-128"/>
                          <a:ea typeface="Meiryo UI" panose="020B0604030504040204" pitchFamily="50" charset="-128"/>
                        </a:rPr>
                        <a:t>②現場や地域を重視した維持管理の実践</a:t>
                      </a:r>
                    </a:p>
                  </a:txBody>
                  <a:tcPr marL="91432" marR="91432" marT="45674" marB="45674"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地域維持管理連携プラットフォームの構築</a:t>
                      </a:r>
                    </a:p>
                  </a:txBody>
                  <a:tcPr marL="91432" marR="91432" marT="45674" marB="4567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74" marB="45674"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a:solidFill>
                            <a:schemeClr val="tx1"/>
                          </a:solidFill>
                          <a:latin typeface="Meiryo UI" panose="020B0604030504040204" pitchFamily="50" charset="-128"/>
                          <a:ea typeface="Meiryo UI" panose="020B0604030504040204" pitchFamily="50" charset="-128"/>
                        </a:rPr>
                        <a:t>〇全</a:t>
                      </a:r>
                      <a:r>
                        <a:rPr kumimoji="1" lang="en-US" altLang="ja-JP" sz="1100">
                          <a:solidFill>
                            <a:schemeClr val="tx1"/>
                          </a:solidFill>
                          <a:latin typeface="Meiryo UI" panose="020B0604030504040204" pitchFamily="50" charset="-128"/>
                          <a:ea typeface="Meiryo UI" panose="020B0604030504040204" pitchFamily="50" charset="-128"/>
                        </a:rPr>
                        <a:t>7</a:t>
                      </a:r>
                      <a:r>
                        <a:rPr kumimoji="1" lang="ja-JP" altLang="en-US" sz="1100">
                          <a:solidFill>
                            <a:schemeClr val="tx1"/>
                          </a:solidFill>
                          <a:latin typeface="Meiryo UI" panose="020B0604030504040204" pitchFamily="50" charset="-128"/>
                          <a:ea typeface="Meiryo UI" panose="020B0604030504040204" pitchFamily="50" charset="-128"/>
                        </a:rPr>
                        <a:t>地域のプラットフォーム（</a:t>
                      </a:r>
                      <a:r>
                        <a:rPr kumimoji="1" lang="en-US" altLang="ja-JP" sz="1100">
                          <a:solidFill>
                            <a:schemeClr val="tx1"/>
                          </a:solidFill>
                          <a:latin typeface="Meiryo UI" panose="020B0604030504040204" pitchFamily="50" charset="-128"/>
                          <a:ea typeface="Meiryo UI" panose="020B0604030504040204" pitchFamily="50" charset="-128"/>
                        </a:rPr>
                        <a:t>PF</a:t>
                      </a:r>
                      <a:r>
                        <a:rPr kumimoji="1" lang="ja-JP" altLang="en-US" sz="1100">
                          <a:solidFill>
                            <a:schemeClr val="tx1"/>
                          </a:solidFill>
                          <a:latin typeface="Meiryo UI" panose="020B0604030504040204" pitchFamily="50" charset="-128"/>
                          <a:ea typeface="Meiryo UI" panose="020B0604030504040204" pitchFamily="50" charset="-128"/>
                        </a:rPr>
                        <a:t>）の設立と市町村向け研修等の実施</a:t>
                      </a:r>
                      <a:endParaRPr kumimoji="1" lang="en-US" altLang="ja-JP" sz="110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a:solidFill>
                            <a:schemeClr val="tx1"/>
                          </a:solidFill>
                          <a:latin typeface="Meiryo UI" panose="020B0604030504040204" pitchFamily="50" charset="-128"/>
                          <a:ea typeface="Meiryo UI" panose="020B0604030504040204" pitchFamily="50" charset="-128"/>
                        </a:rPr>
                        <a:t>〇地域維持管理連携プラットフォーム交流会を年</a:t>
                      </a:r>
                      <a:r>
                        <a:rPr kumimoji="1" lang="en-US" altLang="ja-JP" sz="1100">
                          <a:solidFill>
                            <a:schemeClr val="tx1"/>
                          </a:solidFill>
                          <a:latin typeface="Meiryo UI" panose="020B0604030504040204" pitchFamily="50" charset="-128"/>
                          <a:ea typeface="Meiryo UI" panose="020B0604030504040204" pitchFamily="50" charset="-128"/>
                        </a:rPr>
                        <a:t>1</a:t>
                      </a:r>
                      <a:r>
                        <a:rPr kumimoji="1" lang="ja-JP" altLang="en-US" sz="1100">
                          <a:solidFill>
                            <a:schemeClr val="tx1"/>
                          </a:solidFill>
                          <a:latin typeface="Meiryo UI" panose="020B0604030504040204" pitchFamily="50" charset="-128"/>
                          <a:ea typeface="Meiryo UI" panose="020B0604030504040204" pitchFamily="50" charset="-128"/>
                        </a:rPr>
                        <a:t>回開催（</a:t>
                      </a:r>
                      <a:r>
                        <a:rPr kumimoji="1" lang="en-US" altLang="ja-JP" sz="1100">
                          <a:solidFill>
                            <a:schemeClr val="tx1"/>
                          </a:solidFill>
                          <a:latin typeface="Meiryo UI" panose="020B0604030504040204" pitchFamily="50" charset="-128"/>
                          <a:ea typeface="Meiryo UI" panose="020B0604030504040204" pitchFamily="50" charset="-128"/>
                        </a:rPr>
                        <a:t>H29</a:t>
                      </a:r>
                      <a:r>
                        <a:rPr kumimoji="1" lang="ja-JP" altLang="en-US" sz="1100">
                          <a:solidFill>
                            <a:schemeClr val="tx1"/>
                          </a:solidFill>
                          <a:latin typeface="Meiryo UI" panose="020B0604030504040204" pitchFamily="50" charset="-128"/>
                          <a:ea typeface="Meiryo UI" panose="020B0604030504040204" pitchFamily="50" charset="-128"/>
                        </a:rPr>
                        <a:t>～） など</a:t>
                      </a:r>
                      <a:endParaRPr kumimoji="1" lang="en-US" altLang="ja-JP" sz="1100">
                        <a:solidFill>
                          <a:schemeClr val="tx1"/>
                        </a:solidFill>
                        <a:latin typeface="Meiryo UI" panose="020B0604030504040204" pitchFamily="50" charset="-128"/>
                        <a:ea typeface="Meiryo UI" panose="020B0604030504040204" pitchFamily="50" charset="-128"/>
                      </a:endParaRPr>
                    </a:p>
                  </a:txBody>
                  <a:tcPr marL="91432" marR="91432" marT="45674" marB="45674" anchor="ctr"/>
                </a:tc>
                <a:extLst>
                  <a:ext uri="{0D108BD9-81ED-4DB2-BD59-A6C34878D82A}">
                    <a16:rowId xmlns:a16="http://schemas.microsoft.com/office/drawing/2014/main" val="10002"/>
                  </a:ext>
                </a:extLst>
              </a:tr>
              <a:tr h="272191">
                <a:tc vMerge="1">
                  <a:txBody>
                    <a:bodyPr/>
                    <a:lstStyle/>
                    <a:p>
                      <a:endParaRPr kumimoji="1" lang="ja-JP" altLang="en-US" sz="1200">
                        <a:latin typeface="Meiryo UI" panose="020B0604030504040204" pitchFamily="50" charset="-128"/>
                        <a:ea typeface="Meiryo UI" panose="020B0604030504040204" pitchFamily="50" charset="-128"/>
                      </a:endParaRPr>
                    </a:p>
                  </a:txBody>
                  <a:tcPr marL="91437" marR="91437" marT="45688" marB="45688"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近隣大学との連携の推進</a:t>
                      </a:r>
                    </a:p>
                  </a:txBody>
                  <a:tcPr marL="91432" marR="91432" marT="45674" marB="4567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74" marB="45674" anchor="ctr"/>
                </a:tc>
                <a:tc>
                  <a:txBody>
                    <a:bodyPr/>
                    <a:lstStyle/>
                    <a:p>
                      <a:pPr marL="0" indent="0">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〇技術相談</a:t>
                      </a:r>
                      <a:r>
                        <a:rPr kumimoji="1" lang="en-US" altLang="ja-JP" sz="1100" dirty="0">
                          <a:solidFill>
                            <a:schemeClr val="tx1"/>
                          </a:solidFill>
                          <a:latin typeface="Meiryo UI" panose="020B0604030504040204" pitchFamily="50" charset="-128"/>
                          <a:ea typeface="Meiryo UI" panose="020B0604030504040204" pitchFamily="50" charset="-128"/>
                        </a:rPr>
                        <a:t>125</a:t>
                      </a:r>
                      <a:r>
                        <a:rPr kumimoji="1" lang="ja-JP" altLang="en-US" sz="1100" dirty="0">
                          <a:solidFill>
                            <a:schemeClr val="tx1"/>
                          </a:solidFill>
                          <a:latin typeface="Meiryo UI" panose="020B0604030504040204" pitchFamily="50" charset="-128"/>
                          <a:ea typeface="Meiryo UI" panose="020B0604030504040204" pitchFamily="50" charset="-128"/>
                        </a:rPr>
                        <a:t>件（うち市町村</a:t>
                      </a:r>
                      <a:r>
                        <a:rPr kumimoji="1" lang="en-US" altLang="ja-JP" sz="1100" dirty="0">
                          <a:solidFill>
                            <a:schemeClr val="tx1"/>
                          </a:solidFill>
                          <a:latin typeface="Meiryo UI" panose="020B0604030504040204" pitchFamily="50" charset="-128"/>
                          <a:ea typeface="Meiryo UI" panose="020B0604030504040204" pitchFamily="50" charset="-128"/>
                        </a:rPr>
                        <a:t>11</a:t>
                      </a:r>
                      <a:r>
                        <a:rPr kumimoji="1" lang="ja-JP" altLang="en-US" sz="1100" dirty="0">
                          <a:solidFill>
                            <a:schemeClr val="tx1"/>
                          </a:solidFill>
                          <a:latin typeface="Meiryo UI" panose="020B0604030504040204" pitchFamily="50" charset="-128"/>
                          <a:ea typeface="Meiryo UI" panose="020B0604030504040204" pitchFamily="50" charset="-128"/>
                        </a:rPr>
                        <a:t>件）、技術連携</a:t>
                      </a:r>
                      <a:r>
                        <a:rPr kumimoji="1" lang="en-US" altLang="ja-JP" sz="1100" dirty="0">
                          <a:solidFill>
                            <a:schemeClr val="tx1"/>
                          </a:solidFill>
                          <a:latin typeface="Meiryo UI" panose="020B0604030504040204" pitchFamily="50" charset="-128"/>
                          <a:ea typeface="Meiryo UI" panose="020B0604030504040204" pitchFamily="50" charset="-128"/>
                        </a:rPr>
                        <a:t>42</a:t>
                      </a:r>
                      <a:r>
                        <a:rPr kumimoji="1" lang="ja-JP" altLang="en-US" sz="1100" dirty="0">
                          <a:solidFill>
                            <a:schemeClr val="tx1"/>
                          </a:solidFill>
                          <a:latin typeface="Meiryo UI" panose="020B0604030504040204" pitchFamily="50" charset="-128"/>
                          <a:ea typeface="Meiryo UI" panose="020B0604030504040204" pitchFamily="50" charset="-128"/>
                        </a:rPr>
                        <a:t>件（</a:t>
                      </a:r>
                      <a:r>
                        <a:rPr kumimoji="1" lang="en-US" altLang="ja-JP" sz="1100" dirty="0">
                          <a:solidFill>
                            <a:schemeClr val="tx1"/>
                          </a:solidFill>
                          <a:latin typeface="Meiryo UI" panose="020B0604030504040204" pitchFamily="50" charset="-128"/>
                          <a:ea typeface="Meiryo UI" panose="020B0604030504040204" pitchFamily="50" charset="-128"/>
                        </a:rPr>
                        <a:t>H27</a:t>
                      </a: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R5</a:t>
                      </a:r>
                      <a:r>
                        <a:rPr kumimoji="1" lang="ja-JP" altLang="en-US" sz="1100" dirty="0">
                          <a:solidFill>
                            <a:schemeClr val="tx1"/>
                          </a:solidFill>
                          <a:latin typeface="Meiryo UI" panose="020B0604030504040204" pitchFamily="50" charset="-128"/>
                          <a:ea typeface="Meiryo UI" panose="020B0604030504040204" pitchFamily="50" charset="-128"/>
                        </a:rPr>
                        <a:t>）　など</a:t>
                      </a:r>
                    </a:p>
                  </a:txBody>
                  <a:tcPr marL="91432" marR="91432" marT="45674" marB="45674" anchor="ctr"/>
                </a:tc>
                <a:extLst>
                  <a:ext uri="{0D108BD9-81ED-4DB2-BD59-A6C34878D82A}">
                    <a16:rowId xmlns:a16="http://schemas.microsoft.com/office/drawing/2014/main" val="10003"/>
                  </a:ext>
                </a:extLst>
              </a:tr>
              <a:tr h="976938">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latin typeface="Meiryo UI" panose="020B0604030504040204" pitchFamily="50" charset="-128"/>
                          <a:ea typeface="Meiryo UI" panose="020B0604030504040204" pitchFamily="50" charset="-128"/>
                        </a:rPr>
                        <a:t>③維持管理業務の改善と魅力向上のあり方</a:t>
                      </a:r>
                    </a:p>
                  </a:txBody>
                  <a:tcPr marL="91432" marR="91432" marT="45674" marB="45674" anchor="ct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新技術の活用</a:t>
                      </a:r>
                    </a:p>
                  </a:txBody>
                  <a:tcPr marL="91432" marR="91432" marT="45674" marB="4567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91432" marR="91432" marT="45674" marB="45674" anchor="ctr"/>
                </a:tc>
                <a:tc>
                  <a:txBody>
                    <a:bodyPr/>
                    <a:lstStyle/>
                    <a:p>
                      <a:pPr marL="0" indent="0">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△新技術の本格導入が限定的</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〇トンネルを対象に、走行型画像レーザー計測を活用した点検を実施</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〇点検のドローンの試行導入</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〇まいど通報システムの導入（累計</a:t>
                      </a:r>
                      <a:r>
                        <a:rPr kumimoji="1" lang="en-US" altLang="ja-JP" sz="1100" dirty="0">
                          <a:solidFill>
                            <a:schemeClr val="tx1"/>
                          </a:solidFill>
                          <a:latin typeface="Meiryo UI" panose="020B0604030504040204" pitchFamily="50" charset="-128"/>
                          <a:ea typeface="Meiryo UI" panose="020B0604030504040204" pitchFamily="50" charset="-128"/>
                        </a:rPr>
                        <a:t>4,190</a:t>
                      </a:r>
                      <a:r>
                        <a:rPr kumimoji="1" lang="ja-JP" altLang="en-US" sz="1100" dirty="0">
                          <a:solidFill>
                            <a:schemeClr val="tx1"/>
                          </a:solidFill>
                          <a:latin typeface="Meiryo UI" panose="020B0604030504040204" pitchFamily="50" charset="-128"/>
                          <a:ea typeface="Meiryo UI" panose="020B0604030504040204" pitchFamily="50" charset="-128"/>
                        </a:rPr>
                        <a:t>件（国や市町村あて通報含む）の通報（</a:t>
                      </a:r>
                      <a:r>
                        <a:rPr kumimoji="1" lang="en-US" altLang="ja-JP" sz="1100" dirty="0">
                          <a:solidFill>
                            <a:schemeClr val="tx1"/>
                          </a:solidFill>
                          <a:latin typeface="Meiryo UI" panose="020B0604030504040204" pitchFamily="50" charset="-128"/>
                          <a:ea typeface="Meiryo UI" panose="020B0604030504040204" pitchFamily="50" charset="-128"/>
                        </a:rPr>
                        <a:t>R3.7.21</a:t>
                      </a: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R5.12.31</a:t>
                      </a:r>
                      <a:r>
                        <a:rPr kumimoji="1" lang="ja-JP" altLang="en-US" sz="1100" dirty="0">
                          <a:solidFill>
                            <a:schemeClr val="tx1"/>
                          </a:solidFill>
                          <a:latin typeface="Meiryo UI" panose="020B0604030504040204" pitchFamily="50" charset="-128"/>
                          <a:ea typeface="Meiryo UI" panose="020B0604030504040204" pitchFamily="50" charset="-128"/>
                        </a:rPr>
                        <a:t>））　　など</a:t>
                      </a:r>
                    </a:p>
                  </a:txBody>
                  <a:tcPr marL="91432" marR="91432" marT="45674" marB="45674" anchor="ctr"/>
                </a:tc>
                <a:extLst>
                  <a:ext uri="{0D108BD9-81ED-4DB2-BD59-A6C34878D82A}">
                    <a16:rowId xmlns:a16="http://schemas.microsoft.com/office/drawing/2014/main" val="10004"/>
                  </a:ext>
                </a:extLst>
              </a:tr>
              <a:tr h="80075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a:latin typeface="Meiryo UI" panose="020B0604030504040204" pitchFamily="50" charset="-128"/>
                          <a:ea typeface="Meiryo UI" panose="020B0604030504040204" pitchFamily="50" charset="-128"/>
                        </a:rPr>
                        <a:t>③維持管理業務の改善と魅力向上のあり方</a:t>
                      </a:r>
                    </a:p>
                  </a:txBody>
                  <a:tcPr marL="91432" marR="91432" marT="45674" marB="45674" anchor="ctr"/>
                </a:tc>
                <a:tc>
                  <a:txBody>
                    <a:bodyPr/>
                    <a:lstStyle/>
                    <a:p>
                      <a:r>
                        <a:rPr kumimoji="1" lang="ja-JP" altLang="en-US" sz="1100">
                          <a:solidFill>
                            <a:schemeClr val="tx1"/>
                          </a:solidFill>
                          <a:latin typeface="Meiryo UI" panose="020B0604030504040204" pitchFamily="50" charset="-128"/>
                          <a:ea typeface="Meiryo UI" panose="020B0604030504040204" pitchFamily="50" charset="-128"/>
                        </a:rPr>
                        <a:t>包括的民間委託の導入</a:t>
                      </a:r>
                    </a:p>
                  </a:txBody>
                  <a:tcPr marL="91432" marR="91432" marT="45674" marB="4567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marL="91432" marR="91432" marT="45674" marB="45674" anchor="ctr"/>
                </a:tc>
                <a:tc>
                  <a:txBody>
                    <a:bodyPr/>
                    <a:lstStyle/>
                    <a:p>
                      <a:pPr marL="0" indent="0">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△能勢町域における道路維持管理の包括管理の試行実施（池田土木）（</a:t>
                      </a:r>
                      <a:r>
                        <a:rPr kumimoji="1" lang="en-US" altLang="ja-JP" sz="1100" dirty="0">
                          <a:solidFill>
                            <a:schemeClr val="tx1"/>
                          </a:solidFill>
                          <a:latin typeface="Meiryo UI" panose="020B0604030504040204" pitchFamily="50" charset="-128"/>
                          <a:ea typeface="Meiryo UI" panose="020B0604030504040204" pitchFamily="50" charset="-128"/>
                        </a:rPr>
                        <a:t>H29.8</a:t>
                      </a:r>
                      <a:r>
                        <a:rPr kumimoji="1" lang="ja-JP" altLang="en-US" sz="1100" dirty="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△ダム、排水機場のプラント設備更新における工事・維持管理一体型発注（富田林土木、鳳土木）（</a:t>
                      </a:r>
                      <a:r>
                        <a:rPr kumimoji="1" lang="en-US" altLang="ja-JP" sz="1100" dirty="0">
                          <a:solidFill>
                            <a:schemeClr val="tx1"/>
                          </a:solidFill>
                          <a:latin typeface="Meiryo UI" panose="020B0604030504040204" pitchFamily="50" charset="-128"/>
                          <a:ea typeface="Meiryo UI" panose="020B0604030504040204" pitchFamily="50" charset="-128"/>
                        </a:rPr>
                        <a:t>R2</a:t>
                      </a:r>
                      <a:r>
                        <a:rPr kumimoji="1" lang="ja-JP" altLang="en-US" sz="1100" dirty="0">
                          <a:solidFill>
                            <a:schemeClr val="tx1"/>
                          </a:solidFill>
                          <a:latin typeface="Meiryo UI" panose="020B0604030504040204" pitchFamily="50" charset="-128"/>
                          <a:ea typeface="Meiryo UI" panose="020B0604030504040204" pitchFamily="50" charset="-128"/>
                        </a:rPr>
                        <a:t>～）　　など</a:t>
                      </a:r>
                    </a:p>
                  </a:txBody>
                  <a:tcPr marL="91432" marR="91432" marT="45674" marB="45674" anchor="ctr"/>
                </a:tc>
                <a:extLst>
                  <a:ext uri="{0D108BD9-81ED-4DB2-BD59-A6C34878D82A}">
                    <a16:rowId xmlns:a16="http://schemas.microsoft.com/office/drawing/2014/main" val="10005"/>
                  </a:ext>
                </a:extLst>
              </a:tr>
              <a:tr h="800753">
                <a:tc vMerge="1">
                  <a:txBody>
                    <a:bodyPr/>
                    <a:lstStyle/>
                    <a:p>
                      <a:endParaRPr kumimoji="1" lang="ja-JP" altLang="en-US" sz="1200">
                        <a:latin typeface="Meiryo UI" panose="020B0604030504040204" pitchFamily="50" charset="-128"/>
                        <a:ea typeface="Meiryo UI" panose="020B0604030504040204" pitchFamily="50" charset="-128"/>
                      </a:endParaRPr>
                    </a:p>
                  </a:txBody>
                  <a:tcPr marL="91437" marR="91437" marT="45688" marB="45688" anchor="ctr"/>
                </a:tc>
                <a:tc>
                  <a:txBody>
                    <a:bodyPr/>
                    <a:lstStyle/>
                    <a:p>
                      <a:r>
                        <a:rPr kumimoji="1" lang="ja-JP" altLang="en-US" sz="1100">
                          <a:solidFill>
                            <a:schemeClr val="tx1"/>
                          </a:solidFill>
                          <a:latin typeface="Meiryo UI" panose="020B0604030504040204" pitchFamily="50" charset="-128"/>
                          <a:ea typeface="Meiryo UI" panose="020B0604030504040204" pitchFamily="50" charset="-128"/>
                        </a:rPr>
                        <a:t>インフラツーリズムの開催</a:t>
                      </a:r>
                    </a:p>
                  </a:txBody>
                  <a:tcPr marL="91432" marR="91432" marT="45674" marB="4567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〇</a:t>
                      </a:r>
                    </a:p>
                  </a:txBody>
                  <a:tcPr marL="91432" marR="91432" marT="45674" marB="45674" anchor="ctr"/>
                </a:tc>
                <a:tc>
                  <a:txBody>
                    <a:bodyPr/>
                    <a:lstStyle/>
                    <a:p>
                      <a:pPr marL="0" indent="0">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〇ガイドと行く！インフラツーリズム大阪三大水門（安治川水門、尻無川水門、木津川水門）と二つの運河めぐり開催（</a:t>
                      </a:r>
                      <a:r>
                        <a:rPr kumimoji="1" lang="en-US" altLang="ja-JP" sz="1100" dirty="0">
                          <a:solidFill>
                            <a:schemeClr val="tx1"/>
                          </a:solidFill>
                          <a:latin typeface="Meiryo UI" panose="020B0604030504040204" pitchFamily="50" charset="-128"/>
                          <a:ea typeface="Meiryo UI" panose="020B0604030504040204" pitchFamily="50" charset="-128"/>
                        </a:rPr>
                        <a:t>R5.11.24</a:t>
                      </a:r>
                      <a:r>
                        <a:rPr kumimoji="1" lang="ja-JP" altLang="en-US" sz="1100" dirty="0">
                          <a:solidFill>
                            <a:schemeClr val="tx1"/>
                          </a:solidFill>
                          <a:latin typeface="Meiryo UI" panose="020B0604030504040204" pitchFamily="50" charset="-128"/>
                          <a:ea typeface="Meiryo UI" panose="020B0604030504040204" pitchFamily="50" charset="-128"/>
                        </a:rPr>
                        <a:t>）</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100" dirty="0">
                          <a:solidFill>
                            <a:schemeClr val="tx1"/>
                          </a:solidFill>
                          <a:latin typeface="Meiryo UI" panose="020B0604030504040204" pitchFamily="50" charset="-128"/>
                          <a:ea typeface="Meiryo UI" panose="020B0604030504040204" pitchFamily="50" charset="-128"/>
                        </a:rPr>
                        <a:t>〇東大阪「若江立坑」内部見学と「花園ラグビー場」バックヤードに潜入日帰り（</a:t>
                      </a:r>
                      <a:r>
                        <a:rPr kumimoji="1" lang="en-US" altLang="ja-JP" sz="1100" dirty="0">
                          <a:solidFill>
                            <a:schemeClr val="tx1"/>
                          </a:solidFill>
                          <a:latin typeface="Meiryo UI" panose="020B0604030504040204" pitchFamily="50" charset="-128"/>
                          <a:ea typeface="Meiryo UI" panose="020B0604030504040204" pitchFamily="50" charset="-128"/>
                        </a:rPr>
                        <a:t>R5.10.16</a:t>
                      </a:r>
                      <a:r>
                        <a:rPr kumimoji="1" lang="ja-JP" altLang="en-US" sz="1100" dirty="0">
                          <a:solidFill>
                            <a:schemeClr val="tx1"/>
                          </a:solidFill>
                          <a:latin typeface="Meiryo UI" panose="020B0604030504040204" pitchFamily="50" charset="-128"/>
                          <a:ea typeface="Meiryo UI" panose="020B0604030504040204" pitchFamily="50" charset="-128"/>
                        </a:rPr>
                        <a:t>）　　など</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91432" marR="91432" marT="45674" marB="45674" anchor="ctr"/>
                </a:tc>
                <a:extLst>
                  <a:ext uri="{0D108BD9-81ED-4DB2-BD59-A6C34878D82A}">
                    <a16:rowId xmlns:a16="http://schemas.microsoft.com/office/drawing/2014/main" val="10006"/>
                  </a:ext>
                </a:extLst>
              </a:tr>
            </a:tbl>
          </a:graphicData>
        </a:graphic>
      </p:graphicFrame>
      <p:sp>
        <p:nvSpPr>
          <p:cNvPr id="8201" name="コンテンツ プレースホルダー 2">
            <a:extLst>
              <a:ext uri="{FF2B5EF4-FFF2-40B4-BE49-F238E27FC236}">
                <a16:creationId xmlns:a16="http://schemas.microsoft.com/office/drawing/2014/main" id="{C7AA3BC8-89AC-47B3-B144-8A7863057B03}"/>
              </a:ext>
            </a:extLst>
          </p:cNvPr>
          <p:cNvSpPr txBox="1">
            <a:spLocks/>
          </p:cNvSpPr>
          <p:nvPr/>
        </p:nvSpPr>
        <p:spPr bwMode="auto">
          <a:xfrm>
            <a:off x="50800" y="668339"/>
            <a:ext cx="9058275" cy="1237296"/>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800">
                <a:latin typeface="Meiryo UI" panose="020B0604030504040204" pitchFamily="50" charset="-128"/>
                <a:ea typeface="Meiryo UI" panose="020B0604030504040204" pitchFamily="50" charset="-128"/>
              </a:rPr>
              <a:t>持続可能な維持管理の仕組みづくりについて、主に①人材の育成と確保、技術力の向上と継承、②現場や地域を重視した維持管理の実践、③維持管理業務の改善と魅力向上のあり方の観点で取組を実施</a:t>
            </a:r>
            <a:endParaRPr lang="en-US" altLang="ja-JP" sz="180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800">
                <a:latin typeface="Meiryo UI" panose="020B0604030504040204" pitchFamily="50" charset="-128"/>
                <a:ea typeface="Meiryo UI" panose="020B0604030504040204" pitchFamily="50" charset="-128"/>
              </a:rPr>
              <a:t>一部取組で課題があるものの、ほとんどの取組が概ね計画どおりに実施中</a:t>
            </a:r>
          </a:p>
        </p:txBody>
      </p:sp>
      <p:sp>
        <p:nvSpPr>
          <p:cNvPr id="8204" name="コンテンツ プレースホルダー 2">
            <a:extLst>
              <a:ext uri="{FF2B5EF4-FFF2-40B4-BE49-F238E27FC236}">
                <a16:creationId xmlns:a16="http://schemas.microsoft.com/office/drawing/2014/main" id="{B294A4D1-25E7-4D35-984B-9CE401D7EC23}"/>
              </a:ext>
            </a:extLst>
          </p:cNvPr>
          <p:cNvSpPr txBox="1">
            <a:spLocks noChangeArrowheads="1"/>
          </p:cNvSpPr>
          <p:nvPr/>
        </p:nvSpPr>
        <p:spPr bwMode="auto">
          <a:xfrm>
            <a:off x="3391218" y="6441852"/>
            <a:ext cx="52054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Arial" panose="020B0604020202020204" pitchFamily="34" charset="0"/>
              <a:buNone/>
            </a:pP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凡例</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〇：概ね計画通り実施　△：課題あり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：未実施</a:t>
            </a:r>
          </a:p>
        </p:txBody>
      </p:sp>
      <p:sp>
        <p:nvSpPr>
          <p:cNvPr id="3" name="スライド番号プレースホルダー 2">
            <a:extLst>
              <a:ext uri="{FF2B5EF4-FFF2-40B4-BE49-F238E27FC236}">
                <a16:creationId xmlns:a16="http://schemas.microsoft.com/office/drawing/2014/main" id="{CA7B8507-A411-D7A1-211F-35FBB5C2E188}"/>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30</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1" name="正方形/長方形 88">
            <a:extLst>
              <a:ext uri="{FF2B5EF4-FFF2-40B4-BE49-F238E27FC236}">
                <a16:creationId xmlns:a16="http://schemas.microsoft.com/office/drawing/2014/main" id="{E2B75BF6-66FB-44F3-8EBA-6E3D2630B8F7}"/>
              </a:ext>
            </a:extLst>
          </p:cNvPr>
          <p:cNvSpPr>
            <a:spLocks noChangeArrowheads="1"/>
          </p:cNvSpPr>
          <p:nvPr/>
        </p:nvSpPr>
        <p:spPr bwMode="auto">
          <a:xfrm>
            <a:off x="7284720" y="77788"/>
            <a:ext cx="1824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現計画の振り返りと</a:t>
            </a:r>
            <a:endParaRPr lang="en-US" altLang="ja-JP" sz="1200" b="1">
              <a:solidFill>
                <a:schemeClr val="bg1"/>
              </a:solidFill>
              <a:latin typeface="Meiryo UI" panose="020B0604030504040204" pitchFamily="50" charset="-128"/>
              <a:ea typeface="Meiryo UI" panose="020B0604030504040204" pitchFamily="50" charset="-128"/>
            </a:endParaRPr>
          </a:p>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検証</a:t>
            </a:r>
            <a:endParaRPr lang="en-US" altLang="ja-JP" sz="1200" b="1">
              <a:solidFill>
                <a:schemeClr val="bg1"/>
              </a:solidFill>
              <a:latin typeface="Meiryo UI" panose="020B0604030504040204" pitchFamily="50" charset="-128"/>
              <a:ea typeface="Meiryo UI" panose="020B0604030504040204" pitchFamily="50"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a:extLst>
              <a:ext uri="{FF2B5EF4-FFF2-40B4-BE49-F238E27FC236}">
                <a16:creationId xmlns:a16="http://schemas.microsoft.com/office/drawing/2014/main" id="{0B80D90C-8831-498A-AA36-1518CF5345FA}"/>
              </a:ext>
            </a:extLst>
          </p:cNvPr>
          <p:cNvSpPr txBox="1">
            <a:spLocks/>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a:latin typeface="Meiryo UI" panose="020B0604030504040204" pitchFamily="50" charset="-128"/>
                <a:ea typeface="Meiryo UI" panose="020B0604030504040204" pitchFamily="50" charset="-128"/>
              </a:rPr>
              <a:t>５．社会情勢の変化</a:t>
            </a:r>
            <a:endParaRPr lang="en-US" altLang="ja-JP" sz="2800" b="1">
              <a:latin typeface="Meiryo UI" panose="020B0604030504040204" pitchFamily="50" charset="-128"/>
              <a:ea typeface="Meiryo UI" panose="020B0604030504040204" pitchFamily="50" charset="-128"/>
            </a:endParaRPr>
          </a:p>
        </p:txBody>
      </p:sp>
      <p:sp>
        <p:nvSpPr>
          <p:cNvPr id="31747" name="スライド番号プレースホルダー 2">
            <a:extLst>
              <a:ext uri="{FF2B5EF4-FFF2-40B4-BE49-F238E27FC236}">
                <a16:creationId xmlns:a16="http://schemas.microsoft.com/office/drawing/2014/main" id="{07996AAA-E318-47BE-AC6C-6B56838B0003}"/>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F58C3EFA-3437-4EE3-867F-58233F323673}"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31</a:t>
            </a:fld>
            <a:endParaRPr lang="ja-JP" altLang="en-US" sz="1200">
              <a:solidFill>
                <a:srgbClr val="898989"/>
              </a:solidFill>
              <a:latin typeface="Meiryo UI" panose="020B0604030504040204" pitchFamily="50" charset="-128"/>
              <a:ea typeface="Meiryo UI" panose="020B0604030504040204" pitchFamily="50" charset="-128"/>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F2F56BC-098E-405C-BCA5-ADC8AF1CA273}"/>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D7E910AA-DF3B-4FCE-B39E-E78FE79D2682}"/>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E5B3743B-B705-4F1D-8A82-8AC1F544782F}"/>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5</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1</a:t>
            </a:r>
            <a:r>
              <a:rPr lang="ja-JP" altLang="en-US" sz="2400" b="1">
                <a:solidFill>
                  <a:schemeClr val="bg1"/>
                </a:solidFill>
                <a:latin typeface="Meiryo UI" pitchFamily="50" charset="-128"/>
                <a:ea typeface="Meiryo UI" pitchFamily="50" charset="-128"/>
                <a:cs typeface="Meiryo UI" pitchFamily="50" charset="-128"/>
              </a:rPr>
              <a:t>　豪雨災害の激甚化・頻発化</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B72150CA-8341-44BC-BE75-8DF247C46AC2}"/>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34822" name="正方形/長方形 11">
            <a:extLst>
              <a:ext uri="{FF2B5EF4-FFF2-40B4-BE49-F238E27FC236}">
                <a16:creationId xmlns:a16="http://schemas.microsoft.com/office/drawing/2014/main" id="{383D6F76-152D-48F8-9490-F4AF263E030F}"/>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社会情勢の変化</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34823" name="スライド番号プレースホルダー 2">
            <a:extLst>
              <a:ext uri="{FF2B5EF4-FFF2-40B4-BE49-F238E27FC236}">
                <a16:creationId xmlns:a16="http://schemas.microsoft.com/office/drawing/2014/main" id="{E03371C1-EB40-4C3B-B6CB-6BCD0FC77B8F}"/>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2287776C-BAA2-4286-81FC-280D5A5523EA}"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32</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34824" name="コンテンツ プレースホルダー 2">
            <a:extLst>
              <a:ext uri="{FF2B5EF4-FFF2-40B4-BE49-F238E27FC236}">
                <a16:creationId xmlns:a16="http://schemas.microsoft.com/office/drawing/2014/main" id="{0A154E4D-8177-4B87-AEBA-34555FA25C44}"/>
              </a:ext>
            </a:extLst>
          </p:cNvPr>
          <p:cNvSpPr txBox="1">
            <a:spLocks/>
          </p:cNvSpPr>
          <p:nvPr/>
        </p:nvSpPr>
        <p:spPr bwMode="auto">
          <a:xfrm>
            <a:off x="50800" y="644525"/>
            <a:ext cx="9058275" cy="1295400"/>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2000">
                <a:latin typeface="Meiryo UI" panose="020B0604030504040204" pitchFamily="50" charset="-128"/>
                <a:ea typeface="Meiryo UI" panose="020B0604030504040204" pitchFamily="50" charset="-128"/>
              </a:rPr>
              <a:t>近年、災害の激甚化・頻発化によるインフラの損傷事例が発生</a:t>
            </a:r>
          </a:p>
          <a:p>
            <a:pPr eaLnBrk="1" hangingPunct="1">
              <a:spcBef>
                <a:spcPct val="0"/>
              </a:spcBef>
              <a:buFont typeface="Wingdings" panose="05000000000000000000" pitchFamily="2" charset="2"/>
              <a:buChar char="l"/>
            </a:pPr>
            <a:r>
              <a:rPr lang="ja-JP" altLang="en-US" sz="2000">
                <a:latin typeface="Meiryo UI" panose="020B0604030504040204" pitchFamily="50" charset="-128"/>
                <a:ea typeface="Meiryo UI" panose="020B0604030504040204" pitchFamily="50" charset="-128"/>
              </a:rPr>
              <a:t>府内においても、台風</a:t>
            </a:r>
            <a:r>
              <a:rPr lang="en-US" altLang="ja-JP" sz="2000">
                <a:latin typeface="Meiryo UI" panose="020B0604030504040204" pitchFamily="50" charset="-128"/>
                <a:ea typeface="Meiryo UI" panose="020B0604030504040204" pitchFamily="50" charset="-128"/>
              </a:rPr>
              <a:t>21</a:t>
            </a:r>
            <a:r>
              <a:rPr lang="ja-JP" altLang="en-US" sz="2000">
                <a:latin typeface="Meiryo UI" panose="020B0604030504040204" pitchFamily="50" charset="-128"/>
                <a:ea typeface="Meiryo UI" panose="020B0604030504040204" pitchFamily="50" charset="-128"/>
              </a:rPr>
              <a:t>号（平成</a:t>
            </a:r>
            <a:r>
              <a:rPr lang="en-US" altLang="ja-JP" sz="2000">
                <a:latin typeface="Meiryo UI" panose="020B0604030504040204" pitchFamily="50" charset="-128"/>
                <a:ea typeface="Meiryo UI" panose="020B0604030504040204" pitchFamily="50" charset="-128"/>
              </a:rPr>
              <a:t>29</a:t>
            </a:r>
            <a:r>
              <a:rPr lang="ja-JP" altLang="en-US" sz="2000">
                <a:latin typeface="Meiryo UI" panose="020B0604030504040204" pitchFamily="50" charset="-128"/>
                <a:ea typeface="Meiryo UI" panose="020B0604030504040204" pitchFamily="50" charset="-128"/>
              </a:rPr>
              <a:t>年</a:t>
            </a:r>
            <a:r>
              <a:rPr lang="en-US" altLang="ja-JP" sz="2000">
                <a:latin typeface="Meiryo UI" panose="020B0604030504040204" pitchFamily="50" charset="-128"/>
                <a:ea typeface="Meiryo UI" panose="020B0604030504040204" pitchFamily="50" charset="-128"/>
              </a:rPr>
              <a:t>10</a:t>
            </a:r>
            <a:r>
              <a:rPr lang="ja-JP" altLang="en-US" sz="2000">
                <a:latin typeface="Meiryo UI" panose="020B0604030504040204" pitchFamily="50" charset="-128"/>
                <a:ea typeface="Meiryo UI" panose="020B0604030504040204" pitchFamily="50" charset="-128"/>
              </a:rPr>
              <a:t>月）や大阪北部地震（平成</a:t>
            </a:r>
            <a:r>
              <a:rPr lang="en-US" altLang="ja-JP" sz="2000">
                <a:latin typeface="Meiryo UI" panose="020B0604030504040204" pitchFamily="50" charset="-128"/>
                <a:ea typeface="Meiryo UI" panose="020B0604030504040204" pitchFamily="50" charset="-128"/>
              </a:rPr>
              <a:t>30</a:t>
            </a:r>
            <a:r>
              <a:rPr lang="ja-JP" altLang="en-US" sz="2000">
                <a:latin typeface="Meiryo UI" panose="020B0604030504040204" pitchFamily="50" charset="-128"/>
                <a:ea typeface="Meiryo UI" panose="020B0604030504040204" pitchFamily="50" charset="-128"/>
              </a:rPr>
              <a:t>年</a:t>
            </a:r>
            <a:r>
              <a:rPr lang="en-US" altLang="ja-JP" sz="2000">
                <a:latin typeface="Meiryo UI" panose="020B0604030504040204" pitchFamily="50" charset="-128"/>
                <a:ea typeface="Meiryo UI" panose="020B0604030504040204" pitchFamily="50" charset="-128"/>
              </a:rPr>
              <a:t>6</a:t>
            </a:r>
            <a:r>
              <a:rPr lang="ja-JP" altLang="en-US" sz="2000">
                <a:latin typeface="Meiryo UI" panose="020B0604030504040204" pitchFamily="50" charset="-128"/>
                <a:ea typeface="Meiryo UI" panose="020B0604030504040204" pitchFamily="50" charset="-128"/>
              </a:rPr>
              <a:t>月）等において、法面崩落や護岸崩壊等が発生しており、災害の頻発に伴う新たな維持需要の増加が懸念</a:t>
            </a:r>
            <a:endParaRPr lang="en-US" altLang="ja-JP" sz="2000">
              <a:latin typeface="Meiryo UI" panose="020B0604030504040204" pitchFamily="50" charset="-128"/>
              <a:ea typeface="Meiryo UI" panose="020B0604030504040204" pitchFamily="50" charset="-128"/>
            </a:endParaRPr>
          </a:p>
        </p:txBody>
      </p:sp>
      <p:sp>
        <p:nvSpPr>
          <p:cNvPr id="34825" name="テキスト ボックス 3">
            <a:extLst>
              <a:ext uri="{FF2B5EF4-FFF2-40B4-BE49-F238E27FC236}">
                <a16:creationId xmlns:a16="http://schemas.microsoft.com/office/drawing/2014/main" id="{3BCC478D-562F-435B-BA9F-DF474EC5540D}"/>
              </a:ext>
            </a:extLst>
          </p:cNvPr>
          <p:cNvSpPr txBox="1">
            <a:spLocks noChangeArrowheads="1"/>
          </p:cNvSpPr>
          <p:nvPr/>
        </p:nvSpPr>
        <p:spPr bwMode="auto">
          <a:xfrm>
            <a:off x="4777127" y="1990463"/>
            <a:ext cx="409507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◇台風</a:t>
            </a:r>
            <a:r>
              <a:rPr lang="en-US" altLang="ja-JP" sz="1400">
                <a:solidFill>
                  <a:srgbClr val="000000"/>
                </a:solidFill>
                <a:latin typeface="Meiryo UI" panose="020B0604030504040204" pitchFamily="50" charset="-128"/>
                <a:ea typeface="Meiryo UI" panose="020B0604030504040204" pitchFamily="50" charset="-128"/>
              </a:rPr>
              <a:t>21</a:t>
            </a:r>
            <a:r>
              <a:rPr lang="ja-JP" altLang="en-US" sz="1400">
                <a:solidFill>
                  <a:srgbClr val="000000"/>
                </a:solidFill>
                <a:latin typeface="Meiryo UI" panose="020B0604030504040204" pitchFamily="50" charset="-128"/>
                <a:ea typeface="Meiryo UI" panose="020B0604030504040204" pitchFamily="50" charset="-128"/>
              </a:rPr>
              <a:t>号（平成</a:t>
            </a:r>
            <a:r>
              <a:rPr lang="en-US" altLang="ja-JP" sz="1400">
                <a:solidFill>
                  <a:srgbClr val="000000"/>
                </a:solidFill>
                <a:latin typeface="Meiryo UI" panose="020B0604030504040204" pitchFamily="50" charset="-128"/>
                <a:ea typeface="Meiryo UI" panose="020B0604030504040204" pitchFamily="50" charset="-128"/>
              </a:rPr>
              <a:t>29</a:t>
            </a:r>
            <a:r>
              <a:rPr lang="ja-JP" altLang="en-US" sz="1400">
                <a:solidFill>
                  <a:srgbClr val="000000"/>
                </a:solidFill>
                <a:latin typeface="Meiryo UI" panose="020B0604030504040204" pitchFamily="50" charset="-128"/>
                <a:ea typeface="Meiryo UI" panose="020B0604030504040204" pitchFamily="50" charset="-128"/>
              </a:rPr>
              <a:t>年</a:t>
            </a:r>
            <a:r>
              <a:rPr lang="en-US" altLang="ja-JP" sz="1400">
                <a:solidFill>
                  <a:srgbClr val="000000"/>
                </a:solidFill>
                <a:latin typeface="Meiryo UI" panose="020B0604030504040204" pitchFamily="50" charset="-128"/>
                <a:ea typeface="Meiryo UI" panose="020B0604030504040204" pitchFamily="50" charset="-128"/>
              </a:rPr>
              <a:t>10</a:t>
            </a:r>
            <a:r>
              <a:rPr lang="ja-JP" altLang="en-US" sz="1400">
                <a:solidFill>
                  <a:srgbClr val="000000"/>
                </a:solidFill>
                <a:latin typeface="Meiryo UI" panose="020B0604030504040204" pitchFamily="50" charset="-128"/>
                <a:ea typeface="Meiryo UI" panose="020B0604030504040204" pitchFamily="50" charset="-128"/>
              </a:rPr>
              <a:t>月）の被災状況</a:t>
            </a:r>
            <a:endParaRPr lang="en-US" altLang="ja-JP" sz="1400">
              <a:solidFill>
                <a:srgbClr val="000000"/>
              </a:solidFill>
              <a:latin typeface="Meiryo UI" panose="020B0604030504040204" pitchFamily="50" charset="-128"/>
              <a:ea typeface="Meiryo UI" panose="020B0604030504040204" pitchFamily="50" charset="-128"/>
            </a:endParaRPr>
          </a:p>
        </p:txBody>
      </p:sp>
      <p:pic>
        <p:nvPicPr>
          <p:cNvPr id="34826" name="図 13">
            <a:extLst>
              <a:ext uri="{FF2B5EF4-FFF2-40B4-BE49-F238E27FC236}">
                <a16:creationId xmlns:a16="http://schemas.microsoft.com/office/drawing/2014/main" id="{2115DBF8-43ED-461A-A349-CED2071A5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797" y="4488680"/>
            <a:ext cx="3454802" cy="200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図 21">
            <a:extLst>
              <a:ext uri="{FF2B5EF4-FFF2-40B4-BE49-F238E27FC236}">
                <a16:creationId xmlns:a16="http://schemas.microsoft.com/office/drawing/2014/main" id="{998F7F3E-927D-46D6-9407-2F95F3F47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917" y="2267021"/>
            <a:ext cx="3168650" cy="217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B6045609-3E4D-42B3-808C-B8AAEA54825E}"/>
              </a:ext>
            </a:extLst>
          </p:cNvPr>
          <p:cNvPicPr>
            <a:picLocks noChangeAspect="1"/>
          </p:cNvPicPr>
          <p:nvPr/>
        </p:nvPicPr>
        <p:blipFill>
          <a:blip r:embed="rId4"/>
          <a:stretch>
            <a:fillRect/>
          </a:stretch>
        </p:blipFill>
        <p:spPr>
          <a:xfrm>
            <a:off x="1909531" y="4468893"/>
            <a:ext cx="2733182" cy="2076108"/>
          </a:xfrm>
          <a:prstGeom prst="rect">
            <a:avLst/>
          </a:prstGeom>
        </p:spPr>
      </p:pic>
      <p:sp>
        <p:nvSpPr>
          <p:cNvPr id="2" name="テキスト ボックス 3">
            <a:extLst>
              <a:ext uri="{FF2B5EF4-FFF2-40B4-BE49-F238E27FC236}">
                <a16:creationId xmlns:a16="http://schemas.microsoft.com/office/drawing/2014/main" id="{D56DE028-E161-1E58-1F88-FD7374140912}"/>
              </a:ext>
            </a:extLst>
          </p:cNvPr>
          <p:cNvSpPr txBox="1">
            <a:spLocks noChangeArrowheads="1"/>
          </p:cNvSpPr>
          <p:nvPr/>
        </p:nvSpPr>
        <p:spPr bwMode="auto">
          <a:xfrm>
            <a:off x="100013" y="1990463"/>
            <a:ext cx="409507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◇津波以外の水害被害額の推移</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34828" name="テキスト ボックス 3">
            <a:extLst>
              <a:ext uri="{FF2B5EF4-FFF2-40B4-BE49-F238E27FC236}">
                <a16:creationId xmlns:a16="http://schemas.microsoft.com/office/drawing/2014/main" id="{C2E92E18-21CD-4135-BE90-2CD0C833C946}"/>
              </a:ext>
            </a:extLst>
          </p:cNvPr>
          <p:cNvSpPr txBox="1">
            <a:spLocks noChangeArrowheads="1"/>
          </p:cNvSpPr>
          <p:nvPr/>
        </p:nvSpPr>
        <p:spPr bwMode="auto">
          <a:xfrm>
            <a:off x="5867399" y="4181069"/>
            <a:ext cx="2219325" cy="235221"/>
          </a:xfrm>
          <a:prstGeom prst="rect">
            <a:avLst/>
          </a:prstGeom>
          <a:solidFill>
            <a:schemeClr val="bg1"/>
          </a:solidFill>
          <a:ln>
            <a:solidFill>
              <a:schemeClr val="tx1"/>
            </a:solidFill>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a:latin typeface="Meiryo UI" panose="020B0604030504040204" pitchFamily="50" charset="-128"/>
                <a:ea typeface="Meiryo UI" panose="020B0604030504040204" pitchFamily="50" charset="-128"/>
              </a:rPr>
              <a:t>（</a:t>
            </a:r>
            <a:r>
              <a:rPr lang="zh-TW" altLang="en-US" sz="1100">
                <a:latin typeface="Meiryo UI" panose="020B0604030504040204" pitchFamily="50" charset="-128"/>
                <a:ea typeface="Meiryo UI" panose="020B0604030504040204" pitchFamily="50" charset="-128"/>
              </a:rPr>
              <a:t>主</a:t>
            </a:r>
            <a:r>
              <a:rPr lang="ja-JP" altLang="en-US" sz="1100">
                <a:latin typeface="Meiryo UI" panose="020B0604030504040204" pitchFamily="50" charset="-128"/>
                <a:ea typeface="Meiryo UI" panose="020B0604030504040204" pitchFamily="50" charset="-128"/>
              </a:rPr>
              <a:t>）</a:t>
            </a:r>
            <a:r>
              <a:rPr lang="zh-TW" altLang="en-US" sz="1100">
                <a:latin typeface="Meiryo UI" panose="020B0604030504040204" pitchFamily="50" charset="-128"/>
                <a:ea typeface="Meiryo UI" panose="020B0604030504040204" pitchFamily="50" charset="-128"/>
              </a:rPr>
              <a:t>⼤阪⽣駒線</a:t>
            </a:r>
            <a:r>
              <a:rPr lang="ja-JP" altLang="en-US" sz="1100">
                <a:latin typeface="Meiryo UI" panose="020B0604030504040204" pitchFamily="50" charset="-128"/>
                <a:ea typeface="Meiryo UI" panose="020B0604030504040204" pitchFamily="50" charset="-128"/>
              </a:rPr>
              <a:t>での</a:t>
            </a:r>
            <a:r>
              <a:rPr lang="zh-TW" altLang="en-US" sz="1100">
                <a:latin typeface="Meiryo UI" panose="020B0604030504040204" pitchFamily="50" charset="-128"/>
                <a:ea typeface="Meiryo UI" panose="020B0604030504040204" pitchFamily="50" charset="-128"/>
              </a:rPr>
              <a:t>法⾯崩壊</a:t>
            </a:r>
            <a:endParaRPr lang="en-US" altLang="ja-JP" sz="1100">
              <a:latin typeface="Meiryo UI" panose="020B0604030504040204" pitchFamily="50" charset="-128"/>
              <a:ea typeface="Meiryo UI" panose="020B0604030504040204" pitchFamily="50" charset="-128"/>
            </a:endParaRPr>
          </a:p>
        </p:txBody>
      </p:sp>
      <p:sp>
        <p:nvSpPr>
          <p:cNvPr id="13" name="テキスト ボックス 3">
            <a:extLst>
              <a:ext uri="{FF2B5EF4-FFF2-40B4-BE49-F238E27FC236}">
                <a16:creationId xmlns:a16="http://schemas.microsoft.com/office/drawing/2014/main" id="{087CB0F6-1F3C-8F55-C540-98FA2AA47708}"/>
              </a:ext>
            </a:extLst>
          </p:cNvPr>
          <p:cNvSpPr txBox="1">
            <a:spLocks noChangeArrowheads="1"/>
          </p:cNvSpPr>
          <p:nvPr/>
        </p:nvSpPr>
        <p:spPr bwMode="auto">
          <a:xfrm>
            <a:off x="6572249" y="6213475"/>
            <a:ext cx="2430351" cy="235221"/>
          </a:xfrm>
          <a:prstGeom prst="rect">
            <a:avLst/>
          </a:prstGeom>
          <a:solidFill>
            <a:schemeClr val="bg1"/>
          </a:solidFill>
          <a:ln>
            <a:solidFill>
              <a:schemeClr val="tx1"/>
            </a:solidFill>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100">
                <a:latin typeface="Meiryo UI" panose="020B0604030504040204" pitchFamily="50" charset="-128"/>
                <a:ea typeface="Meiryo UI" panose="020B0604030504040204" pitchFamily="50" charset="-128"/>
              </a:rPr>
              <a:t>⻄除川 草沢橋上流左岸での護岸崩壊</a:t>
            </a:r>
          </a:p>
        </p:txBody>
      </p:sp>
      <p:sp>
        <p:nvSpPr>
          <p:cNvPr id="14" name="テキスト ボックス 3">
            <a:extLst>
              <a:ext uri="{FF2B5EF4-FFF2-40B4-BE49-F238E27FC236}">
                <a16:creationId xmlns:a16="http://schemas.microsoft.com/office/drawing/2014/main" id="{E49C6D60-C931-3F0B-9CB6-1D06C9426289}"/>
              </a:ext>
            </a:extLst>
          </p:cNvPr>
          <p:cNvSpPr txBox="1">
            <a:spLocks noChangeArrowheads="1"/>
          </p:cNvSpPr>
          <p:nvPr/>
        </p:nvSpPr>
        <p:spPr bwMode="auto">
          <a:xfrm>
            <a:off x="2389187" y="6144951"/>
            <a:ext cx="2219325" cy="373720"/>
          </a:xfrm>
          <a:prstGeom prst="rect">
            <a:avLst/>
          </a:prstGeom>
          <a:solidFill>
            <a:schemeClr val="bg1"/>
          </a:solidFill>
          <a:ln>
            <a:solidFill>
              <a:schemeClr val="tx1"/>
            </a:solidFill>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000">
                <a:latin typeface="Meiryo UI" panose="020B0604030504040204" pitchFamily="50" charset="-128"/>
                <a:ea typeface="Meiryo UI" panose="020B0604030504040204" pitchFamily="50" charset="-128"/>
              </a:rPr>
              <a:t>平成</a:t>
            </a:r>
            <a:r>
              <a:rPr lang="en-US" altLang="ja-JP" sz="1000">
                <a:latin typeface="Meiryo UI" panose="020B0604030504040204" pitchFamily="50" charset="-128"/>
                <a:ea typeface="Meiryo UI" panose="020B0604030504040204" pitchFamily="50" charset="-128"/>
              </a:rPr>
              <a:t>30</a:t>
            </a:r>
            <a:r>
              <a:rPr lang="ja-JP" altLang="en-US" sz="1000">
                <a:latin typeface="Meiryo UI" panose="020B0604030504040204" pitchFamily="50" charset="-128"/>
                <a:ea typeface="Meiryo UI" panose="020B0604030504040204" pitchFamily="50" charset="-128"/>
              </a:rPr>
              <a:t>年</a:t>
            </a:r>
            <a:r>
              <a:rPr lang="en-US" altLang="ja-JP" sz="1000">
                <a:latin typeface="Meiryo UI" panose="020B0604030504040204" pitchFamily="50" charset="-128"/>
                <a:ea typeface="Meiryo UI" panose="020B0604030504040204" pitchFamily="50" charset="-128"/>
              </a:rPr>
              <a:t>7</a:t>
            </a:r>
            <a:r>
              <a:rPr lang="ja-JP" altLang="en-US" sz="1000">
                <a:latin typeface="Meiryo UI" panose="020B0604030504040204" pitchFamily="50" charset="-128"/>
                <a:ea typeface="Meiryo UI" panose="020B0604030504040204" pitchFamily="50" charset="-128"/>
              </a:rPr>
              <a:t>月豪雨による被害</a:t>
            </a:r>
          </a:p>
          <a:p>
            <a:pPr>
              <a:spcBef>
                <a:spcPct val="0"/>
              </a:spcBef>
              <a:buFontTx/>
              <a:buNone/>
            </a:pPr>
            <a:r>
              <a:rPr lang="ja-JP" altLang="en-US" sz="1000">
                <a:latin typeface="Meiryo UI" panose="020B0604030504040204" pitchFamily="50" charset="-128"/>
                <a:ea typeface="Meiryo UI" panose="020B0604030504040204" pitchFamily="50" charset="-128"/>
              </a:rPr>
              <a:t>（岡山県倉敷市真備町の浸水状況）</a:t>
            </a:r>
            <a:endParaRPr lang="en-US" altLang="ja-JP" sz="1000">
              <a:latin typeface="Meiryo UI" panose="020B0604030504040204" pitchFamily="50" charset="-128"/>
              <a:ea typeface="Meiryo UI" panose="020B0604030504040204" pitchFamily="50" charset="-128"/>
            </a:endParaRPr>
          </a:p>
        </p:txBody>
      </p:sp>
      <p:sp>
        <p:nvSpPr>
          <p:cNvPr id="15" name="テキスト ボックス 3">
            <a:extLst>
              <a:ext uri="{FF2B5EF4-FFF2-40B4-BE49-F238E27FC236}">
                <a16:creationId xmlns:a16="http://schemas.microsoft.com/office/drawing/2014/main" id="{33AF6C72-B9C4-B311-5A6E-C95EB36C7A36}"/>
              </a:ext>
            </a:extLst>
          </p:cNvPr>
          <p:cNvSpPr txBox="1">
            <a:spLocks noChangeArrowheads="1"/>
          </p:cNvSpPr>
          <p:nvPr/>
        </p:nvSpPr>
        <p:spPr bwMode="auto">
          <a:xfrm>
            <a:off x="142875" y="6545477"/>
            <a:ext cx="3238500" cy="250610"/>
          </a:xfrm>
          <a:prstGeom prst="rect">
            <a:avLst/>
          </a:prstGeom>
          <a:noFill/>
          <a:ln>
            <a:noFill/>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latin typeface="Meiryo UI" panose="020B0604030504040204" pitchFamily="50" charset="-128"/>
                <a:ea typeface="Meiryo UI" panose="020B0604030504040204" pitchFamily="50" charset="-128"/>
              </a:rPr>
              <a:t>出典：令和３年度版　国土交通白書　</a:t>
            </a:r>
            <a:r>
              <a:rPr lang="en-US" altLang="ja-JP" sz="1200">
                <a:latin typeface="Meiryo UI" panose="020B0604030504040204" pitchFamily="50" charset="-128"/>
                <a:ea typeface="Meiryo UI" panose="020B0604030504040204" pitchFamily="50" charset="-128"/>
              </a:rPr>
              <a:t>2021</a:t>
            </a:r>
          </a:p>
        </p:txBody>
      </p:sp>
      <p:sp>
        <p:nvSpPr>
          <p:cNvPr id="16" name="正方形/長方形 15">
            <a:extLst>
              <a:ext uri="{FF2B5EF4-FFF2-40B4-BE49-F238E27FC236}">
                <a16:creationId xmlns:a16="http://schemas.microsoft.com/office/drawing/2014/main" id="{0D4E690F-74D3-FB8F-7C0D-3CDB3E3AEDDD}"/>
              </a:ext>
            </a:extLst>
          </p:cNvPr>
          <p:cNvSpPr/>
          <p:nvPr/>
        </p:nvSpPr>
        <p:spPr>
          <a:xfrm>
            <a:off x="142875" y="2267021"/>
            <a:ext cx="2828925" cy="256421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35A16FE3-7483-E368-EA47-D0C57A9757F3}"/>
              </a:ext>
            </a:extLst>
          </p:cNvPr>
          <p:cNvPicPr>
            <a:picLocks noChangeAspect="1"/>
          </p:cNvPicPr>
          <p:nvPr/>
        </p:nvPicPr>
        <p:blipFill>
          <a:blip r:embed="rId5"/>
          <a:stretch>
            <a:fillRect/>
          </a:stretch>
        </p:blipFill>
        <p:spPr>
          <a:xfrm>
            <a:off x="232213" y="2281478"/>
            <a:ext cx="2662469" cy="251879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図 13">
            <a:extLst>
              <a:ext uri="{FF2B5EF4-FFF2-40B4-BE49-F238E27FC236}">
                <a16:creationId xmlns:a16="http://schemas.microsoft.com/office/drawing/2014/main" id="{03B6AF57-6253-4671-918F-FB52775AE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8" y="1795463"/>
            <a:ext cx="809783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3370154A-785C-4C31-85E4-B42A8949E47D}"/>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E7077AF0-A064-4D96-B75E-01DE2A117A7E}"/>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3E1A1B24-74F6-4574-BB55-6D464DEB89CA}"/>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5</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物価高騰の推移</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0ABB806F-8828-4E70-BE4C-84636FCEC00D}"/>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32775" name="正方形/長方形 11">
            <a:extLst>
              <a:ext uri="{FF2B5EF4-FFF2-40B4-BE49-F238E27FC236}">
                <a16:creationId xmlns:a16="http://schemas.microsoft.com/office/drawing/2014/main" id="{188556E8-BC16-4446-ADD3-2A54F5477592}"/>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社会情勢の変化</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32776" name="スライド番号プレースホルダー 2">
            <a:extLst>
              <a:ext uri="{FF2B5EF4-FFF2-40B4-BE49-F238E27FC236}">
                <a16:creationId xmlns:a16="http://schemas.microsoft.com/office/drawing/2014/main" id="{FA48DE41-66AC-484F-B801-9A60DFF1FEA3}"/>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E150ACB4-8CE5-4F0A-839F-6BDD294A5AEC}"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33</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32777" name="コンテンツ プレースホルダー 2">
            <a:extLst>
              <a:ext uri="{FF2B5EF4-FFF2-40B4-BE49-F238E27FC236}">
                <a16:creationId xmlns:a16="http://schemas.microsoft.com/office/drawing/2014/main" id="{522B8461-3D7F-456B-A627-5154CD935D79}"/>
              </a:ext>
            </a:extLst>
          </p:cNvPr>
          <p:cNvSpPr txBox="1">
            <a:spLocks/>
          </p:cNvSpPr>
          <p:nvPr/>
        </p:nvSpPr>
        <p:spPr bwMode="auto">
          <a:xfrm>
            <a:off x="50800" y="644525"/>
            <a:ext cx="9058275" cy="839788"/>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2000">
                <a:latin typeface="Meiryo UI" panose="020B0604030504040204" pitchFamily="50" charset="-128"/>
                <a:ea typeface="Meiryo UI" panose="020B0604030504040204" pitchFamily="50" charset="-128"/>
              </a:rPr>
              <a:t>建設工事費デフレーター（土木総合）の推移をみると、計画策定時（</a:t>
            </a:r>
            <a:r>
              <a:rPr lang="en-US" altLang="ja-JP" sz="2000">
                <a:latin typeface="Meiryo UI" panose="020B0604030504040204" pitchFamily="50" charset="-128"/>
                <a:ea typeface="Meiryo UI" panose="020B0604030504040204" pitchFamily="50" charset="-128"/>
              </a:rPr>
              <a:t>H26</a:t>
            </a:r>
            <a:r>
              <a:rPr lang="ja-JP" altLang="en-US" sz="2000">
                <a:latin typeface="Meiryo UI" panose="020B0604030504040204" pitchFamily="50" charset="-128"/>
                <a:ea typeface="Meiryo UI" panose="020B0604030504040204" pitchFamily="50" charset="-128"/>
              </a:rPr>
              <a:t>年度）から現時点（</a:t>
            </a:r>
            <a:r>
              <a:rPr lang="en-US" altLang="ja-JP" sz="2000">
                <a:latin typeface="Meiryo UI" panose="020B0604030504040204" pitchFamily="50" charset="-128"/>
                <a:ea typeface="Meiryo UI" panose="020B0604030504040204" pitchFamily="50" charset="-128"/>
              </a:rPr>
              <a:t>R4</a:t>
            </a:r>
            <a:r>
              <a:rPr lang="ja-JP" altLang="en-US" sz="2000">
                <a:latin typeface="Meiryo UI" panose="020B0604030504040204" pitchFamily="50" charset="-128"/>
                <a:ea typeface="Meiryo UI" panose="020B0604030504040204" pitchFamily="50" charset="-128"/>
              </a:rPr>
              <a:t>年度）までで</a:t>
            </a:r>
            <a:r>
              <a:rPr lang="en-US" altLang="ja-JP" sz="2000">
                <a:latin typeface="Meiryo UI" panose="020B0604030504040204" pitchFamily="50" charset="-128"/>
                <a:ea typeface="Meiryo UI" panose="020B0604030504040204" pitchFamily="50" charset="-128"/>
              </a:rPr>
              <a:t>20</a:t>
            </a:r>
            <a:r>
              <a:rPr lang="ja-JP" altLang="en-US" sz="2000">
                <a:latin typeface="Meiryo UI" panose="020B0604030504040204" pitchFamily="50" charset="-128"/>
                <a:ea typeface="Meiryo UI" panose="020B0604030504040204" pitchFamily="50" charset="-128"/>
              </a:rPr>
              <a:t>ポイント増加</a:t>
            </a:r>
          </a:p>
        </p:txBody>
      </p:sp>
      <p:sp>
        <p:nvSpPr>
          <p:cNvPr id="32778" name="テキスト ボックス 1">
            <a:extLst>
              <a:ext uri="{FF2B5EF4-FFF2-40B4-BE49-F238E27FC236}">
                <a16:creationId xmlns:a16="http://schemas.microsoft.com/office/drawing/2014/main" id="{D1B7DD72-FF23-4A30-9C9A-759B1A1A5487}"/>
              </a:ext>
            </a:extLst>
          </p:cNvPr>
          <p:cNvSpPr txBox="1">
            <a:spLocks noChangeArrowheads="1"/>
          </p:cNvSpPr>
          <p:nvPr/>
        </p:nvSpPr>
        <p:spPr bwMode="auto">
          <a:xfrm>
            <a:off x="333375" y="5748338"/>
            <a:ext cx="85598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100">
                <a:solidFill>
                  <a:srgbClr val="000000"/>
                </a:solidFill>
                <a:latin typeface="Meiryo UI" panose="020B0604030504040204" pitchFamily="50" charset="-128"/>
                <a:ea typeface="Meiryo UI" panose="020B0604030504040204" pitchFamily="50" charset="-128"/>
              </a:rPr>
              <a:t>※</a:t>
            </a:r>
            <a:r>
              <a:rPr lang="ja-JP" altLang="en-US" sz="1100">
                <a:solidFill>
                  <a:srgbClr val="000000"/>
                </a:solidFill>
                <a:latin typeface="Meiryo UI" panose="020B0604030504040204" pitchFamily="50" charset="-128"/>
                <a:ea typeface="Meiryo UI" panose="020B0604030504040204" pitchFamily="50" charset="-128"/>
              </a:rPr>
              <a:t>デフレーターは</a:t>
            </a:r>
            <a:r>
              <a:rPr lang="en-US" altLang="ja-JP" sz="1100">
                <a:solidFill>
                  <a:srgbClr val="000000"/>
                </a:solidFill>
                <a:latin typeface="Meiryo UI" panose="020B0604030504040204" pitchFamily="50" charset="-128"/>
                <a:ea typeface="Meiryo UI" panose="020B0604030504040204" pitchFamily="50" charset="-128"/>
              </a:rPr>
              <a:t>H27</a:t>
            </a:r>
            <a:r>
              <a:rPr lang="ja-JP" altLang="en-US" sz="1100">
                <a:solidFill>
                  <a:srgbClr val="000000"/>
                </a:solidFill>
                <a:latin typeface="Meiryo UI" panose="020B0604030504040204" pitchFamily="50" charset="-128"/>
                <a:ea typeface="Meiryo UI" panose="020B0604030504040204" pitchFamily="50" charset="-128"/>
              </a:rPr>
              <a:t>年度を基準年度（</a:t>
            </a:r>
            <a:r>
              <a:rPr lang="en-US" altLang="ja-JP" sz="1100">
                <a:solidFill>
                  <a:srgbClr val="000000"/>
                </a:solidFill>
                <a:latin typeface="Meiryo UI" panose="020B0604030504040204" pitchFamily="50" charset="-128"/>
                <a:ea typeface="Meiryo UI" panose="020B0604030504040204" pitchFamily="50" charset="-128"/>
              </a:rPr>
              <a:t>100</a:t>
            </a:r>
            <a:r>
              <a:rPr lang="ja-JP" altLang="en-US" sz="1100">
                <a:solidFill>
                  <a:srgbClr val="000000"/>
                </a:solidFill>
                <a:latin typeface="Meiryo UI" panose="020B0604030504040204" pitchFamily="50" charset="-128"/>
                <a:ea typeface="Meiryo UI" panose="020B0604030504040204" pitchFamily="50" charset="-128"/>
              </a:rPr>
              <a:t>）としている。</a:t>
            </a:r>
            <a:endParaRPr lang="en-US" altLang="ja-JP" sz="1100">
              <a:solidFill>
                <a:srgbClr val="000000"/>
              </a:solidFill>
              <a:latin typeface="Meiryo UI" panose="020B0604030504040204" pitchFamily="50" charset="-128"/>
              <a:ea typeface="Meiryo UI" panose="020B0604030504040204" pitchFamily="50" charset="-128"/>
            </a:endParaRPr>
          </a:p>
          <a:p>
            <a:pPr>
              <a:spcBef>
                <a:spcPct val="0"/>
              </a:spcBef>
              <a:buFontTx/>
              <a:buNone/>
            </a:pPr>
            <a:r>
              <a:rPr lang="en-US" altLang="ja-JP" sz="1100">
                <a:solidFill>
                  <a:srgbClr val="000000"/>
                </a:solidFill>
                <a:latin typeface="Meiryo UI" panose="020B0604030504040204" pitchFamily="50" charset="-128"/>
                <a:ea typeface="Meiryo UI" panose="020B0604030504040204" pitchFamily="50" charset="-128"/>
              </a:rPr>
              <a:t>※R2</a:t>
            </a:r>
            <a:r>
              <a:rPr lang="ja-JP" altLang="en-US" sz="1100">
                <a:solidFill>
                  <a:srgbClr val="000000"/>
                </a:solidFill>
                <a:latin typeface="Meiryo UI" panose="020B0604030504040204" pitchFamily="50" charset="-128"/>
                <a:ea typeface="Meiryo UI" panose="020B0604030504040204" pitchFamily="50" charset="-128"/>
              </a:rPr>
              <a:t>年度までの数値は、当該年度の実績を基に算出した建設投資のウエイトを用いている。</a:t>
            </a:r>
            <a:endParaRPr lang="en-US" altLang="ja-JP" sz="1100">
              <a:solidFill>
                <a:srgbClr val="000000"/>
              </a:solidFill>
              <a:latin typeface="Meiryo UI" panose="020B0604030504040204" pitchFamily="50" charset="-128"/>
              <a:ea typeface="Meiryo UI" panose="020B0604030504040204" pitchFamily="50" charset="-128"/>
            </a:endParaRPr>
          </a:p>
          <a:p>
            <a:pPr>
              <a:spcBef>
                <a:spcPct val="0"/>
              </a:spcBef>
              <a:buFontTx/>
              <a:buNone/>
            </a:pPr>
            <a:r>
              <a:rPr lang="ja-JP" altLang="en-US" sz="1100">
                <a:solidFill>
                  <a:srgbClr val="000000"/>
                </a:solidFill>
                <a:latin typeface="Meiryo UI" panose="020B0604030504040204" pitchFamily="50" charset="-128"/>
                <a:ea typeface="Meiryo UI" panose="020B0604030504040204" pitchFamily="50" charset="-128"/>
              </a:rPr>
              <a:t>　 また、</a:t>
            </a:r>
            <a:r>
              <a:rPr lang="en-US" altLang="ja-JP" sz="1100">
                <a:solidFill>
                  <a:srgbClr val="000000"/>
                </a:solidFill>
                <a:latin typeface="Meiryo UI" panose="020B0604030504040204" pitchFamily="50" charset="-128"/>
                <a:ea typeface="Meiryo UI" panose="020B0604030504040204" pitchFamily="50" charset="-128"/>
              </a:rPr>
              <a:t>R3</a:t>
            </a:r>
            <a:r>
              <a:rPr lang="ja-JP" altLang="en-US" sz="1100">
                <a:solidFill>
                  <a:srgbClr val="000000"/>
                </a:solidFill>
                <a:latin typeface="Meiryo UI" panose="020B0604030504040204" pitchFamily="50" charset="-128"/>
                <a:ea typeface="Meiryo UI" panose="020B0604030504040204" pitchFamily="50" charset="-128"/>
              </a:rPr>
              <a:t>年度以降は</a:t>
            </a:r>
            <a:r>
              <a:rPr lang="en-US" altLang="ja-JP" sz="1100">
                <a:solidFill>
                  <a:srgbClr val="000000"/>
                </a:solidFill>
                <a:latin typeface="Meiryo UI" panose="020B0604030504040204" pitchFamily="50" charset="-128"/>
                <a:ea typeface="Meiryo UI" panose="020B0604030504040204" pitchFamily="50" charset="-128"/>
              </a:rPr>
              <a:t>H30</a:t>
            </a:r>
            <a:r>
              <a:rPr lang="ja-JP" altLang="en-US" sz="1100">
                <a:solidFill>
                  <a:srgbClr val="000000"/>
                </a:solidFill>
                <a:latin typeface="Meiryo UI" panose="020B0604030504040204" pitchFamily="50" charset="-128"/>
                <a:ea typeface="Meiryo UI" panose="020B0604030504040204" pitchFamily="50" charset="-128"/>
              </a:rPr>
              <a:t>～</a:t>
            </a:r>
            <a:r>
              <a:rPr lang="en-US" altLang="ja-JP" sz="1100">
                <a:solidFill>
                  <a:srgbClr val="000000"/>
                </a:solidFill>
                <a:latin typeface="Meiryo UI" panose="020B0604030504040204" pitchFamily="50" charset="-128"/>
                <a:ea typeface="Meiryo UI" panose="020B0604030504040204" pitchFamily="50" charset="-128"/>
              </a:rPr>
              <a:t>R2</a:t>
            </a:r>
            <a:r>
              <a:rPr lang="ja-JP" altLang="en-US" sz="1100">
                <a:solidFill>
                  <a:srgbClr val="000000"/>
                </a:solidFill>
                <a:latin typeface="Meiryo UI" panose="020B0604030504040204" pitchFamily="50" charset="-128"/>
                <a:ea typeface="Meiryo UI" panose="020B0604030504040204" pitchFamily="50" charset="-128"/>
              </a:rPr>
              <a:t>年度の平均値を暫定的に用いている。</a:t>
            </a:r>
            <a:endParaRPr lang="en-US" altLang="ja-JP" sz="1100">
              <a:solidFill>
                <a:srgbClr val="000000"/>
              </a:solidFill>
              <a:latin typeface="Meiryo UI" panose="020B0604030504040204" pitchFamily="50" charset="-128"/>
              <a:ea typeface="Meiryo UI" panose="020B0604030504040204" pitchFamily="50" charset="-128"/>
            </a:endParaRPr>
          </a:p>
          <a:p>
            <a:pPr>
              <a:spcBef>
                <a:spcPct val="0"/>
              </a:spcBef>
              <a:buFontTx/>
              <a:buNone/>
            </a:pPr>
            <a:r>
              <a:rPr lang="ja-JP" altLang="en-US" sz="1100">
                <a:solidFill>
                  <a:srgbClr val="000000"/>
                </a:solidFill>
                <a:latin typeface="Meiryo UI" panose="020B0604030504040204" pitchFamily="50" charset="-128"/>
                <a:ea typeface="Meiryo UI" panose="020B0604030504040204" pitchFamily="50" charset="-128"/>
              </a:rPr>
              <a:t>データ出典：建設工事費デフレータを基に作成</a:t>
            </a:r>
            <a:r>
              <a:rPr lang="en-US" altLang="ja-JP" sz="1100">
                <a:solidFill>
                  <a:srgbClr val="000000"/>
                </a:solidFill>
                <a:latin typeface="Meiryo UI" panose="020B0604030504040204" pitchFamily="50" charset="-128"/>
                <a:ea typeface="Meiryo UI" panose="020B0604030504040204" pitchFamily="50" charset="-128"/>
              </a:rPr>
              <a:t>(https://www.mlit.go.jp/sogoseisaku/jouhouka/sosei_jouhouka_tk4_000112.html)</a:t>
            </a:r>
          </a:p>
        </p:txBody>
      </p:sp>
      <p:sp>
        <p:nvSpPr>
          <p:cNvPr id="6" name="正方形/長方形 5">
            <a:extLst>
              <a:ext uri="{FF2B5EF4-FFF2-40B4-BE49-F238E27FC236}">
                <a16:creationId xmlns:a16="http://schemas.microsoft.com/office/drawing/2014/main" id="{8A0FD44D-F2FC-4C4F-8A5F-081FFA27EFAD}"/>
              </a:ext>
            </a:extLst>
          </p:cNvPr>
          <p:cNvSpPr/>
          <p:nvPr/>
        </p:nvSpPr>
        <p:spPr>
          <a:xfrm>
            <a:off x="4427538" y="3125788"/>
            <a:ext cx="369887" cy="2873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a:extLst>
              <a:ext uri="{FF2B5EF4-FFF2-40B4-BE49-F238E27FC236}">
                <a16:creationId xmlns:a16="http://schemas.microsoft.com/office/drawing/2014/main" id="{42A9C9CF-7FD2-4757-8013-5EFCE9F8136C}"/>
              </a:ext>
            </a:extLst>
          </p:cNvPr>
          <p:cNvSpPr/>
          <p:nvPr/>
        </p:nvSpPr>
        <p:spPr>
          <a:xfrm>
            <a:off x="8024813" y="2159000"/>
            <a:ext cx="369887" cy="287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矢印: 右 11">
            <a:extLst>
              <a:ext uri="{FF2B5EF4-FFF2-40B4-BE49-F238E27FC236}">
                <a16:creationId xmlns:a16="http://schemas.microsoft.com/office/drawing/2014/main" id="{753CF667-ADE7-4398-9DC4-5554F3622214}"/>
              </a:ext>
            </a:extLst>
          </p:cNvPr>
          <p:cNvSpPr/>
          <p:nvPr/>
        </p:nvSpPr>
        <p:spPr>
          <a:xfrm rot="20768842">
            <a:off x="4859338" y="2579688"/>
            <a:ext cx="3040062" cy="330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782" name="テキスト ボックス 7">
            <a:extLst>
              <a:ext uri="{FF2B5EF4-FFF2-40B4-BE49-F238E27FC236}">
                <a16:creationId xmlns:a16="http://schemas.microsoft.com/office/drawing/2014/main" id="{EF5F6A3E-3AE4-4CF3-82BE-BA3D8A6283A8}"/>
              </a:ext>
            </a:extLst>
          </p:cNvPr>
          <p:cNvSpPr txBox="1">
            <a:spLocks noChangeArrowheads="1"/>
          </p:cNvSpPr>
          <p:nvPr/>
        </p:nvSpPr>
        <p:spPr bwMode="auto">
          <a:xfrm>
            <a:off x="5499100" y="1779588"/>
            <a:ext cx="2017713"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a:solidFill>
                  <a:srgbClr val="FF0000"/>
                </a:solidFill>
                <a:latin typeface="Meiryo UI" panose="020B0604030504040204" pitchFamily="50" charset="-128"/>
                <a:ea typeface="Meiryo UI" panose="020B0604030504040204" pitchFamily="50" charset="-128"/>
              </a:rPr>
              <a:t>計画策定時から</a:t>
            </a:r>
            <a:endParaRPr lang="en-US" altLang="ja-JP" sz="2000">
              <a:solidFill>
                <a:srgbClr val="FF0000"/>
              </a:solidFill>
              <a:latin typeface="Meiryo UI" panose="020B0604030504040204" pitchFamily="50" charset="-128"/>
              <a:ea typeface="Meiryo UI" panose="020B0604030504040204" pitchFamily="50" charset="-128"/>
            </a:endParaRPr>
          </a:p>
          <a:p>
            <a:pPr>
              <a:spcBef>
                <a:spcPct val="0"/>
              </a:spcBef>
              <a:buFontTx/>
              <a:buNone/>
            </a:pPr>
            <a:r>
              <a:rPr lang="en-US" altLang="ja-JP" sz="2000">
                <a:solidFill>
                  <a:srgbClr val="FF0000"/>
                </a:solidFill>
                <a:latin typeface="Meiryo UI" panose="020B0604030504040204" pitchFamily="50" charset="-128"/>
                <a:ea typeface="Meiryo UI" panose="020B0604030504040204" pitchFamily="50" charset="-128"/>
              </a:rPr>
              <a:t>20</a:t>
            </a:r>
            <a:r>
              <a:rPr lang="ja-JP" altLang="en-US" sz="2000">
                <a:solidFill>
                  <a:srgbClr val="FF0000"/>
                </a:solidFill>
                <a:latin typeface="Meiryo UI" panose="020B0604030504040204" pitchFamily="50" charset="-128"/>
                <a:ea typeface="Meiryo UI" panose="020B0604030504040204" pitchFamily="50" charset="-128"/>
              </a:rPr>
              <a:t>ポイント増</a:t>
            </a:r>
            <a:endParaRPr lang="en-US" altLang="ja-JP" sz="2000">
              <a:solidFill>
                <a:srgbClr val="FF0000"/>
              </a:solidFill>
              <a:latin typeface="Meiryo UI" panose="020B0604030504040204" pitchFamily="50" charset="-128"/>
              <a:ea typeface="Meiryo UI" panose="020B0604030504040204" pitchFamily="50" charset="-128"/>
            </a:endParaRPr>
          </a:p>
        </p:txBody>
      </p:sp>
      <p:sp>
        <p:nvSpPr>
          <p:cNvPr id="32783" name="テキスト ボックス 7">
            <a:extLst>
              <a:ext uri="{FF2B5EF4-FFF2-40B4-BE49-F238E27FC236}">
                <a16:creationId xmlns:a16="http://schemas.microsoft.com/office/drawing/2014/main" id="{F3F7A0EB-77BD-4857-8096-55918B498158}"/>
              </a:ext>
            </a:extLst>
          </p:cNvPr>
          <p:cNvSpPr txBox="1">
            <a:spLocks noChangeArrowheads="1"/>
          </p:cNvSpPr>
          <p:nvPr/>
        </p:nvSpPr>
        <p:spPr bwMode="auto">
          <a:xfrm>
            <a:off x="7491413" y="5251450"/>
            <a:ext cx="576262"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800">
                <a:latin typeface="Meiryo UI" panose="020B0604030504040204" pitchFamily="50" charset="-128"/>
                <a:ea typeface="Meiryo UI" panose="020B0604030504040204" pitchFamily="50" charset="-128"/>
              </a:rPr>
              <a:t>（暫定）</a:t>
            </a:r>
            <a:endParaRPr lang="en-US" altLang="ja-JP" sz="800">
              <a:latin typeface="Meiryo UI" panose="020B0604030504040204" pitchFamily="50" charset="-128"/>
              <a:ea typeface="Meiryo UI" panose="020B0604030504040204" pitchFamily="50" charset="-128"/>
            </a:endParaRPr>
          </a:p>
        </p:txBody>
      </p:sp>
      <p:sp>
        <p:nvSpPr>
          <p:cNvPr id="32784" name="テキスト ボックス 7">
            <a:extLst>
              <a:ext uri="{FF2B5EF4-FFF2-40B4-BE49-F238E27FC236}">
                <a16:creationId xmlns:a16="http://schemas.microsoft.com/office/drawing/2014/main" id="{D3935F77-552E-4C01-A737-B75E40C86D01}"/>
              </a:ext>
            </a:extLst>
          </p:cNvPr>
          <p:cNvSpPr txBox="1">
            <a:spLocks noChangeArrowheads="1"/>
          </p:cNvSpPr>
          <p:nvPr/>
        </p:nvSpPr>
        <p:spPr bwMode="auto">
          <a:xfrm>
            <a:off x="7939088" y="5251450"/>
            <a:ext cx="5778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800">
                <a:latin typeface="Meiryo UI" panose="020B0604030504040204" pitchFamily="50" charset="-128"/>
                <a:ea typeface="Meiryo UI" panose="020B0604030504040204" pitchFamily="50" charset="-128"/>
              </a:rPr>
              <a:t>（暫定）</a:t>
            </a:r>
            <a:endParaRPr lang="en-US" altLang="ja-JP" sz="800">
              <a:latin typeface="Meiryo UI" panose="020B0604030504040204" pitchFamily="50" charset="-128"/>
              <a:ea typeface="Meiryo UI" panose="020B0604030504040204" pitchFamily="50"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図 23">
            <a:extLst>
              <a:ext uri="{FF2B5EF4-FFF2-40B4-BE49-F238E27FC236}">
                <a16:creationId xmlns:a16="http://schemas.microsoft.com/office/drawing/2014/main" id="{169506D5-3A1D-4E0B-8B21-76417956B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5" y="2503488"/>
            <a:ext cx="4010025" cy="386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B6589EDD-7913-46DC-ABB7-BEFF929F99C2}"/>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E54437E0-E404-47F1-84A7-5D67CB02D0FB}"/>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5D4001A1-DE3E-44B2-99B9-207D07F6399A}"/>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5</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3</a:t>
            </a:r>
            <a:r>
              <a:rPr lang="ja-JP" altLang="en-US" sz="2400" b="1">
                <a:solidFill>
                  <a:schemeClr val="bg1"/>
                </a:solidFill>
                <a:latin typeface="Meiryo UI" pitchFamily="50" charset="-128"/>
                <a:ea typeface="Meiryo UI" pitchFamily="50" charset="-128"/>
                <a:cs typeface="Meiryo UI" pitchFamily="50" charset="-128"/>
              </a:rPr>
              <a:t>　建設業の担い手不足</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AEFE7363-3575-4849-B480-AA28CA9F954B}"/>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33799" name="正方形/長方形 11">
            <a:extLst>
              <a:ext uri="{FF2B5EF4-FFF2-40B4-BE49-F238E27FC236}">
                <a16:creationId xmlns:a16="http://schemas.microsoft.com/office/drawing/2014/main" id="{C73FE8C4-009B-478D-B6AD-B1340157136B}"/>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社会情勢の変化</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33800" name="スライド番号プレースホルダー 2">
            <a:extLst>
              <a:ext uri="{FF2B5EF4-FFF2-40B4-BE49-F238E27FC236}">
                <a16:creationId xmlns:a16="http://schemas.microsoft.com/office/drawing/2014/main" id="{0F5DF83D-593C-47D2-8403-EFA3AE0542F0}"/>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5983A070-0EF9-4A15-863A-14FC5E40C9BE}"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34</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50185" name="コンテンツ プレースホルダー 2">
            <a:extLst>
              <a:ext uri="{FF2B5EF4-FFF2-40B4-BE49-F238E27FC236}">
                <a16:creationId xmlns:a16="http://schemas.microsoft.com/office/drawing/2014/main" id="{AF74E1A8-CF5A-4F5A-A69A-BA12856AF101}"/>
              </a:ext>
            </a:extLst>
          </p:cNvPr>
          <p:cNvSpPr txBox="1">
            <a:spLocks/>
          </p:cNvSpPr>
          <p:nvPr/>
        </p:nvSpPr>
        <p:spPr bwMode="auto">
          <a:xfrm>
            <a:off x="50800" y="644526"/>
            <a:ext cx="9058275" cy="1366838"/>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defRPr/>
            </a:pPr>
            <a:r>
              <a:rPr lang="ja-JP" altLang="en-US" sz="2000">
                <a:latin typeface="Meiryo UI" panose="020B0604030504040204" pitchFamily="50" charset="-128"/>
                <a:ea typeface="Meiryo UI" panose="020B0604030504040204" pitchFamily="50" charset="-128"/>
              </a:rPr>
              <a:t>産業別の就業者数の推移をみると、全体では</a:t>
            </a:r>
            <a:r>
              <a:rPr lang="en-US" altLang="ja-JP" sz="2000">
                <a:latin typeface="Meiryo UI" panose="020B0604030504040204" pitchFamily="50" charset="-128"/>
                <a:ea typeface="Meiryo UI" panose="020B0604030504040204" pitchFamily="50" charset="-128"/>
              </a:rPr>
              <a:t>2012</a:t>
            </a:r>
            <a:r>
              <a:rPr lang="ja-JP" altLang="en-US" sz="2000">
                <a:latin typeface="Meiryo UI" panose="020B0604030504040204" pitchFamily="50" charset="-128"/>
                <a:ea typeface="Meiryo UI" panose="020B0604030504040204" pitchFamily="50" charset="-128"/>
              </a:rPr>
              <a:t>年（平成</a:t>
            </a:r>
            <a:r>
              <a:rPr lang="en-US" altLang="ja-JP" sz="2000">
                <a:latin typeface="Meiryo UI" panose="020B0604030504040204" pitchFamily="50" charset="-128"/>
                <a:ea typeface="Meiryo UI" panose="020B0604030504040204" pitchFamily="50" charset="-128"/>
              </a:rPr>
              <a:t>24</a:t>
            </a:r>
            <a:r>
              <a:rPr lang="ja-JP" altLang="en-US" sz="2000">
                <a:latin typeface="Meiryo UI" panose="020B0604030504040204" pitchFamily="50" charset="-128"/>
                <a:ea typeface="Meiryo UI" panose="020B0604030504040204" pitchFamily="50" charset="-128"/>
              </a:rPr>
              <a:t>年）以降増加傾向にあるが、建設業では</a:t>
            </a:r>
            <a:r>
              <a:rPr lang="en-US" altLang="ja-JP" sz="2000">
                <a:latin typeface="Meiryo UI" panose="020B0604030504040204" pitchFamily="50" charset="-128"/>
                <a:ea typeface="Meiryo UI" panose="020B0604030504040204" pitchFamily="50" charset="-128"/>
              </a:rPr>
              <a:t>2012</a:t>
            </a:r>
            <a:r>
              <a:rPr lang="ja-JP" altLang="en-US" sz="2000">
                <a:latin typeface="Meiryo UI" panose="020B0604030504040204" pitchFamily="50" charset="-128"/>
                <a:ea typeface="Meiryo UI" panose="020B0604030504040204" pitchFamily="50" charset="-128"/>
              </a:rPr>
              <a:t>年以降も減少傾向にあり、建設業の担い手不足が懸念</a:t>
            </a:r>
            <a:endParaRPr lang="en-US" altLang="ja-JP" sz="200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defRPr/>
            </a:pPr>
            <a:r>
              <a:rPr lang="ja-JP" altLang="en-US" sz="2000">
                <a:latin typeface="Meiryo UI" panose="020B0604030504040204" pitchFamily="50" charset="-128"/>
                <a:ea typeface="Meiryo UI" panose="020B0604030504040204" pitchFamily="50" charset="-128"/>
              </a:rPr>
              <a:t>大阪府都市整備部の技術系職員のうち、</a:t>
            </a:r>
            <a:r>
              <a:rPr lang="en-US" altLang="ja-JP" sz="2000">
                <a:latin typeface="Meiryo UI" panose="020B0604030504040204" pitchFamily="50" charset="-128"/>
                <a:ea typeface="Meiryo UI" panose="020B0604030504040204" pitchFamily="50" charset="-128"/>
              </a:rPr>
              <a:t>50</a:t>
            </a:r>
            <a:r>
              <a:rPr lang="ja-JP" altLang="en-US" sz="2000">
                <a:latin typeface="Meiryo UI" panose="020B0604030504040204" pitchFamily="50" charset="-128"/>
                <a:ea typeface="Meiryo UI" panose="020B0604030504040204" pitchFamily="50" charset="-128"/>
              </a:rPr>
              <a:t>歳代以上の熟練技術者は全体の</a:t>
            </a:r>
            <a:r>
              <a:rPr lang="en-US" altLang="ja-JP" sz="2000">
                <a:latin typeface="Meiryo UI" panose="020B0604030504040204" pitchFamily="50" charset="-128"/>
                <a:ea typeface="Meiryo UI" panose="020B0604030504040204" pitchFamily="50" charset="-128"/>
              </a:rPr>
              <a:t>4</a:t>
            </a:r>
            <a:r>
              <a:rPr lang="ja-JP" altLang="en-US" sz="2000">
                <a:latin typeface="Meiryo UI" panose="020B0604030504040204" pitchFamily="50" charset="-128"/>
                <a:ea typeface="Meiryo UI" panose="020B0604030504040204" pitchFamily="50" charset="-128"/>
              </a:rPr>
              <a:t>割以上を占めており、</a:t>
            </a:r>
            <a:r>
              <a:rPr lang="en-US" altLang="ja-JP" sz="2000">
                <a:latin typeface="Meiryo UI" panose="020B0604030504040204" pitchFamily="50" charset="-128"/>
                <a:ea typeface="Meiryo UI" panose="020B0604030504040204" pitchFamily="50" charset="-128"/>
              </a:rPr>
              <a:t>10</a:t>
            </a:r>
            <a:r>
              <a:rPr lang="ja-JP" altLang="en-US" sz="2000">
                <a:latin typeface="Meiryo UI" panose="020B0604030504040204" pitchFamily="50" charset="-128"/>
                <a:ea typeface="Meiryo UI" panose="020B0604030504040204" pitchFamily="50" charset="-128"/>
              </a:rPr>
              <a:t>年後には熟練技術者の大量退職が懸念</a:t>
            </a:r>
            <a:endParaRPr lang="en-US" altLang="ja-JP" sz="2000">
              <a:highlight>
                <a:srgbClr val="FFFF00"/>
              </a:highlight>
              <a:latin typeface="Meiryo UI" panose="020B0604030504040204" pitchFamily="50" charset="-128"/>
              <a:ea typeface="Meiryo UI" panose="020B0604030504040204" pitchFamily="50" charset="-128"/>
            </a:endParaRPr>
          </a:p>
        </p:txBody>
      </p:sp>
      <p:sp>
        <p:nvSpPr>
          <p:cNvPr id="12" name="矢印: 右 11">
            <a:extLst>
              <a:ext uri="{FF2B5EF4-FFF2-40B4-BE49-F238E27FC236}">
                <a16:creationId xmlns:a16="http://schemas.microsoft.com/office/drawing/2014/main" id="{035ED31F-A535-4875-B9AE-6C26C2D58C38}"/>
              </a:ext>
            </a:extLst>
          </p:cNvPr>
          <p:cNvSpPr/>
          <p:nvPr/>
        </p:nvSpPr>
        <p:spPr>
          <a:xfrm rot="20144799">
            <a:off x="2651125" y="2790825"/>
            <a:ext cx="792163" cy="227013"/>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矢印: 右 12">
            <a:extLst>
              <a:ext uri="{FF2B5EF4-FFF2-40B4-BE49-F238E27FC236}">
                <a16:creationId xmlns:a16="http://schemas.microsoft.com/office/drawing/2014/main" id="{B75B7F71-86B8-41F8-92D9-CD2306E7FCF7}"/>
              </a:ext>
            </a:extLst>
          </p:cNvPr>
          <p:cNvSpPr/>
          <p:nvPr/>
        </p:nvSpPr>
        <p:spPr>
          <a:xfrm rot="263533">
            <a:off x="2655888" y="4146550"/>
            <a:ext cx="792162" cy="22542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804" name="テキスト ボックス 3">
            <a:extLst>
              <a:ext uri="{FF2B5EF4-FFF2-40B4-BE49-F238E27FC236}">
                <a16:creationId xmlns:a16="http://schemas.microsoft.com/office/drawing/2014/main" id="{249ED679-8F1D-4A65-B7E2-135CF91B41C6}"/>
              </a:ext>
            </a:extLst>
          </p:cNvPr>
          <p:cNvSpPr txBox="1">
            <a:spLocks noChangeArrowheads="1"/>
          </p:cNvSpPr>
          <p:nvPr/>
        </p:nvSpPr>
        <p:spPr bwMode="auto">
          <a:xfrm>
            <a:off x="20638" y="2070100"/>
            <a:ext cx="38687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◇産業別の就業者数の推移</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33805" name="テキスト ボックス 3">
            <a:extLst>
              <a:ext uri="{FF2B5EF4-FFF2-40B4-BE49-F238E27FC236}">
                <a16:creationId xmlns:a16="http://schemas.microsoft.com/office/drawing/2014/main" id="{A631C311-0BC9-4577-AD13-4F2CA360440A}"/>
              </a:ext>
            </a:extLst>
          </p:cNvPr>
          <p:cNvSpPr txBox="1">
            <a:spLocks noChangeArrowheads="1"/>
          </p:cNvSpPr>
          <p:nvPr/>
        </p:nvSpPr>
        <p:spPr bwMode="auto">
          <a:xfrm>
            <a:off x="288925" y="2413000"/>
            <a:ext cx="8159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solidFill>
                  <a:srgbClr val="000000"/>
                </a:solidFill>
                <a:latin typeface="Meiryo UI" panose="020B0604030504040204" pitchFamily="50" charset="-128"/>
                <a:ea typeface="Meiryo UI" panose="020B0604030504040204" pitchFamily="50" charset="-128"/>
              </a:rPr>
              <a:t>（万人）</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33806" name="テキスト ボックス 3">
            <a:extLst>
              <a:ext uri="{FF2B5EF4-FFF2-40B4-BE49-F238E27FC236}">
                <a16:creationId xmlns:a16="http://schemas.microsoft.com/office/drawing/2014/main" id="{7676D995-CFBD-4F2D-92BC-07FB71F6D9AA}"/>
              </a:ext>
            </a:extLst>
          </p:cNvPr>
          <p:cNvSpPr txBox="1">
            <a:spLocks noChangeArrowheads="1"/>
          </p:cNvSpPr>
          <p:nvPr/>
        </p:nvSpPr>
        <p:spPr bwMode="auto">
          <a:xfrm>
            <a:off x="3857625" y="2413000"/>
            <a:ext cx="8143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solidFill>
                  <a:srgbClr val="000000"/>
                </a:solidFill>
                <a:latin typeface="Meiryo UI" panose="020B0604030504040204" pitchFamily="50" charset="-128"/>
                <a:ea typeface="Meiryo UI" panose="020B0604030504040204" pitchFamily="50" charset="-128"/>
              </a:rPr>
              <a:t>（万人）</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33807" name="テキスト ボックス 3">
            <a:extLst>
              <a:ext uri="{FF2B5EF4-FFF2-40B4-BE49-F238E27FC236}">
                <a16:creationId xmlns:a16="http://schemas.microsoft.com/office/drawing/2014/main" id="{0EA984ED-712E-44ED-B2D0-AAC80E2A8A87}"/>
              </a:ext>
            </a:extLst>
          </p:cNvPr>
          <p:cNvSpPr txBox="1">
            <a:spLocks noChangeArrowheads="1"/>
          </p:cNvSpPr>
          <p:nvPr/>
        </p:nvSpPr>
        <p:spPr bwMode="auto">
          <a:xfrm>
            <a:off x="3868738" y="5440363"/>
            <a:ext cx="8143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solidFill>
                  <a:srgbClr val="000000"/>
                </a:solidFill>
                <a:latin typeface="Meiryo UI" panose="020B0604030504040204" pitchFamily="50" charset="-128"/>
                <a:ea typeface="Meiryo UI" panose="020B0604030504040204" pitchFamily="50" charset="-128"/>
              </a:rPr>
              <a:t>（年）</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33808" name="テキスト ボックス 3">
            <a:extLst>
              <a:ext uri="{FF2B5EF4-FFF2-40B4-BE49-F238E27FC236}">
                <a16:creationId xmlns:a16="http://schemas.microsoft.com/office/drawing/2014/main" id="{5F499C97-9A0E-4FA2-BA26-C7C336D5A73C}"/>
              </a:ext>
            </a:extLst>
          </p:cNvPr>
          <p:cNvSpPr txBox="1">
            <a:spLocks noChangeArrowheads="1"/>
          </p:cNvSpPr>
          <p:nvPr/>
        </p:nvSpPr>
        <p:spPr bwMode="auto">
          <a:xfrm>
            <a:off x="2647950" y="3716338"/>
            <a:ext cx="8159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solidFill>
                  <a:srgbClr val="000000"/>
                </a:solidFill>
                <a:latin typeface="Meiryo UI" panose="020B0604030504040204" pitchFamily="50" charset="-128"/>
                <a:ea typeface="Meiryo UI" panose="020B0604030504040204" pitchFamily="50" charset="-128"/>
              </a:rPr>
              <a:t>建設業は減少傾向</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33809" name="テキスト ボックス 3">
            <a:extLst>
              <a:ext uri="{FF2B5EF4-FFF2-40B4-BE49-F238E27FC236}">
                <a16:creationId xmlns:a16="http://schemas.microsoft.com/office/drawing/2014/main" id="{B949A50E-3D58-410F-AF00-112A964863E0}"/>
              </a:ext>
            </a:extLst>
          </p:cNvPr>
          <p:cNvSpPr txBox="1">
            <a:spLocks noChangeArrowheads="1"/>
          </p:cNvSpPr>
          <p:nvPr/>
        </p:nvSpPr>
        <p:spPr bwMode="auto">
          <a:xfrm>
            <a:off x="2519363" y="2373313"/>
            <a:ext cx="9128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solidFill>
                  <a:srgbClr val="000000"/>
                </a:solidFill>
                <a:latin typeface="Meiryo UI" panose="020B0604030504040204" pitchFamily="50" charset="-128"/>
                <a:ea typeface="Meiryo UI" panose="020B0604030504040204" pitchFamily="50" charset="-128"/>
              </a:rPr>
              <a:t>全体では</a:t>
            </a:r>
            <a:endParaRPr lang="en-US" altLang="ja-JP" sz="1200">
              <a:solidFill>
                <a:srgbClr val="000000"/>
              </a:solidFill>
              <a:latin typeface="Meiryo UI" panose="020B0604030504040204" pitchFamily="50" charset="-128"/>
              <a:ea typeface="Meiryo UI" panose="020B0604030504040204" pitchFamily="50" charset="-128"/>
            </a:endParaRPr>
          </a:p>
          <a:p>
            <a:pPr>
              <a:spcBef>
                <a:spcPct val="0"/>
              </a:spcBef>
              <a:buFontTx/>
              <a:buNone/>
            </a:pPr>
            <a:r>
              <a:rPr lang="ja-JP" altLang="en-US" sz="1200">
                <a:solidFill>
                  <a:srgbClr val="000000"/>
                </a:solidFill>
                <a:latin typeface="Meiryo UI" panose="020B0604030504040204" pitchFamily="50" charset="-128"/>
                <a:ea typeface="Meiryo UI" panose="020B0604030504040204" pitchFamily="50" charset="-128"/>
              </a:rPr>
              <a:t>増加傾向</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50194" name="テキスト ボックス 3">
            <a:extLst>
              <a:ext uri="{FF2B5EF4-FFF2-40B4-BE49-F238E27FC236}">
                <a16:creationId xmlns:a16="http://schemas.microsoft.com/office/drawing/2014/main" id="{207CEFF0-B11A-458D-9C02-CDC1831228C0}"/>
              </a:ext>
            </a:extLst>
          </p:cNvPr>
          <p:cNvSpPr txBox="1">
            <a:spLocks noChangeArrowheads="1"/>
          </p:cNvSpPr>
          <p:nvPr/>
        </p:nvSpPr>
        <p:spPr bwMode="auto">
          <a:xfrm>
            <a:off x="348456" y="6223655"/>
            <a:ext cx="3459162" cy="250610"/>
          </a:xfrm>
          <a:prstGeom prst="rect">
            <a:avLst/>
          </a:prstGeom>
          <a:noFill/>
          <a:ln>
            <a:noFill/>
          </a:ln>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200">
                <a:solidFill>
                  <a:srgbClr val="000000"/>
                </a:solidFill>
                <a:latin typeface="Meiryo UI" panose="020B0604030504040204" pitchFamily="50" charset="-128"/>
                <a:ea typeface="Meiryo UI" panose="020B0604030504040204" pitchFamily="50" charset="-128"/>
              </a:rPr>
              <a:t>データ出典：総務省「労働力調査」を基に作成</a:t>
            </a:r>
            <a:endParaRPr lang="en-US" altLang="ja-JP" sz="1200">
              <a:solidFill>
                <a:srgbClr val="000000"/>
              </a:solidFill>
              <a:highlight>
                <a:srgbClr val="FFFF00"/>
              </a:highlight>
              <a:latin typeface="Meiryo UI" panose="020B0604030504040204" pitchFamily="50" charset="-128"/>
              <a:ea typeface="Meiryo UI" panose="020B0604030504040204" pitchFamily="50" charset="-128"/>
            </a:endParaRPr>
          </a:p>
        </p:txBody>
      </p:sp>
      <p:pic>
        <p:nvPicPr>
          <p:cNvPr id="33811" name="図 12">
            <a:extLst>
              <a:ext uri="{FF2B5EF4-FFF2-40B4-BE49-F238E27FC236}">
                <a16:creationId xmlns:a16="http://schemas.microsoft.com/office/drawing/2014/main" id="{17776EA6-5446-43DF-92FE-CD33104FC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334" r="16919" b="4668"/>
          <a:stretch>
            <a:fillRect/>
          </a:stretch>
        </p:blipFill>
        <p:spPr bwMode="auto">
          <a:xfrm>
            <a:off x="5516563" y="2373313"/>
            <a:ext cx="327977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2" name="テキスト ボックス 3">
            <a:extLst>
              <a:ext uri="{FF2B5EF4-FFF2-40B4-BE49-F238E27FC236}">
                <a16:creationId xmlns:a16="http://schemas.microsoft.com/office/drawing/2014/main" id="{F5D11AC9-6064-4E26-9E27-99C4F3905799}"/>
              </a:ext>
            </a:extLst>
          </p:cNvPr>
          <p:cNvSpPr txBox="1">
            <a:spLocks noChangeArrowheads="1"/>
          </p:cNvSpPr>
          <p:nvPr/>
        </p:nvSpPr>
        <p:spPr bwMode="auto">
          <a:xfrm>
            <a:off x="4886325" y="2076450"/>
            <a:ext cx="37258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◇都市整備部技術職員年齢構成（年代別）</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4" name="部分円 3">
            <a:extLst>
              <a:ext uri="{FF2B5EF4-FFF2-40B4-BE49-F238E27FC236}">
                <a16:creationId xmlns:a16="http://schemas.microsoft.com/office/drawing/2014/main" id="{B69EE5AC-5B90-4AB8-96CA-851442AEF128}"/>
              </a:ext>
            </a:extLst>
          </p:cNvPr>
          <p:cNvSpPr/>
          <p:nvPr/>
        </p:nvSpPr>
        <p:spPr>
          <a:xfrm>
            <a:off x="5640388" y="2867025"/>
            <a:ext cx="3038475" cy="3038475"/>
          </a:xfrm>
          <a:prstGeom prst="pie">
            <a:avLst>
              <a:gd name="adj1" fmla="val 6676558"/>
              <a:gd name="adj2" fmla="val 1620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33814" name="テキスト ボックス 3">
            <a:extLst>
              <a:ext uri="{FF2B5EF4-FFF2-40B4-BE49-F238E27FC236}">
                <a16:creationId xmlns:a16="http://schemas.microsoft.com/office/drawing/2014/main" id="{9B2A241C-FFB9-4835-8C5A-A54FA993117E}"/>
              </a:ext>
            </a:extLst>
          </p:cNvPr>
          <p:cNvSpPr txBox="1">
            <a:spLocks noChangeArrowheads="1"/>
          </p:cNvSpPr>
          <p:nvPr/>
        </p:nvSpPr>
        <p:spPr bwMode="auto">
          <a:xfrm>
            <a:off x="4827588" y="6192838"/>
            <a:ext cx="400843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200">
                <a:solidFill>
                  <a:srgbClr val="000000"/>
                </a:solidFill>
                <a:latin typeface="Meiryo UI" panose="020B0604030504040204" pitchFamily="50" charset="-128"/>
                <a:ea typeface="Meiryo UI" panose="020B0604030504040204" pitchFamily="50" charset="-128"/>
              </a:rPr>
              <a:t>※</a:t>
            </a:r>
            <a:r>
              <a:rPr lang="ja-JP" altLang="en-US" sz="1200">
                <a:solidFill>
                  <a:srgbClr val="000000"/>
                </a:solidFill>
                <a:latin typeface="Meiryo UI" panose="020B0604030504040204" pitchFamily="50" charset="-128"/>
                <a:ea typeface="Meiryo UI" panose="020B0604030504040204" pitchFamily="50" charset="-128"/>
              </a:rPr>
              <a:t>対象は、都市整備部内の技術職員（派遣・研修等除く）</a:t>
            </a:r>
          </a:p>
          <a:p>
            <a:pPr>
              <a:spcBef>
                <a:spcPct val="0"/>
              </a:spcBef>
              <a:buFontTx/>
              <a:buNone/>
            </a:pPr>
            <a:r>
              <a:rPr lang="en-US" altLang="ja-JP" sz="1200">
                <a:solidFill>
                  <a:srgbClr val="000000"/>
                </a:solidFill>
                <a:latin typeface="Meiryo UI" panose="020B0604030504040204" pitchFamily="50" charset="-128"/>
                <a:ea typeface="Meiryo UI" panose="020B0604030504040204" pitchFamily="50" charset="-128"/>
              </a:rPr>
              <a:t>※</a:t>
            </a:r>
            <a:r>
              <a:rPr lang="ja-JP" altLang="en-US" sz="1200">
                <a:solidFill>
                  <a:srgbClr val="000000"/>
                </a:solidFill>
                <a:latin typeface="Meiryo UI" panose="020B0604030504040204" pitchFamily="50" charset="-128"/>
                <a:ea typeface="Meiryo UI" panose="020B0604030504040204" pitchFamily="50" charset="-128"/>
              </a:rPr>
              <a:t>年齢は</a:t>
            </a:r>
            <a:r>
              <a:rPr lang="en-US" altLang="ja-JP" sz="1200">
                <a:solidFill>
                  <a:srgbClr val="000000"/>
                </a:solidFill>
                <a:latin typeface="Meiryo UI" panose="020B0604030504040204" pitchFamily="50" charset="-128"/>
                <a:ea typeface="Meiryo UI" panose="020B0604030504040204" pitchFamily="50" charset="-128"/>
              </a:rPr>
              <a:t>R5</a:t>
            </a:r>
            <a:r>
              <a:rPr lang="ja-JP" altLang="en-US" sz="1200">
                <a:solidFill>
                  <a:srgbClr val="000000"/>
                </a:solidFill>
                <a:latin typeface="Meiryo UI" panose="020B0604030504040204" pitchFamily="50" charset="-128"/>
                <a:ea typeface="Meiryo UI" panose="020B0604030504040204" pitchFamily="50" charset="-128"/>
              </a:rPr>
              <a:t>年度末時点のもの</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33815" name="テキスト ボックス 15">
            <a:extLst>
              <a:ext uri="{FF2B5EF4-FFF2-40B4-BE49-F238E27FC236}">
                <a16:creationId xmlns:a16="http://schemas.microsoft.com/office/drawing/2014/main" id="{8E05CFFB-E822-42D6-AD89-7AFDFAB52731}"/>
              </a:ext>
            </a:extLst>
          </p:cNvPr>
          <p:cNvSpPr>
            <a:spLocks noChangeArrowheads="1"/>
          </p:cNvSpPr>
          <p:nvPr/>
        </p:nvSpPr>
        <p:spPr bwMode="auto">
          <a:xfrm>
            <a:off x="4559300" y="3021013"/>
            <a:ext cx="1525588" cy="738187"/>
          </a:xfrm>
          <a:prstGeom prst="wedgeRectCallout">
            <a:avLst>
              <a:gd name="adj1" fmla="val 66190"/>
              <a:gd name="adj2" fmla="val 55903"/>
            </a:avLst>
          </a:prstGeom>
          <a:solidFill>
            <a:schemeClr val="bg1"/>
          </a:solidFill>
          <a:ln w="28575">
            <a:solidFill>
              <a:srgbClr val="FF0000"/>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a:solidFill>
                  <a:srgbClr val="000000"/>
                </a:solidFill>
                <a:latin typeface="Meiryo UI" panose="020B0604030504040204" pitchFamily="50" charset="-128"/>
                <a:ea typeface="Meiryo UI" panose="020B0604030504040204" pitchFamily="50" charset="-128"/>
              </a:rPr>
              <a:t>50</a:t>
            </a:r>
            <a:r>
              <a:rPr lang="ja-JP" altLang="en-US" sz="1400">
                <a:solidFill>
                  <a:srgbClr val="000000"/>
                </a:solidFill>
                <a:latin typeface="Meiryo UI" panose="020B0604030504040204" pitchFamily="50" charset="-128"/>
                <a:ea typeface="Meiryo UI" panose="020B0604030504040204" pitchFamily="50" charset="-128"/>
              </a:rPr>
              <a:t>歳代以上の</a:t>
            </a:r>
            <a:endParaRPr lang="en-US" altLang="ja-JP" sz="1400">
              <a:solidFill>
                <a:srgbClr val="000000"/>
              </a:solidFill>
              <a:latin typeface="Meiryo UI" panose="020B0604030504040204" pitchFamily="50" charset="-128"/>
              <a:ea typeface="Meiryo UI" panose="020B0604030504040204" pitchFamily="50" charset="-128"/>
            </a:endParaRPr>
          </a:p>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技術職員が全体</a:t>
            </a:r>
            <a:endParaRPr lang="en-US" altLang="ja-JP" sz="1400">
              <a:solidFill>
                <a:srgbClr val="000000"/>
              </a:solidFill>
              <a:latin typeface="Meiryo UI" panose="020B0604030504040204" pitchFamily="50" charset="-128"/>
              <a:ea typeface="Meiryo UI" panose="020B0604030504040204" pitchFamily="50" charset="-128"/>
            </a:endParaRPr>
          </a:p>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の</a:t>
            </a:r>
            <a:r>
              <a:rPr lang="en-US" altLang="ja-JP" sz="1400">
                <a:solidFill>
                  <a:srgbClr val="000000"/>
                </a:solidFill>
                <a:latin typeface="Meiryo UI" panose="020B0604030504040204" pitchFamily="50" charset="-128"/>
                <a:ea typeface="Meiryo UI" panose="020B0604030504040204" pitchFamily="50" charset="-128"/>
              </a:rPr>
              <a:t>4</a:t>
            </a:r>
            <a:r>
              <a:rPr lang="ja-JP" altLang="en-US" sz="1400">
                <a:solidFill>
                  <a:srgbClr val="000000"/>
                </a:solidFill>
                <a:latin typeface="Meiryo UI" panose="020B0604030504040204" pitchFamily="50" charset="-128"/>
                <a:ea typeface="Meiryo UI" panose="020B0604030504040204" pitchFamily="50" charset="-128"/>
              </a:rPr>
              <a:t>割以上</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322366B-709A-4E89-9A57-85BA5C0DA4B5}"/>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66E05D87-279A-4E0F-835A-C8A48CFA939A}"/>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F7DC1CB7-DB80-4191-A964-45FE76787FB1}"/>
              </a:ext>
            </a:extLst>
          </p:cNvPr>
          <p:cNvSpPr/>
          <p:nvPr/>
        </p:nvSpPr>
        <p:spPr>
          <a:xfrm>
            <a:off x="142875" y="61913"/>
            <a:ext cx="7742238" cy="461665"/>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5</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4</a:t>
            </a:r>
            <a:r>
              <a:rPr lang="ja-JP" altLang="en-US" sz="2400" b="1">
                <a:solidFill>
                  <a:schemeClr val="bg1"/>
                </a:solidFill>
                <a:latin typeface="Meiryo UI" pitchFamily="50" charset="-128"/>
                <a:ea typeface="Meiryo UI" pitchFamily="50" charset="-128"/>
                <a:cs typeface="Meiryo UI" pitchFamily="50" charset="-128"/>
              </a:rPr>
              <a:t>　デジタル化の急速な進展</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BC07F8D1-7B39-4AE7-9FF9-25640BF0ADFC}"/>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9222" name="正方形/長方形 11">
            <a:extLst>
              <a:ext uri="{FF2B5EF4-FFF2-40B4-BE49-F238E27FC236}">
                <a16:creationId xmlns:a16="http://schemas.microsoft.com/office/drawing/2014/main" id="{A3E8D859-2F99-4F85-8136-F6AC1929231F}"/>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社会情勢の変化</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9224" name="コンテンツ プレースホルダー 2">
            <a:extLst>
              <a:ext uri="{FF2B5EF4-FFF2-40B4-BE49-F238E27FC236}">
                <a16:creationId xmlns:a16="http://schemas.microsoft.com/office/drawing/2014/main" id="{B56692CB-F1FB-46D7-8141-AFC0C25B603D}"/>
              </a:ext>
            </a:extLst>
          </p:cNvPr>
          <p:cNvSpPr txBox="1">
            <a:spLocks/>
          </p:cNvSpPr>
          <p:nvPr/>
        </p:nvSpPr>
        <p:spPr bwMode="auto">
          <a:xfrm>
            <a:off x="50800" y="644525"/>
            <a:ext cx="9058275" cy="757555"/>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2000">
                <a:latin typeface="Meiryo UI" panose="020B0604030504040204" pitchFamily="50" charset="-128"/>
                <a:ea typeface="Meiryo UI" panose="020B0604030504040204" pitchFamily="50" charset="-128"/>
              </a:rPr>
              <a:t>更なる効率的・効果的な取組に向けた施策として、インフラ分野の</a:t>
            </a:r>
            <a:r>
              <a:rPr lang="en-US" altLang="ja-JP" sz="2000">
                <a:latin typeface="Meiryo UI" panose="020B0604030504040204" pitchFamily="50" charset="-128"/>
                <a:ea typeface="Meiryo UI" panose="020B0604030504040204" pitchFamily="50" charset="-128"/>
              </a:rPr>
              <a:t>DX</a:t>
            </a:r>
            <a:r>
              <a:rPr lang="ja-JP" altLang="en-US" sz="2000">
                <a:latin typeface="Meiryo UI" panose="020B0604030504040204" pitchFamily="50" charset="-128"/>
                <a:ea typeface="Meiryo UI" panose="020B0604030504040204" pitchFamily="50" charset="-128"/>
              </a:rPr>
              <a:t>、新技術の導入などが推進</a:t>
            </a:r>
            <a:endParaRPr lang="en-US" altLang="ja-JP" sz="2000">
              <a:latin typeface="Meiryo UI" panose="020B0604030504040204" pitchFamily="50" charset="-128"/>
              <a:ea typeface="Meiryo UI" panose="020B0604030504040204" pitchFamily="50" charset="-128"/>
            </a:endParaRPr>
          </a:p>
        </p:txBody>
      </p:sp>
      <p:sp>
        <p:nvSpPr>
          <p:cNvPr id="9225" name="テキスト ボックス 3">
            <a:extLst>
              <a:ext uri="{FF2B5EF4-FFF2-40B4-BE49-F238E27FC236}">
                <a16:creationId xmlns:a16="http://schemas.microsoft.com/office/drawing/2014/main" id="{760565FC-CC59-4174-9218-FBB8C713AC64}"/>
              </a:ext>
            </a:extLst>
          </p:cNvPr>
          <p:cNvSpPr txBox="1">
            <a:spLocks noChangeArrowheads="1"/>
          </p:cNvSpPr>
          <p:nvPr/>
        </p:nvSpPr>
        <p:spPr bwMode="auto">
          <a:xfrm>
            <a:off x="76201" y="1588136"/>
            <a:ext cx="1257300" cy="2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◇主な取組</a:t>
            </a:r>
            <a:endParaRPr lang="en-US" altLang="ja-JP" sz="1400">
              <a:solidFill>
                <a:srgbClr val="000000"/>
              </a:solidFill>
              <a:latin typeface="Meiryo UI" panose="020B0604030504040204" pitchFamily="50" charset="-128"/>
              <a:ea typeface="Meiryo UI" panose="020B0604030504040204" pitchFamily="50" charset="-128"/>
            </a:endParaRPr>
          </a:p>
        </p:txBody>
      </p:sp>
      <p:graphicFrame>
        <p:nvGraphicFramePr>
          <p:cNvPr id="4" name="表 4">
            <a:extLst>
              <a:ext uri="{FF2B5EF4-FFF2-40B4-BE49-F238E27FC236}">
                <a16:creationId xmlns:a16="http://schemas.microsoft.com/office/drawing/2014/main" id="{0DE32314-9468-4346-9E5F-5ED407FD96FB}"/>
              </a:ext>
            </a:extLst>
          </p:cNvPr>
          <p:cNvGraphicFramePr>
            <a:graphicFrameLocks noGrp="1"/>
          </p:cNvGraphicFramePr>
          <p:nvPr>
            <p:extLst>
              <p:ext uri="{D42A27DB-BD31-4B8C-83A1-F6EECF244321}">
                <p14:modId xmlns:p14="http://schemas.microsoft.com/office/powerpoint/2010/main" val="495261798"/>
              </p:ext>
            </p:extLst>
          </p:nvPr>
        </p:nvGraphicFramePr>
        <p:xfrm>
          <a:off x="112713" y="1931672"/>
          <a:ext cx="2851150" cy="4560253"/>
        </p:xfrm>
        <a:graphic>
          <a:graphicData uri="http://schemas.openxmlformats.org/drawingml/2006/table">
            <a:tbl>
              <a:tblPr firstRow="1" bandRow="1">
                <a:tableStyleId>{5C22544A-7EE6-4342-B048-85BDC9FD1C3A}</a:tableStyleId>
              </a:tblPr>
              <a:tblGrid>
                <a:gridCol w="1002161">
                  <a:extLst>
                    <a:ext uri="{9D8B030D-6E8A-4147-A177-3AD203B41FA5}">
                      <a16:colId xmlns:a16="http://schemas.microsoft.com/office/drawing/2014/main" val="20000"/>
                    </a:ext>
                  </a:extLst>
                </a:gridCol>
                <a:gridCol w="1848989">
                  <a:extLst>
                    <a:ext uri="{9D8B030D-6E8A-4147-A177-3AD203B41FA5}">
                      <a16:colId xmlns:a16="http://schemas.microsoft.com/office/drawing/2014/main" val="20001"/>
                    </a:ext>
                  </a:extLst>
                </a:gridCol>
              </a:tblGrid>
              <a:tr h="457899">
                <a:tc>
                  <a:txBody>
                    <a:bodyPr/>
                    <a:lstStyle/>
                    <a:p>
                      <a:pPr algn="ctr"/>
                      <a:r>
                        <a:rPr kumimoji="1" lang="ja-JP" altLang="en-US" sz="1200" b="1">
                          <a:latin typeface="Meiryo UI" panose="020B0604030504040204" pitchFamily="50" charset="-128"/>
                          <a:ea typeface="Meiryo UI" panose="020B0604030504040204" pitchFamily="50" charset="-128"/>
                        </a:rPr>
                        <a:t>項目</a:t>
                      </a:r>
                    </a:p>
                  </a:txBody>
                  <a:tcPr marL="91451" marR="91451" marT="45723" marB="45723" anchor="ctr"/>
                </a:tc>
                <a:tc>
                  <a:txBody>
                    <a:bodyPr/>
                    <a:lstStyle/>
                    <a:p>
                      <a:pPr algn="ctr"/>
                      <a:r>
                        <a:rPr kumimoji="1" lang="ja-JP" altLang="en-US" sz="1200" b="1">
                          <a:latin typeface="Meiryo UI" panose="020B0604030504040204" pitchFamily="50" charset="-128"/>
                          <a:ea typeface="Meiryo UI" panose="020B0604030504040204" pitchFamily="50" charset="-128"/>
                        </a:rPr>
                        <a:t>主な取組</a:t>
                      </a:r>
                    </a:p>
                  </a:txBody>
                  <a:tcPr marL="91451" marR="91451" marT="45723" marB="45723" anchor="ctr"/>
                </a:tc>
                <a:extLst>
                  <a:ext uri="{0D108BD9-81ED-4DB2-BD59-A6C34878D82A}">
                    <a16:rowId xmlns:a16="http://schemas.microsoft.com/office/drawing/2014/main" val="10000"/>
                  </a:ext>
                </a:extLst>
              </a:tr>
              <a:tr h="1663111">
                <a:tc>
                  <a:txBody>
                    <a:bodyPr/>
                    <a:lstStyle/>
                    <a:p>
                      <a:pPr algn="l"/>
                      <a:r>
                        <a:rPr kumimoji="1" lang="ja-JP" altLang="en-US" sz="1200" b="0">
                          <a:latin typeface="Meiryo UI" panose="020B0604030504040204" pitchFamily="50" charset="-128"/>
                          <a:ea typeface="Meiryo UI" panose="020B0604030504040204" pitchFamily="50" charset="-128"/>
                        </a:rPr>
                        <a:t>インフラ分野の</a:t>
                      </a:r>
                      <a:r>
                        <a:rPr kumimoji="1" lang="en-US" altLang="ja-JP" sz="1200" b="0">
                          <a:latin typeface="Meiryo UI" panose="020B0604030504040204" pitchFamily="50" charset="-128"/>
                          <a:ea typeface="Meiryo UI" panose="020B0604030504040204" pitchFamily="50" charset="-128"/>
                        </a:rPr>
                        <a:t>DX</a:t>
                      </a:r>
                      <a:r>
                        <a:rPr kumimoji="1" lang="ja-JP" altLang="en-US" sz="1200" b="0">
                          <a:latin typeface="Meiryo UI" panose="020B0604030504040204" pitchFamily="50" charset="-128"/>
                          <a:ea typeface="Meiryo UI" panose="020B0604030504040204" pitchFamily="50" charset="-128"/>
                        </a:rPr>
                        <a:t>の推進</a:t>
                      </a:r>
                      <a:endParaRPr kumimoji="1" lang="en-US" altLang="ja-JP" sz="1200" b="0">
                        <a:latin typeface="Meiryo UI" panose="020B0604030504040204" pitchFamily="50" charset="-128"/>
                        <a:ea typeface="Meiryo UI" panose="020B0604030504040204" pitchFamily="50" charset="-128"/>
                      </a:endParaRPr>
                    </a:p>
                  </a:txBody>
                  <a:tcPr marL="91451" marR="91451" marT="45723" marB="45723" anchor="ctr"/>
                </a:tc>
                <a:tc>
                  <a:txBody>
                    <a:bodyPr/>
                    <a:lstStyle/>
                    <a:p>
                      <a:pPr marL="171450" indent="-171450" algn="l">
                        <a:buFont typeface="Arial" panose="020B0604020202020204" pitchFamily="34" charset="0"/>
                        <a:buChar char="•"/>
                      </a:pPr>
                      <a:r>
                        <a:rPr kumimoji="1" lang="en-US" altLang="ja-JP" sz="1200" b="0" err="1">
                          <a:latin typeface="Meiryo UI" panose="020B0604030504040204" pitchFamily="50" charset="-128"/>
                          <a:ea typeface="Meiryo UI" panose="020B0604030504040204" pitchFamily="50" charset="-128"/>
                        </a:rPr>
                        <a:t>i</a:t>
                      </a:r>
                      <a:r>
                        <a:rPr kumimoji="1" lang="en-US" altLang="ja-JP" sz="1200" b="0">
                          <a:latin typeface="Meiryo UI" panose="020B0604030504040204" pitchFamily="50" charset="-128"/>
                          <a:ea typeface="Meiryo UI" panose="020B0604030504040204" pitchFamily="50" charset="-128"/>
                        </a:rPr>
                        <a:t>-Construction</a:t>
                      </a:r>
                    </a:p>
                    <a:p>
                      <a:pPr marL="171450" indent="-171450" algn="l">
                        <a:buFont typeface="Arial" panose="020B0604020202020204" pitchFamily="34" charset="0"/>
                        <a:buChar char="•"/>
                      </a:pPr>
                      <a:r>
                        <a:rPr kumimoji="1" lang="ja-JP" altLang="en-US" sz="1200" b="0">
                          <a:latin typeface="Meiryo UI" panose="020B0604030504040204" pitchFamily="50" charset="-128"/>
                          <a:ea typeface="Meiryo UI" panose="020B0604030504040204" pitchFamily="50" charset="-128"/>
                        </a:rPr>
                        <a:t>インフラ分野の</a:t>
                      </a:r>
                      <a:r>
                        <a:rPr kumimoji="1" lang="en-US" altLang="ja-JP" sz="1200" b="0">
                          <a:latin typeface="Meiryo UI" panose="020B0604030504040204" pitchFamily="50" charset="-128"/>
                          <a:ea typeface="Meiryo UI" panose="020B0604030504040204" pitchFamily="50" charset="-128"/>
                        </a:rPr>
                        <a:t>DX</a:t>
                      </a:r>
                      <a:r>
                        <a:rPr kumimoji="1" lang="ja-JP" altLang="en-US" sz="1200" b="0">
                          <a:latin typeface="Meiryo UI" panose="020B0604030504040204" pitchFamily="50" charset="-128"/>
                          <a:ea typeface="Meiryo UI" panose="020B0604030504040204" pitchFamily="50" charset="-128"/>
                        </a:rPr>
                        <a:t>推進本部の設置</a:t>
                      </a:r>
                      <a:endParaRPr kumimoji="1" lang="en-US" altLang="ja-JP" sz="1200" b="0">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b="0">
                          <a:latin typeface="Meiryo UI" panose="020B0604030504040204" pitchFamily="50" charset="-128"/>
                          <a:ea typeface="Meiryo UI" panose="020B0604030504040204" pitchFamily="50" charset="-128"/>
                        </a:rPr>
                        <a:t>インフラ</a:t>
                      </a:r>
                      <a:r>
                        <a:rPr kumimoji="1" lang="en-US" altLang="ja-JP" sz="1200" b="0">
                          <a:latin typeface="Meiryo UI" panose="020B0604030504040204" pitchFamily="50" charset="-128"/>
                          <a:ea typeface="Meiryo UI" panose="020B0604030504040204" pitchFamily="50" charset="-128"/>
                        </a:rPr>
                        <a:t>DX</a:t>
                      </a:r>
                      <a:r>
                        <a:rPr kumimoji="1" lang="ja-JP" altLang="en-US" sz="1200" b="0">
                          <a:latin typeface="Meiryo UI" panose="020B0604030504040204" pitchFamily="50" charset="-128"/>
                          <a:ea typeface="Meiryo UI" panose="020B0604030504040204" pitchFamily="50" charset="-128"/>
                        </a:rPr>
                        <a:t>アクションプランの策定</a:t>
                      </a:r>
                      <a:endParaRPr kumimoji="1" lang="en-US" altLang="ja-JP" sz="1200" b="0">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en-US" altLang="ja-JP" sz="1200" b="0" err="1">
                          <a:latin typeface="Meiryo UI" panose="020B0604030504040204" pitchFamily="50" charset="-128"/>
                          <a:ea typeface="Meiryo UI" panose="020B0604030504040204" pitchFamily="50" charset="-128"/>
                        </a:rPr>
                        <a:t>xROAD</a:t>
                      </a:r>
                      <a:r>
                        <a:rPr kumimoji="1" lang="ja-JP" altLang="en-US" sz="1200" b="0">
                          <a:latin typeface="Meiryo UI" panose="020B0604030504040204" pitchFamily="50" charset="-128"/>
                          <a:ea typeface="Meiryo UI" panose="020B0604030504040204" pitchFamily="50" charset="-128"/>
                        </a:rPr>
                        <a:t>や</a:t>
                      </a:r>
                      <a:r>
                        <a:rPr kumimoji="1" lang="en-US" altLang="ja-JP" sz="1200" b="0" err="1">
                          <a:latin typeface="Meiryo UI" panose="020B0604030504040204" pitchFamily="50" charset="-128"/>
                          <a:ea typeface="Meiryo UI" panose="020B0604030504040204" pitchFamily="50" charset="-128"/>
                        </a:rPr>
                        <a:t>RiMaDIS</a:t>
                      </a:r>
                      <a:r>
                        <a:rPr kumimoji="1" lang="ja-JP" altLang="en-US" sz="1200" b="0">
                          <a:latin typeface="Meiryo UI" panose="020B0604030504040204" pitchFamily="50" charset="-128"/>
                          <a:ea typeface="Meiryo UI" panose="020B0604030504040204" pitchFamily="50" charset="-128"/>
                        </a:rPr>
                        <a:t>の構築</a:t>
                      </a:r>
                    </a:p>
                  </a:txBody>
                  <a:tcPr marL="91451" marR="91451" marT="45723" marB="45723" anchor="ctr"/>
                </a:tc>
                <a:extLst>
                  <a:ext uri="{0D108BD9-81ED-4DB2-BD59-A6C34878D82A}">
                    <a16:rowId xmlns:a16="http://schemas.microsoft.com/office/drawing/2014/main" val="10001"/>
                  </a:ext>
                </a:extLst>
              </a:tr>
              <a:tr h="1663111">
                <a:tc>
                  <a:txBody>
                    <a:bodyPr/>
                    <a:lstStyle/>
                    <a:p>
                      <a:pPr algn="l"/>
                      <a:r>
                        <a:rPr kumimoji="1" lang="ja-JP" altLang="en-US" sz="1200" b="0">
                          <a:latin typeface="Meiryo UI" panose="020B0604030504040204" pitchFamily="50" charset="-128"/>
                          <a:ea typeface="Meiryo UI" panose="020B0604030504040204" pitchFamily="50" charset="-128"/>
                        </a:rPr>
                        <a:t>新技術の</a:t>
                      </a:r>
                      <a:endParaRPr kumimoji="1" lang="en-US" altLang="ja-JP" sz="1200" b="0">
                        <a:latin typeface="Meiryo UI" panose="020B0604030504040204" pitchFamily="50" charset="-128"/>
                        <a:ea typeface="Meiryo UI" panose="020B0604030504040204" pitchFamily="50" charset="-128"/>
                      </a:endParaRPr>
                    </a:p>
                    <a:p>
                      <a:pPr algn="l"/>
                      <a:r>
                        <a:rPr kumimoji="1" lang="ja-JP" altLang="en-US" sz="1200" b="0">
                          <a:latin typeface="Meiryo UI" panose="020B0604030504040204" pitchFamily="50" charset="-128"/>
                          <a:ea typeface="Meiryo UI" panose="020B0604030504040204" pitchFamily="50" charset="-128"/>
                        </a:rPr>
                        <a:t>実装</a:t>
                      </a:r>
                      <a:endParaRPr kumimoji="1" lang="en-US" altLang="ja-JP" sz="1200" b="0">
                        <a:latin typeface="Meiryo UI" panose="020B0604030504040204" pitchFamily="50" charset="-128"/>
                        <a:ea typeface="Meiryo UI" panose="020B0604030504040204" pitchFamily="50" charset="-128"/>
                      </a:endParaRPr>
                    </a:p>
                  </a:txBody>
                  <a:tcPr marL="91451" marR="91451" marT="45723" marB="45723" anchor="ctr"/>
                </a:tc>
                <a:tc>
                  <a:txBody>
                    <a:bodyPr/>
                    <a:lstStyle/>
                    <a:p>
                      <a:pPr marL="171450" indent="-171450" algn="l">
                        <a:buFont typeface="Arial" panose="020B0604020202020204" pitchFamily="34" charset="0"/>
                        <a:buChar char="•"/>
                      </a:pPr>
                      <a:r>
                        <a:rPr kumimoji="1" lang="ja-JP" altLang="en-US" sz="1200" b="0">
                          <a:latin typeface="Meiryo UI" panose="020B0604030504040204" pitchFamily="50" charset="-128"/>
                          <a:ea typeface="Meiryo UI" panose="020B0604030504040204" pitchFamily="50" charset="-128"/>
                        </a:rPr>
                        <a:t>インフラ維持管理における新技術導入の手引き（案）の策定</a:t>
                      </a:r>
                      <a:endParaRPr kumimoji="1" lang="en-US" altLang="ja-JP" sz="1200" b="0">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b="0">
                          <a:latin typeface="Meiryo UI" panose="020B0604030504040204" pitchFamily="50" charset="-128"/>
                          <a:ea typeface="Meiryo UI" panose="020B0604030504040204" pitchFamily="50" charset="-128"/>
                        </a:rPr>
                        <a:t>点検支援技術性能カタログの策定・拡充</a:t>
                      </a:r>
                      <a:endParaRPr kumimoji="1" lang="en-US" altLang="ja-JP" sz="1200" b="0">
                        <a:latin typeface="Meiryo UI" panose="020B0604030504040204" pitchFamily="50" charset="-128"/>
                        <a:ea typeface="Meiryo UI" panose="020B0604030504040204" pitchFamily="50" charset="-128"/>
                      </a:endParaRPr>
                    </a:p>
                    <a:p>
                      <a:pPr marL="171450" indent="-171450" algn="l">
                        <a:buFont typeface="Arial" panose="020B0604020202020204" pitchFamily="34" charset="0"/>
                        <a:buChar char="•"/>
                      </a:pPr>
                      <a:r>
                        <a:rPr kumimoji="1" lang="ja-JP" altLang="en-US" sz="1200" b="0">
                          <a:latin typeface="Meiryo UI" panose="020B0604030504040204" pitchFamily="50" charset="-128"/>
                          <a:ea typeface="Meiryo UI" panose="020B0604030504040204" pitchFamily="50" charset="-128"/>
                        </a:rPr>
                        <a:t>新技術利用のガイドライン（案）の策定</a:t>
                      </a:r>
                    </a:p>
                  </a:txBody>
                  <a:tcPr marL="91451" marR="91451" marT="45723" marB="45723" anchor="ctr"/>
                </a:tc>
                <a:extLst>
                  <a:ext uri="{0D108BD9-81ED-4DB2-BD59-A6C34878D82A}">
                    <a16:rowId xmlns:a16="http://schemas.microsoft.com/office/drawing/2014/main" val="10002"/>
                  </a:ext>
                </a:extLst>
              </a:tr>
              <a:tr h="776132">
                <a:tc>
                  <a:txBody>
                    <a:bodyPr/>
                    <a:lstStyle/>
                    <a:p>
                      <a:pPr algn="l"/>
                      <a:r>
                        <a:rPr kumimoji="1" lang="ja-JP" altLang="en-US" sz="1200" b="0">
                          <a:latin typeface="Meiryo UI" panose="020B0604030504040204" pitchFamily="50" charset="-128"/>
                          <a:ea typeface="Meiryo UI" panose="020B0604030504040204" pitchFamily="50" charset="-128"/>
                        </a:rPr>
                        <a:t>官民連携の推進</a:t>
                      </a:r>
                    </a:p>
                  </a:txBody>
                  <a:tcPr marL="91451" marR="91451" marT="45723" marB="45723" anchor="ctr"/>
                </a:tc>
                <a:tc>
                  <a:txBody>
                    <a:bodyPr/>
                    <a:lstStyle/>
                    <a:p>
                      <a:pPr marL="171450" indent="-171450" algn="l">
                        <a:buFont typeface="Arial" panose="020B0604020202020204" pitchFamily="34" charset="0"/>
                        <a:buChar char="•"/>
                      </a:pPr>
                      <a:r>
                        <a:rPr kumimoji="1" lang="ja-JP" altLang="en-US" sz="1200" b="0">
                          <a:latin typeface="Meiryo UI" panose="020B0604030504040204" pitchFamily="50" charset="-128"/>
                          <a:ea typeface="Meiryo UI" panose="020B0604030504040204" pitchFamily="50" charset="-128"/>
                        </a:rPr>
                        <a:t>インフラメンテナンスにおける包括的民間委託導入の手引きの策定</a:t>
                      </a:r>
                    </a:p>
                  </a:txBody>
                  <a:tcPr marL="91451" marR="91451" marT="45723" marB="45723" anchor="ctr"/>
                </a:tc>
                <a:extLst>
                  <a:ext uri="{0D108BD9-81ED-4DB2-BD59-A6C34878D82A}">
                    <a16:rowId xmlns:a16="http://schemas.microsoft.com/office/drawing/2014/main" val="10003"/>
                  </a:ext>
                </a:extLst>
              </a:tr>
            </a:tbl>
          </a:graphicData>
        </a:graphic>
      </p:graphicFrame>
      <p:pic>
        <p:nvPicPr>
          <p:cNvPr id="9243" name="図 14">
            <a:extLst>
              <a:ext uri="{FF2B5EF4-FFF2-40B4-BE49-F238E27FC236}">
                <a16:creationId xmlns:a16="http://schemas.microsoft.com/office/drawing/2014/main" id="{6A079EE1-F20C-4D71-AFF3-C6EA196EF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1904367"/>
            <a:ext cx="6143625" cy="4048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4" name="テキスト ボックス 3">
            <a:extLst>
              <a:ext uri="{FF2B5EF4-FFF2-40B4-BE49-F238E27FC236}">
                <a16:creationId xmlns:a16="http://schemas.microsoft.com/office/drawing/2014/main" id="{EF52E6BC-03DC-442C-AFD0-65B58CCC6072}"/>
              </a:ext>
            </a:extLst>
          </p:cNvPr>
          <p:cNvSpPr txBox="1">
            <a:spLocks noChangeArrowheads="1"/>
          </p:cNvSpPr>
          <p:nvPr/>
        </p:nvSpPr>
        <p:spPr bwMode="auto">
          <a:xfrm>
            <a:off x="2963863" y="1588136"/>
            <a:ext cx="38687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◇インフラ分野の</a:t>
            </a:r>
            <a:r>
              <a:rPr lang="en-US" altLang="ja-JP" sz="1400">
                <a:solidFill>
                  <a:srgbClr val="000000"/>
                </a:solidFill>
                <a:latin typeface="Meiryo UI" panose="020B0604030504040204" pitchFamily="50" charset="-128"/>
                <a:ea typeface="Meiryo UI" panose="020B0604030504040204" pitchFamily="50" charset="-128"/>
              </a:rPr>
              <a:t>DX</a:t>
            </a:r>
            <a:r>
              <a:rPr lang="ja-JP" altLang="en-US" sz="1400">
                <a:solidFill>
                  <a:srgbClr val="000000"/>
                </a:solidFill>
                <a:latin typeface="Meiryo UI" panose="020B0604030504040204" pitchFamily="50" charset="-128"/>
                <a:ea typeface="Meiryo UI" panose="020B0604030504040204" pitchFamily="50" charset="-128"/>
              </a:rPr>
              <a:t>における</a:t>
            </a:r>
            <a:r>
              <a:rPr lang="en-US" altLang="ja-JP" sz="1400">
                <a:solidFill>
                  <a:srgbClr val="000000"/>
                </a:solidFill>
                <a:latin typeface="Meiryo UI" panose="020B0604030504040204" pitchFamily="50" charset="-128"/>
                <a:ea typeface="Meiryo UI" panose="020B0604030504040204" pitchFamily="50" charset="-128"/>
              </a:rPr>
              <a:t>3</a:t>
            </a:r>
            <a:r>
              <a:rPr lang="ja-JP" altLang="en-US" sz="1400">
                <a:solidFill>
                  <a:srgbClr val="000000"/>
                </a:solidFill>
                <a:latin typeface="Meiryo UI" panose="020B0604030504040204" pitchFamily="50" charset="-128"/>
                <a:ea typeface="Meiryo UI" panose="020B0604030504040204" pitchFamily="50" charset="-128"/>
              </a:rPr>
              <a:t>分野</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9245" name="テキスト ボックス 1">
            <a:extLst>
              <a:ext uri="{FF2B5EF4-FFF2-40B4-BE49-F238E27FC236}">
                <a16:creationId xmlns:a16="http://schemas.microsoft.com/office/drawing/2014/main" id="{808C1B6E-A346-4F00-A5FA-1430BA62982A}"/>
              </a:ext>
            </a:extLst>
          </p:cNvPr>
          <p:cNvSpPr txBox="1">
            <a:spLocks noChangeArrowheads="1"/>
          </p:cNvSpPr>
          <p:nvPr/>
        </p:nvSpPr>
        <p:spPr bwMode="auto">
          <a:xfrm>
            <a:off x="3059113" y="6113463"/>
            <a:ext cx="53181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solidFill>
                  <a:srgbClr val="000000"/>
                </a:solidFill>
                <a:latin typeface="Meiryo UI" panose="020B0604030504040204" pitchFamily="50" charset="-128"/>
                <a:ea typeface="Meiryo UI" panose="020B0604030504040204" pitchFamily="50" charset="-128"/>
              </a:rPr>
              <a:t>出典：インフラ</a:t>
            </a:r>
            <a:r>
              <a:rPr lang="en-US" altLang="ja-JP" sz="1200">
                <a:solidFill>
                  <a:srgbClr val="000000"/>
                </a:solidFill>
                <a:latin typeface="Meiryo UI" panose="020B0604030504040204" pitchFamily="50" charset="-128"/>
                <a:ea typeface="Meiryo UI" panose="020B0604030504040204" pitchFamily="50" charset="-128"/>
              </a:rPr>
              <a:t>DX</a:t>
            </a:r>
            <a:r>
              <a:rPr lang="ja-JP" altLang="en-US" sz="1200">
                <a:solidFill>
                  <a:srgbClr val="000000"/>
                </a:solidFill>
                <a:latin typeface="Meiryo UI" panose="020B0604030504040204" pitchFamily="50" charset="-128"/>
                <a:ea typeface="Meiryo UI" panose="020B0604030504040204" pitchFamily="50" charset="-128"/>
              </a:rPr>
              <a:t>アクションプラン（第</a:t>
            </a:r>
            <a:r>
              <a:rPr lang="en-US" altLang="ja-JP" sz="1200">
                <a:solidFill>
                  <a:srgbClr val="000000"/>
                </a:solidFill>
                <a:latin typeface="Meiryo UI" panose="020B0604030504040204" pitchFamily="50" charset="-128"/>
                <a:ea typeface="Meiryo UI" panose="020B0604030504040204" pitchFamily="50" charset="-128"/>
              </a:rPr>
              <a:t>2</a:t>
            </a:r>
            <a:r>
              <a:rPr lang="ja-JP" altLang="en-US" sz="1200">
                <a:solidFill>
                  <a:srgbClr val="000000"/>
                </a:solidFill>
                <a:latin typeface="Meiryo UI" panose="020B0604030504040204" pitchFamily="50" charset="-128"/>
                <a:ea typeface="Meiryo UI" panose="020B0604030504040204" pitchFamily="50" charset="-128"/>
              </a:rPr>
              <a:t>版）　国土交通省　</a:t>
            </a:r>
            <a:r>
              <a:rPr lang="en-US" altLang="ja-JP" sz="1200">
                <a:solidFill>
                  <a:srgbClr val="000000"/>
                </a:solidFill>
                <a:latin typeface="Meiryo UI" panose="020B0604030504040204" pitchFamily="50" charset="-128"/>
                <a:ea typeface="Meiryo UI" panose="020B0604030504040204" pitchFamily="50" charset="-128"/>
              </a:rPr>
              <a:t>2023</a:t>
            </a:r>
            <a:r>
              <a:rPr lang="ja-JP" altLang="en-US" sz="1200">
                <a:solidFill>
                  <a:srgbClr val="000000"/>
                </a:solidFill>
                <a:latin typeface="Meiryo UI" panose="020B0604030504040204" pitchFamily="50" charset="-128"/>
                <a:ea typeface="Meiryo UI" panose="020B0604030504040204" pitchFamily="50" charset="-128"/>
              </a:rPr>
              <a:t>年</a:t>
            </a:r>
            <a:r>
              <a:rPr lang="en-US" altLang="ja-JP" sz="1200">
                <a:solidFill>
                  <a:srgbClr val="000000"/>
                </a:solidFill>
                <a:latin typeface="Meiryo UI" panose="020B0604030504040204" pitchFamily="50" charset="-128"/>
                <a:ea typeface="Meiryo UI" panose="020B0604030504040204" pitchFamily="50" charset="-128"/>
              </a:rPr>
              <a:t>8</a:t>
            </a:r>
            <a:r>
              <a:rPr lang="ja-JP" altLang="en-US" sz="1200">
                <a:solidFill>
                  <a:srgbClr val="000000"/>
                </a:solidFill>
                <a:latin typeface="Meiryo UI" panose="020B0604030504040204" pitchFamily="50" charset="-128"/>
                <a:ea typeface="Meiryo UI" panose="020B0604030504040204" pitchFamily="50" charset="-128"/>
              </a:rPr>
              <a:t>月</a:t>
            </a:r>
            <a:endParaRPr lang="en-US" altLang="ja-JP" sz="1200">
              <a:solidFill>
                <a:srgbClr val="000000"/>
              </a:solidFill>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62B334EB-27D7-85C4-3A12-293F483F0577}"/>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35</a:t>
            </a:fld>
            <a:endParaRPr lang="ja-JP" altLang="en-US" sz="1200">
              <a:solidFill>
                <a:srgbClr val="898989"/>
              </a:solidFill>
              <a:latin typeface="Meiryo UI" panose="020B0604030504040204" pitchFamily="50" charset="-128"/>
              <a:ea typeface="Meiryo UI" panose="020B0604030504040204"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322366B-709A-4E89-9A57-85BA5C0DA4B5}"/>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66E05D87-279A-4E0F-835A-C8A48CFA939A}"/>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F7DC1CB7-DB80-4191-A964-45FE76787FB1}"/>
              </a:ext>
            </a:extLst>
          </p:cNvPr>
          <p:cNvSpPr/>
          <p:nvPr/>
        </p:nvSpPr>
        <p:spPr>
          <a:xfrm>
            <a:off x="142875" y="61913"/>
            <a:ext cx="7742238" cy="461665"/>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5</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5</a:t>
            </a:r>
            <a:r>
              <a:rPr lang="ja-JP" altLang="en-US" sz="2400" b="1">
                <a:solidFill>
                  <a:schemeClr val="bg1"/>
                </a:solidFill>
                <a:latin typeface="Meiryo UI" pitchFamily="50" charset="-128"/>
                <a:ea typeface="Meiryo UI" pitchFamily="50" charset="-128"/>
                <a:cs typeface="Meiryo UI" pitchFamily="50" charset="-128"/>
              </a:rPr>
              <a:t>　人口減少の加速化</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BC07F8D1-7B39-4AE7-9FF9-25640BF0ADFC}"/>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9222" name="正方形/長方形 11">
            <a:extLst>
              <a:ext uri="{FF2B5EF4-FFF2-40B4-BE49-F238E27FC236}">
                <a16:creationId xmlns:a16="http://schemas.microsoft.com/office/drawing/2014/main" id="{A3E8D859-2F99-4F85-8136-F6AC1929231F}"/>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社会情勢の変化</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62B334EB-27D7-85C4-3A12-293F483F0577}"/>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36</a:t>
            </a:fld>
            <a:endParaRPr lang="ja-JP" altLang="en-US" sz="1200">
              <a:solidFill>
                <a:srgbClr val="898989"/>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0BD4B2A-AA4E-44BA-9D81-D99740AB20AB}"/>
              </a:ext>
            </a:extLst>
          </p:cNvPr>
          <p:cNvPicPr>
            <a:picLocks noChangeAspect="1"/>
          </p:cNvPicPr>
          <p:nvPr/>
        </p:nvPicPr>
        <p:blipFill>
          <a:blip r:embed="rId2"/>
          <a:stretch>
            <a:fillRect/>
          </a:stretch>
        </p:blipFill>
        <p:spPr>
          <a:xfrm>
            <a:off x="1" y="2706822"/>
            <a:ext cx="4444626" cy="3221538"/>
          </a:xfrm>
          <a:prstGeom prst="rect">
            <a:avLst/>
          </a:prstGeom>
        </p:spPr>
      </p:pic>
      <p:sp>
        <p:nvSpPr>
          <p:cNvPr id="14" name="コンテンツ プレースホルダー 2">
            <a:extLst>
              <a:ext uri="{FF2B5EF4-FFF2-40B4-BE49-F238E27FC236}">
                <a16:creationId xmlns:a16="http://schemas.microsoft.com/office/drawing/2014/main" id="{B598B901-6679-4C7F-B296-41BF1ADE4201}"/>
              </a:ext>
            </a:extLst>
          </p:cNvPr>
          <p:cNvSpPr txBox="1">
            <a:spLocks/>
          </p:cNvSpPr>
          <p:nvPr/>
        </p:nvSpPr>
        <p:spPr bwMode="auto">
          <a:xfrm>
            <a:off x="50800" y="644525"/>
            <a:ext cx="9058275" cy="1414855"/>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2000">
                <a:latin typeface="Meiryo UI" panose="020B0604030504040204" pitchFamily="50" charset="-128"/>
                <a:ea typeface="Meiryo UI" panose="020B0604030504040204" pitchFamily="50" charset="-128"/>
              </a:rPr>
              <a:t>日本の総人口は、</a:t>
            </a:r>
            <a:r>
              <a:rPr lang="en-US" altLang="ja-JP" sz="2000">
                <a:latin typeface="Meiryo UI" panose="020B0604030504040204" pitchFamily="50" charset="-128"/>
                <a:ea typeface="Meiryo UI" panose="020B0604030504040204" pitchFamily="50" charset="-128"/>
              </a:rPr>
              <a:t>2008</a:t>
            </a:r>
            <a:r>
              <a:rPr lang="ja-JP" altLang="en-US" sz="2000">
                <a:latin typeface="Meiryo UI" panose="020B0604030504040204" pitchFamily="50" charset="-128"/>
                <a:ea typeface="Meiryo UI" panose="020B0604030504040204" pitchFamily="50" charset="-128"/>
              </a:rPr>
              <a:t>年をピークに減少傾向にあり、</a:t>
            </a:r>
            <a:r>
              <a:rPr lang="en-US" altLang="ja-JP" sz="2000">
                <a:latin typeface="Meiryo UI" panose="020B0604030504040204" pitchFamily="50" charset="-128"/>
                <a:ea typeface="Meiryo UI" panose="020B0604030504040204" pitchFamily="50" charset="-128"/>
              </a:rPr>
              <a:t>2050</a:t>
            </a:r>
            <a:r>
              <a:rPr lang="ja-JP" altLang="en-US" sz="2000">
                <a:latin typeface="Meiryo UI" panose="020B0604030504040204" pitchFamily="50" charset="-128"/>
                <a:ea typeface="Meiryo UI" panose="020B0604030504040204" pitchFamily="50" charset="-128"/>
              </a:rPr>
              <a:t>年には約</a:t>
            </a:r>
            <a:r>
              <a:rPr lang="en-US" altLang="ja-JP" sz="2000">
                <a:latin typeface="Meiryo UI" panose="020B0604030504040204" pitchFamily="50" charset="-128"/>
                <a:ea typeface="Meiryo UI" panose="020B0604030504040204" pitchFamily="50" charset="-128"/>
              </a:rPr>
              <a:t>1</a:t>
            </a:r>
            <a:r>
              <a:rPr lang="ja-JP" altLang="en-US" sz="2000">
                <a:latin typeface="Meiryo UI" panose="020B0604030504040204" pitchFamily="50" charset="-128"/>
                <a:ea typeface="Meiryo UI" panose="020B0604030504040204" pitchFamily="50" charset="-128"/>
              </a:rPr>
              <a:t>億人にまで減少する見込み</a:t>
            </a:r>
            <a:endParaRPr lang="en-US" altLang="ja-JP" sz="200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2000">
                <a:latin typeface="Meiryo UI" panose="020B0604030504040204" pitchFamily="50" charset="-128"/>
                <a:ea typeface="Meiryo UI" panose="020B0604030504040204" pitchFamily="50" charset="-128"/>
              </a:rPr>
              <a:t>大阪府の人口は</a:t>
            </a:r>
            <a:r>
              <a:rPr lang="en-US" altLang="ja-JP" sz="2000">
                <a:latin typeface="Meiryo UI" panose="020B0604030504040204" pitchFamily="50" charset="-128"/>
                <a:ea typeface="Meiryo UI" panose="020B0604030504040204" pitchFamily="50" charset="-128"/>
              </a:rPr>
              <a:t>2010</a:t>
            </a:r>
            <a:r>
              <a:rPr lang="ja-JP" altLang="en-US" sz="2000">
                <a:latin typeface="Meiryo UI" panose="020B0604030504040204" pitchFamily="50" charset="-128"/>
                <a:ea typeface="Meiryo UI" panose="020B0604030504040204" pitchFamily="50" charset="-128"/>
              </a:rPr>
              <a:t>年をピークとして減少期に突入し、</a:t>
            </a:r>
            <a:r>
              <a:rPr lang="en-US" altLang="ja-JP" sz="2000">
                <a:latin typeface="Meiryo UI" panose="020B0604030504040204" pitchFamily="50" charset="-128"/>
                <a:ea typeface="Meiryo UI" panose="020B0604030504040204" pitchFamily="50" charset="-128"/>
              </a:rPr>
              <a:t>2015</a:t>
            </a:r>
            <a:r>
              <a:rPr lang="ja-JP" altLang="en-US" sz="2000">
                <a:latin typeface="Meiryo UI" panose="020B0604030504040204" pitchFamily="50" charset="-128"/>
                <a:ea typeface="Meiryo UI" panose="020B0604030504040204" pitchFamily="50" charset="-128"/>
              </a:rPr>
              <a:t>年からの</a:t>
            </a:r>
            <a:r>
              <a:rPr lang="en-US" altLang="ja-JP" sz="2000">
                <a:latin typeface="Meiryo UI" panose="020B0604030504040204" pitchFamily="50" charset="-128"/>
                <a:ea typeface="Meiryo UI" panose="020B0604030504040204" pitchFamily="50" charset="-128"/>
              </a:rPr>
              <a:t>30</a:t>
            </a:r>
            <a:r>
              <a:rPr lang="ja-JP" altLang="en-US" sz="2000">
                <a:latin typeface="Meiryo UI" panose="020B0604030504040204" pitchFamily="50" charset="-128"/>
                <a:ea typeface="Meiryo UI" panose="020B0604030504040204" pitchFamily="50" charset="-128"/>
              </a:rPr>
              <a:t>年間で</a:t>
            </a:r>
            <a:r>
              <a:rPr lang="en-US" altLang="ja-JP" sz="2000">
                <a:latin typeface="Meiryo UI" panose="020B0604030504040204" pitchFamily="50" charset="-128"/>
                <a:ea typeface="Meiryo UI" panose="020B0604030504040204" pitchFamily="50" charset="-128"/>
              </a:rPr>
              <a:t>136</a:t>
            </a:r>
            <a:r>
              <a:rPr lang="ja-JP" altLang="en-US" sz="2000">
                <a:latin typeface="Meiryo UI" panose="020B0604030504040204" pitchFamily="50" charset="-128"/>
                <a:ea typeface="Meiryo UI" panose="020B0604030504040204" pitchFamily="50" charset="-128"/>
              </a:rPr>
              <a:t>万人の急激な減少（▲</a:t>
            </a:r>
            <a:r>
              <a:rPr lang="en-US" altLang="ja-JP" sz="2000">
                <a:latin typeface="Meiryo UI" panose="020B0604030504040204" pitchFamily="50" charset="-128"/>
                <a:ea typeface="Meiryo UI" panose="020B0604030504040204" pitchFamily="50" charset="-128"/>
              </a:rPr>
              <a:t>15.4</a:t>
            </a:r>
            <a:r>
              <a:rPr lang="ja-JP" altLang="en-US" sz="2000">
                <a:latin typeface="Meiryo UI" panose="020B0604030504040204" pitchFamily="50" charset="-128"/>
                <a:ea typeface="Meiryo UI" panose="020B0604030504040204" pitchFamily="50" charset="-128"/>
              </a:rPr>
              <a:t>％）が見込まれる</a:t>
            </a:r>
          </a:p>
        </p:txBody>
      </p:sp>
      <p:sp>
        <p:nvSpPr>
          <p:cNvPr id="15" name="テキスト ボックス 3">
            <a:extLst>
              <a:ext uri="{FF2B5EF4-FFF2-40B4-BE49-F238E27FC236}">
                <a16:creationId xmlns:a16="http://schemas.microsoft.com/office/drawing/2014/main" id="{53507E8C-D63E-439E-91F2-442A4F7B3F03}"/>
              </a:ext>
            </a:extLst>
          </p:cNvPr>
          <p:cNvSpPr txBox="1">
            <a:spLocks noChangeArrowheads="1"/>
          </p:cNvSpPr>
          <p:nvPr/>
        </p:nvSpPr>
        <p:spPr bwMode="auto">
          <a:xfrm>
            <a:off x="142875" y="6149340"/>
            <a:ext cx="3141980" cy="404498"/>
          </a:xfrm>
          <a:prstGeom prst="rect">
            <a:avLst/>
          </a:prstGeom>
          <a:noFill/>
          <a:ln>
            <a:noFill/>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100">
                <a:solidFill>
                  <a:srgbClr val="000000"/>
                </a:solidFill>
                <a:latin typeface="Meiryo UI" panose="020B0604030504040204" pitchFamily="50" charset="-128"/>
                <a:ea typeface="Meiryo UI" panose="020B0604030504040204" pitchFamily="50" charset="-128"/>
              </a:rPr>
              <a:t>出典：「国土の長期展望」最終とりまとめ　参考資料</a:t>
            </a:r>
            <a:endParaRPr lang="en-US" altLang="ja-JP" sz="1100">
              <a:solidFill>
                <a:srgbClr val="000000"/>
              </a:solidFill>
              <a:latin typeface="Meiryo UI" panose="020B0604030504040204" pitchFamily="50" charset="-128"/>
              <a:ea typeface="Meiryo UI" panose="020B0604030504040204" pitchFamily="50" charset="-128"/>
            </a:endParaRPr>
          </a:p>
          <a:p>
            <a:pPr>
              <a:spcBef>
                <a:spcPct val="0"/>
              </a:spcBef>
              <a:buFontTx/>
              <a:buNone/>
              <a:defRPr/>
            </a:pPr>
            <a:r>
              <a:rPr lang="ja-JP" altLang="en-US" sz="1100">
                <a:solidFill>
                  <a:srgbClr val="000000"/>
                </a:solidFill>
                <a:latin typeface="Meiryo UI" panose="020B0604030504040204" pitchFamily="50" charset="-128"/>
                <a:ea typeface="Meiryo UI" panose="020B0604030504040204" pitchFamily="50" charset="-128"/>
              </a:rPr>
              <a:t>　　　　 国土交通省　</a:t>
            </a:r>
            <a:r>
              <a:rPr lang="en-US" altLang="ja-JP" sz="1100">
                <a:solidFill>
                  <a:srgbClr val="000000"/>
                </a:solidFill>
                <a:latin typeface="Meiryo UI" panose="020B0604030504040204" pitchFamily="50" charset="-128"/>
                <a:ea typeface="Meiryo UI" panose="020B0604030504040204" pitchFamily="50" charset="-128"/>
              </a:rPr>
              <a:t>2022</a:t>
            </a:r>
            <a:r>
              <a:rPr lang="ja-JP" altLang="en-US" sz="1100">
                <a:solidFill>
                  <a:srgbClr val="000000"/>
                </a:solidFill>
                <a:latin typeface="Meiryo UI" panose="020B0604030504040204" pitchFamily="50" charset="-128"/>
                <a:ea typeface="Meiryo UI" panose="020B0604030504040204" pitchFamily="50" charset="-128"/>
              </a:rPr>
              <a:t>年</a:t>
            </a:r>
            <a:r>
              <a:rPr lang="en-US" altLang="ja-JP" sz="1100">
                <a:solidFill>
                  <a:srgbClr val="000000"/>
                </a:solidFill>
                <a:latin typeface="Meiryo UI" panose="020B0604030504040204" pitchFamily="50" charset="-128"/>
                <a:ea typeface="Meiryo UI" panose="020B0604030504040204" pitchFamily="50" charset="-128"/>
              </a:rPr>
              <a:t>6</a:t>
            </a:r>
            <a:r>
              <a:rPr lang="ja-JP" altLang="en-US" sz="1100">
                <a:solidFill>
                  <a:srgbClr val="000000"/>
                </a:solidFill>
                <a:latin typeface="Meiryo UI" panose="020B0604030504040204" pitchFamily="50" charset="-128"/>
                <a:ea typeface="Meiryo UI" panose="020B0604030504040204" pitchFamily="50" charset="-128"/>
              </a:rPr>
              <a:t>月</a:t>
            </a:r>
            <a:endParaRPr lang="en-US" altLang="ja-JP" sz="1100">
              <a:solidFill>
                <a:srgbClr val="000000"/>
              </a:solidFill>
              <a:highlight>
                <a:srgbClr val="FFFF00"/>
              </a:highlight>
              <a:latin typeface="Meiryo UI" panose="020B0604030504040204" pitchFamily="50" charset="-128"/>
              <a:ea typeface="Meiryo UI" panose="020B0604030504040204" pitchFamily="50" charset="-128"/>
            </a:endParaRPr>
          </a:p>
        </p:txBody>
      </p:sp>
      <p:sp>
        <p:nvSpPr>
          <p:cNvPr id="16" name="テキスト ボックス 3">
            <a:extLst>
              <a:ext uri="{FF2B5EF4-FFF2-40B4-BE49-F238E27FC236}">
                <a16:creationId xmlns:a16="http://schemas.microsoft.com/office/drawing/2014/main" id="{7E9E809E-2DD1-4A92-AC1D-431828B7BAD9}"/>
              </a:ext>
            </a:extLst>
          </p:cNvPr>
          <p:cNvSpPr txBox="1">
            <a:spLocks noChangeArrowheads="1"/>
          </p:cNvSpPr>
          <p:nvPr/>
        </p:nvSpPr>
        <p:spPr bwMode="auto">
          <a:xfrm>
            <a:off x="50800" y="2361955"/>
            <a:ext cx="2695575" cy="2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◇日本の総人口の推計</a:t>
            </a:r>
            <a:endParaRPr lang="en-US" altLang="ja-JP" sz="1400">
              <a:solidFill>
                <a:srgbClr val="000000"/>
              </a:solidFill>
              <a:latin typeface="Meiryo UI" panose="020B0604030504040204" pitchFamily="50" charset="-128"/>
              <a:ea typeface="Meiryo UI" panose="020B0604030504040204" pitchFamily="50" charset="-128"/>
            </a:endParaRPr>
          </a:p>
        </p:txBody>
      </p:sp>
      <p:pic>
        <p:nvPicPr>
          <p:cNvPr id="17" name="Picture 3">
            <a:extLst>
              <a:ext uri="{FF2B5EF4-FFF2-40B4-BE49-F238E27FC236}">
                <a16:creationId xmlns:a16="http://schemas.microsoft.com/office/drawing/2014/main" id="{6637EAFC-E994-447F-B7C9-99A8B6682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627" y="2706820"/>
            <a:ext cx="4552082" cy="341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3">
            <a:extLst>
              <a:ext uri="{FF2B5EF4-FFF2-40B4-BE49-F238E27FC236}">
                <a16:creationId xmlns:a16="http://schemas.microsoft.com/office/drawing/2014/main" id="{640AFD02-0B8F-4531-8A93-4AFEC9FBCF03}"/>
              </a:ext>
            </a:extLst>
          </p:cNvPr>
          <p:cNvSpPr txBox="1">
            <a:spLocks noChangeArrowheads="1"/>
          </p:cNvSpPr>
          <p:nvPr/>
        </p:nvSpPr>
        <p:spPr bwMode="auto">
          <a:xfrm>
            <a:off x="4699375" y="2361955"/>
            <a:ext cx="3294005" cy="2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◇大阪府の人口推計の推移と将来推計</a:t>
            </a:r>
            <a:endParaRPr lang="en-US" altLang="ja-JP" sz="1400">
              <a:solidFill>
                <a:srgbClr val="000000"/>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E72003A4-542B-4501-B4DE-A22FD84043F2}"/>
              </a:ext>
            </a:extLst>
          </p:cNvPr>
          <p:cNvPicPr>
            <a:picLocks noChangeAspect="1"/>
          </p:cNvPicPr>
          <p:nvPr/>
        </p:nvPicPr>
        <p:blipFill>
          <a:blip r:embed="rId4"/>
          <a:stretch>
            <a:fillRect/>
          </a:stretch>
        </p:blipFill>
        <p:spPr>
          <a:xfrm>
            <a:off x="6142424" y="3046249"/>
            <a:ext cx="1566408" cy="237442"/>
          </a:xfrm>
          <a:prstGeom prst="rect">
            <a:avLst/>
          </a:prstGeom>
        </p:spPr>
      </p:pic>
      <p:sp>
        <p:nvSpPr>
          <p:cNvPr id="26" name="テキスト ボックス 3">
            <a:extLst>
              <a:ext uri="{FF2B5EF4-FFF2-40B4-BE49-F238E27FC236}">
                <a16:creationId xmlns:a16="http://schemas.microsoft.com/office/drawing/2014/main" id="{A74C1378-55E7-4599-960C-01FCFBD7A9C5}"/>
              </a:ext>
            </a:extLst>
          </p:cNvPr>
          <p:cNvSpPr txBox="1">
            <a:spLocks noChangeArrowheads="1"/>
          </p:cNvSpPr>
          <p:nvPr/>
        </p:nvSpPr>
        <p:spPr bwMode="auto">
          <a:xfrm>
            <a:off x="4743133" y="6149340"/>
            <a:ext cx="3141980" cy="404498"/>
          </a:xfrm>
          <a:prstGeom prst="rect">
            <a:avLst/>
          </a:prstGeom>
          <a:noFill/>
          <a:ln>
            <a:noFill/>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100">
                <a:solidFill>
                  <a:srgbClr val="000000"/>
                </a:solidFill>
                <a:latin typeface="Meiryo UI" panose="020B0604030504040204" pitchFamily="50" charset="-128"/>
                <a:ea typeface="Meiryo UI" panose="020B0604030504040204" pitchFamily="50" charset="-128"/>
              </a:rPr>
              <a:t>出典：大阪府の将来推計人口について</a:t>
            </a:r>
            <a:endParaRPr lang="en-US" altLang="ja-JP" sz="1100">
              <a:solidFill>
                <a:srgbClr val="000000"/>
              </a:solidFill>
              <a:latin typeface="Meiryo UI" panose="020B0604030504040204" pitchFamily="50" charset="-128"/>
              <a:ea typeface="Meiryo UI" panose="020B0604030504040204" pitchFamily="50" charset="-128"/>
            </a:endParaRPr>
          </a:p>
          <a:p>
            <a:pPr>
              <a:spcBef>
                <a:spcPct val="0"/>
              </a:spcBef>
              <a:buFontTx/>
              <a:buNone/>
              <a:defRPr/>
            </a:pPr>
            <a:r>
              <a:rPr lang="ja-JP" altLang="en-US" sz="1100">
                <a:solidFill>
                  <a:srgbClr val="000000"/>
                </a:solidFill>
                <a:latin typeface="Meiryo UI" panose="020B0604030504040204" pitchFamily="50" charset="-128"/>
                <a:ea typeface="Meiryo UI" panose="020B0604030504040204" pitchFamily="50" charset="-128"/>
              </a:rPr>
              <a:t>　　　　 大阪府　</a:t>
            </a:r>
            <a:r>
              <a:rPr lang="en-US" altLang="ja-JP" sz="1100">
                <a:solidFill>
                  <a:srgbClr val="000000"/>
                </a:solidFill>
                <a:latin typeface="Meiryo UI" panose="020B0604030504040204" pitchFamily="50" charset="-128"/>
                <a:ea typeface="Meiryo UI" panose="020B0604030504040204" pitchFamily="50" charset="-128"/>
              </a:rPr>
              <a:t>2018</a:t>
            </a:r>
            <a:r>
              <a:rPr lang="ja-JP" altLang="en-US" sz="1100">
                <a:solidFill>
                  <a:srgbClr val="000000"/>
                </a:solidFill>
                <a:latin typeface="Meiryo UI" panose="020B0604030504040204" pitchFamily="50" charset="-128"/>
                <a:ea typeface="Meiryo UI" panose="020B0604030504040204" pitchFamily="50" charset="-128"/>
              </a:rPr>
              <a:t>年</a:t>
            </a:r>
            <a:r>
              <a:rPr lang="en-US" altLang="ja-JP" sz="1100">
                <a:solidFill>
                  <a:srgbClr val="000000"/>
                </a:solidFill>
                <a:latin typeface="Meiryo UI" panose="020B0604030504040204" pitchFamily="50" charset="-128"/>
                <a:ea typeface="Meiryo UI" panose="020B0604030504040204" pitchFamily="50" charset="-128"/>
              </a:rPr>
              <a:t>8</a:t>
            </a:r>
            <a:r>
              <a:rPr lang="ja-JP" altLang="en-US" sz="1100">
                <a:solidFill>
                  <a:srgbClr val="000000"/>
                </a:solidFill>
                <a:latin typeface="Meiryo UI" panose="020B0604030504040204" pitchFamily="50" charset="-128"/>
                <a:ea typeface="Meiryo UI" panose="020B0604030504040204" pitchFamily="50" charset="-128"/>
              </a:rPr>
              <a:t>月</a:t>
            </a:r>
            <a:endParaRPr lang="en-US" altLang="ja-JP" sz="1100">
              <a:solidFill>
                <a:srgbClr val="000000"/>
              </a:solidFill>
              <a:highlight>
                <a:srgbClr val="FFFF00"/>
              </a:highligh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0613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322366B-709A-4E89-9A57-85BA5C0DA4B5}"/>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66E05D87-279A-4E0F-835A-C8A48CFA939A}"/>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F7DC1CB7-DB80-4191-A964-45FE76787FB1}"/>
              </a:ext>
            </a:extLst>
          </p:cNvPr>
          <p:cNvSpPr/>
          <p:nvPr/>
        </p:nvSpPr>
        <p:spPr>
          <a:xfrm>
            <a:off x="142875" y="61913"/>
            <a:ext cx="7742238" cy="461665"/>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5</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6</a:t>
            </a:r>
            <a:r>
              <a:rPr lang="ja-JP" altLang="en-US" sz="2400" b="1">
                <a:solidFill>
                  <a:schemeClr val="bg1"/>
                </a:solidFill>
                <a:latin typeface="Meiryo UI" pitchFamily="50" charset="-128"/>
                <a:ea typeface="Meiryo UI" pitchFamily="50" charset="-128"/>
                <a:cs typeface="Meiryo UI" pitchFamily="50" charset="-128"/>
              </a:rPr>
              <a:t>　交通状況の変化</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BC07F8D1-7B39-4AE7-9FF9-25640BF0ADFC}"/>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9222" name="正方形/長方形 11">
            <a:extLst>
              <a:ext uri="{FF2B5EF4-FFF2-40B4-BE49-F238E27FC236}">
                <a16:creationId xmlns:a16="http://schemas.microsoft.com/office/drawing/2014/main" id="{A3E8D859-2F99-4F85-8136-F6AC1929231F}"/>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社会情勢の変化</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62B334EB-27D7-85C4-3A12-293F483F0577}"/>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37</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4" name="コンテンツ プレースホルダー 2">
            <a:extLst>
              <a:ext uri="{FF2B5EF4-FFF2-40B4-BE49-F238E27FC236}">
                <a16:creationId xmlns:a16="http://schemas.microsoft.com/office/drawing/2014/main" id="{B598B901-6679-4C7F-B296-41BF1ADE4201}"/>
              </a:ext>
            </a:extLst>
          </p:cNvPr>
          <p:cNvSpPr txBox="1">
            <a:spLocks/>
          </p:cNvSpPr>
          <p:nvPr/>
        </p:nvSpPr>
        <p:spPr bwMode="auto">
          <a:xfrm>
            <a:off x="50800" y="644526"/>
            <a:ext cx="9058275" cy="1444644"/>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lIns="91440" tIns="45720" rIns="91440" bIns="45720"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2000" dirty="0">
                <a:latin typeface="Meiryo UI"/>
                <a:ea typeface="Meiryo UI"/>
              </a:rPr>
              <a:t>ドライバー不足等への対応として、効率的かつ省人化に資する物流を実現するため、車両の大型化が進展</a:t>
            </a:r>
          </a:p>
          <a:p>
            <a:pPr eaLnBrk="1" hangingPunct="1">
              <a:spcBef>
                <a:spcPct val="0"/>
              </a:spcBef>
              <a:buFont typeface="Wingdings" panose="05000000000000000000" pitchFamily="2" charset="2"/>
              <a:buChar char="l"/>
            </a:pPr>
            <a:r>
              <a:rPr lang="ja-JP" altLang="en-US" sz="2000" dirty="0">
                <a:latin typeface="Meiryo UI"/>
                <a:ea typeface="Meiryo UI"/>
              </a:rPr>
              <a:t>特殊車両通行許可件数は増加傾向が続き、平成</a:t>
            </a:r>
            <a:r>
              <a:rPr lang="en-US" altLang="ja-JP" sz="2000" dirty="0">
                <a:latin typeface="Meiryo UI"/>
                <a:ea typeface="Meiryo UI"/>
              </a:rPr>
              <a:t>26</a:t>
            </a:r>
            <a:r>
              <a:rPr lang="ja-JP" altLang="en-US" sz="2000" dirty="0">
                <a:latin typeface="Meiryo UI"/>
                <a:ea typeface="Meiryo UI"/>
              </a:rPr>
              <a:t>年度と令和</a:t>
            </a:r>
            <a:r>
              <a:rPr lang="en-US" altLang="ja-JP" sz="2000" dirty="0">
                <a:latin typeface="Meiryo UI"/>
                <a:ea typeface="Meiryo UI"/>
              </a:rPr>
              <a:t>4</a:t>
            </a:r>
            <a:r>
              <a:rPr lang="ja-JP" altLang="en-US" sz="2000" dirty="0">
                <a:latin typeface="Meiryo UI"/>
                <a:ea typeface="Meiryo UI"/>
              </a:rPr>
              <a:t>年度の比較で約</a:t>
            </a:r>
            <a:r>
              <a:rPr lang="en-US" altLang="ja-JP" sz="2000" dirty="0">
                <a:latin typeface="Meiryo UI"/>
                <a:ea typeface="Meiryo UI"/>
              </a:rPr>
              <a:t>1.9</a:t>
            </a:r>
            <a:r>
              <a:rPr lang="ja-JP" altLang="en-US" sz="2000" dirty="0">
                <a:latin typeface="Meiryo UI"/>
                <a:ea typeface="Meiryo UI"/>
              </a:rPr>
              <a:t>倍に増加</a:t>
            </a:r>
            <a:endParaRPr lang="en-US" altLang="ja-JP" sz="2000" dirty="0">
              <a:latin typeface="Meiryo UI"/>
              <a:ea typeface="Meiryo UI"/>
            </a:endParaRPr>
          </a:p>
        </p:txBody>
      </p:sp>
      <p:sp>
        <p:nvSpPr>
          <p:cNvPr id="15" name="テキスト ボックス 3">
            <a:extLst>
              <a:ext uri="{FF2B5EF4-FFF2-40B4-BE49-F238E27FC236}">
                <a16:creationId xmlns:a16="http://schemas.microsoft.com/office/drawing/2014/main" id="{53507E8C-D63E-439E-91F2-442A4F7B3F03}"/>
              </a:ext>
            </a:extLst>
          </p:cNvPr>
          <p:cNvSpPr txBox="1">
            <a:spLocks noChangeArrowheads="1"/>
          </p:cNvSpPr>
          <p:nvPr/>
        </p:nvSpPr>
        <p:spPr bwMode="auto">
          <a:xfrm>
            <a:off x="57341" y="6282772"/>
            <a:ext cx="4313825" cy="404498"/>
          </a:xfrm>
          <a:prstGeom prst="rect">
            <a:avLst/>
          </a:prstGeom>
          <a:noFill/>
          <a:ln>
            <a:noFill/>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050" dirty="0">
                <a:solidFill>
                  <a:srgbClr val="000000"/>
                </a:solidFill>
                <a:latin typeface="Meiryo UI" panose="020B0604030504040204" pitchFamily="50" charset="-128"/>
                <a:ea typeface="Meiryo UI" panose="020B0604030504040204" pitchFamily="50" charset="-128"/>
              </a:rPr>
              <a:t>出典：「道路の老朽化対策に向けた大型車両の通行の適正化方針」について</a:t>
            </a:r>
            <a:endParaRPr lang="en-US" altLang="ja-JP" sz="1050" dirty="0">
              <a:solidFill>
                <a:srgbClr val="000000"/>
              </a:solidFill>
              <a:latin typeface="Meiryo UI" panose="020B0604030504040204" pitchFamily="50" charset="-128"/>
              <a:ea typeface="Meiryo UI" panose="020B0604030504040204" pitchFamily="50" charset="-128"/>
            </a:endParaRPr>
          </a:p>
          <a:p>
            <a:pPr>
              <a:spcBef>
                <a:spcPct val="0"/>
              </a:spcBef>
              <a:buFontTx/>
              <a:buNone/>
              <a:defRPr/>
            </a:pPr>
            <a:r>
              <a:rPr lang="ja-JP" altLang="en-US" sz="1050" dirty="0">
                <a:solidFill>
                  <a:srgbClr val="000000"/>
                </a:solidFill>
                <a:latin typeface="Meiryo UI" panose="020B0604030504040204" pitchFamily="50" charset="-128"/>
                <a:ea typeface="Meiryo UI" panose="020B0604030504040204" pitchFamily="50" charset="-128"/>
              </a:rPr>
              <a:t>　　　　　関東地域連絡協議会国土交通省　</a:t>
            </a:r>
            <a:r>
              <a:rPr lang="en-US" altLang="ja-JP" sz="1050" dirty="0">
                <a:solidFill>
                  <a:srgbClr val="000000"/>
                </a:solidFill>
                <a:latin typeface="Meiryo UI" panose="020B0604030504040204" pitchFamily="50" charset="-128"/>
                <a:ea typeface="Meiryo UI" panose="020B0604030504040204" pitchFamily="50" charset="-128"/>
              </a:rPr>
              <a:t>2016</a:t>
            </a:r>
            <a:r>
              <a:rPr lang="ja-JP" altLang="en-US" sz="1050" dirty="0">
                <a:solidFill>
                  <a:srgbClr val="000000"/>
                </a:solidFill>
                <a:latin typeface="Meiryo UI" panose="020B0604030504040204" pitchFamily="50" charset="-128"/>
                <a:ea typeface="Meiryo UI" panose="020B0604030504040204" pitchFamily="50" charset="-128"/>
              </a:rPr>
              <a:t>年</a:t>
            </a:r>
            <a:r>
              <a:rPr lang="en-US" altLang="ja-JP" sz="1050" dirty="0">
                <a:solidFill>
                  <a:srgbClr val="000000"/>
                </a:solidFill>
                <a:latin typeface="Meiryo UI" panose="020B0604030504040204" pitchFamily="50" charset="-128"/>
                <a:ea typeface="Meiryo UI" panose="020B0604030504040204" pitchFamily="50" charset="-128"/>
              </a:rPr>
              <a:t>1</a:t>
            </a:r>
            <a:r>
              <a:rPr lang="ja-JP" altLang="en-US" sz="1050" dirty="0">
                <a:solidFill>
                  <a:srgbClr val="000000"/>
                </a:solidFill>
                <a:latin typeface="Meiryo UI" panose="020B0604030504040204" pitchFamily="50" charset="-128"/>
                <a:ea typeface="Meiryo UI" panose="020B0604030504040204" pitchFamily="50" charset="-128"/>
              </a:rPr>
              <a:t>月</a:t>
            </a:r>
            <a:endParaRPr lang="en-US" altLang="ja-JP" sz="1050" dirty="0">
              <a:solidFill>
                <a:srgbClr val="000000"/>
              </a:solidFill>
              <a:highlight>
                <a:srgbClr val="FFFF00"/>
              </a:highlight>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3ECCE28D-9B99-4F3A-ACCA-B2A753255FE0}"/>
              </a:ext>
            </a:extLst>
          </p:cNvPr>
          <p:cNvPicPr>
            <a:picLocks noChangeAspect="1"/>
          </p:cNvPicPr>
          <p:nvPr/>
        </p:nvPicPr>
        <p:blipFill rotWithShape="1">
          <a:blip r:embed="rId2"/>
          <a:srcRect t="7556" b="1833"/>
          <a:stretch/>
        </p:blipFill>
        <p:spPr>
          <a:xfrm>
            <a:off x="142875" y="4658078"/>
            <a:ext cx="2355176" cy="1616423"/>
          </a:xfrm>
          <a:prstGeom prst="rect">
            <a:avLst/>
          </a:prstGeom>
        </p:spPr>
      </p:pic>
      <p:sp>
        <p:nvSpPr>
          <p:cNvPr id="20" name="テキスト ボックス 3">
            <a:extLst>
              <a:ext uri="{FF2B5EF4-FFF2-40B4-BE49-F238E27FC236}">
                <a16:creationId xmlns:a16="http://schemas.microsoft.com/office/drawing/2014/main" id="{8E3FBA11-B1EE-4BD0-8753-4E33FDDFA03D}"/>
              </a:ext>
            </a:extLst>
          </p:cNvPr>
          <p:cNvSpPr txBox="1">
            <a:spLocks noChangeArrowheads="1"/>
          </p:cNvSpPr>
          <p:nvPr/>
        </p:nvSpPr>
        <p:spPr bwMode="auto">
          <a:xfrm>
            <a:off x="50800" y="2262895"/>
            <a:ext cx="3846958" cy="2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◇車両の大型化（駆動軸重や全長の緩和など）</a:t>
            </a:r>
            <a:endParaRPr lang="en-US" altLang="ja-JP" sz="1400">
              <a:solidFill>
                <a:srgbClr val="000000"/>
              </a:solidFill>
              <a:latin typeface="Meiryo UI" panose="020B0604030504040204" pitchFamily="50" charset="-128"/>
              <a:ea typeface="Meiryo UI" panose="020B0604030504040204" pitchFamily="50" charset="-128"/>
            </a:endParaRPr>
          </a:p>
        </p:txBody>
      </p:sp>
      <p:sp>
        <p:nvSpPr>
          <p:cNvPr id="21" name="テキスト ボックス 3">
            <a:extLst>
              <a:ext uri="{FF2B5EF4-FFF2-40B4-BE49-F238E27FC236}">
                <a16:creationId xmlns:a16="http://schemas.microsoft.com/office/drawing/2014/main" id="{1C97EEB9-ED8A-49DB-A34F-E8443C844877}"/>
              </a:ext>
            </a:extLst>
          </p:cNvPr>
          <p:cNvSpPr txBox="1">
            <a:spLocks noChangeArrowheads="1"/>
          </p:cNvSpPr>
          <p:nvPr/>
        </p:nvSpPr>
        <p:spPr bwMode="auto">
          <a:xfrm>
            <a:off x="4327950" y="2262895"/>
            <a:ext cx="3463500" cy="2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400">
                <a:solidFill>
                  <a:srgbClr val="000000"/>
                </a:solidFill>
                <a:latin typeface="Meiryo UI" panose="020B0604030504040204" pitchFamily="50" charset="-128"/>
                <a:ea typeface="Meiryo UI" panose="020B0604030504040204" pitchFamily="50" charset="-128"/>
              </a:rPr>
              <a:t>◇特殊車両の通行許可件数の推移（全国）</a:t>
            </a:r>
            <a:endParaRPr lang="en-US" altLang="ja-JP" sz="1400">
              <a:solidFill>
                <a:srgbClr val="000000"/>
              </a:solidFill>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46F51D1F-F108-4F95-9EBA-2821ABF76DFA}"/>
              </a:ext>
            </a:extLst>
          </p:cNvPr>
          <p:cNvPicPr>
            <a:picLocks noChangeAspect="1"/>
          </p:cNvPicPr>
          <p:nvPr/>
        </p:nvPicPr>
        <p:blipFill rotWithShape="1">
          <a:blip r:embed="rId3"/>
          <a:srcRect t="7623" r="498"/>
          <a:stretch/>
        </p:blipFill>
        <p:spPr>
          <a:xfrm>
            <a:off x="142875" y="2542881"/>
            <a:ext cx="3846958" cy="2022068"/>
          </a:xfrm>
          <a:prstGeom prst="rect">
            <a:avLst/>
          </a:prstGeom>
        </p:spPr>
      </p:pic>
      <p:grpSp>
        <p:nvGrpSpPr>
          <p:cNvPr id="31" name="グループ化 30">
            <a:extLst>
              <a:ext uri="{FF2B5EF4-FFF2-40B4-BE49-F238E27FC236}">
                <a16:creationId xmlns:a16="http://schemas.microsoft.com/office/drawing/2014/main" id="{18CCBB08-B2D4-4057-A369-3385B7848CCF}"/>
              </a:ext>
            </a:extLst>
          </p:cNvPr>
          <p:cNvGrpSpPr>
            <a:grpSpLocks noChangeAspect="1"/>
          </p:cNvGrpSpPr>
          <p:nvPr/>
        </p:nvGrpSpPr>
        <p:grpSpPr>
          <a:xfrm>
            <a:off x="2507902" y="4699671"/>
            <a:ext cx="1481931" cy="1480000"/>
            <a:chOff x="2465229" y="5030677"/>
            <a:chExt cx="2207476" cy="2204599"/>
          </a:xfrm>
        </p:grpSpPr>
        <p:grpSp>
          <p:nvGrpSpPr>
            <p:cNvPr id="28" name="グループ化 27">
              <a:extLst>
                <a:ext uri="{FF2B5EF4-FFF2-40B4-BE49-F238E27FC236}">
                  <a16:creationId xmlns:a16="http://schemas.microsoft.com/office/drawing/2014/main" id="{13B36A95-717F-4195-AC85-EA3F0637DA7E}"/>
                </a:ext>
              </a:extLst>
            </p:cNvPr>
            <p:cNvGrpSpPr/>
            <p:nvPr/>
          </p:nvGrpSpPr>
          <p:grpSpPr>
            <a:xfrm>
              <a:off x="2465229" y="5030677"/>
              <a:ext cx="1993423" cy="1050083"/>
              <a:chOff x="2465229" y="5030677"/>
              <a:chExt cx="1993423" cy="1050083"/>
            </a:xfrm>
          </p:grpSpPr>
          <p:pic>
            <p:nvPicPr>
              <p:cNvPr id="26" name="図 25">
                <a:extLst>
                  <a:ext uri="{FF2B5EF4-FFF2-40B4-BE49-F238E27FC236}">
                    <a16:creationId xmlns:a16="http://schemas.microsoft.com/office/drawing/2014/main" id="{3115A81B-4FD5-453F-A195-53500A91D2D2}"/>
                  </a:ext>
                </a:extLst>
              </p:cNvPr>
              <p:cNvPicPr>
                <a:picLocks noChangeAspect="1"/>
              </p:cNvPicPr>
              <p:nvPr/>
            </p:nvPicPr>
            <p:blipFill rotWithShape="1">
              <a:blip r:embed="rId4"/>
              <a:srcRect t="24210" r="50346"/>
              <a:stretch/>
            </p:blipFill>
            <p:spPr>
              <a:xfrm>
                <a:off x="2465229" y="5030677"/>
                <a:ext cx="1993423" cy="1050083"/>
              </a:xfrm>
              <a:prstGeom prst="rect">
                <a:avLst/>
              </a:prstGeom>
            </p:spPr>
          </p:pic>
          <p:sp>
            <p:nvSpPr>
              <p:cNvPr id="25" name="正方形/長方形 24">
                <a:extLst>
                  <a:ext uri="{FF2B5EF4-FFF2-40B4-BE49-F238E27FC236}">
                    <a16:creationId xmlns:a16="http://schemas.microsoft.com/office/drawing/2014/main" id="{8BCD0B62-AE94-4A57-A9B7-409FE4217813}"/>
                  </a:ext>
                </a:extLst>
              </p:cNvPr>
              <p:cNvSpPr/>
              <p:nvPr/>
            </p:nvSpPr>
            <p:spPr>
              <a:xfrm>
                <a:off x="4343400" y="5030677"/>
                <a:ext cx="115252" cy="105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a:extLst>
                <a:ext uri="{FF2B5EF4-FFF2-40B4-BE49-F238E27FC236}">
                  <a16:creationId xmlns:a16="http://schemas.microsoft.com/office/drawing/2014/main" id="{54563AEF-8EFB-4619-973D-FD911457683F}"/>
                </a:ext>
              </a:extLst>
            </p:cNvPr>
            <p:cNvGrpSpPr/>
            <p:nvPr/>
          </p:nvGrpSpPr>
          <p:grpSpPr>
            <a:xfrm>
              <a:off x="2524716" y="6185193"/>
              <a:ext cx="2147989" cy="1050083"/>
              <a:chOff x="2551386" y="6148808"/>
              <a:chExt cx="2147989" cy="1050083"/>
            </a:xfrm>
          </p:grpSpPr>
          <p:pic>
            <p:nvPicPr>
              <p:cNvPr id="27" name="図 26">
                <a:extLst>
                  <a:ext uri="{FF2B5EF4-FFF2-40B4-BE49-F238E27FC236}">
                    <a16:creationId xmlns:a16="http://schemas.microsoft.com/office/drawing/2014/main" id="{59A6A98B-936A-4E15-A172-DB042B7801C2}"/>
                  </a:ext>
                </a:extLst>
              </p:cNvPr>
              <p:cNvPicPr>
                <a:picLocks noChangeAspect="1"/>
              </p:cNvPicPr>
              <p:nvPr/>
            </p:nvPicPr>
            <p:blipFill rotWithShape="1">
              <a:blip r:embed="rId4"/>
              <a:srcRect l="46495" t="24210"/>
              <a:stretch/>
            </p:blipFill>
            <p:spPr>
              <a:xfrm>
                <a:off x="2551387" y="6148808"/>
                <a:ext cx="2147988" cy="1050083"/>
              </a:xfrm>
              <a:prstGeom prst="rect">
                <a:avLst/>
              </a:prstGeom>
            </p:spPr>
          </p:pic>
          <p:sp>
            <p:nvSpPr>
              <p:cNvPr id="30" name="正方形/長方形 29">
                <a:extLst>
                  <a:ext uri="{FF2B5EF4-FFF2-40B4-BE49-F238E27FC236}">
                    <a16:creationId xmlns:a16="http://schemas.microsoft.com/office/drawing/2014/main" id="{2C92ABDC-CC52-48E0-A136-B49B3F99F65C}"/>
                  </a:ext>
                </a:extLst>
              </p:cNvPr>
              <p:cNvSpPr/>
              <p:nvPr/>
            </p:nvSpPr>
            <p:spPr>
              <a:xfrm>
                <a:off x="2551386" y="6285758"/>
                <a:ext cx="152245" cy="807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3" name="テキスト ボックス 3">
            <a:extLst>
              <a:ext uri="{FF2B5EF4-FFF2-40B4-BE49-F238E27FC236}">
                <a16:creationId xmlns:a16="http://schemas.microsoft.com/office/drawing/2014/main" id="{C380D599-035F-4139-87C9-AA782A288A14}"/>
              </a:ext>
            </a:extLst>
          </p:cNvPr>
          <p:cNvSpPr txBox="1">
            <a:spLocks noChangeArrowheads="1"/>
          </p:cNvSpPr>
          <p:nvPr/>
        </p:nvSpPr>
        <p:spPr bwMode="auto">
          <a:xfrm>
            <a:off x="4456176" y="6282772"/>
            <a:ext cx="4502590" cy="389109"/>
          </a:xfrm>
          <a:prstGeom prst="rect">
            <a:avLst/>
          </a:prstGeom>
          <a:noFill/>
          <a:ln>
            <a:noFill/>
          </a:ln>
        </p:spPr>
        <p:txBody>
          <a:bodyPr wrap="square" lIns="65306" tIns="32653" rIns="65306" bIns="32653">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defRPr/>
            </a:pPr>
            <a:r>
              <a:rPr lang="ja-JP" altLang="en-US" sz="1050" dirty="0">
                <a:solidFill>
                  <a:srgbClr val="000000"/>
                </a:solidFill>
                <a:latin typeface="Meiryo UI" panose="020B0604030504040204" pitchFamily="50" charset="-128"/>
                <a:ea typeface="Meiryo UI" panose="020B0604030504040204" pitchFamily="50" charset="-128"/>
              </a:rPr>
              <a:t>出典：大型車両を取り巻く課題への対応状況</a:t>
            </a:r>
            <a:endParaRPr lang="en-US" altLang="ja-JP" sz="1050" dirty="0">
              <a:solidFill>
                <a:srgbClr val="000000"/>
              </a:solidFill>
              <a:latin typeface="Meiryo UI" panose="020B0604030504040204" pitchFamily="50" charset="-128"/>
              <a:ea typeface="Meiryo UI" panose="020B0604030504040204" pitchFamily="50" charset="-128"/>
            </a:endParaRPr>
          </a:p>
          <a:p>
            <a:pPr>
              <a:spcBef>
                <a:spcPct val="0"/>
              </a:spcBef>
              <a:buFontTx/>
              <a:buNone/>
              <a:defRPr/>
            </a:pPr>
            <a:r>
              <a:rPr lang="ja-JP" altLang="en-US" sz="1050" dirty="0">
                <a:solidFill>
                  <a:srgbClr val="000000"/>
                </a:solidFill>
                <a:latin typeface="Meiryo UI" panose="020B0604030504040204" pitchFamily="50" charset="-128"/>
                <a:ea typeface="Meiryo UI" panose="020B0604030504040204" pitchFamily="50" charset="-128"/>
              </a:rPr>
              <a:t>　　　　　関東地域連絡協議会国土交通省　</a:t>
            </a:r>
            <a:r>
              <a:rPr lang="en-US" altLang="ja-JP" sz="1050" dirty="0">
                <a:solidFill>
                  <a:srgbClr val="000000"/>
                </a:solidFill>
                <a:latin typeface="Meiryo UI" panose="020B0604030504040204" pitchFamily="50" charset="-128"/>
                <a:ea typeface="Meiryo UI" panose="020B0604030504040204" pitchFamily="50" charset="-128"/>
              </a:rPr>
              <a:t>2023</a:t>
            </a:r>
            <a:r>
              <a:rPr lang="ja-JP" altLang="en-US" sz="1050" dirty="0">
                <a:solidFill>
                  <a:srgbClr val="000000"/>
                </a:solidFill>
                <a:latin typeface="Meiryo UI" panose="020B0604030504040204" pitchFamily="50" charset="-128"/>
                <a:ea typeface="Meiryo UI" panose="020B0604030504040204" pitchFamily="50" charset="-128"/>
              </a:rPr>
              <a:t>年</a:t>
            </a:r>
            <a:r>
              <a:rPr lang="en-US" altLang="ja-JP" sz="1050" dirty="0">
                <a:solidFill>
                  <a:srgbClr val="000000"/>
                </a:solidFill>
                <a:latin typeface="Meiryo UI" panose="020B0604030504040204" pitchFamily="50" charset="-128"/>
                <a:ea typeface="Meiryo UI" panose="020B0604030504040204" pitchFamily="50" charset="-128"/>
              </a:rPr>
              <a:t>8</a:t>
            </a:r>
            <a:r>
              <a:rPr lang="ja-JP" altLang="en-US" sz="1050" dirty="0">
                <a:solidFill>
                  <a:srgbClr val="000000"/>
                </a:solidFill>
                <a:latin typeface="Meiryo UI" panose="020B0604030504040204" pitchFamily="50" charset="-128"/>
                <a:ea typeface="Meiryo UI" panose="020B0604030504040204" pitchFamily="50" charset="-128"/>
              </a:rPr>
              <a:t>月　を基に大阪府で作成</a:t>
            </a:r>
            <a:endParaRPr lang="en-US" altLang="ja-JP" sz="1050" dirty="0">
              <a:solidFill>
                <a:srgbClr val="000000"/>
              </a:solidFill>
              <a:highlight>
                <a:srgbClr val="FFFF00"/>
              </a:highlight>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D1DF2D62-AB4A-4CEE-8BDC-BB8316473D36}"/>
              </a:ext>
            </a:extLst>
          </p:cNvPr>
          <p:cNvPicPr>
            <a:picLocks noChangeAspect="1"/>
          </p:cNvPicPr>
          <p:nvPr/>
        </p:nvPicPr>
        <p:blipFill>
          <a:blip r:embed="rId5"/>
          <a:stretch>
            <a:fillRect/>
          </a:stretch>
        </p:blipFill>
        <p:spPr>
          <a:xfrm>
            <a:off x="4235875" y="2685684"/>
            <a:ext cx="4413887" cy="3517697"/>
          </a:xfrm>
          <a:prstGeom prst="rect">
            <a:avLst/>
          </a:prstGeom>
        </p:spPr>
      </p:pic>
      <p:grpSp>
        <p:nvGrpSpPr>
          <p:cNvPr id="53" name="グループ化 52">
            <a:extLst>
              <a:ext uri="{FF2B5EF4-FFF2-40B4-BE49-F238E27FC236}">
                <a16:creationId xmlns:a16="http://schemas.microsoft.com/office/drawing/2014/main" id="{C69DC7E9-658D-424E-A72F-FD5E568119F3}"/>
              </a:ext>
            </a:extLst>
          </p:cNvPr>
          <p:cNvGrpSpPr/>
          <p:nvPr/>
        </p:nvGrpSpPr>
        <p:grpSpPr>
          <a:xfrm>
            <a:off x="5277487" y="2908083"/>
            <a:ext cx="3185925" cy="1477011"/>
            <a:chOff x="5277487" y="2908083"/>
            <a:chExt cx="3185925" cy="1477011"/>
          </a:xfrm>
        </p:grpSpPr>
        <p:cxnSp>
          <p:nvCxnSpPr>
            <p:cNvPr id="51" name="直線コネクタ 50">
              <a:extLst>
                <a:ext uri="{FF2B5EF4-FFF2-40B4-BE49-F238E27FC236}">
                  <a16:creationId xmlns:a16="http://schemas.microsoft.com/office/drawing/2014/main" id="{5CE7B7A4-0990-416F-927E-6983FF28523B}"/>
                </a:ext>
              </a:extLst>
            </p:cNvPr>
            <p:cNvCxnSpPr>
              <a:cxnSpLocks/>
            </p:cNvCxnSpPr>
            <p:nvPr/>
          </p:nvCxnSpPr>
          <p:spPr>
            <a:xfrm>
              <a:off x="5309892" y="3881094"/>
              <a:ext cx="0" cy="504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F029EC51-FAFC-4D90-A895-0902991C2C9C}"/>
                </a:ext>
              </a:extLst>
            </p:cNvPr>
            <p:cNvCxnSpPr>
              <a:cxnSpLocks/>
            </p:cNvCxnSpPr>
            <p:nvPr/>
          </p:nvCxnSpPr>
          <p:spPr>
            <a:xfrm>
              <a:off x="8400564" y="2925000"/>
              <a:ext cx="0" cy="504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矢印: 右 2">
              <a:extLst>
                <a:ext uri="{FF2B5EF4-FFF2-40B4-BE49-F238E27FC236}">
                  <a16:creationId xmlns:a16="http://schemas.microsoft.com/office/drawing/2014/main" id="{15AED940-42A4-4FA8-A31E-3946B599AA2A}"/>
                </a:ext>
              </a:extLst>
            </p:cNvPr>
            <p:cNvSpPr/>
            <p:nvPr/>
          </p:nvSpPr>
          <p:spPr>
            <a:xfrm rot="20509525">
              <a:off x="5277487" y="2908083"/>
              <a:ext cx="3185925" cy="578489"/>
            </a:xfrm>
            <a:prstGeom prst="rightArrow">
              <a:avLst>
                <a:gd name="adj1" fmla="val 50000"/>
                <a:gd name="adj2" fmla="val 809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Meiryo UI" panose="020B0604030504040204" pitchFamily="50" charset="-128"/>
                  <a:ea typeface="Meiryo UI" panose="020B0604030504040204" pitchFamily="50" charset="-128"/>
                </a:rPr>
                <a:t>約</a:t>
              </a:r>
              <a:r>
                <a:rPr kumimoji="1" lang="en-US" altLang="ja-JP" sz="1600" dirty="0">
                  <a:latin typeface="Meiryo UI" panose="020B0604030504040204" pitchFamily="50" charset="-128"/>
                  <a:ea typeface="Meiryo UI" panose="020B0604030504040204" pitchFamily="50" charset="-128"/>
                </a:rPr>
                <a:t>1.9</a:t>
              </a:r>
              <a:r>
                <a:rPr kumimoji="1" lang="ja-JP" altLang="en-US" sz="1600" dirty="0">
                  <a:latin typeface="Meiryo UI" panose="020B0604030504040204" pitchFamily="50" charset="-128"/>
                  <a:ea typeface="Meiryo UI" panose="020B0604030504040204" pitchFamily="50" charset="-128"/>
                </a:rPr>
                <a:t>倍</a:t>
              </a:r>
            </a:p>
          </p:txBody>
        </p:sp>
      </p:grpSp>
    </p:spTree>
    <p:extLst>
      <p:ext uri="{BB962C8B-B14F-4D97-AF65-F5344CB8AC3E}">
        <p14:creationId xmlns:p14="http://schemas.microsoft.com/office/powerpoint/2010/main" val="2297126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a:extLst>
              <a:ext uri="{FF2B5EF4-FFF2-40B4-BE49-F238E27FC236}">
                <a16:creationId xmlns:a16="http://schemas.microsoft.com/office/drawing/2014/main" id="{F505DCA8-0A19-49C2-8B47-B3DBF327F5F9}"/>
              </a:ext>
            </a:extLst>
          </p:cNvPr>
          <p:cNvSpPr txBox="1">
            <a:spLocks/>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a:latin typeface="Meiryo UI" panose="020B0604030504040204" pitchFamily="50" charset="-128"/>
                <a:ea typeface="Meiryo UI" panose="020B0604030504040204" pitchFamily="50" charset="-128"/>
              </a:rPr>
              <a:t>６．課題認識・論点</a:t>
            </a:r>
          </a:p>
        </p:txBody>
      </p:sp>
      <p:sp>
        <p:nvSpPr>
          <p:cNvPr id="36867" name="スライド番号プレースホルダー 2">
            <a:extLst>
              <a:ext uri="{FF2B5EF4-FFF2-40B4-BE49-F238E27FC236}">
                <a16:creationId xmlns:a16="http://schemas.microsoft.com/office/drawing/2014/main" id="{872E4730-ED54-4718-9C43-A30424E06772}"/>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6FDA126E-221F-4DC4-A991-9393863CE380}"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38</a:t>
            </a:fld>
            <a:endParaRPr lang="ja-JP" altLang="en-US" sz="1200">
              <a:solidFill>
                <a:srgbClr val="898989"/>
              </a:solidFill>
              <a:latin typeface="Meiryo UI" panose="020B0604030504040204" pitchFamily="50" charset="-128"/>
              <a:ea typeface="Meiryo UI" panose="020B0604030504040204" pitchFamily="50" charset="-128"/>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F4BFBC2C-2BDE-4981-B1E5-3272482969A2}"/>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A82FD86C-7CC8-4314-8270-BDE6A675B650}"/>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27897E3B-208F-4B14-866D-7489E788D45F}"/>
              </a:ext>
            </a:extLst>
          </p:cNvPr>
          <p:cNvSpPr/>
          <p:nvPr/>
        </p:nvSpPr>
        <p:spPr>
          <a:xfrm>
            <a:off x="142875" y="61913"/>
            <a:ext cx="7524750" cy="461665"/>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6</a:t>
            </a:r>
            <a:r>
              <a:rPr lang="ja-JP" altLang="en-US" sz="2400" b="1">
                <a:solidFill>
                  <a:schemeClr val="bg1"/>
                </a:solidFill>
                <a:latin typeface="Meiryo UI" pitchFamily="50" charset="-128"/>
                <a:ea typeface="Meiryo UI" pitchFamily="50" charset="-128"/>
                <a:cs typeface="Meiryo UI" pitchFamily="50" charset="-128"/>
              </a:rPr>
              <a:t>   課題認識・論点</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10246" name="正方形/長方形 11">
            <a:extLst>
              <a:ext uri="{FF2B5EF4-FFF2-40B4-BE49-F238E27FC236}">
                <a16:creationId xmlns:a16="http://schemas.microsoft.com/office/drawing/2014/main" id="{B7ED9DEE-4A07-4BBD-A6F3-75A6E5A9723F}"/>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課題認識・論点</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EB22B765-ED51-3963-3572-18BB161D46A0}"/>
              </a:ext>
            </a:extLst>
          </p:cNvPr>
          <p:cNvSpPr>
            <a:spLocks noGrp="1" noChangeArrowheads="1"/>
          </p:cNvSpPr>
          <p:nvPr>
            <p:ph type="sldNum" sz="quarter" idx="12"/>
          </p:nvPr>
        </p:nvSpPr>
        <p:spPr bwMode="auto">
          <a:xfrm>
            <a:off x="7019925" y="64912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71E35F1B-1F57-452E-A0E4-CD06C3A174E8}"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39</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3" name="四角形: 角を丸くする 2">
            <a:extLst>
              <a:ext uri="{FF2B5EF4-FFF2-40B4-BE49-F238E27FC236}">
                <a16:creationId xmlns:a16="http://schemas.microsoft.com/office/drawing/2014/main" id="{77E51CA6-809B-4278-8B36-5DB5210D67EB}"/>
              </a:ext>
            </a:extLst>
          </p:cNvPr>
          <p:cNvSpPr/>
          <p:nvPr/>
        </p:nvSpPr>
        <p:spPr>
          <a:xfrm>
            <a:off x="432000" y="768350"/>
            <a:ext cx="8280000" cy="2112010"/>
          </a:xfrm>
          <a:prstGeom prst="roundRect">
            <a:avLst>
              <a:gd name="adj" fmla="val 678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bIns="0" rtlCol="0" anchor="ctr" anchorCtr="0"/>
          <a:lstStyle/>
          <a:p>
            <a:pPr marL="177800" indent="-177800">
              <a:lnSpc>
                <a:spcPts val="1400"/>
              </a:lnSpc>
              <a:spcAft>
                <a:spcPts val="1200"/>
              </a:spcAft>
              <a:tabLst>
                <a:tab pos="627063" algn="l"/>
              </a:tabLst>
            </a:pPr>
            <a:r>
              <a:rPr kumimoji="1" lang="ja-JP" altLang="en-US" sz="2000" b="1">
                <a:solidFill>
                  <a:schemeClr val="tx1"/>
                </a:solidFill>
                <a:latin typeface="Meiryo UI" panose="020B0604030504040204" pitchFamily="50" charset="-128"/>
                <a:ea typeface="Meiryo UI" panose="020B0604030504040204" pitchFamily="50" charset="-128"/>
              </a:rPr>
              <a:t>　〇目標維持管理水準の最適化</a:t>
            </a:r>
            <a:endParaRPr kumimoji="1" lang="en-US" altLang="ja-JP" sz="2000" b="1">
              <a:solidFill>
                <a:schemeClr val="tx1"/>
              </a:solidFill>
              <a:latin typeface="Meiryo UI" panose="020B0604030504040204" pitchFamily="50" charset="-128"/>
              <a:ea typeface="Meiryo UI" panose="020B0604030504040204" pitchFamily="50" charset="-128"/>
            </a:endParaRPr>
          </a:p>
          <a:p>
            <a:pPr marL="177800" indent="-177800">
              <a:lnSpc>
                <a:spcPts val="1400"/>
              </a:lnSpc>
              <a:spcAft>
                <a:spcPts val="1200"/>
              </a:spcAft>
              <a:tabLst>
                <a:tab pos="627063" algn="l"/>
              </a:tabLst>
            </a:pPr>
            <a:r>
              <a:rPr kumimoji="1" lang="ja-JP" altLang="en-US" sz="2000" b="1">
                <a:solidFill>
                  <a:schemeClr val="tx1"/>
                </a:solidFill>
                <a:latin typeface="Meiryo UI" panose="020B0604030504040204" pitchFamily="50" charset="-128"/>
                <a:ea typeface="Meiryo UI" panose="020B0604030504040204" pitchFamily="50" charset="-128"/>
              </a:rPr>
              <a:t>　〇点検データのさらなる活用</a:t>
            </a:r>
            <a:endParaRPr kumimoji="1" lang="en-US" altLang="ja-JP" sz="2000" b="1">
              <a:solidFill>
                <a:schemeClr val="tx1"/>
              </a:solidFill>
              <a:latin typeface="Meiryo UI" panose="020B0604030504040204" pitchFamily="50" charset="-128"/>
              <a:ea typeface="Meiryo UI" panose="020B0604030504040204" pitchFamily="50" charset="-128"/>
            </a:endParaRPr>
          </a:p>
          <a:p>
            <a:pPr marL="177800" indent="-177800">
              <a:lnSpc>
                <a:spcPts val="1400"/>
              </a:lnSpc>
              <a:spcAft>
                <a:spcPts val="1200"/>
              </a:spcAft>
              <a:tabLst>
                <a:tab pos="627063" algn="l"/>
              </a:tabLst>
            </a:pPr>
            <a:r>
              <a:rPr kumimoji="1" lang="ja-JP" altLang="en-US" sz="2000" b="1">
                <a:solidFill>
                  <a:schemeClr val="tx1"/>
                </a:solidFill>
                <a:latin typeface="Meiryo UI" panose="020B0604030504040204" pitchFamily="50" charset="-128"/>
                <a:ea typeface="Meiryo UI" panose="020B0604030504040204" pitchFamily="50" charset="-128"/>
              </a:rPr>
              <a:t>　〇更新の考え方・更新フローの充実</a:t>
            </a:r>
            <a:endParaRPr kumimoji="1" lang="en-US" altLang="ja-JP" sz="2000" b="1">
              <a:solidFill>
                <a:schemeClr val="tx1"/>
              </a:solidFill>
              <a:latin typeface="Meiryo UI" panose="020B0604030504040204" pitchFamily="50" charset="-128"/>
              <a:ea typeface="Meiryo UI" panose="020B0604030504040204" pitchFamily="50" charset="-128"/>
            </a:endParaRPr>
          </a:p>
          <a:p>
            <a:pPr marL="177800" indent="-177800">
              <a:lnSpc>
                <a:spcPts val="1400"/>
              </a:lnSpc>
              <a:spcAft>
                <a:spcPts val="1200"/>
              </a:spcAft>
              <a:tabLst>
                <a:tab pos="627063" algn="l"/>
              </a:tabLst>
            </a:pPr>
            <a:r>
              <a:rPr kumimoji="1" lang="ja-JP" altLang="en-US" sz="1800">
                <a:solidFill>
                  <a:schemeClr val="tx1"/>
                </a:solidFill>
                <a:latin typeface="Meiryo UI" panose="020B0604030504040204" pitchFamily="50" charset="-128"/>
                <a:ea typeface="Meiryo UI" panose="020B0604030504040204" pitchFamily="50" charset="-128"/>
              </a:rPr>
              <a:t>　　例）全橋梁の目標管理水準</a:t>
            </a:r>
            <a:r>
              <a:rPr kumimoji="1" lang="en-US" altLang="ja-JP" sz="1800">
                <a:solidFill>
                  <a:schemeClr val="tx1"/>
                </a:solidFill>
                <a:latin typeface="Meiryo UI" panose="020B0604030504040204" pitchFamily="50" charset="-128"/>
                <a:ea typeface="Meiryo UI" panose="020B0604030504040204" pitchFamily="50" charset="-128"/>
              </a:rPr>
              <a:t>(</a:t>
            </a:r>
            <a:r>
              <a:rPr kumimoji="1" lang="ja-JP" altLang="en-US" sz="1800">
                <a:solidFill>
                  <a:schemeClr val="tx1"/>
                </a:solidFill>
                <a:latin typeface="Meiryo UI" panose="020B0604030504040204" pitchFamily="50" charset="-128"/>
                <a:ea typeface="Meiryo UI" panose="020B0604030504040204" pitchFamily="50" charset="-128"/>
              </a:rPr>
              <a:t>健全度</a:t>
            </a:r>
            <a:r>
              <a:rPr kumimoji="1" lang="en-US" altLang="ja-JP" sz="1800">
                <a:solidFill>
                  <a:schemeClr val="tx1"/>
                </a:solidFill>
                <a:latin typeface="Meiryo UI" panose="020B0604030504040204" pitchFamily="50" charset="-128"/>
                <a:ea typeface="Meiryo UI" panose="020B0604030504040204" pitchFamily="50" charset="-128"/>
              </a:rPr>
              <a:t>Ⅰ)</a:t>
            </a:r>
            <a:r>
              <a:rPr lang="ja-JP" altLang="en-US" sz="1800">
                <a:solidFill>
                  <a:schemeClr val="tx1"/>
                </a:solidFill>
                <a:latin typeface="Meiryo UI" panose="020B0604030504040204" pitchFamily="50" charset="-128"/>
                <a:ea typeface="Meiryo UI" panose="020B0604030504040204" pitchFamily="50" charset="-128"/>
              </a:rPr>
              <a:t>の妥当性</a:t>
            </a:r>
            <a:endParaRPr lang="en-US" altLang="ja-JP" sz="1800">
              <a:solidFill>
                <a:schemeClr val="tx1"/>
              </a:solidFill>
              <a:latin typeface="Meiryo UI" panose="020B0604030504040204" pitchFamily="50" charset="-128"/>
              <a:ea typeface="Meiryo UI" panose="020B0604030504040204" pitchFamily="50" charset="-128"/>
            </a:endParaRPr>
          </a:p>
          <a:p>
            <a:pPr marL="177800" indent="-177800">
              <a:lnSpc>
                <a:spcPts val="1400"/>
              </a:lnSpc>
              <a:spcAft>
                <a:spcPts val="1200"/>
              </a:spcAft>
              <a:tabLst>
                <a:tab pos="627063" algn="l"/>
              </a:tabLst>
            </a:pPr>
            <a:r>
              <a:rPr lang="ja-JP" altLang="en-US" sz="1800">
                <a:solidFill>
                  <a:schemeClr val="tx1"/>
                </a:solidFill>
                <a:latin typeface="Meiryo UI" panose="020B0604030504040204" pitchFamily="50" charset="-128"/>
                <a:ea typeface="Meiryo UI" panose="020B0604030504040204" pitchFamily="50" charset="-128"/>
              </a:rPr>
              <a:t>　　例）２巡目の法定点検結果による</a:t>
            </a:r>
            <a:r>
              <a:rPr kumimoji="1" lang="ja-JP" altLang="en-US" sz="1800">
                <a:solidFill>
                  <a:schemeClr val="tx1"/>
                </a:solidFill>
                <a:latin typeface="Meiryo UI" panose="020B0604030504040204" pitchFamily="50" charset="-128"/>
                <a:ea typeface="Meiryo UI" panose="020B0604030504040204" pitchFamily="50" charset="-128"/>
              </a:rPr>
              <a:t>劣化曲線の精緻化と</a:t>
            </a:r>
            <a:r>
              <a:rPr lang="en-US" altLang="ja-JP" sz="1800">
                <a:solidFill>
                  <a:schemeClr val="tx1"/>
                </a:solidFill>
                <a:latin typeface="Meiryo UI" panose="020B0604030504040204" pitchFamily="50" charset="-128"/>
                <a:ea typeface="Meiryo UI" panose="020B0604030504040204" pitchFamily="50" charset="-128"/>
              </a:rPr>
              <a:t>LCC</a:t>
            </a:r>
            <a:r>
              <a:rPr lang="ja-JP" altLang="en-US" sz="1800">
                <a:solidFill>
                  <a:schemeClr val="tx1"/>
                </a:solidFill>
                <a:latin typeface="Meiryo UI" panose="020B0604030504040204" pitchFamily="50" charset="-128"/>
                <a:ea typeface="Meiryo UI" panose="020B0604030504040204" pitchFamily="50" charset="-128"/>
              </a:rPr>
              <a:t>の最小化と更新の</a:t>
            </a:r>
            <a:endParaRPr lang="en-US" altLang="ja-JP" sz="1800">
              <a:solidFill>
                <a:schemeClr val="tx1"/>
              </a:solidFill>
              <a:latin typeface="Meiryo UI" panose="020B0604030504040204" pitchFamily="50" charset="-128"/>
              <a:ea typeface="Meiryo UI" panose="020B0604030504040204" pitchFamily="50" charset="-128"/>
            </a:endParaRPr>
          </a:p>
          <a:p>
            <a:pPr marL="177800" indent="-177800">
              <a:lnSpc>
                <a:spcPts val="1400"/>
              </a:lnSpc>
              <a:spcAft>
                <a:spcPts val="1200"/>
              </a:spcAft>
              <a:tabLst>
                <a:tab pos="627063" algn="l"/>
              </a:tabLst>
            </a:pPr>
            <a:r>
              <a:rPr lang="ja-JP" altLang="en-US" sz="1800">
                <a:solidFill>
                  <a:schemeClr val="tx1"/>
                </a:solidFill>
                <a:latin typeface="Meiryo UI" panose="020B0604030504040204" pitchFamily="50" charset="-128"/>
                <a:ea typeface="Meiryo UI" panose="020B0604030504040204" pitchFamily="50" charset="-128"/>
              </a:rPr>
              <a:t>　　　　　総合的な判定手法</a:t>
            </a:r>
            <a:endParaRPr kumimoji="1" lang="ja-JP" altLang="en-US">
              <a:solidFill>
                <a:schemeClr val="tx1"/>
              </a:solidFill>
            </a:endParaRPr>
          </a:p>
        </p:txBody>
      </p:sp>
      <p:sp>
        <p:nvSpPr>
          <p:cNvPr id="4" name="四角形: 角を丸くする 3">
            <a:extLst>
              <a:ext uri="{FF2B5EF4-FFF2-40B4-BE49-F238E27FC236}">
                <a16:creationId xmlns:a16="http://schemas.microsoft.com/office/drawing/2014/main" id="{D224131F-3ED5-4850-A2DD-1DE498F3FEF0}"/>
              </a:ext>
            </a:extLst>
          </p:cNvPr>
          <p:cNvSpPr/>
          <p:nvPr/>
        </p:nvSpPr>
        <p:spPr>
          <a:xfrm>
            <a:off x="432000" y="5571806"/>
            <a:ext cx="8280000" cy="1152000"/>
          </a:xfrm>
          <a:prstGeom prst="roundRect">
            <a:avLst>
              <a:gd name="adj" fmla="val 1229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72000" rIns="91440" bIns="0" rtlCol="0" anchor="ctr" anchorCtr="0"/>
          <a:lstStyle/>
          <a:p>
            <a:pPr>
              <a:lnSpc>
                <a:spcPts val="1400"/>
              </a:lnSpc>
              <a:spcAft>
                <a:spcPts val="1200"/>
              </a:spcAft>
            </a:pPr>
            <a:r>
              <a:rPr kumimoji="1" lang="ja-JP" altLang="en-US" sz="2000" b="1">
                <a:solidFill>
                  <a:schemeClr val="tx1"/>
                </a:solidFill>
                <a:latin typeface="Meiryo UI" panose="020B0604030504040204" pitchFamily="50" charset="-128"/>
                <a:ea typeface="Meiryo UI" panose="020B0604030504040204" pitchFamily="50" charset="-128"/>
              </a:rPr>
              <a:t>　〇市町村を含めた土木事務所単位での維持管理の充実</a:t>
            </a:r>
            <a:endParaRPr kumimoji="1" lang="en-US" altLang="ja-JP" sz="2000" b="1">
              <a:solidFill>
                <a:schemeClr val="tx1"/>
              </a:solidFill>
              <a:latin typeface="Meiryo UI" panose="020B0604030504040204" pitchFamily="50" charset="-128"/>
              <a:ea typeface="Meiryo UI" panose="020B0604030504040204" pitchFamily="50" charset="-128"/>
            </a:endParaRPr>
          </a:p>
          <a:p>
            <a:pPr>
              <a:lnSpc>
                <a:spcPts val="1400"/>
              </a:lnSpc>
              <a:spcAft>
                <a:spcPts val="1200"/>
              </a:spcAft>
            </a:pPr>
            <a:r>
              <a:rPr kumimoji="1" lang="ja-JP" altLang="en-US" sz="2000" b="1">
                <a:solidFill>
                  <a:schemeClr val="tx1"/>
                </a:solidFill>
                <a:latin typeface="Meiryo UI" panose="020B0604030504040204" pitchFamily="50" charset="-128"/>
                <a:ea typeface="Meiryo UI" panose="020B0604030504040204" pitchFamily="50" charset="-128"/>
              </a:rPr>
              <a:t>　〇官民連携の推進</a:t>
            </a:r>
            <a:endParaRPr kumimoji="1" lang="en-US" altLang="ja-JP" sz="2000" b="1">
              <a:solidFill>
                <a:schemeClr val="tx1"/>
              </a:solidFill>
              <a:latin typeface="Meiryo UI" panose="020B0604030504040204" pitchFamily="50" charset="-128"/>
              <a:ea typeface="Meiryo UI" panose="020B0604030504040204" pitchFamily="50" charset="-128"/>
            </a:endParaRPr>
          </a:p>
          <a:p>
            <a:pPr>
              <a:lnSpc>
                <a:spcPts val="1400"/>
              </a:lnSpc>
              <a:spcAft>
                <a:spcPts val="1200"/>
              </a:spcAft>
            </a:pPr>
            <a:r>
              <a:rPr lang="ja-JP" altLang="en-US" sz="1800">
                <a:solidFill>
                  <a:schemeClr val="tx1"/>
                </a:solidFill>
                <a:latin typeface="Meiryo UI"/>
                <a:ea typeface="Meiryo UI"/>
              </a:rPr>
              <a:t>　</a:t>
            </a:r>
            <a:r>
              <a:rPr lang="ja-JP" altLang="en-US">
                <a:solidFill>
                  <a:schemeClr val="tx1"/>
                </a:solidFill>
                <a:latin typeface="Meiryo UI"/>
                <a:ea typeface="Meiryo UI"/>
              </a:rPr>
              <a:t>　</a:t>
            </a:r>
            <a:r>
              <a:rPr lang="ja-JP" altLang="en-US" sz="1800">
                <a:solidFill>
                  <a:schemeClr val="tx1"/>
                </a:solidFill>
                <a:latin typeface="Meiryo UI"/>
                <a:ea typeface="Meiryo UI"/>
              </a:rPr>
              <a:t>例）群マネ、包括管理委託の取組</a:t>
            </a:r>
            <a:endParaRPr kumimoji="1" lang="ja-JP" altLang="en-US">
              <a:solidFill>
                <a:schemeClr val="tx1"/>
              </a:solidFill>
              <a:latin typeface="Meiryo UI"/>
              <a:ea typeface="Meiryo UI"/>
            </a:endParaRPr>
          </a:p>
        </p:txBody>
      </p:sp>
      <p:sp>
        <p:nvSpPr>
          <p:cNvPr id="5" name="四角形: 角を丸くする 4">
            <a:extLst>
              <a:ext uri="{FF2B5EF4-FFF2-40B4-BE49-F238E27FC236}">
                <a16:creationId xmlns:a16="http://schemas.microsoft.com/office/drawing/2014/main" id="{5C9C5A1B-DBC4-4B42-8BD8-139E4BE1E7D4}"/>
              </a:ext>
            </a:extLst>
          </p:cNvPr>
          <p:cNvSpPr/>
          <p:nvPr/>
        </p:nvSpPr>
        <p:spPr>
          <a:xfrm>
            <a:off x="432000" y="2977222"/>
            <a:ext cx="8280000" cy="75600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bIns="0" rtlCol="0" anchor="ctr" anchorCtr="0"/>
          <a:lstStyle/>
          <a:p>
            <a:pPr marL="177800" indent="-177800">
              <a:lnSpc>
                <a:spcPts val="1400"/>
              </a:lnSpc>
              <a:spcAft>
                <a:spcPts val="1200"/>
              </a:spcAft>
              <a:tabLst>
                <a:tab pos="627063" algn="l"/>
              </a:tabLst>
            </a:pPr>
            <a:r>
              <a:rPr kumimoji="1" lang="ja-JP" altLang="en-US" sz="2000" b="1">
                <a:solidFill>
                  <a:schemeClr val="tx1"/>
                </a:solidFill>
                <a:latin typeface="Meiryo UI" panose="020B0604030504040204" pitchFamily="50" charset="-128"/>
                <a:ea typeface="Meiryo UI" panose="020B0604030504040204" pitchFamily="50" charset="-128"/>
              </a:rPr>
              <a:t>　〇インフラＤＸの推進、新技術の実装</a:t>
            </a:r>
            <a:endParaRPr kumimoji="1" lang="en-US" altLang="ja-JP" sz="2000" b="1">
              <a:solidFill>
                <a:schemeClr val="tx1"/>
              </a:solidFill>
              <a:latin typeface="Meiryo UI" panose="020B0604030504040204" pitchFamily="50" charset="-128"/>
              <a:ea typeface="Meiryo UI" panose="020B0604030504040204" pitchFamily="50" charset="-128"/>
            </a:endParaRPr>
          </a:p>
          <a:p>
            <a:pPr marL="177800" indent="-177800">
              <a:lnSpc>
                <a:spcPts val="1400"/>
              </a:lnSpc>
              <a:spcAft>
                <a:spcPts val="1200"/>
              </a:spcAft>
              <a:tabLst>
                <a:tab pos="627063" algn="l"/>
              </a:tabLst>
            </a:pPr>
            <a:r>
              <a:rPr lang="ja-JP" altLang="en-US" sz="1800">
                <a:solidFill>
                  <a:schemeClr val="tx1"/>
                </a:solidFill>
                <a:latin typeface="Meiryo UI" panose="020B0604030504040204" pitchFamily="50" charset="-128"/>
                <a:ea typeface="Meiryo UI" panose="020B0604030504040204" pitchFamily="50" charset="-128"/>
              </a:rPr>
              <a:t>　　例）道路台帳の３次元データ化、新技術の標準化に向けた取組</a:t>
            </a:r>
            <a:endParaRPr kumimoji="1" lang="en-US" altLang="ja-JP" sz="180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0CE3B650-2F15-426E-A409-1668EC6D3D2A}"/>
              </a:ext>
            </a:extLst>
          </p:cNvPr>
          <p:cNvSpPr txBox="1"/>
          <p:nvPr/>
        </p:nvSpPr>
        <p:spPr>
          <a:xfrm>
            <a:off x="432000" y="4682945"/>
            <a:ext cx="8280000" cy="792000"/>
          </a:xfrm>
          <a:prstGeom prst="roundRect">
            <a:avLst/>
          </a:prstGeom>
          <a:noFill/>
          <a:ln w="28575">
            <a:solidFill>
              <a:schemeClr val="tx1"/>
            </a:solidFill>
          </a:ln>
        </p:spPr>
        <p:txBody>
          <a:bodyPr wrap="square" bIns="0" rtlCol="0" anchor="ctr" anchorCtr="0">
            <a:spAutoFit/>
          </a:bodyPr>
          <a:lstStyle/>
          <a:p>
            <a:pPr>
              <a:lnSpc>
                <a:spcPts val="1400"/>
              </a:lnSpc>
              <a:spcAft>
                <a:spcPts val="1200"/>
              </a:spcAft>
            </a:pPr>
            <a:r>
              <a:rPr kumimoji="1" lang="ja-JP" altLang="en-US" sz="2000" b="1">
                <a:latin typeface="Meiryo UI" panose="020B0604030504040204" pitchFamily="50" charset="-128"/>
                <a:ea typeface="Meiryo UI" panose="020B0604030504040204" pitchFamily="50" charset="-128"/>
              </a:rPr>
              <a:t>　〇人材育成・技術の継承の推進</a:t>
            </a:r>
            <a:endParaRPr kumimoji="1" lang="en-US" altLang="ja-JP" sz="2000" b="1">
              <a:latin typeface="Meiryo UI" panose="020B0604030504040204" pitchFamily="50" charset="-128"/>
              <a:ea typeface="Meiryo UI" panose="020B0604030504040204" pitchFamily="50" charset="-128"/>
            </a:endParaRPr>
          </a:p>
          <a:p>
            <a:pPr>
              <a:lnSpc>
                <a:spcPts val="1400"/>
              </a:lnSpc>
              <a:spcAft>
                <a:spcPts val="1200"/>
              </a:spcAft>
            </a:pPr>
            <a:r>
              <a:rPr lang="ja-JP" altLang="en-US">
                <a:latin typeface="Meiryo UI" panose="020B0604030504040204" pitchFamily="50" charset="-128"/>
                <a:ea typeface="Meiryo UI" panose="020B0604030504040204" pitchFamily="50" charset="-128"/>
              </a:rPr>
              <a:t>　　例）人材育成プラン、マイスター制度</a:t>
            </a:r>
            <a:endParaRPr kumimoji="1" lang="en-US" altLang="ja-JP">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A4C609AB-1B3B-42EA-8CA1-8D66EF093E2E}"/>
              </a:ext>
            </a:extLst>
          </p:cNvPr>
          <p:cNvSpPr txBox="1"/>
          <p:nvPr/>
        </p:nvSpPr>
        <p:spPr>
          <a:xfrm>
            <a:off x="432000" y="3863492"/>
            <a:ext cx="8280000" cy="689181"/>
          </a:xfrm>
          <a:prstGeom prst="roundRect">
            <a:avLst/>
          </a:prstGeom>
          <a:noFill/>
          <a:ln w="28575">
            <a:solidFill>
              <a:schemeClr val="tx1"/>
            </a:solidFill>
          </a:ln>
        </p:spPr>
        <p:txBody>
          <a:bodyPr wrap="square" tIns="108000" bIns="0" rtlCol="0" anchor="ctr" anchorCtr="0">
            <a:spAutoFit/>
          </a:bodyPr>
          <a:lstStyle/>
          <a:p>
            <a:pPr marL="177800" indent="-177800">
              <a:lnSpc>
                <a:spcPts val="1400"/>
              </a:lnSpc>
              <a:spcAft>
                <a:spcPts val="1200"/>
              </a:spcAft>
              <a:tabLst>
                <a:tab pos="627063" algn="l"/>
              </a:tabLst>
            </a:pPr>
            <a:r>
              <a:rPr kumimoji="1" lang="ja-JP" altLang="en-US" sz="2000" b="1" dirty="0">
                <a:latin typeface="Meiryo UI" panose="020B0604030504040204" pitchFamily="50" charset="-128"/>
                <a:ea typeface="Meiryo UI" panose="020B0604030504040204" pitchFamily="50" charset="-128"/>
              </a:rPr>
              <a:t>　〇社会情勢の変化（災害の頻発）に伴う新たな維持需要の増加</a:t>
            </a:r>
            <a:endParaRPr kumimoji="1" lang="en-US" altLang="ja-JP" sz="2000" b="1" dirty="0">
              <a:latin typeface="Meiryo UI" panose="020B0604030504040204" pitchFamily="50" charset="-128"/>
              <a:ea typeface="Meiryo UI" panose="020B0604030504040204" pitchFamily="50" charset="-128"/>
            </a:endParaRPr>
          </a:p>
          <a:p>
            <a:pPr marL="177800" indent="-177800">
              <a:lnSpc>
                <a:spcPts val="1400"/>
              </a:lnSpc>
              <a:spcAft>
                <a:spcPts val="1200"/>
              </a:spcAft>
              <a:tabLst>
                <a:tab pos="627063" algn="l"/>
              </a:tabLst>
            </a:pPr>
            <a:r>
              <a:rPr lang="ja-JP" altLang="en-US" dirty="0">
                <a:latin typeface="Meiryo UI" panose="020B0604030504040204" pitchFamily="50" charset="-128"/>
                <a:ea typeface="Meiryo UI" panose="020B0604030504040204" pitchFamily="50" charset="-128"/>
              </a:rPr>
              <a:t>　　例）河川維持管理における「点」から上下流も見た「面」の考え方の導入</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020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C00A6A7-1E26-4BA3-B26C-EDCA526A23FA}"/>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BEA7730A-67FF-4746-B97F-EF740357A81A}"/>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A7F12322-2153-42E1-8288-33E40866DBC9}"/>
              </a:ext>
            </a:extLst>
          </p:cNvPr>
          <p:cNvSpPr/>
          <p:nvPr/>
        </p:nvSpPr>
        <p:spPr>
          <a:xfrm>
            <a:off x="142875" y="61913"/>
            <a:ext cx="8101013"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1</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b="1">
                <a:solidFill>
                  <a:schemeClr val="bg1"/>
                </a:solidFill>
                <a:latin typeface="Meiryo UI" pitchFamily="50" charset="-128"/>
                <a:ea typeface="Meiryo UI" pitchFamily="50" charset="-128"/>
                <a:cs typeface="Meiryo UI" pitchFamily="50" charset="-128"/>
              </a:rPr>
              <a:t>Ⅰ.</a:t>
            </a:r>
            <a:r>
              <a:rPr lang="ja-JP" altLang="en-US" b="1">
                <a:solidFill>
                  <a:schemeClr val="bg1"/>
                </a:solidFill>
                <a:latin typeface="Meiryo UI" pitchFamily="50" charset="-128"/>
                <a:ea typeface="Meiryo UI" pitchFamily="50" charset="-128"/>
                <a:cs typeface="Meiryo UI" pitchFamily="50" charset="-128"/>
              </a:rPr>
              <a:t>効率的・効果的な維持管理の推進（主な取組み）</a:t>
            </a:r>
            <a:r>
              <a:rPr lang="ja-JP" altLang="en-US" sz="1100" b="1">
                <a:solidFill>
                  <a:schemeClr val="bg1"/>
                </a:solidFill>
                <a:latin typeface="Meiryo UI" pitchFamily="50" charset="-128"/>
                <a:ea typeface="Meiryo UI" pitchFamily="50" charset="-128"/>
                <a:cs typeface="Meiryo UI" pitchFamily="50" charset="-128"/>
              </a:rPr>
              <a:t>＊数量は計画策定時点</a:t>
            </a:r>
            <a:endParaRPr lang="zh-TW" altLang="en-US" sz="12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493EC477-3CC5-4AF2-8F81-23289EE966D0}"/>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6150" name="正方形/長方形 11">
            <a:extLst>
              <a:ext uri="{FF2B5EF4-FFF2-40B4-BE49-F238E27FC236}">
                <a16:creationId xmlns:a16="http://schemas.microsoft.com/office/drawing/2014/main" id="{CD9BB67C-5DBB-495E-A963-95BB51778D2B}"/>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現計画の概要</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6151" name="スライド番号プレースホルダー 2">
            <a:extLst>
              <a:ext uri="{FF2B5EF4-FFF2-40B4-BE49-F238E27FC236}">
                <a16:creationId xmlns:a16="http://schemas.microsoft.com/office/drawing/2014/main" id="{4FADEF54-FC32-49CB-B66E-D919063D9D89}"/>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B21FFAD5-C348-4295-B23E-37C79073FE34}"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4</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 name="角丸四角形 57">
            <a:extLst>
              <a:ext uri="{FF2B5EF4-FFF2-40B4-BE49-F238E27FC236}">
                <a16:creationId xmlns:a16="http://schemas.microsoft.com/office/drawing/2014/main" id="{5F35B6C9-E6C8-4B93-ABF6-C4E09BE86C2B}"/>
              </a:ext>
            </a:extLst>
          </p:cNvPr>
          <p:cNvSpPr/>
          <p:nvPr/>
        </p:nvSpPr>
        <p:spPr>
          <a:xfrm>
            <a:off x="400050" y="685800"/>
            <a:ext cx="8685213" cy="1031875"/>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193</a:t>
            </a: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　総延長</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1,527km</a:t>
            </a: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　橋梁：</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2,209</a:t>
            </a: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橋　トンネル：</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トンネル</a:t>
            </a:r>
            <a:endPar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○橋梁の近接目視点検は</a:t>
            </a:r>
            <a:r>
              <a:rPr lang="en-US" altLang="ja-JP"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に加え、施設の状況に応じて中間点検の導入や直営点検を実施</a:t>
            </a:r>
            <a:endParaRPr lang="en-US" altLang="ja-JP"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○目視できない部分に対して、非破壊検査などの新技術を定期的な点検に導入</a:t>
            </a:r>
            <a:endParaRPr lang="en-US" altLang="ja-JP"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　＊道路下の空洞に対して、走行型レーダー調査を実施　</a:t>
            </a:r>
            <a:r>
              <a:rPr lang="en-US" altLang="ja-JP"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年で全路線</a:t>
            </a:r>
            <a:r>
              <a:rPr lang="en-US" altLang="ja-JP"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defRPr/>
            </a:pP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　＊トンネルの変位やコンクリートの剥離に対して、画像＋レーザー計測調査を実施　</a:t>
            </a:r>
            <a:r>
              <a:rPr lang="en-US" altLang="ja-JP"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全トンネル</a:t>
            </a:r>
            <a:r>
              <a:rPr lang="en-US" altLang="ja-JP"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角丸四角形 59">
            <a:extLst>
              <a:ext uri="{FF2B5EF4-FFF2-40B4-BE49-F238E27FC236}">
                <a16:creationId xmlns:a16="http://schemas.microsoft.com/office/drawing/2014/main" id="{E86FB592-45D5-437C-98D0-35C2C24DBDE0}"/>
              </a:ext>
            </a:extLst>
          </p:cNvPr>
          <p:cNvSpPr/>
          <p:nvPr/>
        </p:nvSpPr>
        <p:spPr>
          <a:xfrm>
            <a:off x="58738" y="684213"/>
            <a:ext cx="314325" cy="1033462"/>
          </a:xfrm>
          <a:prstGeom prst="roundRect">
            <a:avLst>
              <a:gd name="adj" fmla="val 220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algn="ctr">
              <a:defRPr/>
            </a:pPr>
            <a:r>
              <a:rPr lang="ja-JP" altLang="en-US" b="1" kern="100">
                <a:solidFill>
                  <a:schemeClr val="bg1"/>
                </a:solidFill>
                <a:latin typeface="Meiryo UI" panose="020B0604030504040204" pitchFamily="50" charset="-128"/>
                <a:ea typeface="Meiryo UI" panose="020B0604030504040204" pitchFamily="50" charset="-128"/>
              </a:rPr>
              <a:t>道</a:t>
            </a:r>
            <a:endParaRPr lang="en-US" altLang="ja-JP" b="1" kern="100">
              <a:solidFill>
                <a:schemeClr val="bg1"/>
              </a:solidFill>
              <a:latin typeface="Meiryo UI" panose="020B0604030504040204" pitchFamily="50" charset="-128"/>
              <a:ea typeface="Meiryo UI" panose="020B0604030504040204" pitchFamily="50" charset="-128"/>
            </a:endParaRPr>
          </a:p>
          <a:p>
            <a:pPr algn="ctr">
              <a:defRPr/>
            </a:pPr>
            <a:r>
              <a:rPr lang="ja-JP" altLang="en-US" b="1" kern="100">
                <a:solidFill>
                  <a:schemeClr val="bg1"/>
                </a:solidFill>
                <a:latin typeface="Meiryo UI" panose="020B0604030504040204" pitchFamily="50" charset="-128"/>
                <a:ea typeface="Meiryo UI" panose="020B0604030504040204" pitchFamily="50" charset="-128"/>
              </a:rPr>
              <a:t>路</a:t>
            </a:r>
          </a:p>
        </p:txBody>
      </p:sp>
      <p:sp>
        <p:nvSpPr>
          <p:cNvPr id="20" name="角丸四角形 63">
            <a:extLst>
              <a:ext uri="{FF2B5EF4-FFF2-40B4-BE49-F238E27FC236}">
                <a16:creationId xmlns:a16="http://schemas.microsoft.com/office/drawing/2014/main" id="{DF27D31C-6E0A-4A1D-8411-C01CE6039181}"/>
              </a:ext>
            </a:extLst>
          </p:cNvPr>
          <p:cNvSpPr/>
          <p:nvPr/>
        </p:nvSpPr>
        <p:spPr>
          <a:xfrm>
            <a:off x="404813" y="1784350"/>
            <a:ext cx="8680450" cy="719138"/>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154</a:t>
            </a: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河川　総延長</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777km</a:t>
            </a:r>
          </a:p>
          <a:p>
            <a:pPr algn="just">
              <a:defRPr/>
            </a:pP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○河川毎に、護岸構造や堤防形状、施設の点検結果、土砂堆積・洗掘状況等をまとめた河川カルテを策定し、各河川の特性を踏まえ、巡視・点検の重点化や計画的に修繕を行う予防保全の高度化を図る</a:t>
            </a:r>
            <a:r>
              <a:rPr lang="ja-JP" altLang="en-US"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（全河川）</a:t>
            </a:r>
            <a:endParaRPr lang="ja-JP" altLang="en-US" sz="1050" b="1" kern="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64">
            <a:extLst>
              <a:ext uri="{FF2B5EF4-FFF2-40B4-BE49-F238E27FC236}">
                <a16:creationId xmlns:a16="http://schemas.microsoft.com/office/drawing/2014/main" id="{1B86E2AA-BB42-4875-BC1F-E2B6ABDD3461}"/>
              </a:ext>
            </a:extLst>
          </p:cNvPr>
          <p:cNvSpPr/>
          <p:nvPr/>
        </p:nvSpPr>
        <p:spPr>
          <a:xfrm>
            <a:off x="58738" y="1784350"/>
            <a:ext cx="315912" cy="719138"/>
          </a:xfrm>
          <a:prstGeom prst="roundRect">
            <a:avLst>
              <a:gd name="adj" fmla="val 220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algn="ctr">
              <a:defRPr/>
            </a:pPr>
            <a:r>
              <a:rPr lang="ja-JP" altLang="en-US" b="1" kern="100">
                <a:solidFill>
                  <a:schemeClr val="bg1"/>
                </a:solidFill>
                <a:latin typeface="Meiryo UI" panose="020B0604030504040204" pitchFamily="50" charset="-128"/>
                <a:ea typeface="Meiryo UI" panose="020B0604030504040204" pitchFamily="50" charset="-128"/>
              </a:rPr>
              <a:t>河</a:t>
            </a:r>
            <a:endParaRPr lang="en-US" altLang="ja-JP" b="1" kern="100">
              <a:solidFill>
                <a:schemeClr val="bg1"/>
              </a:solidFill>
              <a:latin typeface="Meiryo UI" panose="020B0604030504040204" pitchFamily="50" charset="-128"/>
              <a:ea typeface="Meiryo UI" panose="020B0604030504040204" pitchFamily="50" charset="-128"/>
            </a:endParaRPr>
          </a:p>
          <a:p>
            <a:pPr algn="ctr">
              <a:defRPr/>
            </a:pPr>
            <a:r>
              <a:rPr lang="ja-JP" altLang="en-US" b="1" kern="100">
                <a:solidFill>
                  <a:schemeClr val="bg1"/>
                </a:solidFill>
                <a:latin typeface="Meiryo UI" panose="020B0604030504040204" pitchFamily="50" charset="-128"/>
                <a:ea typeface="Meiryo UI" panose="020B0604030504040204" pitchFamily="50" charset="-128"/>
              </a:rPr>
              <a:t>川</a:t>
            </a:r>
          </a:p>
        </p:txBody>
      </p:sp>
      <p:sp>
        <p:nvSpPr>
          <p:cNvPr id="22" name="角丸四角形 65">
            <a:extLst>
              <a:ext uri="{FF2B5EF4-FFF2-40B4-BE49-F238E27FC236}">
                <a16:creationId xmlns:a16="http://schemas.microsoft.com/office/drawing/2014/main" id="{057A544F-0C0B-4692-A52D-5821D0C75BC3}"/>
              </a:ext>
            </a:extLst>
          </p:cNvPr>
          <p:cNvSpPr/>
          <p:nvPr/>
        </p:nvSpPr>
        <p:spPr>
          <a:xfrm>
            <a:off x="406400" y="2559050"/>
            <a:ext cx="8678863" cy="674688"/>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港湾　岸壁・物揚場等：</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290</a:t>
            </a: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施設（内</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鋼構造施設</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62</a:t>
            </a: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　</a:t>
            </a:r>
            <a:endPar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○近接目視点検と併せて鋼構造</a:t>
            </a: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施設については潜水士等による水中調査を実施 </a:t>
            </a:r>
            <a:r>
              <a:rPr lang="ja-JP" altLang="en-US"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（全施設）</a:t>
            </a:r>
            <a:r>
              <a:rPr lang="ja-JP" altLang="en-US" sz="10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b="1" kern="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○港湾鋼構造岸壁について、点検データの充実を図り、予防保全の高度化を図る</a:t>
            </a:r>
            <a:r>
              <a:rPr lang="ja-JP" altLang="en-US"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lang="ja-JP" altLang="en-US" sz="1050" b="1" kern="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endParaRPr lang="en-US" altLang="ja-JP"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66">
            <a:extLst>
              <a:ext uri="{FF2B5EF4-FFF2-40B4-BE49-F238E27FC236}">
                <a16:creationId xmlns:a16="http://schemas.microsoft.com/office/drawing/2014/main" id="{9CC84B6D-D9FC-4B82-9AD3-EB8881260723}"/>
              </a:ext>
            </a:extLst>
          </p:cNvPr>
          <p:cNvSpPr/>
          <p:nvPr/>
        </p:nvSpPr>
        <p:spPr>
          <a:xfrm>
            <a:off x="58738" y="2568575"/>
            <a:ext cx="323850" cy="665163"/>
          </a:xfrm>
          <a:prstGeom prst="roundRect">
            <a:avLst>
              <a:gd name="adj" fmla="val 220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algn="ctr">
              <a:defRPr/>
            </a:pPr>
            <a:r>
              <a:rPr lang="ja-JP" altLang="en-US" b="1" kern="100">
                <a:solidFill>
                  <a:schemeClr val="bg1"/>
                </a:solidFill>
                <a:latin typeface="Meiryo UI" panose="020B0604030504040204" pitchFamily="50" charset="-128"/>
                <a:ea typeface="Meiryo UI" panose="020B0604030504040204" pitchFamily="50" charset="-128"/>
              </a:rPr>
              <a:t>港</a:t>
            </a:r>
            <a:endParaRPr lang="en-US" altLang="ja-JP" b="1" kern="100">
              <a:solidFill>
                <a:schemeClr val="bg1"/>
              </a:solidFill>
              <a:latin typeface="Meiryo UI" panose="020B0604030504040204" pitchFamily="50" charset="-128"/>
              <a:ea typeface="Meiryo UI" panose="020B0604030504040204" pitchFamily="50" charset="-128"/>
            </a:endParaRPr>
          </a:p>
          <a:p>
            <a:pPr algn="ctr">
              <a:defRPr/>
            </a:pPr>
            <a:r>
              <a:rPr lang="ja-JP" altLang="en-US" b="1" kern="100">
                <a:solidFill>
                  <a:schemeClr val="bg1"/>
                </a:solidFill>
                <a:latin typeface="Meiryo UI" panose="020B0604030504040204" pitchFamily="50" charset="-128"/>
                <a:ea typeface="Meiryo UI" panose="020B0604030504040204" pitchFamily="50" charset="-128"/>
              </a:rPr>
              <a:t>湾</a:t>
            </a:r>
          </a:p>
        </p:txBody>
      </p:sp>
      <p:sp>
        <p:nvSpPr>
          <p:cNvPr id="24" name="角丸四角形 67">
            <a:extLst>
              <a:ext uri="{FF2B5EF4-FFF2-40B4-BE49-F238E27FC236}">
                <a16:creationId xmlns:a16="http://schemas.microsoft.com/office/drawing/2014/main" id="{5DED1322-96E8-4E3D-A72A-950DFE49995F}"/>
              </a:ext>
            </a:extLst>
          </p:cNvPr>
          <p:cNvSpPr/>
          <p:nvPr/>
        </p:nvSpPr>
        <p:spPr>
          <a:xfrm>
            <a:off x="387350" y="3306763"/>
            <a:ext cx="8697913" cy="836612"/>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 </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985ha</a:t>
            </a: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街路樹　 高中木</a:t>
            </a:r>
            <a:r>
              <a:rPr lang="en-US" altLang="ja-JP" sz="1200" b="1"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86</a:t>
            </a:r>
            <a:r>
              <a:rPr lang="ja-JP" altLang="en-US" sz="1200" b="1"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千本</a:t>
            </a:r>
            <a:endParaRPr lang="en-US" altLang="ja-JP" sz="1200" b="1"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遊具は</a:t>
            </a:r>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安全確保を最優先に</a:t>
            </a:r>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日常点検に</a:t>
            </a:r>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a:t>
            </a:r>
            <a:r>
              <a:rPr lang="ja-JP"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不可視部の確認を含めた精密点検を</a:t>
            </a: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実施すると共に、点検データを蓄積・活用する</a:t>
            </a:r>
            <a:endParaRPr lang="en-US" altLang="ja-JP"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など、予防保全の充実を図る　</a:t>
            </a:r>
            <a:r>
              <a:rPr lang="ja-JP" altLang="en-US"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194</a:t>
            </a:r>
            <a:r>
              <a:rPr lang="ja-JP" altLang="en-US"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sz="11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○街路樹は、樹木医などによる点検診断の導入</a:t>
            </a:r>
            <a:endParaRPr lang="en-US" altLang="ja-JP"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68">
            <a:extLst>
              <a:ext uri="{FF2B5EF4-FFF2-40B4-BE49-F238E27FC236}">
                <a16:creationId xmlns:a16="http://schemas.microsoft.com/office/drawing/2014/main" id="{C7A950B7-463B-4E12-B26D-66B7084AE3BC}"/>
              </a:ext>
            </a:extLst>
          </p:cNvPr>
          <p:cNvSpPr/>
          <p:nvPr/>
        </p:nvSpPr>
        <p:spPr>
          <a:xfrm>
            <a:off x="50800" y="3297238"/>
            <a:ext cx="315913" cy="846137"/>
          </a:xfrm>
          <a:prstGeom prst="roundRect">
            <a:avLst>
              <a:gd name="adj" fmla="val 220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algn="ctr">
              <a:defRPr/>
            </a:pPr>
            <a:r>
              <a:rPr lang="ja-JP" altLang="en-US" b="1" kern="100">
                <a:solidFill>
                  <a:schemeClr val="bg1"/>
                </a:solidFill>
                <a:latin typeface="Meiryo UI" panose="020B0604030504040204" pitchFamily="50" charset="-128"/>
                <a:ea typeface="Meiryo UI" panose="020B0604030504040204" pitchFamily="50" charset="-128"/>
              </a:rPr>
              <a:t>公</a:t>
            </a:r>
            <a:endParaRPr lang="en-US" altLang="ja-JP" b="1" kern="100">
              <a:solidFill>
                <a:schemeClr val="bg1"/>
              </a:solidFill>
              <a:latin typeface="Meiryo UI" panose="020B0604030504040204" pitchFamily="50" charset="-128"/>
              <a:ea typeface="Meiryo UI" panose="020B0604030504040204" pitchFamily="50" charset="-128"/>
            </a:endParaRPr>
          </a:p>
          <a:p>
            <a:pPr algn="ctr">
              <a:defRPr/>
            </a:pPr>
            <a:r>
              <a:rPr lang="ja-JP" altLang="en-US" b="1" kern="100">
                <a:solidFill>
                  <a:schemeClr val="bg1"/>
                </a:solidFill>
                <a:latin typeface="Meiryo UI" panose="020B0604030504040204" pitchFamily="50" charset="-128"/>
                <a:ea typeface="Meiryo UI" panose="020B0604030504040204" pitchFamily="50" charset="-128"/>
              </a:rPr>
              <a:t>園</a:t>
            </a:r>
            <a:endParaRPr lang="en-US" altLang="ja-JP" b="1" kern="100">
              <a:solidFill>
                <a:schemeClr val="bg1"/>
              </a:solidFill>
              <a:latin typeface="Meiryo UI" panose="020B0604030504040204" pitchFamily="50" charset="-128"/>
              <a:ea typeface="Meiryo UI" panose="020B0604030504040204" pitchFamily="50" charset="-128"/>
            </a:endParaRPr>
          </a:p>
        </p:txBody>
      </p:sp>
      <p:sp>
        <p:nvSpPr>
          <p:cNvPr id="26" name="角丸四角形 69">
            <a:extLst>
              <a:ext uri="{FF2B5EF4-FFF2-40B4-BE49-F238E27FC236}">
                <a16:creationId xmlns:a16="http://schemas.microsoft.com/office/drawing/2014/main" id="{E6F5CDF7-9995-48AC-B327-AE408495BE53}"/>
              </a:ext>
            </a:extLst>
          </p:cNvPr>
          <p:cNvSpPr/>
          <p:nvPr/>
        </p:nvSpPr>
        <p:spPr>
          <a:xfrm>
            <a:off x="-12700" y="4984750"/>
            <a:ext cx="9097963" cy="1719263"/>
          </a:xfrm>
          <a:prstGeom prst="roundRect">
            <a:avLst>
              <a:gd name="adj" fmla="val 2209"/>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全施設共通</a:t>
            </a:r>
            <a:r>
              <a:rPr lang="en-US" altLang="ja-JP" sz="1200" b="1"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defRPr/>
            </a:pP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〇各施設について、それぞれの更新判定フローに基づく点検を実施し、更新すべき施設の抽出を行うと共に、抽出した施設について、具体的な更新</a:t>
            </a:r>
            <a:endParaRPr lang="en-US" altLang="ja-JP"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　方法や時期を、今後順次、明らかにしていく</a:t>
            </a:r>
          </a:p>
          <a:p>
            <a:pPr algn="just">
              <a:defRPr/>
            </a:pP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河川・海岸・下水道機械設備共通</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just">
              <a:defRPr/>
            </a:pPr>
            <a:r>
              <a:rPr lang="ja-JP" altLang="en-US"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○施設状況の把握が難しい、機械設備の維持管理手法を明確化</a:t>
            </a:r>
            <a:endParaRPr lang="en-US" altLang="ja-JP"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　＊排水ポンプエンジン内部の見えない部分に対し、分解整備点検の頻度を</a:t>
            </a:r>
            <a:r>
              <a:rPr lang="en-US" altLang="ja-JP"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回から</a:t>
            </a:r>
            <a:r>
              <a:rPr lang="en-US" altLang="ja-JP"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回に高める </a:t>
            </a:r>
            <a:endParaRPr lang="en-US" altLang="ja-JP"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en-US" altLang="ja-JP"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ja-JP" altLang="en-US"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台：河川</a:t>
            </a:r>
            <a:r>
              <a:rPr lang="en-US" altLang="ja-JP"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台、海岸</a:t>
            </a:r>
            <a:r>
              <a:rPr lang="en-US" altLang="ja-JP"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台、下水</a:t>
            </a:r>
            <a:r>
              <a:rPr lang="en-US" altLang="ja-JP"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158</a:t>
            </a:r>
            <a:r>
              <a:rPr lang="ja-JP" altLang="en-US"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r>
              <a:rPr lang="en-US" altLang="ja-JP"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　＊洪水、高潮等</a:t>
            </a: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「いつ、いかなる時に」でも確実に稼働しなければならない排水ポンプエンジンは原則</a:t>
            </a:r>
            <a:r>
              <a:rPr lang="en-US" altLang="ja-JP"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年経過時点　</a:t>
            </a:r>
            <a:endParaRPr lang="en-US" altLang="ja-JP"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20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　　で取替え </a:t>
            </a:r>
            <a:r>
              <a:rPr lang="ja-JP" altLang="en-US" sz="1050"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ja-JP" altLang="en-US"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en-US" altLang="ja-JP"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r>
            <a:r>
              <a:rPr lang="ja-JP" altLang="en-US"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台（河川</a:t>
            </a:r>
            <a:r>
              <a:rPr lang="en-US" altLang="ja-JP"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台、海岸</a:t>
            </a:r>
            <a:r>
              <a:rPr lang="en-US" altLang="ja-JP"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台、下水</a:t>
            </a:r>
            <a:r>
              <a:rPr lang="en-US" altLang="ja-JP"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endParaRPr lang="en-US" altLang="ja-JP" sz="1050"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endParaRPr lang="en-US" altLang="ja-JP" sz="1200" b="1" u="sng" kern="1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endParaRPr lang="ja-JP" altLang="en-US" sz="1050" kern="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70">
            <a:extLst>
              <a:ext uri="{FF2B5EF4-FFF2-40B4-BE49-F238E27FC236}">
                <a16:creationId xmlns:a16="http://schemas.microsoft.com/office/drawing/2014/main" id="{DE8631A7-85AF-4600-9A90-5166D3C38EFD}"/>
              </a:ext>
            </a:extLst>
          </p:cNvPr>
          <p:cNvSpPr/>
          <p:nvPr/>
        </p:nvSpPr>
        <p:spPr>
          <a:xfrm>
            <a:off x="58738" y="4208463"/>
            <a:ext cx="306387" cy="777875"/>
          </a:xfrm>
          <a:prstGeom prst="roundRect">
            <a:avLst>
              <a:gd name="adj" fmla="val 2209"/>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lstStyle/>
          <a:p>
            <a:pPr algn="ctr">
              <a:defRPr/>
            </a:pPr>
            <a:r>
              <a:rPr lang="ja-JP" altLang="en-US" sz="1400" b="1" kern="100">
                <a:solidFill>
                  <a:schemeClr val="bg1"/>
                </a:solidFill>
                <a:latin typeface="Meiryo UI" panose="020B0604030504040204" pitchFamily="50" charset="-128"/>
                <a:ea typeface="Meiryo UI" panose="020B0604030504040204" pitchFamily="50" charset="-128"/>
              </a:rPr>
              <a:t>下</a:t>
            </a:r>
            <a:endParaRPr lang="en-US" altLang="ja-JP" sz="1400" b="1" kern="100">
              <a:solidFill>
                <a:schemeClr val="bg1"/>
              </a:solidFill>
              <a:latin typeface="Meiryo UI" panose="020B0604030504040204" pitchFamily="50" charset="-128"/>
              <a:ea typeface="Meiryo UI" panose="020B0604030504040204" pitchFamily="50" charset="-128"/>
            </a:endParaRPr>
          </a:p>
          <a:p>
            <a:pPr algn="ctr">
              <a:defRPr/>
            </a:pPr>
            <a:r>
              <a:rPr lang="ja-JP" altLang="en-US" sz="1400" b="1" kern="100">
                <a:solidFill>
                  <a:schemeClr val="bg1"/>
                </a:solidFill>
                <a:latin typeface="Meiryo UI" panose="020B0604030504040204" pitchFamily="50" charset="-128"/>
                <a:ea typeface="Meiryo UI" panose="020B0604030504040204" pitchFamily="50" charset="-128"/>
              </a:rPr>
              <a:t>水</a:t>
            </a:r>
            <a:endParaRPr lang="en-US" altLang="ja-JP" sz="1400" b="1" kern="100">
              <a:solidFill>
                <a:schemeClr val="bg1"/>
              </a:solidFill>
              <a:latin typeface="Meiryo UI" panose="020B0604030504040204" pitchFamily="50" charset="-128"/>
              <a:ea typeface="Meiryo UI" panose="020B0604030504040204" pitchFamily="50" charset="-128"/>
            </a:endParaRPr>
          </a:p>
          <a:p>
            <a:pPr algn="ctr">
              <a:defRPr/>
            </a:pPr>
            <a:r>
              <a:rPr lang="ja-JP" altLang="en-US" sz="1400" b="1" kern="100">
                <a:solidFill>
                  <a:schemeClr val="bg1"/>
                </a:solidFill>
                <a:latin typeface="Meiryo UI" panose="020B0604030504040204" pitchFamily="50" charset="-128"/>
                <a:ea typeface="Meiryo UI" panose="020B0604030504040204" pitchFamily="50" charset="-128"/>
              </a:rPr>
              <a:t>道</a:t>
            </a:r>
          </a:p>
        </p:txBody>
      </p:sp>
      <p:sp>
        <p:nvSpPr>
          <p:cNvPr id="28" name="角丸四角形 56">
            <a:extLst>
              <a:ext uri="{FF2B5EF4-FFF2-40B4-BE49-F238E27FC236}">
                <a16:creationId xmlns:a16="http://schemas.microsoft.com/office/drawing/2014/main" id="{285EC757-AE2B-40C0-A02F-CD32CCF96A3C}"/>
              </a:ext>
            </a:extLst>
          </p:cNvPr>
          <p:cNvSpPr/>
          <p:nvPr/>
        </p:nvSpPr>
        <p:spPr>
          <a:xfrm>
            <a:off x="392113" y="4216400"/>
            <a:ext cx="8693150" cy="768350"/>
          </a:xfrm>
          <a:prstGeom prst="roundRect">
            <a:avLst>
              <a:gd name="adj" fmla="val 2209"/>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管理施設：</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処理場　管渠総延長</a:t>
            </a:r>
            <a:r>
              <a:rPr lang="en-US" altLang="ja-JP" sz="1200" b="1" u="sng"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558km</a:t>
            </a:r>
          </a:p>
          <a:p>
            <a:pPr algn="just">
              <a:defRPr/>
            </a:pPr>
            <a:r>
              <a:rPr lang="ja-JP" altLang="en-US"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○本計画で定めた水処理施設の維持管理指針に基づき、水処理施設等土木構造物の予防保全対策について、より一層の充実強化を図る</a:t>
            </a:r>
            <a:endParaRPr lang="en-US" altLang="ja-JP"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endParaRPr lang="en-US" altLang="ja-JP"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endParaRPr lang="en-US" altLang="ja-JP"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endParaRPr lang="en-US" altLang="ja-JP" sz="1200" kern="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4121BEAC-C8B3-4329-A203-512A4288047C}"/>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7755F16C-6EBA-44EF-BF62-A0E80589DE71}"/>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575C3B91-83EE-4008-8FF5-8204E021D385}"/>
              </a:ext>
            </a:extLst>
          </p:cNvPr>
          <p:cNvSpPr/>
          <p:nvPr/>
        </p:nvSpPr>
        <p:spPr>
          <a:xfrm>
            <a:off x="142875" y="61913"/>
            <a:ext cx="8101013" cy="64611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1</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3</a:t>
            </a:r>
            <a:r>
              <a:rPr lang="ja-JP" altLang="en-US" sz="2400" b="1">
                <a:solidFill>
                  <a:schemeClr val="bg1"/>
                </a:solidFill>
                <a:latin typeface="Meiryo UI" pitchFamily="50" charset="-128"/>
                <a:ea typeface="Meiryo UI" pitchFamily="50" charset="-128"/>
                <a:cs typeface="Meiryo UI" pitchFamily="50" charset="-128"/>
              </a:rPr>
              <a:t>　</a:t>
            </a:r>
            <a:r>
              <a:rPr lang="en-US" altLang="ja-JP" sz="2000" b="1">
                <a:solidFill>
                  <a:schemeClr val="bg1"/>
                </a:solidFill>
                <a:latin typeface="Meiryo UI" pitchFamily="50" charset="-128"/>
                <a:ea typeface="Meiryo UI" pitchFamily="50" charset="-128"/>
                <a:cs typeface="Meiryo UI" pitchFamily="50" charset="-128"/>
              </a:rPr>
              <a:t>Ⅱ.</a:t>
            </a:r>
            <a:r>
              <a:rPr lang="ja-JP" altLang="en-US" sz="2000" b="1">
                <a:solidFill>
                  <a:schemeClr val="bg1"/>
                </a:solidFill>
                <a:latin typeface="Meiryo UI" pitchFamily="50" charset="-128"/>
                <a:ea typeface="Meiryo UI" pitchFamily="50" charset="-128"/>
                <a:cs typeface="Meiryo UI" pitchFamily="50" charset="-128"/>
              </a:rPr>
              <a:t>持続可能な維持管理の仕組みの構築  </a:t>
            </a:r>
            <a:r>
              <a:rPr lang="en-US" altLang="ja-JP" sz="2000" b="1">
                <a:solidFill>
                  <a:schemeClr val="bg1"/>
                </a:solidFill>
                <a:latin typeface="Meiryo UI" pitchFamily="50" charset="-128"/>
                <a:ea typeface="Meiryo UI" pitchFamily="50" charset="-128"/>
                <a:cs typeface="Meiryo UI" pitchFamily="50" charset="-128"/>
              </a:rPr>
              <a:t>(</a:t>
            </a:r>
            <a:r>
              <a:rPr lang="ja-JP" altLang="en-US" sz="2000" b="1">
                <a:solidFill>
                  <a:schemeClr val="bg1"/>
                </a:solidFill>
                <a:latin typeface="Meiryo UI" pitchFamily="50" charset="-128"/>
                <a:ea typeface="Meiryo UI" pitchFamily="50" charset="-128"/>
                <a:cs typeface="Meiryo UI" pitchFamily="50" charset="-128"/>
              </a:rPr>
              <a:t>主な取組み）</a:t>
            </a:r>
          </a:p>
          <a:p>
            <a:pPr>
              <a:defRPr/>
            </a:pPr>
            <a:endParaRPr lang="zh-TW" altLang="en-US" sz="12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A43AEB85-253E-4743-9E19-C091052B858F}"/>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7174" name="正方形/長方形 11">
            <a:extLst>
              <a:ext uri="{FF2B5EF4-FFF2-40B4-BE49-F238E27FC236}">
                <a16:creationId xmlns:a16="http://schemas.microsoft.com/office/drawing/2014/main" id="{FB0B18E5-04F5-4181-BA0F-9C2C30985F5B}"/>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現計画の概要</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7175" name="スライド番号プレースホルダー 2">
            <a:extLst>
              <a:ext uri="{FF2B5EF4-FFF2-40B4-BE49-F238E27FC236}">
                <a16:creationId xmlns:a16="http://schemas.microsoft.com/office/drawing/2014/main" id="{7427120D-3F8D-4E63-932D-146848B0C62E}"/>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72D5F285-CE7F-4E56-82D3-F2103ED67929}"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5</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4" name="角丸四角形 143">
            <a:extLst>
              <a:ext uri="{FF2B5EF4-FFF2-40B4-BE49-F238E27FC236}">
                <a16:creationId xmlns:a16="http://schemas.microsoft.com/office/drawing/2014/main" id="{B95FAB9C-D224-4467-9D06-146157EA6825}"/>
              </a:ext>
            </a:extLst>
          </p:cNvPr>
          <p:cNvSpPr/>
          <p:nvPr/>
        </p:nvSpPr>
        <p:spPr>
          <a:xfrm>
            <a:off x="6350" y="676275"/>
            <a:ext cx="9144000" cy="4337050"/>
          </a:xfrm>
          <a:prstGeom prst="roundRect">
            <a:avLst>
              <a:gd name="adj" fmla="val 1680"/>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b="1" kern="100">
                <a:solidFill>
                  <a:prstClr val="black"/>
                </a:solidFill>
                <a:latin typeface="Georgia"/>
                <a:ea typeface="Meiryo UI"/>
                <a:cs typeface="Times New Roman"/>
              </a:rPr>
              <a:t>地域が一体となった維持管理を実践する</a:t>
            </a:r>
            <a:endParaRPr lang="en-US" altLang="ja-JP" b="1" kern="100">
              <a:solidFill>
                <a:prstClr val="black"/>
              </a:solidFill>
              <a:latin typeface="Georgia"/>
              <a:ea typeface="Meiryo UI"/>
              <a:cs typeface="Times New Roman"/>
            </a:endParaRPr>
          </a:p>
          <a:p>
            <a:pPr algn="just">
              <a:defRPr/>
            </a:pPr>
            <a:r>
              <a:rPr lang="ja-JP" altLang="en-US" i="1"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○土木事務所毎に大学、管内市町村と連携し、維持管理におけるノウハウの共有や、人材育成、</a:t>
            </a:r>
            <a:endParaRPr lang="en-US" altLang="ja-JP" i="1" kern="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en-US" altLang="ja-JP" i="1"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i="1"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技術連携を図る地域維持管理連携プラットフォームを構築</a:t>
            </a:r>
            <a:endParaRPr lang="en-US" altLang="ja-JP" sz="1400" b="1" kern="100">
              <a:solidFill>
                <a:prstClr val="black"/>
              </a:solidFill>
              <a:latin typeface="Georgia"/>
              <a:ea typeface="Meiryo UI"/>
              <a:cs typeface="Times New Roman"/>
            </a:endParaRPr>
          </a:p>
          <a:p>
            <a:pPr algn="just">
              <a:defRPr/>
            </a:pPr>
            <a:r>
              <a:rPr lang="ja-JP" altLang="en-US" sz="1400" i="1"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b="1" i="1" kern="100">
              <a:solidFill>
                <a:prstClr val="black"/>
              </a:solidFill>
              <a:latin typeface="Georgia"/>
              <a:ea typeface="Meiryo UI"/>
              <a:cs typeface="Times New Roman"/>
            </a:endParaRPr>
          </a:p>
          <a:p>
            <a:pPr algn="just">
              <a:defRPr/>
            </a:pPr>
            <a:endParaRPr lang="en-US" altLang="ja-JP" b="1" i="1" kern="100">
              <a:solidFill>
                <a:prstClr val="black"/>
              </a:solidFill>
              <a:latin typeface="Georgia"/>
              <a:ea typeface="Meiryo UI"/>
              <a:cs typeface="Times New Roman"/>
            </a:endParaRPr>
          </a:p>
          <a:p>
            <a:pPr algn="just">
              <a:defRPr/>
            </a:pPr>
            <a:endParaRPr lang="en-US" altLang="ja-JP" b="1" i="1" kern="100">
              <a:solidFill>
                <a:prstClr val="black"/>
              </a:solidFill>
              <a:latin typeface="Georgia"/>
              <a:ea typeface="Meiryo UI"/>
              <a:cs typeface="Times New Roman"/>
            </a:endParaRPr>
          </a:p>
          <a:p>
            <a:pPr algn="just">
              <a:defRPr/>
            </a:pPr>
            <a:endParaRPr lang="en-US" altLang="ja-JP" b="1" i="1" kern="100">
              <a:solidFill>
                <a:prstClr val="black"/>
              </a:solidFill>
              <a:latin typeface="Georgia"/>
              <a:ea typeface="Meiryo UI"/>
              <a:cs typeface="Times New Roman"/>
            </a:endParaRPr>
          </a:p>
          <a:p>
            <a:pPr algn="just">
              <a:defRPr/>
            </a:pPr>
            <a:endParaRPr lang="en-US" altLang="ja-JP" b="1" i="1" kern="100">
              <a:solidFill>
                <a:prstClr val="black"/>
              </a:solidFill>
              <a:latin typeface="Georgia"/>
              <a:ea typeface="Meiryo UI"/>
              <a:cs typeface="Times New Roman"/>
            </a:endParaRPr>
          </a:p>
          <a:p>
            <a:pPr algn="just">
              <a:defRPr/>
            </a:pPr>
            <a:endParaRPr lang="en-US" altLang="ja-JP" b="1" i="1" kern="100">
              <a:solidFill>
                <a:prstClr val="black"/>
              </a:solidFill>
              <a:latin typeface="Georgia"/>
              <a:ea typeface="Meiryo UI"/>
              <a:cs typeface="Times New Roman"/>
            </a:endParaRPr>
          </a:p>
          <a:p>
            <a:pPr algn="just">
              <a:defRPr/>
            </a:pPr>
            <a:endParaRPr lang="en-US" altLang="ja-JP" b="1" i="1" kern="100">
              <a:solidFill>
                <a:prstClr val="black"/>
              </a:solidFill>
              <a:latin typeface="Georgia"/>
              <a:ea typeface="Meiryo UI"/>
              <a:cs typeface="Times New Roman"/>
            </a:endParaRPr>
          </a:p>
          <a:p>
            <a:pPr algn="just">
              <a:defRPr/>
            </a:pPr>
            <a:endParaRPr lang="en-US" altLang="ja-JP" b="1" i="1" kern="100">
              <a:solidFill>
                <a:prstClr val="black"/>
              </a:solidFill>
              <a:latin typeface="Georgia"/>
              <a:ea typeface="Meiryo UI"/>
              <a:cs typeface="Times New Roman"/>
            </a:endParaRPr>
          </a:p>
          <a:p>
            <a:pPr algn="just">
              <a:defRPr/>
            </a:pPr>
            <a:endParaRPr lang="en-US" altLang="ja-JP" b="1" i="1" kern="100">
              <a:solidFill>
                <a:prstClr val="black"/>
              </a:solidFill>
              <a:latin typeface="Georgia"/>
              <a:ea typeface="Meiryo UI"/>
              <a:cs typeface="Times New Roman"/>
            </a:endParaRPr>
          </a:p>
          <a:p>
            <a:pPr algn="just">
              <a:defRPr/>
            </a:pPr>
            <a:endParaRPr lang="en-US" altLang="ja-JP" b="1" i="1" kern="100">
              <a:solidFill>
                <a:prstClr val="black"/>
              </a:solidFill>
              <a:latin typeface="Georgia"/>
              <a:ea typeface="Meiryo UI"/>
              <a:cs typeface="Times New Roman"/>
            </a:endParaRPr>
          </a:p>
          <a:p>
            <a:pPr algn="just">
              <a:defRPr/>
            </a:pPr>
            <a:r>
              <a:rPr lang="ja-JP" altLang="en-US" b="1" i="1" kern="100">
                <a:solidFill>
                  <a:prstClr val="black"/>
                </a:solidFill>
                <a:latin typeface="Georgia"/>
                <a:ea typeface="Meiryo UI"/>
                <a:cs typeface="Times New Roman"/>
              </a:rPr>
              <a:t>○</a:t>
            </a:r>
            <a:r>
              <a:rPr lang="ja-JP" altLang="en-US" i="1"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維持管理技術者育成の視点で、研修プログラムを分野、経験など技術レベルに応じて体系化</a:t>
            </a:r>
            <a:br>
              <a:rPr lang="en-US" altLang="ja-JP" i="1"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i="1"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　 し、フィールドワーク等により実践に即した形へ再構築</a:t>
            </a:r>
            <a:endParaRPr lang="en-US" altLang="ja-JP" i="1" kern="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just">
              <a:defRPr/>
            </a:pPr>
            <a:r>
              <a:rPr lang="ja-JP" altLang="en-US" i="1" kern="10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kern="1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177" name="Picture 4">
            <a:extLst>
              <a:ext uri="{FF2B5EF4-FFF2-40B4-BE49-F238E27FC236}">
                <a16:creationId xmlns:a16="http://schemas.microsoft.com/office/drawing/2014/main" id="{63B404D7-1083-4ACD-A8E1-DC80DAE45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774825"/>
            <a:ext cx="833120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F4FB00B3-0B2A-4C5A-824C-F2350B10FFB6}"/>
              </a:ext>
            </a:extLst>
          </p:cNvPr>
          <p:cNvSpPr txBox="1">
            <a:spLocks/>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b="1">
                <a:solidFill>
                  <a:srgbClr val="000000"/>
                </a:solidFill>
                <a:latin typeface="Meiryo UI" panose="020B0604030504040204" pitchFamily="50" charset="-128"/>
                <a:ea typeface="Meiryo UI" panose="020B0604030504040204" pitchFamily="50" charset="-128"/>
              </a:rPr>
              <a:t>２．各施設の状況</a:t>
            </a:r>
            <a:endParaRPr lang="en-US" altLang="ja-JP" sz="2800" b="1">
              <a:solidFill>
                <a:srgbClr val="000000"/>
              </a:solidFill>
              <a:latin typeface="Meiryo UI" panose="020B0604030504040204" pitchFamily="50" charset="-128"/>
              <a:ea typeface="Meiryo UI" panose="020B0604030504040204" pitchFamily="50" charset="-128"/>
            </a:endParaRPr>
          </a:p>
        </p:txBody>
      </p:sp>
      <p:sp>
        <p:nvSpPr>
          <p:cNvPr id="8195" name="スライド番号プレースホルダー 2">
            <a:extLst>
              <a:ext uri="{FF2B5EF4-FFF2-40B4-BE49-F238E27FC236}">
                <a16:creationId xmlns:a16="http://schemas.microsoft.com/office/drawing/2014/main" id="{82F1F7BC-0D8B-4210-991E-1C41AC038346}"/>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CA64DEA4-7E99-42EB-B7A8-B72F798F996B}"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6</a:t>
            </a:fld>
            <a:endParaRPr lang="ja-JP" altLang="en-US" sz="1200">
              <a:solidFill>
                <a:srgbClr val="898989"/>
              </a:solidFill>
              <a:latin typeface="Meiryo UI" panose="020B0604030504040204" pitchFamily="50" charset="-128"/>
              <a:ea typeface="Meiryo UI" panose="020B0604030504040204" pitchFamily="50" charset="-128"/>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8F802EF8-963A-450B-A371-F2350E0C09A1}"/>
              </a:ext>
            </a:extLst>
          </p:cNvPr>
          <p:cNvGraphicFramePr>
            <a:graphicFrameLocks noGrp="1"/>
          </p:cNvGraphicFramePr>
          <p:nvPr>
            <p:extLst>
              <p:ext uri="{D42A27DB-BD31-4B8C-83A1-F6EECF244321}">
                <p14:modId xmlns:p14="http://schemas.microsoft.com/office/powerpoint/2010/main" val="3353122636"/>
              </p:ext>
            </p:extLst>
          </p:nvPr>
        </p:nvGraphicFramePr>
        <p:xfrm>
          <a:off x="23263" y="719363"/>
          <a:ext cx="9130262" cy="5846898"/>
        </p:xfrm>
        <a:graphic>
          <a:graphicData uri="http://schemas.openxmlformats.org/drawingml/2006/table">
            <a:tbl>
              <a:tblPr firstRow="1" bandRow="1">
                <a:tableStyleId>{5C22544A-7EE6-4342-B048-85BDC9FD1C3A}</a:tableStyleId>
              </a:tblPr>
              <a:tblGrid>
                <a:gridCol w="470360">
                  <a:extLst>
                    <a:ext uri="{9D8B030D-6E8A-4147-A177-3AD203B41FA5}">
                      <a16:colId xmlns:a16="http://schemas.microsoft.com/office/drawing/2014/main" val="20000"/>
                    </a:ext>
                  </a:extLst>
                </a:gridCol>
                <a:gridCol w="1265323">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28000">
                  <a:extLst>
                    <a:ext uri="{9D8B030D-6E8A-4147-A177-3AD203B41FA5}">
                      <a16:colId xmlns:a16="http://schemas.microsoft.com/office/drawing/2014/main" val="20004"/>
                    </a:ext>
                  </a:extLst>
                </a:gridCol>
                <a:gridCol w="864000">
                  <a:extLst>
                    <a:ext uri="{9D8B030D-6E8A-4147-A177-3AD203B41FA5}">
                      <a16:colId xmlns:a16="http://schemas.microsoft.com/office/drawing/2014/main" val="20005"/>
                    </a:ext>
                  </a:extLst>
                </a:gridCol>
                <a:gridCol w="828000">
                  <a:extLst>
                    <a:ext uri="{9D8B030D-6E8A-4147-A177-3AD203B41FA5}">
                      <a16:colId xmlns:a16="http://schemas.microsoft.com/office/drawing/2014/main" val="20006"/>
                    </a:ext>
                  </a:extLst>
                </a:gridCol>
                <a:gridCol w="792000">
                  <a:extLst>
                    <a:ext uri="{9D8B030D-6E8A-4147-A177-3AD203B41FA5}">
                      <a16:colId xmlns:a16="http://schemas.microsoft.com/office/drawing/2014/main" val="20007"/>
                    </a:ext>
                  </a:extLst>
                </a:gridCol>
                <a:gridCol w="2354387">
                  <a:extLst>
                    <a:ext uri="{9D8B030D-6E8A-4147-A177-3AD203B41FA5}">
                      <a16:colId xmlns:a16="http://schemas.microsoft.com/office/drawing/2014/main" val="20008"/>
                    </a:ext>
                  </a:extLst>
                </a:gridCol>
              </a:tblGrid>
              <a:tr h="280643">
                <a:tc rowSpan="2" gridSpan="2">
                  <a:txBody>
                    <a:bodyPr/>
                    <a:lstStyle/>
                    <a:p>
                      <a:pPr algn="ctr"/>
                      <a:r>
                        <a:rPr kumimoji="1" lang="ja-JP" altLang="en-US" sz="1200">
                          <a:latin typeface="Meiryo UI" panose="020B0604030504040204" pitchFamily="50" charset="-128"/>
                          <a:ea typeface="Meiryo UI" panose="020B0604030504040204" pitchFamily="50" charset="-128"/>
                        </a:rPr>
                        <a:t>区分</a:t>
                      </a:r>
                      <a:endParaRPr kumimoji="1" lang="en-US" altLang="ja-JP" sz="1200">
                        <a:latin typeface="Meiryo UI" panose="020B0604030504040204" pitchFamily="50" charset="-128"/>
                        <a:ea typeface="Meiryo UI" panose="020B0604030504040204" pitchFamily="50" charset="-128"/>
                      </a:endParaRPr>
                    </a:p>
                  </a:txBody>
                  <a:tcPr marL="91427" marR="91427" marT="45706" marB="45706" anchor="ctr"/>
                </a:tc>
                <a:tc rowSpan="2" hMerge="1">
                  <a:txBody>
                    <a:bodyPr/>
                    <a:lstStyle/>
                    <a:p>
                      <a:endParaRPr kumimoji="1" lang="ja-JP" altLang="en-US"/>
                    </a:p>
                  </a:txBody>
                  <a:tcPr/>
                </a:tc>
                <a:tc gridSpan="2">
                  <a:txBody>
                    <a:bodyPr/>
                    <a:lstStyle/>
                    <a:p>
                      <a:pPr algn="ctr"/>
                      <a:r>
                        <a:rPr kumimoji="1" lang="ja-JP" altLang="en-US" sz="1200">
                          <a:latin typeface="Meiryo UI" panose="020B0604030504040204" pitchFamily="50" charset="-128"/>
                          <a:ea typeface="Meiryo UI" panose="020B0604030504040204" pitchFamily="50" charset="-128"/>
                          <a:cs typeface="Meiryo UI" panose="020B0604030504040204" pitchFamily="50" charset="-128"/>
                        </a:rPr>
                        <a:t>①</a:t>
                      </a:r>
                      <a:r>
                        <a:rPr kumimoji="1" lang="en-US" altLang="ja-JP" sz="1200">
                          <a:latin typeface="Meiryo UI" panose="020B0604030504040204" pitchFamily="50" charset="-128"/>
                          <a:ea typeface="Meiryo UI" panose="020B0604030504040204" pitchFamily="50" charset="-128"/>
                          <a:cs typeface="Meiryo UI" panose="020B0604030504040204" pitchFamily="50" charset="-128"/>
                        </a:rPr>
                        <a:t>H24</a:t>
                      </a:r>
                      <a:r>
                        <a:rPr kumimoji="1" lang="ja-JP" altLang="en-US" sz="1200">
                          <a:latin typeface="Meiryo UI" panose="020B0604030504040204" pitchFamily="50" charset="-128"/>
                          <a:ea typeface="Meiryo UI" panose="020B0604030504040204" pitchFamily="50" charset="-128"/>
                          <a:cs typeface="Meiryo UI" panose="020B0604030504040204" pitchFamily="50" charset="-128"/>
                        </a:rPr>
                        <a:t>年度</a:t>
                      </a:r>
                    </a:p>
                  </a:txBody>
                  <a:tcPr marL="91427" marR="91427" marT="45706" marB="45706" anchor="ctr"/>
                </a:tc>
                <a:tc hMerge="1">
                  <a:txBody>
                    <a:bodyPr/>
                    <a:lstStyle/>
                    <a:p>
                      <a:pPr algn="ctr"/>
                      <a:endParaRPr kumimoji="1" lang="ja-JP" altLang="en-US" sz="1050">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a:latin typeface="Meiryo UI" panose="020B0604030504040204" pitchFamily="50" charset="-128"/>
                          <a:ea typeface="Meiryo UI" panose="020B0604030504040204" pitchFamily="50" charset="-128"/>
                          <a:cs typeface="Meiryo UI" panose="020B0604030504040204" pitchFamily="50" charset="-128"/>
                        </a:rPr>
                        <a:t>②</a:t>
                      </a:r>
                      <a:r>
                        <a:rPr kumimoji="1" lang="en-US" altLang="ja-JP" sz="120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1200">
                          <a:latin typeface="Meiryo UI" panose="020B0604030504040204" pitchFamily="50" charset="-128"/>
                          <a:ea typeface="Meiryo UI" panose="020B0604030504040204" pitchFamily="50" charset="-128"/>
                          <a:cs typeface="Meiryo UI" panose="020B0604030504040204" pitchFamily="50" charset="-128"/>
                        </a:rPr>
                        <a:t>年</a:t>
                      </a:r>
                    </a:p>
                  </a:txBody>
                  <a:tcPr marL="91427" marR="91427" marT="45706" marB="45706" anchor="ctr"/>
                </a:tc>
                <a:tc hMerge="1">
                  <a:txBody>
                    <a:bodyPr/>
                    <a:lstStyle/>
                    <a:p>
                      <a:pPr algn="ctr"/>
                      <a:endParaRPr kumimoji="1" lang="en-US" altLang="ja-JP" sz="1050">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gridSpan="2">
                  <a:txBody>
                    <a:bodyPr/>
                    <a:lstStyle/>
                    <a:p>
                      <a:pPr algn="ctr"/>
                      <a:r>
                        <a:rPr kumimoji="1" lang="ja-JP" altLang="en-US" sz="1200">
                          <a:latin typeface="Meiryo UI" panose="020B0604030504040204" pitchFamily="50" charset="-128"/>
                          <a:ea typeface="Meiryo UI" panose="020B0604030504040204" pitchFamily="50" charset="-128"/>
                          <a:cs typeface="Meiryo UI" panose="020B0604030504040204" pitchFamily="50" charset="-128"/>
                        </a:rPr>
                        <a:t>数量増減（②ー①）</a:t>
                      </a:r>
                    </a:p>
                  </a:txBody>
                  <a:tcPr marL="91427" marR="91427" marT="45706" marB="45706" anchor="ctr"/>
                </a:tc>
                <a:tc hMerge="1">
                  <a:txBody>
                    <a:bodyPr/>
                    <a:lstStyle/>
                    <a:p>
                      <a:pPr algn="ctr"/>
                      <a:endParaRPr kumimoji="1" lang="ja-JP" altLang="en-US" sz="1050">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rowSpan="2">
                  <a:txBody>
                    <a:bodyPr/>
                    <a:lstStyle/>
                    <a:p>
                      <a:pPr algn="ctr"/>
                      <a:r>
                        <a:rPr kumimoji="1" lang="ja-JP" altLang="en-US" sz="1200">
                          <a:latin typeface="Meiryo UI" panose="020B0604030504040204" pitchFamily="50" charset="-128"/>
                          <a:ea typeface="Meiryo UI" panose="020B0604030504040204" pitchFamily="50" charset="-128"/>
                        </a:rPr>
                        <a:t>備考</a:t>
                      </a:r>
                    </a:p>
                  </a:txBody>
                  <a:tcPr marL="91427" marR="91427" marT="45706" marB="45706" anchor="ctr"/>
                </a:tc>
                <a:extLst>
                  <a:ext uri="{0D108BD9-81ED-4DB2-BD59-A6C34878D82A}">
                    <a16:rowId xmlns:a16="http://schemas.microsoft.com/office/drawing/2014/main" val="10000"/>
                  </a:ext>
                </a:extLst>
              </a:tr>
              <a:tr h="280643">
                <a:tc gridSpan="2" vMerge="1">
                  <a:txBody>
                    <a:bodyPr/>
                    <a:lstStyle/>
                    <a:p>
                      <a:pPr algn="ctr"/>
                      <a:r>
                        <a:rPr kumimoji="1" lang="ja-JP" altLang="en-US" sz="1200">
                          <a:latin typeface="Meiryo UI" panose="020B0604030504040204" pitchFamily="50" charset="-128"/>
                          <a:ea typeface="Meiryo UI" panose="020B0604030504040204" pitchFamily="50" charset="-128"/>
                          <a:cs typeface="Meiryo UI" panose="020B0604030504040204" pitchFamily="50" charset="-128"/>
                        </a:rPr>
                        <a:t>区分</a:t>
                      </a:r>
                      <a:endParaRPr kumimoji="1" lang="en-US" altLang="ja-JP" sz="1200">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hMerge="1" vMerge="1">
                  <a:txBody>
                    <a:bodyPr/>
                    <a:lstStyle/>
                    <a:p>
                      <a:endParaRPr kumimoji="1" lang="ja-JP" altLang="en-US" sz="1400"/>
                    </a:p>
                  </a:txBody>
                  <a:tcPr/>
                </a:tc>
                <a:tc>
                  <a:txBody>
                    <a:bodyPr/>
                    <a:lstStyle/>
                    <a:p>
                      <a:pPr algn="ctr"/>
                      <a:r>
                        <a:rPr kumimoji="1" lang="ja-JP" altLang="en-US" sz="1200">
                          <a:latin typeface="Meiryo UI" panose="020B0604030504040204" pitchFamily="50" charset="-128"/>
                          <a:ea typeface="Meiryo UI" panose="020B0604030504040204" pitchFamily="50" charset="-128"/>
                          <a:cs typeface="Meiryo UI" panose="020B0604030504040204" pitchFamily="50" charset="-128"/>
                        </a:rPr>
                        <a:t>箇所数等</a:t>
                      </a:r>
                    </a:p>
                  </a:txBody>
                  <a:tcPr marL="91427" marR="91427" marT="45706" marB="45706" anchor="ctr"/>
                </a:tc>
                <a:tc>
                  <a:txBody>
                    <a:bodyPr/>
                    <a:lstStyle/>
                    <a:p>
                      <a:pPr algn="ctr"/>
                      <a:r>
                        <a:rPr kumimoji="1" lang="ja-JP" altLang="en-US" sz="1200">
                          <a:latin typeface="Meiryo UI" panose="020B0604030504040204" pitchFamily="50" charset="-128"/>
                          <a:ea typeface="Meiryo UI" panose="020B0604030504040204" pitchFamily="50" charset="-128"/>
                          <a:cs typeface="Meiryo UI" panose="020B0604030504040204" pitchFamily="50" charset="-128"/>
                        </a:rPr>
                        <a:t>延長等</a:t>
                      </a:r>
                    </a:p>
                  </a:txBody>
                  <a:tcPr marL="91427" marR="91427" marT="45706" marB="45706" anchor="ctr"/>
                </a:tc>
                <a:tc>
                  <a:txBody>
                    <a:bodyPr/>
                    <a:lstStyle/>
                    <a:p>
                      <a:pPr algn="ctr"/>
                      <a:r>
                        <a:rPr kumimoji="1" lang="ja-JP" altLang="en-US" sz="1200">
                          <a:latin typeface="Meiryo UI" panose="020B0604030504040204" pitchFamily="50" charset="-128"/>
                          <a:ea typeface="Meiryo UI" panose="020B0604030504040204" pitchFamily="50" charset="-128"/>
                          <a:cs typeface="Meiryo UI" panose="020B0604030504040204" pitchFamily="50" charset="-128"/>
                        </a:rPr>
                        <a:t>箇所数等</a:t>
                      </a:r>
                    </a:p>
                  </a:txBody>
                  <a:tcPr marL="91427" marR="91427" marT="45706" marB="45706" anchor="ctr"/>
                </a:tc>
                <a:tc>
                  <a:txBody>
                    <a:bodyPr/>
                    <a:lstStyle/>
                    <a:p>
                      <a:pPr algn="ctr"/>
                      <a:r>
                        <a:rPr kumimoji="1" lang="ja-JP" altLang="en-US" sz="1200">
                          <a:latin typeface="Meiryo UI" panose="020B0604030504040204" pitchFamily="50" charset="-128"/>
                          <a:ea typeface="Meiryo UI" panose="020B0604030504040204" pitchFamily="50" charset="-128"/>
                          <a:cs typeface="Meiryo UI" panose="020B0604030504040204" pitchFamily="50" charset="-128"/>
                        </a:rPr>
                        <a:t>延長等</a:t>
                      </a:r>
                    </a:p>
                  </a:txBody>
                  <a:tcPr marL="91427" marR="91427" marT="45706" marB="45706" anchor="ctr"/>
                </a:tc>
                <a:tc>
                  <a:txBody>
                    <a:bodyPr/>
                    <a:lstStyle/>
                    <a:p>
                      <a:pPr algn="ctr"/>
                      <a:r>
                        <a:rPr kumimoji="1" lang="ja-JP" altLang="en-US" sz="1200">
                          <a:latin typeface="Meiryo UI" panose="020B0604030504040204" pitchFamily="50" charset="-128"/>
                          <a:ea typeface="Meiryo UI" panose="020B0604030504040204" pitchFamily="50" charset="-128"/>
                          <a:cs typeface="Meiryo UI" panose="020B0604030504040204" pitchFamily="50" charset="-128"/>
                        </a:rPr>
                        <a:t>箇所数等</a:t>
                      </a:r>
                    </a:p>
                  </a:txBody>
                  <a:tcPr marL="91427" marR="91427" marT="45706" marB="45706" anchor="ctr"/>
                </a:tc>
                <a:tc>
                  <a:txBody>
                    <a:bodyPr/>
                    <a:lstStyle/>
                    <a:p>
                      <a:pPr algn="ctr"/>
                      <a:r>
                        <a:rPr kumimoji="1" lang="ja-JP" altLang="en-US" sz="1200">
                          <a:latin typeface="Meiryo UI" panose="020B0604030504040204" pitchFamily="50" charset="-128"/>
                          <a:ea typeface="Meiryo UI" panose="020B0604030504040204" pitchFamily="50" charset="-128"/>
                          <a:cs typeface="Meiryo UI" panose="020B0604030504040204" pitchFamily="50" charset="-128"/>
                        </a:rPr>
                        <a:t>延長等</a:t>
                      </a:r>
                    </a:p>
                  </a:txBody>
                  <a:tcPr marL="91427" marR="91427" marT="45706" marB="45706" anchor="ctr"/>
                </a:tc>
                <a:tc vMerge="1">
                  <a:txBody>
                    <a:bodyPr/>
                    <a:lstStyle/>
                    <a:p>
                      <a:pPr algn="ctr"/>
                      <a:r>
                        <a:rPr kumimoji="1" lang="ja-JP" altLang="en-US" sz="1050">
                          <a:latin typeface="Meiryo UI" panose="020B0604030504040204" pitchFamily="50" charset="-128"/>
                          <a:ea typeface="Meiryo UI" panose="020B0604030504040204" pitchFamily="50" charset="-128"/>
                          <a:cs typeface="Meiryo UI" panose="020B0604030504040204" pitchFamily="50" charset="-128"/>
                        </a:rPr>
                        <a:t>備考</a:t>
                      </a:r>
                    </a:p>
                  </a:txBody>
                  <a:tcPr marL="91427" marR="91427" marT="45706" marB="45706" anchor="ctr"/>
                </a:tc>
                <a:extLst>
                  <a:ext uri="{0D108BD9-81ED-4DB2-BD59-A6C34878D82A}">
                    <a16:rowId xmlns:a16="http://schemas.microsoft.com/office/drawing/2014/main" val="10001"/>
                  </a:ext>
                </a:extLst>
              </a:tr>
              <a:tr h="257264">
                <a:tc rowSpan="5">
                  <a:txBody>
                    <a:bodyPr/>
                    <a:lstStyle/>
                    <a:p>
                      <a:r>
                        <a:rPr kumimoji="1" lang="ja-JP" altLang="en-US" sz="1050">
                          <a:latin typeface="Meiryo UI" panose="020B0604030504040204" pitchFamily="50" charset="-128"/>
                          <a:ea typeface="Meiryo UI" panose="020B0604030504040204" pitchFamily="50" charset="-128"/>
                          <a:cs typeface="Meiryo UI" panose="020B0604030504040204" pitchFamily="50" charset="-128"/>
                        </a:rPr>
                        <a:t>道路</a:t>
                      </a:r>
                    </a:p>
                  </a:txBody>
                  <a:tcPr marL="91427" marR="91427" marT="45706" marB="45706"/>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a:t>
                      </a:r>
                    </a:p>
                  </a:txBody>
                  <a:tcPr marL="91427" marR="91427" marT="45706" marB="45706" anchor="ctr"/>
                </a:tc>
                <a:tc>
                  <a:txBody>
                    <a:bodyPr/>
                    <a:lstStyle/>
                    <a:p>
                      <a:pPr algn="r"/>
                      <a:r>
                        <a:rPr kumimoji="1" lang="en-US" altLang="ja-JP" sz="1050">
                          <a:latin typeface="Meiryo UI" panose="020B0604030504040204" pitchFamily="50" charset="-128"/>
                          <a:ea typeface="Meiryo UI" panose="020B0604030504040204" pitchFamily="50" charset="-128"/>
                          <a:cs typeface="Meiryo UI" panose="020B0604030504040204" pitchFamily="50" charset="-128"/>
                        </a:rPr>
                        <a:t>193 </a:t>
                      </a:r>
                      <a:r>
                        <a:rPr kumimoji="1" lang="ja-JP" altLang="en-US" sz="1050">
                          <a:latin typeface="Meiryo UI" panose="020B0604030504040204" pitchFamily="50" charset="-128"/>
                          <a:ea typeface="Meiryo UI" panose="020B0604030504040204" pitchFamily="50" charset="-128"/>
                          <a:cs typeface="Meiryo UI" panose="020B0604030504040204" pitchFamily="50" charset="-128"/>
                        </a:rPr>
                        <a:t>路線</a:t>
                      </a:r>
                    </a:p>
                  </a:txBody>
                  <a:tcPr marL="91427" marR="91427" marT="45711" marB="45711" anchor="ctr"/>
                </a:tc>
                <a:tc>
                  <a:txBody>
                    <a:bodyPr/>
                    <a:lstStyle/>
                    <a:p>
                      <a:pPr algn="r"/>
                      <a:r>
                        <a:rPr kumimoji="1" lang="en-US" altLang="ja-JP" sz="1050">
                          <a:latin typeface="Meiryo UI" panose="020B0604030504040204" pitchFamily="50" charset="-128"/>
                          <a:ea typeface="Meiryo UI" panose="020B0604030504040204" pitchFamily="50" charset="-128"/>
                          <a:cs typeface="Meiryo UI" panose="020B0604030504040204" pitchFamily="50" charset="-128"/>
                        </a:rPr>
                        <a:t>1,529 km</a:t>
                      </a:r>
                      <a:endParaRPr kumimoji="1" lang="ja-JP" altLang="en-US" sz="1050">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187 </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1,575 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+46km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改良率</a:t>
                      </a: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93%</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、舗装率</a:t>
                      </a: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99%</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extLst>
                  <a:ext uri="{0D108BD9-81ED-4DB2-BD59-A6C34878D82A}">
                    <a16:rowId xmlns:a16="http://schemas.microsoft.com/office/drawing/2014/main" val="10002"/>
                  </a:ext>
                </a:extLst>
              </a:tr>
              <a:tr h="420979">
                <a:tc vMerge="1">
                  <a:txBody>
                    <a:bodyPr/>
                    <a:lstStyle/>
                    <a:p>
                      <a:endParaRPr kumimoji="1" lang="ja-JP" altLang="en-US" sz="1400"/>
                    </a:p>
                  </a:txBody>
                  <a:tcP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橋梁</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2,210</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橋</a:t>
                      </a:r>
                    </a:p>
                  </a:txBody>
                  <a:tcPr marL="91427" marR="91427" marT="45711" marB="45711" anchor="ctr"/>
                </a:tc>
                <a:tc>
                  <a:txBody>
                    <a:bodyPr/>
                    <a:lstStyle/>
                    <a:p>
                      <a:pPr algn="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2,399</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橋</a:t>
                      </a:r>
                    </a:p>
                  </a:txBody>
                  <a:tcPr marL="91427" marR="91427" marT="45706" marB="45706" anchor="ctr"/>
                </a:tc>
                <a:tc>
                  <a:txBody>
                    <a:bodyPr/>
                    <a:lstStyle/>
                    <a:p>
                      <a:pPr algn="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+189</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橋</a:t>
                      </a:r>
                    </a:p>
                  </a:txBody>
                  <a:tcPr marL="91427" marR="91427" marT="45706" marB="45706" anchor="ctr"/>
                </a:tc>
                <a:tc>
                  <a:txBody>
                    <a:bodyPr/>
                    <a:lstStyle/>
                    <a:p>
                      <a:pPr algn="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p>
                  </a:txBody>
                  <a:tcPr marL="91427" marR="91427" marT="45706" marB="45706" anchor="ct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橋長</a:t>
                      </a: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2m</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a:t>
                      </a:r>
                      <a:endPar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（うち</a:t>
                      </a: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15m</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以上は</a:t>
                      </a: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993</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橋）</a:t>
                      </a:r>
                    </a:p>
                  </a:txBody>
                  <a:tcPr marL="91427" marR="91427" marT="45706" marB="45706" anchor="ctr"/>
                </a:tc>
                <a:extLst>
                  <a:ext uri="{0D108BD9-81ED-4DB2-BD59-A6C34878D82A}">
                    <a16:rowId xmlns:a16="http://schemas.microsoft.com/office/drawing/2014/main" val="10003"/>
                  </a:ext>
                </a:extLst>
              </a:tr>
              <a:tr h="257264">
                <a:tc vMerge="1">
                  <a:txBody>
                    <a:bodyPr/>
                    <a:lstStyle/>
                    <a:p>
                      <a:endParaRPr kumimoji="1" lang="ja-JP" altLang="en-US" sz="1400"/>
                    </a:p>
                  </a:txBody>
                  <a:tcP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トンネル</a:t>
                      </a:r>
                    </a:p>
                  </a:txBody>
                  <a:tcPr marL="91427" marR="91427" marT="45706" marB="45706" anchor="ctr"/>
                </a:tc>
                <a:tc>
                  <a:txBody>
                    <a:bodyPr/>
                    <a:lstStyle/>
                    <a:p>
                      <a:pPr algn="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本</a:t>
                      </a:r>
                    </a:p>
                  </a:txBody>
                  <a:tcPr marL="91427" marR="91427" marT="45711" marB="45711" anchor="ctr"/>
                </a:tc>
                <a:tc>
                  <a:txBody>
                    <a:bodyPr/>
                    <a:lstStyle/>
                    <a:p>
                      <a:pPr algn="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本</a:t>
                      </a:r>
                    </a:p>
                  </a:txBody>
                  <a:tcPr marL="91427" marR="91427" marT="45706" marB="45706" anchor="ctr"/>
                </a:tc>
                <a:tc>
                  <a:txBody>
                    <a:bodyPr/>
                    <a:lstStyle/>
                    <a:p>
                      <a:pPr algn="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本</a:t>
                      </a:r>
                    </a:p>
                  </a:txBody>
                  <a:tcPr marL="91427" marR="91427" marT="45706" marB="45706" anchor="ctr"/>
                </a:tc>
                <a:tc>
                  <a:txBody>
                    <a:bodyPr/>
                    <a:lstStyle/>
                    <a:p>
                      <a:pPr algn="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p>
                  </a:txBody>
                  <a:tcPr marL="91427" marR="91427" marT="45706" marB="45706" anchor="ctr"/>
                </a:tc>
                <a:tc>
                  <a:txBody>
                    <a:bodyPr/>
                    <a:lstStyle/>
                    <a:p>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extLst>
                  <a:ext uri="{0D108BD9-81ED-4DB2-BD59-A6C34878D82A}">
                    <a16:rowId xmlns:a16="http://schemas.microsoft.com/office/drawing/2014/main" val="10004"/>
                  </a:ext>
                </a:extLst>
              </a:tr>
              <a:tr h="257264">
                <a:tc vMerge="1">
                  <a:txBody>
                    <a:bodyPr/>
                    <a:lstStyle/>
                    <a:p>
                      <a:endParaRPr lang="ja-JP" altLang="en-US" sz="1400"/>
                    </a:p>
                  </a:txBody>
                  <a:tcPr/>
                </a:tc>
                <a:tc>
                  <a:txBody>
                    <a:bodyPr/>
                    <a:lstStyle/>
                    <a:p>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地下道</a:t>
                      </a:r>
                    </a:p>
                  </a:txBody>
                  <a:tcPr marL="91427" marR="91427" marT="45706" marB="45706" anchor="ctr"/>
                </a:tc>
                <a:tc>
                  <a:txBody>
                    <a:bodyPr/>
                    <a:lstStyle/>
                    <a:p>
                      <a:pPr algn="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p>
                  </a:txBody>
                  <a:tcPr marL="91427" marR="91427" marT="45711" marB="45711"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p>
                  </a:txBody>
                  <a:tcPr marL="91427" marR="91427" marT="45711" marB="45711" anchor="ctr"/>
                </a:tc>
                <a:tc>
                  <a:txBody>
                    <a:bodyPr/>
                    <a:lstStyle/>
                    <a:p>
                      <a:pPr algn="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p>
                  </a:txBody>
                  <a:tcPr marL="91427" marR="91427" marT="45706" marB="45706"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p>
                  </a:txBody>
                  <a:tcPr marL="91427" marR="91427" marT="45706" marB="45706" anchor="ctr"/>
                </a:tc>
                <a:tc>
                  <a:txBody>
                    <a:bodyPr/>
                    <a:lstStyle/>
                    <a:p>
                      <a:pPr algn="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p>
                  </a:txBody>
                  <a:tcPr marL="91427" marR="91427" marT="45706" marB="45706"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p>
                  </a:txBody>
                  <a:tcPr marL="91427" marR="91427" marT="45706" marB="45706" anchor="ctr"/>
                </a:tc>
                <a:tc>
                  <a:txBody>
                    <a:bodyPr/>
                    <a:lstStyle/>
                    <a:p>
                      <a:endPar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extLst>
                  <a:ext uri="{0D108BD9-81ED-4DB2-BD59-A6C34878D82A}">
                    <a16:rowId xmlns:a16="http://schemas.microsoft.com/office/drawing/2014/main" val="10005"/>
                  </a:ext>
                </a:extLst>
              </a:tr>
              <a:tr h="420979">
                <a:tc vMerge="1">
                  <a:txBody>
                    <a:bodyPr/>
                    <a:lstStyle/>
                    <a:p>
                      <a:endParaRPr lang="ja-JP" altLang="en-US" sz="1400"/>
                    </a:p>
                  </a:txBody>
                  <a:tcPr/>
                </a:tc>
                <a:tc>
                  <a:txBody>
                    <a:bodyPr/>
                    <a:lstStyle/>
                    <a:p>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モノレール</a:t>
                      </a:r>
                    </a:p>
                  </a:txBody>
                  <a:tcPr marL="91427" marR="91427" marT="45706" marB="45706" anchor="ctr"/>
                </a:tc>
                <a:tc>
                  <a:txBody>
                    <a:bodyPr/>
                    <a:lstStyle/>
                    <a:p>
                      <a:pPr algn="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p>
                  </a:txBody>
                  <a:tcPr marL="91427" marR="91427" marT="45711" marB="45711"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28.6</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11" marB="45711" anchor="ctr"/>
                </a:tc>
                <a:tc>
                  <a:txBody>
                    <a:bodyPr/>
                    <a:lstStyle/>
                    <a:p>
                      <a:pPr algn="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p>
                  </a:txBody>
                  <a:tcPr marL="91427" marR="91427" marT="45706" marB="45706"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28.6</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algn="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a:t>
                      </a:r>
                    </a:p>
                  </a:txBody>
                  <a:tcPr marL="91427" marR="91427" marT="45706" marB="45706"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R11</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年延伸事業の開業に伴い、</a:t>
                      </a:r>
                      <a:endPar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路線・約</a:t>
                      </a: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8.9km</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増</a:t>
                      </a:r>
                    </a:p>
                  </a:txBody>
                  <a:tcPr marL="91427" marR="91427" marT="45706" marB="45706" anchor="ctr"/>
                </a:tc>
                <a:extLst>
                  <a:ext uri="{0D108BD9-81ED-4DB2-BD59-A6C34878D82A}">
                    <a16:rowId xmlns:a16="http://schemas.microsoft.com/office/drawing/2014/main" val="10006"/>
                  </a:ext>
                </a:extLst>
              </a:tr>
              <a:tr h="257264">
                <a:tc rowSpan="9">
                  <a:txBody>
                    <a:bodyPr/>
                    <a:lstStyle/>
                    <a:p>
                      <a:r>
                        <a:rPr kumimoji="1" lang="ja-JP" altLang="en-US" sz="1050">
                          <a:latin typeface="Meiryo UI" panose="020B0604030504040204" pitchFamily="50" charset="-128"/>
                          <a:ea typeface="Meiryo UI" panose="020B0604030504040204" pitchFamily="50" charset="-128"/>
                          <a:cs typeface="Meiryo UI" panose="020B0604030504040204" pitchFamily="50" charset="-128"/>
                        </a:rPr>
                        <a:t>治水</a:t>
                      </a:r>
                    </a:p>
                  </a:txBody>
                  <a:tcPr marL="91427" marR="91427" marT="45706" marB="45706"/>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154</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本</a:t>
                      </a: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777 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154</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本</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777 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algn="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本</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algn="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延長等は左右岸平均（府管理河川）</a:t>
                      </a:r>
                    </a:p>
                  </a:txBody>
                  <a:tcPr marL="91427" marR="91427" marT="45706" marB="45706" anchor="ctr"/>
                </a:tc>
                <a:extLst>
                  <a:ext uri="{0D108BD9-81ED-4DB2-BD59-A6C34878D82A}">
                    <a16:rowId xmlns:a16="http://schemas.microsoft.com/office/drawing/2014/main" val="10007"/>
                  </a:ext>
                </a:extLst>
              </a:tr>
              <a:tr h="257264">
                <a:tc vMerge="1">
                  <a:txBody>
                    <a:bodyPr/>
                    <a:lstStyle/>
                    <a:p>
                      <a:endParaRPr kumimoji="1" lang="ja-JP" altLang="en-US"/>
                    </a:p>
                  </a:txBody>
                  <a:tcP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河川設備</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183</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p>
                  </a:txBody>
                  <a:tcPr marL="91427" marR="91427" marT="45711" marB="45711"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183</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p>
                  </a:txBody>
                  <a:tcPr marL="91427" marR="91427" marT="45706" marB="45706"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pPr algn="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水門、排水機場等</a:t>
                      </a:r>
                    </a:p>
                  </a:txBody>
                  <a:tcPr marL="91427" marR="91427" marT="45706" marB="45706" anchor="ctr"/>
                </a:tc>
                <a:extLst>
                  <a:ext uri="{0D108BD9-81ED-4DB2-BD59-A6C34878D82A}">
                    <a16:rowId xmlns:a16="http://schemas.microsoft.com/office/drawing/2014/main" val="10008"/>
                  </a:ext>
                </a:extLst>
              </a:tr>
              <a:tr h="257264">
                <a:tc vMerge="1">
                  <a:txBody>
                    <a:bodyPr/>
                    <a:lstStyle/>
                    <a:p>
                      <a:endParaRPr kumimoji="1" lang="ja-JP" altLang="en-US" sz="1400"/>
                    </a:p>
                  </a:txBody>
                  <a:tcP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砂防堰堤等</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852</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32,225 ha</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1,038</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p>
                  </a:txBody>
                  <a:tcPr marL="91427" marR="91427" marT="45706" marB="45706"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pPr algn="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+186</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基数は本堤及び床固め</a:t>
                      </a:r>
                    </a:p>
                  </a:txBody>
                  <a:tcPr marL="91427" marR="91427" marT="45706" marB="45706" anchor="ctr"/>
                </a:tc>
                <a:extLst>
                  <a:ext uri="{0D108BD9-81ED-4DB2-BD59-A6C34878D82A}">
                    <a16:rowId xmlns:a16="http://schemas.microsoft.com/office/drawing/2014/main" val="10009"/>
                  </a:ext>
                </a:extLst>
              </a:tr>
              <a:tr h="257264">
                <a:tc vMerge="1">
                  <a:txBody>
                    <a:bodyPr/>
                    <a:lstStyle/>
                    <a:p>
                      <a:endParaRPr kumimoji="1" lang="ja-JP" altLang="en-US"/>
                    </a:p>
                  </a:txBody>
                  <a:tcP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渓流保全工</a:t>
                      </a:r>
                    </a:p>
                  </a:txBody>
                  <a:tcPr marL="91427" marR="91427" marT="45706" marB="45706" anchor="ctr"/>
                </a:tc>
                <a:tc>
                  <a:txBody>
                    <a:bodyPr/>
                    <a:lstStyle/>
                    <a:p>
                      <a:pPr algn="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68.5 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11" marB="45711" anchor="ctr"/>
                </a:tc>
                <a:tc>
                  <a:txBody>
                    <a:bodyPr/>
                    <a:lstStyle/>
                    <a:p>
                      <a:pPr algn="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92.1 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+23.6km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extLst>
                  <a:ext uri="{0D108BD9-81ED-4DB2-BD59-A6C34878D82A}">
                    <a16:rowId xmlns:a16="http://schemas.microsoft.com/office/drawing/2014/main" val="10010"/>
                  </a:ext>
                </a:extLst>
              </a:tr>
              <a:tr h="257264">
                <a:tc vMerge="1">
                  <a:txBody>
                    <a:bodyPr/>
                    <a:lstStyle/>
                    <a:p>
                      <a:endParaRPr kumimoji="1" lang="ja-JP" altLang="en-US" sz="1400"/>
                    </a:p>
                  </a:txBody>
                  <a:tcPr/>
                </a:tc>
                <a:tc>
                  <a:txBody>
                    <a:bodyPr/>
                    <a:lstStyle/>
                    <a:p>
                      <a:r>
                        <a:rPr kumimoji="1" lang="ja-JP" altLang="en-US" sz="800">
                          <a:solidFill>
                            <a:schemeClr val="tx1"/>
                          </a:solidFill>
                          <a:latin typeface="Meiryo UI" panose="020B0604030504040204" pitchFamily="50" charset="-128"/>
                          <a:ea typeface="Meiryo UI" panose="020B0604030504040204" pitchFamily="50" charset="-128"/>
                          <a:cs typeface="Meiryo UI" panose="020B0604030504040204" pitchFamily="50" charset="-128"/>
                        </a:rPr>
                        <a:t>急傾斜地崩壊防止施設</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173</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p>
                  </a:txBody>
                  <a:tcPr marL="91427" marR="91427" marT="45711" marB="45711"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180</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p>
                  </a:txBody>
                  <a:tcPr marL="91427" marR="91427" marT="45706" marB="45706"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endParaRPr kumimoji="1" lang="ja-JP" altLang="en-US" sz="1050" strike="sngStrike" baseline="0">
                        <a:solidFill>
                          <a:schemeClr val="tx1"/>
                        </a:solidFill>
                        <a:highlight>
                          <a:srgbClr val="FFFF00"/>
                        </a:highlight>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extLst>
                  <a:ext uri="{0D108BD9-81ED-4DB2-BD59-A6C34878D82A}">
                    <a16:rowId xmlns:a16="http://schemas.microsoft.com/office/drawing/2014/main" val="10011"/>
                  </a:ext>
                </a:extLst>
              </a:tr>
              <a:tr h="420979">
                <a:tc vMerge="1">
                  <a:txBody>
                    <a:bodyPr/>
                    <a:lstStyle/>
                    <a:p>
                      <a:endParaRPr kumimoji="1" lang="ja-JP" altLang="en-US" sz="1400"/>
                    </a:p>
                  </a:txBody>
                  <a:tcP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地すべり防止施設</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p>
                  </a:txBody>
                  <a:tcPr marL="91427" marR="91427" marT="45711" marB="45711"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p>
                  </a:txBody>
                  <a:tcPr marL="91427" marR="91427" marT="45706" marB="45706"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地すべり防止区域指定箇所数は</a:t>
                      </a:r>
                      <a:endPar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直轄除く</a:t>
                      </a:r>
                    </a:p>
                  </a:txBody>
                  <a:tcPr marL="91427" marR="91427" marT="45706" marB="45706" anchor="ctr"/>
                </a:tc>
                <a:extLst>
                  <a:ext uri="{0D108BD9-81ED-4DB2-BD59-A6C34878D82A}">
                    <a16:rowId xmlns:a16="http://schemas.microsoft.com/office/drawing/2014/main" val="10012"/>
                  </a:ext>
                </a:extLst>
              </a:tr>
              <a:tr h="257264">
                <a:tc vMerge="1">
                  <a:txBody>
                    <a:bodyPr/>
                    <a:lstStyle/>
                    <a:p>
                      <a:endParaRPr kumimoji="1" lang="ja-JP" altLang="en-US" sz="1400"/>
                    </a:p>
                  </a:txBody>
                  <a:tcP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ダム</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p>
                  </a:txBody>
                  <a:tcPr marL="91427" marR="91427" marT="45711" marB="45711"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p>
                  </a:txBody>
                  <a:tcPr marL="91427" marR="91427" marT="45706" marB="45706"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pPr algn="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箕面川、狭山池、安威川</a:t>
                      </a:r>
                    </a:p>
                  </a:txBody>
                  <a:tcPr marL="91427" marR="91427" marT="45706" marB="45706" anchor="ctr"/>
                </a:tc>
                <a:extLst>
                  <a:ext uri="{0D108BD9-81ED-4DB2-BD59-A6C34878D82A}">
                    <a16:rowId xmlns:a16="http://schemas.microsoft.com/office/drawing/2014/main" val="10013"/>
                  </a:ext>
                </a:extLst>
              </a:tr>
              <a:tr h="257264">
                <a:tc vMerge="1">
                  <a:txBody>
                    <a:bodyPr/>
                    <a:lstStyle/>
                    <a:p>
                      <a:endParaRPr kumimoji="1" lang="ja-JP" altLang="en-US" sz="1400"/>
                    </a:p>
                  </a:txBody>
                  <a:tcP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海岸</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74 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74 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地区</a:t>
                      </a:r>
                    </a:p>
                  </a:txBody>
                  <a:tcPr marL="91427" marR="91427" marT="45706" marB="45706" anchor="ctr"/>
                </a:tc>
                <a:tc>
                  <a:txBody>
                    <a:bodyPr/>
                    <a:lstStyle/>
                    <a:p>
                      <a:pPr algn="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extLst>
                  <a:ext uri="{0D108BD9-81ED-4DB2-BD59-A6C34878D82A}">
                    <a16:rowId xmlns:a16="http://schemas.microsoft.com/office/drawing/2014/main" val="10014"/>
                  </a:ext>
                </a:extLst>
              </a:tr>
              <a:tr h="257264">
                <a:tc vMerge="1">
                  <a:txBody>
                    <a:bodyPr/>
                    <a:lstStyle/>
                    <a:p>
                      <a:endParaRPr kumimoji="1" lang="ja-JP" altLang="en-US" sz="1050">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海岸設備</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172</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p>
                  </a:txBody>
                  <a:tcPr marL="91427" marR="91427" marT="45711" marB="45711" anchor="ctr"/>
                </a:tc>
                <a:tc>
                  <a:txBody>
                    <a:bodyPr/>
                    <a:lstStyle/>
                    <a:p>
                      <a:pPr algn="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174</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p>
                  </a:txBody>
                  <a:tcPr marL="91427" marR="91427" marT="45706" marB="45706" anchor="ctr"/>
                </a:tc>
                <a:tc>
                  <a:txBody>
                    <a:bodyPr/>
                    <a:lstStyle/>
                    <a:p>
                      <a:pPr algn="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p>
                  </a:txBody>
                  <a:tcPr marL="91427" marR="91427" marT="45706" marB="45706" anchor="ctr"/>
                </a:tc>
                <a:tc>
                  <a:txBody>
                    <a:bodyPr/>
                    <a:lstStyle/>
                    <a:p>
                      <a:pPr algn="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algn="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p>
                  </a:txBody>
                  <a:tcPr marL="91427" marR="91427" marT="45706" marB="45706"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施設数は水門等</a:t>
                      </a:r>
                    </a:p>
                  </a:txBody>
                  <a:tcPr marL="91427" marR="91427" marT="45706" marB="45706" anchor="ctr"/>
                </a:tc>
                <a:extLst>
                  <a:ext uri="{0D108BD9-81ED-4DB2-BD59-A6C34878D82A}">
                    <a16:rowId xmlns:a16="http://schemas.microsoft.com/office/drawing/2014/main" val="3390653550"/>
                  </a:ext>
                </a:extLst>
              </a:tr>
              <a:tr h="257264">
                <a:tc rowSpan="2">
                  <a:txBody>
                    <a:bodyPr/>
                    <a:lstStyle/>
                    <a:p>
                      <a:r>
                        <a:rPr kumimoji="1" lang="ja-JP" altLang="en-US" sz="1050">
                          <a:latin typeface="Meiryo UI" panose="020B0604030504040204" pitchFamily="50" charset="-128"/>
                          <a:ea typeface="Meiryo UI" panose="020B0604030504040204" pitchFamily="50" charset="-128"/>
                          <a:cs typeface="Meiryo UI" panose="020B0604030504040204" pitchFamily="50" charset="-128"/>
                        </a:rPr>
                        <a:t>下水道</a:t>
                      </a:r>
                    </a:p>
                  </a:txBody>
                  <a:tcPr marL="91427" marR="91427" marT="45706" marB="45706"/>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管渠</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a:t>
                      </a: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558.4 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569 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algn="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+10.6km</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extLst>
                  <a:ext uri="{0D108BD9-81ED-4DB2-BD59-A6C34878D82A}">
                    <a16:rowId xmlns:a16="http://schemas.microsoft.com/office/drawing/2014/main" val="10015"/>
                  </a:ext>
                </a:extLst>
              </a:tr>
              <a:tr h="257264">
                <a:tc vMerge="1">
                  <a:txBody>
                    <a:bodyPr/>
                    <a:lstStyle/>
                    <a:p>
                      <a:endParaRPr lang="ja-JP" altLang="en-US" sz="1400"/>
                    </a:p>
                  </a:txBody>
                  <a:tcPr/>
                </a:tc>
                <a:tc>
                  <a:txBody>
                    <a:bodyPr/>
                    <a:lstStyle/>
                    <a:p>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設備</a:t>
                      </a:r>
                    </a:p>
                  </a:txBody>
                  <a:tcPr marL="91427" marR="91427" marT="45706" marB="45706" anchor="ctr"/>
                </a:tc>
                <a:tc>
                  <a:txBody>
                    <a:bodyPr/>
                    <a:lstStyle/>
                    <a:p>
                      <a:pPr algn="r"/>
                      <a:r>
                        <a:rPr kumimoji="1" lang="en-US" altLang="ja-JP" sz="1050">
                          <a:latin typeface="Meiryo UI" panose="020B0604030504040204" pitchFamily="50" charset="-128"/>
                          <a:ea typeface="Meiryo UI" panose="020B0604030504040204" pitchFamily="50" charset="-128"/>
                          <a:cs typeface="Meiryo UI" panose="020B0604030504040204" pitchFamily="50" charset="-128"/>
                        </a:rPr>
                        <a:t>4,059</a:t>
                      </a:r>
                      <a:r>
                        <a:rPr kumimoji="1" lang="ja-JP" altLang="en-US" sz="1050">
                          <a:latin typeface="Meiryo UI" panose="020B0604030504040204" pitchFamily="50" charset="-128"/>
                          <a:ea typeface="Meiryo UI" panose="020B0604030504040204" pitchFamily="50" charset="-128"/>
                          <a:cs typeface="Meiryo UI" panose="020B0604030504040204" pitchFamily="50" charset="-128"/>
                        </a:rPr>
                        <a:t>施設</a:t>
                      </a:r>
                    </a:p>
                  </a:txBody>
                  <a:tcPr marL="91427" marR="91427" marT="45711" marB="45711" anchor="ctr"/>
                </a:tc>
                <a:tc>
                  <a:txBody>
                    <a:bodyPr/>
                    <a:lstStyle/>
                    <a:p>
                      <a:pPr algn="r"/>
                      <a:r>
                        <a:rPr kumimoji="1" lang="ja-JP" altLang="en-US" sz="1050">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4,371</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p>
                  </a:txBody>
                  <a:tcPr marL="91427" marR="91427" marT="45706" marB="45706" anchor="ctr"/>
                </a:tc>
                <a:tc>
                  <a:txBody>
                    <a:bodyPr/>
                    <a:lstStyle/>
                    <a:p>
                      <a:pPr algn="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algn="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extLst>
                  <a:ext uri="{0D108BD9-81ED-4DB2-BD59-A6C34878D82A}">
                    <a16:rowId xmlns:a16="http://schemas.microsoft.com/office/drawing/2014/main" val="10016"/>
                  </a:ext>
                </a:extLst>
              </a:tr>
              <a:tr h="420979">
                <a:tc gridSpan="2">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港湾</a:t>
                      </a:r>
                    </a:p>
                  </a:txBody>
                  <a:tcPr marL="91427" marR="91427" marT="45706" marB="45706" anchor="ctr"/>
                </a:tc>
                <a:tc hMerge="1">
                  <a:txBody>
                    <a:bodyPr/>
                    <a:lstStyle/>
                    <a:p>
                      <a:endParaRPr kumimoji="1" lang="ja-JP" altLang="en-US" sz="1400">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tc>
                <a:tc>
                  <a:txBody>
                    <a:bodyPr/>
                    <a:lstStyle/>
                    <a:p>
                      <a:pPr algn="r"/>
                      <a:r>
                        <a:rPr kumimoji="1" lang="en-US" altLang="ja-JP" sz="1050">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1050">
                          <a:latin typeface="Meiryo UI" panose="020B0604030504040204" pitchFamily="50" charset="-128"/>
                          <a:ea typeface="Meiryo UI" panose="020B0604030504040204" pitchFamily="50" charset="-128"/>
                          <a:cs typeface="Meiryo UI" panose="020B0604030504040204" pitchFamily="50" charset="-128"/>
                        </a:rPr>
                        <a:t>施設</a:t>
                      </a:r>
                    </a:p>
                  </a:txBody>
                  <a:tcPr marL="91427" marR="91427" marT="45711" marB="45711" anchor="ctr"/>
                </a:tc>
                <a:tc>
                  <a:txBody>
                    <a:bodyPr/>
                    <a:lstStyle/>
                    <a:p>
                      <a:pPr algn="r"/>
                      <a:r>
                        <a:rPr kumimoji="1" lang="ja-JP" altLang="en-US" sz="1050">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p>
                  </a:txBody>
                  <a:tcPr marL="91427" marR="91427" marT="45706" marB="45706" anchor="ctr"/>
                </a:tc>
                <a:tc>
                  <a:txBody>
                    <a:bodyPr/>
                    <a:lstStyle/>
                    <a:p>
                      <a:pPr algn="r"/>
                      <a:r>
                        <a:rPr kumimoji="1" lang="ja-JP" altLang="en-US" sz="1050">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pPr algn="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algn="r"/>
                      <a:r>
                        <a:rPr kumimoji="1" lang="ja-JP" altLang="en-US" sz="1050">
                          <a:latin typeface="Meiryo UI" panose="020B0604030504040204" pitchFamily="50" charset="-128"/>
                          <a:ea typeface="Meiryo UI" panose="020B0604030504040204" pitchFamily="50" charset="-128"/>
                          <a:cs typeface="Meiryo UI" panose="020B0604030504040204" pitchFamily="50" charset="-128"/>
                        </a:rPr>
                        <a:t>－</a:t>
                      </a:r>
                    </a:p>
                  </a:txBody>
                  <a:tcPr marL="91427" marR="91427" marT="45706" marB="45706" anchor="ctr"/>
                </a:tc>
                <a:tc>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施設数は港湾・物揚場・外郭施設（鋼構造）</a:t>
                      </a: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臨港交通施設除く</a:t>
                      </a:r>
                    </a:p>
                  </a:txBody>
                  <a:tcPr marL="91427" marR="91427" marT="45706" marB="45706" anchor="ctr"/>
                </a:tc>
                <a:extLst>
                  <a:ext uri="{0D108BD9-81ED-4DB2-BD59-A6C34878D82A}">
                    <a16:rowId xmlns:a16="http://schemas.microsoft.com/office/drawing/2014/main" val="10017"/>
                  </a:ext>
                </a:extLst>
              </a:tr>
              <a:tr h="257264">
                <a:tc gridSpan="2">
                  <a:txBody>
                    <a:bodyPr/>
                    <a:lstStyle/>
                    <a:p>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p>
                  </a:txBody>
                  <a:tcPr marL="91427" marR="91427" marT="45706" marB="45706"/>
                </a:tc>
                <a:tc hMerge="1">
                  <a:txBody>
                    <a:bodyPr/>
                    <a:lstStyle/>
                    <a:p>
                      <a:endParaRPr kumimoji="1" lang="ja-JP" altLang="en-US" sz="1400"/>
                    </a:p>
                  </a:txBody>
                  <a:tcPr/>
                </a:tc>
                <a:tc>
                  <a:txBody>
                    <a:bodyPr/>
                    <a:lstStyle/>
                    <a:p>
                      <a:pPr algn="r"/>
                      <a:r>
                        <a:rPr kumimoji="1" lang="en-US" altLang="ja-JP" sz="105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a:latin typeface="Meiryo UI" panose="020B0604030504040204" pitchFamily="50" charset="-128"/>
                          <a:ea typeface="Meiryo UI" panose="020B0604030504040204" pitchFamily="50" charset="-128"/>
                          <a:cs typeface="Meiryo UI" panose="020B0604030504040204" pitchFamily="50" charset="-128"/>
                        </a:rPr>
                        <a:t>公園</a:t>
                      </a:r>
                    </a:p>
                  </a:txBody>
                  <a:tcPr marL="91427" marR="91427" marT="45711" marB="45711" anchor="ctr"/>
                </a:tc>
                <a:tc>
                  <a:txBody>
                    <a:bodyPr/>
                    <a:lstStyle/>
                    <a:p>
                      <a:pPr algn="r"/>
                      <a:r>
                        <a:rPr kumimoji="1" lang="en-US" altLang="ja-JP" sz="1050">
                          <a:latin typeface="Meiryo UI" panose="020B0604030504040204" pitchFamily="50" charset="-128"/>
                          <a:ea typeface="Meiryo UI" panose="020B0604030504040204" pitchFamily="50" charset="-128"/>
                          <a:cs typeface="Meiryo UI" panose="020B0604030504040204" pitchFamily="50" charset="-128"/>
                        </a:rPr>
                        <a:t>968.2 ha</a:t>
                      </a:r>
                      <a:endParaRPr kumimoji="1" lang="ja-JP" altLang="en-US" sz="1050">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11" marB="45711"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1008.7 ha</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pPr algn="r"/>
                      <a:r>
                        <a:rPr kumimoji="1" lang="en-US" altLang="ja-JP" sz="1050">
                          <a:solidFill>
                            <a:schemeClr val="tx1"/>
                          </a:solidFill>
                          <a:latin typeface="Meiryo UI" panose="020B0604030504040204" pitchFamily="50" charset="-128"/>
                          <a:ea typeface="Meiryo UI" panose="020B0604030504040204" pitchFamily="50" charset="-128"/>
                          <a:cs typeface="Meiryo UI" panose="020B0604030504040204" pitchFamily="50" charset="-128"/>
                        </a:rPr>
                        <a:t>+40.5 ha</a:t>
                      </a:r>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tc>
                  <a:txBody>
                    <a:bodyPr/>
                    <a:lstStyle/>
                    <a:p>
                      <a:endParaRPr kumimoji="1" lang="ja-JP" altLang="en-US" sz="105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27" marR="91427" marT="45706" marB="45706" anchor="ctr"/>
                </a:tc>
                <a:extLst>
                  <a:ext uri="{0D108BD9-81ED-4DB2-BD59-A6C34878D82A}">
                    <a16:rowId xmlns:a16="http://schemas.microsoft.com/office/drawing/2014/main" val="10018"/>
                  </a:ext>
                </a:extLst>
              </a:tr>
            </a:tbl>
          </a:graphicData>
        </a:graphic>
      </p:graphicFrame>
      <p:sp>
        <p:nvSpPr>
          <p:cNvPr id="8" name="Rectangle 2">
            <a:extLst>
              <a:ext uri="{FF2B5EF4-FFF2-40B4-BE49-F238E27FC236}">
                <a16:creationId xmlns:a16="http://schemas.microsoft.com/office/drawing/2014/main" id="{EF45C0F2-B046-4472-8A5A-3662123E0BB6}"/>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 name="正方形/長方形 8">
            <a:extLst>
              <a:ext uri="{FF2B5EF4-FFF2-40B4-BE49-F238E27FC236}">
                <a16:creationId xmlns:a16="http://schemas.microsoft.com/office/drawing/2014/main" id="{93FB2ECA-E7AC-4195-ACD1-1C82CD1B99FC}"/>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itchFamily="50" charset="-128"/>
              <a:ea typeface="Meiryo UI" pitchFamily="50" charset="-128"/>
              <a:cs typeface="Meiryo UI" pitchFamily="50" charset="-128"/>
            </a:endParaRPr>
          </a:p>
        </p:txBody>
      </p:sp>
      <p:sp>
        <p:nvSpPr>
          <p:cNvPr id="10" name="正方形/長方形 9">
            <a:extLst>
              <a:ext uri="{FF2B5EF4-FFF2-40B4-BE49-F238E27FC236}">
                <a16:creationId xmlns:a16="http://schemas.microsoft.com/office/drawing/2014/main" id="{4EDBE52A-50DB-4446-BD55-BAECE8A88855}"/>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1</a:t>
            </a:r>
            <a:r>
              <a:rPr lang="ja-JP" altLang="en-US" sz="2400" b="1">
                <a:solidFill>
                  <a:schemeClr val="bg1"/>
                </a:solidFill>
                <a:latin typeface="Meiryo UI" pitchFamily="50" charset="-128"/>
                <a:ea typeface="Meiryo UI" pitchFamily="50" charset="-128"/>
                <a:cs typeface="Meiryo UI" pitchFamily="50" charset="-128"/>
              </a:rPr>
              <a:t>　大阪府都市基盤施設の概要</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11" name="二等辺三角形 10">
            <a:extLst>
              <a:ext uri="{FF2B5EF4-FFF2-40B4-BE49-F238E27FC236}">
                <a16:creationId xmlns:a16="http://schemas.microsoft.com/office/drawing/2014/main" id="{10999FFD-58DA-49C6-90D4-F32F6BED28DB}"/>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itchFamily="50" charset="-128"/>
              <a:ea typeface="Meiryo UI" pitchFamily="50" charset="-128"/>
              <a:cs typeface="Meiryo UI" pitchFamily="50" charset="-128"/>
            </a:endParaRPr>
          </a:p>
        </p:txBody>
      </p:sp>
      <p:sp>
        <p:nvSpPr>
          <p:cNvPr id="9223" name="正方形/長方形 11">
            <a:extLst>
              <a:ext uri="{FF2B5EF4-FFF2-40B4-BE49-F238E27FC236}">
                <a16:creationId xmlns:a16="http://schemas.microsoft.com/office/drawing/2014/main" id="{562C562D-3E73-469F-B7F8-EE48E912D605}"/>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9225" name="スライド番号プレースホルダー 2">
            <a:extLst>
              <a:ext uri="{FF2B5EF4-FFF2-40B4-BE49-F238E27FC236}">
                <a16:creationId xmlns:a16="http://schemas.microsoft.com/office/drawing/2014/main" id="{4E049CAB-4937-4D23-8587-425130BBC0FF}"/>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98BE0BFE-4C44-4161-95DA-EE5C07248513}"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7</a:t>
            </a:fld>
            <a:endParaRPr lang="ja-JP" altLang="en-US" sz="1200">
              <a:solidFill>
                <a:srgbClr val="898989"/>
              </a:solidFill>
              <a:latin typeface="Meiryo UI" panose="020B0604030504040204" pitchFamily="50" charset="-128"/>
              <a:ea typeface="Meiryo UI" panose="020B0604030504040204"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909BFCE8-5A59-4684-A702-44D208FEEF97}"/>
              </a:ext>
            </a:extLst>
          </p:cNvPr>
          <p:cNvGraphicFramePr>
            <a:graphicFrameLocks noGrp="1"/>
          </p:cNvGraphicFramePr>
          <p:nvPr>
            <p:extLst>
              <p:ext uri="{D42A27DB-BD31-4B8C-83A1-F6EECF244321}">
                <p14:modId xmlns:p14="http://schemas.microsoft.com/office/powerpoint/2010/main" val="4060685791"/>
              </p:ext>
            </p:extLst>
          </p:nvPr>
        </p:nvGraphicFramePr>
        <p:xfrm>
          <a:off x="68263" y="727075"/>
          <a:ext cx="8896350" cy="5367341"/>
        </p:xfrm>
        <a:graphic>
          <a:graphicData uri="http://schemas.openxmlformats.org/drawingml/2006/table">
            <a:tbl>
              <a:tblPr firstRow="1" firstCol="1" bandRow="1">
                <a:tableStyleId>{5C22544A-7EE6-4342-B048-85BDC9FD1C3A}</a:tableStyleId>
              </a:tblPr>
              <a:tblGrid>
                <a:gridCol w="2271521">
                  <a:extLst>
                    <a:ext uri="{9D8B030D-6E8A-4147-A177-3AD203B41FA5}">
                      <a16:colId xmlns:a16="http://schemas.microsoft.com/office/drawing/2014/main" val="20000"/>
                    </a:ext>
                  </a:extLst>
                </a:gridCol>
                <a:gridCol w="1332622">
                  <a:extLst>
                    <a:ext uri="{9D8B030D-6E8A-4147-A177-3AD203B41FA5}">
                      <a16:colId xmlns:a16="http://schemas.microsoft.com/office/drawing/2014/main" val="20001"/>
                    </a:ext>
                  </a:extLst>
                </a:gridCol>
                <a:gridCol w="1332622">
                  <a:extLst>
                    <a:ext uri="{9D8B030D-6E8A-4147-A177-3AD203B41FA5}">
                      <a16:colId xmlns:a16="http://schemas.microsoft.com/office/drawing/2014/main" val="20002"/>
                    </a:ext>
                  </a:extLst>
                </a:gridCol>
                <a:gridCol w="1332622">
                  <a:extLst>
                    <a:ext uri="{9D8B030D-6E8A-4147-A177-3AD203B41FA5}">
                      <a16:colId xmlns:a16="http://schemas.microsoft.com/office/drawing/2014/main" val="20003"/>
                    </a:ext>
                  </a:extLst>
                </a:gridCol>
                <a:gridCol w="1332622">
                  <a:extLst>
                    <a:ext uri="{9D8B030D-6E8A-4147-A177-3AD203B41FA5}">
                      <a16:colId xmlns:a16="http://schemas.microsoft.com/office/drawing/2014/main" val="20004"/>
                    </a:ext>
                  </a:extLst>
                </a:gridCol>
                <a:gridCol w="1294341">
                  <a:extLst>
                    <a:ext uri="{9D8B030D-6E8A-4147-A177-3AD203B41FA5}">
                      <a16:colId xmlns:a16="http://schemas.microsoft.com/office/drawing/2014/main" val="20005"/>
                    </a:ext>
                  </a:extLst>
                </a:gridCol>
              </a:tblGrid>
              <a:tr h="707609">
                <a:tc>
                  <a:txBody>
                    <a:bodyPr/>
                    <a:lstStyle/>
                    <a:p>
                      <a:pPr algn="ctr">
                        <a:spcAft>
                          <a:spcPts val="0"/>
                        </a:spcAft>
                      </a:pPr>
                      <a:r>
                        <a:rPr lang="ja-JP" sz="1400" kern="100">
                          <a:solidFill>
                            <a:schemeClr val="bg1"/>
                          </a:solidFill>
                          <a:effectLst/>
                          <a:latin typeface="Meiryo UI" pitchFamily="50" charset="-128"/>
                          <a:ea typeface="Meiryo UI" pitchFamily="50" charset="-128"/>
                          <a:cs typeface="Meiryo UI" pitchFamily="50" charset="-128"/>
                        </a:rPr>
                        <a:t>施設・総数</a:t>
                      </a:r>
                    </a:p>
                  </a:txBody>
                  <a:tcPr marL="68579" marR="68579" marT="0" marB="0" anchor="ctr"/>
                </a:tc>
                <a:tc>
                  <a:txBody>
                    <a:bodyPr/>
                    <a:lstStyle/>
                    <a:p>
                      <a:pPr algn="ctr">
                        <a:spcAft>
                          <a:spcPts val="0"/>
                        </a:spcAft>
                      </a:pPr>
                      <a:endParaRPr lang="en-US" altLang="ja-JP" sz="1200" kern="100">
                        <a:solidFill>
                          <a:schemeClr val="bg1"/>
                        </a:solidFill>
                        <a:effectLst/>
                        <a:latin typeface="Meiryo UI" pitchFamily="50" charset="-128"/>
                        <a:ea typeface="Meiryo UI" pitchFamily="50" charset="-128"/>
                        <a:cs typeface="Meiryo UI" pitchFamily="50" charset="-128"/>
                      </a:endParaRPr>
                    </a:p>
                    <a:p>
                      <a:pPr algn="ctr">
                        <a:spcAft>
                          <a:spcPts val="0"/>
                        </a:spcAft>
                      </a:pPr>
                      <a:endParaRPr lang="en-US" altLang="ja-JP" sz="1200" kern="100">
                        <a:solidFill>
                          <a:schemeClr val="bg1"/>
                        </a:solidFill>
                        <a:effectLst/>
                        <a:latin typeface="Meiryo UI" pitchFamily="50" charset="-128"/>
                        <a:ea typeface="Meiryo UI" pitchFamily="50" charset="-128"/>
                        <a:cs typeface="Meiryo UI" pitchFamily="50" charset="-128"/>
                      </a:endParaRPr>
                    </a:p>
                    <a:p>
                      <a:pPr algn="ctr">
                        <a:spcAft>
                          <a:spcPts val="0"/>
                        </a:spcAft>
                      </a:pPr>
                      <a:r>
                        <a:rPr lang="ja-JP" altLang="en-US" sz="1200" kern="100">
                          <a:solidFill>
                            <a:schemeClr val="bg1"/>
                          </a:solidFill>
                          <a:effectLst/>
                          <a:latin typeface="Meiryo UI" pitchFamily="50" charset="-128"/>
                          <a:ea typeface="Meiryo UI" pitchFamily="50" charset="-128"/>
                          <a:cs typeface="Meiryo UI" pitchFamily="50" charset="-128"/>
                        </a:rPr>
                        <a:t>大阪府</a:t>
                      </a:r>
                      <a:endParaRPr lang="ja-JP" sz="1200" kern="100">
                        <a:solidFill>
                          <a:schemeClr val="bg1"/>
                        </a:solidFill>
                        <a:effectLst/>
                        <a:latin typeface="Meiryo UI" pitchFamily="50" charset="-128"/>
                        <a:ea typeface="Meiryo UI" pitchFamily="50" charset="-128"/>
                        <a:cs typeface="Meiryo UI" pitchFamily="50" charset="-128"/>
                      </a:endParaRPr>
                    </a:p>
                  </a:txBody>
                  <a:tcPr marL="68579" marR="68579" marT="0" marB="0" anchor="ctr"/>
                </a:tc>
                <a:tc>
                  <a:txBody>
                    <a:bodyPr/>
                    <a:lstStyle/>
                    <a:p>
                      <a:pPr algn="ctr">
                        <a:spcAft>
                          <a:spcPts val="0"/>
                        </a:spcAft>
                      </a:pPr>
                      <a:endParaRPr lang="en-US" altLang="ja-JP" sz="1200" kern="100">
                        <a:solidFill>
                          <a:schemeClr val="bg1"/>
                        </a:solidFill>
                        <a:effectLst/>
                        <a:latin typeface="Meiryo UI" pitchFamily="50" charset="-128"/>
                        <a:ea typeface="Meiryo UI" pitchFamily="50" charset="-128"/>
                        <a:cs typeface="Meiryo UI" pitchFamily="50" charset="-128"/>
                      </a:endParaRPr>
                    </a:p>
                    <a:p>
                      <a:pPr algn="ctr">
                        <a:spcAft>
                          <a:spcPts val="0"/>
                        </a:spcAft>
                      </a:pPr>
                      <a:endParaRPr lang="en-US" altLang="ja-JP" sz="1200" kern="100">
                        <a:solidFill>
                          <a:schemeClr val="bg1"/>
                        </a:solidFill>
                        <a:effectLst/>
                        <a:latin typeface="Meiryo UI" pitchFamily="50" charset="-128"/>
                        <a:ea typeface="Meiryo UI" pitchFamily="50" charset="-128"/>
                        <a:cs typeface="Meiryo UI" pitchFamily="50" charset="-128"/>
                      </a:endParaRPr>
                    </a:p>
                    <a:p>
                      <a:pPr algn="ctr">
                        <a:spcAft>
                          <a:spcPts val="0"/>
                        </a:spcAft>
                      </a:pPr>
                      <a:r>
                        <a:rPr lang="ja-JP" sz="1200" kern="100">
                          <a:solidFill>
                            <a:schemeClr val="bg1"/>
                          </a:solidFill>
                          <a:effectLst/>
                          <a:latin typeface="Meiryo UI" pitchFamily="50" charset="-128"/>
                          <a:ea typeface="Meiryo UI" pitchFamily="50" charset="-128"/>
                          <a:cs typeface="Meiryo UI" pitchFamily="50" charset="-128"/>
                        </a:rPr>
                        <a:t>現状</a:t>
                      </a:r>
                    </a:p>
                  </a:txBody>
                  <a:tcPr marL="68579" marR="68579" marT="0" marB="0" anchor="ctr"/>
                </a:tc>
                <a:tc>
                  <a:txBody>
                    <a:bodyPr/>
                    <a:lstStyle/>
                    <a:p>
                      <a:pPr algn="ctr">
                        <a:spcAft>
                          <a:spcPts val="0"/>
                        </a:spcAft>
                      </a:pPr>
                      <a:endParaRPr lang="en-US" sz="1200" kern="100">
                        <a:solidFill>
                          <a:schemeClr val="bg1"/>
                        </a:solidFill>
                        <a:effectLst/>
                        <a:latin typeface="Meiryo UI" pitchFamily="50" charset="-128"/>
                        <a:ea typeface="Meiryo UI" pitchFamily="50" charset="-128"/>
                        <a:cs typeface="Meiryo UI" pitchFamily="50" charset="-128"/>
                      </a:endParaRPr>
                    </a:p>
                    <a:p>
                      <a:pPr algn="ctr">
                        <a:spcAft>
                          <a:spcPts val="0"/>
                        </a:spcAft>
                      </a:pPr>
                      <a:endParaRPr lang="en-US" sz="1200" kern="100">
                        <a:solidFill>
                          <a:schemeClr val="bg1"/>
                        </a:solidFill>
                        <a:effectLst/>
                        <a:latin typeface="Meiryo UI" pitchFamily="50" charset="-128"/>
                        <a:ea typeface="Meiryo UI" pitchFamily="50" charset="-128"/>
                        <a:cs typeface="Meiryo UI" pitchFamily="50" charset="-128"/>
                      </a:endParaRPr>
                    </a:p>
                    <a:p>
                      <a:pPr algn="ctr">
                        <a:spcAft>
                          <a:spcPts val="0"/>
                        </a:spcAft>
                      </a:pPr>
                      <a:r>
                        <a:rPr lang="en-US" sz="1200" kern="100">
                          <a:solidFill>
                            <a:schemeClr val="bg1"/>
                          </a:solidFill>
                          <a:effectLst/>
                          <a:latin typeface="Meiryo UI"/>
                          <a:ea typeface="Meiryo UI"/>
                          <a:cs typeface="Meiryo UI" pitchFamily="50" charset="-128"/>
                        </a:rPr>
                        <a:t>10</a:t>
                      </a:r>
                      <a:r>
                        <a:rPr lang="ja-JP" sz="1200" kern="100">
                          <a:solidFill>
                            <a:schemeClr val="bg1"/>
                          </a:solidFill>
                          <a:effectLst/>
                          <a:latin typeface="Meiryo UI"/>
                          <a:ea typeface="Meiryo UI"/>
                          <a:cs typeface="Meiryo UI" pitchFamily="50" charset="-128"/>
                        </a:rPr>
                        <a:t>年後</a:t>
                      </a:r>
                    </a:p>
                  </a:txBody>
                  <a:tcPr marL="68579" marR="68579" marT="0" marB="0" anchor="ctr"/>
                </a:tc>
                <a:tc>
                  <a:txBody>
                    <a:bodyPr/>
                    <a:lstStyle/>
                    <a:p>
                      <a:pPr algn="ctr">
                        <a:spcAft>
                          <a:spcPts val="0"/>
                        </a:spcAft>
                      </a:pPr>
                      <a:endParaRPr lang="en-US" sz="1200" kern="100">
                        <a:solidFill>
                          <a:schemeClr val="bg1"/>
                        </a:solidFill>
                        <a:effectLst/>
                        <a:latin typeface="Meiryo UI" pitchFamily="50" charset="-128"/>
                        <a:ea typeface="Meiryo UI" pitchFamily="50" charset="-128"/>
                        <a:cs typeface="Meiryo UI" pitchFamily="50" charset="-128"/>
                      </a:endParaRPr>
                    </a:p>
                    <a:p>
                      <a:pPr algn="ctr">
                        <a:spcAft>
                          <a:spcPts val="0"/>
                        </a:spcAft>
                      </a:pPr>
                      <a:endParaRPr lang="en-US" sz="1200" kern="100">
                        <a:solidFill>
                          <a:schemeClr val="bg1"/>
                        </a:solidFill>
                        <a:effectLst/>
                        <a:latin typeface="Meiryo UI" pitchFamily="50" charset="-128"/>
                        <a:ea typeface="Meiryo UI" pitchFamily="50" charset="-128"/>
                        <a:cs typeface="Meiryo UI" pitchFamily="50" charset="-128"/>
                      </a:endParaRPr>
                    </a:p>
                    <a:p>
                      <a:pPr algn="ctr">
                        <a:spcAft>
                          <a:spcPts val="0"/>
                        </a:spcAft>
                      </a:pPr>
                      <a:r>
                        <a:rPr lang="en-US" sz="1200" kern="100">
                          <a:solidFill>
                            <a:schemeClr val="bg1"/>
                          </a:solidFill>
                          <a:effectLst/>
                          <a:latin typeface="Meiryo UI"/>
                          <a:ea typeface="Meiryo UI"/>
                          <a:cs typeface="Meiryo UI" pitchFamily="50" charset="-128"/>
                        </a:rPr>
                        <a:t>20</a:t>
                      </a:r>
                      <a:r>
                        <a:rPr lang="ja-JP" sz="1200" kern="100">
                          <a:solidFill>
                            <a:schemeClr val="bg1"/>
                          </a:solidFill>
                          <a:effectLst/>
                          <a:latin typeface="Meiryo UI"/>
                          <a:ea typeface="Meiryo UI"/>
                          <a:cs typeface="Meiryo UI" pitchFamily="50" charset="-128"/>
                        </a:rPr>
                        <a:t>年後</a:t>
                      </a:r>
                    </a:p>
                  </a:txBody>
                  <a:tcPr marL="68579" marR="68579" marT="0" marB="0" anchor="ctr"/>
                </a:tc>
                <a:tc>
                  <a:txBody>
                    <a:bodyPr/>
                    <a:lstStyle/>
                    <a:p>
                      <a:pPr algn="ctr">
                        <a:spcAft>
                          <a:spcPts val="0"/>
                        </a:spcAft>
                      </a:pPr>
                      <a:r>
                        <a:rPr lang="ja-JP" sz="1200" kern="100">
                          <a:solidFill>
                            <a:schemeClr val="bg1"/>
                          </a:solidFill>
                          <a:effectLst/>
                          <a:latin typeface="Meiryo UI"/>
                          <a:ea typeface="Meiryo UI"/>
                          <a:cs typeface="Meiryo UI" pitchFamily="50" charset="-128"/>
                        </a:rPr>
                        <a:t>耐用年数</a:t>
                      </a:r>
                      <a:r>
                        <a:rPr lang="en-US" altLang="ja-JP" sz="1200" kern="100" baseline="30000">
                          <a:solidFill>
                            <a:schemeClr val="bg1"/>
                          </a:solidFill>
                          <a:effectLst/>
                          <a:latin typeface="Meiryo UI"/>
                          <a:ea typeface="Meiryo UI"/>
                          <a:cs typeface="Meiryo UI" pitchFamily="50" charset="-128"/>
                        </a:rPr>
                        <a:t>※2</a:t>
                      </a:r>
                    </a:p>
                  </a:txBody>
                  <a:tcPr marL="68579" marR="68579" marT="0" marB="0" anchor="ctr"/>
                </a:tc>
                <a:extLst>
                  <a:ext uri="{0D108BD9-81ED-4DB2-BD59-A6C34878D82A}">
                    <a16:rowId xmlns:a16="http://schemas.microsoft.com/office/drawing/2014/main" val="10000"/>
                  </a:ext>
                </a:extLst>
              </a:tr>
              <a:tr h="517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kern="100">
                          <a:solidFill>
                            <a:schemeClr val="bg1"/>
                          </a:solidFill>
                          <a:effectLst/>
                          <a:latin typeface="Meiryo UI"/>
                          <a:ea typeface="Meiryo UI"/>
                          <a:cs typeface="Meiryo UI" pitchFamily="50" charset="-128"/>
                        </a:rPr>
                        <a:t>橋梁</a:t>
                      </a:r>
                      <a:r>
                        <a:rPr lang="en-US" sz="1200" kern="100">
                          <a:solidFill>
                            <a:schemeClr val="bg1"/>
                          </a:solidFill>
                          <a:effectLst/>
                          <a:latin typeface="Meiryo UI"/>
                          <a:ea typeface="Meiryo UI"/>
                          <a:cs typeface="Meiryo UI" pitchFamily="50" charset="-128"/>
                        </a:rPr>
                        <a:t>(</a:t>
                      </a:r>
                      <a:r>
                        <a:rPr lang="ja-JP" altLang="en-US" sz="1200" kern="100">
                          <a:solidFill>
                            <a:schemeClr val="bg1"/>
                          </a:solidFill>
                          <a:effectLst/>
                          <a:latin typeface="Meiryo UI"/>
                          <a:ea typeface="Meiryo UI"/>
                          <a:cs typeface="Meiryo UI" pitchFamily="50" charset="-128"/>
                        </a:rPr>
                        <a:t>橋長</a:t>
                      </a:r>
                      <a:r>
                        <a:rPr lang="en-US" altLang="ja-JP" sz="1200" kern="100">
                          <a:solidFill>
                            <a:schemeClr val="bg1"/>
                          </a:solidFill>
                          <a:effectLst/>
                          <a:latin typeface="Meiryo UI"/>
                          <a:ea typeface="Meiryo UI"/>
                          <a:cs typeface="Meiryo UI" pitchFamily="50" charset="-128"/>
                        </a:rPr>
                        <a:t>2</a:t>
                      </a:r>
                      <a:r>
                        <a:rPr lang="ja-JP" altLang="ja-JP" sz="1200" kern="100">
                          <a:solidFill>
                            <a:schemeClr val="bg1"/>
                          </a:solidFill>
                          <a:effectLst/>
                          <a:latin typeface="Meiryo UI"/>
                          <a:ea typeface="Meiryo UI"/>
                          <a:cs typeface="Meiryo UI" pitchFamily="50" charset="-128"/>
                        </a:rPr>
                        <a:t>ｍ以上</a:t>
                      </a:r>
                      <a:r>
                        <a:rPr lang="en-US" altLang="ja-JP" sz="1200" kern="100">
                          <a:solidFill>
                            <a:schemeClr val="bg1"/>
                          </a:solidFill>
                          <a:effectLst/>
                          <a:latin typeface="Meiryo UI"/>
                          <a:ea typeface="Meiryo UI"/>
                          <a:cs typeface="Meiryo UI" pitchFamily="50" charset="-128"/>
                        </a:rPr>
                        <a:t>)</a:t>
                      </a:r>
                      <a:endParaRPr lang="ja-JP" sz="1200" kern="100">
                        <a:solidFill>
                          <a:schemeClr val="bg1"/>
                        </a:solidFill>
                        <a:effectLst/>
                        <a:latin typeface="Meiryo UI"/>
                        <a:ea typeface="Meiryo UI"/>
                        <a:cs typeface="Meiryo UI" pitchFamily="50" charset="-128"/>
                      </a:endParaRPr>
                    </a:p>
                    <a:p>
                      <a:pPr algn="l">
                        <a:spcAft>
                          <a:spcPts val="0"/>
                        </a:spcAft>
                      </a:pPr>
                      <a:r>
                        <a:rPr lang="en-US" altLang="ja-JP" sz="1200" kern="100">
                          <a:solidFill>
                            <a:schemeClr val="bg1"/>
                          </a:solidFill>
                          <a:effectLst/>
                          <a:latin typeface="Meiryo UI"/>
                          <a:ea typeface="Meiryo UI"/>
                          <a:cs typeface="Meiryo UI" pitchFamily="50" charset="-128"/>
                        </a:rPr>
                        <a:t>2399</a:t>
                      </a:r>
                      <a:r>
                        <a:rPr lang="ja-JP" sz="1200" kern="100">
                          <a:solidFill>
                            <a:schemeClr val="bg1"/>
                          </a:solidFill>
                          <a:effectLst/>
                          <a:latin typeface="Meiryo UI"/>
                          <a:ea typeface="Meiryo UI"/>
                          <a:cs typeface="Meiryo UI" pitchFamily="50" charset="-128"/>
                        </a:rPr>
                        <a:t>橋</a:t>
                      </a: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54</a:t>
                      </a:r>
                      <a:r>
                        <a:rPr lang="ja-JP" altLang="en-US" sz="1200" kern="100">
                          <a:solidFill>
                            <a:schemeClr val="tx1"/>
                          </a:solidFill>
                          <a:effectLst/>
                          <a:latin typeface="Meiryo UI"/>
                          <a:ea typeface="Meiryo UI"/>
                          <a:cs typeface="Meiryo UI" pitchFamily="50" charset="-128"/>
                        </a:rPr>
                        <a:t>年</a:t>
                      </a:r>
                      <a:endParaRPr lang="ja-JP" sz="1200" kern="100" baseline="300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29</a:t>
                      </a:r>
                      <a:r>
                        <a:rPr lang="ja-JP" sz="1200" kern="100">
                          <a:solidFill>
                            <a:schemeClr val="tx1"/>
                          </a:solidFill>
                          <a:effectLst/>
                          <a:latin typeface="Meiryo UI"/>
                          <a:ea typeface="Meiryo UI"/>
                          <a:cs typeface="Meiryo UI" pitchFamily="50" charset="-128"/>
                        </a:rPr>
                        <a:t>％</a:t>
                      </a:r>
                    </a:p>
                    <a:p>
                      <a:pPr algn="ctr">
                        <a:spcAft>
                          <a:spcPts val="0"/>
                        </a:spcAft>
                      </a:pPr>
                      <a:r>
                        <a:rPr lang="en-US" sz="1200" kern="100">
                          <a:solidFill>
                            <a:schemeClr val="tx1"/>
                          </a:solidFill>
                          <a:effectLst/>
                          <a:latin typeface="Meiryo UI"/>
                          <a:ea typeface="Meiryo UI"/>
                          <a:cs typeface="Meiryo UI" pitchFamily="50" charset="-128"/>
                        </a:rPr>
                        <a:t>654</a:t>
                      </a:r>
                      <a:r>
                        <a:rPr lang="ja-JP" sz="1200" kern="100">
                          <a:solidFill>
                            <a:schemeClr val="tx1"/>
                          </a:solidFill>
                          <a:effectLst/>
                          <a:latin typeface="Meiryo UI"/>
                          <a:ea typeface="Meiryo UI"/>
                          <a:cs typeface="Meiryo UI" pitchFamily="50" charset="-128"/>
                        </a:rPr>
                        <a:t>橋</a:t>
                      </a: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62</a:t>
                      </a:r>
                      <a:r>
                        <a:rPr lang="ja-JP" sz="1200" kern="100">
                          <a:solidFill>
                            <a:schemeClr val="tx1"/>
                          </a:solidFill>
                          <a:effectLst/>
                          <a:latin typeface="Meiryo UI"/>
                          <a:ea typeface="Meiryo UI"/>
                          <a:cs typeface="Meiryo UI" pitchFamily="50" charset="-128"/>
                        </a:rPr>
                        <a:t>％</a:t>
                      </a:r>
                    </a:p>
                    <a:p>
                      <a:pPr algn="ctr">
                        <a:spcAft>
                          <a:spcPts val="0"/>
                        </a:spcAft>
                      </a:pPr>
                      <a:r>
                        <a:rPr lang="en-US" altLang="ja-JP" sz="1200" kern="100">
                          <a:solidFill>
                            <a:schemeClr val="tx1"/>
                          </a:solidFill>
                          <a:effectLst/>
                          <a:latin typeface="Meiryo UI"/>
                          <a:ea typeface="Meiryo UI"/>
                          <a:cs typeface="Meiryo UI" pitchFamily="50" charset="-128"/>
                        </a:rPr>
                        <a:t>1435</a:t>
                      </a:r>
                      <a:r>
                        <a:rPr lang="ja-JP" sz="1200" kern="100">
                          <a:solidFill>
                            <a:schemeClr val="tx1"/>
                          </a:solidFill>
                          <a:effectLst/>
                          <a:latin typeface="Meiryo UI"/>
                          <a:ea typeface="Meiryo UI"/>
                          <a:cs typeface="Meiryo UI" pitchFamily="50" charset="-128"/>
                        </a:rPr>
                        <a:t>橋</a:t>
                      </a: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77</a:t>
                      </a:r>
                      <a:r>
                        <a:rPr lang="ja-JP" sz="1200" kern="100">
                          <a:solidFill>
                            <a:schemeClr val="tx1"/>
                          </a:solidFill>
                          <a:effectLst/>
                          <a:latin typeface="Meiryo UI"/>
                          <a:ea typeface="Meiryo UI"/>
                          <a:cs typeface="Meiryo UI" pitchFamily="50" charset="-128"/>
                        </a:rPr>
                        <a:t>％</a:t>
                      </a:r>
                    </a:p>
                    <a:p>
                      <a:pPr algn="ctr">
                        <a:spcAft>
                          <a:spcPts val="0"/>
                        </a:spcAft>
                      </a:pPr>
                      <a:r>
                        <a:rPr lang="en-US" altLang="ja-JP" sz="1200" kern="100">
                          <a:solidFill>
                            <a:schemeClr val="tx1"/>
                          </a:solidFill>
                          <a:effectLst/>
                          <a:latin typeface="Meiryo UI"/>
                          <a:ea typeface="Meiryo UI"/>
                          <a:cs typeface="Meiryo UI" pitchFamily="50" charset="-128"/>
                        </a:rPr>
                        <a:t>1763</a:t>
                      </a:r>
                      <a:r>
                        <a:rPr lang="ja-JP" sz="1200" kern="100">
                          <a:solidFill>
                            <a:schemeClr val="tx1"/>
                          </a:solidFill>
                          <a:effectLst/>
                          <a:latin typeface="Meiryo UI"/>
                          <a:ea typeface="Meiryo UI"/>
                          <a:cs typeface="Meiryo UI" pitchFamily="50" charset="-128"/>
                        </a:rPr>
                        <a:t>橋</a:t>
                      </a:r>
                    </a:p>
                  </a:txBody>
                  <a:tcPr marL="68579" marR="68579" marT="0" marB="0" anchor="ctr"/>
                </a:tc>
                <a:tc>
                  <a:txBody>
                    <a:bodyPr/>
                    <a:lstStyle/>
                    <a:p>
                      <a:pPr algn="ctr">
                        <a:spcAft>
                          <a:spcPts val="0"/>
                        </a:spcAft>
                      </a:pPr>
                      <a:r>
                        <a:rPr lang="en-US" sz="1200" kern="100">
                          <a:solidFill>
                            <a:schemeClr val="tx1"/>
                          </a:solidFill>
                          <a:effectLst/>
                          <a:latin typeface="Meiryo UI"/>
                          <a:ea typeface="Meiryo UI"/>
                          <a:cs typeface="Meiryo UI" pitchFamily="50" charset="-128"/>
                        </a:rPr>
                        <a:t>60</a:t>
                      </a:r>
                      <a:r>
                        <a:rPr lang="ja-JP" sz="1200" kern="100">
                          <a:solidFill>
                            <a:schemeClr val="tx1"/>
                          </a:solidFill>
                          <a:effectLst/>
                          <a:latin typeface="Meiryo UI"/>
                          <a:ea typeface="Meiryo UI"/>
                          <a:cs typeface="Meiryo UI" pitchFamily="50" charset="-128"/>
                        </a:rPr>
                        <a:t>年</a:t>
                      </a:r>
                      <a:endParaRPr lang="ja-JP" sz="1000" kern="100">
                        <a:solidFill>
                          <a:schemeClr val="tx1"/>
                        </a:solidFill>
                        <a:effectLst/>
                        <a:latin typeface="Meiryo UI"/>
                        <a:ea typeface="Meiryo UI"/>
                        <a:cs typeface="Meiryo UI" pitchFamily="50" charset="-128"/>
                      </a:endParaRPr>
                    </a:p>
                  </a:txBody>
                  <a:tcPr marL="68579" marR="68579" marT="0" marB="0" anchor="ctr"/>
                </a:tc>
                <a:extLst>
                  <a:ext uri="{0D108BD9-81ED-4DB2-BD59-A6C34878D82A}">
                    <a16:rowId xmlns:a16="http://schemas.microsoft.com/office/drawing/2014/main" val="10001"/>
                  </a:ext>
                </a:extLst>
              </a:tr>
              <a:tr h="517748">
                <a:tc>
                  <a:txBody>
                    <a:bodyPr/>
                    <a:lstStyle/>
                    <a:p>
                      <a:pPr algn="l">
                        <a:spcAft>
                          <a:spcPts val="0"/>
                        </a:spcAft>
                      </a:pPr>
                      <a:r>
                        <a:rPr lang="ja-JP" sz="1200" kern="100">
                          <a:solidFill>
                            <a:schemeClr val="bg1"/>
                          </a:solidFill>
                          <a:effectLst/>
                          <a:latin typeface="Meiryo UI" pitchFamily="50" charset="-128"/>
                          <a:ea typeface="Meiryo UI" pitchFamily="50" charset="-128"/>
                          <a:cs typeface="Meiryo UI" pitchFamily="50" charset="-128"/>
                        </a:rPr>
                        <a:t>トンネル</a:t>
                      </a:r>
                    </a:p>
                    <a:p>
                      <a:pPr algn="l">
                        <a:spcAft>
                          <a:spcPts val="0"/>
                        </a:spcAft>
                      </a:pPr>
                      <a:r>
                        <a:rPr lang="en-US" altLang="ja-JP" sz="1200" kern="100">
                          <a:solidFill>
                            <a:schemeClr val="bg1"/>
                          </a:solidFill>
                          <a:effectLst/>
                          <a:latin typeface="Meiryo UI"/>
                          <a:ea typeface="Meiryo UI"/>
                          <a:cs typeface="Meiryo UI" pitchFamily="50" charset="-128"/>
                        </a:rPr>
                        <a:t>40</a:t>
                      </a:r>
                      <a:r>
                        <a:rPr lang="ja-JP" altLang="en-US" sz="1200" kern="100">
                          <a:solidFill>
                            <a:schemeClr val="bg1"/>
                          </a:solidFill>
                          <a:effectLst/>
                          <a:latin typeface="Meiryo UI"/>
                          <a:ea typeface="Meiryo UI"/>
                          <a:cs typeface="Meiryo UI" pitchFamily="50" charset="-128"/>
                        </a:rPr>
                        <a:t>本</a:t>
                      </a:r>
                      <a:endParaRPr lang="ja-JP" sz="1200" kern="100">
                        <a:solidFill>
                          <a:schemeClr val="bg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33</a:t>
                      </a:r>
                      <a:r>
                        <a:rPr lang="ja-JP" altLang="en-US" sz="1200" kern="100">
                          <a:solidFill>
                            <a:schemeClr val="tx1"/>
                          </a:solidFill>
                          <a:effectLst/>
                          <a:latin typeface="Meiryo UI"/>
                          <a:ea typeface="Meiryo UI"/>
                          <a:cs typeface="Meiryo UI" pitchFamily="50" charset="-128"/>
                        </a:rPr>
                        <a:t>年</a:t>
                      </a:r>
                      <a:endParaRPr 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8%</a:t>
                      </a:r>
                    </a:p>
                    <a:p>
                      <a:pPr algn="ctr">
                        <a:spcAft>
                          <a:spcPts val="0"/>
                        </a:spcAft>
                      </a:pPr>
                      <a:r>
                        <a:rPr lang="en-US" altLang="ja-JP" sz="1200" kern="100">
                          <a:solidFill>
                            <a:schemeClr val="tx1"/>
                          </a:solidFill>
                          <a:effectLst/>
                          <a:latin typeface="Meiryo UI"/>
                          <a:ea typeface="Meiryo UI"/>
                          <a:cs typeface="Meiryo UI" pitchFamily="50" charset="-128"/>
                        </a:rPr>
                        <a:t>3</a:t>
                      </a:r>
                      <a:r>
                        <a:rPr lang="ja-JP" altLang="en-US" sz="1200" kern="100">
                          <a:solidFill>
                            <a:schemeClr val="tx1"/>
                          </a:solidFill>
                          <a:effectLst/>
                          <a:latin typeface="Meiryo UI"/>
                          <a:ea typeface="Meiryo UI"/>
                          <a:cs typeface="Meiryo UI" pitchFamily="50" charset="-128"/>
                        </a:rPr>
                        <a:t>本</a:t>
                      </a:r>
                      <a:endParaRPr 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8%</a:t>
                      </a:r>
                    </a:p>
                    <a:p>
                      <a:pPr algn="ctr">
                        <a:spcAft>
                          <a:spcPts val="0"/>
                        </a:spcAft>
                      </a:pPr>
                      <a:r>
                        <a:rPr lang="en-US" altLang="ja-JP" sz="1200" kern="100">
                          <a:solidFill>
                            <a:schemeClr val="tx1"/>
                          </a:solidFill>
                          <a:effectLst/>
                          <a:latin typeface="Meiryo UI"/>
                          <a:ea typeface="Meiryo UI"/>
                          <a:cs typeface="Meiryo UI" pitchFamily="50" charset="-128"/>
                        </a:rPr>
                        <a:t>3</a:t>
                      </a:r>
                      <a:r>
                        <a:rPr lang="ja-JP" altLang="en-US" sz="1200" kern="100">
                          <a:solidFill>
                            <a:schemeClr val="tx1"/>
                          </a:solidFill>
                          <a:effectLst/>
                          <a:latin typeface="Meiryo UI"/>
                          <a:ea typeface="Meiryo UI"/>
                          <a:cs typeface="Meiryo UI" pitchFamily="50" charset="-128"/>
                        </a:rPr>
                        <a:t>本</a:t>
                      </a:r>
                      <a:endParaRPr 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10%</a:t>
                      </a:r>
                    </a:p>
                    <a:p>
                      <a:pPr algn="ctr">
                        <a:spcAft>
                          <a:spcPts val="0"/>
                        </a:spcAft>
                      </a:pPr>
                      <a:r>
                        <a:rPr lang="en-US" altLang="ja-JP" sz="1200" kern="100">
                          <a:solidFill>
                            <a:schemeClr val="tx1"/>
                          </a:solidFill>
                          <a:effectLst/>
                          <a:latin typeface="Meiryo UI"/>
                          <a:ea typeface="Meiryo UI"/>
                          <a:cs typeface="Meiryo UI" pitchFamily="50" charset="-128"/>
                        </a:rPr>
                        <a:t>4</a:t>
                      </a:r>
                      <a:r>
                        <a:rPr lang="ja-JP" altLang="en-US" sz="1200" kern="100">
                          <a:solidFill>
                            <a:schemeClr val="tx1"/>
                          </a:solidFill>
                          <a:effectLst/>
                          <a:latin typeface="Meiryo UI"/>
                          <a:ea typeface="Meiryo UI"/>
                          <a:cs typeface="Meiryo UI" pitchFamily="50" charset="-128"/>
                        </a:rPr>
                        <a:t>本</a:t>
                      </a:r>
                      <a:endParaRPr 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75</a:t>
                      </a:r>
                      <a:r>
                        <a:rPr lang="ja-JP" altLang="en-US" sz="1200" kern="100">
                          <a:solidFill>
                            <a:schemeClr val="tx1"/>
                          </a:solidFill>
                          <a:effectLst/>
                          <a:latin typeface="Meiryo UI"/>
                          <a:ea typeface="Meiryo UI"/>
                          <a:cs typeface="Meiryo UI" pitchFamily="50" charset="-128"/>
                        </a:rPr>
                        <a:t>年</a:t>
                      </a:r>
                      <a:endParaRPr lang="ja-JP" sz="1200" kern="100">
                        <a:solidFill>
                          <a:schemeClr val="tx1"/>
                        </a:solidFill>
                        <a:effectLst/>
                        <a:latin typeface="Meiryo UI"/>
                        <a:ea typeface="Meiryo UI"/>
                        <a:cs typeface="Meiryo UI" pitchFamily="50" charset="-128"/>
                      </a:endParaRPr>
                    </a:p>
                  </a:txBody>
                  <a:tcPr marL="68579" marR="68579" marT="0" marB="0" anchor="ctr"/>
                </a:tc>
                <a:extLst>
                  <a:ext uri="{0D108BD9-81ED-4DB2-BD59-A6C34878D82A}">
                    <a16:rowId xmlns:a16="http://schemas.microsoft.com/office/drawing/2014/main" val="10002"/>
                  </a:ext>
                </a:extLst>
              </a:tr>
              <a:tr h="517748">
                <a:tc>
                  <a:txBody>
                    <a:bodyPr/>
                    <a:lstStyle/>
                    <a:p>
                      <a:pPr algn="l">
                        <a:spcAft>
                          <a:spcPts val="0"/>
                        </a:spcAft>
                      </a:pPr>
                      <a:r>
                        <a:rPr lang="ja-JP" sz="1200" kern="100">
                          <a:solidFill>
                            <a:schemeClr val="bg1"/>
                          </a:solidFill>
                          <a:effectLst/>
                          <a:latin typeface="Meiryo UI" pitchFamily="50" charset="-128"/>
                          <a:ea typeface="Meiryo UI" pitchFamily="50" charset="-128"/>
                          <a:cs typeface="Meiryo UI" pitchFamily="50" charset="-128"/>
                        </a:rPr>
                        <a:t>河川護岸</a:t>
                      </a:r>
                    </a:p>
                    <a:p>
                      <a:pPr algn="l">
                        <a:spcAft>
                          <a:spcPts val="0"/>
                        </a:spcAft>
                      </a:pPr>
                      <a:r>
                        <a:rPr lang="en-US" altLang="ja-JP" sz="1200" kern="100">
                          <a:solidFill>
                            <a:schemeClr val="bg1"/>
                          </a:solidFill>
                          <a:effectLst/>
                          <a:latin typeface="Meiryo UI"/>
                          <a:ea typeface="Meiryo UI"/>
                          <a:cs typeface="Meiryo UI" pitchFamily="50" charset="-128"/>
                        </a:rPr>
                        <a:t>460k</a:t>
                      </a:r>
                      <a:r>
                        <a:rPr lang="ja-JP" sz="1200" kern="100">
                          <a:solidFill>
                            <a:schemeClr val="bg1"/>
                          </a:solidFill>
                          <a:effectLst/>
                          <a:latin typeface="Meiryo UI"/>
                          <a:ea typeface="Meiryo UI"/>
                          <a:cs typeface="Meiryo UI" pitchFamily="50" charset="-128"/>
                        </a:rPr>
                        <a:t>ｍ</a:t>
                      </a:r>
                      <a:r>
                        <a:rPr lang="en-US" altLang="ja-JP" sz="1200" kern="100" baseline="30000">
                          <a:solidFill>
                            <a:schemeClr val="bg1"/>
                          </a:solidFill>
                          <a:effectLst/>
                          <a:latin typeface="Meiryo UI"/>
                          <a:ea typeface="Meiryo UI"/>
                          <a:cs typeface="Meiryo UI" pitchFamily="50" charset="-128"/>
                        </a:rPr>
                        <a:t>※1</a:t>
                      </a:r>
                      <a:endParaRPr lang="ja-JP" sz="1200" kern="100" baseline="30000">
                        <a:solidFill>
                          <a:schemeClr val="bg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44</a:t>
                      </a:r>
                      <a:r>
                        <a:rPr lang="ja-JP" altLang="en-US" sz="1200" kern="100">
                          <a:solidFill>
                            <a:schemeClr val="tx1"/>
                          </a:solidFill>
                          <a:effectLst/>
                          <a:latin typeface="Meiryo UI"/>
                          <a:ea typeface="Meiryo UI"/>
                          <a:cs typeface="Meiryo UI" pitchFamily="50" charset="-128"/>
                        </a:rPr>
                        <a:t>年</a:t>
                      </a:r>
                      <a:endParaRPr 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a:solidFill>
                            <a:schemeClr val="tx1"/>
                          </a:solidFill>
                          <a:effectLst/>
                          <a:latin typeface="Meiryo UI"/>
                          <a:ea typeface="Meiryo UI"/>
                          <a:cs typeface="Meiryo UI" pitchFamily="50" charset="-128"/>
                        </a:rPr>
                        <a:t> 54</a:t>
                      </a:r>
                      <a:r>
                        <a:rPr lang="ja-JP" altLang="ja-JP" sz="1200" kern="100">
                          <a:solidFill>
                            <a:schemeClr val="tx1"/>
                          </a:solidFill>
                          <a:effectLst/>
                          <a:latin typeface="Meiryo UI"/>
                          <a:ea typeface="Meiryo UI"/>
                          <a:cs typeface="Meiryo UI" pitchFamily="50" charset="-128"/>
                        </a:rPr>
                        <a:t>％</a:t>
                      </a:r>
                      <a:endParaRPr lang="en-US" altLang="ja-JP" sz="1200" kern="100">
                        <a:solidFill>
                          <a:schemeClr val="tx1"/>
                        </a:solidFill>
                        <a:effectLst/>
                        <a:latin typeface="Meiryo UI"/>
                        <a:ea typeface="Meiryo UI"/>
                        <a:cs typeface="Meiryo UI"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kern="100">
                          <a:solidFill>
                            <a:schemeClr val="tx1"/>
                          </a:solidFill>
                          <a:effectLst/>
                          <a:latin typeface="Meiryo UI"/>
                          <a:ea typeface="Meiryo UI"/>
                          <a:cs typeface="Meiryo UI" pitchFamily="50" charset="-128"/>
                        </a:rPr>
                        <a:t>264km</a:t>
                      </a:r>
                      <a:endParaRPr 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kern="100">
                          <a:solidFill>
                            <a:schemeClr val="tx1"/>
                          </a:solidFill>
                          <a:effectLst/>
                          <a:latin typeface="Meiryo UI"/>
                          <a:ea typeface="Meiryo UI"/>
                          <a:cs typeface="Meiryo UI" pitchFamily="50" charset="-128"/>
                        </a:rPr>
                        <a:t> 69</a:t>
                      </a:r>
                      <a:r>
                        <a:rPr lang="ja-JP" altLang="ja-JP" sz="1200" kern="100">
                          <a:solidFill>
                            <a:schemeClr val="tx1"/>
                          </a:solidFill>
                          <a:effectLst/>
                          <a:latin typeface="Meiryo UI"/>
                          <a:ea typeface="Meiryo UI"/>
                          <a:cs typeface="Meiryo UI" pitchFamily="50" charset="-128"/>
                        </a:rPr>
                        <a:t>％</a:t>
                      </a:r>
                      <a:endParaRPr lang="en-US" altLang="ja-JP" sz="1200" kern="100">
                        <a:solidFill>
                          <a:schemeClr val="tx1"/>
                        </a:solidFill>
                        <a:effectLst/>
                        <a:latin typeface="Meiryo UI"/>
                        <a:ea typeface="Meiryo UI"/>
                        <a:cs typeface="Meiryo UI"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kern="100">
                          <a:solidFill>
                            <a:schemeClr val="tx1"/>
                          </a:solidFill>
                          <a:effectLst/>
                          <a:latin typeface="Meiryo UI"/>
                          <a:ea typeface="Meiryo UI"/>
                          <a:cs typeface="Meiryo UI" pitchFamily="50" charset="-128"/>
                        </a:rPr>
                        <a:t>351km</a:t>
                      </a:r>
                      <a:endParaRPr lang="ja-JP" alt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a:solidFill>
                            <a:schemeClr val="tx1"/>
                          </a:solidFill>
                          <a:effectLst/>
                          <a:latin typeface="Meiryo UI"/>
                          <a:ea typeface="Meiryo UI"/>
                          <a:cs typeface="Meiryo UI" pitchFamily="50" charset="-128"/>
                        </a:rPr>
                        <a:t> </a:t>
                      </a:r>
                      <a:r>
                        <a:rPr lang="en-US" altLang="ja-JP" sz="1200" kern="100">
                          <a:solidFill>
                            <a:schemeClr val="tx1"/>
                          </a:solidFill>
                          <a:effectLst/>
                          <a:latin typeface="Meiryo UI"/>
                          <a:ea typeface="Meiryo UI"/>
                          <a:cs typeface="Meiryo UI" pitchFamily="50" charset="-128"/>
                        </a:rPr>
                        <a:t> 86</a:t>
                      </a:r>
                      <a:r>
                        <a:rPr lang="ja-JP" altLang="ja-JP" sz="1200" kern="100">
                          <a:solidFill>
                            <a:schemeClr val="tx1"/>
                          </a:solidFill>
                          <a:effectLst/>
                          <a:latin typeface="Meiryo UI"/>
                          <a:ea typeface="Meiryo UI"/>
                          <a:cs typeface="Meiryo UI" pitchFamily="50" charset="-128"/>
                        </a:rPr>
                        <a:t>％</a:t>
                      </a:r>
                      <a:endParaRPr lang="en-US" altLang="ja-JP" sz="1200" kern="100">
                        <a:solidFill>
                          <a:schemeClr val="tx1"/>
                        </a:solidFill>
                        <a:effectLst/>
                        <a:latin typeface="Meiryo UI"/>
                        <a:ea typeface="Meiryo UI"/>
                        <a:cs typeface="Meiryo UI"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kern="100">
                          <a:solidFill>
                            <a:schemeClr val="tx1"/>
                          </a:solidFill>
                          <a:effectLst/>
                          <a:latin typeface="Meiryo UI"/>
                          <a:ea typeface="Meiryo UI"/>
                          <a:cs typeface="Meiryo UI" pitchFamily="50" charset="-128"/>
                        </a:rPr>
                        <a:t>455km</a:t>
                      </a:r>
                      <a:endParaRPr lang="ja-JP" alt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sz="1200" kern="100">
                          <a:solidFill>
                            <a:schemeClr val="tx1"/>
                          </a:solidFill>
                          <a:effectLst/>
                          <a:latin typeface="Meiryo UI"/>
                          <a:ea typeface="Meiryo UI"/>
                          <a:cs typeface="Meiryo UI" pitchFamily="50" charset="-128"/>
                        </a:rPr>
                        <a:t> 50</a:t>
                      </a:r>
                      <a:r>
                        <a:rPr lang="ja-JP" altLang="en-US" sz="1200" kern="100">
                          <a:solidFill>
                            <a:schemeClr val="tx1"/>
                          </a:solidFill>
                          <a:effectLst/>
                          <a:latin typeface="Meiryo UI"/>
                          <a:ea typeface="Meiryo UI"/>
                          <a:cs typeface="Meiryo UI" pitchFamily="50" charset="-128"/>
                        </a:rPr>
                        <a:t>年</a:t>
                      </a:r>
                      <a:endParaRPr lang="ja-JP" sz="1200" kern="100">
                        <a:solidFill>
                          <a:schemeClr val="tx1"/>
                        </a:solidFill>
                        <a:effectLst/>
                        <a:latin typeface="Meiryo UI"/>
                        <a:ea typeface="Meiryo UI"/>
                        <a:cs typeface="Meiryo UI" pitchFamily="50" charset="-128"/>
                      </a:endParaRPr>
                    </a:p>
                  </a:txBody>
                  <a:tcPr marL="68579" marR="68579" marT="0" marB="0" anchor="ctr"/>
                </a:tc>
                <a:extLst>
                  <a:ext uri="{0D108BD9-81ED-4DB2-BD59-A6C34878D82A}">
                    <a16:rowId xmlns:a16="http://schemas.microsoft.com/office/drawing/2014/main" val="10003"/>
                  </a:ext>
                </a:extLst>
              </a:tr>
              <a:tr h="517748">
                <a:tc>
                  <a:txBody>
                    <a:bodyPr/>
                    <a:lstStyle/>
                    <a:p>
                      <a:pPr algn="l">
                        <a:spcAft>
                          <a:spcPts val="0"/>
                        </a:spcAft>
                      </a:pPr>
                      <a:r>
                        <a:rPr lang="ja-JP" sz="1200" kern="100">
                          <a:solidFill>
                            <a:schemeClr val="bg1"/>
                          </a:solidFill>
                          <a:effectLst/>
                          <a:latin typeface="Meiryo UI" pitchFamily="50" charset="-128"/>
                          <a:ea typeface="Meiryo UI" pitchFamily="50" charset="-128"/>
                          <a:cs typeface="Meiryo UI" pitchFamily="50" charset="-128"/>
                        </a:rPr>
                        <a:t>河川設備（水門等）</a:t>
                      </a:r>
                    </a:p>
                    <a:p>
                      <a:pPr algn="l">
                        <a:spcAft>
                          <a:spcPts val="0"/>
                        </a:spcAft>
                      </a:pPr>
                      <a:r>
                        <a:rPr lang="en-US" sz="1200" kern="100">
                          <a:solidFill>
                            <a:schemeClr val="bg1"/>
                          </a:solidFill>
                          <a:effectLst/>
                          <a:latin typeface="Meiryo UI"/>
                          <a:ea typeface="Meiryo UI"/>
                          <a:cs typeface="Meiryo UI" pitchFamily="50" charset="-128"/>
                        </a:rPr>
                        <a:t>183</a:t>
                      </a:r>
                      <a:r>
                        <a:rPr lang="ja-JP" sz="1200" kern="100">
                          <a:solidFill>
                            <a:schemeClr val="bg1"/>
                          </a:solidFill>
                          <a:effectLst/>
                          <a:latin typeface="Meiryo UI"/>
                          <a:ea typeface="Meiryo UI"/>
                          <a:cs typeface="Meiryo UI" pitchFamily="50" charset="-128"/>
                        </a:rPr>
                        <a:t>施設</a:t>
                      </a:r>
                    </a:p>
                  </a:txBody>
                  <a:tcPr marL="68579" marR="6857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kern="100">
                          <a:solidFill>
                            <a:schemeClr val="tx1"/>
                          </a:solidFill>
                          <a:effectLst/>
                          <a:latin typeface="Meiryo UI"/>
                          <a:ea typeface="Meiryo UI"/>
                          <a:cs typeface="Meiryo UI" pitchFamily="50" charset="-128"/>
                        </a:rPr>
                        <a:t>25年</a:t>
                      </a:r>
                      <a:endParaRPr lang="ja-JP" alt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44%</a:t>
                      </a:r>
                    </a:p>
                    <a:p>
                      <a:pPr algn="ctr">
                        <a:spcAft>
                          <a:spcPts val="0"/>
                        </a:spcAft>
                      </a:pPr>
                      <a:r>
                        <a:rPr lang="en-US" altLang="ja-JP" sz="1200" kern="100">
                          <a:solidFill>
                            <a:schemeClr val="tx1"/>
                          </a:solidFill>
                          <a:effectLst/>
                          <a:latin typeface="Meiryo UI"/>
                          <a:ea typeface="Meiryo UI"/>
                          <a:cs typeface="Meiryo UI" pitchFamily="50" charset="-128"/>
                        </a:rPr>
                        <a:t>80</a:t>
                      </a:r>
                      <a:r>
                        <a:rPr lang="ja-JP" sz="1200" kern="100">
                          <a:solidFill>
                            <a:schemeClr val="tx1"/>
                          </a:solidFill>
                          <a:effectLst/>
                          <a:latin typeface="Meiryo UI"/>
                          <a:ea typeface="Meiryo UI"/>
                          <a:cs typeface="Meiryo UI" pitchFamily="50" charset="-128"/>
                        </a:rPr>
                        <a:t>施設</a:t>
                      </a: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70%</a:t>
                      </a:r>
                    </a:p>
                    <a:p>
                      <a:pPr algn="ctr">
                        <a:spcAft>
                          <a:spcPts val="0"/>
                        </a:spcAft>
                      </a:pPr>
                      <a:r>
                        <a:rPr lang="en-US" sz="1200" kern="100">
                          <a:solidFill>
                            <a:schemeClr val="tx1"/>
                          </a:solidFill>
                          <a:effectLst/>
                          <a:latin typeface="Meiryo UI"/>
                          <a:ea typeface="Meiryo UI"/>
                          <a:cs typeface="Meiryo UI" pitchFamily="50" charset="-128"/>
                        </a:rPr>
                        <a:t>128</a:t>
                      </a:r>
                      <a:r>
                        <a:rPr lang="ja-JP" sz="1200" kern="100">
                          <a:solidFill>
                            <a:schemeClr val="tx1"/>
                          </a:solidFill>
                          <a:effectLst/>
                          <a:latin typeface="Meiryo UI"/>
                          <a:ea typeface="Meiryo UI"/>
                          <a:cs typeface="Meiryo UI" pitchFamily="50" charset="-128"/>
                        </a:rPr>
                        <a:t>施設</a:t>
                      </a: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90%</a:t>
                      </a:r>
                    </a:p>
                    <a:p>
                      <a:pPr algn="ctr">
                        <a:spcAft>
                          <a:spcPts val="0"/>
                        </a:spcAft>
                      </a:pPr>
                      <a:r>
                        <a:rPr lang="en-US" altLang="ja-JP" sz="1200" kern="100">
                          <a:solidFill>
                            <a:schemeClr val="tx1"/>
                          </a:solidFill>
                          <a:effectLst/>
                          <a:latin typeface="Meiryo UI"/>
                          <a:ea typeface="Meiryo UI"/>
                          <a:cs typeface="Meiryo UI" pitchFamily="50" charset="-128"/>
                        </a:rPr>
                        <a:t>165</a:t>
                      </a:r>
                      <a:r>
                        <a:rPr lang="ja-JP" sz="1200" kern="100">
                          <a:solidFill>
                            <a:schemeClr val="tx1"/>
                          </a:solidFill>
                          <a:effectLst/>
                          <a:latin typeface="Meiryo UI"/>
                          <a:ea typeface="Meiryo UI"/>
                          <a:cs typeface="Meiryo UI" pitchFamily="50" charset="-128"/>
                        </a:rPr>
                        <a:t>施設</a:t>
                      </a: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10</a:t>
                      </a:r>
                      <a:r>
                        <a:rPr lang="ja-JP" altLang="en-US" sz="1200" kern="100">
                          <a:solidFill>
                            <a:schemeClr val="tx1"/>
                          </a:solidFill>
                          <a:effectLst/>
                          <a:latin typeface="Meiryo UI"/>
                          <a:ea typeface="Meiryo UI"/>
                          <a:cs typeface="Meiryo UI" pitchFamily="50" charset="-128"/>
                        </a:rPr>
                        <a:t>～</a:t>
                      </a:r>
                      <a:r>
                        <a:rPr lang="en-US" altLang="ja-JP" sz="1200" kern="100">
                          <a:solidFill>
                            <a:schemeClr val="tx1"/>
                          </a:solidFill>
                          <a:effectLst/>
                          <a:latin typeface="Meiryo UI"/>
                          <a:ea typeface="Meiryo UI"/>
                          <a:cs typeface="Meiryo UI" pitchFamily="50" charset="-128"/>
                        </a:rPr>
                        <a:t>40</a:t>
                      </a:r>
                      <a:r>
                        <a:rPr lang="ja-JP" altLang="en-US" sz="1200" kern="100">
                          <a:solidFill>
                            <a:schemeClr val="tx1"/>
                          </a:solidFill>
                          <a:effectLst/>
                          <a:latin typeface="Meiryo UI"/>
                          <a:ea typeface="Meiryo UI"/>
                          <a:cs typeface="Meiryo UI" pitchFamily="50" charset="-128"/>
                        </a:rPr>
                        <a:t>年</a:t>
                      </a:r>
                      <a:r>
                        <a:rPr lang="en-US" sz="1200" kern="100">
                          <a:solidFill>
                            <a:schemeClr val="tx1"/>
                          </a:solidFill>
                          <a:effectLst/>
                          <a:latin typeface="Meiryo UI"/>
                          <a:ea typeface="Meiryo UI"/>
                          <a:cs typeface="Meiryo UI" pitchFamily="50" charset="-128"/>
                        </a:rPr>
                        <a:t> </a:t>
                      </a:r>
                      <a:endParaRPr lang="ja-JP" sz="1200" kern="100">
                        <a:solidFill>
                          <a:schemeClr val="tx1"/>
                        </a:solidFill>
                        <a:effectLst/>
                        <a:latin typeface="Meiryo UI"/>
                        <a:ea typeface="Meiryo UI"/>
                        <a:cs typeface="Meiryo UI" pitchFamily="50" charset="-128"/>
                      </a:endParaRPr>
                    </a:p>
                  </a:txBody>
                  <a:tcPr marL="68579" marR="68579" marT="0" marB="0" anchor="ctr"/>
                </a:tc>
                <a:extLst>
                  <a:ext uri="{0D108BD9-81ED-4DB2-BD59-A6C34878D82A}">
                    <a16:rowId xmlns:a16="http://schemas.microsoft.com/office/drawing/2014/main" val="10004"/>
                  </a:ext>
                </a:extLst>
              </a:tr>
              <a:tr h="517748">
                <a:tc>
                  <a:txBody>
                    <a:bodyPr/>
                    <a:lstStyle/>
                    <a:p>
                      <a:pPr algn="l">
                        <a:spcAft>
                          <a:spcPts val="0"/>
                        </a:spcAft>
                      </a:pPr>
                      <a:r>
                        <a:rPr lang="ja-JP" sz="1200" kern="100">
                          <a:solidFill>
                            <a:schemeClr val="bg1"/>
                          </a:solidFill>
                          <a:effectLst/>
                          <a:latin typeface="Meiryo UI" pitchFamily="50" charset="-128"/>
                          <a:ea typeface="Meiryo UI" pitchFamily="50" charset="-128"/>
                          <a:cs typeface="Meiryo UI" pitchFamily="50" charset="-128"/>
                        </a:rPr>
                        <a:t>港湾・物揚場他</a:t>
                      </a:r>
                      <a:r>
                        <a:rPr lang="ja-JP" altLang="en-US" sz="1200" kern="100">
                          <a:solidFill>
                            <a:schemeClr val="bg1"/>
                          </a:solidFill>
                          <a:effectLst/>
                          <a:latin typeface="Meiryo UI" pitchFamily="50" charset="-128"/>
                          <a:ea typeface="Meiryo UI" pitchFamily="50" charset="-128"/>
                          <a:cs typeface="Meiryo UI" pitchFamily="50" charset="-128"/>
                        </a:rPr>
                        <a:t>（鋼構造）</a:t>
                      </a:r>
                      <a:endParaRPr lang="ja-JP" sz="1200" kern="100">
                        <a:solidFill>
                          <a:schemeClr val="bg1"/>
                        </a:solidFill>
                        <a:effectLst/>
                        <a:latin typeface="Meiryo UI" pitchFamily="50" charset="-128"/>
                        <a:ea typeface="Meiryo UI" pitchFamily="50" charset="-128"/>
                        <a:cs typeface="Meiryo UI" pitchFamily="50" charset="-128"/>
                      </a:endParaRPr>
                    </a:p>
                    <a:p>
                      <a:pPr algn="l">
                        <a:spcAft>
                          <a:spcPts val="0"/>
                        </a:spcAft>
                      </a:pPr>
                      <a:r>
                        <a:rPr lang="en-US" sz="1200" kern="100">
                          <a:solidFill>
                            <a:schemeClr val="bg1"/>
                          </a:solidFill>
                          <a:effectLst/>
                          <a:latin typeface="Meiryo UI"/>
                          <a:ea typeface="Meiryo UI"/>
                          <a:cs typeface="Meiryo UI" pitchFamily="50" charset="-128"/>
                        </a:rPr>
                        <a:t>62</a:t>
                      </a:r>
                      <a:r>
                        <a:rPr lang="ja-JP" sz="1200" kern="100">
                          <a:solidFill>
                            <a:schemeClr val="bg1"/>
                          </a:solidFill>
                          <a:effectLst/>
                          <a:latin typeface="Meiryo UI"/>
                          <a:ea typeface="Meiryo UI"/>
                          <a:cs typeface="Meiryo UI" pitchFamily="50" charset="-128"/>
                        </a:rPr>
                        <a:t>施設</a:t>
                      </a:r>
                    </a:p>
                  </a:txBody>
                  <a:tcPr marL="68579" marR="68579" marT="0" marB="0" anchor="ctr"/>
                </a:tc>
                <a:tc>
                  <a:txBody>
                    <a:bodyPr/>
                    <a:lstStyle>
                      <a:lvl1pPr defTabSz="912813">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lang="en-US" altLang="ja-JP" sz="1200" b="0" i="0" u="none" strike="noStrike" cap="none" normalizeH="0" baseline="0">
                          <a:ln>
                            <a:noFill/>
                          </a:ln>
                          <a:solidFill>
                            <a:schemeClr val="tx1"/>
                          </a:solidFill>
                          <a:effectLst/>
                          <a:latin typeface="Meiryo UI"/>
                          <a:ea typeface="Meiryo UI"/>
                        </a:rPr>
                        <a:t>46</a:t>
                      </a:r>
                      <a:r>
                        <a:rPr kumimoji="1" lang="ja-JP" altLang="en-US" sz="1200" b="0" i="0" u="none" strike="noStrike" cap="none" normalizeH="0" baseline="0">
                          <a:ln>
                            <a:noFill/>
                          </a:ln>
                          <a:solidFill>
                            <a:schemeClr val="tx1"/>
                          </a:solidFill>
                          <a:effectLst/>
                          <a:latin typeface="Meiryo UI"/>
                          <a:ea typeface="Meiryo UI"/>
                        </a:rPr>
                        <a:t>年</a:t>
                      </a:r>
                      <a:endParaRPr kumimoji="1" lang="ja-JP" altLang="ja-JP" sz="1200" b="0" i="0" u="none" strike="noStrike" cap="none" normalizeH="0" baseline="0">
                        <a:ln>
                          <a:noFill/>
                        </a:ln>
                        <a:solidFill>
                          <a:schemeClr val="tx1"/>
                        </a:solidFill>
                        <a:effectLst/>
                        <a:latin typeface="Meiryo UI"/>
                        <a:ea typeface="Meiryo UI"/>
                      </a:endParaRPr>
                    </a:p>
                  </a:txBody>
                  <a:tcPr marL="68580" marR="68580" marT="0" marB="0" anchor="ctr" horzOverflow="overflow"/>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50</a:t>
                      </a:r>
                      <a:r>
                        <a:rPr lang="ja-JP" sz="1200" kern="100">
                          <a:solidFill>
                            <a:schemeClr val="tx1"/>
                          </a:solidFill>
                          <a:effectLst/>
                          <a:latin typeface="Meiryo UI"/>
                          <a:ea typeface="Meiryo UI"/>
                          <a:cs typeface="Meiryo UI" pitchFamily="50" charset="-128"/>
                        </a:rPr>
                        <a:t>％</a:t>
                      </a:r>
                    </a:p>
                    <a:p>
                      <a:pPr algn="ctr">
                        <a:spcAft>
                          <a:spcPts val="0"/>
                        </a:spcAft>
                      </a:pPr>
                      <a:r>
                        <a:rPr lang="en-US" altLang="ja-JP" sz="1200" kern="100">
                          <a:solidFill>
                            <a:schemeClr val="tx1"/>
                          </a:solidFill>
                          <a:effectLst/>
                          <a:latin typeface="Meiryo UI"/>
                          <a:ea typeface="Meiryo UI"/>
                          <a:cs typeface="Meiryo UI" pitchFamily="50" charset="-128"/>
                        </a:rPr>
                        <a:t>31</a:t>
                      </a:r>
                      <a:r>
                        <a:rPr lang="ja-JP" sz="1200" kern="100">
                          <a:solidFill>
                            <a:schemeClr val="tx1"/>
                          </a:solidFill>
                          <a:effectLst/>
                          <a:latin typeface="Meiryo UI"/>
                          <a:ea typeface="Meiryo UI"/>
                          <a:cs typeface="Meiryo UI" pitchFamily="50" charset="-128"/>
                        </a:rPr>
                        <a:t>施設</a:t>
                      </a:r>
                      <a:endParaRPr lang="ja-JP" altLang="en-US" sz="1200" kern="100">
                        <a:solidFill>
                          <a:schemeClr val="tx1"/>
                        </a:solidFill>
                        <a:effectLst/>
                        <a:latin typeface="Meiryo UI"/>
                        <a:ea typeface="Meiryo UI"/>
                      </a:endParaRPr>
                    </a:p>
                  </a:txBody>
                  <a:tcPr marL="68579" marR="68579" marT="0" marB="0" anchor="ctr"/>
                </a:tc>
                <a:tc>
                  <a:txBody>
                    <a:bodyPr/>
                    <a:lstStyle/>
                    <a:p>
                      <a:pPr algn="ctr">
                        <a:spcAft>
                          <a:spcPts val="0"/>
                        </a:spcAft>
                      </a:pPr>
                      <a:r>
                        <a:rPr lang="en-US" sz="1200" kern="100">
                          <a:solidFill>
                            <a:schemeClr val="tx1"/>
                          </a:solidFill>
                          <a:effectLst/>
                          <a:latin typeface="Meiryo UI"/>
                          <a:ea typeface="Meiryo UI"/>
                          <a:cs typeface="Meiryo UI" pitchFamily="50" charset="-128"/>
                        </a:rPr>
                        <a:t>77</a:t>
                      </a:r>
                      <a:r>
                        <a:rPr lang="ja-JP" sz="1200" kern="100">
                          <a:solidFill>
                            <a:schemeClr val="tx1"/>
                          </a:solidFill>
                          <a:effectLst/>
                          <a:latin typeface="Meiryo UI"/>
                          <a:ea typeface="Meiryo UI"/>
                          <a:cs typeface="Meiryo UI" pitchFamily="50" charset="-128"/>
                        </a:rPr>
                        <a:t>％</a:t>
                      </a:r>
                    </a:p>
                    <a:p>
                      <a:pPr algn="ctr">
                        <a:spcAft>
                          <a:spcPts val="0"/>
                        </a:spcAft>
                      </a:pPr>
                      <a:r>
                        <a:rPr lang="en-US" sz="1200" kern="100">
                          <a:solidFill>
                            <a:schemeClr val="tx1"/>
                          </a:solidFill>
                          <a:effectLst/>
                          <a:latin typeface="Meiryo UI"/>
                          <a:ea typeface="Meiryo UI"/>
                          <a:cs typeface="Meiryo UI" pitchFamily="50" charset="-128"/>
                        </a:rPr>
                        <a:t>48</a:t>
                      </a:r>
                      <a:r>
                        <a:rPr lang="ja-JP" sz="1200" kern="100">
                          <a:solidFill>
                            <a:schemeClr val="tx1"/>
                          </a:solidFill>
                          <a:effectLst/>
                          <a:latin typeface="Meiryo UI"/>
                          <a:ea typeface="Meiryo UI"/>
                          <a:cs typeface="Meiryo UI" pitchFamily="50" charset="-128"/>
                        </a:rPr>
                        <a:t>施設</a:t>
                      </a:r>
                    </a:p>
                  </a:txBody>
                  <a:tcPr marL="68579" marR="68579" marT="0" marB="0" anchor="ctr"/>
                </a:tc>
                <a:tc>
                  <a:txBody>
                    <a:bodyPr/>
                    <a:lstStyle/>
                    <a:p>
                      <a:pPr algn="ctr">
                        <a:spcAft>
                          <a:spcPts val="0"/>
                        </a:spcAft>
                      </a:pPr>
                      <a:r>
                        <a:rPr lang="en-US" sz="1200" kern="100">
                          <a:solidFill>
                            <a:schemeClr val="tx1"/>
                          </a:solidFill>
                          <a:effectLst/>
                          <a:latin typeface="Meiryo UI"/>
                          <a:ea typeface="Meiryo UI"/>
                          <a:cs typeface="Meiryo UI" pitchFamily="50" charset="-128"/>
                        </a:rPr>
                        <a:t>81</a:t>
                      </a:r>
                      <a:r>
                        <a:rPr lang="ja-JP" sz="1200" kern="100">
                          <a:solidFill>
                            <a:schemeClr val="tx1"/>
                          </a:solidFill>
                          <a:effectLst/>
                          <a:latin typeface="Meiryo UI"/>
                          <a:ea typeface="Meiryo UI"/>
                          <a:cs typeface="Meiryo UI" pitchFamily="50" charset="-128"/>
                        </a:rPr>
                        <a:t>％</a:t>
                      </a:r>
                    </a:p>
                    <a:p>
                      <a:pPr algn="ctr">
                        <a:spcAft>
                          <a:spcPts val="0"/>
                        </a:spcAft>
                      </a:pPr>
                      <a:r>
                        <a:rPr lang="en-US" sz="1200" kern="100">
                          <a:solidFill>
                            <a:schemeClr val="tx1"/>
                          </a:solidFill>
                          <a:effectLst/>
                          <a:latin typeface="Meiryo UI"/>
                          <a:ea typeface="Meiryo UI"/>
                          <a:cs typeface="Meiryo UI" pitchFamily="50" charset="-128"/>
                        </a:rPr>
                        <a:t>54</a:t>
                      </a:r>
                      <a:r>
                        <a:rPr lang="ja-JP" sz="1200" kern="100">
                          <a:solidFill>
                            <a:schemeClr val="tx1"/>
                          </a:solidFill>
                          <a:effectLst/>
                          <a:latin typeface="Meiryo UI"/>
                          <a:ea typeface="Meiryo UI"/>
                          <a:cs typeface="Meiryo UI" pitchFamily="50" charset="-128"/>
                        </a:rPr>
                        <a:t>施設</a:t>
                      </a:r>
                    </a:p>
                  </a:txBody>
                  <a:tcPr marL="68579" marR="68579" marT="0" marB="0" anchor="ctr"/>
                </a:tc>
                <a:tc>
                  <a:txBody>
                    <a:bodyPr/>
                    <a:lstStyle/>
                    <a:p>
                      <a:pPr algn="ctr">
                        <a:spcAft>
                          <a:spcPts val="0"/>
                        </a:spcAft>
                      </a:pPr>
                      <a:r>
                        <a:rPr lang="en-US" sz="1200" kern="100">
                          <a:solidFill>
                            <a:schemeClr val="tx1"/>
                          </a:solidFill>
                          <a:effectLst/>
                          <a:latin typeface="Meiryo UI"/>
                          <a:ea typeface="Meiryo UI"/>
                          <a:cs typeface="Meiryo UI" pitchFamily="50" charset="-128"/>
                        </a:rPr>
                        <a:t>50</a:t>
                      </a:r>
                      <a:r>
                        <a:rPr lang="ja-JP" sz="1200" kern="100">
                          <a:solidFill>
                            <a:schemeClr val="tx1"/>
                          </a:solidFill>
                          <a:effectLst/>
                          <a:latin typeface="Meiryo UI"/>
                          <a:ea typeface="Meiryo UI"/>
                          <a:cs typeface="Meiryo UI" pitchFamily="50" charset="-128"/>
                        </a:rPr>
                        <a:t>年</a:t>
                      </a:r>
                    </a:p>
                  </a:txBody>
                  <a:tcPr marL="68579" marR="68579" marT="0" marB="0" anchor="ctr"/>
                </a:tc>
                <a:extLst>
                  <a:ext uri="{0D108BD9-81ED-4DB2-BD59-A6C34878D82A}">
                    <a16:rowId xmlns:a16="http://schemas.microsoft.com/office/drawing/2014/main" val="10005"/>
                  </a:ext>
                </a:extLst>
              </a:tr>
              <a:tr h="517748">
                <a:tc>
                  <a:txBody>
                    <a:bodyPr/>
                    <a:lstStyle>
                      <a:lvl1pPr defTabSz="912813">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ja-JP" sz="12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海岸設備</a:t>
                      </a:r>
                      <a:r>
                        <a:rPr kumimoji="1" lang="ja-JP" altLang="en-US" sz="12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（水門等）</a:t>
                      </a:r>
                      <a:endParaRPr kumimoji="1" lang="ja-JP" altLang="ja-JP" sz="120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p>
                      <a:pPr marL="0" marR="0" lvl="0" indent="0" algn="l" defTabSz="912813" rtl="0" eaLnBrk="1" fontAlgn="base" latinLnBrk="0" hangingPunct="1">
                        <a:lnSpc>
                          <a:spcPct val="100000"/>
                        </a:lnSpc>
                        <a:spcBef>
                          <a:spcPct val="0"/>
                        </a:spcBef>
                        <a:spcAft>
                          <a:spcPct val="0"/>
                        </a:spcAft>
                        <a:buClrTx/>
                        <a:buSzTx/>
                        <a:buFontTx/>
                        <a:buNone/>
                        <a:tabLst/>
                      </a:pPr>
                      <a:r>
                        <a:rPr kumimoji="1" lang="en-US" altLang="ja-JP" sz="1200" b="1" i="0" u="none" strike="noStrike" cap="none" normalizeH="0" baseline="0">
                          <a:ln>
                            <a:noFill/>
                          </a:ln>
                          <a:solidFill>
                            <a:schemeClr val="bg1"/>
                          </a:solidFill>
                          <a:effectLst/>
                          <a:latin typeface="Meiryo UI"/>
                          <a:ea typeface="Meiryo UI"/>
                        </a:rPr>
                        <a:t>174</a:t>
                      </a:r>
                      <a:r>
                        <a:rPr kumimoji="1" lang="ja-JP" altLang="ja-JP" sz="1200" b="1" i="0" u="none" strike="noStrike" cap="none" normalizeH="0" baseline="0">
                          <a:ln>
                            <a:noFill/>
                          </a:ln>
                          <a:solidFill>
                            <a:schemeClr val="bg1"/>
                          </a:solidFill>
                          <a:effectLst/>
                          <a:latin typeface="Meiryo UI"/>
                          <a:ea typeface="Meiryo UI"/>
                        </a:rPr>
                        <a:t>施設</a:t>
                      </a:r>
                    </a:p>
                  </a:txBody>
                  <a:tcPr marL="68580" marR="68580" marT="0" marB="0" anchor="ctr" horzOverflow="overflow"/>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Meiryo UI"/>
                          <a:ea typeface="Meiryo UI"/>
                        </a:rPr>
                        <a:t>42</a:t>
                      </a:r>
                      <a:r>
                        <a:rPr kumimoji="1" lang="ja-JP" altLang="en-US" sz="1200" b="0" i="0" u="none" strike="noStrike" cap="none" normalizeH="0" baseline="0">
                          <a:ln>
                            <a:noFill/>
                          </a:ln>
                          <a:solidFill>
                            <a:schemeClr val="tx1"/>
                          </a:solidFill>
                          <a:effectLst/>
                          <a:latin typeface="Meiryo UI"/>
                          <a:ea typeface="Meiryo UI"/>
                        </a:rPr>
                        <a:t>年</a:t>
                      </a:r>
                      <a:endParaRPr kumimoji="1" lang="ja-JP" altLang="ja-JP" sz="1200" b="0" i="0" u="none" strike="noStrike" cap="none" normalizeH="0" baseline="0">
                        <a:ln>
                          <a:noFill/>
                        </a:ln>
                        <a:solidFill>
                          <a:schemeClr val="tx1"/>
                        </a:solidFill>
                        <a:effectLst/>
                        <a:latin typeface="Meiryo UI"/>
                        <a:ea typeface="Meiryo UI"/>
                      </a:endParaRPr>
                    </a:p>
                  </a:txBody>
                  <a:tcPr marL="68580" marR="68580" marT="0" marB="0" anchor="ctr" horzOverflow="overflow"/>
                </a:tc>
                <a:tc>
                  <a:txBody>
                    <a:bodyPr/>
                    <a:lstStyle>
                      <a:lvl1pPr defTabSz="912813">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Meiryo UI"/>
                          <a:ea typeface="Meiryo UI"/>
                        </a:rPr>
                        <a:t> 60</a:t>
                      </a:r>
                      <a:r>
                        <a:rPr kumimoji="1" lang="ja-JP" altLang="en-US" sz="1200" b="0" i="0" u="none" strike="noStrike" cap="none" normalizeH="0" baseline="0">
                          <a:ln>
                            <a:noFill/>
                          </a:ln>
                          <a:solidFill>
                            <a:schemeClr val="tx1"/>
                          </a:solidFill>
                          <a:effectLst/>
                          <a:latin typeface="Meiryo UI"/>
                          <a:ea typeface="Meiryo UI"/>
                        </a:rPr>
                        <a:t>％</a:t>
                      </a:r>
                      <a:endParaRPr kumimoji="1" lang="en-US" altLang="ja-JP" sz="1200" b="0" i="0" u="none" strike="noStrike" cap="none" normalizeH="0" baseline="0">
                        <a:ln>
                          <a:noFill/>
                        </a:ln>
                        <a:solidFill>
                          <a:schemeClr val="tx1"/>
                        </a:solidFill>
                        <a:effectLst/>
                        <a:latin typeface="Meiryo UI"/>
                        <a:ea typeface="Meiryo UI"/>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Meiryo UI"/>
                          <a:ea typeface="Meiryo UI"/>
                        </a:rPr>
                        <a:t>105</a:t>
                      </a:r>
                      <a:r>
                        <a:rPr kumimoji="1" lang="ja-JP" altLang="en-US" sz="1200" b="0" i="0" u="none" strike="noStrike" cap="none" normalizeH="0" baseline="0">
                          <a:ln>
                            <a:noFill/>
                          </a:ln>
                          <a:solidFill>
                            <a:schemeClr val="tx1"/>
                          </a:solidFill>
                          <a:effectLst/>
                          <a:latin typeface="Meiryo UI"/>
                          <a:ea typeface="Meiryo UI"/>
                        </a:rPr>
                        <a:t>施設</a:t>
                      </a:r>
                      <a:endParaRPr kumimoji="1" lang="ja-JP" altLang="ja-JP" sz="1200" b="0" i="0" u="none" strike="noStrike" cap="none" normalizeH="0" baseline="0">
                        <a:ln>
                          <a:noFill/>
                        </a:ln>
                        <a:solidFill>
                          <a:schemeClr val="tx1"/>
                        </a:solidFill>
                        <a:effectLst/>
                        <a:latin typeface="Meiryo UI"/>
                        <a:ea typeface="Meiryo UI"/>
                      </a:endParaRPr>
                    </a:p>
                  </a:txBody>
                  <a:tcPr marL="68580" marR="68580" marT="0" marB="0" anchor="ctr" horzOverflow="overflow"/>
                </a:tc>
                <a:tc>
                  <a:txBody>
                    <a:bodyPr/>
                    <a:lstStyle>
                      <a:lvl1pPr defTabSz="912813">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Meiryo UI"/>
                          <a:ea typeface="Meiryo UI"/>
                        </a:rPr>
                        <a:t>77</a:t>
                      </a:r>
                      <a:r>
                        <a:rPr kumimoji="1" lang="ja-JP" altLang="en-US" sz="1200" b="0" i="0" u="none" strike="noStrike" cap="none" normalizeH="0" baseline="0">
                          <a:ln>
                            <a:noFill/>
                          </a:ln>
                          <a:solidFill>
                            <a:schemeClr val="tx1"/>
                          </a:solidFill>
                          <a:effectLst/>
                          <a:latin typeface="Meiryo UI"/>
                          <a:ea typeface="Meiryo UI"/>
                        </a:rPr>
                        <a:t>％</a:t>
                      </a:r>
                      <a:endParaRPr kumimoji="1" lang="en-US" altLang="ja-JP" sz="1200" b="0" i="0" u="none" strike="noStrike" cap="none" normalizeH="0" baseline="0">
                        <a:ln>
                          <a:noFill/>
                        </a:ln>
                        <a:solidFill>
                          <a:schemeClr val="tx1"/>
                        </a:solidFill>
                        <a:effectLst/>
                        <a:latin typeface="Meiryo UI"/>
                        <a:ea typeface="Meiryo UI"/>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Meiryo UI"/>
                          <a:ea typeface="Meiryo UI"/>
                        </a:rPr>
                        <a:t>134</a:t>
                      </a:r>
                      <a:r>
                        <a:rPr kumimoji="1" lang="ja-JP" altLang="en-US" sz="1200" b="0" i="0" u="none" strike="noStrike" cap="none" normalizeH="0" baseline="0">
                          <a:ln>
                            <a:noFill/>
                          </a:ln>
                          <a:solidFill>
                            <a:schemeClr val="tx1"/>
                          </a:solidFill>
                          <a:effectLst/>
                          <a:latin typeface="Meiryo UI"/>
                          <a:ea typeface="Meiryo UI"/>
                        </a:rPr>
                        <a:t>施設</a:t>
                      </a:r>
                      <a:endParaRPr kumimoji="1" lang="ja-JP" altLang="ja-JP" sz="1200" b="0" i="0" u="none" strike="noStrike" cap="none" normalizeH="0" baseline="0">
                        <a:ln>
                          <a:noFill/>
                        </a:ln>
                        <a:solidFill>
                          <a:schemeClr val="tx1"/>
                        </a:solidFill>
                        <a:effectLst/>
                        <a:latin typeface="Meiryo UI"/>
                        <a:ea typeface="Meiryo UI"/>
                      </a:endParaRPr>
                    </a:p>
                  </a:txBody>
                  <a:tcPr marL="68580" marR="68580" marT="0" marB="0" anchor="ctr" horzOverflow="overflow"/>
                </a:tc>
                <a:tc>
                  <a:txBody>
                    <a:bodyPr/>
                    <a:lstStyle>
                      <a:lvl1pPr defTabSz="912813">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Meiryo UI"/>
                          <a:ea typeface="Meiryo UI"/>
                        </a:rPr>
                        <a:t>86</a:t>
                      </a:r>
                      <a:r>
                        <a:rPr kumimoji="1" lang="ja-JP" altLang="en-US" sz="1200" b="0" i="0" u="none" strike="noStrike" cap="none" normalizeH="0" baseline="0">
                          <a:ln>
                            <a:noFill/>
                          </a:ln>
                          <a:solidFill>
                            <a:schemeClr val="tx1"/>
                          </a:solidFill>
                          <a:effectLst/>
                          <a:latin typeface="Meiryo UI"/>
                          <a:ea typeface="Meiryo UI"/>
                        </a:rPr>
                        <a:t>％</a:t>
                      </a:r>
                      <a:endParaRPr kumimoji="1" lang="en-US" altLang="ja-JP" sz="1200" b="0" i="0" u="none" strike="noStrike" cap="none" normalizeH="0" baseline="0">
                        <a:ln>
                          <a:noFill/>
                        </a:ln>
                        <a:solidFill>
                          <a:schemeClr val="tx1"/>
                        </a:solidFill>
                        <a:effectLst/>
                        <a:latin typeface="Meiryo UI"/>
                        <a:ea typeface="Meiryo UI"/>
                      </a:endParaRPr>
                    </a:p>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Meiryo UI"/>
                          <a:ea typeface="Meiryo UI"/>
                        </a:rPr>
                        <a:t>150</a:t>
                      </a:r>
                      <a:r>
                        <a:rPr kumimoji="1" lang="ja-JP" altLang="en-US" sz="1200" b="0" i="0" u="none" strike="noStrike" cap="none" normalizeH="0" baseline="0">
                          <a:ln>
                            <a:noFill/>
                          </a:ln>
                          <a:solidFill>
                            <a:schemeClr val="tx1"/>
                          </a:solidFill>
                          <a:effectLst/>
                          <a:latin typeface="Meiryo UI"/>
                          <a:ea typeface="Meiryo UI"/>
                        </a:rPr>
                        <a:t>施設</a:t>
                      </a:r>
                      <a:endParaRPr kumimoji="1" lang="ja-JP" altLang="ja-JP" sz="1200" b="0" i="0" u="none" strike="noStrike" cap="none" normalizeH="0" baseline="0">
                        <a:ln>
                          <a:noFill/>
                        </a:ln>
                        <a:solidFill>
                          <a:schemeClr val="tx1"/>
                        </a:solidFill>
                        <a:effectLst/>
                        <a:latin typeface="Meiryo UI"/>
                        <a:ea typeface="Meiryo UI"/>
                      </a:endParaRPr>
                    </a:p>
                  </a:txBody>
                  <a:tcPr marL="68580" marR="68580" marT="0" marB="0" anchor="ctr" horzOverflow="overflow"/>
                </a:tc>
                <a:tc>
                  <a:txBody>
                    <a:bodyPr/>
                    <a:lstStyle>
                      <a:lvl1pPr defTabSz="912813">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Meiryo UI"/>
                          <a:ea typeface="Meiryo UI"/>
                        </a:rPr>
                        <a:t>40</a:t>
                      </a:r>
                      <a:r>
                        <a:rPr kumimoji="1" lang="ja-JP" altLang="en-US" sz="1200" b="0" i="0" u="none" strike="noStrike" cap="none" normalizeH="0" baseline="0">
                          <a:ln>
                            <a:noFill/>
                          </a:ln>
                          <a:solidFill>
                            <a:schemeClr val="tx1"/>
                          </a:solidFill>
                          <a:effectLst/>
                          <a:latin typeface="Meiryo UI"/>
                          <a:ea typeface="Meiryo UI"/>
                        </a:rPr>
                        <a:t>年</a:t>
                      </a:r>
                      <a:r>
                        <a:rPr kumimoji="1" lang="en-US" altLang="ja-JP" sz="1200" b="0" i="0" u="none" strike="noStrike" cap="none" normalizeH="0" baseline="0">
                          <a:ln>
                            <a:noFill/>
                          </a:ln>
                          <a:solidFill>
                            <a:schemeClr val="tx1"/>
                          </a:solidFill>
                          <a:effectLst/>
                          <a:latin typeface="Meiryo UI"/>
                          <a:ea typeface="Meiryo UI"/>
                        </a:rPr>
                        <a:t> </a:t>
                      </a:r>
                      <a:endParaRPr kumimoji="1" lang="ja-JP" altLang="ja-JP" sz="1200" b="0" i="0" u="none" strike="noStrike" cap="none" normalizeH="0" baseline="0">
                        <a:ln>
                          <a:noFill/>
                        </a:ln>
                        <a:solidFill>
                          <a:schemeClr val="tx1"/>
                        </a:solidFill>
                        <a:effectLst/>
                        <a:latin typeface="Meiryo UI"/>
                        <a:ea typeface="Meiryo UI"/>
                      </a:endParaRPr>
                    </a:p>
                  </a:txBody>
                  <a:tcPr marL="68580" marR="68580" marT="0" marB="0" anchor="ctr" horzOverflow="overflow"/>
                </a:tc>
                <a:extLst>
                  <a:ext uri="{0D108BD9-81ED-4DB2-BD59-A6C34878D82A}">
                    <a16:rowId xmlns:a16="http://schemas.microsoft.com/office/drawing/2014/main" val="10006"/>
                  </a:ext>
                </a:extLst>
              </a:tr>
              <a:tr h="517748">
                <a:tc>
                  <a:txBody>
                    <a:bodyPr/>
                    <a:lstStyle/>
                    <a:p>
                      <a:pPr algn="l">
                        <a:spcAft>
                          <a:spcPts val="0"/>
                        </a:spcAft>
                      </a:pPr>
                      <a:r>
                        <a:rPr lang="ja-JP" sz="1200" kern="100">
                          <a:solidFill>
                            <a:schemeClr val="bg1"/>
                          </a:solidFill>
                          <a:effectLst/>
                          <a:latin typeface="Meiryo UI" pitchFamily="50" charset="-128"/>
                          <a:ea typeface="Meiryo UI" pitchFamily="50" charset="-128"/>
                          <a:cs typeface="Meiryo UI" pitchFamily="50" charset="-128"/>
                        </a:rPr>
                        <a:t>下水道管渠</a:t>
                      </a:r>
                    </a:p>
                    <a:p>
                      <a:pPr algn="l">
                        <a:spcAft>
                          <a:spcPts val="0"/>
                        </a:spcAft>
                      </a:pPr>
                      <a:r>
                        <a:rPr lang="en-US" sz="1200" kern="100">
                          <a:solidFill>
                            <a:schemeClr val="bg1"/>
                          </a:solidFill>
                          <a:effectLst/>
                          <a:latin typeface="Meiryo UI"/>
                          <a:ea typeface="Meiryo UI"/>
                          <a:cs typeface="Meiryo UI" pitchFamily="50" charset="-128"/>
                        </a:rPr>
                        <a:t>5</a:t>
                      </a:r>
                      <a:r>
                        <a:rPr lang="en-US" altLang="ja-JP" sz="1200" kern="100">
                          <a:solidFill>
                            <a:schemeClr val="bg1"/>
                          </a:solidFill>
                          <a:effectLst/>
                          <a:latin typeface="Meiryo UI"/>
                          <a:ea typeface="Meiryo UI"/>
                          <a:cs typeface="Meiryo UI" pitchFamily="50" charset="-128"/>
                        </a:rPr>
                        <a:t>69</a:t>
                      </a:r>
                      <a:r>
                        <a:rPr lang="en-US" sz="1200" kern="100">
                          <a:solidFill>
                            <a:schemeClr val="bg1"/>
                          </a:solidFill>
                          <a:effectLst/>
                          <a:latin typeface="Meiryo UI"/>
                          <a:ea typeface="Meiryo UI"/>
                          <a:cs typeface="Meiryo UI" pitchFamily="50" charset="-128"/>
                        </a:rPr>
                        <a:t>km</a:t>
                      </a:r>
                      <a:endParaRPr lang="ja-JP" sz="1200" kern="100">
                        <a:solidFill>
                          <a:schemeClr val="bg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33</a:t>
                      </a:r>
                      <a:r>
                        <a:rPr lang="ja-JP" altLang="en-US" sz="1200" kern="100">
                          <a:solidFill>
                            <a:schemeClr val="tx1"/>
                          </a:solidFill>
                          <a:effectLst/>
                          <a:latin typeface="Meiryo UI"/>
                          <a:ea typeface="Meiryo UI"/>
                          <a:cs typeface="Meiryo UI" pitchFamily="50" charset="-128"/>
                        </a:rPr>
                        <a:t>年</a:t>
                      </a:r>
                      <a:endParaRPr 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sz="1200" kern="100">
                          <a:solidFill>
                            <a:schemeClr val="tx1"/>
                          </a:solidFill>
                          <a:effectLst/>
                          <a:latin typeface="Meiryo UI"/>
                          <a:ea typeface="Meiryo UI"/>
                          <a:cs typeface="Meiryo UI" pitchFamily="50" charset="-128"/>
                        </a:rPr>
                        <a:t>11%</a:t>
                      </a:r>
                      <a:endParaRPr lang="ja-JP" sz="1200" kern="100">
                        <a:solidFill>
                          <a:schemeClr val="tx1"/>
                        </a:solidFill>
                        <a:effectLst/>
                        <a:latin typeface="Meiryo UI"/>
                        <a:ea typeface="Meiryo UI"/>
                        <a:cs typeface="Meiryo UI" pitchFamily="50" charset="-128"/>
                      </a:endParaRPr>
                    </a:p>
                    <a:p>
                      <a:pPr algn="ctr">
                        <a:spcAft>
                          <a:spcPts val="0"/>
                        </a:spcAft>
                      </a:pPr>
                      <a:r>
                        <a:rPr lang="en-US" sz="1200" kern="100">
                          <a:solidFill>
                            <a:schemeClr val="tx1"/>
                          </a:solidFill>
                          <a:effectLst/>
                          <a:latin typeface="Meiryo UI"/>
                          <a:ea typeface="Meiryo UI"/>
                          <a:cs typeface="Meiryo UI" pitchFamily="50" charset="-128"/>
                        </a:rPr>
                        <a:t>60km</a:t>
                      </a:r>
                      <a:endParaRPr 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sz="1200" kern="100">
                          <a:solidFill>
                            <a:schemeClr val="tx1"/>
                          </a:solidFill>
                          <a:effectLst/>
                          <a:latin typeface="Meiryo UI"/>
                          <a:ea typeface="Meiryo UI"/>
                          <a:cs typeface="Meiryo UI" pitchFamily="50" charset="-128"/>
                        </a:rPr>
                        <a:t>26%</a:t>
                      </a:r>
                      <a:endParaRPr lang="ja-JP" sz="1200" kern="100">
                        <a:solidFill>
                          <a:schemeClr val="tx1"/>
                        </a:solidFill>
                        <a:effectLst/>
                        <a:latin typeface="Meiryo UI"/>
                        <a:ea typeface="Meiryo UI"/>
                        <a:cs typeface="Meiryo UI" pitchFamily="50" charset="-128"/>
                      </a:endParaRPr>
                    </a:p>
                    <a:p>
                      <a:pPr algn="ctr">
                        <a:spcAft>
                          <a:spcPts val="0"/>
                        </a:spcAft>
                      </a:pPr>
                      <a:r>
                        <a:rPr lang="en-US" sz="1200" kern="100">
                          <a:solidFill>
                            <a:schemeClr val="tx1"/>
                          </a:solidFill>
                          <a:effectLst/>
                          <a:latin typeface="Meiryo UI"/>
                          <a:ea typeface="Meiryo UI"/>
                          <a:cs typeface="Meiryo UI" pitchFamily="50" charset="-128"/>
                        </a:rPr>
                        <a:t>146km</a:t>
                      </a:r>
                      <a:endParaRPr 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sz="1200" kern="100">
                          <a:solidFill>
                            <a:schemeClr val="tx1"/>
                          </a:solidFill>
                          <a:effectLst/>
                          <a:latin typeface="Meiryo UI"/>
                          <a:ea typeface="Meiryo UI"/>
                          <a:cs typeface="Meiryo UI" pitchFamily="50" charset="-128"/>
                        </a:rPr>
                        <a:t>60%</a:t>
                      </a:r>
                      <a:endParaRPr lang="ja-JP" sz="1200" kern="100">
                        <a:solidFill>
                          <a:schemeClr val="tx1"/>
                        </a:solidFill>
                        <a:effectLst/>
                        <a:latin typeface="Meiryo UI"/>
                        <a:ea typeface="Meiryo UI"/>
                        <a:cs typeface="Meiryo UI" pitchFamily="50" charset="-128"/>
                      </a:endParaRPr>
                    </a:p>
                    <a:p>
                      <a:pPr algn="ctr">
                        <a:spcAft>
                          <a:spcPts val="0"/>
                        </a:spcAft>
                      </a:pPr>
                      <a:r>
                        <a:rPr lang="en-US" sz="1200" kern="100">
                          <a:solidFill>
                            <a:schemeClr val="tx1"/>
                          </a:solidFill>
                          <a:effectLst/>
                          <a:latin typeface="Meiryo UI"/>
                          <a:ea typeface="Meiryo UI"/>
                          <a:cs typeface="Meiryo UI" pitchFamily="50" charset="-128"/>
                        </a:rPr>
                        <a:t>343km</a:t>
                      </a:r>
                      <a:endParaRPr 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sz="1200" kern="100">
                          <a:solidFill>
                            <a:schemeClr val="tx1"/>
                          </a:solidFill>
                          <a:effectLst/>
                          <a:latin typeface="Meiryo UI"/>
                          <a:ea typeface="Meiryo UI"/>
                          <a:cs typeface="Meiryo UI" pitchFamily="50" charset="-128"/>
                        </a:rPr>
                        <a:t>50</a:t>
                      </a:r>
                      <a:r>
                        <a:rPr lang="ja-JP" sz="1200" kern="100">
                          <a:solidFill>
                            <a:schemeClr val="tx1"/>
                          </a:solidFill>
                          <a:effectLst/>
                          <a:latin typeface="Meiryo UI"/>
                          <a:ea typeface="Meiryo UI"/>
                          <a:cs typeface="Meiryo UI" pitchFamily="50" charset="-128"/>
                        </a:rPr>
                        <a:t>年</a:t>
                      </a:r>
                    </a:p>
                  </a:txBody>
                  <a:tcPr marL="68579" marR="68579" marT="0" marB="0" anchor="ctr"/>
                </a:tc>
                <a:extLst>
                  <a:ext uri="{0D108BD9-81ED-4DB2-BD59-A6C34878D82A}">
                    <a16:rowId xmlns:a16="http://schemas.microsoft.com/office/drawing/2014/main" val="10007"/>
                  </a:ext>
                </a:extLst>
              </a:tr>
              <a:tr h="517748">
                <a:tc>
                  <a:txBody>
                    <a:bodyPr/>
                    <a:lstStyle/>
                    <a:p>
                      <a:pPr algn="l">
                        <a:spcAft>
                          <a:spcPts val="0"/>
                        </a:spcAft>
                      </a:pPr>
                      <a:r>
                        <a:rPr lang="ja-JP" sz="1200" kern="100">
                          <a:solidFill>
                            <a:schemeClr val="bg1"/>
                          </a:solidFill>
                          <a:effectLst/>
                          <a:latin typeface="Meiryo UI" pitchFamily="50" charset="-128"/>
                          <a:ea typeface="Meiryo UI" pitchFamily="50" charset="-128"/>
                          <a:cs typeface="Meiryo UI" pitchFamily="50" charset="-128"/>
                        </a:rPr>
                        <a:t>下水道設備</a:t>
                      </a:r>
                    </a:p>
                    <a:p>
                      <a:pPr algn="l">
                        <a:spcAft>
                          <a:spcPts val="0"/>
                        </a:spcAft>
                      </a:pPr>
                      <a:r>
                        <a:rPr lang="en-US" sz="1200" kern="100">
                          <a:solidFill>
                            <a:schemeClr val="bg1"/>
                          </a:solidFill>
                          <a:effectLst/>
                          <a:latin typeface="Meiryo UI"/>
                          <a:ea typeface="Meiryo UI"/>
                          <a:cs typeface="Meiryo UI" pitchFamily="50" charset="-128"/>
                        </a:rPr>
                        <a:t>4</a:t>
                      </a:r>
                      <a:r>
                        <a:rPr lang="en-US" altLang="ja-JP" sz="1200" kern="100">
                          <a:solidFill>
                            <a:schemeClr val="bg1"/>
                          </a:solidFill>
                          <a:effectLst/>
                          <a:latin typeface="Meiryo UI"/>
                          <a:ea typeface="Meiryo UI"/>
                          <a:cs typeface="Meiryo UI" pitchFamily="50" charset="-128"/>
                        </a:rPr>
                        <a:t>371</a:t>
                      </a:r>
                      <a:r>
                        <a:rPr lang="ja-JP" sz="1200" kern="100">
                          <a:solidFill>
                            <a:schemeClr val="bg1"/>
                          </a:solidFill>
                          <a:effectLst/>
                          <a:latin typeface="Meiryo UI"/>
                          <a:ea typeface="Meiryo UI"/>
                          <a:cs typeface="Meiryo UI" pitchFamily="50" charset="-128"/>
                        </a:rPr>
                        <a:t>施設</a:t>
                      </a:r>
                    </a:p>
                  </a:txBody>
                  <a:tcPr marL="68579" marR="68579"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22</a:t>
                      </a:r>
                      <a:r>
                        <a:rPr lang="ja-JP" altLang="en-US" sz="1200" kern="100">
                          <a:solidFill>
                            <a:schemeClr val="tx1"/>
                          </a:solidFill>
                          <a:effectLst/>
                          <a:latin typeface="Meiryo UI"/>
                          <a:ea typeface="Meiryo UI"/>
                          <a:cs typeface="Meiryo UI" pitchFamily="50" charset="-128"/>
                        </a:rPr>
                        <a:t>年</a:t>
                      </a:r>
                      <a:endParaRPr 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sz="1200" kern="100">
                          <a:solidFill>
                            <a:schemeClr val="tx1"/>
                          </a:solidFill>
                          <a:effectLst/>
                          <a:latin typeface="Meiryo UI"/>
                          <a:ea typeface="Meiryo UI"/>
                          <a:cs typeface="Meiryo UI" pitchFamily="50" charset="-128"/>
                        </a:rPr>
                        <a:t>69%</a:t>
                      </a:r>
                      <a:endParaRPr lang="ja-JP" sz="1200" kern="100">
                        <a:solidFill>
                          <a:schemeClr val="tx1"/>
                        </a:solidFill>
                        <a:effectLst/>
                        <a:latin typeface="Meiryo UI"/>
                        <a:ea typeface="Meiryo UI"/>
                        <a:cs typeface="Meiryo UI" pitchFamily="50" charset="-128"/>
                      </a:endParaRPr>
                    </a:p>
                    <a:p>
                      <a:pPr algn="ctr">
                        <a:spcAft>
                          <a:spcPts val="0"/>
                        </a:spcAft>
                      </a:pPr>
                      <a:r>
                        <a:rPr lang="en-US" altLang="ja-JP" sz="1200" kern="100">
                          <a:solidFill>
                            <a:schemeClr val="tx1"/>
                          </a:solidFill>
                          <a:effectLst/>
                          <a:latin typeface="Meiryo UI"/>
                          <a:ea typeface="Meiryo UI"/>
                          <a:cs typeface="Meiryo UI" pitchFamily="50" charset="-128"/>
                        </a:rPr>
                        <a:t>3032</a:t>
                      </a:r>
                      <a:r>
                        <a:rPr lang="ja-JP" altLang="en-US" sz="1200" kern="100">
                          <a:solidFill>
                            <a:schemeClr val="tx1"/>
                          </a:solidFill>
                          <a:effectLst/>
                          <a:latin typeface="Meiryo UI"/>
                          <a:ea typeface="Meiryo UI"/>
                          <a:cs typeface="Meiryo UI" pitchFamily="50" charset="-128"/>
                        </a:rPr>
                        <a:t>施設</a:t>
                      </a:r>
                      <a:endParaRPr 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sz="1200" kern="100">
                          <a:solidFill>
                            <a:schemeClr val="tx1"/>
                          </a:solidFill>
                          <a:effectLst/>
                          <a:latin typeface="Meiryo UI"/>
                          <a:ea typeface="Meiryo UI"/>
                          <a:cs typeface="Meiryo UI" pitchFamily="50" charset="-128"/>
                        </a:rPr>
                        <a:t>91%</a:t>
                      </a:r>
                      <a:endParaRPr lang="ja-JP" sz="1200" kern="100">
                        <a:solidFill>
                          <a:schemeClr val="tx1"/>
                        </a:solidFill>
                        <a:effectLst/>
                        <a:latin typeface="Meiryo UI"/>
                        <a:ea typeface="Meiryo UI"/>
                        <a:cs typeface="Meiryo UI" pitchFamily="50" charset="-128"/>
                      </a:endParaRPr>
                    </a:p>
                    <a:p>
                      <a:pPr algn="ctr">
                        <a:spcAft>
                          <a:spcPts val="0"/>
                        </a:spcAft>
                      </a:pPr>
                      <a:r>
                        <a:rPr lang="en-US" sz="1200" kern="100">
                          <a:solidFill>
                            <a:schemeClr val="tx1"/>
                          </a:solidFill>
                          <a:effectLst/>
                          <a:latin typeface="Meiryo UI"/>
                          <a:ea typeface="Meiryo UI"/>
                          <a:cs typeface="Meiryo UI" pitchFamily="50" charset="-128"/>
                        </a:rPr>
                        <a:t>3997</a:t>
                      </a:r>
                      <a:r>
                        <a:rPr lang="ja-JP" altLang="en-US" sz="1200" kern="100">
                          <a:solidFill>
                            <a:schemeClr val="tx1"/>
                          </a:solidFill>
                          <a:effectLst/>
                          <a:latin typeface="Meiryo UI"/>
                          <a:ea typeface="Meiryo UI"/>
                          <a:cs typeface="Meiryo UI" pitchFamily="50" charset="-128"/>
                        </a:rPr>
                        <a:t>施設</a:t>
                      </a:r>
                      <a:endParaRPr 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sz="1200" kern="100">
                          <a:solidFill>
                            <a:schemeClr val="tx1"/>
                          </a:solidFill>
                          <a:effectLst/>
                          <a:latin typeface="Meiryo UI"/>
                          <a:ea typeface="Meiryo UI"/>
                          <a:cs typeface="Meiryo UI" pitchFamily="50" charset="-128"/>
                        </a:rPr>
                        <a:t>99%</a:t>
                      </a:r>
                      <a:endParaRPr lang="ja-JP" sz="1200" kern="100">
                        <a:solidFill>
                          <a:schemeClr val="tx1"/>
                        </a:solidFill>
                        <a:effectLst/>
                        <a:latin typeface="Meiryo UI"/>
                        <a:ea typeface="Meiryo UI"/>
                        <a:cs typeface="Meiryo UI" pitchFamily="50" charset="-128"/>
                      </a:endParaRPr>
                    </a:p>
                    <a:p>
                      <a:pPr algn="ctr">
                        <a:spcAft>
                          <a:spcPts val="0"/>
                        </a:spcAft>
                      </a:pPr>
                      <a:r>
                        <a:rPr lang="en-US" sz="1200" kern="100">
                          <a:solidFill>
                            <a:schemeClr val="tx1"/>
                          </a:solidFill>
                          <a:effectLst/>
                          <a:latin typeface="Meiryo UI"/>
                          <a:ea typeface="Meiryo UI"/>
                          <a:cs typeface="Meiryo UI" pitchFamily="50" charset="-128"/>
                        </a:rPr>
                        <a:t>4356</a:t>
                      </a:r>
                      <a:r>
                        <a:rPr lang="ja-JP" altLang="en-US" sz="1200" kern="100">
                          <a:solidFill>
                            <a:schemeClr val="tx1"/>
                          </a:solidFill>
                          <a:effectLst/>
                          <a:latin typeface="Meiryo UI"/>
                          <a:ea typeface="Meiryo UI"/>
                          <a:cs typeface="Meiryo UI" pitchFamily="50" charset="-128"/>
                        </a:rPr>
                        <a:t>施設</a:t>
                      </a:r>
                      <a:endParaRPr lang="ja-JP" sz="1200" kern="100">
                        <a:solidFill>
                          <a:schemeClr val="tx1"/>
                        </a:solidFill>
                        <a:effectLst/>
                        <a:latin typeface="Meiryo UI"/>
                        <a:ea typeface="Meiryo UI"/>
                        <a:cs typeface="Meiryo UI" pitchFamily="50" charset="-128"/>
                      </a:endParaRPr>
                    </a:p>
                  </a:txBody>
                  <a:tcPr marL="68579" marR="68579" marT="0" marB="0" anchor="ctr"/>
                </a:tc>
                <a:tc>
                  <a:txBody>
                    <a:bodyPr/>
                    <a:lstStyle/>
                    <a:p>
                      <a:pPr algn="ctr">
                        <a:spcAft>
                          <a:spcPts val="0"/>
                        </a:spcAft>
                      </a:pPr>
                      <a:r>
                        <a:rPr lang="en-US" sz="1200" kern="100">
                          <a:solidFill>
                            <a:schemeClr val="tx1"/>
                          </a:solidFill>
                          <a:effectLst/>
                          <a:latin typeface="Meiryo UI"/>
                          <a:ea typeface="Meiryo UI"/>
                          <a:cs typeface="Meiryo UI" pitchFamily="50" charset="-128"/>
                        </a:rPr>
                        <a:t>10</a:t>
                      </a:r>
                      <a:r>
                        <a:rPr lang="ja-JP" sz="1200" kern="100">
                          <a:solidFill>
                            <a:schemeClr val="tx1"/>
                          </a:solidFill>
                          <a:effectLst/>
                          <a:latin typeface="Meiryo UI"/>
                          <a:ea typeface="Meiryo UI"/>
                          <a:cs typeface="Meiryo UI" pitchFamily="50" charset="-128"/>
                        </a:rPr>
                        <a:t>～</a:t>
                      </a:r>
                      <a:r>
                        <a:rPr lang="en-US" sz="1200" kern="100">
                          <a:solidFill>
                            <a:schemeClr val="tx1"/>
                          </a:solidFill>
                          <a:effectLst/>
                          <a:latin typeface="Meiryo UI"/>
                          <a:ea typeface="Meiryo UI"/>
                          <a:cs typeface="Meiryo UI" pitchFamily="50" charset="-128"/>
                        </a:rPr>
                        <a:t>25</a:t>
                      </a:r>
                      <a:r>
                        <a:rPr lang="ja-JP" sz="1200" kern="100">
                          <a:solidFill>
                            <a:schemeClr val="tx1"/>
                          </a:solidFill>
                          <a:effectLst/>
                          <a:latin typeface="Meiryo UI"/>
                          <a:ea typeface="Meiryo UI"/>
                          <a:cs typeface="Meiryo UI" pitchFamily="50" charset="-128"/>
                        </a:rPr>
                        <a:t>年</a:t>
                      </a:r>
                    </a:p>
                  </a:txBody>
                  <a:tcPr marL="68579" marR="68579" marT="0" marB="0" anchor="ctr"/>
                </a:tc>
                <a:extLst>
                  <a:ext uri="{0D108BD9-81ED-4DB2-BD59-A6C34878D82A}">
                    <a16:rowId xmlns:a16="http://schemas.microsoft.com/office/drawing/2014/main" val="10008"/>
                  </a:ext>
                </a:extLst>
              </a:tr>
              <a:tr h="517748">
                <a:tc>
                  <a:txBody>
                    <a:bodyPr/>
                    <a:lstStyle/>
                    <a:p>
                      <a:pPr algn="l">
                        <a:spcAft>
                          <a:spcPts val="0"/>
                        </a:spcAft>
                      </a:pPr>
                      <a:r>
                        <a:rPr lang="ja-JP" sz="1200" kern="100">
                          <a:solidFill>
                            <a:schemeClr val="bg1"/>
                          </a:solidFill>
                          <a:effectLst/>
                          <a:latin typeface="Meiryo UI" pitchFamily="50" charset="-128"/>
                          <a:ea typeface="Meiryo UI" pitchFamily="50" charset="-128"/>
                          <a:cs typeface="Meiryo UI" pitchFamily="50" charset="-128"/>
                        </a:rPr>
                        <a:t>公園施設</a:t>
                      </a:r>
                      <a:endParaRPr lang="en-US" altLang="ja-JP" sz="1200" kern="100">
                        <a:solidFill>
                          <a:schemeClr val="bg1"/>
                        </a:solidFill>
                        <a:effectLst/>
                        <a:latin typeface="Meiryo UI" pitchFamily="50" charset="-128"/>
                        <a:ea typeface="Meiryo UI" pitchFamily="50" charset="-128"/>
                        <a:cs typeface="Meiryo UI" pitchFamily="50" charset="-128"/>
                      </a:endParaRPr>
                    </a:p>
                    <a:p>
                      <a:pPr algn="l">
                        <a:spcAft>
                          <a:spcPts val="0"/>
                        </a:spcAft>
                      </a:pPr>
                      <a:r>
                        <a:rPr lang="en-US" altLang="ja-JP" sz="1200" kern="100">
                          <a:solidFill>
                            <a:schemeClr val="bg1"/>
                          </a:solidFill>
                          <a:effectLst/>
                          <a:latin typeface="Meiryo UI"/>
                          <a:ea typeface="Meiryo UI"/>
                          <a:cs typeface="Meiryo UI" pitchFamily="50" charset="-128"/>
                        </a:rPr>
                        <a:t>598</a:t>
                      </a:r>
                      <a:r>
                        <a:rPr lang="ja-JP" altLang="en-US" sz="1200" kern="100">
                          <a:solidFill>
                            <a:schemeClr val="bg1"/>
                          </a:solidFill>
                          <a:effectLst/>
                          <a:latin typeface="Meiryo UI"/>
                          <a:ea typeface="Meiryo UI"/>
                          <a:cs typeface="Meiryo UI" pitchFamily="50" charset="-128"/>
                        </a:rPr>
                        <a:t>基（公園遊具）</a:t>
                      </a:r>
                      <a:endParaRPr lang="ja-JP" sz="1200" kern="100">
                        <a:solidFill>
                          <a:schemeClr val="bg1"/>
                        </a:solidFill>
                        <a:effectLst/>
                        <a:latin typeface="Meiryo UI"/>
                        <a:ea typeface="Meiryo UI"/>
                        <a:cs typeface="Meiryo UI" pitchFamily="50" charset="-128"/>
                      </a:endParaRPr>
                    </a:p>
                  </a:txBody>
                  <a:tcPr marL="68578" marR="68578"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200" kern="100">
                          <a:solidFill>
                            <a:schemeClr val="tx1"/>
                          </a:solidFill>
                          <a:effectLst/>
                          <a:latin typeface="Meiryo UI"/>
                          <a:ea typeface="Meiryo UI"/>
                          <a:cs typeface="Meiryo UI" pitchFamily="50" charset="-128"/>
                        </a:rPr>
                        <a:t>25</a:t>
                      </a:r>
                      <a:r>
                        <a:rPr lang="ja-JP" altLang="en-US" sz="1200" kern="100">
                          <a:solidFill>
                            <a:schemeClr val="tx1"/>
                          </a:solidFill>
                          <a:effectLst/>
                          <a:latin typeface="Meiryo UI"/>
                          <a:ea typeface="Meiryo UI"/>
                          <a:cs typeface="Meiryo UI" pitchFamily="50" charset="-128"/>
                        </a:rPr>
                        <a:t>年</a:t>
                      </a:r>
                      <a:endParaRPr lang="en-US" altLang="ja-JP" sz="1200" kern="100">
                        <a:solidFill>
                          <a:schemeClr val="tx1"/>
                        </a:solidFill>
                        <a:effectLst/>
                        <a:latin typeface="Meiryo UI"/>
                        <a:ea typeface="Meiryo UI"/>
                        <a:cs typeface="Meiryo UI" pitchFamily="50" charset="-128"/>
                      </a:endParaRPr>
                    </a:p>
                  </a:txBody>
                  <a:tcPr marL="68578" marR="68578"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67</a:t>
                      </a:r>
                      <a:r>
                        <a:rPr lang="ja-JP" altLang="en-US" sz="1200" kern="100">
                          <a:solidFill>
                            <a:schemeClr val="tx1"/>
                          </a:solidFill>
                          <a:effectLst/>
                          <a:latin typeface="Meiryo UI"/>
                          <a:ea typeface="Meiryo UI"/>
                          <a:cs typeface="Meiryo UI" pitchFamily="50" charset="-128"/>
                        </a:rPr>
                        <a:t>％</a:t>
                      </a:r>
                      <a:endParaRPr lang="en-US" altLang="ja-JP" sz="1200" kern="100">
                        <a:solidFill>
                          <a:schemeClr val="tx1"/>
                        </a:solidFill>
                        <a:effectLst/>
                        <a:latin typeface="Meiryo UI"/>
                        <a:ea typeface="Meiryo UI"/>
                        <a:cs typeface="Meiryo UI" pitchFamily="50" charset="-128"/>
                      </a:endParaRPr>
                    </a:p>
                    <a:p>
                      <a:pPr algn="ctr">
                        <a:spcAft>
                          <a:spcPts val="0"/>
                        </a:spcAft>
                      </a:pPr>
                      <a:r>
                        <a:rPr lang="en-US" altLang="ja-JP" sz="1200" kern="100">
                          <a:solidFill>
                            <a:schemeClr val="tx1"/>
                          </a:solidFill>
                          <a:effectLst/>
                          <a:latin typeface="Meiryo UI"/>
                          <a:ea typeface="Meiryo UI"/>
                          <a:cs typeface="Meiryo UI" pitchFamily="50" charset="-128"/>
                        </a:rPr>
                        <a:t>402</a:t>
                      </a:r>
                      <a:r>
                        <a:rPr lang="ja-JP" altLang="en-US" sz="1200" kern="100">
                          <a:solidFill>
                            <a:schemeClr val="tx1"/>
                          </a:solidFill>
                          <a:effectLst/>
                          <a:latin typeface="Meiryo UI"/>
                          <a:ea typeface="Meiryo UI"/>
                          <a:cs typeface="Meiryo UI" pitchFamily="50" charset="-128"/>
                        </a:rPr>
                        <a:t>基</a:t>
                      </a:r>
                      <a:r>
                        <a:rPr lang="en-US" sz="1200" kern="100">
                          <a:solidFill>
                            <a:schemeClr val="tx1"/>
                          </a:solidFill>
                          <a:effectLst/>
                          <a:latin typeface="Meiryo UI"/>
                          <a:ea typeface="Meiryo UI"/>
                          <a:cs typeface="Meiryo UI" pitchFamily="50" charset="-128"/>
                        </a:rPr>
                        <a:t> </a:t>
                      </a:r>
                      <a:endParaRPr lang="ja-JP" sz="1200" kern="100">
                        <a:solidFill>
                          <a:schemeClr val="tx1"/>
                        </a:solidFill>
                        <a:effectLst/>
                        <a:latin typeface="Meiryo UI"/>
                        <a:ea typeface="Meiryo UI"/>
                        <a:cs typeface="Meiryo UI" pitchFamily="50" charset="-128"/>
                      </a:endParaRPr>
                    </a:p>
                  </a:txBody>
                  <a:tcPr marL="68578" marR="68578"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93</a:t>
                      </a:r>
                      <a:r>
                        <a:rPr lang="ja-JP" altLang="en-US" sz="1200" kern="100">
                          <a:solidFill>
                            <a:schemeClr val="tx1"/>
                          </a:solidFill>
                          <a:effectLst/>
                          <a:latin typeface="Meiryo UI"/>
                          <a:ea typeface="Meiryo UI"/>
                          <a:cs typeface="Meiryo UI" pitchFamily="50" charset="-128"/>
                        </a:rPr>
                        <a:t>％</a:t>
                      </a:r>
                      <a:endParaRPr lang="en-US" altLang="ja-JP" sz="1200" kern="100">
                        <a:solidFill>
                          <a:schemeClr val="tx1"/>
                        </a:solidFill>
                        <a:effectLst/>
                        <a:latin typeface="Meiryo UI"/>
                        <a:ea typeface="Meiryo UI"/>
                        <a:cs typeface="Meiryo UI" pitchFamily="50" charset="-128"/>
                      </a:endParaRPr>
                    </a:p>
                    <a:p>
                      <a:pPr algn="ctr">
                        <a:spcAft>
                          <a:spcPts val="0"/>
                        </a:spcAft>
                      </a:pPr>
                      <a:r>
                        <a:rPr lang="en-US" altLang="ja-JP" sz="1200" kern="100">
                          <a:solidFill>
                            <a:schemeClr val="tx1"/>
                          </a:solidFill>
                          <a:effectLst/>
                          <a:latin typeface="Meiryo UI"/>
                          <a:ea typeface="Meiryo UI"/>
                          <a:cs typeface="Meiryo UI" pitchFamily="50" charset="-128"/>
                        </a:rPr>
                        <a:t>555</a:t>
                      </a:r>
                      <a:r>
                        <a:rPr lang="ja-JP" altLang="en-US" sz="1200" kern="100">
                          <a:solidFill>
                            <a:schemeClr val="tx1"/>
                          </a:solidFill>
                          <a:effectLst/>
                          <a:latin typeface="Meiryo UI"/>
                          <a:ea typeface="Meiryo UI"/>
                          <a:cs typeface="Meiryo UI" pitchFamily="50" charset="-128"/>
                        </a:rPr>
                        <a:t>基</a:t>
                      </a:r>
                      <a:endParaRPr lang="ja-JP" sz="1200" kern="100">
                        <a:solidFill>
                          <a:schemeClr val="tx1"/>
                        </a:solidFill>
                        <a:effectLst/>
                        <a:latin typeface="Meiryo UI"/>
                        <a:ea typeface="Meiryo UI"/>
                        <a:cs typeface="Meiryo UI" pitchFamily="50" charset="-128"/>
                      </a:endParaRPr>
                    </a:p>
                  </a:txBody>
                  <a:tcPr marL="68578" marR="68578" marT="0" marB="0" anchor="ctr"/>
                </a:tc>
                <a:tc>
                  <a:txBody>
                    <a:bodyPr/>
                    <a:lstStyle/>
                    <a:p>
                      <a:pPr algn="ctr">
                        <a:spcAft>
                          <a:spcPts val="0"/>
                        </a:spcAft>
                      </a:pPr>
                      <a:r>
                        <a:rPr lang="en-US" altLang="ja-JP" sz="1200" kern="100">
                          <a:solidFill>
                            <a:schemeClr val="tx1"/>
                          </a:solidFill>
                          <a:effectLst/>
                          <a:latin typeface="Meiryo UI"/>
                          <a:ea typeface="Meiryo UI"/>
                          <a:cs typeface="Meiryo UI" pitchFamily="50" charset="-128"/>
                        </a:rPr>
                        <a:t>97</a:t>
                      </a:r>
                      <a:r>
                        <a:rPr lang="ja-JP" altLang="en-US" sz="1200" kern="100">
                          <a:solidFill>
                            <a:schemeClr val="tx1"/>
                          </a:solidFill>
                          <a:effectLst/>
                          <a:latin typeface="Meiryo UI"/>
                          <a:ea typeface="Meiryo UI"/>
                          <a:cs typeface="Meiryo UI" pitchFamily="50" charset="-128"/>
                        </a:rPr>
                        <a:t>％</a:t>
                      </a:r>
                      <a:endParaRPr lang="en-US" altLang="ja-JP" sz="1200" kern="100">
                        <a:solidFill>
                          <a:schemeClr val="tx1"/>
                        </a:solidFill>
                        <a:effectLst/>
                        <a:latin typeface="Meiryo UI"/>
                        <a:ea typeface="Meiryo UI"/>
                        <a:cs typeface="Meiryo UI" pitchFamily="50" charset="-128"/>
                      </a:endParaRPr>
                    </a:p>
                    <a:p>
                      <a:pPr algn="ctr">
                        <a:spcAft>
                          <a:spcPts val="0"/>
                        </a:spcAft>
                      </a:pPr>
                      <a:r>
                        <a:rPr lang="en-US" altLang="ja-JP" sz="1200" kern="100">
                          <a:solidFill>
                            <a:schemeClr val="tx1"/>
                          </a:solidFill>
                          <a:effectLst/>
                          <a:latin typeface="Meiryo UI"/>
                          <a:ea typeface="Meiryo UI"/>
                          <a:cs typeface="Meiryo UI" pitchFamily="50" charset="-128"/>
                        </a:rPr>
                        <a:t>579</a:t>
                      </a:r>
                      <a:r>
                        <a:rPr lang="ja-JP" altLang="en-US" sz="1200" kern="100">
                          <a:solidFill>
                            <a:schemeClr val="tx1"/>
                          </a:solidFill>
                          <a:effectLst/>
                          <a:latin typeface="Meiryo UI"/>
                          <a:ea typeface="Meiryo UI"/>
                          <a:cs typeface="Meiryo UI" pitchFamily="50" charset="-128"/>
                        </a:rPr>
                        <a:t>基</a:t>
                      </a:r>
                      <a:endParaRPr lang="ja-JP" sz="1200" kern="100">
                        <a:solidFill>
                          <a:schemeClr val="tx1"/>
                        </a:solidFill>
                        <a:effectLst/>
                        <a:latin typeface="Meiryo UI"/>
                        <a:ea typeface="Meiryo UI"/>
                        <a:cs typeface="Meiryo UI" pitchFamily="50" charset="-128"/>
                      </a:endParaRPr>
                    </a:p>
                  </a:txBody>
                  <a:tcPr marL="68578" marR="68578" marT="0" marB="0" anchor="ctr"/>
                </a:tc>
                <a:tc>
                  <a:txBody>
                    <a:bodyPr/>
                    <a:lstStyle/>
                    <a:p>
                      <a:pPr algn="ctr">
                        <a:spcAft>
                          <a:spcPts val="0"/>
                        </a:spcAft>
                      </a:pPr>
                      <a:r>
                        <a:rPr lang="ja-JP" altLang="en-US" sz="1200" kern="100">
                          <a:solidFill>
                            <a:schemeClr val="tx1"/>
                          </a:solidFill>
                          <a:effectLst/>
                          <a:latin typeface="Meiryo UI"/>
                          <a:ea typeface="Meiryo UI"/>
                          <a:cs typeface="Meiryo UI" pitchFamily="50" charset="-128"/>
                        </a:rPr>
                        <a:t>遊具</a:t>
                      </a:r>
                      <a:r>
                        <a:rPr lang="en-US" altLang="ja-JP" sz="1200" kern="100">
                          <a:solidFill>
                            <a:schemeClr val="tx1"/>
                          </a:solidFill>
                          <a:effectLst/>
                          <a:latin typeface="Meiryo UI"/>
                          <a:ea typeface="Meiryo UI"/>
                          <a:cs typeface="Meiryo UI" pitchFamily="50" charset="-128"/>
                        </a:rPr>
                        <a:t>10</a:t>
                      </a:r>
                      <a:r>
                        <a:rPr lang="ja-JP" altLang="en-US" sz="1200" kern="100">
                          <a:solidFill>
                            <a:schemeClr val="tx1"/>
                          </a:solidFill>
                          <a:effectLst/>
                          <a:latin typeface="Meiryo UI"/>
                          <a:ea typeface="Meiryo UI"/>
                          <a:cs typeface="Meiryo UI" pitchFamily="50" charset="-128"/>
                        </a:rPr>
                        <a:t>年</a:t>
                      </a:r>
                      <a:endParaRPr lang="ja-JP" sz="1200" kern="100">
                        <a:solidFill>
                          <a:schemeClr val="tx1"/>
                        </a:solidFill>
                        <a:effectLst/>
                        <a:latin typeface="Meiryo UI"/>
                        <a:ea typeface="Meiryo UI"/>
                        <a:cs typeface="Meiryo UI" pitchFamily="50" charset="-128"/>
                      </a:endParaRPr>
                    </a:p>
                  </a:txBody>
                  <a:tcPr marL="68579" marR="68579" marT="0" marB="0" anchor="ctr"/>
                </a:tc>
                <a:extLst>
                  <a:ext uri="{0D108BD9-81ED-4DB2-BD59-A6C34878D82A}">
                    <a16:rowId xmlns:a16="http://schemas.microsoft.com/office/drawing/2014/main" val="10009"/>
                  </a:ext>
                </a:extLst>
              </a:tr>
            </a:tbl>
          </a:graphicData>
        </a:graphic>
      </p:graphicFrame>
      <p:sp>
        <p:nvSpPr>
          <p:cNvPr id="10243" name="スライド番号プレースホルダー 2">
            <a:extLst>
              <a:ext uri="{FF2B5EF4-FFF2-40B4-BE49-F238E27FC236}">
                <a16:creationId xmlns:a16="http://schemas.microsoft.com/office/drawing/2014/main" id="{FC849E7C-C020-4D5C-B8AB-D6E1E49E3D7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1038F52-FC00-4BB6-A7D9-9D90EB97CAC3}" type="slidenum">
              <a:rPr lang="ja-JP" altLang="en-US" sz="1200" smtClean="0">
                <a:solidFill>
                  <a:srgbClr val="898989"/>
                </a:solidFill>
                <a:latin typeface="Meiryo UI" panose="020B0604030504040204" pitchFamily="50" charset="-128"/>
                <a:ea typeface="Meiryo UI" panose="020B0604030504040204" pitchFamily="50" charset="-128"/>
              </a:rPr>
              <a:pPr>
                <a:spcBef>
                  <a:spcPct val="0"/>
                </a:spcBef>
                <a:buFontTx/>
                <a:buNone/>
              </a:pPr>
              <a:t>8</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0244" name="テキスト ボックス 7">
            <a:extLst>
              <a:ext uri="{FF2B5EF4-FFF2-40B4-BE49-F238E27FC236}">
                <a16:creationId xmlns:a16="http://schemas.microsoft.com/office/drawing/2014/main" id="{BFC593F9-5150-420D-8B16-EFD92EC736D3}"/>
              </a:ext>
            </a:extLst>
          </p:cNvPr>
          <p:cNvSpPr txBox="1">
            <a:spLocks noChangeArrowheads="1"/>
          </p:cNvSpPr>
          <p:nvPr/>
        </p:nvSpPr>
        <p:spPr bwMode="auto">
          <a:xfrm>
            <a:off x="279400" y="6161088"/>
            <a:ext cx="8507413" cy="461962"/>
          </a:xfrm>
          <a:prstGeom prst="rect">
            <a:avLst/>
          </a:prstGeom>
          <a:solidFill>
            <a:srgbClr val="FFFFCC"/>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a:latin typeface="Meiryo UI" panose="020B0604030504040204" pitchFamily="50" charset="-128"/>
                <a:ea typeface="Meiryo UI" panose="020B0604030504040204" pitchFamily="50" charset="-128"/>
              </a:rPr>
              <a:t>※1</a:t>
            </a:r>
            <a:r>
              <a:rPr lang="ja-JP" altLang="en-US" sz="1200">
                <a:latin typeface="Meiryo UI" panose="020B0604030504040204" pitchFamily="50" charset="-128"/>
                <a:ea typeface="Meiryo UI" panose="020B0604030504040204" pitchFamily="50" charset="-128"/>
              </a:rPr>
              <a:t>　概ね護岸の築造年度が把握できているブロック積護岸の延長。左右岸平均延長。</a:t>
            </a:r>
          </a:p>
          <a:p>
            <a:pPr eaLnBrk="1" hangingPunct="1">
              <a:spcBef>
                <a:spcPct val="0"/>
              </a:spcBef>
              <a:buFontTx/>
              <a:buNone/>
            </a:pPr>
            <a:r>
              <a:rPr lang="en-US" altLang="ja-JP" sz="1200">
                <a:latin typeface="Meiryo UI" panose="020B0604030504040204" pitchFamily="50" charset="-128"/>
                <a:ea typeface="Meiryo UI" panose="020B0604030504040204" pitchFamily="50" charset="-128"/>
              </a:rPr>
              <a:t>※2</a:t>
            </a:r>
            <a:r>
              <a:rPr lang="ja-JP" altLang="en-US" sz="1200">
                <a:latin typeface="Meiryo UI" panose="020B0604030504040204" pitchFamily="50" charset="-128"/>
                <a:ea typeface="Meiryo UI" panose="020B0604030504040204" pitchFamily="50" charset="-128"/>
              </a:rPr>
              <a:t>　減価償却資産の耐用年数等に関する省令（</a:t>
            </a:r>
            <a:r>
              <a:rPr lang="en-US" altLang="ja-JP" sz="1200">
                <a:latin typeface="Meiryo UI" panose="020B0604030504040204" pitchFamily="50" charset="-128"/>
                <a:ea typeface="Meiryo UI" panose="020B0604030504040204" pitchFamily="50" charset="-128"/>
              </a:rPr>
              <a:t>S43</a:t>
            </a:r>
            <a:r>
              <a:rPr lang="ja-JP" altLang="en-US" sz="1200">
                <a:latin typeface="Meiryo UI" panose="020B0604030504040204" pitchFamily="50" charset="-128"/>
                <a:ea typeface="Meiryo UI" panose="020B0604030504040204" pitchFamily="50" charset="-128"/>
              </a:rPr>
              <a:t>大蔵省令第</a:t>
            </a:r>
            <a:r>
              <a:rPr lang="en-US" altLang="ja-JP" sz="1200">
                <a:latin typeface="Meiryo UI" panose="020B0604030504040204" pitchFamily="50" charset="-128"/>
                <a:ea typeface="Meiryo UI" panose="020B0604030504040204" pitchFamily="50" charset="-128"/>
              </a:rPr>
              <a:t>15</a:t>
            </a:r>
            <a:r>
              <a:rPr lang="ja-JP" altLang="en-US" sz="1200">
                <a:latin typeface="Meiryo UI" panose="020B0604030504040204" pitchFamily="50" charset="-128"/>
                <a:ea typeface="Meiryo UI" panose="020B0604030504040204" pitchFamily="50" charset="-128"/>
              </a:rPr>
              <a:t>号）より。これを超えると使用に耐えられないものではない。</a:t>
            </a:r>
          </a:p>
        </p:txBody>
      </p:sp>
      <p:sp>
        <p:nvSpPr>
          <p:cNvPr id="4" name="テキスト ボックス 3">
            <a:extLst>
              <a:ext uri="{FF2B5EF4-FFF2-40B4-BE49-F238E27FC236}">
                <a16:creationId xmlns:a16="http://schemas.microsoft.com/office/drawing/2014/main" id="{11EBE456-886A-49DE-8751-83FE469D0C96}"/>
              </a:ext>
            </a:extLst>
          </p:cNvPr>
          <p:cNvSpPr txBox="1"/>
          <p:nvPr/>
        </p:nvSpPr>
        <p:spPr>
          <a:xfrm>
            <a:off x="3948113" y="836613"/>
            <a:ext cx="3511550" cy="277812"/>
          </a:xfrm>
          <a:prstGeom prst="rect">
            <a:avLst/>
          </a:prstGeom>
          <a:solidFill>
            <a:schemeClr val="bg1"/>
          </a:solidFill>
        </p:spPr>
        <p:txBody>
          <a:bodyPr>
            <a:spAutoFit/>
          </a:bodyPr>
          <a:lstStyle/>
          <a:p>
            <a:pPr algn="ctr" fontAlgn="auto">
              <a:spcBef>
                <a:spcPts val="0"/>
              </a:spcBef>
              <a:spcAft>
                <a:spcPts val="0"/>
              </a:spcAft>
              <a:defRPr/>
            </a:pPr>
            <a:r>
              <a:rPr lang="ja-JP" altLang="en-US" sz="1200" kern="100">
                <a:latin typeface="Meiryo UI" pitchFamily="50" charset="-128"/>
                <a:ea typeface="Meiryo UI" pitchFamily="50" charset="-128"/>
                <a:cs typeface="Meiryo UI" pitchFamily="50" charset="-128"/>
              </a:rPr>
              <a:t>耐用年数を超える施設数（割合）</a:t>
            </a:r>
            <a:endParaRPr lang="ja-JP" altLang="ja-JP" sz="1200" kern="100">
              <a:latin typeface="Meiryo UI" pitchFamily="50" charset="-128"/>
              <a:ea typeface="Meiryo UI" pitchFamily="50" charset="-128"/>
              <a:cs typeface="Meiryo UI" pitchFamily="50" charset="-128"/>
            </a:endParaRPr>
          </a:p>
        </p:txBody>
      </p:sp>
      <p:sp>
        <p:nvSpPr>
          <p:cNvPr id="9" name="テキスト ボックス 8">
            <a:extLst>
              <a:ext uri="{FF2B5EF4-FFF2-40B4-BE49-F238E27FC236}">
                <a16:creationId xmlns:a16="http://schemas.microsoft.com/office/drawing/2014/main" id="{615EC505-D943-43F0-9581-11AD8FC3E428}"/>
              </a:ext>
            </a:extLst>
          </p:cNvPr>
          <p:cNvSpPr txBox="1"/>
          <p:nvPr/>
        </p:nvSpPr>
        <p:spPr>
          <a:xfrm>
            <a:off x="2438400" y="836613"/>
            <a:ext cx="1092200" cy="277812"/>
          </a:xfrm>
          <a:prstGeom prst="rect">
            <a:avLst/>
          </a:prstGeom>
          <a:solidFill>
            <a:schemeClr val="bg1"/>
          </a:solidFill>
        </p:spPr>
        <p:txBody>
          <a:bodyPr>
            <a:spAutoFit/>
          </a:bodyPr>
          <a:lstStyle/>
          <a:p>
            <a:pPr algn="ctr" fontAlgn="auto">
              <a:spcBef>
                <a:spcPts val="0"/>
              </a:spcBef>
              <a:spcAft>
                <a:spcPts val="0"/>
              </a:spcAft>
              <a:defRPr/>
            </a:pPr>
            <a:r>
              <a:rPr lang="ja-JP" altLang="en-US" sz="1200" kern="100">
                <a:latin typeface="Meiryo UI" pitchFamily="50" charset="-128"/>
                <a:ea typeface="Meiryo UI" pitchFamily="50" charset="-128"/>
                <a:cs typeface="Meiryo UI" pitchFamily="50" charset="-128"/>
              </a:rPr>
              <a:t>平均年齢</a:t>
            </a:r>
            <a:endParaRPr lang="ja-JP" altLang="ja-JP" sz="1200" kern="100" baseline="30000">
              <a:latin typeface="Meiryo UI" pitchFamily="50" charset="-128"/>
              <a:ea typeface="Meiryo UI" pitchFamily="50" charset="-128"/>
              <a:cs typeface="Meiryo UI" pitchFamily="50" charset="-128"/>
            </a:endParaRPr>
          </a:p>
        </p:txBody>
      </p:sp>
      <p:sp>
        <p:nvSpPr>
          <p:cNvPr id="13" name="Rectangle 2">
            <a:extLst>
              <a:ext uri="{FF2B5EF4-FFF2-40B4-BE49-F238E27FC236}">
                <a16:creationId xmlns:a16="http://schemas.microsoft.com/office/drawing/2014/main" id="{2C5E764F-2D7A-482B-9214-84E79C778D8D}"/>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5C08A6AA-6FC0-45EF-9170-99B63F5CCDBB}"/>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8B2FAD78-3BD6-4D32-9FA5-34E4473E8995}"/>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大阪府都市基盤施設の老朽化</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16" name="二等辺三角形 15">
            <a:extLst>
              <a:ext uri="{FF2B5EF4-FFF2-40B4-BE49-F238E27FC236}">
                <a16:creationId xmlns:a16="http://schemas.microsoft.com/office/drawing/2014/main" id="{05C68E79-760F-432D-A4C7-F3080BB076BB}"/>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51" name="スライド番号プレースホルダー 2">
            <a:extLst>
              <a:ext uri="{FF2B5EF4-FFF2-40B4-BE49-F238E27FC236}">
                <a16:creationId xmlns:a16="http://schemas.microsoft.com/office/drawing/2014/main" id="{28EA3F41-144F-46BA-A7B7-DF793A78393F}"/>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189DBD-47B2-4446-BA32-45D6555E14E6}"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8</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0252" name="正方形/長方形 11">
            <a:extLst>
              <a:ext uri="{FF2B5EF4-FFF2-40B4-BE49-F238E27FC236}">
                <a16:creationId xmlns:a16="http://schemas.microsoft.com/office/drawing/2014/main" id="{B9AF59FA-98CC-471F-AC6A-007284C1FD98}"/>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7" name="Text Box 5">
            <a:extLst>
              <a:ext uri="{FF2B5EF4-FFF2-40B4-BE49-F238E27FC236}">
                <a16:creationId xmlns:a16="http://schemas.microsoft.com/office/drawing/2014/main" id="{29164E90-A6CA-4827-8421-95E76D444D70}"/>
              </a:ext>
            </a:extLst>
          </p:cNvPr>
          <p:cNvSpPr txBox="1">
            <a:spLocks noChangeArrowheads="1"/>
          </p:cNvSpPr>
          <p:nvPr/>
        </p:nvSpPr>
        <p:spPr bwMode="auto">
          <a:xfrm>
            <a:off x="0" y="1346200"/>
            <a:ext cx="35020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400">
                <a:latin typeface="Meiryo UI" panose="020B0604030504040204" pitchFamily="50" charset="-128"/>
                <a:ea typeface="Meiryo UI" panose="020B0604030504040204" pitchFamily="50" charset="-128"/>
              </a:rPr>
              <a:t>◇道路施設の数量</a:t>
            </a:r>
          </a:p>
        </p:txBody>
      </p:sp>
      <p:sp>
        <p:nvSpPr>
          <p:cNvPr id="4" name="Rectangle 2">
            <a:extLst>
              <a:ext uri="{FF2B5EF4-FFF2-40B4-BE49-F238E27FC236}">
                <a16:creationId xmlns:a16="http://schemas.microsoft.com/office/drawing/2014/main" id="{D7182697-654F-44E7-ACB2-F0BB6A890A48}"/>
              </a:ext>
            </a:extLst>
          </p:cNvPr>
          <p:cNvSpPr>
            <a:spLocks noChangeArrowheads="1"/>
          </p:cNvSpPr>
          <p:nvPr/>
        </p:nvSpPr>
        <p:spPr bwMode="auto">
          <a:xfrm>
            <a:off x="4763" y="-1905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4AF669E5-1D2A-4FCB-A06D-F7370DAF1B47}"/>
              </a:ext>
            </a:extLst>
          </p:cNvPr>
          <p:cNvSpPr/>
          <p:nvPr/>
        </p:nvSpPr>
        <p:spPr>
          <a:xfrm>
            <a:off x="100013" y="61913"/>
            <a:ext cx="496887" cy="495300"/>
          </a:xfrm>
          <a:prstGeom prst="rect">
            <a:avLst/>
          </a:prstGeom>
          <a:gradFill flip="none" rotWithShape="1">
            <a:gsLst>
              <a:gs pos="100000">
                <a:schemeClr val="accent6"/>
              </a:gs>
              <a:gs pos="0">
                <a:srgbClr val="FFC000"/>
              </a:gs>
            </a:gsLst>
            <a:lin ang="27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DBE2A04E-A3A2-46F6-B5A1-8D46070AD5A1}"/>
              </a:ext>
            </a:extLst>
          </p:cNvPr>
          <p:cNvSpPr/>
          <p:nvPr/>
        </p:nvSpPr>
        <p:spPr>
          <a:xfrm>
            <a:off x="142875" y="61913"/>
            <a:ext cx="6108700" cy="461962"/>
          </a:xfrm>
          <a:prstGeom prst="rect">
            <a:avLst/>
          </a:prstGeom>
        </p:spPr>
        <p:txBody>
          <a:bodyPr>
            <a:spAutoFit/>
          </a:bodyPr>
          <a:lstStyle/>
          <a:p>
            <a:pPr>
              <a:defRPr/>
            </a:pPr>
            <a:r>
              <a:rPr lang="en-US" altLang="ja-JP" sz="2400" b="1">
                <a:solidFill>
                  <a:schemeClr val="bg1"/>
                </a:solidFill>
                <a:latin typeface="Meiryo UI" pitchFamily="50" charset="-128"/>
                <a:ea typeface="Meiryo UI" pitchFamily="50" charset="-128"/>
                <a:cs typeface="Meiryo UI" pitchFamily="50" charset="-128"/>
              </a:rPr>
              <a:t>2</a:t>
            </a:r>
            <a:r>
              <a:rPr lang="ja-JP" altLang="en-US" sz="2400" b="1">
                <a:solidFill>
                  <a:schemeClr val="bg1"/>
                </a:solidFill>
                <a:latin typeface="Meiryo UI" pitchFamily="50" charset="-128"/>
                <a:ea typeface="Meiryo UI" pitchFamily="50" charset="-128"/>
                <a:cs typeface="Meiryo UI" pitchFamily="50" charset="-128"/>
              </a:rPr>
              <a:t>    </a:t>
            </a:r>
            <a:r>
              <a:rPr lang="en-US" altLang="ja-JP" sz="2400" b="1">
                <a:solidFill>
                  <a:schemeClr val="accent6"/>
                </a:solidFill>
                <a:latin typeface="Meiryo UI" pitchFamily="50" charset="-128"/>
                <a:ea typeface="Meiryo UI" pitchFamily="50" charset="-128"/>
                <a:cs typeface="Meiryo UI" pitchFamily="50" charset="-128"/>
              </a:rPr>
              <a:t>3</a:t>
            </a:r>
            <a:r>
              <a:rPr lang="ja-JP" altLang="en-US" sz="2400" b="1">
                <a:solidFill>
                  <a:schemeClr val="bg1"/>
                </a:solidFill>
                <a:latin typeface="Meiryo UI" pitchFamily="50" charset="-128"/>
                <a:ea typeface="Meiryo UI" pitchFamily="50" charset="-128"/>
                <a:cs typeface="Meiryo UI" pitchFamily="50" charset="-128"/>
              </a:rPr>
              <a:t>　道路施設の状況（１）</a:t>
            </a:r>
            <a:endParaRPr lang="en-US" altLang="zh-TW" sz="2400" b="1">
              <a:solidFill>
                <a:schemeClr val="bg1"/>
              </a:solidFill>
              <a:latin typeface="Meiryo UI" pitchFamily="50" charset="-128"/>
              <a:ea typeface="Meiryo UI" pitchFamily="50" charset="-128"/>
              <a:cs typeface="Meiryo UI" pitchFamily="50" charset="-128"/>
            </a:endParaRPr>
          </a:p>
        </p:txBody>
      </p:sp>
      <p:sp>
        <p:nvSpPr>
          <p:cNvPr id="8" name="二等辺三角形 7">
            <a:extLst>
              <a:ext uri="{FF2B5EF4-FFF2-40B4-BE49-F238E27FC236}">
                <a16:creationId xmlns:a16="http://schemas.microsoft.com/office/drawing/2014/main" id="{547180F0-4913-4FF6-9D3D-A6D95F6DC6CD}"/>
              </a:ext>
            </a:extLst>
          </p:cNvPr>
          <p:cNvSpPr/>
          <p:nvPr/>
        </p:nvSpPr>
        <p:spPr>
          <a:xfrm rot="5400000">
            <a:off x="650875" y="260351"/>
            <a:ext cx="180975" cy="1079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b="1">
              <a:solidFill>
                <a:srgbClr val="FFC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32" name="正方形/長方形 11">
            <a:extLst>
              <a:ext uri="{FF2B5EF4-FFF2-40B4-BE49-F238E27FC236}">
                <a16:creationId xmlns:a16="http://schemas.microsoft.com/office/drawing/2014/main" id="{11AC3FB1-2C8D-4F41-84D0-9E6705622E58}"/>
              </a:ext>
            </a:extLst>
          </p:cNvPr>
          <p:cNvSpPr>
            <a:spLocks noChangeArrowheads="1"/>
          </p:cNvSpPr>
          <p:nvPr/>
        </p:nvSpPr>
        <p:spPr bwMode="auto">
          <a:xfrm>
            <a:off x="6948488" y="153988"/>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200" b="1">
                <a:solidFill>
                  <a:schemeClr val="bg1"/>
                </a:solidFill>
                <a:latin typeface="Meiryo UI" panose="020B0604030504040204" pitchFamily="50" charset="-128"/>
                <a:ea typeface="Meiryo UI" panose="020B0604030504040204" pitchFamily="50" charset="-128"/>
              </a:rPr>
              <a:t>各施設の状況</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11333" name="スライド番号プレースホルダー 2">
            <a:extLst>
              <a:ext uri="{FF2B5EF4-FFF2-40B4-BE49-F238E27FC236}">
                <a16:creationId xmlns:a16="http://schemas.microsoft.com/office/drawing/2014/main" id="{F9F469F6-1437-4EB6-92A0-F06BFB09F5BD}"/>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72C89E26-312D-4033-A64A-672E86FFCCEA}"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9</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11334" name="コンテンツ プレースホルダー 2">
            <a:extLst>
              <a:ext uri="{FF2B5EF4-FFF2-40B4-BE49-F238E27FC236}">
                <a16:creationId xmlns:a16="http://schemas.microsoft.com/office/drawing/2014/main" id="{3A15FD7C-11AA-4D82-89A4-9B3567FAD110}"/>
              </a:ext>
            </a:extLst>
          </p:cNvPr>
          <p:cNvSpPr txBox="1">
            <a:spLocks/>
          </p:cNvSpPr>
          <p:nvPr/>
        </p:nvSpPr>
        <p:spPr bwMode="auto">
          <a:xfrm>
            <a:off x="107950" y="654050"/>
            <a:ext cx="9001125" cy="647700"/>
          </a:xfrm>
          <a:prstGeom prst="rect">
            <a:avLst/>
          </a:prstGeom>
          <a:gradFill rotWithShape="0">
            <a:gsLst>
              <a:gs pos="0">
                <a:srgbClr val="FFFF99"/>
              </a:gs>
              <a:gs pos="100000">
                <a:schemeClr val="bg1"/>
              </a:gs>
            </a:gsLst>
            <a:lin ang="5400000" scaled="1"/>
          </a:gradFill>
          <a:ln w="12700">
            <a:solidFill>
              <a:schemeClr val="tx1"/>
            </a:solidFill>
            <a:miter lim="800000"/>
            <a:headEnd/>
            <a:tailEnd/>
          </a:ln>
        </p:spPr>
        <p:txBody>
          <a:bodyPr anchor="ct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600">
                <a:latin typeface="Meiryo UI" panose="020B0604030504040204" pitchFamily="50" charset="-128"/>
                <a:ea typeface="Meiryo UI" panose="020B0604030504040204" pitchFamily="50" charset="-128"/>
              </a:rPr>
              <a:t>建設後</a:t>
            </a:r>
            <a:r>
              <a:rPr lang="en-US" altLang="ja-JP" sz="1600">
                <a:latin typeface="Meiryo UI" panose="020B0604030504040204" pitchFamily="50" charset="-128"/>
                <a:ea typeface="Meiryo UI" panose="020B0604030504040204" pitchFamily="50" charset="-128"/>
              </a:rPr>
              <a:t>50</a:t>
            </a:r>
            <a:r>
              <a:rPr lang="ja-JP" altLang="en-US" sz="1600">
                <a:latin typeface="Meiryo UI" panose="020B0604030504040204" pitchFamily="50" charset="-128"/>
                <a:ea typeface="Meiryo UI" panose="020B0604030504040204" pitchFamily="50" charset="-128"/>
              </a:rPr>
              <a:t>年を経過する施設は、橋梁：</a:t>
            </a:r>
            <a:r>
              <a:rPr lang="en-US" altLang="ja-JP" sz="1600">
                <a:latin typeface="Meiryo UI" panose="020B0604030504040204" pitchFamily="50" charset="-128"/>
                <a:ea typeface="Meiryo UI" panose="020B0604030504040204" pitchFamily="50" charset="-128"/>
              </a:rPr>
              <a:t>63</a:t>
            </a:r>
            <a:r>
              <a:rPr lang="ja-JP" altLang="en-US" sz="1600">
                <a:latin typeface="Meiryo UI" panose="020B0604030504040204" pitchFamily="50" charset="-128"/>
                <a:ea typeface="Meiryo UI" panose="020B0604030504040204" pitchFamily="50" charset="-128"/>
              </a:rPr>
              <a:t>％、トンネル：</a:t>
            </a:r>
            <a:r>
              <a:rPr lang="en-US" altLang="ja-JP" sz="1600">
                <a:latin typeface="Meiryo UI" panose="020B0604030504040204" pitchFamily="50" charset="-128"/>
                <a:ea typeface="Meiryo UI" panose="020B0604030504040204" pitchFamily="50" charset="-128"/>
              </a:rPr>
              <a:t>15</a:t>
            </a:r>
            <a:r>
              <a:rPr lang="ja-JP" altLang="en-US" sz="1600">
                <a:latin typeface="Meiryo UI" panose="020B0604030504040204" pitchFamily="50" charset="-128"/>
                <a:ea typeface="Meiryo UI" panose="020B0604030504040204" pitchFamily="50" charset="-128"/>
              </a:rPr>
              <a:t>％</a:t>
            </a:r>
            <a:endParaRPr lang="en-US" altLang="ja-JP" sz="1600">
              <a:latin typeface="Meiryo UI" panose="020B0604030504040204" pitchFamily="50" charset="-128"/>
              <a:ea typeface="Meiryo UI" panose="020B0604030504040204" pitchFamily="50" charset="-128"/>
            </a:endParaRPr>
          </a:p>
          <a:p>
            <a:pPr eaLnBrk="1" hangingPunct="1">
              <a:spcBef>
                <a:spcPct val="0"/>
              </a:spcBef>
              <a:buFont typeface="Wingdings" panose="05000000000000000000" pitchFamily="2" charset="2"/>
              <a:buChar char="l"/>
            </a:pPr>
            <a:r>
              <a:rPr lang="ja-JP" altLang="en-US" sz="1600">
                <a:latin typeface="Meiryo UI" panose="020B0604030504040204" pitchFamily="50" charset="-128"/>
                <a:ea typeface="Meiryo UI" panose="020B0604030504040204" pitchFamily="50" charset="-128"/>
              </a:rPr>
              <a:t>修繕が必要な</a:t>
            </a:r>
            <a:r>
              <a:rPr lang="en-US" altLang="ja-JP" sz="1600">
                <a:latin typeface="Meiryo UI" panose="020B0604030504040204" pitchFamily="50" charset="-128"/>
                <a:ea typeface="Meiryo UI" panose="020B0604030504040204" pitchFamily="50" charset="-128"/>
              </a:rPr>
              <a:t>Ⅲ</a:t>
            </a:r>
            <a:r>
              <a:rPr lang="ja-JP" altLang="en-US" sz="1600">
                <a:latin typeface="Meiryo UI" panose="020B0604030504040204" pitchFamily="50" charset="-128"/>
                <a:ea typeface="Meiryo UI" panose="020B0604030504040204" pitchFamily="50" charset="-128"/>
              </a:rPr>
              <a:t>判定の施設は、</a:t>
            </a:r>
            <a:r>
              <a:rPr lang="ja-JP" altLang="en-US" sz="700">
                <a:latin typeface="Meiryo UI" panose="020B0604030504040204" pitchFamily="50" charset="-128"/>
                <a:ea typeface="Meiryo UI" panose="020B0604030504040204" pitchFamily="50" charset="-128"/>
              </a:rPr>
              <a:t> </a:t>
            </a:r>
            <a:r>
              <a:rPr lang="ja-JP" altLang="en-US" sz="1600">
                <a:latin typeface="Meiryo UI" panose="020B0604030504040204" pitchFamily="50" charset="-128"/>
                <a:ea typeface="Meiryo UI" panose="020B0604030504040204" pitchFamily="50" charset="-128"/>
              </a:rPr>
              <a:t>橋梁：　</a:t>
            </a:r>
            <a:r>
              <a:rPr lang="en-US" altLang="ja-JP" sz="1600">
                <a:latin typeface="Meiryo UI" panose="020B0604030504040204" pitchFamily="50" charset="-128"/>
                <a:ea typeface="Meiryo UI" panose="020B0604030504040204" pitchFamily="50" charset="-128"/>
              </a:rPr>
              <a:t>4</a:t>
            </a:r>
            <a:r>
              <a:rPr lang="ja-JP" altLang="en-US" sz="1600">
                <a:latin typeface="Meiryo UI" panose="020B0604030504040204" pitchFamily="50" charset="-128"/>
                <a:ea typeface="Meiryo UI" panose="020B0604030504040204" pitchFamily="50" charset="-128"/>
              </a:rPr>
              <a:t>％、トンネル：</a:t>
            </a:r>
            <a:r>
              <a:rPr lang="en-US" altLang="ja-JP" sz="1600">
                <a:latin typeface="Meiryo UI" panose="020B0604030504040204" pitchFamily="50" charset="-128"/>
                <a:ea typeface="Meiryo UI" panose="020B0604030504040204" pitchFamily="50" charset="-128"/>
              </a:rPr>
              <a:t>23</a:t>
            </a:r>
            <a:r>
              <a:rPr lang="ja-JP" altLang="en-US" sz="1600">
                <a:latin typeface="Meiryo UI" panose="020B0604030504040204" pitchFamily="50" charset="-128"/>
                <a:ea typeface="Meiryo UI" panose="020B0604030504040204" pitchFamily="50" charset="-128"/>
              </a:rPr>
              <a:t>％</a:t>
            </a:r>
            <a:endParaRPr lang="en-US" altLang="ja-JP" sz="1600">
              <a:latin typeface="Meiryo UI" panose="020B0604030504040204" pitchFamily="50" charset="-128"/>
              <a:ea typeface="Meiryo UI" panose="020B0604030504040204" pitchFamily="50" charset="-128"/>
            </a:endParaRPr>
          </a:p>
        </p:txBody>
      </p:sp>
      <p:sp>
        <p:nvSpPr>
          <p:cNvPr id="11335" name="Text Box 5">
            <a:extLst>
              <a:ext uri="{FF2B5EF4-FFF2-40B4-BE49-F238E27FC236}">
                <a16:creationId xmlns:a16="http://schemas.microsoft.com/office/drawing/2014/main" id="{7D339597-D67B-4923-A43B-AEDA56D9DE3D}"/>
              </a:ext>
            </a:extLst>
          </p:cNvPr>
          <p:cNvSpPr txBox="1">
            <a:spLocks noChangeArrowheads="1"/>
          </p:cNvSpPr>
          <p:nvPr/>
        </p:nvSpPr>
        <p:spPr bwMode="auto">
          <a:xfrm>
            <a:off x="3600450" y="1358900"/>
            <a:ext cx="35020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400">
                <a:latin typeface="Meiryo UI" panose="020B0604030504040204" pitchFamily="50" charset="-128"/>
                <a:ea typeface="Meiryo UI" panose="020B0604030504040204" pitchFamily="50" charset="-128"/>
              </a:rPr>
              <a:t>◇建設後</a:t>
            </a:r>
            <a:r>
              <a:rPr lang="en-US" altLang="ja-JP" sz="1400">
                <a:latin typeface="Meiryo UI" panose="020B0604030504040204" pitchFamily="50" charset="-128"/>
                <a:ea typeface="Meiryo UI" panose="020B0604030504040204" pitchFamily="50" charset="-128"/>
              </a:rPr>
              <a:t>50</a:t>
            </a:r>
            <a:r>
              <a:rPr lang="ja-JP" altLang="en-US" sz="1400">
                <a:latin typeface="Meiryo UI" panose="020B0604030504040204" pitchFamily="50" charset="-128"/>
                <a:ea typeface="Meiryo UI" panose="020B0604030504040204" pitchFamily="50" charset="-128"/>
              </a:rPr>
              <a:t>年を超過する施設の割合</a:t>
            </a:r>
          </a:p>
        </p:txBody>
      </p:sp>
      <p:sp>
        <p:nvSpPr>
          <p:cNvPr id="11336" name="Text Box 5">
            <a:extLst>
              <a:ext uri="{FF2B5EF4-FFF2-40B4-BE49-F238E27FC236}">
                <a16:creationId xmlns:a16="http://schemas.microsoft.com/office/drawing/2014/main" id="{D0015453-E56F-4991-B8AB-FA9C15872AAA}"/>
              </a:ext>
            </a:extLst>
          </p:cNvPr>
          <p:cNvSpPr txBox="1">
            <a:spLocks noChangeArrowheads="1"/>
          </p:cNvSpPr>
          <p:nvPr/>
        </p:nvSpPr>
        <p:spPr bwMode="auto">
          <a:xfrm>
            <a:off x="3638550" y="4370387"/>
            <a:ext cx="350202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400">
                <a:latin typeface="Meiryo UI" panose="020B0604030504040204" pitchFamily="50" charset="-128"/>
                <a:ea typeface="Meiryo UI" panose="020B0604030504040204" pitchFamily="50" charset="-128"/>
              </a:rPr>
              <a:t>◇健全性割合の推移</a:t>
            </a:r>
          </a:p>
        </p:txBody>
      </p:sp>
      <p:sp>
        <p:nvSpPr>
          <p:cNvPr id="11337" name="Text Box 5">
            <a:extLst>
              <a:ext uri="{FF2B5EF4-FFF2-40B4-BE49-F238E27FC236}">
                <a16:creationId xmlns:a16="http://schemas.microsoft.com/office/drawing/2014/main" id="{26FB859E-E88F-4CC3-8169-3B9A1721AFD5}"/>
              </a:ext>
            </a:extLst>
          </p:cNvPr>
          <p:cNvSpPr txBox="1">
            <a:spLocks noChangeArrowheads="1"/>
          </p:cNvSpPr>
          <p:nvPr/>
        </p:nvSpPr>
        <p:spPr bwMode="auto">
          <a:xfrm>
            <a:off x="5013325" y="4629150"/>
            <a:ext cx="4953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100">
                <a:latin typeface="Meiryo UI" panose="020B0604030504040204" pitchFamily="50" charset="-128"/>
                <a:ea typeface="Meiryo UI" panose="020B0604030504040204" pitchFamily="50" charset="-128"/>
              </a:rPr>
              <a:t>橋梁</a:t>
            </a:r>
          </a:p>
        </p:txBody>
      </p:sp>
      <p:sp>
        <p:nvSpPr>
          <p:cNvPr id="11338" name="Text Box 5">
            <a:extLst>
              <a:ext uri="{FF2B5EF4-FFF2-40B4-BE49-F238E27FC236}">
                <a16:creationId xmlns:a16="http://schemas.microsoft.com/office/drawing/2014/main" id="{52562441-16F1-4B45-95F0-A75E382D98C8}"/>
              </a:ext>
            </a:extLst>
          </p:cNvPr>
          <p:cNvSpPr txBox="1">
            <a:spLocks noChangeArrowheads="1"/>
          </p:cNvSpPr>
          <p:nvPr/>
        </p:nvSpPr>
        <p:spPr bwMode="auto">
          <a:xfrm>
            <a:off x="7661275" y="4649788"/>
            <a:ext cx="8509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100">
                <a:latin typeface="Meiryo UI" panose="020B0604030504040204" pitchFamily="50" charset="-128"/>
                <a:ea typeface="Meiryo UI" panose="020B0604030504040204" pitchFamily="50" charset="-128"/>
              </a:rPr>
              <a:t>トンネル</a:t>
            </a:r>
          </a:p>
        </p:txBody>
      </p:sp>
      <p:sp>
        <p:nvSpPr>
          <p:cNvPr id="11339" name="Text Box 5">
            <a:extLst>
              <a:ext uri="{FF2B5EF4-FFF2-40B4-BE49-F238E27FC236}">
                <a16:creationId xmlns:a16="http://schemas.microsoft.com/office/drawing/2014/main" id="{743CB13C-C9EC-4C32-B7BC-30B065997AAB}"/>
              </a:ext>
            </a:extLst>
          </p:cNvPr>
          <p:cNvSpPr txBox="1">
            <a:spLocks noChangeArrowheads="1"/>
          </p:cNvSpPr>
          <p:nvPr/>
        </p:nvSpPr>
        <p:spPr bwMode="auto">
          <a:xfrm>
            <a:off x="4208463" y="6448425"/>
            <a:ext cx="4837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en-US" altLang="ja-JP" sz="1000">
                <a:latin typeface="Meiryo UI" panose="020B0604030504040204" pitchFamily="50" charset="-128"/>
                <a:ea typeface="Meiryo UI" panose="020B0604030504040204" pitchFamily="50" charset="-128"/>
              </a:rPr>
              <a:t>Ⅰ</a:t>
            </a:r>
            <a:r>
              <a:rPr lang="ja-JP" altLang="en-US" sz="1000">
                <a:latin typeface="Meiryo UI" panose="020B0604030504040204" pitchFamily="50" charset="-128"/>
                <a:ea typeface="Meiryo UI" panose="020B0604030504040204" pitchFamily="50" charset="-128"/>
              </a:rPr>
              <a:t>（健全）　　</a:t>
            </a:r>
            <a:r>
              <a:rPr lang="en-US" altLang="ja-JP" sz="1000">
                <a:latin typeface="Meiryo UI" panose="020B0604030504040204" pitchFamily="50" charset="-128"/>
                <a:ea typeface="Meiryo UI" panose="020B0604030504040204" pitchFamily="50" charset="-128"/>
              </a:rPr>
              <a:t>Ⅱ</a:t>
            </a:r>
            <a:r>
              <a:rPr lang="ja-JP" altLang="en-US" sz="1000">
                <a:latin typeface="Meiryo UI" panose="020B0604030504040204" pitchFamily="50" charset="-128"/>
                <a:ea typeface="Meiryo UI" panose="020B0604030504040204" pitchFamily="50" charset="-128"/>
              </a:rPr>
              <a:t>（予防保全段階）　　</a:t>
            </a:r>
            <a:r>
              <a:rPr lang="en-US" altLang="ja-JP" sz="1000">
                <a:latin typeface="Meiryo UI" panose="020B0604030504040204" pitchFamily="50" charset="-128"/>
                <a:ea typeface="Meiryo UI" panose="020B0604030504040204" pitchFamily="50" charset="-128"/>
              </a:rPr>
              <a:t>Ⅲ</a:t>
            </a:r>
            <a:r>
              <a:rPr lang="ja-JP" altLang="en-US" sz="1000">
                <a:latin typeface="Meiryo UI" panose="020B0604030504040204" pitchFamily="50" charset="-128"/>
                <a:ea typeface="Meiryo UI" panose="020B0604030504040204" pitchFamily="50" charset="-128"/>
              </a:rPr>
              <a:t>（早期措置段階）　　</a:t>
            </a:r>
            <a:r>
              <a:rPr lang="en-US" altLang="ja-JP" sz="1000">
                <a:latin typeface="Meiryo UI" panose="020B0604030504040204" pitchFamily="50" charset="-128"/>
                <a:ea typeface="Meiryo UI" panose="020B0604030504040204" pitchFamily="50" charset="-128"/>
              </a:rPr>
              <a:t>Ⅳ</a:t>
            </a:r>
            <a:r>
              <a:rPr lang="ja-JP" altLang="en-US" sz="1000">
                <a:latin typeface="Meiryo UI" panose="020B0604030504040204" pitchFamily="50" charset="-128"/>
                <a:ea typeface="Meiryo UI" panose="020B0604030504040204" pitchFamily="50" charset="-128"/>
              </a:rPr>
              <a:t>（緊急措置段階）</a:t>
            </a:r>
          </a:p>
        </p:txBody>
      </p:sp>
      <p:sp>
        <p:nvSpPr>
          <p:cNvPr id="21" name="正方形/長方形 20">
            <a:extLst>
              <a:ext uri="{FF2B5EF4-FFF2-40B4-BE49-F238E27FC236}">
                <a16:creationId xmlns:a16="http://schemas.microsoft.com/office/drawing/2014/main" id="{6F0A0855-DECC-4F08-896E-731A8A15E1E3}"/>
              </a:ext>
            </a:extLst>
          </p:cNvPr>
          <p:cNvSpPr/>
          <p:nvPr/>
        </p:nvSpPr>
        <p:spPr>
          <a:xfrm>
            <a:off x="4154488" y="6515100"/>
            <a:ext cx="107950" cy="10795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a:extLst>
              <a:ext uri="{FF2B5EF4-FFF2-40B4-BE49-F238E27FC236}">
                <a16:creationId xmlns:a16="http://schemas.microsoft.com/office/drawing/2014/main" id="{A1565D8B-29C7-45DF-8754-266E09C648E9}"/>
              </a:ext>
            </a:extLst>
          </p:cNvPr>
          <p:cNvSpPr/>
          <p:nvPr/>
        </p:nvSpPr>
        <p:spPr>
          <a:xfrm>
            <a:off x="4991100" y="6515100"/>
            <a:ext cx="107950" cy="107950"/>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正方形/長方形 22">
            <a:extLst>
              <a:ext uri="{FF2B5EF4-FFF2-40B4-BE49-F238E27FC236}">
                <a16:creationId xmlns:a16="http://schemas.microsoft.com/office/drawing/2014/main" id="{EADA8735-431D-4E11-9E3E-A8E464962D8F}"/>
              </a:ext>
            </a:extLst>
          </p:cNvPr>
          <p:cNvSpPr/>
          <p:nvPr/>
        </p:nvSpPr>
        <p:spPr>
          <a:xfrm>
            <a:off x="6275388" y="6515100"/>
            <a:ext cx="107950" cy="107950"/>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正方形/長方形 23">
            <a:extLst>
              <a:ext uri="{FF2B5EF4-FFF2-40B4-BE49-F238E27FC236}">
                <a16:creationId xmlns:a16="http://schemas.microsoft.com/office/drawing/2014/main" id="{44F7C49F-A228-42D5-B0AB-503D8316DA4D}"/>
              </a:ext>
            </a:extLst>
          </p:cNvPr>
          <p:cNvSpPr/>
          <p:nvPr/>
        </p:nvSpPr>
        <p:spPr>
          <a:xfrm>
            <a:off x="7580313" y="6515100"/>
            <a:ext cx="107950" cy="107950"/>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46" name="Text Box 5">
            <a:extLst>
              <a:ext uri="{FF2B5EF4-FFF2-40B4-BE49-F238E27FC236}">
                <a16:creationId xmlns:a16="http://schemas.microsoft.com/office/drawing/2014/main" id="{5041DA1F-2327-4AAD-8B24-5A76EA99BBA9}"/>
              </a:ext>
            </a:extLst>
          </p:cNvPr>
          <p:cNvSpPr txBox="1">
            <a:spLocks noChangeArrowheads="1"/>
          </p:cNvSpPr>
          <p:nvPr/>
        </p:nvSpPr>
        <p:spPr bwMode="auto">
          <a:xfrm>
            <a:off x="3654425" y="2217738"/>
            <a:ext cx="85090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100">
                <a:latin typeface="Meiryo UI" panose="020B0604030504040204" pitchFamily="50" charset="-128"/>
                <a:ea typeface="Meiryo UI" panose="020B0604030504040204" pitchFamily="50" charset="-128"/>
              </a:rPr>
              <a:t>橋梁</a:t>
            </a:r>
          </a:p>
        </p:txBody>
      </p:sp>
      <p:sp>
        <p:nvSpPr>
          <p:cNvPr id="11347" name="Text Box 5">
            <a:extLst>
              <a:ext uri="{FF2B5EF4-FFF2-40B4-BE49-F238E27FC236}">
                <a16:creationId xmlns:a16="http://schemas.microsoft.com/office/drawing/2014/main" id="{9FCB62BA-994C-4D77-95EF-D32B6633F9BF}"/>
              </a:ext>
            </a:extLst>
          </p:cNvPr>
          <p:cNvSpPr txBox="1">
            <a:spLocks noChangeArrowheads="1"/>
          </p:cNvSpPr>
          <p:nvPr/>
        </p:nvSpPr>
        <p:spPr bwMode="auto">
          <a:xfrm>
            <a:off x="3633788" y="3570288"/>
            <a:ext cx="628650"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100">
                <a:latin typeface="Meiryo UI" panose="020B0604030504040204" pitchFamily="50" charset="-128"/>
                <a:ea typeface="Meiryo UI" panose="020B0604030504040204" pitchFamily="50" charset="-128"/>
              </a:rPr>
              <a:t>トンネル</a:t>
            </a:r>
          </a:p>
        </p:txBody>
      </p:sp>
      <p:cxnSp>
        <p:nvCxnSpPr>
          <p:cNvPr id="11283" name="直線コネクタ 11282">
            <a:extLst>
              <a:ext uri="{FF2B5EF4-FFF2-40B4-BE49-F238E27FC236}">
                <a16:creationId xmlns:a16="http://schemas.microsoft.com/office/drawing/2014/main" id="{76C6B5EF-F5AE-411D-A143-0C7E3264A828}"/>
              </a:ext>
            </a:extLst>
          </p:cNvPr>
          <p:cNvCxnSpPr>
            <a:cxnSpLocks/>
          </p:cNvCxnSpPr>
          <p:nvPr/>
        </p:nvCxnSpPr>
        <p:spPr>
          <a:xfrm>
            <a:off x="3708400" y="3028950"/>
            <a:ext cx="54006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二等辺三角形 9">
            <a:extLst>
              <a:ext uri="{FF2B5EF4-FFF2-40B4-BE49-F238E27FC236}">
                <a16:creationId xmlns:a16="http://schemas.microsoft.com/office/drawing/2014/main" id="{39E217B8-A18C-4FC5-B48F-1ECB0C2D7EEC}"/>
              </a:ext>
            </a:extLst>
          </p:cNvPr>
          <p:cNvSpPr/>
          <p:nvPr/>
        </p:nvSpPr>
        <p:spPr>
          <a:xfrm rot="5400000">
            <a:off x="5470526" y="2178050"/>
            <a:ext cx="792162" cy="204787"/>
          </a:xfrm>
          <a:prstGeom prst="triangle">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a:p>
        </p:txBody>
      </p:sp>
      <p:grpSp>
        <p:nvGrpSpPr>
          <p:cNvPr id="11354" name="グループ化 37">
            <a:extLst>
              <a:ext uri="{FF2B5EF4-FFF2-40B4-BE49-F238E27FC236}">
                <a16:creationId xmlns:a16="http://schemas.microsoft.com/office/drawing/2014/main" id="{B394F1F1-DD2D-44CC-8E89-355F90A18C77}"/>
              </a:ext>
            </a:extLst>
          </p:cNvPr>
          <p:cNvGrpSpPr>
            <a:grpSpLocks/>
          </p:cNvGrpSpPr>
          <p:nvPr/>
        </p:nvGrpSpPr>
        <p:grpSpPr bwMode="auto">
          <a:xfrm>
            <a:off x="4171950" y="1639888"/>
            <a:ext cx="1798638" cy="1358900"/>
            <a:chOff x="9144275" y="1631405"/>
            <a:chExt cx="1798999" cy="1358087"/>
          </a:xfrm>
        </p:grpSpPr>
        <p:graphicFrame>
          <p:nvGraphicFramePr>
            <p:cNvPr id="29" name="グラフ 28">
              <a:extLst>
                <a:ext uri="{FF2B5EF4-FFF2-40B4-BE49-F238E27FC236}">
                  <a16:creationId xmlns:a16="http://schemas.microsoft.com/office/drawing/2014/main" id="{B67AB4F8-BE5C-41EE-B6B2-C84AAF42DCB8}"/>
                </a:ext>
              </a:extLst>
            </p:cNvPr>
            <p:cNvGraphicFramePr>
              <a:graphicFrameLocks/>
            </p:cNvGraphicFramePr>
            <p:nvPr/>
          </p:nvGraphicFramePr>
          <p:xfrm>
            <a:off x="9303069" y="1631405"/>
            <a:ext cx="1444513" cy="1358087"/>
          </p:xfrm>
          <a:graphic>
            <a:graphicData uri="http://schemas.openxmlformats.org/drawingml/2006/chart">
              <c:chart xmlns:c="http://schemas.openxmlformats.org/drawingml/2006/chart" xmlns:r="http://schemas.openxmlformats.org/officeDocument/2006/relationships" r:id="rId3"/>
            </a:graphicData>
          </a:graphic>
        </p:graphicFrame>
        <p:sp>
          <p:nvSpPr>
            <p:cNvPr id="11379" name="テキスト ボックス 36">
              <a:extLst>
                <a:ext uri="{FF2B5EF4-FFF2-40B4-BE49-F238E27FC236}">
                  <a16:creationId xmlns:a16="http://schemas.microsoft.com/office/drawing/2014/main" id="{2379EE0B-FFCE-45E9-8002-1C91099C3CCA}"/>
                </a:ext>
              </a:extLst>
            </p:cNvPr>
            <p:cNvSpPr txBox="1">
              <a:spLocks noChangeArrowheads="1"/>
            </p:cNvSpPr>
            <p:nvPr/>
          </p:nvSpPr>
          <p:spPr bwMode="auto">
            <a:xfrm>
              <a:off x="9144275" y="1853655"/>
              <a:ext cx="103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年未満</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37%</a:t>
              </a:r>
              <a:endParaRPr lang="ja-JP" altLang="en-US" sz="1200">
                <a:latin typeface="Meiryo UI" panose="020B0604030504040204" pitchFamily="50" charset="-128"/>
                <a:ea typeface="Meiryo UI" panose="020B0604030504040204" pitchFamily="50" charset="-128"/>
              </a:endParaRPr>
            </a:p>
          </p:txBody>
        </p:sp>
        <p:sp>
          <p:nvSpPr>
            <p:cNvPr id="11380" name="テキスト ボックス 36">
              <a:extLst>
                <a:ext uri="{FF2B5EF4-FFF2-40B4-BE49-F238E27FC236}">
                  <a16:creationId xmlns:a16="http://schemas.microsoft.com/office/drawing/2014/main" id="{A4FF04EE-A844-4834-92A8-4E073790C6CB}"/>
                </a:ext>
              </a:extLst>
            </p:cNvPr>
            <p:cNvSpPr txBox="1">
              <a:spLocks noChangeArrowheads="1"/>
            </p:cNvSpPr>
            <p:nvPr/>
          </p:nvSpPr>
          <p:spPr bwMode="auto">
            <a:xfrm>
              <a:off x="9912986" y="2440218"/>
              <a:ext cx="103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年超</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63%</a:t>
              </a:r>
              <a:endParaRPr lang="ja-JP" altLang="en-US" sz="1200">
                <a:latin typeface="Meiryo UI" panose="020B0604030504040204" pitchFamily="50" charset="-128"/>
                <a:ea typeface="Meiryo UI" panose="020B0604030504040204" pitchFamily="50" charset="-128"/>
              </a:endParaRPr>
            </a:p>
          </p:txBody>
        </p:sp>
        <p:sp>
          <p:nvSpPr>
            <p:cNvPr id="11381" name="テキスト ボックス 36">
              <a:extLst>
                <a:ext uri="{FF2B5EF4-FFF2-40B4-BE49-F238E27FC236}">
                  <a16:creationId xmlns:a16="http://schemas.microsoft.com/office/drawing/2014/main" id="{A5DBD6B4-DEE1-4FD3-ACE4-76F46075C648}"/>
                </a:ext>
              </a:extLst>
            </p:cNvPr>
            <p:cNvSpPr txBox="1">
              <a:spLocks noChangeArrowheads="1"/>
            </p:cNvSpPr>
            <p:nvPr/>
          </p:nvSpPr>
          <p:spPr bwMode="auto">
            <a:xfrm>
              <a:off x="9688663" y="2156092"/>
              <a:ext cx="6733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a:latin typeface="Meiryo UI" panose="020B0604030504040204" pitchFamily="50" charset="-128"/>
                  <a:ea typeface="Meiryo UI" panose="020B0604030504040204" pitchFamily="50" charset="-128"/>
                </a:rPr>
                <a:t>現在</a:t>
              </a:r>
            </a:p>
          </p:txBody>
        </p:sp>
      </p:grpSp>
      <p:grpSp>
        <p:nvGrpSpPr>
          <p:cNvPr id="11355" name="グループ化 52">
            <a:extLst>
              <a:ext uri="{FF2B5EF4-FFF2-40B4-BE49-F238E27FC236}">
                <a16:creationId xmlns:a16="http://schemas.microsoft.com/office/drawing/2014/main" id="{5D1BEEC4-DD67-4A35-B062-27E702250CB9}"/>
              </a:ext>
            </a:extLst>
          </p:cNvPr>
          <p:cNvGrpSpPr>
            <a:grpSpLocks/>
          </p:cNvGrpSpPr>
          <p:nvPr/>
        </p:nvGrpSpPr>
        <p:grpSpPr bwMode="auto">
          <a:xfrm>
            <a:off x="5757863" y="1562100"/>
            <a:ext cx="1695450" cy="1524000"/>
            <a:chOff x="9153525" y="2978229"/>
            <a:chExt cx="1694234" cy="1524915"/>
          </a:xfrm>
        </p:grpSpPr>
        <p:graphicFrame>
          <p:nvGraphicFramePr>
            <p:cNvPr id="46" name="グラフ 45">
              <a:extLst>
                <a:ext uri="{FF2B5EF4-FFF2-40B4-BE49-F238E27FC236}">
                  <a16:creationId xmlns:a16="http://schemas.microsoft.com/office/drawing/2014/main" id="{EEECDD47-2C66-47A5-8D30-FEBD0C639133}"/>
                </a:ext>
              </a:extLst>
            </p:cNvPr>
            <p:cNvGraphicFramePr>
              <a:graphicFrameLocks/>
            </p:cNvGraphicFramePr>
            <p:nvPr/>
          </p:nvGraphicFramePr>
          <p:xfrm>
            <a:off x="9302359" y="2978229"/>
            <a:ext cx="1440000" cy="1524915"/>
          </p:xfrm>
          <a:graphic>
            <a:graphicData uri="http://schemas.openxmlformats.org/drawingml/2006/chart">
              <c:chart xmlns:c="http://schemas.openxmlformats.org/drawingml/2006/chart" xmlns:r="http://schemas.openxmlformats.org/officeDocument/2006/relationships" r:id="rId4"/>
            </a:graphicData>
          </a:graphic>
        </p:graphicFrame>
        <p:sp>
          <p:nvSpPr>
            <p:cNvPr id="11376" name="テキスト ボックス 36">
              <a:extLst>
                <a:ext uri="{FF2B5EF4-FFF2-40B4-BE49-F238E27FC236}">
                  <a16:creationId xmlns:a16="http://schemas.microsoft.com/office/drawing/2014/main" id="{40D8410A-D164-4B68-A464-4B3DD7C78AF3}"/>
                </a:ext>
              </a:extLst>
            </p:cNvPr>
            <p:cNvSpPr txBox="1">
              <a:spLocks noChangeArrowheads="1"/>
            </p:cNvSpPr>
            <p:nvPr/>
          </p:nvSpPr>
          <p:spPr bwMode="auto">
            <a:xfrm>
              <a:off x="9817471" y="3867558"/>
              <a:ext cx="103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年超</a:t>
              </a:r>
              <a:endParaRPr lang="en-US" altLang="ja-JP" sz="1200">
                <a:latin typeface="Meiryo UI" panose="020B0604030504040204" pitchFamily="50" charset="-128"/>
                <a:ea typeface="Meiryo UI" panose="020B0604030504040204" pitchFamily="50" charset="-128"/>
              </a:endParaRPr>
            </a:p>
            <a:p>
              <a:pPr algn="ctr" eaLnBrk="1" hangingPunct="1"/>
              <a:r>
                <a:rPr lang="en-US" altLang="ja-JP" sz="1200">
                  <a:latin typeface="Meiryo UI" panose="020B0604030504040204" pitchFamily="50" charset="-128"/>
                  <a:ea typeface="Meiryo UI" panose="020B0604030504040204" pitchFamily="50" charset="-128"/>
                </a:rPr>
                <a:t>77%</a:t>
              </a:r>
              <a:endParaRPr lang="ja-JP" altLang="en-US" sz="1200">
                <a:latin typeface="Meiryo UI" panose="020B0604030504040204" pitchFamily="50" charset="-128"/>
                <a:ea typeface="Meiryo UI" panose="020B0604030504040204" pitchFamily="50" charset="-128"/>
              </a:endParaRPr>
            </a:p>
          </p:txBody>
        </p:sp>
        <p:sp>
          <p:nvSpPr>
            <p:cNvPr id="11377" name="テキスト ボックス 36">
              <a:extLst>
                <a:ext uri="{FF2B5EF4-FFF2-40B4-BE49-F238E27FC236}">
                  <a16:creationId xmlns:a16="http://schemas.microsoft.com/office/drawing/2014/main" id="{0921DB26-65B6-41D1-8518-333C31ADA1A6}"/>
                </a:ext>
              </a:extLst>
            </p:cNvPr>
            <p:cNvSpPr txBox="1">
              <a:spLocks noChangeArrowheads="1"/>
            </p:cNvSpPr>
            <p:nvPr/>
          </p:nvSpPr>
          <p:spPr bwMode="auto">
            <a:xfrm>
              <a:off x="9153525" y="3130765"/>
              <a:ext cx="103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年未満</a:t>
              </a:r>
              <a:endParaRPr lang="en-US" altLang="ja-JP" sz="1200">
                <a:latin typeface="Meiryo UI" panose="020B0604030504040204" pitchFamily="50" charset="-128"/>
                <a:ea typeface="Meiryo UI" panose="020B0604030504040204" pitchFamily="50" charset="-128"/>
              </a:endParaRPr>
            </a:p>
            <a:p>
              <a:pPr algn="ctr" eaLnBrk="1" hangingPunct="1"/>
              <a:r>
                <a:rPr lang="en-US" altLang="ja-JP" sz="1200">
                  <a:latin typeface="Meiryo UI" panose="020B0604030504040204" pitchFamily="50" charset="-128"/>
                  <a:ea typeface="Meiryo UI" panose="020B0604030504040204" pitchFamily="50" charset="-128"/>
                </a:rPr>
                <a:t>23%</a:t>
              </a:r>
              <a:endParaRPr lang="ja-JP" altLang="en-US" sz="1200">
                <a:latin typeface="Meiryo UI" panose="020B0604030504040204" pitchFamily="50" charset="-128"/>
                <a:ea typeface="Meiryo UI" panose="020B0604030504040204" pitchFamily="50" charset="-128"/>
              </a:endParaRPr>
            </a:p>
          </p:txBody>
        </p:sp>
      </p:grpSp>
      <p:grpSp>
        <p:nvGrpSpPr>
          <p:cNvPr id="11356" name="グループ化 59">
            <a:extLst>
              <a:ext uri="{FF2B5EF4-FFF2-40B4-BE49-F238E27FC236}">
                <a16:creationId xmlns:a16="http://schemas.microsoft.com/office/drawing/2014/main" id="{BFC7CC11-78BA-4D44-B738-25C26E3CCC88}"/>
              </a:ext>
            </a:extLst>
          </p:cNvPr>
          <p:cNvGrpSpPr>
            <a:grpSpLocks/>
          </p:cNvGrpSpPr>
          <p:nvPr/>
        </p:nvGrpSpPr>
        <p:grpSpPr bwMode="auto">
          <a:xfrm>
            <a:off x="7577138" y="1587500"/>
            <a:ext cx="1519237" cy="1530350"/>
            <a:chOff x="9337252" y="4453237"/>
            <a:chExt cx="1519357" cy="1530630"/>
          </a:xfrm>
        </p:grpSpPr>
        <p:graphicFrame>
          <p:nvGraphicFramePr>
            <p:cNvPr id="50" name="グラフ 49">
              <a:extLst>
                <a:ext uri="{FF2B5EF4-FFF2-40B4-BE49-F238E27FC236}">
                  <a16:creationId xmlns:a16="http://schemas.microsoft.com/office/drawing/2014/main" id="{01876FA1-1513-494A-A178-CCD3808AB5FF}"/>
                </a:ext>
              </a:extLst>
            </p:cNvPr>
            <p:cNvGraphicFramePr>
              <a:graphicFrameLocks/>
            </p:cNvGraphicFramePr>
            <p:nvPr/>
          </p:nvGraphicFramePr>
          <p:xfrm>
            <a:off x="9337252" y="4453237"/>
            <a:ext cx="1440000" cy="1530630"/>
          </p:xfrm>
          <a:graphic>
            <a:graphicData uri="http://schemas.openxmlformats.org/drawingml/2006/chart">
              <c:chart xmlns:c="http://schemas.openxmlformats.org/drawingml/2006/chart" xmlns:r="http://schemas.openxmlformats.org/officeDocument/2006/relationships" r:id="rId5"/>
            </a:graphicData>
          </a:graphic>
        </p:graphicFrame>
        <p:sp>
          <p:nvSpPr>
            <p:cNvPr id="11373" name="テキスト ボックス 36">
              <a:extLst>
                <a:ext uri="{FF2B5EF4-FFF2-40B4-BE49-F238E27FC236}">
                  <a16:creationId xmlns:a16="http://schemas.microsoft.com/office/drawing/2014/main" id="{B2F7DA87-EF12-4787-9811-1D4046FC8028}"/>
                </a:ext>
              </a:extLst>
            </p:cNvPr>
            <p:cNvSpPr txBox="1">
              <a:spLocks noChangeArrowheads="1"/>
            </p:cNvSpPr>
            <p:nvPr/>
          </p:nvSpPr>
          <p:spPr bwMode="auto">
            <a:xfrm>
              <a:off x="9826321" y="5359435"/>
              <a:ext cx="103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年超</a:t>
              </a:r>
              <a:endParaRPr lang="en-US" altLang="ja-JP" sz="1200">
                <a:latin typeface="Meiryo UI" panose="020B0604030504040204" pitchFamily="50" charset="-128"/>
                <a:ea typeface="Meiryo UI" panose="020B0604030504040204" pitchFamily="50" charset="-128"/>
              </a:endParaRPr>
            </a:p>
            <a:p>
              <a:pPr algn="ctr" eaLnBrk="1" hangingPunct="1"/>
              <a:r>
                <a:rPr lang="en-US" altLang="ja-JP" sz="1200">
                  <a:latin typeface="Meiryo UI" panose="020B0604030504040204" pitchFamily="50" charset="-128"/>
                  <a:ea typeface="Meiryo UI" panose="020B0604030504040204" pitchFamily="50" charset="-128"/>
                </a:rPr>
                <a:t>88%</a:t>
              </a:r>
              <a:endParaRPr lang="ja-JP" altLang="en-US" sz="1200">
                <a:latin typeface="Meiryo UI" panose="020B0604030504040204" pitchFamily="50" charset="-128"/>
                <a:ea typeface="Meiryo UI" panose="020B0604030504040204" pitchFamily="50" charset="-128"/>
              </a:endParaRPr>
            </a:p>
          </p:txBody>
        </p:sp>
        <p:sp>
          <p:nvSpPr>
            <p:cNvPr id="11374" name="テキスト ボックス 36">
              <a:extLst>
                <a:ext uri="{FF2B5EF4-FFF2-40B4-BE49-F238E27FC236}">
                  <a16:creationId xmlns:a16="http://schemas.microsoft.com/office/drawing/2014/main" id="{87FA8B6F-5EF6-4496-9C39-899F759F8DE3}"/>
                </a:ext>
              </a:extLst>
            </p:cNvPr>
            <p:cNvSpPr txBox="1">
              <a:spLocks noChangeArrowheads="1"/>
            </p:cNvSpPr>
            <p:nvPr/>
          </p:nvSpPr>
          <p:spPr bwMode="auto">
            <a:xfrm>
              <a:off x="9407266" y="4511908"/>
              <a:ext cx="103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年未満</a:t>
              </a:r>
              <a:endParaRPr lang="en-US" altLang="ja-JP" sz="1200">
                <a:latin typeface="Meiryo UI" panose="020B0604030504040204" pitchFamily="50" charset="-128"/>
                <a:ea typeface="Meiryo UI" panose="020B0604030504040204" pitchFamily="50" charset="-128"/>
              </a:endParaRPr>
            </a:p>
            <a:p>
              <a:pPr algn="ctr" eaLnBrk="1" hangingPunct="1"/>
              <a:r>
                <a:rPr lang="en-US" altLang="ja-JP" sz="1200">
                  <a:latin typeface="Meiryo UI" panose="020B0604030504040204" pitchFamily="50" charset="-128"/>
                  <a:ea typeface="Meiryo UI" panose="020B0604030504040204" pitchFamily="50" charset="-128"/>
                </a:rPr>
                <a:t>12%</a:t>
              </a:r>
              <a:endParaRPr lang="ja-JP" altLang="en-US" sz="1200">
                <a:latin typeface="Meiryo UI" panose="020B0604030504040204" pitchFamily="50" charset="-128"/>
                <a:ea typeface="Meiryo UI" panose="020B0604030504040204" pitchFamily="50" charset="-128"/>
              </a:endParaRPr>
            </a:p>
          </p:txBody>
        </p:sp>
      </p:grpSp>
      <p:grpSp>
        <p:nvGrpSpPr>
          <p:cNvPr id="11358" name="グループ化 3149">
            <a:extLst>
              <a:ext uri="{FF2B5EF4-FFF2-40B4-BE49-F238E27FC236}">
                <a16:creationId xmlns:a16="http://schemas.microsoft.com/office/drawing/2014/main" id="{AD7B2CD6-4A70-475D-81C3-43AD9368B349}"/>
              </a:ext>
            </a:extLst>
          </p:cNvPr>
          <p:cNvGrpSpPr>
            <a:grpSpLocks/>
          </p:cNvGrpSpPr>
          <p:nvPr/>
        </p:nvGrpSpPr>
        <p:grpSpPr bwMode="auto">
          <a:xfrm>
            <a:off x="4229100" y="2951163"/>
            <a:ext cx="1554163" cy="1525587"/>
            <a:chOff x="9248579" y="1730450"/>
            <a:chExt cx="1554414" cy="1524915"/>
          </a:xfrm>
        </p:grpSpPr>
        <p:graphicFrame>
          <p:nvGraphicFramePr>
            <p:cNvPr id="61" name="グラフ 60">
              <a:extLst>
                <a:ext uri="{FF2B5EF4-FFF2-40B4-BE49-F238E27FC236}">
                  <a16:creationId xmlns:a16="http://schemas.microsoft.com/office/drawing/2014/main" id="{372174E7-E6A3-455A-BB5C-BF96986AD2DC}"/>
                </a:ext>
              </a:extLst>
            </p:cNvPr>
            <p:cNvGraphicFramePr>
              <a:graphicFrameLocks/>
            </p:cNvGraphicFramePr>
            <p:nvPr/>
          </p:nvGraphicFramePr>
          <p:xfrm>
            <a:off x="9341179" y="1730450"/>
            <a:ext cx="1440000" cy="1524915"/>
          </p:xfrm>
          <a:graphic>
            <a:graphicData uri="http://schemas.openxmlformats.org/drawingml/2006/chart">
              <c:chart xmlns:c="http://schemas.openxmlformats.org/drawingml/2006/chart" xmlns:r="http://schemas.openxmlformats.org/officeDocument/2006/relationships" r:id="rId6"/>
            </a:graphicData>
          </a:graphic>
        </p:graphicFrame>
        <p:sp>
          <p:nvSpPr>
            <p:cNvPr id="11370" name="テキスト ボックス 36">
              <a:extLst>
                <a:ext uri="{FF2B5EF4-FFF2-40B4-BE49-F238E27FC236}">
                  <a16:creationId xmlns:a16="http://schemas.microsoft.com/office/drawing/2014/main" id="{D4CDA7E5-EF9E-4CE6-8B57-065FFFAA9D6F}"/>
                </a:ext>
              </a:extLst>
            </p:cNvPr>
            <p:cNvSpPr txBox="1">
              <a:spLocks noChangeArrowheads="1"/>
            </p:cNvSpPr>
            <p:nvPr/>
          </p:nvSpPr>
          <p:spPr bwMode="auto">
            <a:xfrm>
              <a:off x="9248579" y="2629551"/>
              <a:ext cx="103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年未満</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85%</a:t>
              </a:r>
              <a:endParaRPr lang="ja-JP" altLang="en-US" sz="1200">
                <a:latin typeface="Meiryo UI" panose="020B0604030504040204" pitchFamily="50" charset="-128"/>
                <a:ea typeface="Meiryo UI" panose="020B0604030504040204" pitchFamily="50" charset="-128"/>
              </a:endParaRPr>
            </a:p>
          </p:txBody>
        </p:sp>
        <p:sp>
          <p:nvSpPr>
            <p:cNvPr id="11371" name="テキスト ボックス 36">
              <a:extLst>
                <a:ext uri="{FF2B5EF4-FFF2-40B4-BE49-F238E27FC236}">
                  <a16:creationId xmlns:a16="http://schemas.microsoft.com/office/drawing/2014/main" id="{33CEFA65-2F91-496D-8466-9481C27C8224}"/>
                </a:ext>
              </a:extLst>
            </p:cNvPr>
            <p:cNvSpPr txBox="1">
              <a:spLocks noChangeArrowheads="1"/>
            </p:cNvSpPr>
            <p:nvPr/>
          </p:nvSpPr>
          <p:spPr bwMode="auto">
            <a:xfrm>
              <a:off x="9772705" y="1832002"/>
              <a:ext cx="103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年超</a:t>
              </a:r>
              <a:endParaRPr lang="en-US" altLang="ja-JP" sz="1200">
                <a:latin typeface="Meiryo UI" panose="020B0604030504040204" pitchFamily="50" charset="-128"/>
                <a:ea typeface="Meiryo UI" panose="020B0604030504040204" pitchFamily="50" charset="-128"/>
              </a:endParaRPr>
            </a:p>
            <a:p>
              <a:pPr algn="ctr" eaLnBrk="1" hangingPunct="1"/>
              <a:r>
                <a:rPr lang="en-US" altLang="ja-JP" sz="1200">
                  <a:latin typeface="Meiryo UI" panose="020B0604030504040204" pitchFamily="50" charset="-128"/>
                  <a:ea typeface="Meiryo UI" panose="020B0604030504040204" pitchFamily="50" charset="-128"/>
                </a:rPr>
                <a:t>15%</a:t>
              </a:r>
              <a:endParaRPr lang="ja-JP" altLang="en-US" sz="1200">
                <a:latin typeface="Meiryo UI" panose="020B0604030504040204" pitchFamily="50" charset="-128"/>
                <a:ea typeface="Meiryo UI" panose="020B0604030504040204" pitchFamily="50" charset="-128"/>
              </a:endParaRPr>
            </a:p>
          </p:txBody>
        </p:sp>
      </p:grpSp>
      <p:grpSp>
        <p:nvGrpSpPr>
          <p:cNvPr id="11359" name="グループ化 3151">
            <a:extLst>
              <a:ext uri="{FF2B5EF4-FFF2-40B4-BE49-F238E27FC236}">
                <a16:creationId xmlns:a16="http://schemas.microsoft.com/office/drawing/2014/main" id="{5F10D5B2-6617-4E3D-89C5-77F0C375B3F3}"/>
              </a:ext>
            </a:extLst>
          </p:cNvPr>
          <p:cNvGrpSpPr>
            <a:grpSpLocks/>
          </p:cNvGrpSpPr>
          <p:nvPr/>
        </p:nvGrpSpPr>
        <p:grpSpPr bwMode="auto">
          <a:xfrm>
            <a:off x="5715000" y="2951163"/>
            <a:ext cx="1824038" cy="1524000"/>
            <a:chOff x="9125272" y="3234959"/>
            <a:chExt cx="1823797" cy="1524915"/>
          </a:xfrm>
        </p:grpSpPr>
        <p:graphicFrame>
          <p:nvGraphicFramePr>
            <p:cNvPr id="62" name="グラフ 61">
              <a:extLst>
                <a:ext uri="{FF2B5EF4-FFF2-40B4-BE49-F238E27FC236}">
                  <a16:creationId xmlns:a16="http://schemas.microsoft.com/office/drawing/2014/main" id="{F5053300-FE2A-4B16-856C-7EA9E07A5074}"/>
                </a:ext>
              </a:extLst>
            </p:cNvPr>
            <p:cNvGraphicFramePr>
              <a:graphicFrameLocks/>
            </p:cNvGraphicFramePr>
            <p:nvPr/>
          </p:nvGraphicFramePr>
          <p:xfrm>
            <a:off x="9344924" y="3234959"/>
            <a:ext cx="1440000" cy="1524915"/>
          </p:xfrm>
          <a:graphic>
            <a:graphicData uri="http://schemas.openxmlformats.org/drawingml/2006/chart">
              <c:chart xmlns:c="http://schemas.openxmlformats.org/drawingml/2006/chart" xmlns:r="http://schemas.openxmlformats.org/officeDocument/2006/relationships" r:id="rId7"/>
            </a:graphicData>
          </a:graphic>
        </p:graphicFrame>
        <p:sp>
          <p:nvSpPr>
            <p:cNvPr id="11367" name="テキスト ボックス 36">
              <a:extLst>
                <a:ext uri="{FF2B5EF4-FFF2-40B4-BE49-F238E27FC236}">
                  <a16:creationId xmlns:a16="http://schemas.microsoft.com/office/drawing/2014/main" id="{50FEFDE6-B819-40ED-949F-DE70E79A9D45}"/>
                </a:ext>
              </a:extLst>
            </p:cNvPr>
            <p:cNvSpPr txBox="1">
              <a:spLocks noChangeArrowheads="1"/>
            </p:cNvSpPr>
            <p:nvPr/>
          </p:nvSpPr>
          <p:spPr bwMode="auto">
            <a:xfrm>
              <a:off x="9125272" y="4061688"/>
              <a:ext cx="103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年未満</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67%</a:t>
              </a:r>
              <a:endParaRPr lang="ja-JP" altLang="en-US" sz="1200">
                <a:latin typeface="Meiryo UI" panose="020B0604030504040204" pitchFamily="50" charset="-128"/>
                <a:ea typeface="Meiryo UI" panose="020B0604030504040204" pitchFamily="50" charset="-128"/>
              </a:endParaRPr>
            </a:p>
          </p:txBody>
        </p:sp>
        <p:sp>
          <p:nvSpPr>
            <p:cNvPr id="11368" name="テキスト ボックス 36">
              <a:extLst>
                <a:ext uri="{FF2B5EF4-FFF2-40B4-BE49-F238E27FC236}">
                  <a16:creationId xmlns:a16="http://schemas.microsoft.com/office/drawing/2014/main" id="{4464B95A-79F1-475E-A662-0F7AE6B050EF}"/>
                </a:ext>
              </a:extLst>
            </p:cNvPr>
            <p:cNvSpPr txBox="1">
              <a:spLocks noChangeArrowheads="1"/>
            </p:cNvSpPr>
            <p:nvPr/>
          </p:nvSpPr>
          <p:spPr bwMode="auto">
            <a:xfrm>
              <a:off x="9918781" y="3526307"/>
              <a:ext cx="103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年超</a:t>
              </a:r>
              <a:endParaRPr lang="en-US" altLang="ja-JP" sz="1200">
                <a:latin typeface="Meiryo UI" panose="020B0604030504040204" pitchFamily="50" charset="-128"/>
                <a:ea typeface="Meiryo UI" panose="020B0604030504040204" pitchFamily="50" charset="-128"/>
              </a:endParaRPr>
            </a:p>
            <a:p>
              <a:pPr algn="ctr" eaLnBrk="1" hangingPunct="1"/>
              <a:r>
                <a:rPr lang="en-US" altLang="ja-JP" sz="1200">
                  <a:latin typeface="Meiryo UI" panose="020B0604030504040204" pitchFamily="50" charset="-128"/>
                  <a:ea typeface="Meiryo UI" panose="020B0604030504040204" pitchFamily="50" charset="-128"/>
                </a:rPr>
                <a:t>33%</a:t>
              </a:r>
              <a:endParaRPr lang="ja-JP" altLang="en-US" sz="1200">
                <a:latin typeface="Meiryo UI" panose="020B0604030504040204" pitchFamily="50" charset="-128"/>
                <a:ea typeface="Meiryo UI" panose="020B0604030504040204" pitchFamily="50" charset="-128"/>
              </a:endParaRPr>
            </a:p>
          </p:txBody>
        </p:sp>
      </p:grpSp>
      <p:grpSp>
        <p:nvGrpSpPr>
          <p:cNvPr id="11360" name="グループ化 3152">
            <a:extLst>
              <a:ext uri="{FF2B5EF4-FFF2-40B4-BE49-F238E27FC236}">
                <a16:creationId xmlns:a16="http://schemas.microsoft.com/office/drawing/2014/main" id="{89FB77B7-F486-4088-8E0F-5A851FF8CA68}"/>
              </a:ext>
            </a:extLst>
          </p:cNvPr>
          <p:cNvGrpSpPr>
            <a:grpSpLocks/>
          </p:cNvGrpSpPr>
          <p:nvPr/>
        </p:nvGrpSpPr>
        <p:grpSpPr bwMode="auto">
          <a:xfrm>
            <a:off x="7329488" y="2962275"/>
            <a:ext cx="1990725" cy="1530350"/>
            <a:chOff x="9095832" y="4733753"/>
            <a:chExt cx="1991441" cy="1530630"/>
          </a:xfrm>
        </p:grpSpPr>
        <p:graphicFrame>
          <p:nvGraphicFramePr>
            <p:cNvPr id="63" name="グラフ 62">
              <a:extLst>
                <a:ext uri="{FF2B5EF4-FFF2-40B4-BE49-F238E27FC236}">
                  <a16:creationId xmlns:a16="http://schemas.microsoft.com/office/drawing/2014/main" id="{BBE24852-195C-46C2-96C0-8C09BF061AAC}"/>
                </a:ext>
              </a:extLst>
            </p:cNvPr>
            <p:cNvGraphicFramePr>
              <a:graphicFrameLocks/>
            </p:cNvGraphicFramePr>
            <p:nvPr/>
          </p:nvGraphicFramePr>
          <p:xfrm>
            <a:off x="9354772" y="4733753"/>
            <a:ext cx="1440000" cy="1530630"/>
          </p:xfrm>
          <a:graphic>
            <a:graphicData uri="http://schemas.openxmlformats.org/drawingml/2006/chart">
              <c:chart xmlns:c="http://schemas.openxmlformats.org/drawingml/2006/chart" xmlns:r="http://schemas.openxmlformats.org/officeDocument/2006/relationships" r:id="rId8"/>
            </a:graphicData>
          </a:graphic>
        </p:graphicFrame>
        <p:sp>
          <p:nvSpPr>
            <p:cNvPr id="11364" name="テキスト ボックス 36">
              <a:extLst>
                <a:ext uri="{FF2B5EF4-FFF2-40B4-BE49-F238E27FC236}">
                  <a16:creationId xmlns:a16="http://schemas.microsoft.com/office/drawing/2014/main" id="{110E325E-339B-4EC1-ACA4-00E990B4851D}"/>
                </a:ext>
              </a:extLst>
            </p:cNvPr>
            <p:cNvSpPr txBox="1">
              <a:spLocks noChangeArrowheads="1"/>
            </p:cNvSpPr>
            <p:nvPr/>
          </p:nvSpPr>
          <p:spPr bwMode="auto">
            <a:xfrm>
              <a:off x="9095832" y="5560482"/>
              <a:ext cx="103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年未満</a:t>
              </a:r>
              <a:endParaRPr lang="en-US" altLang="ja-JP" sz="1200">
                <a:latin typeface="Meiryo UI" panose="020B0604030504040204" pitchFamily="50" charset="-128"/>
                <a:ea typeface="Meiryo UI" panose="020B0604030504040204" pitchFamily="50" charset="-128"/>
              </a:endParaRPr>
            </a:p>
            <a:p>
              <a:pPr algn="ctr" eaLnBrk="1" hangingPunct="1">
                <a:spcBef>
                  <a:spcPct val="0"/>
                </a:spcBef>
                <a:buFontTx/>
                <a:buNone/>
              </a:pPr>
              <a:r>
                <a:rPr lang="en-US" altLang="ja-JP" sz="1200">
                  <a:latin typeface="Meiryo UI" panose="020B0604030504040204" pitchFamily="50" charset="-128"/>
                  <a:ea typeface="Meiryo UI" panose="020B0604030504040204" pitchFamily="50" charset="-128"/>
                </a:rPr>
                <a:t>55%</a:t>
              </a:r>
              <a:endParaRPr lang="ja-JP" altLang="en-US" sz="1200">
                <a:latin typeface="Meiryo UI" panose="020B0604030504040204" pitchFamily="50" charset="-128"/>
                <a:ea typeface="Meiryo UI" panose="020B0604030504040204" pitchFamily="50" charset="-128"/>
              </a:endParaRPr>
            </a:p>
          </p:txBody>
        </p:sp>
        <p:sp>
          <p:nvSpPr>
            <p:cNvPr id="11365" name="テキスト ボックス 36">
              <a:extLst>
                <a:ext uri="{FF2B5EF4-FFF2-40B4-BE49-F238E27FC236}">
                  <a16:creationId xmlns:a16="http://schemas.microsoft.com/office/drawing/2014/main" id="{DBBA9273-615C-4E05-922E-8FB77AB288CA}"/>
                </a:ext>
              </a:extLst>
            </p:cNvPr>
            <p:cNvSpPr txBox="1">
              <a:spLocks noChangeArrowheads="1"/>
            </p:cNvSpPr>
            <p:nvPr/>
          </p:nvSpPr>
          <p:spPr bwMode="auto">
            <a:xfrm>
              <a:off x="10056985" y="5144507"/>
              <a:ext cx="103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ja-JP" sz="1200">
                  <a:latin typeface="Meiryo UI" panose="020B0604030504040204" pitchFamily="50" charset="-128"/>
                  <a:ea typeface="Meiryo UI" panose="020B0604030504040204" pitchFamily="50" charset="-128"/>
                </a:rPr>
                <a:t>50</a:t>
              </a:r>
              <a:r>
                <a:rPr lang="ja-JP" altLang="en-US" sz="1200">
                  <a:latin typeface="Meiryo UI" panose="020B0604030504040204" pitchFamily="50" charset="-128"/>
                  <a:ea typeface="Meiryo UI" panose="020B0604030504040204" pitchFamily="50" charset="-128"/>
                </a:rPr>
                <a:t>年超</a:t>
              </a:r>
              <a:endParaRPr lang="en-US" altLang="ja-JP" sz="1200">
                <a:latin typeface="Meiryo UI" panose="020B0604030504040204" pitchFamily="50" charset="-128"/>
                <a:ea typeface="Meiryo UI" panose="020B0604030504040204" pitchFamily="50" charset="-128"/>
              </a:endParaRPr>
            </a:p>
            <a:p>
              <a:pPr algn="ctr" eaLnBrk="1" hangingPunct="1"/>
              <a:r>
                <a:rPr lang="en-US" altLang="ja-JP" sz="1200">
                  <a:latin typeface="Meiryo UI" panose="020B0604030504040204" pitchFamily="50" charset="-128"/>
                  <a:ea typeface="Meiryo UI" panose="020B0604030504040204" pitchFamily="50" charset="-128"/>
                </a:rPr>
                <a:t>45%</a:t>
              </a:r>
              <a:endParaRPr lang="ja-JP" altLang="en-US" sz="1200">
                <a:latin typeface="Meiryo UI" panose="020B0604030504040204" pitchFamily="50" charset="-128"/>
                <a:ea typeface="Meiryo UI" panose="020B0604030504040204" pitchFamily="50" charset="-128"/>
              </a:endParaRPr>
            </a:p>
          </p:txBody>
        </p:sp>
      </p:grpSp>
      <p:pic>
        <p:nvPicPr>
          <p:cNvPr id="60" name="図 59">
            <a:extLst>
              <a:ext uri="{FF2B5EF4-FFF2-40B4-BE49-F238E27FC236}">
                <a16:creationId xmlns:a16="http://schemas.microsoft.com/office/drawing/2014/main" id="{97D068D3-39D4-4501-BC1A-EA5D9DB5AB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19" y="4515368"/>
            <a:ext cx="2157420" cy="1618065"/>
          </a:xfrm>
          <a:prstGeom prst="rect">
            <a:avLst/>
          </a:prstGeom>
        </p:spPr>
      </p:pic>
      <p:pic>
        <p:nvPicPr>
          <p:cNvPr id="64" name="図 63">
            <a:extLst>
              <a:ext uri="{FF2B5EF4-FFF2-40B4-BE49-F238E27FC236}">
                <a16:creationId xmlns:a16="http://schemas.microsoft.com/office/drawing/2014/main" id="{8F42CBC4-3116-46D8-9DCD-147C42F4F7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2288" y="5339236"/>
            <a:ext cx="1950268" cy="1462701"/>
          </a:xfrm>
          <a:prstGeom prst="rect">
            <a:avLst/>
          </a:prstGeom>
          <a:ln w="38100">
            <a:solidFill>
              <a:schemeClr val="bg1"/>
            </a:solidFill>
          </a:ln>
        </p:spPr>
      </p:pic>
      <p:graphicFrame>
        <p:nvGraphicFramePr>
          <p:cNvPr id="65" name="表 64">
            <a:extLst>
              <a:ext uri="{FF2B5EF4-FFF2-40B4-BE49-F238E27FC236}">
                <a16:creationId xmlns:a16="http://schemas.microsoft.com/office/drawing/2014/main" id="{5B60919E-0898-4BEF-961B-5B2AA6682DC9}"/>
              </a:ext>
            </a:extLst>
          </p:cNvPr>
          <p:cNvGraphicFramePr>
            <a:graphicFrameLocks noGrp="1"/>
          </p:cNvGraphicFramePr>
          <p:nvPr>
            <p:extLst>
              <p:ext uri="{D42A27DB-BD31-4B8C-83A1-F6EECF244321}">
                <p14:modId xmlns:p14="http://schemas.microsoft.com/office/powerpoint/2010/main" val="2453513111"/>
              </p:ext>
            </p:extLst>
          </p:nvPr>
        </p:nvGraphicFramePr>
        <p:xfrm>
          <a:off x="98425" y="1707010"/>
          <a:ext cx="3536950" cy="2682475"/>
        </p:xfrm>
        <a:graphic>
          <a:graphicData uri="http://schemas.openxmlformats.org/drawingml/2006/table">
            <a:tbl>
              <a:tblPr firstRow="1" bandRow="1">
                <a:tableStyleId>{5C22544A-7EE6-4342-B048-85BDC9FD1C3A}</a:tableStyleId>
              </a:tblPr>
              <a:tblGrid>
                <a:gridCol w="808005">
                  <a:extLst>
                    <a:ext uri="{9D8B030D-6E8A-4147-A177-3AD203B41FA5}">
                      <a16:colId xmlns:a16="http://schemas.microsoft.com/office/drawing/2014/main" val="20000"/>
                    </a:ext>
                  </a:extLst>
                </a:gridCol>
                <a:gridCol w="524477">
                  <a:extLst>
                    <a:ext uri="{9D8B030D-6E8A-4147-A177-3AD203B41FA5}">
                      <a16:colId xmlns:a16="http://schemas.microsoft.com/office/drawing/2014/main" val="20001"/>
                    </a:ext>
                  </a:extLst>
                </a:gridCol>
                <a:gridCol w="908342">
                  <a:extLst>
                    <a:ext uri="{9D8B030D-6E8A-4147-A177-3AD203B41FA5}">
                      <a16:colId xmlns:a16="http://schemas.microsoft.com/office/drawing/2014/main" val="20002"/>
                    </a:ext>
                  </a:extLst>
                </a:gridCol>
                <a:gridCol w="1296126">
                  <a:extLst>
                    <a:ext uri="{9D8B030D-6E8A-4147-A177-3AD203B41FA5}">
                      <a16:colId xmlns:a16="http://schemas.microsoft.com/office/drawing/2014/main" val="20003"/>
                    </a:ext>
                  </a:extLst>
                </a:gridCol>
              </a:tblGrid>
              <a:tr h="274325">
                <a:tc>
                  <a:txBody>
                    <a:bodyPr/>
                    <a:lstStyle/>
                    <a:p>
                      <a:pPr algn="ctr">
                        <a:lnSpc>
                          <a:spcPts val="1320"/>
                        </a:lnSpc>
                      </a:pPr>
                      <a:r>
                        <a:rPr kumimoji="1" lang="ja-JP" altLang="en-US" sz="1200" b="1">
                          <a:solidFill>
                            <a:schemeClr val="bg1"/>
                          </a:solidFill>
                          <a:latin typeface="Meiryo UI" panose="020B0604030504040204" pitchFamily="50" charset="-128"/>
                          <a:ea typeface="Meiryo UI" panose="020B0604030504040204" pitchFamily="50" charset="-128"/>
                        </a:rPr>
                        <a:t>区分</a:t>
                      </a:r>
                      <a:endParaRPr kumimoji="1" lang="en-US" altLang="ja-JP" sz="1200" b="1">
                        <a:solidFill>
                          <a:schemeClr val="bg1"/>
                        </a:solidFill>
                        <a:latin typeface="Meiryo UI" panose="020B0604030504040204" pitchFamily="50" charset="-128"/>
                        <a:ea typeface="Meiryo UI" panose="020B0604030504040204" pitchFamily="50" charset="-128"/>
                      </a:endParaRPr>
                    </a:p>
                  </a:txBody>
                  <a:tcPr marL="91415" marR="91415" marT="45713" marB="45713" anchor="ctr"/>
                </a:tc>
                <a:tc>
                  <a:txBody>
                    <a:bodyPr/>
                    <a:lstStyle/>
                    <a:p>
                      <a:pPr algn="ctr">
                        <a:lnSpc>
                          <a:spcPts val="1320"/>
                        </a:lnSpc>
                      </a:pPr>
                      <a:r>
                        <a:rPr kumimoji="1" lang="ja-JP" altLang="en-US" sz="1200" b="1">
                          <a:solidFill>
                            <a:schemeClr val="bg1"/>
                          </a:solidFill>
                          <a:latin typeface="Meiryo UI" panose="020B0604030504040204" pitchFamily="50" charset="-128"/>
                          <a:ea typeface="Meiryo UI" panose="020B0604030504040204" pitchFamily="50" charset="-128"/>
                        </a:rPr>
                        <a:t>単位</a:t>
                      </a:r>
                    </a:p>
                  </a:txBody>
                  <a:tcPr marL="91415" marR="91415" marT="45713" marB="45713"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ja-JP" altLang="en-US" sz="1200" b="1">
                          <a:solidFill>
                            <a:schemeClr val="bg1"/>
                          </a:solidFill>
                          <a:latin typeface="Meiryo UI" panose="020B0604030504040204" pitchFamily="50" charset="-128"/>
                          <a:ea typeface="Meiryo UI" panose="020B0604030504040204" pitchFamily="50" charset="-128"/>
                        </a:rPr>
                        <a:t>数量</a:t>
                      </a:r>
                    </a:p>
                  </a:txBody>
                  <a:tcPr marL="91415" marR="91415" marT="45713" marB="45713" anchor="ctr"/>
                </a:tc>
                <a:tc>
                  <a:txBody>
                    <a:bodyPr/>
                    <a:lstStyle/>
                    <a:p>
                      <a:pPr algn="ctr">
                        <a:lnSpc>
                          <a:spcPts val="1320"/>
                        </a:lnSpc>
                      </a:pPr>
                      <a:r>
                        <a:rPr kumimoji="1" lang="ja-JP" altLang="en-US" sz="1200" b="1">
                          <a:solidFill>
                            <a:schemeClr val="bg1"/>
                          </a:solidFill>
                          <a:latin typeface="Meiryo UI" panose="020B0604030504040204" pitchFamily="50" charset="-128"/>
                          <a:ea typeface="Meiryo UI" panose="020B0604030504040204" pitchFamily="50" charset="-128"/>
                        </a:rPr>
                        <a:t>備考</a:t>
                      </a:r>
                    </a:p>
                  </a:txBody>
                  <a:tcPr marL="91415" marR="91415" marT="45713" marB="45713" anchor="ctr"/>
                </a:tc>
                <a:extLst>
                  <a:ext uri="{0D108BD9-81ED-4DB2-BD59-A6C34878D82A}">
                    <a16:rowId xmlns:a16="http://schemas.microsoft.com/office/drawing/2014/main" val="10000"/>
                  </a:ext>
                </a:extLst>
              </a:tr>
              <a:tr h="396257">
                <a:tc>
                  <a:txBody>
                    <a:bodyPr/>
                    <a:lstStyle/>
                    <a:p>
                      <a:pPr marL="0" algn="l" defTabSz="914377" rtl="0" eaLnBrk="1" latinLnBrk="0" hangingPunct="1">
                        <a:lnSpc>
                          <a:spcPts val="1200"/>
                        </a:lnSpc>
                      </a:pPr>
                      <a:r>
                        <a:rPr kumimoji="1" lang="ja-JP" altLang="en-US" sz="1200" kern="1200">
                          <a:solidFill>
                            <a:schemeClr val="tx1"/>
                          </a:solidFill>
                          <a:latin typeface="Meiryo UI" panose="020B0604030504040204" pitchFamily="50" charset="-128"/>
                          <a:ea typeface="Meiryo UI" panose="020B0604030504040204" pitchFamily="50" charset="-128"/>
                          <a:cs typeface="+mn-cs"/>
                        </a:rPr>
                        <a:t>道路</a:t>
                      </a:r>
                    </a:p>
                  </a:txBody>
                  <a:tcPr marL="91428" marR="91428" marT="45738" marB="45738" anchor="ctr"/>
                </a:tc>
                <a:tc>
                  <a:txBody>
                    <a:bodyPr/>
                    <a:lstStyle/>
                    <a:p>
                      <a:pPr marL="0" algn="ctr" defTabSz="914377" rtl="0" eaLnBrk="1" latinLnBrk="0" hangingPunct="1">
                        <a:lnSpc>
                          <a:spcPts val="1200"/>
                        </a:lnSpc>
                      </a:pPr>
                      <a:r>
                        <a:rPr kumimoji="1" lang="en-US" altLang="ja-JP" sz="1200" kern="1200">
                          <a:solidFill>
                            <a:schemeClr val="tx1"/>
                          </a:solidFill>
                          <a:latin typeface="Meiryo UI" panose="020B0604030504040204" pitchFamily="50" charset="-128"/>
                          <a:ea typeface="Meiryo UI" panose="020B0604030504040204" pitchFamily="50" charset="-128"/>
                          <a:cs typeface="+mn-cs"/>
                        </a:rPr>
                        <a:t>km</a:t>
                      </a:r>
                      <a:endParaRPr kumimoji="1" lang="ja-JP" altLang="en-US" sz="120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r" defTabSz="914377" rtl="0" eaLnBrk="1" latinLnBrk="0" hangingPunct="1">
                        <a:lnSpc>
                          <a:spcPts val="1200"/>
                        </a:lnSpc>
                      </a:pPr>
                      <a:r>
                        <a:rPr kumimoji="1" lang="en-US" altLang="ja-JP" sz="1200" kern="1200">
                          <a:solidFill>
                            <a:schemeClr val="tx1"/>
                          </a:solidFill>
                          <a:latin typeface="Meiryo UI" panose="020B0604030504040204" pitchFamily="50" charset="-128"/>
                          <a:ea typeface="Meiryo UI" panose="020B0604030504040204" pitchFamily="50" charset="-128"/>
                          <a:cs typeface="+mn-cs"/>
                        </a:rPr>
                        <a:t>1,575</a:t>
                      </a:r>
                      <a:endParaRPr kumimoji="1" lang="ja-JP" altLang="en-US" sz="120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l" defTabSz="914377" rtl="0" eaLnBrk="1" latinLnBrk="0" hangingPunct="1">
                        <a:lnSpc>
                          <a:spcPts val="1200"/>
                        </a:lnSpc>
                      </a:pPr>
                      <a:r>
                        <a:rPr kumimoji="1" lang="ja-JP" altLang="en-US" sz="1000" kern="1200">
                          <a:solidFill>
                            <a:schemeClr val="tx1"/>
                          </a:solidFill>
                          <a:latin typeface="Meiryo UI" panose="020B0604030504040204" pitchFamily="50" charset="-128"/>
                          <a:ea typeface="Meiryo UI" panose="020B0604030504040204" pitchFamily="50" charset="-128"/>
                          <a:cs typeface="+mn-cs"/>
                        </a:rPr>
                        <a:t>道路現況調査</a:t>
                      </a:r>
                      <a:r>
                        <a:rPr kumimoji="1" lang="en-US" altLang="ja-JP" sz="1000" kern="1200">
                          <a:solidFill>
                            <a:schemeClr val="tx1"/>
                          </a:solidFill>
                          <a:latin typeface="Meiryo UI" panose="020B0604030504040204" pitchFamily="50" charset="-128"/>
                          <a:ea typeface="Meiryo UI" panose="020B0604030504040204" pitchFamily="50" charset="-128"/>
                          <a:cs typeface="+mn-cs"/>
                        </a:rPr>
                        <a:t>(R5.4.1</a:t>
                      </a:r>
                      <a:r>
                        <a:rPr kumimoji="1" lang="ja-JP" altLang="en-US" sz="1000" kern="1200">
                          <a:solidFill>
                            <a:schemeClr val="tx1"/>
                          </a:solidFill>
                          <a:latin typeface="Meiryo UI" panose="020B0604030504040204" pitchFamily="50" charset="-128"/>
                          <a:ea typeface="Meiryo UI" panose="020B0604030504040204" pitchFamily="50" charset="-128"/>
                          <a:cs typeface="+mn-cs"/>
                        </a:rPr>
                        <a:t>）</a:t>
                      </a:r>
                    </a:p>
                  </a:txBody>
                  <a:tcPr marL="91415" marR="91415" marT="45713" marB="45713" anchor="ctr"/>
                </a:tc>
                <a:extLst>
                  <a:ext uri="{0D108BD9-81ED-4DB2-BD59-A6C34878D82A}">
                    <a16:rowId xmlns:a16="http://schemas.microsoft.com/office/drawing/2014/main" val="10001"/>
                  </a:ext>
                </a:extLst>
              </a:tr>
              <a:tr h="396257">
                <a:tc>
                  <a:txBody>
                    <a:bodyPr/>
                    <a:lstStyle/>
                    <a:p>
                      <a:pPr algn="l">
                        <a:lnSpc>
                          <a:spcPts val="1200"/>
                        </a:lnSpc>
                      </a:pPr>
                      <a:r>
                        <a:rPr kumimoji="1" lang="ja-JP" altLang="en-US" sz="1200">
                          <a:solidFill>
                            <a:schemeClr val="tx1"/>
                          </a:solidFill>
                          <a:latin typeface="Meiryo UI" panose="020B0604030504040204" pitchFamily="50" charset="-128"/>
                          <a:ea typeface="Meiryo UI" panose="020B0604030504040204" pitchFamily="50" charset="-128"/>
                        </a:rPr>
                        <a:t>橋梁</a:t>
                      </a:r>
                    </a:p>
                  </a:txBody>
                  <a:tcPr marL="91428" marR="91428" marT="45738" marB="45738" anchor="ctr"/>
                </a:tc>
                <a:tc>
                  <a:txBody>
                    <a:bodyPr/>
                    <a:lstStyle/>
                    <a:p>
                      <a:pPr algn="ctr">
                        <a:lnSpc>
                          <a:spcPts val="1200"/>
                        </a:lnSpc>
                      </a:pPr>
                      <a:r>
                        <a:rPr kumimoji="1" lang="ja-JP" altLang="en-US" sz="1200">
                          <a:solidFill>
                            <a:schemeClr val="tx1"/>
                          </a:solidFill>
                          <a:latin typeface="Meiryo UI" panose="020B0604030504040204" pitchFamily="50" charset="-128"/>
                          <a:ea typeface="Meiryo UI" panose="020B0604030504040204" pitchFamily="50" charset="-128"/>
                        </a:rPr>
                        <a:t>橋</a:t>
                      </a:r>
                      <a:endPar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15" marR="91415" marT="45713" marB="45713" anchor="ctr"/>
                </a:tc>
                <a:tc>
                  <a:txBody>
                    <a:bodyPr/>
                    <a:lstStyle/>
                    <a:p>
                      <a:pPr algn="r">
                        <a:lnSpc>
                          <a:spcPts val="1200"/>
                        </a:lnSpc>
                      </a:pPr>
                      <a:r>
                        <a:rPr kumimoji="1" lang="en-US" altLang="ja-JP" sz="1200">
                          <a:solidFill>
                            <a:schemeClr val="tx1"/>
                          </a:solidFill>
                          <a:latin typeface="Meiryo UI" panose="020B0604030504040204" pitchFamily="50" charset="-128"/>
                          <a:ea typeface="Meiryo UI" panose="020B0604030504040204" pitchFamily="50" charset="-128"/>
                        </a:rPr>
                        <a:t>2,399</a:t>
                      </a:r>
                      <a:endPar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15" marR="91415" marT="45713" marB="45713" anchor="ctr"/>
                </a:tc>
                <a:tc>
                  <a:txBody>
                    <a:bodyPr/>
                    <a:lstStyle/>
                    <a:p>
                      <a:pPr>
                        <a:lnSpc>
                          <a:spcPts val="1200"/>
                        </a:lnSpc>
                      </a:pPr>
                      <a:r>
                        <a:rPr kumimoji="1" lang="ja-JP" altLang="en-US" sz="1000" baseline="0">
                          <a:solidFill>
                            <a:schemeClr val="tx1"/>
                          </a:solidFill>
                          <a:latin typeface="Meiryo UI" panose="020B0604030504040204" pitchFamily="50" charset="-128"/>
                          <a:ea typeface="Meiryo UI" panose="020B0604030504040204" pitchFamily="50" charset="-128"/>
                        </a:rPr>
                        <a:t>橋長</a:t>
                      </a:r>
                      <a:r>
                        <a:rPr kumimoji="1" lang="en-US" altLang="ja-JP" sz="1000" baseline="0">
                          <a:solidFill>
                            <a:schemeClr val="tx1"/>
                          </a:solidFill>
                          <a:latin typeface="Meiryo UI" panose="020B0604030504040204" pitchFamily="50" charset="-128"/>
                          <a:ea typeface="Meiryo UI" panose="020B0604030504040204" pitchFamily="50" charset="-128"/>
                        </a:rPr>
                        <a:t>2m</a:t>
                      </a:r>
                      <a:r>
                        <a:rPr kumimoji="1" lang="ja-JP" altLang="en-US" sz="1000" baseline="0">
                          <a:solidFill>
                            <a:schemeClr val="tx1"/>
                          </a:solidFill>
                          <a:latin typeface="Meiryo UI" panose="020B0604030504040204" pitchFamily="50" charset="-128"/>
                          <a:ea typeface="Meiryo UI" panose="020B0604030504040204" pitchFamily="50" charset="-128"/>
                        </a:rPr>
                        <a:t>以上</a:t>
                      </a:r>
                      <a:endParaRPr kumimoji="1" lang="en-US" altLang="ja-JP" sz="1000" baseline="0">
                        <a:solidFill>
                          <a:schemeClr val="tx1"/>
                        </a:solidFill>
                        <a:latin typeface="Meiryo UI" panose="020B0604030504040204" pitchFamily="50" charset="-128"/>
                        <a:ea typeface="Meiryo UI" panose="020B0604030504040204" pitchFamily="50" charset="-128"/>
                      </a:endParaRPr>
                    </a:p>
                  </a:txBody>
                  <a:tcPr marL="91415" marR="91415" marT="45713" marB="45713" anchor="ctr"/>
                </a:tc>
                <a:extLst>
                  <a:ext uri="{0D108BD9-81ED-4DB2-BD59-A6C34878D82A}">
                    <a16:rowId xmlns:a16="http://schemas.microsoft.com/office/drawing/2014/main" val="10002"/>
                  </a:ext>
                </a:extLst>
              </a:tr>
              <a:tr h="243892">
                <a:tc>
                  <a:txBody>
                    <a:bodyPr/>
                    <a:lstStyle/>
                    <a:p>
                      <a:pPr algn="l">
                        <a:lnSpc>
                          <a:spcPts val="1200"/>
                        </a:lnSpc>
                      </a:pPr>
                      <a:r>
                        <a:rPr kumimoji="1" lang="ja-JP" altLang="en-US" sz="1200">
                          <a:solidFill>
                            <a:schemeClr val="tx1"/>
                          </a:solidFill>
                          <a:latin typeface="Meiryo UI" panose="020B0604030504040204" pitchFamily="50" charset="-128"/>
                          <a:ea typeface="Meiryo UI" panose="020B0604030504040204" pitchFamily="50" charset="-128"/>
                        </a:rPr>
                        <a:t>トンネル</a:t>
                      </a:r>
                    </a:p>
                  </a:txBody>
                  <a:tcPr marL="91428" marR="91428" marT="45738" marB="45738" anchor="ctr"/>
                </a:tc>
                <a:tc>
                  <a:txBody>
                    <a:bodyPr/>
                    <a:lstStyle/>
                    <a:p>
                      <a:pPr algn="ctr">
                        <a:lnSpc>
                          <a:spcPts val="1200"/>
                        </a:lnSpc>
                      </a:pPr>
                      <a:r>
                        <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p>
                  </a:txBody>
                  <a:tcPr marL="91415" marR="91415" marT="45713" marB="45713" anchor="ctr"/>
                </a:tc>
                <a:tc>
                  <a:txBody>
                    <a:bodyPr/>
                    <a:lstStyle/>
                    <a:p>
                      <a:pPr algn="r">
                        <a:lnSpc>
                          <a:spcPts val="1200"/>
                        </a:lnSpc>
                      </a:pPr>
                      <a:r>
                        <a:rPr kumimoji="1" lang="ja-JP" altLang="en-US" sz="1200">
                          <a:solidFill>
                            <a:schemeClr val="tx1"/>
                          </a:solidFill>
                          <a:latin typeface="Meiryo UI" panose="020B0604030504040204" pitchFamily="50" charset="-128"/>
                          <a:ea typeface="Meiryo UI" panose="020B0604030504040204" pitchFamily="50" charset="-128"/>
                        </a:rPr>
                        <a:t>　</a:t>
                      </a:r>
                      <a:r>
                        <a:rPr kumimoji="1" lang="en-US" altLang="ja-JP" sz="1200">
                          <a:solidFill>
                            <a:schemeClr val="tx1"/>
                          </a:solidFill>
                          <a:latin typeface="Meiryo UI" panose="020B0604030504040204" pitchFamily="50" charset="-128"/>
                          <a:ea typeface="Meiryo UI" panose="020B0604030504040204" pitchFamily="50" charset="-128"/>
                        </a:rPr>
                        <a:t>40</a:t>
                      </a:r>
                      <a:endPar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15" marR="91415" marT="45713" marB="45713" anchor="ctr"/>
                </a:tc>
                <a:tc>
                  <a:txBody>
                    <a:bodyPr/>
                    <a:lstStyle/>
                    <a:p>
                      <a:pPr>
                        <a:lnSpc>
                          <a:spcPts val="1200"/>
                        </a:lnSpc>
                      </a:pPr>
                      <a:endParaRPr kumimoji="1" lang="ja-JP" altLang="en-US" sz="1000" baseline="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15" marR="91415" marT="45713" marB="45713" anchor="ctr"/>
                </a:tc>
                <a:extLst>
                  <a:ext uri="{0D108BD9-81ED-4DB2-BD59-A6C34878D82A}">
                    <a16:rowId xmlns:a16="http://schemas.microsoft.com/office/drawing/2014/main" val="10003"/>
                  </a:ext>
                </a:extLst>
              </a:tr>
              <a:tr h="243892">
                <a:tc>
                  <a:txBody>
                    <a:bodyPr/>
                    <a:lstStyle/>
                    <a:p>
                      <a:pPr algn="l">
                        <a:lnSpc>
                          <a:spcPts val="1200"/>
                        </a:lnSpc>
                      </a:pPr>
                      <a:r>
                        <a:rPr kumimoji="1" lang="ja-JP" altLang="en-US" sz="1200">
                          <a:solidFill>
                            <a:schemeClr val="tx1"/>
                          </a:solidFill>
                          <a:latin typeface="Meiryo UI" panose="020B0604030504040204" pitchFamily="50" charset="-128"/>
                          <a:ea typeface="Meiryo UI" panose="020B0604030504040204" pitchFamily="50" charset="-128"/>
                        </a:rPr>
                        <a:t>横断</a:t>
                      </a:r>
                      <a:endParaRPr kumimoji="1" lang="en-US" altLang="ja-JP" sz="1200">
                        <a:solidFill>
                          <a:schemeClr val="tx1"/>
                        </a:solidFill>
                        <a:latin typeface="Meiryo UI" panose="020B0604030504040204" pitchFamily="50" charset="-128"/>
                        <a:ea typeface="Meiryo UI" panose="020B0604030504040204" pitchFamily="50" charset="-128"/>
                      </a:endParaRPr>
                    </a:p>
                    <a:p>
                      <a:pPr algn="l">
                        <a:lnSpc>
                          <a:spcPts val="1200"/>
                        </a:lnSpc>
                      </a:pPr>
                      <a:r>
                        <a:rPr kumimoji="1" lang="ja-JP" altLang="en-US" sz="1200">
                          <a:solidFill>
                            <a:schemeClr val="tx1"/>
                          </a:solidFill>
                          <a:latin typeface="Meiryo UI" panose="020B0604030504040204" pitchFamily="50" charset="-128"/>
                          <a:ea typeface="Meiryo UI" panose="020B0604030504040204" pitchFamily="50" charset="-128"/>
                        </a:rPr>
                        <a:t>歩道橋</a:t>
                      </a:r>
                    </a:p>
                  </a:txBody>
                  <a:tcPr marL="91428" marR="91428" marT="45738" marB="45738" anchor="ctr"/>
                </a:tc>
                <a:tc>
                  <a:txBody>
                    <a:bodyPr/>
                    <a:lstStyle/>
                    <a:p>
                      <a:pPr algn="ctr">
                        <a:lnSpc>
                          <a:spcPts val="1200"/>
                        </a:lnSpc>
                      </a:pPr>
                      <a:r>
                        <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橋</a:t>
                      </a:r>
                    </a:p>
                  </a:txBody>
                  <a:tcPr marL="91415" marR="91415" marT="45713" marB="45713" anchor="ctr"/>
                </a:tc>
                <a:tc>
                  <a:txBody>
                    <a:bodyPr/>
                    <a:lstStyle/>
                    <a:p>
                      <a:pPr algn="r">
                        <a:lnSpc>
                          <a:spcPts val="1200"/>
                        </a:lnSpc>
                      </a:pPr>
                      <a:r>
                        <a:rPr kumimoji="1"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245</a:t>
                      </a:r>
                      <a:endPar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15" marR="91415" marT="45713" marB="45713" anchor="ctr"/>
                </a:tc>
                <a:tc>
                  <a:txBody>
                    <a:bodyPr/>
                    <a:lstStyle/>
                    <a:p>
                      <a:pPr>
                        <a:lnSpc>
                          <a:spcPts val="1200"/>
                        </a:lnSpc>
                      </a:pPr>
                      <a:endParaRPr kumimoji="1" lang="ja-JP" altLang="en-US" sz="1000" baseline="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15" marR="91415" marT="45713" marB="45713" anchor="ctr"/>
                </a:tc>
                <a:extLst>
                  <a:ext uri="{0D108BD9-81ED-4DB2-BD59-A6C34878D82A}">
                    <a16:rowId xmlns:a16="http://schemas.microsoft.com/office/drawing/2014/main" val="10004"/>
                  </a:ext>
                </a:extLst>
              </a:tr>
              <a:tr h="243892">
                <a:tc>
                  <a:txBody>
                    <a:bodyPr/>
                    <a:lstStyle/>
                    <a:p>
                      <a:pPr algn="l">
                        <a:lnSpc>
                          <a:spcPts val="1200"/>
                        </a:lnSpc>
                      </a:pPr>
                      <a:r>
                        <a:rPr kumimoji="1" lang="ja-JP" altLang="en-US" sz="1200">
                          <a:solidFill>
                            <a:schemeClr val="tx1"/>
                          </a:solidFill>
                          <a:latin typeface="Meiryo UI" panose="020B0604030504040204" pitchFamily="50" charset="-128"/>
                          <a:ea typeface="Meiryo UI" panose="020B0604030504040204" pitchFamily="50" charset="-128"/>
                        </a:rPr>
                        <a:t>道路法面</a:t>
                      </a:r>
                    </a:p>
                  </a:txBody>
                  <a:tcPr marL="91428" marR="91428" marT="45738" marB="45738" anchor="ctr"/>
                </a:tc>
                <a:tc>
                  <a:txBody>
                    <a:bodyPr/>
                    <a:lstStyle/>
                    <a:p>
                      <a:pPr algn="ctr">
                        <a:lnSpc>
                          <a:spcPts val="1200"/>
                        </a:lnSpc>
                      </a:pPr>
                      <a:r>
                        <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箇所</a:t>
                      </a:r>
                    </a:p>
                  </a:txBody>
                  <a:tcPr marL="91415" marR="91415" marT="45713" marB="45713" anchor="ctr"/>
                </a:tc>
                <a:tc>
                  <a:txBody>
                    <a:bodyPr/>
                    <a:lstStyle/>
                    <a:p>
                      <a:pPr algn="r">
                        <a:lnSpc>
                          <a:spcPts val="1200"/>
                        </a:lnSpc>
                      </a:pPr>
                      <a:r>
                        <a:rPr kumimoji="1"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271</a:t>
                      </a:r>
                      <a:endPar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15" marR="91415" marT="45713" marB="45713" anchor="ctr"/>
                </a:tc>
                <a:tc>
                  <a:txBody>
                    <a:bodyPr/>
                    <a:lstStyle/>
                    <a:p>
                      <a:pPr>
                        <a:lnSpc>
                          <a:spcPts val="1200"/>
                        </a:lnSpc>
                      </a:pPr>
                      <a:r>
                        <a:rPr kumimoji="1" lang="en-US" altLang="ja-JP" sz="100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00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要対策箇所</a:t>
                      </a:r>
                    </a:p>
                  </a:txBody>
                  <a:tcPr marL="91415" marR="91415" marT="45713" marB="45713" anchor="ctr"/>
                </a:tc>
                <a:extLst>
                  <a:ext uri="{0D108BD9-81ED-4DB2-BD59-A6C34878D82A}">
                    <a16:rowId xmlns:a16="http://schemas.microsoft.com/office/drawing/2014/main" val="10006"/>
                  </a:ext>
                </a:extLst>
              </a:tr>
              <a:tr h="243842">
                <a:tc rowSpan="2">
                  <a:txBody>
                    <a:bodyPr/>
                    <a:lstStyle/>
                    <a:p>
                      <a:pPr algn="l">
                        <a:lnSpc>
                          <a:spcPts val="1200"/>
                        </a:lnSpc>
                      </a:pPr>
                      <a:r>
                        <a:rPr kumimoji="1" lang="ja-JP" altLang="en-US" sz="1200">
                          <a:solidFill>
                            <a:schemeClr val="tx1"/>
                          </a:solidFill>
                          <a:latin typeface="Meiryo UI" panose="020B0604030504040204" pitchFamily="50" charset="-128"/>
                          <a:ea typeface="Meiryo UI" panose="020B0604030504040204" pitchFamily="50" charset="-128"/>
                        </a:rPr>
                        <a:t>交通</a:t>
                      </a:r>
                      <a:endParaRPr kumimoji="1" lang="en-US" altLang="ja-JP" sz="1200">
                        <a:solidFill>
                          <a:schemeClr val="tx1"/>
                        </a:solidFill>
                        <a:latin typeface="Meiryo UI" panose="020B0604030504040204" pitchFamily="50" charset="-128"/>
                        <a:ea typeface="Meiryo UI" panose="020B0604030504040204" pitchFamily="50" charset="-128"/>
                      </a:endParaRPr>
                    </a:p>
                    <a:p>
                      <a:pPr algn="l">
                        <a:lnSpc>
                          <a:spcPts val="1200"/>
                        </a:lnSpc>
                      </a:pPr>
                      <a:r>
                        <a:rPr kumimoji="1" lang="ja-JP" altLang="en-US" sz="1200">
                          <a:solidFill>
                            <a:schemeClr val="tx1"/>
                          </a:solidFill>
                          <a:latin typeface="Meiryo UI" panose="020B0604030504040204" pitchFamily="50" charset="-128"/>
                          <a:ea typeface="Meiryo UI" panose="020B0604030504040204" pitchFamily="50" charset="-128"/>
                        </a:rPr>
                        <a:t>安全施設</a:t>
                      </a:r>
                    </a:p>
                  </a:txBody>
                  <a:tcPr marL="91428" marR="91428" marT="45738" marB="45738" anchor="ctr"/>
                </a:tc>
                <a:tc>
                  <a:txBody>
                    <a:bodyPr/>
                    <a:lstStyle/>
                    <a:p>
                      <a:pPr algn="ctr">
                        <a:lnSpc>
                          <a:spcPts val="1200"/>
                        </a:lnSpc>
                      </a:pPr>
                      <a:r>
                        <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p>
                  </a:txBody>
                  <a:tcPr marL="91415" marR="91415" marT="45713" marB="45713" anchor="ctr"/>
                </a:tc>
                <a:tc>
                  <a:txBody>
                    <a:bodyPr/>
                    <a:lstStyle/>
                    <a:p>
                      <a:pPr algn="r">
                        <a:lnSpc>
                          <a:spcPts val="1200"/>
                        </a:lnSpc>
                      </a:pPr>
                      <a:r>
                        <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26,000</a:t>
                      </a:r>
                      <a:endPar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15" marR="91415" marT="45713" marB="45713" anchor="ctr"/>
                </a:tc>
                <a:tc>
                  <a:txBody>
                    <a:bodyPr/>
                    <a:lstStyle/>
                    <a:p>
                      <a:pPr>
                        <a:lnSpc>
                          <a:spcPts val="1200"/>
                        </a:lnSpc>
                      </a:pPr>
                      <a:r>
                        <a:rPr kumimoji="1" lang="ja-JP" altLang="en-US" sz="100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道路照明施設</a:t>
                      </a:r>
                    </a:p>
                  </a:txBody>
                  <a:tcPr marL="91415" marR="91415" marT="45713" marB="45713" anchor="ctr"/>
                </a:tc>
                <a:extLst>
                  <a:ext uri="{0D108BD9-81ED-4DB2-BD59-A6C34878D82A}">
                    <a16:rowId xmlns:a16="http://schemas.microsoft.com/office/drawing/2014/main" val="10007"/>
                  </a:ext>
                </a:extLst>
              </a:tr>
              <a:tr h="243842">
                <a:tc vMerge="1">
                  <a:txBody>
                    <a:bodyPr/>
                    <a:lstStyle/>
                    <a:p>
                      <a:pPr algn="l">
                        <a:lnSpc>
                          <a:spcPts val="1200"/>
                        </a:lnSpc>
                      </a:pPr>
                      <a:endParaRPr kumimoji="1" lang="ja-JP" altLang="en-US" sz="1200">
                        <a:solidFill>
                          <a:schemeClr val="tx1"/>
                        </a:solidFill>
                        <a:latin typeface="Meiryo UI" panose="020B0604030504040204" pitchFamily="50" charset="-128"/>
                        <a:ea typeface="Meiryo UI" panose="020B0604030504040204" pitchFamily="50" charset="-128"/>
                      </a:endParaRPr>
                    </a:p>
                  </a:txBody>
                  <a:tcPr marL="91429" marR="91429" marT="45734" marB="45734" anchor="ctr"/>
                </a:tc>
                <a:tc>
                  <a:txBody>
                    <a:bodyPr/>
                    <a:lstStyle/>
                    <a:p>
                      <a:pPr algn="ctr">
                        <a:lnSpc>
                          <a:spcPts val="1200"/>
                        </a:lnSpc>
                      </a:pPr>
                      <a:r>
                        <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p>
                  </a:txBody>
                  <a:tcPr marL="91415" marR="91415" marT="45713" marB="45713" anchor="ctr"/>
                </a:tc>
                <a:tc>
                  <a:txBody>
                    <a:bodyPr/>
                    <a:lstStyle/>
                    <a:p>
                      <a:pPr marL="0" marR="0" lvl="0" indent="0" algn="r" defTabSz="914400" rtl="0" eaLnBrk="1" fontAlgn="auto" latinLnBrk="0" hangingPunct="1">
                        <a:lnSpc>
                          <a:spcPts val="1200"/>
                        </a:lnSpc>
                        <a:spcBef>
                          <a:spcPts val="0"/>
                        </a:spcBef>
                        <a:spcAft>
                          <a:spcPts val="0"/>
                        </a:spcAft>
                        <a:buClrTx/>
                        <a:buSzTx/>
                        <a:buFontTx/>
                        <a:buNone/>
                        <a:tabLst/>
                        <a:defRPr/>
                      </a:pPr>
                      <a:r>
                        <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18,000</a:t>
                      </a:r>
                    </a:p>
                  </a:txBody>
                  <a:tcPr marL="91415" marR="91415" marT="45713" marB="45713" anchor="ctr"/>
                </a:tc>
                <a:tc>
                  <a:txBody>
                    <a:bodyPr/>
                    <a:lstStyle/>
                    <a:p>
                      <a:pPr>
                        <a:lnSpc>
                          <a:spcPts val="1200"/>
                        </a:lnSpc>
                      </a:pPr>
                      <a:r>
                        <a:rPr kumimoji="1" lang="ja-JP" altLang="en-US" sz="100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道路標識</a:t>
                      </a:r>
                    </a:p>
                  </a:txBody>
                  <a:tcPr marL="91415" marR="91415" marT="45713" marB="45713" anchor="ctr"/>
                </a:tc>
                <a:extLst>
                  <a:ext uri="{0D108BD9-81ED-4DB2-BD59-A6C34878D82A}">
                    <a16:rowId xmlns:a16="http://schemas.microsoft.com/office/drawing/2014/main" val="10008"/>
                  </a:ext>
                </a:extLst>
              </a:tr>
              <a:tr h="243892">
                <a:tc>
                  <a:txBody>
                    <a:bodyPr/>
                    <a:lstStyle/>
                    <a:p>
                      <a:pPr algn="l">
                        <a:lnSpc>
                          <a:spcPts val="1200"/>
                        </a:lnSpc>
                      </a:pPr>
                      <a:r>
                        <a:rPr kumimoji="1" lang="ja-JP" altLang="en-US" sz="1200">
                          <a:solidFill>
                            <a:schemeClr val="tx1"/>
                          </a:solidFill>
                          <a:latin typeface="Meiryo UI" panose="020B0604030504040204" pitchFamily="50" charset="-128"/>
                          <a:ea typeface="Meiryo UI" panose="020B0604030504040204" pitchFamily="50" charset="-128"/>
                        </a:rPr>
                        <a:t>街路樹</a:t>
                      </a:r>
                    </a:p>
                  </a:txBody>
                  <a:tcPr marL="91428" marR="91428" marT="45738" marB="45738" anchor="ctr"/>
                </a:tc>
                <a:tc>
                  <a:txBody>
                    <a:bodyPr/>
                    <a:lstStyle/>
                    <a:p>
                      <a:pPr algn="ctr">
                        <a:lnSpc>
                          <a:spcPts val="1200"/>
                        </a:lnSpc>
                      </a:pPr>
                      <a:r>
                        <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本</a:t>
                      </a:r>
                    </a:p>
                  </a:txBody>
                  <a:tcPr marL="91415" marR="91415" marT="45713" marB="45713" anchor="ctr"/>
                </a:tc>
                <a:tc>
                  <a:txBody>
                    <a:bodyPr/>
                    <a:lstStyle/>
                    <a:p>
                      <a:pPr algn="r">
                        <a:lnSpc>
                          <a:spcPts val="1200"/>
                        </a:lnSpc>
                      </a:pPr>
                      <a:r>
                        <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81,000</a:t>
                      </a:r>
                      <a:endParaRPr kumimoji="1"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15" marR="91415" marT="45713" marB="45713" anchor="ctr"/>
                </a:tc>
                <a:tc>
                  <a:txBody>
                    <a:bodyPr/>
                    <a:lstStyle/>
                    <a:p>
                      <a:pPr>
                        <a:lnSpc>
                          <a:spcPts val="1200"/>
                        </a:lnSpc>
                      </a:pPr>
                      <a:r>
                        <a:rPr kumimoji="1" lang="ja-JP" altLang="en-US" sz="1000" baseline="0">
                          <a:solidFill>
                            <a:schemeClr val="tx1"/>
                          </a:solidFill>
                          <a:latin typeface="Meiryo UI" panose="020B0604030504040204" pitchFamily="50" charset="-128"/>
                          <a:ea typeface="Meiryo UI" panose="020B0604030504040204" pitchFamily="50" charset="-128"/>
                          <a:cs typeface="Meiryo UI" panose="020B0604030504040204" pitchFamily="50" charset="-128"/>
                        </a:rPr>
                        <a:t>高木</a:t>
                      </a:r>
                    </a:p>
                  </a:txBody>
                  <a:tcPr marL="91415" marR="91415" marT="45713" marB="45713" anchor="ctr"/>
                </a:tc>
                <a:extLst>
                  <a:ext uri="{0D108BD9-81ED-4DB2-BD59-A6C34878D82A}">
                    <a16:rowId xmlns:a16="http://schemas.microsoft.com/office/drawing/2014/main" val="10010"/>
                  </a:ext>
                </a:extLst>
              </a:tr>
            </a:tbl>
          </a:graphicData>
        </a:graphic>
      </p:graphicFrame>
      <p:sp>
        <p:nvSpPr>
          <p:cNvPr id="66" name="Text Box 5">
            <a:extLst>
              <a:ext uri="{FF2B5EF4-FFF2-40B4-BE49-F238E27FC236}">
                <a16:creationId xmlns:a16="http://schemas.microsoft.com/office/drawing/2014/main" id="{BE94A252-5CD9-43FD-9CC8-6B07378438F2}"/>
              </a:ext>
            </a:extLst>
          </p:cNvPr>
          <p:cNvSpPr txBox="1">
            <a:spLocks noChangeArrowheads="1"/>
          </p:cNvSpPr>
          <p:nvPr/>
        </p:nvSpPr>
        <p:spPr bwMode="auto">
          <a:xfrm>
            <a:off x="2592676" y="4364134"/>
            <a:ext cx="111349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en-US" altLang="ja-JP" sz="1100">
                <a:latin typeface="Meiryo UI" panose="020B0604030504040204" pitchFamily="50" charset="-128"/>
                <a:ea typeface="Meiryo UI" panose="020B0604030504040204" pitchFamily="50" charset="-128"/>
              </a:rPr>
              <a:t>※R5.4.1</a:t>
            </a:r>
            <a:r>
              <a:rPr lang="ja-JP" altLang="en-US" sz="1100">
                <a:latin typeface="Meiryo UI" panose="020B0604030504040204" pitchFamily="50" charset="-128"/>
                <a:ea typeface="Meiryo UI" panose="020B0604030504040204" pitchFamily="50" charset="-128"/>
              </a:rPr>
              <a:t>時点</a:t>
            </a:r>
          </a:p>
        </p:txBody>
      </p:sp>
      <p:graphicFrame>
        <p:nvGraphicFramePr>
          <p:cNvPr id="67" name="グラフ 66">
            <a:extLst>
              <a:ext uri="{FF2B5EF4-FFF2-40B4-BE49-F238E27FC236}">
                <a16:creationId xmlns:a16="http://schemas.microsoft.com/office/drawing/2014/main" id="{CC06A2A6-E20A-4276-B9D2-BCFF52567E87}"/>
              </a:ext>
            </a:extLst>
          </p:cNvPr>
          <p:cNvGraphicFramePr/>
          <p:nvPr>
            <p:extLst>
              <p:ext uri="{D42A27DB-BD31-4B8C-83A1-F6EECF244321}">
                <p14:modId xmlns:p14="http://schemas.microsoft.com/office/powerpoint/2010/main" val="1764755278"/>
              </p:ext>
            </p:extLst>
          </p:nvPr>
        </p:nvGraphicFramePr>
        <p:xfrm>
          <a:off x="3861631" y="4799411"/>
          <a:ext cx="2376000" cy="1620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8" name="グラフ 67">
            <a:extLst>
              <a:ext uri="{FF2B5EF4-FFF2-40B4-BE49-F238E27FC236}">
                <a16:creationId xmlns:a16="http://schemas.microsoft.com/office/drawing/2014/main" id="{BE8B81D5-FF8B-4E3C-8D97-3EB384A5E778}"/>
              </a:ext>
            </a:extLst>
          </p:cNvPr>
          <p:cNvGraphicFramePr/>
          <p:nvPr>
            <p:extLst>
              <p:ext uri="{D42A27DB-BD31-4B8C-83A1-F6EECF244321}">
                <p14:modId xmlns:p14="http://schemas.microsoft.com/office/powerpoint/2010/main" val="628582079"/>
              </p:ext>
            </p:extLst>
          </p:nvPr>
        </p:nvGraphicFramePr>
        <p:xfrm>
          <a:off x="6611900" y="4795328"/>
          <a:ext cx="2340000" cy="1654620"/>
        </p:xfrm>
        <a:graphic>
          <a:graphicData uri="http://schemas.openxmlformats.org/drawingml/2006/chart">
            <c:chart xmlns:c="http://schemas.openxmlformats.org/drawingml/2006/chart" xmlns:r="http://schemas.openxmlformats.org/officeDocument/2006/relationships" r:id="rId12"/>
          </a:graphicData>
        </a:graphic>
      </p:graphicFrame>
      <p:sp>
        <p:nvSpPr>
          <p:cNvPr id="6" name="二等辺三角形 5">
            <a:extLst>
              <a:ext uri="{FF2B5EF4-FFF2-40B4-BE49-F238E27FC236}">
                <a16:creationId xmlns:a16="http://schemas.microsoft.com/office/drawing/2014/main" id="{550FD850-EAA6-4AC9-451A-DA50D0D07814}"/>
              </a:ext>
            </a:extLst>
          </p:cNvPr>
          <p:cNvSpPr/>
          <p:nvPr/>
        </p:nvSpPr>
        <p:spPr>
          <a:xfrm rot="5400000">
            <a:off x="7083625" y="2178051"/>
            <a:ext cx="792162" cy="204787"/>
          </a:xfrm>
          <a:prstGeom prst="triangle">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9" name="二等辺三角形 8">
            <a:extLst>
              <a:ext uri="{FF2B5EF4-FFF2-40B4-BE49-F238E27FC236}">
                <a16:creationId xmlns:a16="http://schemas.microsoft.com/office/drawing/2014/main" id="{C082E91C-543C-B332-A3D2-49F18F3431DF}"/>
              </a:ext>
            </a:extLst>
          </p:cNvPr>
          <p:cNvSpPr/>
          <p:nvPr/>
        </p:nvSpPr>
        <p:spPr>
          <a:xfrm rot="5400000">
            <a:off x="5470526" y="3624864"/>
            <a:ext cx="792162" cy="204787"/>
          </a:xfrm>
          <a:prstGeom prst="triangle">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a:p>
        </p:txBody>
      </p:sp>
      <p:sp>
        <p:nvSpPr>
          <p:cNvPr id="11" name="二等辺三角形 10">
            <a:extLst>
              <a:ext uri="{FF2B5EF4-FFF2-40B4-BE49-F238E27FC236}">
                <a16:creationId xmlns:a16="http://schemas.microsoft.com/office/drawing/2014/main" id="{D6569C84-2FAA-D7E3-8D00-CFE5C43F5148}"/>
              </a:ext>
            </a:extLst>
          </p:cNvPr>
          <p:cNvSpPr/>
          <p:nvPr/>
        </p:nvSpPr>
        <p:spPr>
          <a:xfrm rot="5400000">
            <a:off x="7083625" y="3624865"/>
            <a:ext cx="792162" cy="204787"/>
          </a:xfrm>
          <a:prstGeom prst="triangle">
            <a:avLst/>
          </a:prstGeom>
          <a:solidFill>
            <a:schemeClr val="bg1">
              <a:lumMod val="7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3d9dac3-3192-4a7a-824d-6f389e15dfff">
      <UserInfo>
        <DisplayName>NT Service\spsearch</DisplayName>
        <AccountId>9</AccountId>
        <AccountType/>
      </UserInfo>
      <UserInfo>
        <DisplayName>石井　良典</DisplayName>
        <AccountId>40</AccountId>
        <AccountType/>
      </UserInfo>
    </SharedWithUsers>
    <lcf76f155ced4ddcb4097134ff3c332f xmlns="e29ea36f-bd34-46ee-9d90-761e06a66cc4">
      <Terms xmlns="http://schemas.microsoft.com/office/infopath/2007/PartnerControls"/>
    </lcf76f155ced4ddcb4097134ff3c332f>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ドキュメント" ma:contentTypeID="0x01010026506C5531F2144DBAB1DE85933D3C68" ma:contentTypeVersion="10" ma:contentTypeDescription="新しいドキュメントを作成します。" ma:contentTypeScope="" ma:versionID="f90daf574fa21929bbd419006739cda1">
  <xsd:schema xmlns:xsd="http://www.w3.org/2001/XMLSchema" xmlns:xs="http://www.w3.org/2001/XMLSchema" xmlns:p="http://schemas.microsoft.com/office/2006/metadata/properties" xmlns:ns2="e29ea36f-bd34-46ee-9d90-761e06a66cc4" xmlns:ns3="e3d9dac3-3192-4a7a-824d-6f389e15dfff" targetNamespace="http://schemas.microsoft.com/office/2006/metadata/properties" ma:root="true" ma:fieldsID="be2c483ef248da87f392e6a2a83e0daf" ns2:_="" ns3:_="">
    <xsd:import namespace="e29ea36f-bd34-46ee-9d90-761e06a66cc4"/>
    <xsd:import namespace="e3d9dac3-3192-4a7a-824d-6f389e15dff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ea36f-bd34-46ee-9d90-761e06a66c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9426463e-fb95-4bd5-b485-403931fdaad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9dac3-3192-4a7a-824d-6f389e15dfff"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E567E2-F229-4849-AFBA-E74CB7052048}">
  <ds:schemaRefs>
    <ds:schemaRef ds:uri="http://schemas.microsoft.com/sharepoint/v3/contenttype/forms"/>
  </ds:schemaRefs>
</ds:datastoreItem>
</file>

<file path=customXml/itemProps2.xml><?xml version="1.0" encoding="utf-8"?>
<ds:datastoreItem xmlns:ds="http://schemas.openxmlformats.org/officeDocument/2006/customXml" ds:itemID="{C5B11B18-EFF9-4CB1-BD1A-A4BFA04EF17F}">
  <ds:schemaRefs>
    <ds:schemaRef ds:uri="http://schemas.microsoft.com/office/2006/metadata/properties"/>
    <ds:schemaRef ds:uri="e29ea36f-bd34-46ee-9d90-761e06a66cc4"/>
    <ds:schemaRef ds:uri="http://www.w3.org/XML/1998/namespace"/>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documentManagement/types"/>
    <ds:schemaRef ds:uri="e3d9dac3-3192-4a7a-824d-6f389e15dfff"/>
    <ds:schemaRef ds:uri="http://purl.org/dc/dcmitype/"/>
  </ds:schemaRefs>
</ds:datastoreItem>
</file>

<file path=customXml/itemProps3.xml><?xml version="1.0" encoding="utf-8"?>
<ds:datastoreItem xmlns:ds="http://schemas.openxmlformats.org/officeDocument/2006/customXml" ds:itemID="{3D2CC6DC-F14A-4712-8106-7AAC59536574}">
  <ds:schemaRefs>
    <ds:schemaRef ds:uri="http://schemas.microsoft.com/office/2006/metadata/longProperties"/>
  </ds:schemaRefs>
</ds:datastoreItem>
</file>

<file path=customXml/itemProps4.xml><?xml version="1.0" encoding="utf-8"?>
<ds:datastoreItem xmlns:ds="http://schemas.openxmlformats.org/officeDocument/2006/customXml" ds:itemID="{61B12A13-DF7C-4C23-9A1E-319CDDD1641E}">
  <ds:schemaRefs>
    <ds:schemaRef ds:uri="e29ea36f-bd34-46ee-9d90-761e06a66cc4"/>
    <ds:schemaRef ds:uri="e3d9dac3-3192-4a7a-824d-6f389e15df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58</TotalTime>
  <Words>9276</Words>
  <Application>Microsoft Office PowerPoint</Application>
  <PresentationFormat>画面に合わせる (4:3)</PresentationFormat>
  <Paragraphs>1266</Paragraphs>
  <Slides>39</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39</vt:i4>
      </vt:variant>
    </vt:vector>
  </HeadingPairs>
  <TitlesOfParts>
    <vt:vector size="50" baseType="lpstr">
      <vt:lpstr>BIZ UDゴシック</vt:lpstr>
      <vt:lpstr>Meiryo UI</vt:lpstr>
      <vt:lpstr>ＭＳ Ｐゴシック 本文</vt:lpstr>
      <vt:lpstr>ＭＳ 明朝</vt:lpstr>
      <vt:lpstr>メイリオ</vt:lpstr>
      <vt:lpstr>Arial</vt:lpstr>
      <vt:lpstr>Calibri</vt:lpstr>
      <vt:lpstr>Century</vt:lpstr>
      <vt:lpstr>Georgia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山本　真也</cp:lastModifiedBy>
  <cp:revision>5</cp:revision>
  <cp:lastPrinted>2024-01-12T01:10:29Z</cp:lastPrinted>
  <dcterms:created xsi:type="dcterms:W3CDTF">2013-03-26T10:27:51Z</dcterms:created>
  <dcterms:modified xsi:type="dcterms:W3CDTF">2024-01-16T09:20:36Z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0x01010026506C5531F2144DBAB1DE85933D3C68</vt:lpwstr>
  </property>
  <property fmtid="{D5CDD505-2E9C-101B-9397-08002B2CF9AE}" pid="3" name="display_urn:schemas-microsoft-com:office:office#SharedWithUsers">
    <vt:lpwstr>中井　和弘;妻井　繁信;石井　良典;丸橋　尚司</vt:lpwstr>
  </property>
  <property fmtid="{D5CDD505-2E9C-101B-9397-08002B2CF9AE}" pid="4" name="SharedWithUsers">
    <vt:lpwstr>7;#中井　和弘;#8;#妻井　繁信;#40;#石井　良典;#41;#丸橋　尚司</vt:lpwstr>
  </property>
  <property fmtid="{D5CDD505-2E9C-101B-9397-08002B2CF9AE}" pid="5" name="lcf76f155ced4ddcb4097134ff3c332f">
    <vt:lpwstr/>
  </property>
  <property fmtid="{D5CDD505-2E9C-101B-9397-08002B2CF9AE}" pid="6" name="xd_Signature">
    <vt:lpwstr/>
  </property>
  <property fmtid="{D5CDD505-2E9C-101B-9397-08002B2CF9AE}" pid="7" name="display_urn:schemas-microsoft-com:office:office#Editor">
    <vt:lpwstr>山本　真也</vt:lpwstr>
  </property>
  <property fmtid="{D5CDD505-2E9C-101B-9397-08002B2CF9AE}" pid="8" name="Order">
    <vt:r8>41500</vt:r8>
  </property>
  <property fmtid="{D5CDD505-2E9C-101B-9397-08002B2CF9AE}" pid="9" name="xd_ProgID">
    <vt:lpwstr/>
  </property>
  <property fmtid="{D5CDD505-2E9C-101B-9397-08002B2CF9AE}" pid="10" name="_ExtendedDescription">
    <vt:lpwstr/>
  </property>
  <property fmtid="{D5CDD505-2E9C-101B-9397-08002B2CF9AE}" pid="11" name="display_urn:schemas-microsoft-com:office:office#Author">
    <vt:lpwstr>山本　真也</vt:lpwstr>
  </property>
  <property fmtid="{D5CDD505-2E9C-101B-9397-08002B2CF9AE}" pid="12" name="ComplianceAssetId">
    <vt:lpwstr/>
  </property>
  <property fmtid="{D5CDD505-2E9C-101B-9397-08002B2CF9AE}" pid="13" name="TemplateUrl">
    <vt:lpwstr/>
  </property>
  <property fmtid="{D5CDD505-2E9C-101B-9397-08002B2CF9AE}" pid="14" name="TriggerFlowInfo">
    <vt:lpwstr/>
  </property>
  <property fmtid="{D5CDD505-2E9C-101B-9397-08002B2CF9AE}" pid="15" name="MediaServiceImageTags">
    <vt:lpwstr/>
  </property>
</Properties>
</file>