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3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43" r:id="rId5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>
          <p15:clr>
            <a:srgbClr val="A4A3A4"/>
          </p15:clr>
        </p15:guide>
        <p15:guide id="2" pos="68">
          <p15:clr>
            <a:srgbClr val="A4A3A4"/>
          </p15:clr>
        </p15:guide>
        <p15:guide id="3" pos="5692">
          <p15:clr>
            <a:srgbClr val="A4A3A4"/>
          </p15:clr>
        </p15:guide>
        <p15:guide id="4" orient="horz" pos="703">
          <p15:clr>
            <a:srgbClr val="A4A3A4"/>
          </p15:clr>
        </p15:guide>
        <p15:guide id="5" pos="51">
          <p15:clr>
            <a:srgbClr val="A4A3A4"/>
          </p15:clr>
        </p15:guide>
        <p15:guide id="6" pos="4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082" autoAdjust="0"/>
  </p:normalViewPr>
  <p:slideViewPr>
    <p:cSldViewPr>
      <p:cViewPr varScale="1">
        <p:scale>
          <a:sx n="71" d="100"/>
          <a:sy n="71" d="100"/>
        </p:scale>
        <p:origin x="2309" y="58"/>
      </p:cViewPr>
      <p:guideLst>
        <p:guide orient="horz" pos="527"/>
        <p:guide pos="68"/>
        <p:guide pos="5692"/>
        <p:guide orient="horz" pos="703"/>
        <p:guide pos="51"/>
        <p:guide pos="4269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47E07-BF92-4D39-B53C-51C9521A1FFF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84FC7-FB7D-41A0-A226-93A5653C8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6125"/>
            <a:ext cx="27940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D8128-0D49-4FB7-BD1C-395F2D4B64D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1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CAC9-68A3-4DFA-AD1B-F6501B2DE7E4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231178" y="8693680"/>
            <a:ext cx="1600200" cy="486833"/>
          </a:xfrm>
        </p:spPr>
        <p:txBody>
          <a:bodyPr/>
          <a:lstStyle>
            <a:lvl1pPr>
              <a:defRPr sz="1000"/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D01-64B2-4A32-ABE3-8FC30B867D1F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3A90-13FC-42A8-94D7-7F0D0A54BE5A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C83-7BAB-4AEF-B408-4A4C0F2DFD40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9BE8-3D6C-45E1-BD79-B22DCD1E91D8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DE99-6331-4411-A211-47B3D543479C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6D47-4F95-4B99-A0F2-F5530EDA44AB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200A-C8F7-45E7-89A5-8A5685F9D453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0AFD-CA2B-4857-A6E7-C1A3DC35925A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A5B0-D33C-4120-806F-8E698154834A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A9F-BB37-4656-B82C-B3AD5DF489EC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6405-B4D0-451B-B6F7-4D757CA81442}" type="datetime1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32600" y="869280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297414" y="-108520"/>
            <a:ext cx="7155414" cy="1960033"/>
          </a:xfrm>
        </p:spPr>
        <p:txBody>
          <a:bodyPr>
            <a:normAutofit/>
          </a:bodyPr>
          <a:lstStyle/>
          <a:p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維持管理技術審議会</a:t>
            </a:r>
            <a:br>
              <a:rPr kumimoji="1" lang="en-US" altLang="ja-JP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第１回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設備</a:t>
            </a: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部会</a:t>
            </a:r>
            <a:br>
              <a:rPr kumimoji="1" lang="en-US" altLang="ja-JP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kumimoji="1" lang="ja-JP" altLang="en-US" sz="27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027" y="1232277"/>
            <a:ext cx="6858000" cy="69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時：令和６年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月１１日（月）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　所：大阪府東部流域下水道事務所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925800"/>
            <a:ext cx="6858000" cy="3518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 事 次 第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１．あいさつ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第１回審議会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の報告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３．長寿命化計画（平成２７年３月）の効果の検証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１）現状（施設概要、老朽化の状況など）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２）効果の検証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〇点検等検証シートによる現状確認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〇現行動計画の効果の検証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３）効果検証に基づく課題と取組方針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４）第１回審議会　委員からの意見と取組方針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4704" y="5540466"/>
            <a:ext cx="5472609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資料１：第１回審議会の報告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資料２：本日の審議事項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資料３：施設と維持管理の現状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資料３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１：下水道設備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資料３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２：河川設備・海岸設備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資料３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３：道路設備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資料３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４：公園設備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資料４：効果検証の結果と取組方針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資料４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１：下水道設備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資料４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２：河川設備・海岸設備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資料４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３：道路設備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資料４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４：公園設備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資料５：第１回審議会　委員からの意見と取組方針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資料６：点検等検証シート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13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92AD875449443AAA7829C2473F989" ma:contentTypeVersion="3" ma:contentTypeDescription="新しいドキュメントを作成します。" ma:contentTypeScope="" ma:versionID="302711bd8cb62e8c937d0b65462d69e6">
  <xsd:schema xmlns:xsd="http://www.w3.org/2001/XMLSchema" xmlns:xs="http://www.w3.org/2001/XMLSchema" xmlns:p="http://schemas.microsoft.com/office/2006/metadata/properties" xmlns:ns2="60b12527-e226-4614-b792-74ec134ea487" targetNamespace="http://schemas.microsoft.com/office/2006/metadata/properties" ma:root="true" ma:fieldsID="8e29ad473b0ef1f8c9140aff6bf289a9" ns2:_="">
    <xsd:import namespace="60b12527-e226-4614-b792-74ec134ea4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12527-e226-4614-b792-74ec134ea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2C1030-7084-489F-90BC-294C3727A4BE}"/>
</file>

<file path=customXml/itemProps2.xml><?xml version="1.0" encoding="utf-8"?>
<ds:datastoreItem xmlns:ds="http://schemas.openxmlformats.org/officeDocument/2006/customXml" ds:itemID="{B01351DC-4415-4586-B2F6-D399B22B7849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4e21aece-359b-4e6f-8f54-c70e1e237c6a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13612</TotalTime>
  <Words>282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大阪府都市基盤施設維持管理技術審議会 第１回設備部会 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田村　寧啓</cp:lastModifiedBy>
  <cp:revision>890</cp:revision>
  <cp:lastPrinted>2014-02-06T00:42:52Z</cp:lastPrinted>
  <dcterms:created xsi:type="dcterms:W3CDTF">2013-03-26T10:27:51Z</dcterms:created>
  <dcterms:modified xsi:type="dcterms:W3CDTF">2024-03-06T03:35:30Z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0x0101004A392AD875449443AAA7829C2473F989</vt:lpwstr>
  </property>
</Properties>
</file>